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75" r:id="rId5"/>
  </p:sldMasterIdLst>
  <p:notesMasterIdLst>
    <p:notesMasterId r:id="rId24"/>
  </p:notesMasterIdLst>
  <p:handoutMasterIdLst>
    <p:handoutMasterId r:id="rId25"/>
  </p:handoutMasterIdLst>
  <p:sldIdLst>
    <p:sldId id="256" r:id="rId6"/>
    <p:sldId id="913" r:id="rId7"/>
    <p:sldId id="892" r:id="rId8"/>
    <p:sldId id="895" r:id="rId9"/>
    <p:sldId id="896" r:id="rId10"/>
    <p:sldId id="266" r:id="rId11"/>
    <p:sldId id="898" r:id="rId12"/>
    <p:sldId id="899" r:id="rId13"/>
    <p:sldId id="900" r:id="rId14"/>
    <p:sldId id="914" r:id="rId15"/>
    <p:sldId id="903" r:id="rId16"/>
    <p:sldId id="904" r:id="rId17"/>
    <p:sldId id="905" r:id="rId18"/>
    <p:sldId id="906" r:id="rId19"/>
    <p:sldId id="907" r:id="rId20"/>
    <p:sldId id="908" r:id="rId21"/>
    <p:sldId id="911" r:id="rId22"/>
    <p:sldId id="9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F191D1-73BD-490F-B2D2-41447E7E8B64}">
          <p14:sldIdLst>
            <p14:sldId id="256"/>
            <p14:sldId id="913"/>
            <p14:sldId id="892"/>
            <p14:sldId id="895"/>
            <p14:sldId id="896"/>
            <p14:sldId id="266"/>
            <p14:sldId id="898"/>
            <p14:sldId id="899"/>
            <p14:sldId id="900"/>
            <p14:sldId id="914"/>
            <p14:sldId id="903"/>
            <p14:sldId id="904"/>
            <p14:sldId id="905"/>
            <p14:sldId id="906"/>
            <p14:sldId id="907"/>
            <p14:sldId id="908"/>
            <p14:sldId id="911"/>
            <p14:sldId id="91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8BD"/>
    <a:srgbClr val="ED3136"/>
    <a:srgbClr val="DD3B62"/>
    <a:srgbClr val="1478BC"/>
    <a:srgbClr val="ED3035"/>
    <a:srgbClr val="0068B3"/>
    <a:srgbClr val="156082"/>
    <a:srgbClr val="BD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720D8-8CBC-968B-6177-6CE2FE6C60E6}" v="600" dt="2024-11-15T12:19:04.809"/>
    <p1510:client id="{24461FCC-8A16-1FC1-A53C-F4D47303FCDD}" v="202" dt="2024-11-15T06:30:45.168"/>
    <p1510:client id="{C7027FB9-BE90-C83A-F2C0-F2005277B878}" v="735" dt="2024-11-15T06:54:42.068"/>
  </p1510:revLst>
</p1510:revInfo>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E2700-14E8-4E6B-9AA5-1A697DB64AC6}"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IN"/>
        </a:p>
      </dgm:t>
    </dgm:pt>
    <dgm:pt modelId="{FE1D80F6-128E-4313-AFF4-B48470E1840E}">
      <dgm:prSet phldrT="[Text]">
        <dgm:style>
          <a:lnRef idx="3">
            <a:schemeClr val="lt1"/>
          </a:lnRef>
          <a:fillRef idx="1">
            <a:schemeClr val="accent4"/>
          </a:fillRef>
          <a:effectRef idx="1">
            <a:schemeClr val="accent4"/>
          </a:effectRef>
          <a:fontRef idx="minor">
            <a:schemeClr val="lt1"/>
          </a:fontRef>
        </dgm:style>
      </dgm:prSet>
      <dgm:spPr>
        <a:solidFill>
          <a:srgbClr val="1478BC"/>
        </a:solidFill>
      </dgm:spPr>
      <dgm:t>
        <a:bodyPr/>
        <a:lstStyle/>
        <a:p>
          <a:r>
            <a:rPr lang="en-US" b="1">
              <a:solidFill>
                <a:schemeClr val="bg1"/>
              </a:solidFill>
              <a:latin typeface="Poppins Bold"/>
              <a:ea typeface="Poppins Bold"/>
              <a:cs typeface="Poppins Bold"/>
              <a:sym typeface="Poppins Bold"/>
            </a:rPr>
            <a:t>To train teachers to know the learning domains </a:t>
          </a:r>
          <a:endParaRPr lang="en-IN">
            <a:solidFill>
              <a:schemeClr val="bg1"/>
            </a:solidFill>
          </a:endParaRPr>
        </a:p>
      </dgm:t>
    </dgm:pt>
    <dgm:pt modelId="{E53C95BC-7E3F-46A9-8C8B-8B96DCA05A8D}" type="parTrans" cxnId="{513153D0-C1D9-4ED1-A71B-0CC4F03DD1A8}">
      <dgm:prSet/>
      <dgm:spPr/>
      <dgm:t>
        <a:bodyPr/>
        <a:lstStyle/>
        <a:p>
          <a:endParaRPr lang="en-IN"/>
        </a:p>
      </dgm:t>
    </dgm:pt>
    <dgm:pt modelId="{3E1BE3AA-7CB7-4849-BD2B-5B046D79AB12}" type="sibTrans" cxnId="{513153D0-C1D9-4ED1-A71B-0CC4F03DD1A8}">
      <dgm:prSet/>
      <dgm:spPr/>
      <dgm:t>
        <a:bodyPr/>
        <a:lstStyle/>
        <a:p>
          <a:endParaRPr lang="en-IN"/>
        </a:p>
      </dgm:t>
    </dgm:pt>
    <dgm:pt modelId="{75F89D8A-6CC0-4E96-A274-0CBD503A1F91}">
      <dgm:prSet phldrT="[Text]"/>
      <dgm:spPr>
        <a:solidFill>
          <a:srgbClr val="1478BC"/>
        </a:solidFill>
      </dgm:spPr>
      <dgm:t>
        <a:bodyPr/>
        <a:lstStyle/>
        <a:p>
          <a:r>
            <a:rPr lang="en-US" b="1">
              <a:solidFill>
                <a:schemeClr val="bg1"/>
              </a:solidFill>
              <a:latin typeface="Poppins Bold"/>
              <a:ea typeface="Poppins Bold"/>
              <a:cs typeface="Poppins Bold"/>
              <a:sym typeface="Poppins Bold"/>
            </a:rPr>
            <a:t>To create Learner Interest in Healthy Learning Environment</a:t>
          </a:r>
          <a:endParaRPr lang="en-IN">
            <a:solidFill>
              <a:schemeClr val="bg1"/>
            </a:solidFill>
          </a:endParaRPr>
        </a:p>
      </dgm:t>
    </dgm:pt>
    <dgm:pt modelId="{E01465E6-1E69-4AA1-9C2B-A70058FF40F0}" type="parTrans" cxnId="{649C325D-DFB3-40D3-9207-409661E2433E}">
      <dgm:prSet/>
      <dgm:spPr/>
      <dgm:t>
        <a:bodyPr/>
        <a:lstStyle/>
        <a:p>
          <a:endParaRPr lang="en-IN"/>
        </a:p>
      </dgm:t>
    </dgm:pt>
    <dgm:pt modelId="{F41E3CCF-6101-4115-8CE9-6AF58FCE61D8}" type="sibTrans" cxnId="{649C325D-DFB3-40D3-9207-409661E2433E}">
      <dgm:prSet/>
      <dgm:spPr/>
      <dgm:t>
        <a:bodyPr/>
        <a:lstStyle/>
        <a:p>
          <a:endParaRPr lang="en-IN"/>
        </a:p>
      </dgm:t>
    </dgm:pt>
    <dgm:pt modelId="{8164047B-9E80-43F6-A8C9-F2C1F200136B}">
      <dgm:prSet phldrT="[Text]"/>
      <dgm:spPr>
        <a:solidFill>
          <a:srgbClr val="1478BC"/>
        </a:solidFill>
      </dgm:spPr>
      <dgm:t>
        <a:bodyPr/>
        <a:lstStyle/>
        <a:p>
          <a:r>
            <a:rPr lang="en-US" b="1">
              <a:solidFill>
                <a:schemeClr val="bg1"/>
              </a:solidFill>
              <a:latin typeface="Poppins Bold"/>
              <a:ea typeface="Poppins Bold"/>
              <a:cs typeface="Poppins Bold"/>
              <a:sym typeface="Poppins Bold"/>
            </a:rPr>
            <a:t>To Bridge the Gap Between Theory and Practical</a:t>
          </a:r>
          <a:endParaRPr lang="en-IN">
            <a:solidFill>
              <a:schemeClr val="bg1"/>
            </a:solidFill>
          </a:endParaRPr>
        </a:p>
      </dgm:t>
    </dgm:pt>
    <dgm:pt modelId="{79C64F90-09D5-42A1-B200-3BBB38160801}" type="parTrans" cxnId="{11ED5DE2-BE11-4493-810D-2F60F25133A1}">
      <dgm:prSet/>
      <dgm:spPr/>
      <dgm:t>
        <a:bodyPr/>
        <a:lstStyle/>
        <a:p>
          <a:endParaRPr lang="en-IN"/>
        </a:p>
      </dgm:t>
    </dgm:pt>
    <dgm:pt modelId="{9DD84889-AF8D-4B33-8234-6C0E404C1C64}" type="sibTrans" cxnId="{11ED5DE2-BE11-4493-810D-2F60F25133A1}">
      <dgm:prSet/>
      <dgm:spPr/>
      <dgm:t>
        <a:bodyPr/>
        <a:lstStyle/>
        <a:p>
          <a:endParaRPr lang="en-IN"/>
        </a:p>
      </dgm:t>
    </dgm:pt>
    <dgm:pt modelId="{FCA0CA63-1247-4E5D-9E37-8379D5B5C5F7}">
      <dgm:prSet phldrT="[Text]"/>
      <dgm:spPr>
        <a:solidFill>
          <a:srgbClr val="1478BC"/>
        </a:solidFill>
      </dgm:spPr>
      <dgm:t>
        <a:bodyPr/>
        <a:lstStyle/>
        <a:p>
          <a:r>
            <a:rPr lang="en-US" b="1">
              <a:solidFill>
                <a:schemeClr val="bg1"/>
              </a:solidFill>
              <a:latin typeface="Poppins Bold"/>
              <a:ea typeface="Poppins Bold"/>
              <a:cs typeface="Poppins Bold"/>
              <a:sym typeface="Poppins Bold"/>
            </a:rPr>
            <a:t>More empowerment of students to be independent and Intra Dependent</a:t>
          </a:r>
          <a:endParaRPr lang="en-IN">
            <a:solidFill>
              <a:schemeClr val="bg1"/>
            </a:solidFill>
          </a:endParaRPr>
        </a:p>
      </dgm:t>
    </dgm:pt>
    <dgm:pt modelId="{C994A45E-E59B-4CA6-A7FD-B213E4E12BB5}" type="parTrans" cxnId="{FE64345B-0273-4410-82C3-4AFC8C85A1DF}">
      <dgm:prSet/>
      <dgm:spPr/>
      <dgm:t>
        <a:bodyPr/>
        <a:lstStyle/>
        <a:p>
          <a:endParaRPr lang="en-IN"/>
        </a:p>
      </dgm:t>
    </dgm:pt>
    <dgm:pt modelId="{12A662A5-66DD-43D4-8FE8-C11BF226BD01}" type="sibTrans" cxnId="{FE64345B-0273-4410-82C3-4AFC8C85A1DF}">
      <dgm:prSet/>
      <dgm:spPr/>
      <dgm:t>
        <a:bodyPr/>
        <a:lstStyle/>
        <a:p>
          <a:endParaRPr lang="en-IN"/>
        </a:p>
      </dgm:t>
    </dgm:pt>
    <dgm:pt modelId="{CE746D39-6655-46BC-AFE9-DAA93104A533}">
      <dgm:prSet phldrT="[Text]"/>
      <dgm:spPr>
        <a:solidFill>
          <a:srgbClr val="1478BC"/>
        </a:solidFill>
      </dgm:spPr>
      <dgm:t>
        <a:bodyPr/>
        <a:lstStyle/>
        <a:p>
          <a:r>
            <a:rPr lang="en-US" b="1">
              <a:solidFill>
                <a:schemeClr val="bg1"/>
              </a:solidFill>
              <a:latin typeface="Poppins Bold"/>
              <a:ea typeface="Poppins Bold"/>
              <a:cs typeface="Poppins Bold"/>
              <a:sym typeface="Poppins Bold"/>
            </a:rPr>
            <a:t>To choose between Participatory and Experimental Learning</a:t>
          </a:r>
          <a:endParaRPr lang="en-IN">
            <a:solidFill>
              <a:schemeClr val="bg1"/>
            </a:solidFill>
          </a:endParaRPr>
        </a:p>
      </dgm:t>
    </dgm:pt>
    <dgm:pt modelId="{39D12EFD-BCEC-42A7-A573-01F3A8F7BF75}" type="parTrans" cxnId="{80ECB018-AE1D-4F6A-97BD-F21C1A540868}">
      <dgm:prSet/>
      <dgm:spPr/>
      <dgm:t>
        <a:bodyPr/>
        <a:lstStyle/>
        <a:p>
          <a:endParaRPr lang="en-IN"/>
        </a:p>
      </dgm:t>
    </dgm:pt>
    <dgm:pt modelId="{352E5D89-E16E-4056-9920-9BCCBA9F4B3E}" type="sibTrans" cxnId="{80ECB018-AE1D-4F6A-97BD-F21C1A540868}">
      <dgm:prSet/>
      <dgm:spPr/>
      <dgm:t>
        <a:bodyPr/>
        <a:lstStyle/>
        <a:p>
          <a:endParaRPr lang="en-IN"/>
        </a:p>
      </dgm:t>
    </dgm:pt>
    <dgm:pt modelId="{3852C5E0-83F9-4ACC-A75E-84F538CC96EC}" type="pres">
      <dgm:prSet presAssocID="{D89E2700-14E8-4E6B-9AA5-1A697DB64AC6}" presName="Name0" presStyleCnt="0">
        <dgm:presLayoutVars>
          <dgm:chMax val="7"/>
          <dgm:chPref val="7"/>
          <dgm:dir/>
        </dgm:presLayoutVars>
      </dgm:prSet>
      <dgm:spPr/>
    </dgm:pt>
    <dgm:pt modelId="{6C25F3B0-13A9-4C6F-950F-4E3D40091E19}" type="pres">
      <dgm:prSet presAssocID="{D89E2700-14E8-4E6B-9AA5-1A697DB64AC6}" presName="Name1" presStyleCnt="0"/>
      <dgm:spPr/>
    </dgm:pt>
    <dgm:pt modelId="{60BB8978-3D0E-42FF-96F5-2E463C6A5C07}" type="pres">
      <dgm:prSet presAssocID="{D89E2700-14E8-4E6B-9AA5-1A697DB64AC6}" presName="cycle" presStyleCnt="0"/>
      <dgm:spPr/>
    </dgm:pt>
    <dgm:pt modelId="{62037A68-3C8F-42CE-B9DE-E0485C6A6FBA}" type="pres">
      <dgm:prSet presAssocID="{D89E2700-14E8-4E6B-9AA5-1A697DB64AC6}" presName="srcNode" presStyleLbl="node1" presStyleIdx="0" presStyleCnt="5"/>
      <dgm:spPr/>
    </dgm:pt>
    <dgm:pt modelId="{2C4E344C-98C7-46AF-805F-57DC499C1D46}" type="pres">
      <dgm:prSet presAssocID="{D89E2700-14E8-4E6B-9AA5-1A697DB64AC6}" presName="conn" presStyleLbl="parChTrans1D2" presStyleIdx="0" presStyleCnt="1"/>
      <dgm:spPr/>
    </dgm:pt>
    <dgm:pt modelId="{8AC4093B-DEE0-415F-B365-701CDD06AA76}" type="pres">
      <dgm:prSet presAssocID="{D89E2700-14E8-4E6B-9AA5-1A697DB64AC6}" presName="extraNode" presStyleLbl="node1" presStyleIdx="0" presStyleCnt="5"/>
      <dgm:spPr/>
    </dgm:pt>
    <dgm:pt modelId="{095D8F49-98CC-48BB-A644-C267BBE1A8A5}" type="pres">
      <dgm:prSet presAssocID="{D89E2700-14E8-4E6B-9AA5-1A697DB64AC6}" presName="dstNode" presStyleLbl="node1" presStyleIdx="0" presStyleCnt="5"/>
      <dgm:spPr/>
    </dgm:pt>
    <dgm:pt modelId="{71CB270C-0F82-4912-8ECD-6C92F359734A}" type="pres">
      <dgm:prSet presAssocID="{FE1D80F6-128E-4313-AFF4-B48470E1840E}" presName="text_1" presStyleLbl="node1" presStyleIdx="0" presStyleCnt="5">
        <dgm:presLayoutVars>
          <dgm:bulletEnabled val="1"/>
        </dgm:presLayoutVars>
      </dgm:prSet>
      <dgm:spPr/>
    </dgm:pt>
    <dgm:pt modelId="{9F8AFF05-7E36-4C84-804C-6EE2CDFFC147}" type="pres">
      <dgm:prSet presAssocID="{FE1D80F6-128E-4313-AFF4-B48470E1840E}" presName="accent_1" presStyleCnt="0"/>
      <dgm:spPr/>
    </dgm:pt>
    <dgm:pt modelId="{88EB3BD1-829E-4999-8B82-C1FCCF237612}" type="pres">
      <dgm:prSet presAssocID="{FE1D80F6-128E-4313-AFF4-B48470E1840E}" presName="accentRepeatNode" presStyleLbl="solidFgAcc1" presStyleIdx="0" presStyleCnt="5"/>
      <dgm:spPr>
        <a:solidFill>
          <a:srgbClr val="ED3136"/>
        </a:solidFill>
      </dgm:spPr>
    </dgm:pt>
    <dgm:pt modelId="{16B817E1-7A39-47B2-A0B7-E2DC5CBEC7FC}" type="pres">
      <dgm:prSet presAssocID="{75F89D8A-6CC0-4E96-A274-0CBD503A1F91}" presName="text_2" presStyleLbl="node1" presStyleIdx="1" presStyleCnt="5">
        <dgm:presLayoutVars>
          <dgm:bulletEnabled val="1"/>
        </dgm:presLayoutVars>
      </dgm:prSet>
      <dgm:spPr/>
    </dgm:pt>
    <dgm:pt modelId="{66CEB874-7829-4FB8-80BF-FC5301B6E8D2}" type="pres">
      <dgm:prSet presAssocID="{75F89D8A-6CC0-4E96-A274-0CBD503A1F91}" presName="accent_2" presStyleCnt="0"/>
      <dgm:spPr/>
    </dgm:pt>
    <dgm:pt modelId="{147C8B5A-54EA-4B14-81BF-1C0A0C76A3B1}" type="pres">
      <dgm:prSet presAssocID="{75F89D8A-6CC0-4E96-A274-0CBD503A1F91}" presName="accentRepeatNode" presStyleLbl="solidFgAcc1" presStyleIdx="1" presStyleCnt="5"/>
      <dgm:spPr>
        <a:solidFill>
          <a:srgbClr val="ED3136"/>
        </a:solidFill>
      </dgm:spPr>
    </dgm:pt>
    <dgm:pt modelId="{3DF7D212-C6D1-44AA-8AE0-C31B09FCD6F9}" type="pres">
      <dgm:prSet presAssocID="{8164047B-9E80-43F6-A8C9-F2C1F200136B}" presName="text_3" presStyleLbl="node1" presStyleIdx="2" presStyleCnt="5">
        <dgm:presLayoutVars>
          <dgm:bulletEnabled val="1"/>
        </dgm:presLayoutVars>
      </dgm:prSet>
      <dgm:spPr/>
    </dgm:pt>
    <dgm:pt modelId="{2AA60EE8-D70E-4DCA-903D-DA9EEA8E7DF8}" type="pres">
      <dgm:prSet presAssocID="{8164047B-9E80-43F6-A8C9-F2C1F200136B}" presName="accent_3" presStyleCnt="0"/>
      <dgm:spPr/>
    </dgm:pt>
    <dgm:pt modelId="{6D491075-7687-447E-8150-345B77F19BF7}" type="pres">
      <dgm:prSet presAssocID="{8164047B-9E80-43F6-A8C9-F2C1F200136B}" presName="accentRepeatNode" presStyleLbl="solidFgAcc1" presStyleIdx="2" presStyleCnt="5"/>
      <dgm:spPr>
        <a:solidFill>
          <a:srgbClr val="ED3136"/>
        </a:solidFill>
      </dgm:spPr>
    </dgm:pt>
    <dgm:pt modelId="{F1A613B1-2713-4FA9-B487-499BAED02E2F}" type="pres">
      <dgm:prSet presAssocID="{FCA0CA63-1247-4E5D-9E37-8379D5B5C5F7}" presName="text_4" presStyleLbl="node1" presStyleIdx="3" presStyleCnt="5">
        <dgm:presLayoutVars>
          <dgm:bulletEnabled val="1"/>
        </dgm:presLayoutVars>
      </dgm:prSet>
      <dgm:spPr/>
    </dgm:pt>
    <dgm:pt modelId="{F113396A-D10C-4E95-A9F9-0EB5F5ABC31C}" type="pres">
      <dgm:prSet presAssocID="{FCA0CA63-1247-4E5D-9E37-8379D5B5C5F7}" presName="accent_4" presStyleCnt="0"/>
      <dgm:spPr/>
    </dgm:pt>
    <dgm:pt modelId="{0AC93147-4B68-4282-86C5-01AC6BCAE710}" type="pres">
      <dgm:prSet presAssocID="{FCA0CA63-1247-4E5D-9E37-8379D5B5C5F7}" presName="accentRepeatNode" presStyleLbl="solidFgAcc1" presStyleIdx="3" presStyleCnt="5"/>
      <dgm:spPr>
        <a:solidFill>
          <a:srgbClr val="ED3136"/>
        </a:solidFill>
      </dgm:spPr>
    </dgm:pt>
    <dgm:pt modelId="{0CF4FAB5-B303-4353-AE3E-87CECD39956E}" type="pres">
      <dgm:prSet presAssocID="{CE746D39-6655-46BC-AFE9-DAA93104A533}" presName="text_5" presStyleLbl="node1" presStyleIdx="4" presStyleCnt="5">
        <dgm:presLayoutVars>
          <dgm:bulletEnabled val="1"/>
        </dgm:presLayoutVars>
      </dgm:prSet>
      <dgm:spPr/>
    </dgm:pt>
    <dgm:pt modelId="{750544CD-9E4F-47FA-9A6E-581374DA2E54}" type="pres">
      <dgm:prSet presAssocID="{CE746D39-6655-46BC-AFE9-DAA93104A533}" presName="accent_5" presStyleCnt="0"/>
      <dgm:spPr/>
    </dgm:pt>
    <dgm:pt modelId="{F29D6573-A5E8-4064-9517-4729FE9223C0}" type="pres">
      <dgm:prSet presAssocID="{CE746D39-6655-46BC-AFE9-DAA93104A533}" presName="accentRepeatNode" presStyleLbl="solidFgAcc1" presStyleIdx="4" presStyleCnt="5"/>
      <dgm:spPr>
        <a:solidFill>
          <a:srgbClr val="ED3136"/>
        </a:solidFill>
      </dgm:spPr>
    </dgm:pt>
  </dgm:ptLst>
  <dgm:cxnLst>
    <dgm:cxn modelId="{80ECB018-AE1D-4F6A-97BD-F21C1A540868}" srcId="{D89E2700-14E8-4E6B-9AA5-1A697DB64AC6}" destId="{CE746D39-6655-46BC-AFE9-DAA93104A533}" srcOrd="4" destOrd="0" parTransId="{39D12EFD-BCEC-42A7-A573-01F3A8F7BF75}" sibTransId="{352E5D89-E16E-4056-9920-9BCCBA9F4B3E}"/>
    <dgm:cxn modelId="{FE64345B-0273-4410-82C3-4AFC8C85A1DF}" srcId="{D89E2700-14E8-4E6B-9AA5-1A697DB64AC6}" destId="{FCA0CA63-1247-4E5D-9E37-8379D5B5C5F7}" srcOrd="3" destOrd="0" parTransId="{C994A45E-E59B-4CA6-A7FD-B213E4E12BB5}" sibTransId="{12A662A5-66DD-43D4-8FE8-C11BF226BD01}"/>
    <dgm:cxn modelId="{649C325D-DFB3-40D3-9207-409661E2433E}" srcId="{D89E2700-14E8-4E6B-9AA5-1A697DB64AC6}" destId="{75F89D8A-6CC0-4E96-A274-0CBD503A1F91}" srcOrd="1" destOrd="0" parTransId="{E01465E6-1E69-4AA1-9C2B-A70058FF40F0}" sibTransId="{F41E3CCF-6101-4115-8CE9-6AF58FCE61D8}"/>
    <dgm:cxn modelId="{83959368-A692-43CC-9BA8-C1365B4B7A11}" type="presOf" srcId="{3E1BE3AA-7CB7-4849-BD2B-5B046D79AB12}" destId="{2C4E344C-98C7-46AF-805F-57DC499C1D46}" srcOrd="0" destOrd="0" presId="urn:microsoft.com/office/officeart/2008/layout/VerticalCurvedList"/>
    <dgm:cxn modelId="{1231396F-5028-4024-B314-096E72364873}" type="presOf" srcId="{FE1D80F6-128E-4313-AFF4-B48470E1840E}" destId="{71CB270C-0F82-4912-8ECD-6C92F359734A}" srcOrd="0" destOrd="0" presId="urn:microsoft.com/office/officeart/2008/layout/VerticalCurvedList"/>
    <dgm:cxn modelId="{EDBC9A7C-D09C-4140-9F20-084D594595E5}" type="presOf" srcId="{75F89D8A-6CC0-4E96-A274-0CBD503A1F91}" destId="{16B817E1-7A39-47B2-A0B7-E2DC5CBEC7FC}" srcOrd="0" destOrd="0" presId="urn:microsoft.com/office/officeart/2008/layout/VerticalCurvedList"/>
    <dgm:cxn modelId="{99989CBE-7B5D-4E1F-8D1B-1540561B6898}" type="presOf" srcId="{D89E2700-14E8-4E6B-9AA5-1A697DB64AC6}" destId="{3852C5E0-83F9-4ACC-A75E-84F538CC96EC}" srcOrd="0" destOrd="0" presId="urn:microsoft.com/office/officeart/2008/layout/VerticalCurvedList"/>
    <dgm:cxn modelId="{FEFAC8CC-CA48-4505-BBB0-267AE8009813}" type="presOf" srcId="{CE746D39-6655-46BC-AFE9-DAA93104A533}" destId="{0CF4FAB5-B303-4353-AE3E-87CECD39956E}" srcOrd="0" destOrd="0" presId="urn:microsoft.com/office/officeart/2008/layout/VerticalCurvedList"/>
    <dgm:cxn modelId="{513153D0-C1D9-4ED1-A71B-0CC4F03DD1A8}" srcId="{D89E2700-14E8-4E6B-9AA5-1A697DB64AC6}" destId="{FE1D80F6-128E-4313-AFF4-B48470E1840E}" srcOrd="0" destOrd="0" parTransId="{E53C95BC-7E3F-46A9-8C8B-8B96DCA05A8D}" sibTransId="{3E1BE3AA-7CB7-4849-BD2B-5B046D79AB12}"/>
    <dgm:cxn modelId="{B3F2E6D8-62EA-476C-BA45-DD7D3673FD84}" type="presOf" srcId="{FCA0CA63-1247-4E5D-9E37-8379D5B5C5F7}" destId="{F1A613B1-2713-4FA9-B487-499BAED02E2F}" srcOrd="0" destOrd="0" presId="urn:microsoft.com/office/officeart/2008/layout/VerticalCurvedList"/>
    <dgm:cxn modelId="{11ED5DE2-BE11-4493-810D-2F60F25133A1}" srcId="{D89E2700-14E8-4E6B-9AA5-1A697DB64AC6}" destId="{8164047B-9E80-43F6-A8C9-F2C1F200136B}" srcOrd="2" destOrd="0" parTransId="{79C64F90-09D5-42A1-B200-3BBB38160801}" sibTransId="{9DD84889-AF8D-4B33-8234-6C0E404C1C64}"/>
    <dgm:cxn modelId="{E54281E2-3489-4DB4-8FCD-B5492C9F0FB7}" type="presOf" srcId="{8164047B-9E80-43F6-A8C9-F2C1F200136B}" destId="{3DF7D212-C6D1-44AA-8AE0-C31B09FCD6F9}" srcOrd="0" destOrd="0" presId="urn:microsoft.com/office/officeart/2008/layout/VerticalCurvedList"/>
    <dgm:cxn modelId="{FCBCDDDA-C6A9-4D8D-A18E-22390DF68F7F}" type="presParOf" srcId="{3852C5E0-83F9-4ACC-A75E-84F538CC96EC}" destId="{6C25F3B0-13A9-4C6F-950F-4E3D40091E19}" srcOrd="0" destOrd="0" presId="urn:microsoft.com/office/officeart/2008/layout/VerticalCurvedList"/>
    <dgm:cxn modelId="{292E9269-CFFC-4A20-8E45-4CCB6DE679C2}" type="presParOf" srcId="{6C25F3B0-13A9-4C6F-950F-4E3D40091E19}" destId="{60BB8978-3D0E-42FF-96F5-2E463C6A5C07}" srcOrd="0" destOrd="0" presId="urn:microsoft.com/office/officeart/2008/layout/VerticalCurvedList"/>
    <dgm:cxn modelId="{6663F94A-B2D4-4674-AC1B-C08A67E9683E}" type="presParOf" srcId="{60BB8978-3D0E-42FF-96F5-2E463C6A5C07}" destId="{62037A68-3C8F-42CE-B9DE-E0485C6A6FBA}" srcOrd="0" destOrd="0" presId="urn:microsoft.com/office/officeart/2008/layout/VerticalCurvedList"/>
    <dgm:cxn modelId="{5AEEEEA3-17E9-4263-88C4-1450FE5A197A}" type="presParOf" srcId="{60BB8978-3D0E-42FF-96F5-2E463C6A5C07}" destId="{2C4E344C-98C7-46AF-805F-57DC499C1D46}" srcOrd="1" destOrd="0" presId="urn:microsoft.com/office/officeart/2008/layout/VerticalCurvedList"/>
    <dgm:cxn modelId="{1D00C406-E6E0-4065-B5A6-C1BDCAF5C12C}" type="presParOf" srcId="{60BB8978-3D0E-42FF-96F5-2E463C6A5C07}" destId="{8AC4093B-DEE0-415F-B365-701CDD06AA76}" srcOrd="2" destOrd="0" presId="urn:microsoft.com/office/officeart/2008/layout/VerticalCurvedList"/>
    <dgm:cxn modelId="{5CFD048C-AB18-46B3-9436-B1E969D0A681}" type="presParOf" srcId="{60BB8978-3D0E-42FF-96F5-2E463C6A5C07}" destId="{095D8F49-98CC-48BB-A644-C267BBE1A8A5}" srcOrd="3" destOrd="0" presId="urn:microsoft.com/office/officeart/2008/layout/VerticalCurvedList"/>
    <dgm:cxn modelId="{95C71AA2-816D-4A09-BEAC-A4C25BACAD56}" type="presParOf" srcId="{6C25F3B0-13A9-4C6F-950F-4E3D40091E19}" destId="{71CB270C-0F82-4912-8ECD-6C92F359734A}" srcOrd="1" destOrd="0" presId="urn:microsoft.com/office/officeart/2008/layout/VerticalCurvedList"/>
    <dgm:cxn modelId="{EBB1298F-E51D-4ED5-9135-C642499EDF97}" type="presParOf" srcId="{6C25F3B0-13A9-4C6F-950F-4E3D40091E19}" destId="{9F8AFF05-7E36-4C84-804C-6EE2CDFFC147}" srcOrd="2" destOrd="0" presId="urn:microsoft.com/office/officeart/2008/layout/VerticalCurvedList"/>
    <dgm:cxn modelId="{B18B6012-272D-4F6E-A670-CF2C4BABB2AE}" type="presParOf" srcId="{9F8AFF05-7E36-4C84-804C-6EE2CDFFC147}" destId="{88EB3BD1-829E-4999-8B82-C1FCCF237612}" srcOrd="0" destOrd="0" presId="urn:microsoft.com/office/officeart/2008/layout/VerticalCurvedList"/>
    <dgm:cxn modelId="{6A24F0E7-A46B-47F4-A7E9-BFC2B5F3B9A6}" type="presParOf" srcId="{6C25F3B0-13A9-4C6F-950F-4E3D40091E19}" destId="{16B817E1-7A39-47B2-A0B7-E2DC5CBEC7FC}" srcOrd="3" destOrd="0" presId="urn:microsoft.com/office/officeart/2008/layout/VerticalCurvedList"/>
    <dgm:cxn modelId="{A3F50CCC-AA17-4304-B6C9-D18BB84263E7}" type="presParOf" srcId="{6C25F3B0-13A9-4C6F-950F-4E3D40091E19}" destId="{66CEB874-7829-4FB8-80BF-FC5301B6E8D2}" srcOrd="4" destOrd="0" presId="urn:microsoft.com/office/officeart/2008/layout/VerticalCurvedList"/>
    <dgm:cxn modelId="{EF93FB32-1541-4C1B-9115-8C286E722AFA}" type="presParOf" srcId="{66CEB874-7829-4FB8-80BF-FC5301B6E8D2}" destId="{147C8B5A-54EA-4B14-81BF-1C0A0C76A3B1}" srcOrd="0" destOrd="0" presId="urn:microsoft.com/office/officeart/2008/layout/VerticalCurvedList"/>
    <dgm:cxn modelId="{4F521E75-74C2-46DB-9558-213DBAD7E579}" type="presParOf" srcId="{6C25F3B0-13A9-4C6F-950F-4E3D40091E19}" destId="{3DF7D212-C6D1-44AA-8AE0-C31B09FCD6F9}" srcOrd="5" destOrd="0" presId="urn:microsoft.com/office/officeart/2008/layout/VerticalCurvedList"/>
    <dgm:cxn modelId="{D0F89C37-4231-4D34-A9F6-957004B694B7}" type="presParOf" srcId="{6C25F3B0-13A9-4C6F-950F-4E3D40091E19}" destId="{2AA60EE8-D70E-4DCA-903D-DA9EEA8E7DF8}" srcOrd="6" destOrd="0" presId="urn:microsoft.com/office/officeart/2008/layout/VerticalCurvedList"/>
    <dgm:cxn modelId="{627A2260-D725-461C-9067-B115B2F1FCFF}" type="presParOf" srcId="{2AA60EE8-D70E-4DCA-903D-DA9EEA8E7DF8}" destId="{6D491075-7687-447E-8150-345B77F19BF7}" srcOrd="0" destOrd="0" presId="urn:microsoft.com/office/officeart/2008/layout/VerticalCurvedList"/>
    <dgm:cxn modelId="{56F4F5AF-B246-4548-84F9-10BC39021EB6}" type="presParOf" srcId="{6C25F3B0-13A9-4C6F-950F-4E3D40091E19}" destId="{F1A613B1-2713-4FA9-B487-499BAED02E2F}" srcOrd="7" destOrd="0" presId="urn:microsoft.com/office/officeart/2008/layout/VerticalCurvedList"/>
    <dgm:cxn modelId="{5D17E0B2-F625-4D18-936C-9D9DD8E60F6A}" type="presParOf" srcId="{6C25F3B0-13A9-4C6F-950F-4E3D40091E19}" destId="{F113396A-D10C-4E95-A9F9-0EB5F5ABC31C}" srcOrd="8" destOrd="0" presId="urn:microsoft.com/office/officeart/2008/layout/VerticalCurvedList"/>
    <dgm:cxn modelId="{FDA0EE68-BD62-462F-8DE1-0E27ECBE1057}" type="presParOf" srcId="{F113396A-D10C-4E95-A9F9-0EB5F5ABC31C}" destId="{0AC93147-4B68-4282-86C5-01AC6BCAE710}" srcOrd="0" destOrd="0" presId="urn:microsoft.com/office/officeart/2008/layout/VerticalCurvedList"/>
    <dgm:cxn modelId="{297328F8-1016-4A80-945B-B0E514A824FC}" type="presParOf" srcId="{6C25F3B0-13A9-4C6F-950F-4E3D40091E19}" destId="{0CF4FAB5-B303-4353-AE3E-87CECD39956E}" srcOrd="9" destOrd="0" presId="urn:microsoft.com/office/officeart/2008/layout/VerticalCurvedList"/>
    <dgm:cxn modelId="{EF95E5BE-4D6B-45AF-89B7-9EB6980B97E9}" type="presParOf" srcId="{6C25F3B0-13A9-4C6F-950F-4E3D40091E19}" destId="{750544CD-9E4F-47FA-9A6E-581374DA2E54}" srcOrd="10" destOrd="0" presId="urn:microsoft.com/office/officeart/2008/layout/VerticalCurvedList"/>
    <dgm:cxn modelId="{602BFB12-3318-4439-BAC8-E8952EEE2928}" type="presParOf" srcId="{750544CD-9E4F-47FA-9A6E-581374DA2E54}" destId="{F29D6573-A5E8-4064-9517-4729FE9223C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D1BA3-A837-437C-B0E8-BB6CCD3A601A}"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IN"/>
        </a:p>
      </dgm:t>
    </dgm:pt>
    <dgm:pt modelId="{F568A8D0-9CA0-4054-AC0A-913C90405F4B}">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Alignment of Experiential Learning Calendar with Vision &amp; Mission of University</a:t>
          </a:r>
          <a:endParaRPr lang="en-IN" sz="1600" kern="1200">
            <a:solidFill>
              <a:prstClr val="white"/>
            </a:solidFill>
            <a:latin typeface="Arial"/>
            <a:ea typeface="+mn-ea"/>
            <a:cs typeface="Arial"/>
          </a:endParaRPr>
        </a:p>
      </dgm:t>
    </dgm:pt>
    <dgm:pt modelId="{ADAD3903-00D4-4DA2-943F-2F4FD7ABB42D}" type="parTrans" cxnId="{6D9BB99F-1264-4976-BAB0-7C4639677732}">
      <dgm:prSet/>
      <dgm:spPr/>
      <dgm:t>
        <a:bodyPr/>
        <a:lstStyle/>
        <a:p>
          <a:endParaRPr lang="en-IN"/>
        </a:p>
      </dgm:t>
    </dgm:pt>
    <dgm:pt modelId="{A18FDBA3-422E-4586-A65A-E4245602EDA5}" type="sibTrans" cxnId="{6D9BB99F-1264-4976-BAB0-7C4639677732}">
      <dgm:prSet/>
      <dgm:spPr/>
      <dgm:t>
        <a:bodyPr/>
        <a:lstStyle/>
        <a:p>
          <a:endParaRPr lang="en-IN"/>
        </a:p>
      </dgm:t>
    </dgm:pt>
    <dgm:pt modelId="{46AD3FD2-3077-45F0-9E19-9795B05DC40D}">
      <dgm:prSet phldrT="[Text]" custT="1"/>
      <dgm:spPr>
        <a:solidFill>
          <a:srgbClr val="0068B3"/>
        </a:solidFill>
      </dgm:spPr>
      <dgm:t>
        <a:bodyPr/>
        <a:lstStyle/>
        <a:p>
          <a:r>
            <a:rPr lang="en-US" sz="1600">
              <a:latin typeface="Arial"/>
              <a:cs typeface="Arial"/>
            </a:rPr>
            <a:t>Maximization of Curriculum Alignments with Experiential and Participative Learning ,working at  granular level  by aligning courses.</a:t>
          </a:r>
          <a:endParaRPr lang="en-IN" sz="1600">
            <a:latin typeface="Arial"/>
            <a:cs typeface="Arial"/>
          </a:endParaRPr>
        </a:p>
      </dgm:t>
    </dgm:pt>
    <dgm:pt modelId="{6578CF83-2AF4-4C0F-B8FA-E9217747133B}" type="parTrans" cxnId="{AC310200-E7C8-429F-9D94-7E545FFE6043}">
      <dgm:prSet/>
      <dgm:spPr/>
      <dgm:t>
        <a:bodyPr/>
        <a:lstStyle/>
        <a:p>
          <a:endParaRPr lang="en-IN"/>
        </a:p>
      </dgm:t>
    </dgm:pt>
    <dgm:pt modelId="{688BC505-07AD-4093-A2CD-5100A3207686}" type="sibTrans" cxnId="{AC310200-E7C8-429F-9D94-7E545FFE6043}">
      <dgm:prSet/>
      <dgm:spPr/>
      <dgm:t>
        <a:bodyPr/>
        <a:lstStyle/>
        <a:p>
          <a:endParaRPr lang="en-IN"/>
        </a:p>
      </dgm:t>
    </dgm:pt>
    <dgm:pt modelId="{BF892FED-BBD1-44C7-A4C3-C1A48D2A3960}">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Involvement of Each stake holder  for building a Student Centric Pedagogy –Students, Faculty, Alumni, Community, Industry Patterners ,Academia.</a:t>
          </a:r>
          <a:endParaRPr lang="en-IN" sz="1600" kern="1200">
            <a:solidFill>
              <a:prstClr val="white"/>
            </a:solidFill>
            <a:latin typeface="Arial"/>
            <a:ea typeface="+mn-ea"/>
            <a:cs typeface="Arial"/>
          </a:endParaRPr>
        </a:p>
      </dgm:t>
    </dgm:pt>
    <dgm:pt modelId="{543C9CE8-A0C0-40ED-90D2-D4287D16538F}" type="parTrans" cxnId="{39711535-AA46-4531-B676-D7BA68187CEB}">
      <dgm:prSet/>
      <dgm:spPr/>
      <dgm:t>
        <a:bodyPr/>
        <a:lstStyle/>
        <a:p>
          <a:endParaRPr lang="en-IN"/>
        </a:p>
      </dgm:t>
    </dgm:pt>
    <dgm:pt modelId="{8B8AF015-60E2-482B-BD9A-C2D3A5A5D2AC}" type="sibTrans" cxnId="{39711535-AA46-4531-B676-D7BA68187CEB}">
      <dgm:prSet/>
      <dgm:spPr/>
      <dgm:t>
        <a:bodyPr/>
        <a:lstStyle/>
        <a:p>
          <a:endParaRPr lang="en-IN"/>
        </a:p>
      </dgm:t>
    </dgm:pt>
    <dgm:pt modelId="{3F246C2E-5309-4D5C-B835-D4147D69FDEB}">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Dedicated involvement of Deans , IQAC ,Administration  and Resources  for planning, monitoring and execution by regular follow-up and audits </a:t>
          </a:r>
          <a:endParaRPr lang="en-IN" sz="1600" kern="1200">
            <a:solidFill>
              <a:prstClr val="white"/>
            </a:solidFill>
            <a:latin typeface="Arial"/>
            <a:ea typeface="+mn-ea"/>
            <a:cs typeface="Arial"/>
          </a:endParaRPr>
        </a:p>
      </dgm:t>
    </dgm:pt>
    <dgm:pt modelId="{8B1BCD6A-795D-44F8-B39F-B7D0ABC25994}" type="parTrans" cxnId="{0172017D-CE89-465A-939A-8D93B2551077}">
      <dgm:prSet/>
      <dgm:spPr/>
      <dgm:t>
        <a:bodyPr/>
        <a:lstStyle/>
        <a:p>
          <a:endParaRPr lang="en-IN"/>
        </a:p>
      </dgm:t>
    </dgm:pt>
    <dgm:pt modelId="{13ED69FF-974C-4F10-AD10-BD658FB95A97}" type="sibTrans" cxnId="{0172017D-CE89-465A-939A-8D93B2551077}">
      <dgm:prSet/>
      <dgm:spPr/>
      <dgm:t>
        <a:bodyPr/>
        <a:lstStyle/>
        <a:p>
          <a:endParaRPr lang="en-IN"/>
        </a:p>
      </dgm:t>
    </dgm:pt>
    <dgm:pt modelId="{B6741E87-14A4-44BB-9F16-D4BEA815168C}">
      <dgm:prSet phldrT="[Text]" custT="1"/>
      <dgm:spPr>
        <a:solidFill>
          <a:srgbClr val="0068B3"/>
        </a:solidFill>
      </dgm:spPr>
      <dgm:t>
        <a:bodyPr/>
        <a:lstStyle/>
        <a:p>
          <a:pPr marL="0" lvl="0" indent="0" algn="l" defTabSz="622300">
            <a:lnSpc>
              <a:spcPct val="90000"/>
            </a:lnSpc>
            <a:spcBef>
              <a:spcPct val="0"/>
            </a:spcBef>
            <a:spcAft>
              <a:spcPct val="35000"/>
            </a:spcAft>
            <a:buNone/>
          </a:pPr>
          <a:endParaRPr lang="en-US" sz="1600" kern="1200">
            <a:solidFill>
              <a:prstClr val="white"/>
            </a:solidFill>
            <a:latin typeface="Arial" panose="020B0604020202020204" pitchFamily="34" charset="0"/>
            <a:ea typeface="+mn-ea"/>
            <a:cs typeface="Arial" panose="020B0604020202020204" pitchFamily="34" charset="0"/>
          </a:endParaRPr>
        </a:p>
        <a:p>
          <a:pPr marL="0" lvl="0" indent="0" algn="l" defTabSz="622300" rtl="0">
            <a:lnSpc>
              <a:spcPct val="90000"/>
            </a:lnSpc>
            <a:spcBef>
              <a:spcPct val="0"/>
            </a:spcBef>
            <a:spcAft>
              <a:spcPct val="35000"/>
            </a:spcAft>
            <a:buNone/>
          </a:pPr>
          <a:r>
            <a:rPr lang="en-US" sz="1600" kern="1200">
              <a:solidFill>
                <a:prstClr val="white"/>
              </a:solidFill>
              <a:latin typeface="Arial"/>
              <a:ea typeface="+mn-ea"/>
              <a:cs typeface="Arial"/>
            </a:rPr>
            <a:t>Reviewing of Documentation with respect to same as per the format and guidelines.</a:t>
          </a:r>
        </a:p>
        <a:p>
          <a:pPr marL="0" lvl="0" algn="l" defTabSz="7112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gm:t>
    </dgm:pt>
    <dgm:pt modelId="{029DA759-86BB-4467-A055-D94477D341EB}" type="parTrans" cxnId="{7C57B0B2-2C51-4C81-BDA8-177952D0849E}">
      <dgm:prSet/>
      <dgm:spPr/>
      <dgm:t>
        <a:bodyPr/>
        <a:lstStyle/>
        <a:p>
          <a:endParaRPr lang="en-IN"/>
        </a:p>
      </dgm:t>
    </dgm:pt>
    <dgm:pt modelId="{F4806AC0-C96F-49F6-8EBD-E57365382F53}" type="sibTrans" cxnId="{7C57B0B2-2C51-4C81-BDA8-177952D0849E}">
      <dgm:prSet/>
      <dgm:spPr/>
      <dgm:t>
        <a:bodyPr/>
        <a:lstStyle/>
        <a:p>
          <a:endParaRPr lang="en-IN"/>
        </a:p>
      </dgm:t>
    </dgm:pt>
    <dgm:pt modelId="{95046AEF-8AD9-4A36-BD60-A7FA22896EDA}">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Aligning with the Sustainable Development Goals</a:t>
          </a:r>
          <a:endParaRPr lang="en-IN" sz="1600" kern="1200">
            <a:solidFill>
              <a:prstClr val="white"/>
            </a:solidFill>
            <a:latin typeface="Arial"/>
            <a:ea typeface="+mn-ea"/>
            <a:cs typeface="Arial"/>
          </a:endParaRPr>
        </a:p>
      </dgm:t>
    </dgm:pt>
    <dgm:pt modelId="{0C2D22B4-6CE3-4953-8EDA-4ED428A056EA}" type="parTrans" cxnId="{F4187A70-C941-4072-93CA-F853A58AC0D5}">
      <dgm:prSet/>
      <dgm:spPr/>
      <dgm:t>
        <a:bodyPr/>
        <a:lstStyle/>
        <a:p>
          <a:endParaRPr lang="en-IN"/>
        </a:p>
      </dgm:t>
    </dgm:pt>
    <dgm:pt modelId="{D0B34218-7230-4D5F-BFC1-AF41551D44E3}" type="sibTrans" cxnId="{F4187A70-C941-4072-93CA-F853A58AC0D5}">
      <dgm:prSet/>
      <dgm:spPr/>
      <dgm:t>
        <a:bodyPr/>
        <a:lstStyle/>
        <a:p>
          <a:endParaRPr lang="en-IN"/>
        </a:p>
      </dgm:t>
    </dgm:pt>
    <dgm:pt modelId="{3D48A061-542E-46DF-9A4B-3224D82915F2}" type="pres">
      <dgm:prSet presAssocID="{3E0D1BA3-A837-437C-B0E8-BB6CCD3A601A}" presName="linear" presStyleCnt="0">
        <dgm:presLayoutVars>
          <dgm:dir/>
          <dgm:animLvl val="lvl"/>
          <dgm:resizeHandles val="exact"/>
        </dgm:presLayoutVars>
      </dgm:prSet>
      <dgm:spPr/>
    </dgm:pt>
    <dgm:pt modelId="{A2E74BDA-445C-41F1-87F1-770D99EF5F7F}" type="pres">
      <dgm:prSet presAssocID="{F568A8D0-9CA0-4054-AC0A-913C90405F4B}" presName="parentLin" presStyleCnt="0"/>
      <dgm:spPr/>
    </dgm:pt>
    <dgm:pt modelId="{DC690BBD-2528-438C-828A-CF20009C633F}" type="pres">
      <dgm:prSet presAssocID="{F568A8D0-9CA0-4054-AC0A-913C90405F4B}" presName="parentLeftMargin" presStyleLbl="node1" presStyleIdx="0" presStyleCnt="6"/>
      <dgm:spPr/>
    </dgm:pt>
    <dgm:pt modelId="{D6B33690-0EEB-42F2-930D-E2F4A40D1E58}" type="pres">
      <dgm:prSet presAssocID="{F568A8D0-9CA0-4054-AC0A-913C90405F4B}" presName="parentText" presStyleLbl="node1" presStyleIdx="0" presStyleCnt="6" custScaleY="119756">
        <dgm:presLayoutVars>
          <dgm:chMax val="0"/>
          <dgm:bulletEnabled val="1"/>
        </dgm:presLayoutVars>
      </dgm:prSet>
      <dgm:spPr/>
    </dgm:pt>
    <dgm:pt modelId="{E79A471B-AD2E-4885-8330-B4F3986DA609}" type="pres">
      <dgm:prSet presAssocID="{F568A8D0-9CA0-4054-AC0A-913C90405F4B}" presName="negativeSpace" presStyleCnt="0"/>
      <dgm:spPr/>
    </dgm:pt>
    <dgm:pt modelId="{9A37F49A-C69B-45F9-950E-BD3903706344}" type="pres">
      <dgm:prSet presAssocID="{F568A8D0-9CA0-4054-AC0A-913C90405F4B}" presName="childText" presStyleLbl="conFgAcc1" presStyleIdx="0" presStyleCnt="6">
        <dgm:presLayoutVars>
          <dgm:bulletEnabled val="1"/>
        </dgm:presLayoutVars>
      </dgm:prSet>
      <dgm:spPr/>
    </dgm:pt>
    <dgm:pt modelId="{E463B996-CE25-425E-96E7-8ED0C20550DB}" type="pres">
      <dgm:prSet presAssocID="{A18FDBA3-422E-4586-A65A-E4245602EDA5}" presName="spaceBetweenRectangles" presStyleCnt="0"/>
      <dgm:spPr/>
    </dgm:pt>
    <dgm:pt modelId="{F0635EF2-EF06-4E92-A275-142118A6C67F}" type="pres">
      <dgm:prSet presAssocID="{46AD3FD2-3077-45F0-9E19-9795B05DC40D}" presName="parentLin" presStyleCnt="0"/>
      <dgm:spPr/>
    </dgm:pt>
    <dgm:pt modelId="{41D4C3AF-8839-4295-B6C5-54FE00CA541C}" type="pres">
      <dgm:prSet presAssocID="{46AD3FD2-3077-45F0-9E19-9795B05DC40D}" presName="parentLeftMargin" presStyleLbl="node1" presStyleIdx="0" presStyleCnt="6"/>
      <dgm:spPr/>
    </dgm:pt>
    <dgm:pt modelId="{6F29F608-E869-42F0-A34B-F1DAA6373B91}" type="pres">
      <dgm:prSet presAssocID="{46AD3FD2-3077-45F0-9E19-9795B05DC40D}" presName="parentText" presStyleLbl="node1" presStyleIdx="1" presStyleCnt="6" custLinFactNeighborX="4534">
        <dgm:presLayoutVars>
          <dgm:chMax val="0"/>
          <dgm:bulletEnabled val="1"/>
        </dgm:presLayoutVars>
      </dgm:prSet>
      <dgm:spPr/>
    </dgm:pt>
    <dgm:pt modelId="{C3CBE285-0D33-48F4-91BF-06913B2E67FC}" type="pres">
      <dgm:prSet presAssocID="{46AD3FD2-3077-45F0-9E19-9795B05DC40D}" presName="negativeSpace" presStyleCnt="0"/>
      <dgm:spPr/>
    </dgm:pt>
    <dgm:pt modelId="{4E6CDC45-7F5E-44E7-96BF-0241B798C2ED}" type="pres">
      <dgm:prSet presAssocID="{46AD3FD2-3077-45F0-9E19-9795B05DC40D}" presName="childText" presStyleLbl="conFgAcc1" presStyleIdx="1" presStyleCnt="6">
        <dgm:presLayoutVars>
          <dgm:bulletEnabled val="1"/>
        </dgm:presLayoutVars>
      </dgm:prSet>
      <dgm:spPr/>
    </dgm:pt>
    <dgm:pt modelId="{56C31A78-0B66-4827-A440-0E67E32769D7}" type="pres">
      <dgm:prSet presAssocID="{688BC505-07AD-4093-A2CD-5100A3207686}" presName="spaceBetweenRectangles" presStyleCnt="0"/>
      <dgm:spPr/>
    </dgm:pt>
    <dgm:pt modelId="{1796BB10-4AC7-4566-B405-0E2378996B42}" type="pres">
      <dgm:prSet presAssocID="{95046AEF-8AD9-4A36-BD60-A7FA22896EDA}" presName="parentLin" presStyleCnt="0"/>
      <dgm:spPr/>
    </dgm:pt>
    <dgm:pt modelId="{0C41D03A-E698-4603-827C-FE50CF79FAF6}" type="pres">
      <dgm:prSet presAssocID="{95046AEF-8AD9-4A36-BD60-A7FA22896EDA}" presName="parentLeftMargin" presStyleLbl="node1" presStyleIdx="1" presStyleCnt="6"/>
      <dgm:spPr/>
    </dgm:pt>
    <dgm:pt modelId="{B3C213BC-B0CB-48F6-A825-693E4E0706B3}" type="pres">
      <dgm:prSet presAssocID="{95046AEF-8AD9-4A36-BD60-A7FA22896EDA}" presName="parentText" presStyleLbl="node1" presStyleIdx="2" presStyleCnt="6">
        <dgm:presLayoutVars>
          <dgm:chMax val="0"/>
          <dgm:bulletEnabled val="1"/>
        </dgm:presLayoutVars>
      </dgm:prSet>
      <dgm:spPr/>
    </dgm:pt>
    <dgm:pt modelId="{019DDE88-CD39-4E3A-8198-CBC1ACE03FEB}" type="pres">
      <dgm:prSet presAssocID="{95046AEF-8AD9-4A36-BD60-A7FA22896EDA}" presName="negativeSpace" presStyleCnt="0"/>
      <dgm:spPr/>
    </dgm:pt>
    <dgm:pt modelId="{E9EB4725-2DF2-4F4F-9C71-D319CE228A31}" type="pres">
      <dgm:prSet presAssocID="{95046AEF-8AD9-4A36-BD60-A7FA22896EDA}" presName="childText" presStyleLbl="conFgAcc1" presStyleIdx="2" presStyleCnt="6">
        <dgm:presLayoutVars>
          <dgm:bulletEnabled val="1"/>
        </dgm:presLayoutVars>
      </dgm:prSet>
      <dgm:spPr/>
    </dgm:pt>
    <dgm:pt modelId="{966F3CE5-D3EC-4EB5-8ED8-72AB19AFBA1C}" type="pres">
      <dgm:prSet presAssocID="{D0B34218-7230-4D5F-BFC1-AF41551D44E3}" presName="spaceBetweenRectangles" presStyleCnt="0"/>
      <dgm:spPr/>
    </dgm:pt>
    <dgm:pt modelId="{61EBCEE5-51B0-4A12-B520-72A8373A31CB}" type="pres">
      <dgm:prSet presAssocID="{BF892FED-BBD1-44C7-A4C3-C1A48D2A3960}" presName="parentLin" presStyleCnt="0"/>
      <dgm:spPr/>
    </dgm:pt>
    <dgm:pt modelId="{4186ACD1-C805-454F-8BF7-9EA07D210A05}" type="pres">
      <dgm:prSet presAssocID="{BF892FED-BBD1-44C7-A4C3-C1A48D2A3960}" presName="parentLeftMargin" presStyleLbl="node1" presStyleIdx="2" presStyleCnt="6"/>
      <dgm:spPr/>
    </dgm:pt>
    <dgm:pt modelId="{ED155392-947E-406B-82B5-3A91D8050247}" type="pres">
      <dgm:prSet presAssocID="{BF892FED-BBD1-44C7-A4C3-C1A48D2A3960}" presName="parentText" presStyleLbl="node1" presStyleIdx="3" presStyleCnt="6" custLinFactNeighborX="3993" custLinFactNeighborY="-4391">
        <dgm:presLayoutVars>
          <dgm:chMax val="0"/>
          <dgm:bulletEnabled val="1"/>
        </dgm:presLayoutVars>
      </dgm:prSet>
      <dgm:spPr/>
    </dgm:pt>
    <dgm:pt modelId="{4EF4A31D-4FB0-4B06-926E-5A2D2BEAFB2F}" type="pres">
      <dgm:prSet presAssocID="{BF892FED-BBD1-44C7-A4C3-C1A48D2A3960}" presName="negativeSpace" presStyleCnt="0"/>
      <dgm:spPr/>
    </dgm:pt>
    <dgm:pt modelId="{52FDCB16-BB62-44D9-927C-19110A163BF8}" type="pres">
      <dgm:prSet presAssocID="{BF892FED-BBD1-44C7-A4C3-C1A48D2A3960}" presName="childText" presStyleLbl="conFgAcc1" presStyleIdx="3" presStyleCnt="6">
        <dgm:presLayoutVars>
          <dgm:bulletEnabled val="1"/>
        </dgm:presLayoutVars>
      </dgm:prSet>
      <dgm:spPr/>
    </dgm:pt>
    <dgm:pt modelId="{3A63F8C0-2B56-45B3-AB94-61BA8ED44243}" type="pres">
      <dgm:prSet presAssocID="{8B8AF015-60E2-482B-BD9A-C2D3A5A5D2AC}" presName="spaceBetweenRectangles" presStyleCnt="0"/>
      <dgm:spPr/>
    </dgm:pt>
    <dgm:pt modelId="{652AB7A8-AE58-4BFC-857F-B2B9F0159113}" type="pres">
      <dgm:prSet presAssocID="{3F246C2E-5309-4D5C-B835-D4147D69FDEB}" presName="parentLin" presStyleCnt="0"/>
      <dgm:spPr/>
    </dgm:pt>
    <dgm:pt modelId="{6C0A1A6D-4FF0-4D43-B614-8235AD1E5C4C}" type="pres">
      <dgm:prSet presAssocID="{3F246C2E-5309-4D5C-B835-D4147D69FDEB}" presName="parentLeftMargin" presStyleLbl="node1" presStyleIdx="3" presStyleCnt="6"/>
      <dgm:spPr/>
    </dgm:pt>
    <dgm:pt modelId="{23048BB8-8A32-48A4-B886-300A17333C5F}" type="pres">
      <dgm:prSet presAssocID="{3F246C2E-5309-4D5C-B835-D4147D69FDEB}" presName="parentText" presStyleLbl="node1" presStyleIdx="4" presStyleCnt="6" custLinFactNeighborX="10253" custLinFactNeighborY="-2195">
        <dgm:presLayoutVars>
          <dgm:chMax val="0"/>
          <dgm:bulletEnabled val="1"/>
        </dgm:presLayoutVars>
      </dgm:prSet>
      <dgm:spPr/>
    </dgm:pt>
    <dgm:pt modelId="{ED8C2744-85A6-4A85-94AC-4270FD1C7D46}" type="pres">
      <dgm:prSet presAssocID="{3F246C2E-5309-4D5C-B835-D4147D69FDEB}" presName="negativeSpace" presStyleCnt="0"/>
      <dgm:spPr/>
    </dgm:pt>
    <dgm:pt modelId="{42CAAD34-4D14-42BA-82BA-2EF27CEB52B6}" type="pres">
      <dgm:prSet presAssocID="{3F246C2E-5309-4D5C-B835-D4147D69FDEB}" presName="childText" presStyleLbl="conFgAcc1" presStyleIdx="4" presStyleCnt="6">
        <dgm:presLayoutVars>
          <dgm:bulletEnabled val="1"/>
        </dgm:presLayoutVars>
      </dgm:prSet>
      <dgm:spPr/>
    </dgm:pt>
    <dgm:pt modelId="{9382D404-1BB6-40FD-A497-79B29813013B}" type="pres">
      <dgm:prSet presAssocID="{13ED69FF-974C-4F10-AD10-BD658FB95A97}" presName="spaceBetweenRectangles" presStyleCnt="0"/>
      <dgm:spPr/>
    </dgm:pt>
    <dgm:pt modelId="{ED2DADCB-00F9-49FF-85B7-8B5DDAC8AC81}" type="pres">
      <dgm:prSet presAssocID="{B6741E87-14A4-44BB-9F16-D4BEA815168C}" presName="parentLin" presStyleCnt="0"/>
      <dgm:spPr/>
    </dgm:pt>
    <dgm:pt modelId="{A18A482E-5D78-421A-8BE0-1206B36A3193}" type="pres">
      <dgm:prSet presAssocID="{B6741E87-14A4-44BB-9F16-D4BEA815168C}" presName="parentLeftMargin" presStyleLbl="node1" presStyleIdx="4" presStyleCnt="6"/>
      <dgm:spPr/>
    </dgm:pt>
    <dgm:pt modelId="{F0838BA3-6BB0-47A0-9E4F-2C5DE6C2A347}" type="pres">
      <dgm:prSet presAssocID="{B6741E87-14A4-44BB-9F16-D4BEA815168C}" presName="parentText" presStyleLbl="node1" presStyleIdx="5" presStyleCnt="6" custLinFactNeighborX="5616" custLinFactNeighborY="-6586">
        <dgm:presLayoutVars>
          <dgm:chMax val="0"/>
          <dgm:bulletEnabled val="1"/>
        </dgm:presLayoutVars>
      </dgm:prSet>
      <dgm:spPr/>
    </dgm:pt>
    <dgm:pt modelId="{E2473511-308A-4844-A86B-18AC33F8F9A8}" type="pres">
      <dgm:prSet presAssocID="{B6741E87-14A4-44BB-9F16-D4BEA815168C}" presName="negativeSpace" presStyleCnt="0"/>
      <dgm:spPr/>
    </dgm:pt>
    <dgm:pt modelId="{A1DF277A-7D0B-4DDC-AA56-546BC480BEBD}" type="pres">
      <dgm:prSet presAssocID="{B6741E87-14A4-44BB-9F16-D4BEA815168C}" presName="childText" presStyleLbl="conFgAcc1" presStyleIdx="5" presStyleCnt="6">
        <dgm:presLayoutVars>
          <dgm:bulletEnabled val="1"/>
        </dgm:presLayoutVars>
      </dgm:prSet>
      <dgm:spPr/>
    </dgm:pt>
  </dgm:ptLst>
  <dgm:cxnLst>
    <dgm:cxn modelId="{AC310200-E7C8-429F-9D94-7E545FFE6043}" srcId="{3E0D1BA3-A837-437C-B0E8-BB6CCD3A601A}" destId="{46AD3FD2-3077-45F0-9E19-9795B05DC40D}" srcOrd="1" destOrd="0" parTransId="{6578CF83-2AF4-4C0F-B8FA-E9217747133B}" sibTransId="{688BC505-07AD-4093-A2CD-5100A3207686}"/>
    <dgm:cxn modelId="{F38E0C1A-E99A-4E79-9C19-B6A67350AAE6}" type="presOf" srcId="{46AD3FD2-3077-45F0-9E19-9795B05DC40D}" destId="{6F29F608-E869-42F0-A34B-F1DAA6373B91}" srcOrd="1" destOrd="0" presId="urn:microsoft.com/office/officeart/2005/8/layout/list1"/>
    <dgm:cxn modelId="{3039A322-B4B4-403B-A382-4D43799A3CD7}" type="presOf" srcId="{3E0D1BA3-A837-437C-B0E8-BB6CCD3A601A}" destId="{3D48A061-542E-46DF-9A4B-3224D82915F2}" srcOrd="0" destOrd="0" presId="urn:microsoft.com/office/officeart/2005/8/layout/list1"/>
    <dgm:cxn modelId="{39711535-AA46-4531-B676-D7BA68187CEB}" srcId="{3E0D1BA3-A837-437C-B0E8-BB6CCD3A601A}" destId="{BF892FED-BBD1-44C7-A4C3-C1A48D2A3960}" srcOrd="3" destOrd="0" parTransId="{543C9CE8-A0C0-40ED-90D2-D4287D16538F}" sibTransId="{8B8AF015-60E2-482B-BD9A-C2D3A5A5D2AC}"/>
    <dgm:cxn modelId="{71648E38-A884-4CBA-9074-7EC635092212}" type="presOf" srcId="{3F246C2E-5309-4D5C-B835-D4147D69FDEB}" destId="{23048BB8-8A32-48A4-B886-300A17333C5F}" srcOrd="1" destOrd="0" presId="urn:microsoft.com/office/officeart/2005/8/layout/list1"/>
    <dgm:cxn modelId="{ED62113F-FBA3-471F-B3B2-8A6192231A33}" type="presOf" srcId="{B6741E87-14A4-44BB-9F16-D4BEA815168C}" destId="{A18A482E-5D78-421A-8BE0-1206B36A3193}" srcOrd="0" destOrd="0" presId="urn:microsoft.com/office/officeart/2005/8/layout/list1"/>
    <dgm:cxn modelId="{6C67CA46-3506-4E5F-87F4-ECC9FA806E92}" type="presOf" srcId="{95046AEF-8AD9-4A36-BD60-A7FA22896EDA}" destId="{B3C213BC-B0CB-48F6-A825-693E4E0706B3}" srcOrd="1" destOrd="0" presId="urn:microsoft.com/office/officeart/2005/8/layout/list1"/>
    <dgm:cxn modelId="{C6A3A24E-F631-406E-9737-C3513C472663}" type="presOf" srcId="{95046AEF-8AD9-4A36-BD60-A7FA22896EDA}" destId="{0C41D03A-E698-4603-827C-FE50CF79FAF6}" srcOrd="0" destOrd="0" presId="urn:microsoft.com/office/officeart/2005/8/layout/list1"/>
    <dgm:cxn modelId="{AF41AA4E-E10B-497D-B3F2-21021E142586}" type="presOf" srcId="{3F246C2E-5309-4D5C-B835-D4147D69FDEB}" destId="{6C0A1A6D-4FF0-4D43-B614-8235AD1E5C4C}" srcOrd="0" destOrd="0" presId="urn:microsoft.com/office/officeart/2005/8/layout/list1"/>
    <dgm:cxn modelId="{F4187A70-C941-4072-93CA-F853A58AC0D5}" srcId="{3E0D1BA3-A837-437C-B0E8-BB6CCD3A601A}" destId="{95046AEF-8AD9-4A36-BD60-A7FA22896EDA}" srcOrd="2" destOrd="0" parTransId="{0C2D22B4-6CE3-4953-8EDA-4ED428A056EA}" sibTransId="{D0B34218-7230-4D5F-BFC1-AF41551D44E3}"/>
    <dgm:cxn modelId="{FA40D670-2BFA-4DE6-8351-C2D63D1D7671}" type="presOf" srcId="{BF892FED-BBD1-44C7-A4C3-C1A48D2A3960}" destId="{ED155392-947E-406B-82B5-3A91D8050247}" srcOrd="1" destOrd="0" presId="urn:microsoft.com/office/officeart/2005/8/layout/list1"/>
    <dgm:cxn modelId="{0172017D-CE89-465A-939A-8D93B2551077}" srcId="{3E0D1BA3-A837-437C-B0E8-BB6CCD3A601A}" destId="{3F246C2E-5309-4D5C-B835-D4147D69FDEB}" srcOrd="4" destOrd="0" parTransId="{8B1BCD6A-795D-44F8-B39F-B7D0ABC25994}" sibTransId="{13ED69FF-974C-4F10-AD10-BD658FB95A97}"/>
    <dgm:cxn modelId="{6D9BB99F-1264-4976-BAB0-7C4639677732}" srcId="{3E0D1BA3-A837-437C-B0E8-BB6CCD3A601A}" destId="{F568A8D0-9CA0-4054-AC0A-913C90405F4B}" srcOrd="0" destOrd="0" parTransId="{ADAD3903-00D4-4DA2-943F-2F4FD7ABB42D}" sibTransId="{A18FDBA3-422E-4586-A65A-E4245602EDA5}"/>
    <dgm:cxn modelId="{53B7F1A0-1CF4-4687-A5A8-0728B0BFF02E}" type="presOf" srcId="{46AD3FD2-3077-45F0-9E19-9795B05DC40D}" destId="{41D4C3AF-8839-4295-B6C5-54FE00CA541C}" srcOrd="0" destOrd="0" presId="urn:microsoft.com/office/officeart/2005/8/layout/list1"/>
    <dgm:cxn modelId="{7C57B0B2-2C51-4C81-BDA8-177952D0849E}" srcId="{3E0D1BA3-A837-437C-B0E8-BB6CCD3A601A}" destId="{B6741E87-14A4-44BB-9F16-D4BEA815168C}" srcOrd="5" destOrd="0" parTransId="{029DA759-86BB-4467-A055-D94477D341EB}" sibTransId="{F4806AC0-C96F-49F6-8EBD-E57365382F53}"/>
    <dgm:cxn modelId="{3D6B55C7-2876-4BCE-B866-C5D87F28F579}" type="presOf" srcId="{BF892FED-BBD1-44C7-A4C3-C1A48D2A3960}" destId="{4186ACD1-C805-454F-8BF7-9EA07D210A05}" srcOrd="0" destOrd="0" presId="urn:microsoft.com/office/officeart/2005/8/layout/list1"/>
    <dgm:cxn modelId="{5350EEF4-A074-42D0-9F4E-FDF14B9F7C50}" type="presOf" srcId="{F568A8D0-9CA0-4054-AC0A-913C90405F4B}" destId="{D6B33690-0EEB-42F2-930D-E2F4A40D1E58}" srcOrd="1" destOrd="0" presId="urn:microsoft.com/office/officeart/2005/8/layout/list1"/>
    <dgm:cxn modelId="{4EFE8DF7-0CF6-46E0-9EB6-DDD19061B38C}" type="presOf" srcId="{F568A8D0-9CA0-4054-AC0A-913C90405F4B}" destId="{DC690BBD-2528-438C-828A-CF20009C633F}" srcOrd="0" destOrd="0" presId="urn:microsoft.com/office/officeart/2005/8/layout/list1"/>
    <dgm:cxn modelId="{BC7CAFFF-AA3A-4C24-BE56-2EEB63E482A6}" type="presOf" srcId="{B6741E87-14A4-44BB-9F16-D4BEA815168C}" destId="{F0838BA3-6BB0-47A0-9E4F-2C5DE6C2A347}" srcOrd="1" destOrd="0" presId="urn:microsoft.com/office/officeart/2005/8/layout/list1"/>
    <dgm:cxn modelId="{C3ED0BB6-087C-4DC7-A4B5-248305BCA0E4}" type="presParOf" srcId="{3D48A061-542E-46DF-9A4B-3224D82915F2}" destId="{A2E74BDA-445C-41F1-87F1-770D99EF5F7F}" srcOrd="0" destOrd="0" presId="urn:microsoft.com/office/officeart/2005/8/layout/list1"/>
    <dgm:cxn modelId="{72593D20-DB11-478E-A559-9B32B2EE5D62}" type="presParOf" srcId="{A2E74BDA-445C-41F1-87F1-770D99EF5F7F}" destId="{DC690BBD-2528-438C-828A-CF20009C633F}" srcOrd="0" destOrd="0" presId="urn:microsoft.com/office/officeart/2005/8/layout/list1"/>
    <dgm:cxn modelId="{B326105C-3C82-4E4B-8141-BAF4AAC651CE}" type="presParOf" srcId="{A2E74BDA-445C-41F1-87F1-770D99EF5F7F}" destId="{D6B33690-0EEB-42F2-930D-E2F4A40D1E58}" srcOrd="1" destOrd="0" presId="urn:microsoft.com/office/officeart/2005/8/layout/list1"/>
    <dgm:cxn modelId="{17F2A677-9DC4-4798-A968-184CCFB50DEF}" type="presParOf" srcId="{3D48A061-542E-46DF-9A4B-3224D82915F2}" destId="{E79A471B-AD2E-4885-8330-B4F3986DA609}" srcOrd="1" destOrd="0" presId="urn:microsoft.com/office/officeart/2005/8/layout/list1"/>
    <dgm:cxn modelId="{896A4208-49BA-4D50-928A-D7147DC8388C}" type="presParOf" srcId="{3D48A061-542E-46DF-9A4B-3224D82915F2}" destId="{9A37F49A-C69B-45F9-950E-BD3903706344}" srcOrd="2" destOrd="0" presId="urn:microsoft.com/office/officeart/2005/8/layout/list1"/>
    <dgm:cxn modelId="{8C6A778A-BE4E-4E83-806B-127D2295ABDE}" type="presParOf" srcId="{3D48A061-542E-46DF-9A4B-3224D82915F2}" destId="{E463B996-CE25-425E-96E7-8ED0C20550DB}" srcOrd="3" destOrd="0" presId="urn:microsoft.com/office/officeart/2005/8/layout/list1"/>
    <dgm:cxn modelId="{22BF50C1-7911-480C-A90F-15390318D710}" type="presParOf" srcId="{3D48A061-542E-46DF-9A4B-3224D82915F2}" destId="{F0635EF2-EF06-4E92-A275-142118A6C67F}" srcOrd="4" destOrd="0" presId="urn:microsoft.com/office/officeart/2005/8/layout/list1"/>
    <dgm:cxn modelId="{9DCF9921-E28F-4CEC-B408-1274BFFB7972}" type="presParOf" srcId="{F0635EF2-EF06-4E92-A275-142118A6C67F}" destId="{41D4C3AF-8839-4295-B6C5-54FE00CA541C}" srcOrd="0" destOrd="0" presId="urn:microsoft.com/office/officeart/2005/8/layout/list1"/>
    <dgm:cxn modelId="{71258BC3-4E1C-4478-A22C-50A6EC0C8A99}" type="presParOf" srcId="{F0635EF2-EF06-4E92-A275-142118A6C67F}" destId="{6F29F608-E869-42F0-A34B-F1DAA6373B91}" srcOrd="1" destOrd="0" presId="urn:microsoft.com/office/officeart/2005/8/layout/list1"/>
    <dgm:cxn modelId="{D9793D49-5179-4AC1-BA98-86C13FF4E9B9}" type="presParOf" srcId="{3D48A061-542E-46DF-9A4B-3224D82915F2}" destId="{C3CBE285-0D33-48F4-91BF-06913B2E67FC}" srcOrd="5" destOrd="0" presId="urn:microsoft.com/office/officeart/2005/8/layout/list1"/>
    <dgm:cxn modelId="{9679DD5B-D4C9-4DD3-BB83-1E9C54367370}" type="presParOf" srcId="{3D48A061-542E-46DF-9A4B-3224D82915F2}" destId="{4E6CDC45-7F5E-44E7-96BF-0241B798C2ED}" srcOrd="6" destOrd="0" presId="urn:microsoft.com/office/officeart/2005/8/layout/list1"/>
    <dgm:cxn modelId="{3F5AE1F1-2945-4D99-AD19-1D9F4A1E429F}" type="presParOf" srcId="{3D48A061-542E-46DF-9A4B-3224D82915F2}" destId="{56C31A78-0B66-4827-A440-0E67E32769D7}" srcOrd="7" destOrd="0" presId="urn:microsoft.com/office/officeart/2005/8/layout/list1"/>
    <dgm:cxn modelId="{5D1EA6CA-D9EE-4EDA-9AC9-66E165FECED9}" type="presParOf" srcId="{3D48A061-542E-46DF-9A4B-3224D82915F2}" destId="{1796BB10-4AC7-4566-B405-0E2378996B42}" srcOrd="8" destOrd="0" presId="urn:microsoft.com/office/officeart/2005/8/layout/list1"/>
    <dgm:cxn modelId="{DBEA2C73-CFC2-4D7D-919C-6A1A561A4A2E}" type="presParOf" srcId="{1796BB10-4AC7-4566-B405-0E2378996B42}" destId="{0C41D03A-E698-4603-827C-FE50CF79FAF6}" srcOrd="0" destOrd="0" presId="urn:microsoft.com/office/officeart/2005/8/layout/list1"/>
    <dgm:cxn modelId="{20D6928E-5E45-4D49-AA7E-4B0BF5C8C6B6}" type="presParOf" srcId="{1796BB10-4AC7-4566-B405-0E2378996B42}" destId="{B3C213BC-B0CB-48F6-A825-693E4E0706B3}" srcOrd="1" destOrd="0" presId="urn:microsoft.com/office/officeart/2005/8/layout/list1"/>
    <dgm:cxn modelId="{7ED0A2D1-5950-4918-AFA1-A477030CE390}" type="presParOf" srcId="{3D48A061-542E-46DF-9A4B-3224D82915F2}" destId="{019DDE88-CD39-4E3A-8198-CBC1ACE03FEB}" srcOrd="9" destOrd="0" presId="urn:microsoft.com/office/officeart/2005/8/layout/list1"/>
    <dgm:cxn modelId="{83E7E292-59DA-44FF-A319-B912EDD5659B}" type="presParOf" srcId="{3D48A061-542E-46DF-9A4B-3224D82915F2}" destId="{E9EB4725-2DF2-4F4F-9C71-D319CE228A31}" srcOrd="10" destOrd="0" presId="urn:microsoft.com/office/officeart/2005/8/layout/list1"/>
    <dgm:cxn modelId="{BCA5BC39-4130-4BE5-8420-AF01D3792CAD}" type="presParOf" srcId="{3D48A061-542E-46DF-9A4B-3224D82915F2}" destId="{966F3CE5-D3EC-4EB5-8ED8-72AB19AFBA1C}" srcOrd="11" destOrd="0" presId="urn:microsoft.com/office/officeart/2005/8/layout/list1"/>
    <dgm:cxn modelId="{9A9E0EEF-48FA-4B98-A5FC-1AD96C32FF3D}" type="presParOf" srcId="{3D48A061-542E-46DF-9A4B-3224D82915F2}" destId="{61EBCEE5-51B0-4A12-B520-72A8373A31CB}" srcOrd="12" destOrd="0" presId="urn:microsoft.com/office/officeart/2005/8/layout/list1"/>
    <dgm:cxn modelId="{52C5B6B9-BB88-489C-9C16-35970BA1AE89}" type="presParOf" srcId="{61EBCEE5-51B0-4A12-B520-72A8373A31CB}" destId="{4186ACD1-C805-454F-8BF7-9EA07D210A05}" srcOrd="0" destOrd="0" presId="urn:microsoft.com/office/officeart/2005/8/layout/list1"/>
    <dgm:cxn modelId="{91ADBD44-61A9-41D8-8C5B-B1838721FBE4}" type="presParOf" srcId="{61EBCEE5-51B0-4A12-B520-72A8373A31CB}" destId="{ED155392-947E-406B-82B5-3A91D8050247}" srcOrd="1" destOrd="0" presId="urn:microsoft.com/office/officeart/2005/8/layout/list1"/>
    <dgm:cxn modelId="{B6EB87E1-5841-47B1-98F8-1E47E5BF0F87}" type="presParOf" srcId="{3D48A061-542E-46DF-9A4B-3224D82915F2}" destId="{4EF4A31D-4FB0-4B06-926E-5A2D2BEAFB2F}" srcOrd="13" destOrd="0" presId="urn:microsoft.com/office/officeart/2005/8/layout/list1"/>
    <dgm:cxn modelId="{0D7DFCDA-9ACD-41C8-8B94-C93D19CAA62E}" type="presParOf" srcId="{3D48A061-542E-46DF-9A4B-3224D82915F2}" destId="{52FDCB16-BB62-44D9-927C-19110A163BF8}" srcOrd="14" destOrd="0" presId="urn:microsoft.com/office/officeart/2005/8/layout/list1"/>
    <dgm:cxn modelId="{69AEA1F8-BCCE-4A94-B5C5-220D20EADC90}" type="presParOf" srcId="{3D48A061-542E-46DF-9A4B-3224D82915F2}" destId="{3A63F8C0-2B56-45B3-AB94-61BA8ED44243}" srcOrd="15" destOrd="0" presId="urn:microsoft.com/office/officeart/2005/8/layout/list1"/>
    <dgm:cxn modelId="{8911116E-1BFF-41F8-B793-828846893095}" type="presParOf" srcId="{3D48A061-542E-46DF-9A4B-3224D82915F2}" destId="{652AB7A8-AE58-4BFC-857F-B2B9F0159113}" srcOrd="16" destOrd="0" presId="urn:microsoft.com/office/officeart/2005/8/layout/list1"/>
    <dgm:cxn modelId="{43AF5590-3C7F-43B6-BADF-EED4356B6766}" type="presParOf" srcId="{652AB7A8-AE58-4BFC-857F-B2B9F0159113}" destId="{6C0A1A6D-4FF0-4D43-B614-8235AD1E5C4C}" srcOrd="0" destOrd="0" presId="urn:microsoft.com/office/officeart/2005/8/layout/list1"/>
    <dgm:cxn modelId="{367B6E0F-3C99-4523-B6F7-14B2A45DCDD5}" type="presParOf" srcId="{652AB7A8-AE58-4BFC-857F-B2B9F0159113}" destId="{23048BB8-8A32-48A4-B886-300A17333C5F}" srcOrd="1" destOrd="0" presId="urn:microsoft.com/office/officeart/2005/8/layout/list1"/>
    <dgm:cxn modelId="{C8C6365D-EC3E-46CE-8A73-BF6124B1A79A}" type="presParOf" srcId="{3D48A061-542E-46DF-9A4B-3224D82915F2}" destId="{ED8C2744-85A6-4A85-94AC-4270FD1C7D46}" srcOrd="17" destOrd="0" presId="urn:microsoft.com/office/officeart/2005/8/layout/list1"/>
    <dgm:cxn modelId="{6A0DDFDA-939D-4948-A3A7-7E605307A239}" type="presParOf" srcId="{3D48A061-542E-46DF-9A4B-3224D82915F2}" destId="{42CAAD34-4D14-42BA-82BA-2EF27CEB52B6}" srcOrd="18" destOrd="0" presId="urn:microsoft.com/office/officeart/2005/8/layout/list1"/>
    <dgm:cxn modelId="{6901B72B-DE52-4AC2-8260-B631A8B83C12}" type="presParOf" srcId="{3D48A061-542E-46DF-9A4B-3224D82915F2}" destId="{9382D404-1BB6-40FD-A497-79B29813013B}" srcOrd="19" destOrd="0" presId="urn:microsoft.com/office/officeart/2005/8/layout/list1"/>
    <dgm:cxn modelId="{F25941BD-0111-4472-A1E5-7FFC057D3241}" type="presParOf" srcId="{3D48A061-542E-46DF-9A4B-3224D82915F2}" destId="{ED2DADCB-00F9-49FF-85B7-8B5DDAC8AC81}" srcOrd="20" destOrd="0" presId="urn:microsoft.com/office/officeart/2005/8/layout/list1"/>
    <dgm:cxn modelId="{DADACEF4-AF15-46B2-9044-FF41B7536A54}" type="presParOf" srcId="{ED2DADCB-00F9-49FF-85B7-8B5DDAC8AC81}" destId="{A18A482E-5D78-421A-8BE0-1206B36A3193}" srcOrd="0" destOrd="0" presId="urn:microsoft.com/office/officeart/2005/8/layout/list1"/>
    <dgm:cxn modelId="{780E0D43-BC5F-4D07-8822-4047A9DA477B}" type="presParOf" srcId="{ED2DADCB-00F9-49FF-85B7-8B5DDAC8AC81}" destId="{F0838BA3-6BB0-47A0-9E4F-2C5DE6C2A347}" srcOrd="1" destOrd="0" presId="urn:microsoft.com/office/officeart/2005/8/layout/list1"/>
    <dgm:cxn modelId="{93C7CF70-6A17-4D16-91B0-3045921A0164}" type="presParOf" srcId="{3D48A061-542E-46DF-9A4B-3224D82915F2}" destId="{E2473511-308A-4844-A86B-18AC33F8F9A8}" srcOrd="21" destOrd="0" presId="urn:microsoft.com/office/officeart/2005/8/layout/list1"/>
    <dgm:cxn modelId="{5B55D730-FA07-4EEF-8FAC-3F8D75F5335B}" type="presParOf" srcId="{3D48A061-542E-46DF-9A4B-3224D82915F2}" destId="{A1DF277A-7D0B-4DDC-AA56-546BC480BEBD}"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1FD3-A917-4B52-958A-6F0E29B091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147E9EE0-63AA-4155-80A1-EBFD01D214DE}">
      <dgm:prSet phldrT="[Text]"/>
      <dgm:spPr>
        <a:solidFill>
          <a:srgbClr val="0068B3"/>
        </a:solidFill>
      </dgm:spPr>
      <dgm:t>
        <a:bodyPr/>
        <a:lstStyle/>
        <a:p>
          <a:r>
            <a:rPr lang="en-GB"/>
            <a:t>Students are provided marks in formative/Internal assessment.</a:t>
          </a:r>
          <a:endParaRPr lang="en-IN"/>
        </a:p>
      </dgm:t>
    </dgm:pt>
    <dgm:pt modelId="{AD63F62A-F1FE-4BE4-9947-00A8D4AD0FBF}" type="parTrans" cxnId="{88C71424-D82E-4255-BA4E-661F6FBCC6CD}">
      <dgm:prSet/>
      <dgm:spPr/>
      <dgm:t>
        <a:bodyPr/>
        <a:lstStyle/>
        <a:p>
          <a:endParaRPr lang="en-IN"/>
        </a:p>
      </dgm:t>
    </dgm:pt>
    <dgm:pt modelId="{2CDE0B12-AE26-41BF-925B-96231B284B12}" type="sibTrans" cxnId="{88C71424-D82E-4255-BA4E-661F6FBCC6CD}">
      <dgm:prSet/>
      <dgm:spPr/>
      <dgm:t>
        <a:bodyPr/>
        <a:lstStyle/>
        <a:p>
          <a:endParaRPr lang="en-IN"/>
        </a:p>
      </dgm:t>
    </dgm:pt>
    <dgm:pt modelId="{A086356E-00DC-444D-816B-6C57F2223609}">
      <dgm:prSet phldrT="[Text]"/>
      <dgm:spPr>
        <a:solidFill>
          <a:srgbClr val="0068B3"/>
        </a:solidFill>
      </dgm:spPr>
      <dgm:t>
        <a:bodyPr/>
        <a:lstStyle/>
        <a:p>
          <a:r>
            <a:rPr lang="en-GB"/>
            <a:t>Credits also provided to students for internships, project work etc. in the curriculum.</a:t>
          </a:r>
          <a:endParaRPr lang="en-IN"/>
        </a:p>
      </dgm:t>
    </dgm:pt>
    <dgm:pt modelId="{936881AC-1ABE-4CD1-901C-9C3CDA4F3FAE}" type="parTrans" cxnId="{72BF5321-E495-45FF-9881-C31531A3B7FE}">
      <dgm:prSet/>
      <dgm:spPr/>
      <dgm:t>
        <a:bodyPr/>
        <a:lstStyle/>
        <a:p>
          <a:endParaRPr lang="en-IN"/>
        </a:p>
      </dgm:t>
    </dgm:pt>
    <dgm:pt modelId="{CA6AB816-BE27-47BF-9BBF-272CCA8906D1}" type="sibTrans" cxnId="{72BF5321-E495-45FF-9881-C31531A3B7FE}">
      <dgm:prSet/>
      <dgm:spPr/>
      <dgm:t>
        <a:bodyPr/>
        <a:lstStyle/>
        <a:p>
          <a:endParaRPr lang="en-IN"/>
        </a:p>
      </dgm:t>
    </dgm:pt>
    <dgm:pt modelId="{C6A42A10-BC29-481D-A467-68A64EE9ED0A}" type="pres">
      <dgm:prSet presAssocID="{27AD1FD3-A917-4B52-958A-6F0E29B0912E}" presName="Name0" presStyleCnt="0">
        <dgm:presLayoutVars>
          <dgm:chMax val="7"/>
          <dgm:chPref val="7"/>
          <dgm:dir/>
        </dgm:presLayoutVars>
      </dgm:prSet>
      <dgm:spPr/>
    </dgm:pt>
    <dgm:pt modelId="{B5E82EE6-BAC5-4529-BE11-13614D454CA1}" type="pres">
      <dgm:prSet presAssocID="{27AD1FD3-A917-4B52-958A-6F0E29B0912E}" presName="Name1" presStyleCnt="0"/>
      <dgm:spPr/>
    </dgm:pt>
    <dgm:pt modelId="{11F1B8AF-C594-4940-96FC-06AB1C0DD253}" type="pres">
      <dgm:prSet presAssocID="{27AD1FD3-A917-4B52-958A-6F0E29B0912E}" presName="cycle" presStyleCnt="0"/>
      <dgm:spPr/>
    </dgm:pt>
    <dgm:pt modelId="{597ABF3A-F7F5-4AC1-911F-9FD377E57B82}" type="pres">
      <dgm:prSet presAssocID="{27AD1FD3-A917-4B52-958A-6F0E29B0912E}" presName="srcNode" presStyleLbl="node1" presStyleIdx="0" presStyleCnt="2"/>
      <dgm:spPr/>
    </dgm:pt>
    <dgm:pt modelId="{9EA70B92-7CE2-4485-9F37-4FE96213F82A}" type="pres">
      <dgm:prSet presAssocID="{27AD1FD3-A917-4B52-958A-6F0E29B0912E}" presName="conn" presStyleLbl="parChTrans1D2" presStyleIdx="0" presStyleCnt="1"/>
      <dgm:spPr/>
    </dgm:pt>
    <dgm:pt modelId="{13F980B7-1161-4186-8242-CB5FFCCD0830}" type="pres">
      <dgm:prSet presAssocID="{27AD1FD3-A917-4B52-958A-6F0E29B0912E}" presName="extraNode" presStyleLbl="node1" presStyleIdx="0" presStyleCnt="2"/>
      <dgm:spPr/>
    </dgm:pt>
    <dgm:pt modelId="{5E83F2EF-0266-41BF-B575-CBA9A511AE6C}" type="pres">
      <dgm:prSet presAssocID="{27AD1FD3-A917-4B52-958A-6F0E29B0912E}" presName="dstNode" presStyleLbl="node1" presStyleIdx="0" presStyleCnt="2"/>
      <dgm:spPr/>
    </dgm:pt>
    <dgm:pt modelId="{E4E30410-F2B7-427A-BF83-85D4B16625D1}" type="pres">
      <dgm:prSet presAssocID="{147E9EE0-63AA-4155-80A1-EBFD01D214DE}" presName="text_1" presStyleLbl="node1" presStyleIdx="0" presStyleCnt="2">
        <dgm:presLayoutVars>
          <dgm:bulletEnabled val="1"/>
        </dgm:presLayoutVars>
      </dgm:prSet>
      <dgm:spPr/>
    </dgm:pt>
    <dgm:pt modelId="{146A4305-EEB2-4124-9237-99F7F23BC6C5}" type="pres">
      <dgm:prSet presAssocID="{147E9EE0-63AA-4155-80A1-EBFD01D214DE}" presName="accent_1" presStyleCnt="0"/>
      <dgm:spPr/>
    </dgm:pt>
    <dgm:pt modelId="{4B82859D-B4E9-4734-93B2-8006EBA9D90F}" type="pres">
      <dgm:prSet presAssocID="{147E9EE0-63AA-4155-80A1-EBFD01D214DE}" presName="accentRepeatNode" presStyleLbl="solidFgAcc1" presStyleIdx="0" presStyleCnt="2"/>
      <dgm:spPr>
        <a:solidFill>
          <a:srgbClr val="ED3035"/>
        </a:solidFill>
      </dgm:spPr>
    </dgm:pt>
    <dgm:pt modelId="{3AF4D6D6-0F4E-4EF3-A1AD-98278F327ED2}" type="pres">
      <dgm:prSet presAssocID="{A086356E-00DC-444D-816B-6C57F2223609}" presName="text_2" presStyleLbl="node1" presStyleIdx="1" presStyleCnt="2">
        <dgm:presLayoutVars>
          <dgm:bulletEnabled val="1"/>
        </dgm:presLayoutVars>
      </dgm:prSet>
      <dgm:spPr/>
    </dgm:pt>
    <dgm:pt modelId="{74C89C80-74C2-44FC-9490-5E4BF08BE0D7}" type="pres">
      <dgm:prSet presAssocID="{A086356E-00DC-444D-816B-6C57F2223609}" presName="accent_2" presStyleCnt="0"/>
      <dgm:spPr/>
    </dgm:pt>
    <dgm:pt modelId="{FBBA63CF-78FC-486E-955D-B5A15B2454A4}" type="pres">
      <dgm:prSet presAssocID="{A086356E-00DC-444D-816B-6C57F2223609}" presName="accentRepeatNode" presStyleLbl="solidFgAcc1" presStyleIdx="1" presStyleCnt="2"/>
      <dgm:spPr>
        <a:solidFill>
          <a:srgbClr val="ED3035"/>
        </a:solidFill>
      </dgm:spPr>
    </dgm:pt>
  </dgm:ptLst>
  <dgm:cxnLst>
    <dgm:cxn modelId="{98EBDA11-C686-4057-B8BF-1F2EDD9A3DF5}" type="presOf" srcId="{2CDE0B12-AE26-41BF-925B-96231B284B12}" destId="{9EA70B92-7CE2-4485-9F37-4FE96213F82A}" srcOrd="0" destOrd="0" presId="urn:microsoft.com/office/officeart/2008/layout/VerticalCurvedList"/>
    <dgm:cxn modelId="{72BF5321-E495-45FF-9881-C31531A3B7FE}" srcId="{27AD1FD3-A917-4B52-958A-6F0E29B0912E}" destId="{A086356E-00DC-444D-816B-6C57F2223609}" srcOrd="1" destOrd="0" parTransId="{936881AC-1ABE-4CD1-901C-9C3CDA4F3FAE}" sibTransId="{CA6AB816-BE27-47BF-9BBF-272CCA8906D1}"/>
    <dgm:cxn modelId="{88C71424-D82E-4255-BA4E-661F6FBCC6CD}" srcId="{27AD1FD3-A917-4B52-958A-6F0E29B0912E}" destId="{147E9EE0-63AA-4155-80A1-EBFD01D214DE}" srcOrd="0" destOrd="0" parTransId="{AD63F62A-F1FE-4BE4-9947-00A8D4AD0FBF}" sibTransId="{2CDE0B12-AE26-41BF-925B-96231B284B12}"/>
    <dgm:cxn modelId="{22888577-B5C8-4BD5-83C3-282B2282842F}" type="presOf" srcId="{A086356E-00DC-444D-816B-6C57F2223609}" destId="{3AF4D6D6-0F4E-4EF3-A1AD-98278F327ED2}" srcOrd="0" destOrd="0" presId="urn:microsoft.com/office/officeart/2008/layout/VerticalCurvedList"/>
    <dgm:cxn modelId="{4743998D-7433-4645-A8F4-96B8BD367C71}" type="presOf" srcId="{27AD1FD3-A917-4B52-958A-6F0E29B0912E}" destId="{C6A42A10-BC29-481D-A467-68A64EE9ED0A}" srcOrd="0" destOrd="0" presId="urn:microsoft.com/office/officeart/2008/layout/VerticalCurvedList"/>
    <dgm:cxn modelId="{1185B8D0-E117-413B-80B2-BBCFE62E2C59}" type="presOf" srcId="{147E9EE0-63AA-4155-80A1-EBFD01D214DE}" destId="{E4E30410-F2B7-427A-BF83-85D4B16625D1}" srcOrd="0" destOrd="0" presId="urn:microsoft.com/office/officeart/2008/layout/VerticalCurvedList"/>
    <dgm:cxn modelId="{377AE04F-A213-4846-B753-BFDF0301A2B7}" type="presParOf" srcId="{C6A42A10-BC29-481D-A467-68A64EE9ED0A}" destId="{B5E82EE6-BAC5-4529-BE11-13614D454CA1}" srcOrd="0" destOrd="0" presId="urn:microsoft.com/office/officeart/2008/layout/VerticalCurvedList"/>
    <dgm:cxn modelId="{BDA58620-205A-4C68-A08F-D275C5D10C75}" type="presParOf" srcId="{B5E82EE6-BAC5-4529-BE11-13614D454CA1}" destId="{11F1B8AF-C594-4940-96FC-06AB1C0DD253}" srcOrd="0" destOrd="0" presId="urn:microsoft.com/office/officeart/2008/layout/VerticalCurvedList"/>
    <dgm:cxn modelId="{B935995B-646C-4302-8276-6DA258DEAA6C}" type="presParOf" srcId="{11F1B8AF-C594-4940-96FC-06AB1C0DD253}" destId="{597ABF3A-F7F5-4AC1-911F-9FD377E57B82}" srcOrd="0" destOrd="0" presId="urn:microsoft.com/office/officeart/2008/layout/VerticalCurvedList"/>
    <dgm:cxn modelId="{76096C62-370A-4C6F-8E20-3E23D0EB1984}" type="presParOf" srcId="{11F1B8AF-C594-4940-96FC-06AB1C0DD253}" destId="{9EA70B92-7CE2-4485-9F37-4FE96213F82A}" srcOrd="1" destOrd="0" presId="urn:microsoft.com/office/officeart/2008/layout/VerticalCurvedList"/>
    <dgm:cxn modelId="{52D02F14-D150-4D21-823D-1CB96495BEAC}" type="presParOf" srcId="{11F1B8AF-C594-4940-96FC-06AB1C0DD253}" destId="{13F980B7-1161-4186-8242-CB5FFCCD0830}" srcOrd="2" destOrd="0" presId="urn:microsoft.com/office/officeart/2008/layout/VerticalCurvedList"/>
    <dgm:cxn modelId="{2B5CB01F-57C5-45D5-BF98-7E1A67950723}" type="presParOf" srcId="{11F1B8AF-C594-4940-96FC-06AB1C0DD253}" destId="{5E83F2EF-0266-41BF-B575-CBA9A511AE6C}" srcOrd="3" destOrd="0" presId="urn:microsoft.com/office/officeart/2008/layout/VerticalCurvedList"/>
    <dgm:cxn modelId="{C2FAB67A-4C7C-4617-A1F8-128527E01C0F}" type="presParOf" srcId="{B5E82EE6-BAC5-4529-BE11-13614D454CA1}" destId="{E4E30410-F2B7-427A-BF83-85D4B16625D1}" srcOrd="1" destOrd="0" presId="urn:microsoft.com/office/officeart/2008/layout/VerticalCurvedList"/>
    <dgm:cxn modelId="{AE6BE344-4FD4-435A-A3D8-A75858D21872}" type="presParOf" srcId="{B5E82EE6-BAC5-4529-BE11-13614D454CA1}" destId="{146A4305-EEB2-4124-9237-99F7F23BC6C5}" srcOrd="2" destOrd="0" presId="urn:microsoft.com/office/officeart/2008/layout/VerticalCurvedList"/>
    <dgm:cxn modelId="{F91CCAE9-4D41-4604-BB90-B01BAD64021C}" type="presParOf" srcId="{146A4305-EEB2-4124-9237-99F7F23BC6C5}" destId="{4B82859D-B4E9-4734-93B2-8006EBA9D90F}" srcOrd="0" destOrd="0" presId="urn:microsoft.com/office/officeart/2008/layout/VerticalCurvedList"/>
    <dgm:cxn modelId="{5B76691F-5326-468F-8708-044D7FB9DA42}" type="presParOf" srcId="{B5E82EE6-BAC5-4529-BE11-13614D454CA1}" destId="{3AF4D6D6-0F4E-4EF3-A1AD-98278F327ED2}" srcOrd="3" destOrd="0" presId="urn:microsoft.com/office/officeart/2008/layout/VerticalCurvedList"/>
    <dgm:cxn modelId="{FF8D5EEB-7634-4902-A723-65AE9A1B484D}" type="presParOf" srcId="{B5E82EE6-BAC5-4529-BE11-13614D454CA1}" destId="{74C89C80-74C2-44FC-9490-5E4BF08BE0D7}" srcOrd="4" destOrd="0" presId="urn:microsoft.com/office/officeart/2008/layout/VerticalCurvedList"/>
    <dgm:cxn modelId="{D93B72FD-F380-472B-81F5-3524234FE8A0}" type="presParOf" srcId="{74C89C80-74C2-44FC-9490-5E4BF08BE0D7}" destId="{FBBA63CF-78FC-486E-955D-B5A15B2454A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344C-98C7-46AF-805F-57DC499C1D46}">
      <dsp:nvSpPr>
        <dsp:cNvPr id="0" name=""/>
        <dsp:cNvSpPr/>
      </dsp:nvSpPr>
      <dsp:spPr>
        <a:xfrm>
          <a:off x="-5199064" y="-796342"/>
          <a:ext cx="6191190" cy="6191190"/>
        </a:xfrm>
        <a:prstGeom prst="blockArc">
          <a:avLst>
            <a:gd name="adj1" fmla="val 18900000"/>
            <a:gd name="adj2" fmla="val 2700000"/>
            <a:gd name="adj3" fmla="val 349"/>
          </a:avLst>
        </a:pr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B270C-0F82-4912-8ECD-6C92F359734A}">
      <dsp:nvSpPr>
        <dsp:cNvPr id="0" name=""/>
        <dsp:cNvSpPr/>
      </dsp:nvSpPr>
      <dsp:spPr>
        <a:xfrm>
          <a:off x="433929" y="287314"/>
          <a:ext cx="8579602" cy="574997"/>
        </a:xfrm>
        <a:prstGeom prst="rect">
          <a:avLst/>
        </a:prstGeom>
        <a:solidFill>
          <a:srgbClr val="1478BC"/>
        </a:solidFill>
        <a:ln w="2540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train teachers to know the learning domains </a:t>
          </a:r>
          <a:endParaRPr lang="en-IN" sz="1600" kern="1200">
            <a:solidFill>
              <a:schemeClr val="bg1"/>
            </a:solidFill>
          </a:endParaRPr>
        </a:p>
      </dsp:txBody>
      <dsp:txXfrm>
        <a:off x="433929" y="287314"/>
        <a:ext cx="8579602" cy="574997"/>
      </dsp:txXfrm>
    </dsp:sp>
    <dsp:sp modelId="{88EB3BD1-829E-4999-8B82-C1FCCF237612}">
      <dsp:nvSpPr>
        <dsp:cNvPr id="0" name=""/>
        <dsp:cNvSpPr/>
      </dsp:nvSpPr>
      <dsp:spPr>
        <a:xfrm>
          <a:off x="74556" y="21543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B817E1-7A39-47B2-A0B7-E2DC5CBEC7FC}">
      <dsp:nvSpPr>
        <dsp:cNvPr id="0" name=""/>
        <dsp:cNvSpPr/>
      </dsp:nvSpPr>
      <dsp:spPr>
        <a:xfrm>
          <a:off x="845955" y="1149534"/>
          <a:ext cx="8167576"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create Learner Interest in Healthy Learning Environment</a:t>
          </a:r>
          <a:endParaRPr lang="en-IN" sz="1600" kern="1200">
            <a:solidFill>
              <a:schemeClr val="bg1"/>
            </a:solidFill>
          </a:endParaRPr>
        </a:p>
      </dsp:txBody>
      <dsp:txXfrm>
        <a:off x="845955" y="1149534"/>
        <a:ext cx="8167576" cy="574997"/>
      </dsp:txXfrm>
    </dsp:sp>
    <dsp:sp modelId="{147C8B5A-54EA-4B14-81BF-1C0A0C76A3B1}">
      <dsp:nvSpPr>
        <dsp:cNvPr id="0" name=""/>
        <dsp:cNvSpPr/>
      </dsp:nvSpPr>
      <dsp:spPr>
        <a:xfrm>
          <a:off x="486582" y="107765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7D212-C6D1-44AA-8AE0-C31B09FCD6F9}">
      <dsp:nvSpPr>
        <dsp:cNvPr id="0" name=""/>
        <dsp:cNvSpPr/>
      </dsp:nvSpPr>
      <dsp:spPr>
        <a:xfrm>
          <a:off x="972414" y="2011753"/>
          <a:ext cx="8041117"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Bridge the Gap Between Theory and Practical</a:t>
          </a:r>
          <a:endParaRPr lang="en-IN" sz="1600" kern="1200">
            <a:solidFill>
              <a:schemeClr val="bg1"/>
            </a:solidFill>
          </a:endParaRPr>
        </a:p>
      </dsp:txBody>
      <dsp:txXfrm>
        <a:off x="972414" y="2011753"/>
        <a:ext cx="8041117" cy="574997"/>
      </dsp:txXfrm>
    </dsp:sp>
    <dsp:sp modelId="{6D491075-7687-447E-8150-345B77F19BF7}">
      <dsp:nvSpPr>
        <dsp:cNvPr id="0" name=""/>
        <dsp:cNvSpPr/>
      </dsp:nvSpPr>
      <dsp:spPr>
        <a:xfrm>
          <a:off x="613041" y="193987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613B1-2713-4FA9-B487-499BAED02E2F}">
      <dsp:nvSpPr>
        <dsp:cNvPr id="0" name=""/>
        <dsp:cNvSpPr/>
      </dsp:nvSpPr>
      <dsp:spPr>
        <a:xfrm>
          <a:off x="845955" y="2873973"/>
          <a:ext cx="8167576"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More empowerment of students to be independent and Intra Dependent</a:t>
          </a:r>
          <a:endParaRPr lang="en-IN" sz="1600" kern="1200">
            <a:solidFill>
              <a:schemeClr val="bg1"/>
            </a:solidFill>
          </a:endParaRPr>
        </a:p>
      </dsp:txBody>
      <dsp:txXfrm>
        <a:off x="845955" y="2873973"/>
        <a:ext cx="8167576" cy="574997"/>
      </dsp:txXfrm>
    </dsp:sp>
    <dsp:sp modelId="{0AC93147-4B68-4282-86C5-01AC6BCAE710}">
      <dsp:nvSpPr>
        <dsp:cNvPr id="0" name=""/>
        <dsp:cNvSpPr/>
      </dsp:nvSpPr>
      <dsp:spPr>
        <a:xfrm>
          <a:off x="486582" y="280209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4FAB5-B303-4353-AE3E-87CECD39956E}">
      <dsp:nvSpPr>
        <dsp:cNvPr id="0" name=""/>
        <dsp:cNvSpPr/>
      </dsp:nvSpPr>
      <dsp:spPr>
        <a:xfrm>
          <a:off x="433929" y="3736193"/>
          <a:ext cx="8579602"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choose between Participatory and Experimental Learning</a:t>
          </a:r>
          <a:endParaRPr lang="en-IN" sz="1600" kern="1200">
            <a:solidFill>
              <a:schemeClr val="bg1"/>
            </a:solidFill>
          </a:endParaRPr>
        </a:p>
      </dsp:txBody>
      <dsp:txXfrm>
        <a:off x="433929" y="3736193"/>
        <a:ext cx="8579602" cy="574997"/>
      </dsp:txXfrm>
    </dsp:sp>
    <dsp:sp modelId="{F29D6573-A5E8-4064-9517-4729FE9223C0}">
      <dsp:nvSpPr>
        <dsp:cNvPr id="0" name=""/>
        <dsp:cNvSpPr/>
      </dsp:nvSpPr>
      <dsp:spPr>
        <a:xfrm>
          <a:off x="74556" y="3664318"/>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7F49A-C69B-45F9-950E-BD3903706344}">
      <dsp:nvSpPr>
        <dsp:cNvPr id="0" name=""/>
        <dsp:cNvSpPr/>
      </dsp:nvSpPr>
      <dsp:spPr>
        <a:xfrm>
          <a:off x="0" y="40133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6B33690-0EEB-42F2-930D-E2F4A40D1E58}">
      <dsp:nvSpPr>
        <dsp:cNvPr id="0" name=""/>
        <dsp:cNvSpPr/>
      </dsp:nvSpPr>
      <dsp:spPr>
        <a:xfrm>
          <a:off x="533796" y="10087"/>
          <a:ext cx="7473150" cy="671687"/>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Alignment of Experiential Learning Calendar with Vision &amp; Mission of University</a:t>
          </a:r>
          <a:endParaRPr lang="en-IN" sz="1600" kern="1200">
            <a:solidFill>
              <a:prstClr val="white"/>
            </a:solidFill>
            <a:latin typeface="Arial"/>
            <a:ea typeface="+mn-ea"/>
            <a:cs typeface="Arial"/>
          </a:endParaRPr>
        </a:p>
      </dsp:txBody>
      <dsp:txXfrm>
        <a:off x="566585" y="42876"/>
        <a:ext cx="7407572" cy="606109"/>
      </dsp:txXfrm>
    </dsp:sp>
    <dsp:sp modelId="{4E6CDC45-7F5E-44E7-96BF-0241B798C2ED}">
      <dsp:nvSpPr>
        <dsp:cNvPr id="0" name=""/>
        <dsp:cNvSpPr/>
      </dsp:nvSpPr>
      <dsp:spPr>
        <a:xfrm>
          <a:off x="0" y="126317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F29F608-E869-42F0-A34B-F1DAA6373B91}">
      <dsp:nvSpPr>
        <dsp:cNvPr id="0" name=""/>
        <dsp:cNvSpPr/>
      </dsp:nvSpPr>
      <dsp:spPr>
        <a:xfrm>
          <a:off x="557998" y="98273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711200">
            <a:lnSpc>
              <a:spcPct val="90000"/>
            </a:lnSpc>
            <a:spcBef>
              <a:spcPct val="0"/>
            </a:spcBef>
            <a:spcAft>
              <a:spcPct val="35000"/>
            </a:spcAft>
            <a:buNone/>
          </a:pPr>
          <a:r>
            <a:rPr lang="en-US" sz="1600" kern="1200">
              <a:latin typeface="Arial"/>
              <a:cs typeface="Arial"/>
            </a:rPr>
            <a:t>Maximization of Curriculum Alignments with Experiential and Participative Learning ,working at  granular level  by aligning courses.</a:t>
          </a:r>
          <a:endParaRPr lang="en-IN" sz="1600" kern="1200">
            <a:latin typeface="Arial"/>
            <a:cs typeface="Arial"/>
          </a:endParaRPr>
        </a:p>
      </dsp:txBody>
      <dsp:txXfrm>
        <a:off x="585378" y="1010115"/>
        <a:ext cx="7418390" cy="506120"/>
      </dsp:txXfrm>
    </dsp:sp>
    <dsp:sp modelId="{E9EB4725-2DF2-4F4F-9C71-D319CE228A31}">
      <dsp:nvSpPr>
        <dsp:cNvPr id="0" name=""/>
        <dsp:cNvSpPr/>
      </dsp:nvSpPr>
      <dsp:spPr>
        <a:xfrm>
          <a:off x="0" y="212501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3C213BC-B0CB-48F6-A825-693E4E0706B3}">
      <dsp:nvSpPr>
        <dsp:cNvPr id="0" name=""/>
        <dsp:cNvSpPr/>
      </dsp:nvSpPr>
      <dsp:spPr>
        <a:xfrm>
          <a:off x="533796" y="184457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Aligning with the Sustainable Development Goals</a:t>
          </a:r>
          <a:endParaRPr lang="en-IN" sz="1600" kern="1200">
            <a:solidFill>
              <a:prstClr val="white"/>
            </a:solidFill>
            <a:latin typeface="Arial"/>
            <a:ea typeface="+mn-ea"/>
            <a:cs typeface="Arial"/>
          </a:endParaRPr>
        </a:p>
      </dsp:txBody>
      <dsp:txXfrm>
        <a:off x="561176" y="1871955"/>
        <a:ext cx="7418390" cy="506120"/>
      </dsp:txXfrm>
    </dsp:sp>
    <dsp:sp modelId="{52FDCB16-BB62-44D9-927C-19110A163BF8}">
      <dsp:nvSpPr>
        <dsp:cNvPr id="0" name=""/>
        <dsp:cNvSpPr/>
      </dsp:nvSpPr>
      <dsp:spPr>
        <a:xfrm>
          <a:off x="0" y="298685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155392-947E-406B-82B5-3A91D8050247}">
      <dsp:nvSpPr>
        <dsp:cNvPr id="0" name=""/>
        <dsp:cNvSpPr/>
      </dsp:nvSpPr>
      <dsp:spPr>
        <a:xfrm>
          <a:off x="555110" y="2681786"/>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Involvement of Each stake holder  for building a Student Centric Pedagogy –Students, Faculty, Alumni, Community, Industry Patterners ,Academia.</a:t>
          </a:r>
          <a:endParaRPr lang="en-IN" sz="1600" kern="1200">
            <a:solidFill>
              <a:prstClr val="white"/>
            </a:solidFill>
            <a:latin typeface="Arial"/>
            <a:ea typeface="+mn-ea"/>
            <a:cs typeface="Arial"/>
          </a:endParaRPr>
        </a:p>
      </dsp:txBody>
      <dsp:txXfrm>
        <a:off x="582490" y="2709166"/>
        <a:ext cx="7418390" cy="506120"/>
      </dsp:txXfrm>
    </dsp:sp>
    <dsp:sp modelId="{42CAAD34-4D14-42BA-82BA-2EF27CEB52B6}">
      <dsp:nvSpPr>
        <dsp:cNvPr id="0" name=""/>
        <dsp:cNvSpPr/>
      </dsp:nvSpPr>
      <dsp:spPr>
        <a:xfrm>
          <a:off x="0" y="384869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3048BB8-8A32-48A4-B886-300A17333C5F}">
      <dsp:nvSpPr>
        <dsp:cNvPr id="0" name=""/>
        <dsp:cNvSpPr/>
      </dsp:nvSpPr>
      <dsp:spPr>
        <a:xfrm>
          <a:off x="588526" y="3555943"/>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Dedicated involvement of Deans , IQAC ,Administration  and Resources  for planning, monitoring and execution by regular follow-up and audits </a:t>
          </a:r>
          <a:endParaRPr lang="en-IN" sz="1600" kern="1200">
            <a:solidFill>
              <a:prstClr val="white"/>
            </a:solidFill>
            <a:latin typeface="Arial"/>
            <a:ea typeface="+mn-ea"/>
            <a:cs typeface="Arial"/>
          </a:endParaRPr>
        </a:p>
      </dsp:txBody>
      <dsp:txXfrm>
        <a:off x="615906" y="3583323"/>
        <a:ext cx="7418390" cy="506120"/>
      </dsp:txXfrm>
    </dsp:sp>
    <dsp:sp modelId="{A1DF277A-7D0B-4DDC-AA56-546BC480BEBD}">
      <dsp:nvSpPr>
        <dsp:cNvPr id="0" name=""/>
        <dsp:cNvSpPr/>
      </dsp:nvSpPr>
      <dsp:spPr>
        <a:xfrm>
          <a:off x="0" y="471053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838BA3-6BB0-47A0-9E4F-2C5DE6C2A347}">
      <dsp:nvSpPr>
        <dsp:cNvPr id="0" name=""/>
        <dsp:cNvSpPr/>
      </dsp:nvSpPr>
      <dsp:spPr>
        <a:xfrm>
          <a:off x="563774" y="439315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endParaRPr lang="en-US" sz="1600" kern="1200">
            <a:solidFill>
              <a:prstClr val="white"/>
            </a:solidFill>
            <a:latin typeface="Arial" panose="020B0604020202020204" pitchFamily="34" charset="0"/>
            <a:ea typeface="+mn-ea"/>
            <a:cs typeface="Arial" panose="020B0604020202020204" pitchFamily="34" charset="0"/>
          </a:endParaRPr>
        </a:p>
        <a:p>
          <a:pPr marL="0" lvl="0" indent="0" algn="l" defTabSz="622300" rtl="0">
            <a:lnSpc>
              <a:spcPct val="90000"/>
            </a:lnSpc>
            <a:spcBef>
              <a:spcPct val="0"/>
            </a:spcBef>
            <a:spcAft>
              <a:spcPct val="35000"/>
            </a:spcAft>
            <a:buNone/>
          </a:pPr>
          <a:r>
            <a:rPr lang="en-US" sz="1600" kern="1200">
              <a:solidFill>
                <a:prstClr val="white"/>
              </a:solidFill>
              <a:latin typeface="Arial"/>
              <a:ea typeface="+mn-ea"/>
              <a:cs typeface="Arial"/>
            </a:rPr>
            <a:t>Reviewing of Documentation with respect to same as per the format and guidelines.</a:t>
          </a:r>
        </a:p>
        <a:p>
          <a:pPr marL="0" lvl="0" algn="l" defTabSz="7112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591154" y="4420535"/>
        <a:ext cx="741839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70B92-7CE2-4485-9F37-4FE96213F82A}">
      <dsp:nvSpPr>
        <dsp:cNvPr id="0" name=""/>
        <dsp:cNvSpPr/>
      </dsp:nvSpPr>
      <dsp:spPr>
        <a:xfrm>
          <a:off x="-2931600" y="-454434"/>
          <a:ext cx="3519537" cy="3519537"/>
        </a:xfrm>
        <a:prstGeom prst="blockArc">
          <a:avLst>
            <a:gd name="adj1" fmla="val 18900000"/>
            <a:gd name="adj2" fmla="val 2700000"/>
            <a:gd name="adj3" fmla="val 614"/>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30410-F2B7-427A-BF83-85D4B16625D1}">
      <dsp:nvSpPr>
        <dsp:cNvPr id="0" name=""/>
        <dsp:cNvSpPr/>
      </dsp:nvSpPr>
      <dsp:spPr>
        <a:xfrm>
          <a:off x="479906" y="372960"/>
          <a:ext cx="8642702" cy="745815"/>
        </a:xfrm>
        <a:prstGeom prst="rect">
          <a:avLst/>
        </a:prstGeom>
        <a:solidFill>
          <a:srgbClr val="0068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991"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Students are provided marks in formative/Internal assessment.</a:t>
          </a:r>
          <a:endParaRPr lang="en-IN" sz="2200" kern="1200"/>
        </a:p>
      </dsp:txBody>
      <dsp:txXfrm>
        <a:off x="479906" y="372960"/>
        <a:ext cx="8642702" cy="745815"/>
      </dsp:txXfrm>
    </dsp:sp>
    <dsp:sp modelId="{4B82859D-B4E9-4734-93B2-8006EBA9D90F}">
      <dsp:nvSpPr>
        <dsp:cNvPr id="0" name=""/>
        <dsp:cNvSpPr/>
      </dsp:nvSpPr>
      <dsp:spPr>
        <a:xfrm>
          <a:off x="13771" y="279733"/>
          <a:ext cx="932269" cy="932269"/>
        </a:xfrm>
        <a:prstGeom prst="ellipse">
          <a:avLst/>
        </a:prstGeom>
        <a:solidFill>
          <a:srgbClr val="ED3035"/>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4D6D6-0F4E-4EF3-A1AD-98278F327ED2}">
      <dsp:nvSpPr>
        <dsp:cNvPr id="0" name=""/>
        <dsp:cNvSpPr/>
      </dsp:nvSpPr>
      <dsp:spPr>
        <a:xfrm>
          <a:off x="479906" y="1491892"/>
          <a:ext cx="8642702" cy="745815"/>
        </a:xfrm>
        <a:prstGeom prst="rect">
          <a:avLst/>
        </a:prstGeom>
        <a:solidFill>
          <a:srgbClr val="0068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991"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Credits also provided to students for internships, project work etc. in the curriculum.</a:t>
          </a:r>
          <a:endParaRPr lang="en-IN" sz="2200" kern="1200"/>
        </a:p>
      </dsp:txBody>
      <dsp:txXfrm>
        <a:off x="479906" y="1491892"/>
        <a:ext cx="8642702" cy="745815"/>
      </dsp:txXfrm>
    </dsp:sp>
    <dsp:sp modelId="{FBBA63CF-78FC-486E-955D-B5A15B2454A4}">
      <dsp:nvSpPr>
        <dsp:cNvPr id="0" name=""/>
        <dsp:cNvSpPr/>
      </dsp:nvSpPr>
      <dsp:spPr>
        <a:xfrm>
          <a:off x="13771" y="1398665"/>
          <a:ext cx="932269" cy="932269"/>
        </a:xfrm>
        <a:prstGeom prst="ellipse">
          <a:avLst/>
        </a:prstGeom>
        <a:solidFill>
          <a:srgbClr val="ED3035"/>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C785EF-D1C0-0804-EB1A-45055F30A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E29EA6F-4B38-C9B6-0BA5-F188D702C8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15AB76-8086-4138-AF51-8B5CE1F9D956}" type="datetimeFigureOut">
              <a:rPr lang="en-GB" smtClean="0"/>
              <a:t>13/06/2025</a:t>
            </a:fld>
            <a:endParaRPr lang="en-GB"/>
          </a:p>
        </p:txBody>
      </p:sp>
      <p:sp>
        <p:nvSpPr>
          <p:cNvPr id="4" name="Footer Placeholder 3">
            <a:extLst>
              <a:ext uri="{FF2B5EF4-FFF2-40B4-BE49-F238E27FC236}">
                <a16:creationId xmlns:a16="http://schemas.microsoft.com/office/drawing/2014/main" id="{C3FA5B7A-6868-564A-13A5-D6237BF132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0B2A799-9721-C651-2B57-EF397DB4D4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A5BDCF-81A6-42AD-952F-900ABA84BD7D}" type="slidenum">
              <a:rPr lang="en-GB" smtClean="0"/>
              <a:t>‹#›</a:t>
            </a:fld>
            <a:endParaRPr lang="en-GB"/>
          </a:p>
        </p:txBody>
      </p:sp>
    </p:spTree>
    <p:extLst>
      <p:ext uri="{BB962C8B-B14F-4D97-AF65-F5344CB8AC3E}">
        <p14:creationId xmlns:p14="http://schemas.microsoft.com/office/powerpoint/2010/main" val="40648007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BC1A8-20CB-4C6B-BA14-BAD967370980}" type="datetimeFigureOut">
              <a:rPr lang="en-GB" smtClean="0"/>
              <a:t>13/06/2025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18DC7-9BA4-42A3-938F-D1A4A5570D55}" type="slidenum">
              <a:rPr lang="en-GB" smtClean="0"/>
              <a:t>‹#›</a:t>
            </a:fld>
            <a:endParaRPr lang="en-GB"/>
          </a:p>
        </p:txBody>
      </p:sp>
    </p:spTree>
    <p:extLst>
      <p:ext uri="{BB962C8B-B14F-4D97-AF65-F5344CB8AC3E}">
        <p14:creationId xmlns:p14="http://schemas.microsoft.com/office/powerpoint/2010/main" val="160297946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A5E9-3F09-F0EB-50B9-E7B13BC68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6BCD22-BFAF-2067-3203-A08881FEE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23">
            <a:extLst>
              <a:ext uri="{FF2B5EF4-FFF2-40B4-BE49-F238E27FC236}">
                <a16:creationId xmlns:a16="http://schemas.microsoft.com/office/drawing/2014/main" id="{444D09F9-A77B-0B12-1012-68152285B504}"/>
              </a:ext>
            </a:extLst>
          </p:cNvPr>
          <p:cNvSpPr>
            <a:spLocks noGrp="1"/>
          </p:cNvSpPr>
          <p:nvPr>
            <p:ph type="sldNum" sz="quarter" idx="4"/>
          </p:nvPr>
        </p:nvSpPr>
        <p:spPr>
          <a:xfrm>
            <a:off x="8418291" y="6384349"/>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83711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3627-ED3C-08DB-A898-36033A6198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1B10BE-902F-89BB-1A1B-B286F636C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18C082-5AC6-5168-22F6-40C6332D2A12}"/>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C20A7107-F7A7-D91F-6E8B-8ABF2A55FB4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23">
            <a:extLst>
              <a:ext uri="{FF2B5EF4-FFF2-40B4-BE49-F238E27FC236}">
                <a16:creationId xmlns:a16="http://schemas.microsoft.com/office/drawing/2014/main" id="{FDDB6DAC-45EB-76BC-7BFA-6CAECDD81914}"/>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07138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FA54D-FC98-425F-5144-AE625BF557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000674-E954-D0D2-A363-4E636E8114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DC7D1D-EE53-DE88-DD6F-C714A00E54A4}"/>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414E8F65-BB57-64F4-5AC9-920DC33BEC3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23">
            <a:extLst>
              <a:ext uri="{FF2B5EF4-FFF2-40B4-BE49-F238E27FC236}">
                <a16:creationId xmlns:a16="http://schemas.microsoft.com/office/drawing/2014/main" id="{E9DF5393-4E62-0B95-59E1-C4371DE02661}"/>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83969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C6ED5-DBEC-4BA5-9BFE-9A5E0ED8D8CA}"/>
              </a:ext>
            </a:extLst>
          </p:cNvPr>
          <p:cNvSpPr>
            <a:spLocks noGrp="1"/>
          </p:cNvSpPr>
          <p:nvPr>
            <p:ph type="title" hasCustomPrompt="1"/>
          </p:nvPr>
        </p:nvSpPr>
        <p:spPr>
          <a:xfrm>
            <a:off x="230124" y="457199"/>
            <a:ext cx="11731752" cy="1176055"/>
          </a:xfrm>
        </p:spPr>
        <p:txBody>
          <a:bodyPr/>
          <a:lstStyle>
            <a:lvl1pPr>
              <a:defRPr baseline="0"/>
            </a:lvl1pPr>
          </a:lstStyle>
          <a:p>
            <a:r>
              <a:rPr lang="en-US"/>
              <a:t>Click to add title</a:t>
            </a:r>
          </a:p>
        </p:txBody>
      </p:sp>
      <p:grpSp>
        <p:nvGrpSpPr>
          <p:cNvPr id="7" name="Group 6">
            <a:extLst>
              <a:ext uri="{FF2B5EF4-FFF2-40B4-BE49-F238E27FC236}">
                <a16:creationId xmlns:a16="http://schemas.microsoft.com/office/drawing/2014/main" id="{EE4AF8E1-6D3D-7A31-0DD3-7B583B821892}"/>
              </a:ext>
              <a:ext uri="{C183D7F6-B498-43B3-948B-1728B52AA6E4}">
                <adec:decorative xmlns:adec="http://schemas.microsoft.com/office/drawing/2017/decorative" val="1"/>
              </a:ext>
            </a:extLst>
          </p:cNvPr>
          <p:cNvGrpSpPr/>
          <p:nvPr userDrawn="1"/>
        </p:nvGrpSpPr>
        <p:grpSpPr>
          <a:xfrm>
            <a:off x="1320120" y="2020391"/>
            <a:ext cx="9378501" cy="2410190"/>
            <a:chOff x="1320120" y="2020391"/>
            <a:chExt cx="9378501" cy="2410190"/>
          </a:xfrm>
        </p:grpSpPr>
        <p:sp>
          <p:nvSpPr>
            <p:cNvPr id="8" name="Freeform: Shape 7" descr="timeline ">
              <a:extLst>
                <a:ext uri="{FF2B5EF4-FFF2-40B4-BE49-F238E27FC236}">
                  <a16:creationId xmlns:a16="http://schemas.microsoft.com/office/drawing/2014/main" id="{95FFD2E4-8235-F2BF-A205-9D552619322C}"/>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accent2"/>
                </a:solidFill>
              </a:endParaRPr>
            </a:p>
          </p:txBody>
        </p:sp>
        <p:sp>
          <p:nvSpPr>
            <p:cNvPr id="9" name="Oval 8" descr="timeline endpoints">
              <a:extLst>
                <a:ext uri="{FF2B5EF4-FFF2-40B4-BE49-F238E27FC236}">
                  <a16:creationId xmlns:a16="http://schemas.microsoft.com/office/drawing/2014/main" id="{FD500365-FF2B-BD97-E160-2EE37926D791}"/>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timeline endpoints">
              <a:extLst>
                <a:ext uri="{FF2B5EF4-FFF2-40B4-BE49-F238E27FC236}">
                  <a16:creationId xmlns:a16="http://schemas.microsoft.com/office/drawing/2014/main" id="{34C8CF17-1B0C-28D1-6E4D-5187FFFDCE2D}"/>
                </a:ext>
              </a:extLst>
            </p:cNvPr>
            <p:cNvSpPr/>
            <p:nvPr/>
          </p:nvSpPr>
          <p:spPr>
            <a:xfrm>
              <a:off x="10480529" y="3149771"/>
              <a:ext cx="218092" cy="218092"/>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A472"/>
                </a:solidFill>
              </a:endParaRPr>
            </a:p>
          </p:txBody>
        </p:sp>
      </p:grpSp>
      <p:sp>
        <p:nvSpPr>
          <p:cNvPr id="12" name="Text Placeholder 11">
            <a:extLst>
              <a:ext uri="{FF2B5EF4-FFF2-40B4-BE49-F238E27FC236}">
                <a16:creationId xmlns:a16="http://schemas.microsoft.com/office/drawing/2014/main" id="{488AC32E-428F-9A0A-3195-B3423A2C9397}"/>
              </a:ext>
            </a:extLst>
          </p:cNvPr>
          <p:cNvSpPr>
            <a:spLocks noGrp="1"/>
          </p:cNvSpPr>
          <p:nvPr>
            <p:ph type="body" sz="quarter" idx="18" hasCustomPrompt="1"/>
          </p:nvPr>
        </p:nvSpPr>
        <p:spPr>
          <a:xfrm>
            <a:off x="1980355" y="2660943"/>
            <a:ext cx="1161288" cy="1161288"/>
          </a:xfrm>
          <a:prstGeom prst="ellipse">
            <a:avLst/>
          </a:prstGeom>
          <a:ln w="38100">
            <a:solidFill>
              <a:schemeClr val="accent4"/>
            </a:solidFill>
          </a:ln>
        </p:spPr>
        <p:txBody>
          <a:bodyPr anchor="ctr">
            <a:noAutofit/>
          </a:bodyPr>
          <a:lstStyle>
            <a:lvl1pPr marL="0" indent="0" algn="ctr">
              <a:buNone/>
              <a:defRPr sz="3200" cap="all" baseline="0">
                <a:solidFill>
                  <a:schemeClr val="accent4"/>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Q1</a:t>
            </a:r>
          </a:p>
        </p:txBody>
      </p:sp>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hasCustomPrompt="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3" name="Text Placeholder 11">
            <a:extLst>
              <a:ext uri="{FF2B5EF4-FFF2-40B4-BE49-F238E27FC236}">
                <a16:creationId xmlns:a16="http://schemas.microsoft.com/office/drawing/2014/main" id="{38A1666A-610A-35B4-038A-027C26F293CD}"/>
              </a:ext>
            </a:extLst>
          </p:cNvPr>
          <p:cNvSpPr>
            <a:spLocks noGrp="1"/>
          </p:cNvSpPr>
          <p:nvPr>
            <p:ph type="body" sz="quarter" idx="19" hasCustomPrompt="1"/>
          </p:nvPr>
        </p:nvSpPr>
        <p:spPr>
          <a:xfrm>
            <a:off x="4279505" y="2660943"/>
            <a:ext cx="1161288" cy="1161288"/>
          </a:xfrm>
          <a:prstGeom prst="ellipse">
            <a:avLst/>
          </a:prstGeom>
          <a:ln w="38100">
            <a:solidFill>
              <a:schemeClr val="accent5"/>
            </a:solidFill>
          </a:ln>
        </p:spPr>
        <p:txBody>
          <a:bodyPr anchor="ctr">
            <a:noAutofit/>
          </a:bodyPr>
          <a:lstStyle>
            <a:lvl1pPr marL="0" indent="0" algn="ctr">
              <a:buNone/>
              <a:defRPr sz="3200" cap="all" baseline="0">
                <a:solidFill>
                  <a:schemeClr val="accent5"/>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Q2</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hasCustomPrompt="1"/>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4" name="Text Placeholder 11">
            <a:extLst>
              <a:ext uri="{FF2B5EF4-FFF2-40B4-BE49-F238E27FC236}">
                <a16:creationId xmlns:a16="http://schemas.microsoft.com/office/drawing/2014/main" id="{3FDDA6AC-3BDE-259D-EBBE-6A7B12A217C7}"/>
              </a:ext>
            </a:extLst>
          </p:cNvPr>
          <p:cNvSpPr>
            <a:spLocks noGrp="1"/>
          </p:cNvSpPr>
          <p:nvPr>
            <p:ph type="body" sz="quarter" idx="20" hasCustomPrompt="1"/>
          </p:nvPr>
        </p:nvSpPr>
        <p:spPr>
          <a:xfrm>
            <a:off x="6578655" y="2660943"/>
            <a:ext cx="1161288" cy="1161288"/>
          </a:xfrm>
          <a:prstGeom prst="ellipse">
            <a:avLst/>
          </a:prstGeom>
          <a:ln w="38100">
            <a:solidFill>
              <a:schemeClr val="accent6"/>
            </a:solidFill>
          </a:ln>
        </p:spPr>
        <p:txBody>
          <a:bodyPr anchor="ctr">
            <a:noAutofit/>
          </a:bodyPr>
          <a:lstStyle>
            <a:lvl1pPr marL="0" indent="0" algn="ctr">
              <a:buNone/>
              <a:defRPr sz="3200" cap="all" baseline="0">
                <a:solidFill>
                  <a:schemeClr val="accent6"/>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Q3</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hasCustomPrompt="1"/>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5" name="Text Placeholder 11">
            <a:extLst>
              <a:ext uri="{FF2B5EF4-FFF2-40B4-BE49-F238E27FC236}">
                <a16:creationId xmlns:a16="http://schemas.microsoft.com/office/drawing/2014/main" id="{4DFBC172-3AC7-02D5-403B-5AB8BAB34940}"/>
              </a:ext>
            </a:extLst>
          </p:cNvPr>
          <p:cNvSpPr>
            <a:spLocks noGrp="1"/>
          </p:cNvSpPr>
          <p:nvPr>
            <p:ph type="body" sz="quarter" idx="21" hasCustomPrompt="1"/>
          </p:nvPr>
        </p:nvSpPr>
        <p:spPr>
          <a:xfrm>
            <a:off x="8877805" y="2644842"/>
            <a:ext cx="1161288" cy="1161288"/>
          </a:xfrm>
          <a:prstGeom prst="ellipse">
            <a:avLst/>
          </a:prstGeom>
          <a:ln w="38100">
            <a:solidFill>
              <a:schemeClr val="accent3"/>
            </a:solidFill>
          </a:ln>
        </p:spPr>
        <p:txBody>
          <a:bodyPr anchor="ctr">
            <a:noAutofit/>
          </a:bodyPr>
          <a:lstStyle>
            <a:lvl1pPr marL="0" indent="0" algn="ctr">
              <a:buNone/>
              <a:defRPr sz="3200" cap="all" baseline="0">
                <a:solidFill>
                  <a:schemeClr val="accent3"/>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Q4</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hasCustomPrompt="1"/>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235267483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BF5-287F-E60E-51F7-F525E61545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1C7E27-F974-10CA-E029-BFBBA0B78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23">
            <a:extLst>
              <a:ext uri="{FF2B5EF4-FFF2-40B4-BE49-F238E27FC236}">
                <a16:creationId xmlns:a16="http://schemas.microsoft.com/office/drawing/2014/main" id="{F709423A-7CE5-3FD2-3A00-C282DA3AB968}"/>
              </a:ext>
            </a:extLst>
          </p:cNvPr>
          <p:cNvSpPr>
            <a:spLocks noGrp="1"/>
          </p:cNvSpPr>
          <p:nvPr>
            <p:ph type="sldNum" sz="quarter" idx="4"/>
          </p:nvPr>
        </p:nvSpPr>
        <p:spPr>
          <a:xfrm>
            <a:off x="8459852" y="6377874"/>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5214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224F-8182-049B-3EA5-3D83FBB155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454F8C-FBF9-6F02-7755-AF69FE90F6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Slide Number Placeholder 23">
            <a:extLst>
              <a:ext uri="{FF2B5EF4-FFF2-40B4-BE49-F238E27FC236}">
                <a16:creationId xmlns:a16="http://schemas.microsoft.com/office/drawing/2014/main" id="{1CFD383F-B0AF-7FA4-6257-B8205AF18E40}"/>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19497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EBA4-2ECE-F43D-132F-708FEC46B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5006AA-E032-8F36-B9A4-DFCB0C326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B5D8D2-1D5E-DF5B-6595-CE761B0C6E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23">
            <a:extLst>
              <a:ext uri="{FF2B5EF4-FFF2-40B4-BE49-F238E27FC236}">
                <a16:creationId xmlns:a16="http://schemas.microsoft.com/office/drawing/2014/main" id="{ED156AF8-5919-52A4-A6BC-CC97CA358308}"/>
              </a:ext>
            </a:extLst>
          </p:cNvPr>
          <p:cNvSpPr>
            <a:spLocks noGrp="1"/>
          </p:cNvSpPr>
          <p:nvPr>
            <p:ph type="sldNum" sz="quarter" idx="4"/>
          </p:nvPr>
        </p:nvSpPr>
        <p:spPr>
          <a:xfrm>
            <a:off x="8473706"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650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FF99-C7B4-E57C-2802-4FDA8A7985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E0F7EA-0F38-48B5-2AA7-654E641CD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C7AF6-C8DC-1BFA-0958-4B7C532175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DBC4FE-E56E-F720-8D4C-37A35E055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03E85-E238-59FD-B05C-5F06DB119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86B18F-9F5D-9CC2-4DFE-51BE2AE2DA55}"/>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56D0F25D-2E78-D6D6-3B0E-F328B2E3C0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10" name="Slide Number Placeholder 23">
            <a:extLst>
              <a:ext uri="{FF2B5EF4-FFF2-40B4-BE49-F238E27FC236}">
                <a16:creationId xmlns:a16="http://schemas.microsoft.com/office/drawing/2014/main" id="{6CF220FE-C22C-88EA-9A0E-EF04709070A2}"/>
              </a:ext>
            </a:extLst>
          </p:cNvPr>
          <p:cNvSpPr>
            <a:spLocks noGrp="1"/>
          </p:cNvSpPr>
          <p:nvPr>
            <p:ph type="sldNum" sz="quarter" idx="12"/>
          </p:nvPr>
        </p:nvSpPr>
        <p:spPr>
          <a:xfrm>
            <a:off x="8459852" y="6380760"/>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19845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AF73-0F89-4911-6047-9FDB1B478D8A}"/>
              </a:ext>
            </a:extLst>
          </p:cNvPr>
          <p:cNvSpPr>
            <a:spLocks noGrp="1"/>
          </p:cNvSpPr>
          <p:nvPr>
            <p:ph type="title"/>
          </p:nvPr>
        </p:nvSpPr>
        <p:spPr/>
        <p:txBody>
          <a:bodyPr/>
          <a:lstStyle/>
          <a:p>
            <a:r>
              <a:rPr lang="en-US"/>
              <a:t>Click to edit Master title style</a:t>
            </a:r>
            <a:endParaRPr lang="en-GB"/>
          </a:p>
        </p:txBody>
      </p:sp>
      <p:sp>
        <p:nvSpPr>
          <p:cNvPr id="3" name="Slide Number Placeholder 23">
            <a:extLst>
              <a:ext uri="{FF2B5EF4-FFF2-40B4-BE49-F238E27FC236}">
                <a16:creationId xmlns:a16="http://schemas.microsoft.com/office/drawing/2014/main" id="{88990329-40B5-10D7-3827-290EB91EC90A}"/>
              </a:ext>
            </a:extLst>
          </p:cNvPr>
          <p:cNvSpPr>
            <a:spLocks noGrp="1"/>
          </p:cNvSpPr>
          <p:nvPr>
            <p:ph type="sldNum" sz="quarter" idx="4"/>
          </p:nvPr>
        </p:nvSpPr>
        <p:spPr>
          <a:xfrm>
            <a:off x="8445997" y="6393442"/>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77813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3">
            <a:extLst>
              <a:ext uri="{FF2B5EF4-FFF2-40B4-BE49-F238E27FC236}">
                <a16:creationId xmlns:a16="http://schemas.microsoft.com/office/drawing/2014/main" id="{4D47E41A-49FD-9AE6-5E01-4DEF34C4C0B1}"/>
              </a:ext>
            </a:extLst>
          </p:cNvPr>
          <p:cNvSpPr>
            <a:spLocks noGrp="1"/>
          </p:cNvSpPr>
          <p:nvPr>
            <p:ph type="sldNum" sz="quarter" idx="4"/>
          </p:nvPr>
        </p:nvSpPr>
        <p:spPr>
          <a:xfrm>
            <a:off x="8459853"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34714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9A5E-2CD4-F090-3138-6A394DFA7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B76272-BC88-118B-A766-C0E1FC86E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2A94AF-FA08-D995-74FD-02A94C95A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23">
            <a:extLst>
              <a:ext uri="{FF2B5EF4-FFF2-40B4-BE49-F238E27FC236}">
                <a16:creationId xmlns:a16="http://schemas.microsoft.com/office/drawing/2014/main" id="{FEE2FC9D-862D-8CA1-BE62-A432023FCC02}"/>
              </a:ext>
            </a:extLst>
          </p:cNvPr>
          <p:cNvSpPr>
            <a:spLocks noGrp="1"/>
          </p:cNvSpPr>
          <p:nvPr>
            <p:ph type="sldNum" sz="quarter" idx="4"/>
          </p:nvPr>
        </p:nvSpPr>
        <p:spPr>
          <a:xfrm>
            <a:off x="8459852" y="6383648"/>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85730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ECD0-A4BD-BB39-E078-2C0C7BEF5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C58FE5-5086-5722-47E7-771462486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AE2677-7111-B950-A260-F17E55CB1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63133-21D6-473F-CABB-1258AE191D6E}"/>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22507CE8-A1F7-BEF7-1834-2E46353F3F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8" name="Slide Number Placeholder 23">
            <a:extLst>
              <a:ext uri="{FF2B5EF4-FFF2-40B4-BE49-F238E27FC236}">
                <a16:creationId xmlns:a16="http://schemas.microsoft.com/office/drawing/2014/main" id="{C7371016-CCA9-57A2-1A67-318A52DD95A3}"/>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56458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Diamond 14">
            <a:extLst>
              <a:ext uri="{FF2B5EF4-FFF2-40B4-BE49-F238E27FC236}">
                <a16:creationId xmlns:a16="http://schemas.microsoft.com/office/drawing/2014/main" id="{EBBB7A0F-44B1-1D76-340C-CFA240B15A51}"/>
              </a:ext>
            </a:extLst>
          </p:cNvPr>
          <p:cNvSpPr/>
          <p:nvPr userDrawn="1"/>
        </p:nvSpPr>
        <p:spPr>
          <a:xfrm>
            <a:off x="10784381" y="6383646"/>
            <a:ext cx="450376" cy="402609"/>
          </a:xfrm>
          <a:prstGeom prst="diamond">
            <a:avLst/>
          </a:prstGeom>
          <a:solidFill>
            <a:srgbClr val="ED3035"/>
          </a:solidFill>
          <a:ln>
            <a:solidFill>
              <a:srgbClr val="1378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Placeholder 1">
            <a:extLst>
              <a:ext uri="{FF2B5EF4-FFF2-40B4-BE49-F238E27FC236}">
                <a16:creationId xmlns:a16="http://schemas.microsoft.com/office/drawing/2014/main" id="{C6D1BDC4-17D9-81EA-631A-B4ABC8494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869ED9-74FE-767D-F27C-4890B574E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08163C6B-3544-40CE-1425-E0B0A463C0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4479" y="286075"/>
            <a:ext cx="2207051" cy="317264"/>
          </a:xfrm>
          <a:prstGeom prst="rect">
            <a:avLst/>
          </a:prstGeom>
        </p:spPr>
      </p:pic>
      <p:sp>
        <p:nvSpPr>
          <p:cNvPr id="7" name="Rectangle 6">
            <a:extLst>
              <a:ext uri="{FF2B5EF4-FFF2-40B4-BE49-F238E27FC236}">
                <a16:creationId xmlns:a16="http://schemas.microsoft.com/office/drawing/2014/main" id="{A1423613-7B7D-EDDC-1F18-D39EE5FDEA0A}"/>
              </a:ext>
            </a:extLst>
          </p:cNvPr>
          <p:cNvSpPr/>
          <p:nvPr userDrawn="1"/>
        </p:nvSpPr>
        <p:spPr>
          <a:xfrm>
            <a:off x="-17186" y="-14707"/>
            <a:ext cx="12240000" cy="191068"/>
          </a:xfrm>
          <a:prstGeom prst="rect">
            <a:avLst/>
          </a:prstGeom>
          <a:solidFill>
            <a:srgbClr val="147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Date Placeholder 21">
            <a:extLst>
              <a:ext uri="{FF2B5EF4-FFF2-40B4-BE49-F238E27FC236}">
                <a16:creationId xmlns:a16="http://schemas.microsoft.com/office/drawing/2014/main" id="{358AF4F6-D656-D895-0623-BE9A64D34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23" name="Footer Placeholder 22">
            <a:extLst>
              <a:ext uri="{FF2B5EF4-FFF2-40B4-BE49-F238E27FC236}">
                <a16:creationId xmlns:a16="http://schemas.microsoft.com/office/drawing/2014/main" id="{DCC088A1-EEF4-F5C4-22F3-F1EB264EA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24" name="Slide Number Placeholder 23">
            <a:extLst>
              <a:ext uri="{FF2B5EF4-FFF2-40B4-BE49-F238E27FC236}">
                <a16:creationId xmlns:a16="http://schemas.microsoft.com/office/drawing/2014/main" id="{1429A111-3634-B739-B350-7714DD318D26}"/>
              </a:ext>
            </a:extLst>
          </p:cNvPr>
          <p:cNvSpPr>
            <a:spLocks noGrp="1"/>
          </p:cNvSpPr>
          <p:nvPr>
            <p:ph type="sldNum" sz="quarter" idx="4"/>
          </p:nvPr>
        </p:nvSpPr>
        <p:spPr>
          <a:xfrm>
            <a:off x="8445027"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
        <p:nvSpPr>
          <p:cNvPr id="5" name="Rectangle 4">
            <a:extLst>
              <a:ext uri="{FF2B5EF4-FFF2-40B4-BE49-F238E27FC236}">
                <a16:creationId xmlns:a16="http://schemas.microsoft.com/office/drawing/2014/main" id="{7C3FE978-CD07-B042-1022-B10BAB958804}"/>
              </a:ext>
            </a:extLst>
          </p:cNvPr>
          <p:cNvSpPr/>
          <p:nvPr userDrawn="1"/>
        </p:nvSpPr>
        <p:spPr>
          <a:xfrm>
            <a:off x="-10145" y="6525057"/>
            <a:ext cx="10860322" cy="136478"/>
          </a:xfrm>
          <a:prstGeom prst="rect">
            <a:avLst/>
          </a:prstGeom>
          <a:solidFill>
            <a:srgbClr val="ED3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90275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4" r:id="rId4"/>
    <p:sldLayoutId id="2147483676"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6/13/2025</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205684076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svg"/><Relationship Id="rId7"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sv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CA06-C144-2D26-A551-FD21F5B4ED1E}"/>
              </a:ext>
            </a:extLst>
          </p:cNvPr>
          <p:cNvSpPr>
            <a:spLocks noGrp="1"/>
          </p:cNvSpPr>
          <p:nvPr>
            <p:ph type="ctrTitle"/>
          </p:nvPr>
        </p:nvSpPr>
        <p:spPr>
          <a:xfrm>
            <a:off x="1649361" y="1794376"/>
            <a:ext cx="9198078" cy="1096080"/>
          </a:xfrm>
        </p:spPr>
        <p:txBody>
          <a:bodyPr>
            <a:normAutofit/>
          </a:bodyPr>
          <a:lstStyle/>
          <a:p>
            <a:r>
              <a:rPr lang="en-GB" sz="3600" b="1">
                <a:solidFill>
                  <a:srgbClr val="000000"/>
                </a:solidFill>
                <a:ea typeface="+mj-lt"/>
                <a:cs typeface="+mj-lt"/>
              </a:rPr>
              <a:t>Welcomes</a:t>
            </a:r>
          </a:p>
          <a:p>
            <a:endParaRPr lang="en-GB" sz="4000" b="1">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4" name="AutoShape 2" descr="K.R. Mangalam University, KRMU Entrance, K.R. Mangalam ...">
            <a:extLst>
              <a:ext uri="{FF2B5EF4-FFF2-40B4-BE49-F238E27FC236}">
                <a16:creationId xmlns:a16="http://schemas.microsoft.com/office/drawing/2014/main" id="{D3DA1DE7-8719-26EA-BBD5-457CC0D296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6" descr="KR Mangalam Full Form: All Defination - CareerGuide">
            <a:extLst>
              <a:ext uri="{FF2B5EF4-FFF2-40B4-BE49-F238E27FC236}">
                <a16:creationId xmlns:a16="http://schemas.microsoft.com/office/drawing/2014/main" id="{57F24167-0E3F-946E-81F5-B5C77FEB4B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5999" y="354288"/>
            <a:ext cx="6400800" cy="119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263BFA-8391-0D63-353A-A50625AD8262}"/>
              </a:ext>
            </a:extLst>
          </p:cNvPr>
          <p:cNvSpPr txBox="1"/>
          <p:nvPr/>
        </p:nvSpPr>
        <p:spPr>
          <a:xfrm>
            <a:off x="2984443" y="4729474"/>
            <a:ext cx="629194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rgbClr val="C00000"/>
                </a:solidFill>
                <a:latin typeface="Aptos Display"/>
              </a:rPr>
              <a:t>NAAC Peer Team</a:t>
            </a:r>
            <a:endParaRPr lang="en-US" dirty="0"/>
          </a:p>
          <a:p>
            <a:pPr algn="ctr"/>
            <a:r>
              <a:rPr lang="en-GB" sz="3200" dirty="0">
                <a:latin typeface="Aptos Display"/>
              </a:rPr>
              <a:t>16</a:t>
            </a:r>
            <a:r>
              <a:rPr lang="en-GB" sz="3200" baseline="30000" dirty="0">
                <a:latin typeface="Aptos Display"/>
              </a:rPr>
              <a:t>th</a:t>
            </a:r>
            <a:r>
              <a:rPr lang="en-GB" sz="3200" dirty="0">
                <a:latin typeface="Aptos Display"/>
              </a:rPr>
              <a:t>-18</a:t>
            </a:r>
            <a:r>
              <a:rPr lang="en-GB" sz="3200" baseline="30000" dirty="0">
                <a:latin typeface="Aptos Display"/>
              </a:rPr>
              <a:t>th</a:t>
            </a:r>
            <a:r>
              <a:rPr lang="en-GB" sz="3200" dirty="0">
                <a:latin typeface="Aptos Display"/>
              </a:rPr>
              <a:t> June 2025</a:t>
            </a:r>
          </a:p>
        </p:txBody>
      </p:sp>
      <p:pic>
        <p:nvPicPr>
          <p:cNvPr id="1026" name="Picture 2" descr="National Assessment and Accreditation Council - Wikipedia">
            <a:extLst>
              <a:ext uri="{FF2B5EF4-FFF2-40B4-BE49-F238E27FC236}">
                <a16:creationId xmlns:a16="http://schemas.microsoft.com/office/drawing/2014/main" id="{701EAB0E-E519-E982-8E6C-4A1A6A7BD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297" y="3128801"/>
            <a:ext cx="1637071" cy="15612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7464D2-B9CB-074A-274F-EDFB7489C554}"/>
              </a:ext>
            </a:extLst>
          </p:cNvPr>
          <p:cNvSpPr txBox="1"/>
          <p:nvPr/>
        </p:nvSpPr>
        <p:spPr>
          <a:xfrm>
            <a:off x="3049229" y="3244334"/>
            <a:ext cx="6098458" cy="369332"/>
          </a:xfrm>
          <a:prstGeom prst="rect">
            <a:avLst/>
          </a:prstGeom>
          <a:noFill/>
        </p:spPr>
        <p:txBody>
          <a:bodyPr wrap="square">
            <a:spAutoFit/>
          </a:bodyPr>
          <a:lstStyle/>
          <a:p>
            <a:endParaRPr lang="en-IN"/>
          </a:p>
        </p:txBody>
      </p:sp>
      <p:sp>
        <p:nvSpPr>
          <p:cNvPr id="8" name="Rectangle 7">
            <a:extLst>
              <a:ext uri="{FF2B5EF4-FFF2-40B4-BE49-F238E27FC236}">
                <a16:creationId xmlns:a16="http://schemas.microsoft.com/office/drawing/2014/main" id="{A843978A-2F68-0B49-C9F3-F188D6C83E54}"/>
              </a:ext>
            </a:extLst>
          </p:cNvPr>
          <p:cNvSpPr/>
          <p:nvPr/>
        </p:nvSpPr>
        <p:spPr>
          <a:xfrm>
            <a:off x="9611360" y="223520"/>
            <a:ext cx="2519680"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40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43F7C-851C-CE21-1B1A-922B0906C707}"/>
              </a:ext>
            </a:extLst>
          </p:cNvPr>
          <p:cNvSpPr>
            <a:spLocks noGrp="1"/>
          </p:cNvSpPr>
          <p:nvPr>
            <p:ph type="sldNum" sz="quarter" idx="4"/>
          </p:nvPr>
        </p:nvSpPr>
        <p:spPr/>
        <p:txBody>
          <a:bodyPr/>
          <a:lstStyle/>
          <a:p>
            <a:fld id="{5F313B11-4BED-4CCD-96B8-4C5DBB2E6597}" type="slidenum">
              <a:rPr lang="en-IN" smtClean="0"/>
              <a:pPr/>
              <a:t>10</a:t>
            </a:fld>
            <a:endParaRPr lang="en-IN"/>
          </a:p>
        </p:txBody>
      </p:sp>
      <p:sp>
        <p:nvSpPr>
          <p:cNvPr id="4" name="TextBox 3">
            <a:extLst>
              <a:ext uri="{FF2B5EF4-FFF2-40B4-BE49-F238E27FC236}">
                <a16:creationId xmlns:a16="http://schemas.microsoft.com/office/drawing/2014/main" id="{BA631B3C-1C4A-69BF-0320-17B6E379671D}"/>
              </a:ext>
            </a:extLst>
          </p:cNvPr>
          <p:cNvSpPr txBox="1"/>
          <p:nvPr/>
        </p:nvSpPr>
        <p:spPr>
          <a:xfrm>
            <a:off x="2769367" y="204056"/>
            <a:ext cx="6122018" cy="954107"/>
          </a:xfrm>
          <a:prstGeom prst="rect">
            <a:avLst/>
          </a:prstGeom>
          <a:noFill/>
        </p:spPr>
        <p:txBody>
          <a:bodyPr wrap="square" lIns="91440" tIns="45720" rIns="91440" bIns="45720" anchor="t">
            <a:spAutoFit/>
          </a:bodyPr>
          <a:lstStyle/>
          <a:p>
            <a:pPr algn="ctr">
              <a:spcBef>
                <a:spcPct val="0"/>
              </a:spcBef>
            </a:pPr>
            <a:r>
              <a:rPr lang="en-US" sz="2800" b="1">
                <a:solidFill>
                  <a:schemeClr val="tx2">
                    <a:lumMod val="75000"/>
                    <a:lumOff val="25000"/>
                  </a:schemeClr>
                </a:solidFill>
                <a:latin typeface="Arial"/>
                <a:ea typeface="Poppins Bold"/>
                <a:cs typeface="Arial"/>
                <a:sym typeface="Poppins Bold"/>
              </a:rPr>
              <a:t>Activities Conducted by Schools, Clubs, Societies &amp; Centers</a:t>
            </a:r>
            <a:endParaRPr lang="en-US" sz="2800" b="1" err="1">
              <a:solidFill>
                <a:schemeClr val="tx2">
                  <a:lumMod val="75000"/>
                  <a:lumOff val="25000"/>
                </a:schemeClr>
              </a:solidFill>
              <a:latin typeface="Arial" panose="020B0604020202020204" pitchFamily="34" charset="0"/>
              <a:ea typeface="Poppins Bold"/>
              <a:cs typeface="Arial" panose="020B0604020202020204" pitchFamily="34" charset="0"/>
            </a:endParaRPr>
          </a:p>
        </p:txBody>
      </p:sp>
      <p:graphicFrame>
        <p:nvGraphicFramePr>
          <p:cNvPr id="5" name="Table 4">
            <a:extLst>
              <a:ext uri="{FF2B5EF4-FFF2-40B4-BE49-F238E27FC236}">
                <a16:creationId xmlns:a16="http://schemas.microsoft.com/office/drawing/2014/main" id="{E2095CAE-10DC-0EAF-9322-0363D5EEF876}"/>
              </a:ext>
            </a:extLst>
          </p:cNvPr>
          <p:cNvGraphicFramePr>
            <a:graphicFrameLocks noGrp="1"/>
          </p:cNvGraphicFramePr>
          <p:nvPr>
            <p:extLst>
              <p:ext uri="{D42A27DB-BD31-4B8C-83A1-F6EECF244321}">
                <p14:modId xmlns:p14="http://schemas.microsoft.com/office/powerpoint/2010/main" val="12775887"/>
              </p:ext>
            </p:extLst>
          </p:nvPr>
        </p:nvGraphicFramePr>
        <p:xfrm>
          <a:off x="288074" y="1280473"/>
          <a:ext cx="5807926" cy="4724486"/>
        </p:xfrm>
        <a:graphic>
          <a:graphicData uri="http://schemas.openxmlformats.org/drawingml/2006/table">
            <a:tbl>
              <a:tblPr firstRow="1" firstCol="1" bandRow="1">
                <a:tableStyleId>{0E3FDE45-AF77-4B5C-9715-49D594BDF05E}</a:tableStyleId>
              </a:tblPr>
              <a:tblGrid>
                <a:gridCol w="3412716">
                  <a:extLst>
                    <a:ext uri="{9D8B030D-6E8A-4147-A177-3AD203B41FA5}">
                      <a16:colId xmlns:a16="http://schemas.microsoft.com/office/drawing/2014/main" val="1135316371"/>
                    </a:ext>
                  </a:extLst>
                </a:gridCol>
                <a:gridCol w="2395210">
                  <a:extLst>
                    <a:ext uri="{9D8B030D-6E8A-4147-A177-3AD203B41FA5}">
                      <a16:colId xmlns:a16="http://schemas.microsoft.com/office/drawing/2014/main" val="1662001654"/>
                    </a:ext>
                  </a:extLst>
                </a:gridCol>
              </a:tblGrid>
              <a:tr h="368497">
                <a:tc gridSpan="2">
                  <a:txBody>
                    <a:bodyPr/>
                    <a:lstStyle/>
                    <a:p>
                      <a:pPr algn="ctr">
                        <a:lnSpc>
                          <a:spcPct val="107000"/>
                        </a:lnSpc>
                        <a:spcAft>
                          <a:spcPts val="800"/>
                        </a:spcAft>
                      </a:pPr>
                      <a:r>
                        <a:rPr lang="en-IN" sz="2000">
                          <a:effectLst/>
                        </a:rPr>
                        <a:t>Year 2018-23</a:t>
                      </a:r>
                    </a:p>
                  </a:txBody>
                  <a:tcPr marL="68580" marR="68580" marT="0" marB="0" anchor="ctr"/>
                </a:tc>
                <a:tc hMerge="1">
                  <a:txBody>
                    <a:bodyPr/>
                    <a:lstStyle/>
                    <a:p>
                      <a:endParaRPr lang="en-IN"/>
                    </a:p>
                  </a:txBody>
                  <a:tcPr marL="0" marR="0" marT="0" marB="0" horzOverflow="overflow"/>
                </a:tc>
                <a:extLst>
                  <a:ext uri="{0D108BD9-81ED-4DB2-BD59-A6C34878D82A}">
                    <a16:rowId xmlns:a16="http://schemas.microsoft.com/office/drawing/2014/main" val="1278526387"/>
                  </a:ext>
                </a:extLst>
              </a:tr>
              <a:tr h="358352">
                <a:tc>
                  <a:txBody>
                    <a:bodyPr/>
                    <a:lstStyle/>
                    <a:p>
                      <a:pPr algn="ctr">
                        <a:lnSpc>
                          <a:spcPct val="107000"/>
                        </a:lnSpc>
                        <a:spcAft>
                          <a:spcPts val="800"/>
                        </a:spcAft>
                      </a:pPr>
                      <a:r>
                        <a:rPr lang="en-IN" sz="1800">
                          <a:effectLst/>
                        </a:rPr>
                        <a:t>Category</a:t>
                      </a:r>
                    </a:p>
                  </a:txBody>
                  <a:tcPr marL="68580" marR="68580" marT="0" marB="0" anchor="ctr"/>
                </a:tc>
                <a:tc>
                  <a:txBody>
                    <a:bodyPr/>
                    <a:lstStyle/>
                    <a:p>
                      <a:pPr algn="ctr">
                        <a:lnSpc>
                          <a:spcPct val="107000"/>
                        </a:lnSpc>
                        <a:spcAft>
                          <a:spcPts val="800"/>
                        </a:spcAft>
                      </a:pPr>
                      <a:r>
                        <a:rPr lang="en-IN" sz="1800">
                          <a:effectLst/>
                        </a:rPr>
                        <a:t>No. of Events</a:t>
                      </a:r>
                    </a:p>
                  </a:txBody>
                  <a:tcPr marL="68580" marR="68580" marT="0" marB="0" anchor="ctr"/>
                </a:tc>
                <a:extLst>
                  <a:ext uri="{0D108BD9-81ED-4DB2-BD59-A6C34878D82A}">
                    <a16:rowId xmlns:a16="http://schemas.microsoft.com/office/drawing/2014/main" val="2955867063"/>
                  </a:ext>
                </a:extLst>
              </a:tr>
              <a:tr h="1371600">
                <a:tc>
                  <a:txBody>
                    <a:bodyPr/>
                    <a:lstStyle/>
                    <a:p>
                      <a:pPr marL="0" marR="0" lvl="0" indent="0" algn="ctr">
                        <a:lnSpc>
                          <a:spcPct val="107000"/>
                        </a:lnSpc>
                        <a:spcBef>
                          <a:spcPts val="0"/>
                        </a:spcBef>
                        <a:spcAft>
                          <a:spcPts val="800"/>
                        </a:spcAft>
                        <a:buNone/>
                      </a:pPr>
                      <a:r>
                        <a:rPr lang="en-IN" sz="2000" b="0" u="none" strike="noStrike" noProof="0">
                          <a:solidFill>
                            <a:srgbClr val="000000"/>
                          </a:solidFill>
                          <a:effectLst/>
                          <a:latin typeface="Arial"/>
                        </a:rPr>
                        <a:t>Workshops , Seminar, Webinar, Guest Lectures, Talks</a:t>
                      </a:r>
                      <a:endParaRPr lang="en-US" sz="2000" b="0" u="none" strike="noStrike" noProof="0">
                        <a:solidFill>
                          <a:srgbClr val="000000"/>
                        </a:solidFill>
                        <a:latin typeface="Arial"/>
                      </a:endParaRPr>
                    </a:p>
                  </a:txBody>
                  <a:tcPr marL="68580" marR="68580" marT="0" marB="0" anchor="ctr"/>
                </a:tc>
                <a:tc>
                  <a:txBody>
                    <a:bodyPr/>
                    <a:lstStyle/>
                    <a:p>
                      <a:pPr algn="ctr">
                        <a:lnSpc>
                          <a:spcPct val="107000"/>
                        </a:lnSpc>
                        <a:spcAft>
                          <a:spcPts val="800"/>
                        </a:spcAft>
                      </a:pPr>
                      <a:r>
                        <a:rPr lang="en-US" sz="1800">
                          <a:effectLst/>
                        </a:rPr>
                        <a:t>6</a:t>
                      </a:r>
                      <a:r>
                        <a:rPr lang="en-IN" sz="1800">
                          <a:effectLst/>
                        </a:rPr>
                        <a:t>05</a:t>
                      </a:r>
                    </a:p>
                  </a:txBody>
                  <a:tcPr marL="68580" marR="68580" marT="0" marB="0" anchor="ctr"/>
                </a:tc>
                <a:extLst>
                  <a:ext uri="{0D108BD9-81ED-4DB2-BD59-A6C34878D82A}">
                    <a16:rowId xmlns:a16="http://schemas.microsoft.com/office/drawing/2014/main" val="3722449852"/>
                  </a:ext>
                </a:extLst>
              </a:tr>
              <a:tr h="813047">
                <a:tc>
                  <a:txBody>
                    <a:bodyPr/>
                    <a:lstStyle/>
                    <a:p>
                      <a:pPr marL="0" marR="0" lvl="0" indent="0" algn="ctr">
                        <a:lnSpc>
                          <a:spcPct val="107000"/>
                        </a:lnSpc>
                        <a:spcBef>
                          <a:spcPts val="0"/>
                        </a:spcBef>
                        <a:spcAft>
                          <a:spcPts val="800"/>
                        </a:spcAft>
                        <a:buNone/>
                      </a:pPr>
                      <a:r>
                        <a:rPr lang="en-US" sz="2000" b="0" u="none" strike="noStrike" noProof="0">
                          <a:solidFill>
                            <a:srgbClr val="000000"/>
                          </a:solidFill>
                          <a:effectLst/>
                          <a:latin typeface="Arial"/>
                        </a:rPr>
                        <a:t>Extension Activities</a:t>
                      </a:r>
                      <a:endParaRPr lang="en-US" b="0">
                        <a:latin typeface="Arial"/>
                      </a:endParaRPr>
                    </a:p>
                  </a:txBody>
                  <a:tcPr marL="68580" marR="68580" marT="0" marB="0" anchor="ctr"/>
                </a:tc>
                <a:tc>
                  <a:txBody>
                    <a:bodyPr/>
                    <a:lstStyle/>
                    <a:p>
                      <a:pPr algn="ctr">
                        <a:lnSpc>
                          <a:spcPct val="107000"/>
                        </a:lnSpc>
                        <a:spcAft>
                          <a:spcPts val="800"/>
                        </a:spcAft>
                      </a:pPr>
                      <a:r>
                        <a:rPr lang="en-US" sz="1800">
                          <a:effectLst/>
                        </a:rPr>
                        <a:t>124</a:t>
                      </a:r>
                      <a:endParaRPr lang="en-IN" sz="1800">
                        <a:effectLst/>
                      </a:endParaRPr>
                    </a:p>
                  </a:txBody>
                  <a:tcPr marL="68580" marR="68580" marT="0" marB="0" anchor="ctr"/>
                </a:tc>
                <a:extLst>
                  <a:ext uri="{0D108BD9-81ED-4DB2-BD59-A6C34878D82A}">
                    <a16:rowId xmlns:a16="http://schemas.microsoft.com/office/drawing/2014/main" val="430273255"/>
                  </a:ext>
                </a:extLst>
              </a:tr>
              <a:tr h="471090">
                <a:tc>
                  <a:txBody>
                    <a:bodyPr/>
                    <a:lstStyle/>
                    <a:p>
                      <a:pPr lvl="0" algn="ctr">
                        <a:lnSpc>
                          <a:spcPct val="107000"/>
                        </a:lnSpc>
                        <a:spcAft>
                          <a:spcPts val="800"/>
                        </a:spcAft>
                        <a:buNone/>
                      </a:pPr>
                      <a:r>
                        <a:rPr lang="en-IN" sz="2000" b="0" u="none" strike="noStrike" noProof="0">
                          <a:solidFill>
                            <a:srgbClr val="000000"/>
                          </a:solidFill>
                          <a:effectLst/>
                          <a:latin typeface="Arial"/>
                        </a:rPr>
                        <a:t>Industrial/Academic Visits</a:t>
                      </a:r>
                      <a:endParaRPr lang="en-US" b="0">
                        <a:latin typeface="Arial"/>
                      </a:endParaRPr>
                    </a:p>
                  </a:txBody>
                  <a:tcPr marL="68580" marR="68580" marT="0" marB="0" anchor="ctr"/>
                </a:tc>
                <a:tc>
                  <a:txBody>
                    <a:bodyPr/>
                    <a:lstStyle/>
                    <a:p>
                      <a:pPr algn="ctr">
                        <a:lnSpc>
                          <a:spcPct val="107000"/>
                        </a:lnSpc>
                        <a:spcAft>
                          <a:spcPts val="800"/>
                        </a:spcAft>
                      </a:pPr>
                      <a:r>
                        <a:rPr lang="en-US" sz="1800">
                          <a:effectLst/>
                        </a:rPr>
                        <a:t>99</a:t>
                      </a:r>
                      <a:endParaRPr lang="en-IN" sz="1800">
                        <a:effectLst/>
                      </a:endParaRPr>
                    </a:p>
                  </a:txBody>
                  <a:tcPr marL="68580" marR="68580" marT="0" marB="0" anchor="ctr"/>
                </a:tc>
                <a:extLst>
                  <a:ext uri="{0D108BD9-81ED-4DB2-BD59-A6C34878D82A}">
                    <a16:rowId xmlns:a16="http://schemas.microsoft.com/office/drawing/2014/main" val="4015759542"/>
                  </a:ext>
                </a:extLst>
              </a:tr>
              <a:tr h="642718">
                <a:tc>
                  <a:txBody>
                    <a:bodyPr/>
                    <a:lstStyle/>
                    <a:p>
                      <a:pPr lvl="0" algn="ctr">
                        <a:lnSpc>
                          <a:spcPct val="107000"/>
                        </a:lnSpc>
                        <a:spcAft>
                          <a:spcPts val="800"/>
                        </a:spcAft>
                        <a:buNone/>
                      </a:pPr>
                      <a:r>
                        <a:rPr lang="en-IN" sz="2000" b="0" u="none" strike="noStrike" noProof="0">
                          <a:solidFill>
                            <a:srgbClr val="000000"/>
                          </a:solidFill>
                          <a:effectLst/>
                          <a:latin typeface="Arial"/>
                        </a:rPr>
                        <a:t>MoU Activities</a:t>
                      </a:r>
                      <a:endParaRPr lang="en-IN" sz="2000" b="0" u="none" strike="noStrike" noProof="0">
                        <a:solidFill>
                          <a:srgbClr val="000000"/>
                        </a:solidFill>
                        <a:latin typeface="Arial"/>
                      </a:endParaRPr>
                    </a:p>
                  </a:txBody>
                  <a:tcPr marL="68580" marR="68580" marT="0" marB="0" anchor="ctr"/>
                </a:tc>
                <a:tc>
                  <a:txBody>
                    <a:bodyPr/>
                    <a:lstStyle/>
                    <a:p>
                      <a:pPr algn="ctr">
                        <a:lnSpc>
                          <a:spcPct val="107000"/>
                        </a:lnSpc>
                        <a:spcAft>
                          <a:spcPts val="800"/>
                        </a:spcAft>
                      </a:pPr>
                      <a:r>
                        <a:rPr lang="en-US" sz="1800">
                          <a:effectLst/>
                        </a:rPr>
                        <a:t>114</a:t>
                      </a:r>
                      <a:endParaRPr lang="en-IN" sz="1800">
                        <a:effectLst/>
                      </a:endParaRPr>
                    </a:p>
                    <a:p>
                      <a:pPr algn="ctr">
                        <a:lnSpc>
                          <a:spcPct val="107000"/>
                        </a:lnSpc>
                        <a:spcAft>
                          <a:spcPts val="800"/>
                        </a:spcAft>
                      </a:pPr>
                      <a:endParaRPr lang="en-IN" sz="1800">
                        <a:effectLst/>
                      </a:endParaRPr>
                    </a:p>
                  </a:txBody>
                  <a:tcPr marL="68580" marR="68580" marT="0" marB="0" anchor="ctr"/>
                </a:tc>
                <a:extLst>
                  <a:ext uri="{0D108BD9-81ED-4DB2-BD59-A6C34878D82A}">
                    <a16:rowId xmlns:a16="http://schemas.microsoft.com/office/drawing/2014/main" val="473445677"/>
                  </a:ext>
                </a:extLst>
              </a:tr>
              <a:tr h="331670">
                <a:tc>
                  <a:txBody>
                    <a:bodyPr/>
                    <a:lstStyle/>
                    <a:p>
                      <a:pPr algn="ctr">
                        <a:lnSpc>
                          <a:spcPct val="107000"/>
                        </a:lnSpc>
                        <a:spcAft>
                          <a:spcPts val="800"/>
                        </a:spcAft>
                      </a:pPr>
                      <a:r>
                        <a:rPr lang="en-US" sz="2000" b="0">
                          <a:effectLst/>
                          <a:latin typeface="Arial"/>
                        </a:rPr>
                        <a:t>Case Studies</a:t>
                      </a:r>
                    </a:p>
                  </a:txBody>
                  <a:tcPr marL="68580" marR="68580" marT="0" marB="0" anchor="ctr"/>
                </a:tc>
                <a:tc>
                  <a:txBody>
                    <a:bodyPr/>
                    <a:lstStyle/>
                    <a:p>
                      <a:pPr algn="ctr">
                        <a:lnSpc>
                          <a:spcPct val="107000"/>
                        </a:lnSpc>
                        <a:spcAft>
                          <a:spcPts val="800"/>
                        </a:spcAft>
                      </a:pPr>
                      <a:r>
                        <a:rPr lang="en-US" sz="2000">
                          <a:effectLst/>
                        </a:rPr>
                        <a:t>10</a:t>
                      </a:r>
                    </a:p>
                  </a:txBody>
                  <a:tcPr marL="68580" marR="68580" marT="0" marB="0" anchor="ctr"/>
                </a:tc>
                <a:extLst>
                  <a:ext uri="{0D108BD9-81ED-4DB2-BD59-A6C34878D82A}">
                    <a16:rowId xmlns:a16="http://schemas.microsoft.com/office/drawing/2014/main" val="2322211380"/>
                  </a:ext>
                </a:extLst>
              </a:tr>
              <a:tr h="331669">
                <a:tc>
                  <a:txBody>
                    <a:bodyPr/>
                    <a:lstStyle/>
                    <a:p>
                      <a:pPr lvl="0" algn="ctr">
                        <a:lnSpc>
                          <a:spcPct val="107000"/>
                        </a:lnSpc>
                        <a:spcAft>
                          <a:spcPts val="800"/>
                        </a:spcAft>
                        <a:buNone/>
                      </a:pPr>
                      <a:r>
                        <a:rPr lang="en-US" sz="2000">
                          <a:effectLst/>
                        </a:rPr>
                        <a:t>Total</a:t>
                      </a:r>
                    </a:p>
                  </a:txBody>
                  <a:tcPr marL="68580" marR="68580" marT="0" marB="0" anchor="ctr"/>
                </a:tc>
                <a:tc>
                  <a:txBody>
                    <a:bodyPr/>
                    <a:lstStyle/>
                    <a:p>
                      <a:pPr lvl="0" algn="ctr">
                        <a:lnSpc>
                          <a:spcPct val="107000"/>
                        </a:lnSpc>
                        <a:spcAft>
                          <a:spcPts val="800"/>
                        </a:spcAft>
                        <a:buNone/>
                      </a:pPr>
                      <a:r>
                        <a:rPr lang="en-US" sz="2000" b="1">
                          <a:effectLst/>
                        </a:rPr>
                        <a:t>952</a:t>
                      </a:r>
                    </a:p>
                  </a:txBody>
                  <a:tcPr marL="68580" marR="68580" marT="0" marB="0" anchor="ctr"/>
                </a:tc>
                <a:extLst>
                  <a:ext uri="{0D108BD9-81ED-4DB2-BD59-A6C34878D82A}">
                    <a16:rowId xmlns:a16="http://schemas.microsoft.com/office/drawing/2014/main" val="1891029720"/>
                  </a:ext>
                </a:extLst>
              </a:tr>
            </a:tbl>
          </a:graphicData>
        </a:graphic>
      </p:graphicFrame>
      <p:graphicFrame>
        <p:nvGraphicFramePr>
          <p:cNvPr id="7" name="Chart 6">
            <a:extLst>
              <a:ext uri="{FF2B5EF4-FFF2-40B4-BE49-F238E27FC236}">
                <a16:creationId xmlns:a16="http://schemas.microsoft.com/office/drawing/2014/main" id="{FF8FD51F-BBBA-D9EF-9F5F-DBF9DC005E78}"/>
              </a:ext>
            </a:extLst>
          </p:cNvPr>
          <p:cNvGraphicFramePr>
            <a:graphicFrameLocks/>
          </p:cNvGraphicFramePr>
          <p:nvPr/>
        </p:nvGraphicFramePr>
        <p:xfrm>
          <a:off x="5273458" y="1528175"/>
          <a:ext cx="6849998" cy="459705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69CA69D-A615-5B11-7829-A95DBB57712A}"/>
              </a:ext>
            </a:extLst>
          </p:cNvPr>
          <p:cNvSpPr txBox="1"/>
          <p:nvPr/>
        </p:nvSpPr>
        <p:spPr>
          <a:xfrm>
            <a:off x="7852340" y="2604856"/>
            <a:ext cx="1215025" cy="369332"/>
          </a:xfrm>
          <a:prstGeom prst="rect">
            <a:avLst/>
          </a:prstGeom>
          <a:noFill/>
        </p:spPr>
        <p:txBody>
          <a:bodyPr wrap="square" rtlCol="0">
            <a:spAutoFit/>
          </a:bodyPr>
          <a:lstStyle/>
          <a:p>
            <a:r>
              <a:rPr lang="en-IN" b="1">
                <a:solidFill>
                  <a:schemeClr val="bg1"/>
                </a:solidFill>
              </a:rPr>
              <a:t>124</a:t>
            </a:r>
          </a:p>
        </p:txBody>
      </p:sp>
      <p:sp>
        <p:nvSpPr>
          <p:cNvPr id="9" name="TextBox 8">
            <a:extLst>
              <a:ext uri="{FF2B5EF4-FFF2-40B4-BE49-F238E27FC236}">
                <a16:creationId xmlns:a16="http://schemas.microsoft.com/office/drawing/2014/main" id="{42E5F02D-0B69-001C-59FA-783F5CD9D926}"/>
              </a:ext>
            </a:extLst>
          </p:cNvPr>
          <p:cNvSpPr txBox="1"/>
          <p:nvPr/>
        </p:nvSpPr>
        <p:spPr>
          <a:xfrm>
            <a:off x="7177537" y="4196033"/>
            <a:ext cx="1215025" cy="369332"/>
          </a:xfrm>
          <a:prstGeom prst="rect">
            <a:avLst/>
          </a:prstGeom>
          <a:noFill/>
        </p:spPr>
        <p:txBody>
          <a:bodyPr wrap="square" rtlCol="0">
            <a:spAutoFit/>
          </a:bodyPr>
          <a:lstStyle/>
          <a:p>
            <a:r>
              <a:rPr lang="en-IN" b="1">
                <a:solidFill>
                  <a:schemeClr val="bg1"/>
                </a:solidFill>
              </a:rPr>
              <a:t>99</a:t>
            </a:r>
          </a:p>
        </p:txBody>
      </p:sp>
      <p:sp>
        <p:nvSpPr>
          <p:cNvPr id="10" name="TextBox 9">
            <a:extLst>
              <a:ext uri="{FF2B5EF4-FFF2-40B4-BE49-F238E27FC236}">
                <a16:creationId xmlns:a16="http://schemas.microsoft.com/office/drawing/2014/main" id="{ED9383D4-83CB-E15C-C159-F12991BF0FAF}"/>
              </a:ext>
            </a:extLst>
          </p:cNvPr>
          <p:cNvSpPr txBox="1"/>
          <p:nvPr/>
        </p:nvSpPr>
        <p:spPr>
          <a:xfrm>
            <a:off x="7177537" y="3350787"/>
            <a:ext cx="1215025" cy="369332"/>
          </a:xfrm>
          <a:prstGeom prst="rect">
            <a:avLst/>
          </a:prstGeom>
          <a:noFill/>
        </p:spPr>
        <p:txBody>
          <a:bodyPr wrap="square" rtlCol="0">
            <a:spAutoFit/>
          </a:bodyPr>
          <a:lstStyle/>
          <a:p>
            <a:r>
              <a:rPr lang="en-IN" b="1">
                <a:solidFill>
                  <a:schemeClr val="bg1"/>
                </a:solidFill>
              </a:rPr>
              <a:t>114</a:t>
            </a:r>
          </a:p>
        </p:txBody>
      </p:sp>
      <p:sp>
        <p:nvSpPr>
          <p:cNvPr id="11" name="TextBox 10">
            <a:extLst>
              <a:ext uri="{FF2B5EF4-FFF2-40B4-BE49-F238E27FC236}">
                <a16:creationId xmlns:a16="http://schemas.microsoft.com/office/drawing/2014/main" id="{EF922129-3892-7B64-C148-006C0E811784}"/>
              </a:ext>
            </a:extLst>
          </p:cNvPr>
          <p:cNvSpPr txBox="1"/>
          <p:nvPr/>
        </p:nvSpPr>
        <p:spPr>
          <a:xfrm>
            <a:off x="9223940" y="3826701"/>
            <a:ext cx="1215025" cy="369332"/>
          </a:xfrm>
          <a:prstGeom prst="rect">
            <a:avLst/>
          </a:prstGeom>
          <a:noFill/>
        </p:spPr>
        <p:txBody>
          <a:bodyPr wrap="square" rtlCol="0">
            <a:spAutoFit/>
          </a:bodyPr>
          <a:lstStyle/>
          <a:p>
            <a:r>
              <a:rPr lang="en-IN" b="1">
                <a:solidFill>
                  <a:schemeClr val="bg1"/>
                </a:solidFill>
              </a:rPr>
              <a:t>609</a:t>
            </a:r>
          </a:p>
        </p:txBody>
      </p:sp>
      <p:graphicFrame>
        <p:nvGraphicFramePr>
          <p:cNvPr id="3" name="Table 2">
            <a:extLst>
              <a:ext uri="{FF2B5EF4-FFF2-40B4-BE49-F238E27FC236}">
                <a16:creationId xmlns:a16="http://schemas.microsoft.com/office/drawing/2014/main" id="{437161F3-2D8A-CA15-6432-55444FA05DC6}"/>
              </a:ext>
            </a:extLst>
          </p:cNvPr>
          <p:cNvGraphicFramePr>
            <a:graphicFrameLocks noGrp="1"/>
          </p:cNvGraphicFramePr>
          <p:nvPr>
            <p:extLst>
              <p:ext uri="{D42A27DB-BD31-4B8C-83A1-F6EECF244321}">
                <p14:modId xmlns:p14="http://schemas.microsoft.com/office/powerpoint/2010/main" val="1694596952"/>
              </p:ext>
            </p:extLst>
          </p:nvPr>
        </p:nvGraphicFramePr>
        <p:xfrm>
          <a:off x="6393365" y="1235926"/>
          <a:ext cx="5489770" cy="4785243"/>
        </p:xfrm>
        <a:graphic>
          <a:graphicData uri="http://schemas.openxmlformats.org/drawingml/2006/table">
            <a:tbl>
              <a:tblPr firstRow="1" firstCol="1" bandRow="1">
                <a:tableStyleId>{D27102A9-8310-4765-A935-A1911B00CA55}</a:tableStyleId>
              </a:tblPr>
              <a:tblGrid>
                <a:gridCol w="3225770">
                  <a:extLst>
                    <a:ext uri="{9D8B030D-6E8A-4147-A177-3AD203B41FA5}">
                      <a16:colId xmlns:a16="http://schemas.microsoft.com/office/drawing/2014/main" val="1135316371"/>
                    </a:ext>
                  </a:extLst>
                </a:gridCol>
                <a:gridCol w="2264000">
                  <a:extLst>
                    <a:ext uri="{9D8B030D-6E8A-4147-A177-3AD203B41FA5}">
                      <a16:colId xmlns:a16="http://schemas.microsoft.com/office/drawing/2014/main" val="1662001654"/>
                    </a:ext>
                  </a:extLst>
                </a:gridCol>
              </a:tblGrid>
              <a:tr h="426511">
                <a:tc gridSpan="2">
                  <a:txBody>
                    <a:bodyPr/>
                    <a:lstStyle/>
                    <a:p>
                      <a:pPr algn="ctr">
                        <a:lnSpc>
                          <a:spcPct val="107000"/>
                        </a:lnSpc>
                        <a:spcAft>
                          <a:spcPts val="800"/>
                        </a:spcAft>
                      </a:pPr>
                      <a:r>
                        <a:rPr lang="en-IN" sz="2400">
                          <a:effectLst/>
                        </a:rPr>
                        <a:t>Year 2023-24</a:t>
                      </a:r>
                      <a:endParaRPr lang="en-IN" sz="24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n-IN"/>
                    </a:p>
                  </a:txBody>
                  <a:tcPr/>
                </a:tc>
                <a:extLst>
                  <a:ext uri="{0D108BD9-81ED-4DB2-BD59-A6C34878D82A}">
                    <a16:rowId xmlns:a16="http://schemas.microsoft.com/office/drawing/2014/main" val="1278526387"/>
                  </a:ext>
                </a:extLst>
              </a:tr>
              <a:tr h="520136">
                <a:tc>
                  <a:txBody>
                    <a:bodyPr/>
                    <a:lstStyle/>
                    <a:p>
                      <a:pPr algn="ctr">
                        <a:lnSpc>
                          <a:spcPct val="107000"/>
                        </a:lnSpc>
                        <a:spcAft>
                          <a:spcPts val="800"/>
                        </a:spcAft>
                      </a:pPr>
                      <a:r>
                        <a:rPr lang="en-IN" sz="2000" b="1">
                          <a:effectLst/>
                        </a:rPr>
                        <a:t>Category</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2000" b="1">
                          <a:effectLst/>
                        </a:rPr>
                        <a:t>No. of Events</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5867063"/>
                  </a:ext>
                </a:extLst>
              </a:tr>
              <a:tr h="147718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2000" b="0">
                          <a:effectLst/>
                          <a:latin typeface="Arial"/>
                        </a:rPr>
                        <a:t>Workshops , Seminar, Webinar, Guest  Lectures, Talks</a:t>
                      </a:r>
                    </a:p>
                  </a:txBody>
                  <a:tcPr marL="68580" marR="68580" marT="0" marB="0" anchor="ctr"/>
                </a:tc>
                <a:tc>
                  <a:txBody>
                    <a:bodyPr/>
                    <a:lstStyle/>
                    <a:p>
                      <a:pPr algn="ctr">
                        <a:lnSpc>
                          <a:spcPct val="107000"/>
                        </a:lnSpc>
                        <a:spcAft>
                          <a:spcPts val="800"/>
                        </a:spcAft>
                      </a:pPr>
                      <a:r>
                        <a:rPr lang="en-US" sz="2000">
                          <a:effectLst/>
                        </a:rPr>
                        <a:t>399</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22449852"/>
                  </a:ext>
                </a:extLst>
              </a:tr>
              <a:tr h="416108">
                <a:tc>
                  <a:txBody>
                    <a:bodyPr/>
                    <a:lstStyle/>
                    <a:p>
                      <a:pPr>
                        <a:lnSpc>
                          <a:spcPct val="107000"/>
                        </a:lnSpc>
                        <a:spcAft>
                          <a:spcPts val="800"/>
                        </a:spcAft>
                      </a:pPr>
                      <a:r>
                        <a:rPr lang="en-US" sz="2000" b="0">
                          <a:effectLst/>
                          <a:latin typeface="Arial"/>
                        </a:rPr>
                        <a:t>Extension Activities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US" sz="2000">
                          <a:effectLst/>
                        </a:rPr>
                        <a:t>58</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29377727"/>
                  </a:ext>
                </a:extLst>
              </a:tr>
              <a:tr h="696982">
                <a:tc>
                  <a:txBody>
                    <a:bodyPr/>
                    <a:lstStyle/>
                    <a:p>
                      <a:pPr>
                        <a:lnSpc>
                          <a:spcPct val="107000"/>
                        </a:lnSpc>
                        <a:spcAft>
                          <a:spcPts val="800"/>
                        </a:spcAft>
                      </a:pPr>
                      <a:r>
                        <a:rPr lang="en-IN" sz="2000" b="0">
                          <a:effectLst/>
                          <a:latin typeface="Arial"/>
                        </a:rPr>
                        <a:t>Industrial/Academic Visits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GB" sz="2000">
                          <a:effectLst/>
                        </a:rPr>
                        <a:t>69</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15759542"/>
                  </a:ext>
                </a:extLst>
              </a:tr>
              <a:tr h="416108">
                <a:tc>
                  <a:txBody>
                    <a:bodyPr/>
                    <a:lstStyle/>
                    <a:p>
                      <a:pPr>
                        <a:lnSpc>
                          <a:spcPct val="107000"/>
                        </a:lnSpc>
                        <a:spcAft>
                          <a:spcPts val="800"/>
                        </a:spcAft>
                      </a:pPr>
                      <a:r>
                        <a:rPr lang="en-IN" sz="2000" b="0">
                          <a:effectLst/>
                          <a:latin typeface="Arial"/>
                        </a:rPr>
                        <a:t>MoU Activities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IN" sz="2000">
                          <a:effectLst/>
                        </a:rPr>
                        <a:t>72</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8571155"/>
                  </a:ext>
                </a:extLst>
              </a:tr>
              <a:tr h="416108">
                <a:tc>
                  <a:txBody>
                    <a:bodyPr/>
                    <a:lstStyle/>
                    <a:p>
                      <a:pPr>
                        <a:lnSpc>
                          <a:spcPct val="107000"/>
                        </a:lnSpc>
                        <a:spcAft>
                          <a:spcPts val="800"/>
                        </a:spcAft>
                      </a:pPr>
                      <a:r>
                        <a:rPr lang="en-GB" sz="2000" b="0">
                          <a:effectLst/>
                          <a:latin typeface="Arial"/>
                        </a:rPr>
                        <a:t>Case Studies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GB" sz="2000">
                          <a:effectLst/>
                        </a:rPr>
                        <a:t>15</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95688160"/>
                  </a:ext>
                </a:extLst>
              </a:tr>
              <a:tr h="416108">
                <a:tc>
                  <a:txBody>
                    <a:bodyPr/>
                    <a:lstStyle/>
                    <a:p>
                      <a:pPr>
                        <a:lnSpc>
                          <a:spcPct val="107000"/>
                        </a:lnSpc>
                        <a:spcAft>
                          <a:spcPts val="800"/>
                        </a:spcAft>
                      </a:pPr>
                      <a:r>
                        <a:rPr lang="en-GB" sz="2000" b="1">
                          <a:effectLst/>
                        </a:rPr>
                        <a:t>Total Activities</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2000" b="1">
                          <a:effectLst/>
                        </a:rPr>
                        <a:t>613</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1306297"/>
                  </a:ext>
                </a:extLst>
              </a:tr>
            </a:tbl>
          </a:graphicData>
        </a:graphic>
      </p:graphicFrame>
    </p:spTree>
    <p:extLst>
      <p:ext uri="{BB962C8B-B14F-4D97-AF65-F5344CB8AC3E}">
        <p14:creationId xmlns:p14="http://schemas.microsoft.com/office/powerpoint/2010/main" val="359030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E06A5B-AA26-D919-C80D-D1BB946A22F7}"/>
              </a:ext>
            </a:extLst>
          </p:cNvPr>
          <p:cNvSpPr>
            <a:spLocks noGrp="1"/>
          </p:cNvSpPr>
          <p:nvPr>
            <p:ph type="sldNum" sz="quarter" idx="4"/>
          </p:nvPr>
        </p:nvSpPr>
        <p:spPr/>
        <p:txBody>
          <a:bodyPr/>
          <a:lstStyle/>
          <a:p>
            <a:fld id="{5F313B11-4BED-4CCD-96B8-4C5DBB2E6597}" type="slidenum">
              <a:rPr lang="en-IN" smtClean="0"/>
              <a:pPr/>
              <a:t>11</a:t>
            </a:fld>
            <a:endParaRPr lang="en-IN"/>
          </a:p>
        </p:txBody>
      </p:sp>
      <p:grpSp>
        <p:nvGrpSpPr>
          <p:cNvPr id="3" name="Group 2">
            <a:extLst>
              <a:ext uri="{FF2B5EF4-FFF2-40B4-BE49-F238E27FC236}">
                <a16:creationId xmlns:a16="http://schemas.microsoft.com/office/drawing/2014/main" id="{6187B96D-C605-BC00-431F-F919DC348804}"/>
              </a:ext>
            </a:extLst>
          </p:cNvPr>
          <p:cNvGrpSpPr/>
          <p:nvPr/>
        </p:nvGrpSpPr>
        <p:grpSpPr>
          <a:xfrm>
            <a:off x="7631194" y="1032782"/>
            <a:ext cx="4400385" cy="4974986"/>
            <a:chOff x="10535322" y="432335"/>
            <a:chExt cx="8313744" cy="9854665"/>
          </a:xfrm>
        </p:grpSpPr>
        <p:grpSp>
          <p:nvGrpSpPr>
            <p:cNvPr id="4" name="Group 2">
              <a:extLst>
                <a:ext uri="{FF2B5EF4-FFF2-40B4-BE49-F238E27FC236}">
                  <a16:creationId xmlns:a16="http://schemas.microsoft.com/office/drawing/2014/main" id="{91170F61-FA32-938C-911A-C398AA1B0951}"/>
                </a:ext>
              </a:extLst>
            </p:cNvPr>
            <p:cNvGrpSpPr/>
            <p:nvPr/>
          </p:nvGrpSpPr>
          <p:grpSpPr>
            <a:xfrm>
              <a:off x="10535322" y="432335"/>
              <a:ext cx="5438575" cy="4711165"/>
              <a:chOff x="0" y="0"/>
              <a:chExt cx="7251433" cy="6281554"/>
            </a:xfrm>
          </p:grpSpPr>
          <p:sp>
            <p:nvSpPr>
              <p:cNvPr id="15" name="Freeform 3">
                <a:extLst>
                  <a:ext uri="{FF2B5EF4-FFF2-40B4-BE49-F238E27FC236}">
                    <a16:creationId xmlns:a16="http://schemas.microsoft.com/office/drawing/2014/main" id="{3C12246A-5B7F-D977-1643-C7B5652CFD62}"/>
                  </a:ext>
                </a:extLst>
              </p:cNvPr>
              <p:cNvSpPr/>
              <p:nvPr/>
            </p:nvSpPr>
            <p:spPr>
              <a:xfrm>
                <a:off x="0" y="0"/>
                <a:ext cx="7251433" cy="6281554"/>
              </a:xfrm>
              <a:custGeom>
                <a:avLst/>
                <a:gdLst/>
                <a:ahLst/>
                <a:cxnLst/>
                <a:rect l="l" t="t" r="r" b="b"/>
                <a:pathLst>
                  <a:path w="7251433" h="6281554">
                    <a:moveTo>
                      <a:pt x="0" y="0"/>
                    </a:moveTo>
                    <a:lnTo>
                      <a:pt x="7251433" y="0"/>
                    </a:lnTo>
                    <a:lnTo>
                      <a:pt x="7251433" y="6281554"/>
                    </a:lnTo>
                    <a:lnTo>
                      <a:pt x="0" y="6281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6" name="Freeform 4">
                <a:extLst>
                  <a:ext uri="{FF2B5EF4-FFF2-40B4-BE49-F238E27FC236}">
                    <a16:creationId xmlns:a16="http://schemas.microsoft.com/office/drawing/2014/main" id="{3927B976-09ED-8D72-3AEB-43F2D9517D1A}"/>
                  </a:ext>
                </a:extLst>
              </p:cNvPr>
              <p:cNvSpPr/>
              <p:nvPr/>
            </p:nvSpPr>
            <p:spPr>
              <a:xfrm>
                <a:off x="194967" y="168890"/>
                <a:ext cx="6861499" cy="5943773"/>
              </a:xfrm>
              <a:custGeom>
                <a:avLst/>
                <a:gdLst/>
                <a:ahLst/>
                <a:cxnLst/>
                <a:rect l="l" t="t" r="r" b="b"/>
                <a:pathLst>
                  <a:path w="6861499" h="5943773">
                    <a:moveTo>
                      <a:pt x="0" y="0"/>
                    </a:moveTo>
                    <a:lnTo>
                      <a:pt x="6861499" y="0"/>
                    </a:lnTo>
                    <a:lnTo>
                      <a:pt x="6861499" y="5943774"/>
                    </a:lnTo>
                    <a:lnTo>
                      <a:pt x="0" y="5943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7" name="Group 5">
                <a:extLst>
                  <a:ext uri="{FF2B5EF4-FFF2-40B4-BE49-F238E27FC236}">
                    <a16:creationId xmlns:a16="http://schemas.microsoft.com/office/drawing/2014/main" id="{F07FFA65-D44F-E82B-FB20-F91DCBB13E76}"/>
                  </a:ext>
                </a:extLst>
              </p:cNvPr>
              <p:cNvGrpSpPr/>
              <p:nvPr/>
            </p:nvGrpSpPr>
            <p:grpSpPr>
              <a:xfrm>
                <a:off x="390992" y="339652"/>
                <a:ext cx="6469448" cy="5602251"/>
                <a:chOff x="0" y="0"/>
                <a:chExt cx="4282440" cy="3708400"/>
              </a:xfrm>
            </p:grpSpPr>
            <p:sp>
              <p:nvSpPr>
                <p:cNvPr id="18" name="Freeform 6">
                  <a:extLst>
                    <a:ext uri="{FF2B5EF4-FFF2-40B4-BE49-F238E27FC236}">
                      <a16:creationId xmlns:a16="http://schemas.microsoft.com/office/drawing/2014/main" id="{C25540FA-14DD-A94E-FEF1-CD2481235BB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t="-7739" b="-7739"/>
                  </a:stretch>
                </a:blipFill>
              </p:spPr>
              <p:txBody>
                <a:bodyPr/>
                <a:lstStyle/>
                <a:p>
                  <a:endParaRPr lang="en-IN"/>
                </a:p>
              </p:txBody>
            </p:sp>
          </p:grpSp>
        </p:grpSp>
        <p:grpSp>
          <p:nvGrpSpPr>
            <p:cNvPr id="5" name="Group 7">
              <a:extLst>
                <a:ext uri="{FF2B5EF4-FFF2-40B4-BE49-F238E27FC236}">
                  <a16:creationId xmlns:a16="http://schemas.microsoft.com/office/drawing/2014/main" id="{F12671C2-F714-FEA2-89E2-1C6E1D0AF02A}"/>
                </a:ext>
              </a:extLst>
            </p:cNvPr>
            <p:cNvGrpSpPr/>
            <p:nvPr/>
          </p:nvGrpSpPr>
          <p:grpSpPr>
            <a:xfrm>
              <a:off x="13769066" y="3236216"/>
              <a:ext cx="5080000" cy="4400550"/>
              <a:chOff x="0" y="0"/>
              <a:chExt cx="6773333" cy="5867400"/>
            </a:xfrm>
          </p:grpSpPr>
          <p:sp>
            <p:nvSpPr>
              <p:cNvPr id="11" name="Freeform 8">
                <a:extLst>
                  <a:ext uri="{FF2B5EF4-FFF2-40B4-BE49-F238E27FC236}">
                    <a16:creationId xmlns:a16="http://schemas.microsoft.com/office/drawing/2014/main" id="{4720D855-5428-6520-7E23-0B3AE0E9722F}"/>
                  </a:ext>
                </a:extLst>
              </p:cNvPr>
              <p:cNvSpPr/>
              <p:nvPr/>
            </p:nvSpPr>
            <p:spPr>
              <a:xfrm>
                <a:off x="0" y="0"/>
                <a:ext cx="6773333" cy="5867400"/>
              </a:xfrm>
              <a:custGeom>
                <a:avLst/>
                <a:gdLst/>
                <a:ahLst/>
                <a:cxnLst/>
                <a:rect l="l" t="t" r="r" b="b"/>
                <a:pathLst>
                  <a:path w="6773333" h="5867400">
                    <a:moveTo>
                      <a:pt x="0" y="0"/>
                    </a:moveTo>
                    <a:lnTo>
                      <a:pt x="6773333" y="0"/>
                    </a:lnTo>
                    <a:lnTo>
                      <a:pt x="6773333" y="5867400"/>
                    </a:lnTo>
                    <a:lnTo>
                      <a:pt x="0" y="586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2" name="Freeform 9">
                <a:extLst>
                  <a:ext uri="{FF2B5EF4-FFF2-40B4-BE49-F238E27FC236}">
                    <a16:creationId xmlns:a16="http://schemas.microsoft.com/office/drawing/2014/main" id="{3E39523E-E7A1-3017-5D5E-645A3EC5C4FC}"/>
                  </a:ext>
                </a:extLst>
              </p:cNvPr>
              <p:cNvSpPr/>
              <p:nvPr/>
            </p:nvSpPr>
            <p:spPr>
              <a:xfrm>
                <a:off x="182113" y="157755"/>
                <a:ext cx="6409108" cy="5551890"/>
              </a:xfrm>
              <a:custGeom>
                <a:avLst/>
                <a:gdLst/>
                <a:ahLst/>
                <a:cxnLst/>
                <a:rect l="l" t="t" r="r" b="b"/>
                <a:pathLst>
                  <a:path w="6409108" h="5551890">
                    <a:moveTo>
                      <a:pt x="0" y="0"/>
                    </a:moveTo>
                    <a:lnTo>
                      <a:pt x="6409107" y="0"/>
                    </a:lnTo>
                    <a:lnTo>
                      <a:pt x="6409107" y="5551890"/>
                    </a:lnTo>
                    <a:lnTo>
                      <a:pt x="0" y="555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3" name="Group 10">
                <a:extLst>
                  <a:ext uri="{FF2B5EF4-FFF2-40B4-BE49-F238E27FC236}">
                    <a16:creationId xmlns:a16="http://schemas.microsoft.com/office/drawing/2014/main" id="{80C6DE4A-AC3C-931C-8DAD-CB5FCDF302EB}"/>
                  </a:ext>
                </a:extLst>
              </p:cNvPr>
              <p:cNvGrpSpPr/>
              <p:nvPr/>
            </p:nvGrpSpPr>
            <p:grpSpPr>
              <a:xfrm>
                <a:off x="365213" y="317258"/>
                <a:ext cx="6042906" cy="5232884"/>
                <a:chOff x="0" y="0"/>
                <a:chExt cx="4282440" cy="3708400"/>
              </a:xfrm>
            </p:grpSpPr>
            <p:sp>
              <p:nvSpPr>
                <p:cNvPr id="14" name="Freeform 11">
                  <a:extLst>
                    <a:ext uri="{FF2B5EF4-FFF2-40B4-BE49-F238E27FC236}">
                      <a16:creationId xmlns:a16="http://schemas.microsoft.com/office/drawing/2014/main" id="{02C3965E-AE7C-D453-D233-A6DC0E8D6704}"/>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7739" b="-7739"/>
                  </a:stretch>
                </a:blipFill>
              </p:spPr>
              <p:txBody>
                <a:bodyPr/>
                <a:lstStyle/>
                <a:p>
                  <a:endParaRPr lang="en-IN"/>
                </a:p>
              </p:txBody>
            </p:sp>
          </p:grpSp>
        </p:grpSp>
        <p:grpSp>
          <p:nvGrpSpPr>
            <p:cNvPr id="6" name="Group 12">
              <a:extLst>
                <a:ext uri="{FF2B5EF4-FFF2-40B4-BE49-F238E27FC236}">
                  <a16:creationId xmlns:a16="http://schemas.microsoft.com/office/drawing/2014/main" id="{CA1CF427-DA1B-B160-569A-AE0D36DF49C8}"/>
                </a:ext>
              </a:extLst>
            </p:cNvPr>
            <p:cNvGrpSpPr/>
            <p:nvPr/>
          </p:nvGrpSpPr>
          <p:grpSpPr>
            <a:xfrm>
              <a:off x="10893897" y="5886450"/>
              <a:ext cx="5080000" cy="4400550"/>
              <a:chOff x="0" y="0"/>
              <a:chExt cx="6773333" cy="5867400"/>
            </a:xfrm>
          </p:grpSpPr>
          <p:sp>
            <p:nvSpPr>
              <p:cNvPr id="7" name="Freeform 13">
                <a:extLst>
                  <a:ext uri="{FF2B5EF4-FFF2-40B4-BE49-F238E27FC236}">
                    <a16:creationId xmlns:a16="http://schemas.microsoft.com/office/drawing/2014/main" id="{FBFCE9BF-EB3A-B50D-DFA1-22593CD75AC2}"/>
                  </a:ext>
                </a:extLst>
              </p:cNvPr>
              <p:cNvSpPr/>
              <p:nvPr/>
            </p:nvSpPr>
            <p:spPr>
              <a:xfrm>
                <a:off x="0" y="0"/>
                <a:ext cx="6773333" cy="5867400"/>
              </a:xfrm>
              <a:custGeom>
                <a:avLst/>
                <a:gdLst/>
                <a:ahLst/>
                <a:cxnLst/>
                <a:rect l="l" t="t" r="r" b="b"/>
                <a:pathLst>
                  <a:path w="6773333" h="5867400">
                    <a:moveTo>
                      <a:pt x="0" y="0"/>
                    </a:moveTo>
                    <a:lnTo>
                      <a:pt x="6773333" y="0"/>
                    </a:lnTo>
                    <a:lnTo>
                      <a:pt x="6773333" y="5867400"/>
                    </a:lnTo>
                    <a:lnTo>
                      <a:pt x="0" y="586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8" name="Freeform 14">
                <a:extLst>
                  <a:ext uri="{FF2B5EF4-FFF2-40B4-BE49-F238E27FC236}">
                    <a16:creationId xmlns:a16="http://schemas.microsoft.com/office/drawing/2014/main" id="{F9663CCC-15C3-93D2-AF41-74F3E7C0AE9D}"/>
                  </a:ext>
                </a:extLst>
              </p:cNvPr>
              <p:cNvSpPr/>
              <p:nvPr/>
            </p:nvSpPr>
            <p:spPr>
              <a:xfrm>
                <a:off x="182113" y="157755"/>
                <a:ext cx="6409108" cy="5551890"/>
              </a:xfrm>
              <a:custGeom>
                <a:avLst/>
                <a:gdLst/>
                <a:ahLst/>
                <a:cxnLst/>
                <a:rect l="l" t="t" r="r" b="b"/>
                <a:pathLst>
                  <a:path w="6409108" h="5551890">
                    <a:moveTo>
                      <a:pt x="0" y="0"/>
                    </a:moveTo>
                    <a:lnTo>
                      <a:pt x="6409107" y="0"/>
                    </a:lnTo>
                    <a:lnTo>
                      <a:pt x="6409107" y="5551890"/>
                    </a:lnTo>
                    <a:lnTo>
                      <a:pt x="0" y="555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9" name="Group 15">
                <a:extLst>
                  <a:ext uri="{FF2B5EF4-FFF2-40B4-BE49-F238E27FC236}">
                    <a16:creationId xmlns:a16="http://schemas.microsoft.com/office/drawing/2014/main" id="{68F6D872-D72B-5C88-DA38-D67BB452026E}"/>
                  </a:ext>
                </a:extLst>
              </p:cNvPr>
              <p:cNvGrpSpPr/>
              <p:nvPr/>
            </p:nvGrpSpPr>
            <p:grpSpPr>
              <a:xfrm>
                <a:off x="365213" y="317258"/>
                <a:ext cx="6042906" cy="5232884"/>
                <a:chOff x="0" y="0"/>
                <a:chExt cx="4282440" cy="3708400"/>
              </a:xfrm>
            </p:grpSpPr>
            <p:sp>
              <p:nvSpPr>
                <p:cNvPr id="10" name="Freeform 16">
                  <a:extLst>
                    <a:ext uri="{FF2B5EF4-FFF2-40B4-BE49-F238E27FC236}">
                      <a16:creationId xmlns:a16="http://schemas.microsoft.com/office/drawing/2014/main" id="{64639AF5-A126-3AFE-7416-2EDCB74DAE7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25604" r="-25604"/>
                  </a:stretch>
                </a:blipFill>
              </p:spPr>
              <p:txBody>
                <a:bodyPr/>
                <a:lstStyle/>
                <a:p>
                  <a:endParaRPr lang="en-IN"/>
                </a:p>
              </p:txBody>
            </p:sp>
          </p:grpSp>
        </p:grpSp>
      </p:grpSp>
      <p:sp>
        <p:nvSpPr>
          <p:cNvPr id="19" name="TextBox 17">
            <a:extLst>
              <a:ext uri="{FF2B5EF4-FFF2-40B4-BE49-F238E27FC236}">
                <a16:creationId xmlns:a16="http://schemas.microsoft.com/office/drawing/2014/main" id="{5E0A8A2A-A05B-EF45-491B-7D531954FB3F}"/>
              </a:ext>
            </a:extLst>
          </p:cNvPr>
          <p:cNvSpPr txBox="1"/>
          <p:nvPr/>
        </p:nvSpPr>
        <p:spPr>
          <a:xfrm>
            <a:off x="318701" y="489864"/>
            <a:ext cx="7230514" cy="861774"/>
          </a:xfrm>
          <a:prstGeom prst="rect">
            <a:avLst/>
          </a:prstGeom>
        </p:spPr>
        <p:txBody>
          <a:bodyPr wrap="square" lIns="0" tIns="0" rIns="0" bIns="0" rtlCol="0" anchor="t">
            <a:spAutoFit/>
          </a:bodyPr>
          <a:lstStyle/>
          <a:p>
            <a:pPr algn="ctr">
              <a:spcBef>
                <a:spcPct val="0"/>
              </a:spcBef>
            </a:pPr>
            <a:r>
              <a:rPr lang="en-US" sz="2800" b="1">
                <a:solidFill>
                  <a:schemeClr val="tx2">
                    <a:lumMod val="75000"/>
                    <a:lumOff val="25000"/>
                  </a:schemeClr>
                </a:solidFill>
                <a:latin typeface="Poppins Bold"/>
                <a:ea typeface="Poppins Bold"/>
                <a:cs typeface="Poppins Bold"/>
                <a:sym typeface="Poppins Bold"/>
              </a:rPr>
              <a:t>Benefits of Experiential and Participative Learning </a:t>
            </a:r>
          </a:p>
        </p:txBody>
      </p:sp>
      <p:sp>
        <p:nvSpPr>
          <p:cNvPr id="21" name="TextBox 18">
            <a:extLst>
              <a:ext uri="{FF2B5EF4-FFF2-40B4-BE49-F238E27FC236}">
                <a16:creationId xmlns:a16="http://schemas.microsoft.com/office/drawing/2014/main" id="{C4612B7A-EDB2-B58A-A34C-09978C7AE535}"/>
              </a:ext>
            </a:extLst>
          </p:cNvPr>
          <p:cNvSpPr txBox="1"/>
          <p:nvPr/>
        </p:nvSpPr>
        <p:spPr>
          <a:xfrm>
            <a:off x="408751" y="1705133"/>
            <a:ext cx="7046773" cy="4386329"/>
          </a:xfrm>
          <a:prstGeom prst="rect">
            <a:avLst/>
          </a:prstGeom>
        </p:spPr>
        <p:txBody>
          <a:bodyPr wrap="square" lIns="0" tIns="0" rIns="0" bIns="0" rtlCol="0" anchor="t">
            <a:spAutoFit/>
          </a:bodyPr>
          <a:lstStyle/>
          <a:p>
            <a:pPr marL="742950" indent="-285750" algn="just">
              <a:lnSpc>
                <a:spcPct val="150000"/>
              </a:lnSpc>
              <a:buFont typeface="Wingdings"/>
              <a:buChar char="Ø"/>
            </a:pPr>
            <a:r>
              <a:rPr lang="en-US" sz="1600">
                <a:latin typeface="Arial"/>
                <a:ea typeface="+mn-lt"/>
                <a:cs typeface="+mn-lt"/>
                <a:sym typeface="Arial"/>
              </a:rPr>
              <a:t>Promoting active student involvement through diverse and engaging activities such as role plays, teamwork, debates, seminars, quizzes, field visits, project work under MoU, industrial tours, and guest lectures.</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Strengthening the skills and expertise of both students and faculty.</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Boosting student motivation and enthusiasm for learning.</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Providing a platform to challenge and engage advanced learners.</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Bridging the gap between theoretical knowledge and practical application.</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Cultivating problem-solving abilities and critical thinking skills.</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Enhancing communication skills and building confidence in public speaking and group presentations.</a:t>
            </a:r>
            <a:endParaRPr lang="en-US" sz="1600">
              <a:latin typeface="Arial"/>
              <a:cs typeface="Arial"/>
            </a:endParaRPr>
          </a:p>
        </p:txBody>
      </p:sp>
    </p:spTree>
    <p:extLst>
      <p:ext uri="{BB962C8B-B14F-4D97-AF65-F5344CB8AC3E}">
        <p14:creationId xmlns:p14="http://schemas.microsoft.com/office/powerpoint/2010/main" val="46857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8CF78-8066-A902-ED69-649CA9B48444}"/>
              </a:ext>
            </a:extLst>
          </p:cNvPr>
          <p:cNvSpPr>
            <a:spLocks noGrp="1"/>
          </p:cNvSpPr>
          <p:nvPr>
            <p:ph type="sldNum" sz="quarter" idx="4"/>
          </p:nvPr>
        </p:nvSpPr>
        <p:spPr/>
        <p:txBody>
          <a:bodyPr/>
          <a:lstStyle/>
          <a:p>
            <a:fld id="{5F313B11-4BED-4CCD-96B8-4C5DBB2E6597}" type="slidenum">
              <a:rPr lang="en-IN" smtClean="0"/>
              <a:pPr/>
              <a:t>12</a:t>
            </a:fld>
            <a:endParaRPr lang="en-IN"/>
          </a:p>
        </p:txBody>
      </p:sp>
      <p:pic>
        <p:nvPicPr>
          <p:cNvPr id="4" name="Picture 3">
            <a:extLst>
              <a:ext uri="{FF2B5EF4-FFF2-40B4-BE49-F238E27FC236}">
                <a16:creationId xmlns:a16="http://schemas.microsoft.com/office/drawing/2014/main" id="{C357D24D-48A6-5812-E0F7-9E4DB7CBC09E}"/>
              </a:ext>
            </a:extLst>
          </p:cNvPr>
          <p:cNvPicPr/>
          <p:nvPr/>
        </p:nvPicPr>
        <p:blipFill>
          <a:blip r:embed="rId2"/>
          <a:stretch>
            <a:fillRect/>
          </a:stretch>
        </p:blipFill>
        <p:spPr>
          <a:xfrm>
            <a:off x="174627" y="963827"/>
            <a:ext cx="3428064" cy="2019216"/>
          </a:xfrm>
          <a:prstGeom prst="rect">
            <a:avLst/>
          </a:prstGeom>
        </p:spPr>
      </p:pic>
      <p:sp>
        <p:nvSpPr>
          <p:cNvPr id="5" name="Rectangle 4">
            <a:extLst>
              <a:ext uri="{FF2B5EF4-FFF2-40B4-BE49-F238E27FC236}">
                <a16:creationId xmlns:a16="http://schemas.microsoft.com/office/drawing/2014/main" id="{CB8668FC-578A-D286-A863-29D62A6C4F91}"/>
              </a:ext>
            </a:extLst>
          </p:cNvPr>
          <p:cNvSpPr/>
          <p:nvPr/>
        </p:nvSpPr>
        <p:spPr>
          <a:xfrm>
            <a:off x="540758" y="2983043"/>
            <a:ext cx="2893506" cy="307777"/>
          </a:xfrm>
          <a:prstGeom prst="rect">
            <a:avLst/>
          </a:prstGeom>
          <a:solidFill>
            <a:srgbClr val="C00000"/>
          </a:solidFill>
        </p:spPr>
        <p:txBody>
          <a:bodyPr wrap="square">
            <a:spAutoFit/>
          </a:bodyPr>
          <a:lstStyle/>
          <a:p>
            <a:pPr lvl="0" algn="just">
              <a:spcAft>
                <a:spcPts val="1000"/>
              </a:spcAft>
              <a:buSzPts val="1200"/>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Visit to the Indian Habitat Centre</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42AA7C5-AB2F-34CE-F75A-6F997746FFCD}"/>
              </a:ext>
            </a:extLst>
          </p:cNvPr>
          <p:cNvSpPr/>
          <p:nvPr/>
        </p:nvSpPr>
        <p:spPr>
          <a:xfrm>
            <a:off x="502213" y="5661547"/>
            <a:ext cx="3235144" cy="324128"/>
          </a:xfrm>
          <a:prstGeom prst="rect">
            <a:avLst/>
          </a:prstGeom>
          <a:solidFill>
            <a:srgbClr val="C00000"/>
          </a:solidFill>
        </p:spPr>
        <p:txBody>
          <a:bodyPr wrap="square">
            <a:spAutoFit/>
          </a:bodyPr>
          <a:lstStyle/>
          <a:p>
            <a:pPr lvl="0" algn="ctr">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Studio Symphony</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8078D5D-CC3B-A0E0-2CEB-AB1643C700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190" y="3502765"/>
            <a:ext cx="3464167" cy="2019215"/>
          </a:xfrm>
          <a:prstGeom prst="rect">
            <a:avLst/>
          </a:prstGeom>
          <a:noFill/>
          <a:ln>
            <a:noFill/>
          </a:ln>
        </p:spPr>
      </p:pic>
      <p:sp>
        <p:nvSpPr>
          <p:cNvPr id="9" name="Rectangle 8">
            <a:extLst>
              <a:ext uri="{FF2B5EF4-FFF2-40B4-BE49-F238E27FC236}">
                <a16:creationId xmlns:a16="http://schemas.microsoft.com/office/drawing/2014/main" id="{A647FF63-598A-77D5-FD0B-1E55DB98D847}"/>
              </a:ext>
            </a:extLst>
          </p:cNvPr>
          <p:cNvSpPr/>
          <p:nvPr/>
        </p:nvSpPr>
        <p:spPr>
          <a:xfrm>
            <a:off x="4060376" y="2533052"/>
            <a:ext cx="3764002" cy="567784"/>
          </a:xfrm>
          <a:prstGeom prst="rect">
            <a:avLst/>
          </a:prstGeom>
          <a:solidFill>
            <a:srgbClr val="C00000"/>
          </a:solidFill>
        </p:spPr>
        <p:txBody>
          <a:bodyPr wrap="square">
            <a:spAutoFit/>
          </a:bodyPr>
          <a:lstStyle/>
          <a:p>
            <a:pPr lvl="0" algn="ctr" fontAlgn="base">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rPr>
              <a:t>Hands-on learning at KRMU Construction Yard</a:t>
            </a:r>
            <a:endParaRPr lang="en-IN" sz="140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FF87D827-F961-7868-25AE-85B504B4A1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26961" y="1048061"/>
            <a:ext cx="1305604" cy="1449389"/>
          </a:xfrm>
          <a:prstGeom prst="rect">
            <a:avLst/>
          </a:prstGeom>
          <a:noFill/>
          <a:ln>
            <a:noFill/>
          </a:ln>
        </p:spPr>
      </p:pic>
      <p:pic>
        <p:nvPicPr>
          <p:cNvPr id="11" name="Picture 10">
            <a:extLst>
              <a:ext uri="{FF2B5EF4-FFF2-40B4-BE49-F238E27FC236}">
                <a16:creationId xmlns:a16="http://schemas.microsoft.com/office/drawing/2014/main" id="{45A68DF6-9FBD-61B9-52DA-D1F4503F493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9986" y="1048061"/>
            <a:ext cx="1054670" cy="1449389"/>
          </a:xfrm>
          <a:prstGeom prst="rect">
            <a:avLst/>
          </a:prstGeom>
          <a:noFill/>
          <a:ln>
            <a:noFill/>
          </a:ln>
        </p:spPr>
      </p:pic>
      <p:pic>
        <p:nvPicPr>
          <p:cNvPr id="12" name="Picture 11">
            <a:extLst>
              <a:ext uri="{FF2B5EF4-FFF2-40B4-BE49-F238E27FC236}">
                <a16:creationId xmlns:a16="http://schemas.microsoft.com/office/drawing/2014/main" id="{9654A554-81B1-D51F-179A-9DB4C57406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461493" y="1048061"/>
            <a:ext cx="1054671" cy="1449389"/>
          </a:xfrm>
          <a:prstGeom prst="rect">
            <a:avLst/>
          </a:prstGeom>
          <a:noFill/>
          <a:ln>
            <a:noFill/>
          </a:ln>
        </p:spPr>
      </p:pic>
      <p:sp>
        <p:nvSpPr>
          <p:cNvPr id="13" name="Rectangle 12">
            <a:extLst>
              <a:ext uri="{FF2B5EF4-FFF2-40B4-BE49-F238E27FC236}">
                <a16:creationId xmlns:a16="http://schemas.microsoft.com/office/drawing/2014/main" id="{1B52E5C0-7861-573C-3B17-ED805652885F}"/>
              </a:ext>
            </a:extLst>
          </p:cNvPr>
          <p:cNvSpPr/>
          <p:nvPr/>
        </p:nvSpPr>
        <p:spPr>
          <a:xfrm>
            <a:off x="4351683" y="5649927"/>
            <a:ext cx="3386504" cy="320024"/>
          </a:xfrm>
          <a:prstGeom prst="rect">
            <a:avLst/>
          </a:prstGeom>
          <a:solidFill>
            <a:srgbClr val="C00000"/>
          </a:solidFill>
        </p:spPr>
        <p:txBody>
          <a:bodyPr wrap="none">
            <a:spAutoFit/>
          </a:bodyPr>
          <a:lstStyle/>
          <a:p>
            <a:pPr lvl="0" algn="just" fontAlgn="base">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rPr>
              <a:t>Industrial Visit to </a:t>
            </a:r>
            <a:r>
              <a:rPr lang="en-US" sz="1400" b="1" err="1">
                <a:solidFill>
                  <a:schemeClr val="bg1"/>
                </a:solidFill>
                <a:latin typeface="Cambria" panose="02040503050406030204" pitchFamily="18" charset="0"/>
                <a:ea typeface="Calibri" panose="020F0502020204030204" pitchFamily="34" charset="0"/>
              </a:rPr>
              <a:t>Somany</a:t>
            </a:r>
            <a:r>
              <a:rPr lang="en-US" sz="1400" b="1">
                <a:solidFill>
                  <a:schemeClr val="bg1"/>
                </a:solidFill>
                <a:latin typeface="Cambria" panose="02040503050406030204" pitchFamily="18" charset="0"/>
                <a:ea typeface="Calibri" panose="020F0502020204030204" pitchFamily="34" charset="0"/>
              </a:rPr>
              <a:t> Tiles factory</a:t>
            </a:r>
            <a:endParaRPr lang="en-IN" sz="1400">
              <a:solidFill>
                <a:schemeClr val="bg1"/>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B1ABB02D-DB60-A787-6F98-9A278042F02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91083" y="3419899"/>
            <a:ext cx="2020049" cy="2083078"/>
          </a:xfrm>
          <a:prstGeom prst="rect">
            <a:avLst/>
          </a:prstGeom>
          <a:noFill/>
          <a:ln>
            <a:noFill/>
          </a:ln>
        </p:spPr>
      </p:pic>
      <p:pic>
        <p:nvPicPr>
          <p:cNvPr id="15" name="Picture 14">
            <a:extLst>
              <a:ext uri="{FF2B5EF4-FFF2-40B4-BE49-F238E27FC236}">
                <a16:creationId xmlns:a16="http://schemas.microsoft.com/office/drawing/2014/main" id="{06629BD2-A1D4-BF9D-BE35-0170BA107B8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75619" y="3429000"/>
            <a:ext cx="1899147" cy="2073977"/>
          </a:xfrm>
          <a:prstGeom prst="rect">
            <a:avLst/>
          </a:prstGeom>
          <a:noFill/>
          <a:ln>
            <a:noFill/>
          </a:ln>
        </p:spPr>
      </p:pic>
      <p:sp>
        <p:nvSpPr>
          <p:cNvPr id="16" name="Rectangle 15">
            <a:extLst>
              <a:ext uri="{FF2B5EF4-FFF2-40B4-BE49-F238E27FC236}">
                <a16:creationId xmlns:a16="http://schemas.microsoft.com/office/drawing/2014/main" id="{FD1C9F45-9DE5-672B-C532-20D3281DE0BA}"/>
              </a:ext>
            </a:extLst>
          </p:cNvPr>
          <p:cNvSpPr/>
          <p:nvPr/>
        </p:nvSpPr>
        <p:spPr>
          <a:xfrm>
            <a:off x="8381017" y="2786815"/>
            <a:ext cx="3301719" cy="307777"/>
          </a:xfrm>
          <a:prstGeom prst="rect">
            <a:avLst/>
          </a:prstGeom>
          <a:solidFill>
            <a:srgbClr val="C00000"/>
          </a:solidFill>
        </p:spPr>
        <p:txBody>
          <a:bodyPr wrap="square">
            <a:spAutoFit/>
          </a:bodyPr>
          <a:lstStyle/>
          <a:p>
            <a:pPr algn="ctr" fontAlgn="base"/>
            <a:r>
              <a:rPr lang="en-IN" sz="1400" b="1">
                <a:solidFill>
                  <a:schemeClr val="bg1"/>
                </a:solidFill>
              </a:rPr>
              <a:t>Ceramic tile art mural</a:t>
            </a:r>
            <a:r>
              <a:rPr lang="en-IN" sz="1400">
                <a:solidFill>
                  <a:schemeClr val="bg1"/>
                </a:solidFill>
              </a:rPr>
              <a:t> </a:t>
            </a:r>
            <a:r>
              <a:rPr lang="en-IN" sz="1400" b="1">
                <a:solidFill>
                  <a:schemeClr val="bg1"/>
                </a:solidFill>
              </a:rPr>
              <a:t>workshop</a:t>
            </a:r>
            <a:endParaRPr lang="en-IN" sz="1400">
              <a:solidFill>
                <a:schemeClr val="bg1"/>
              </a:solidFill>
            </a:endParaRPr>
          </a:p>
        </p:txBody>
      </p:sp>
      <p:pic>
        <p:nvPicPr>
          <p:cNvPr id="17" name="Picture 16">
            <a:extLst>
              <a:ext uri="{FF2B5EF4-FFF2-40B4-BE49-F238E27FC236}">
                <a16:creationId xmlns:a16="http://schemas.microsoft.com/office/drawing/2014/main" id="{5548F90B-5E0F-1B53-ED89-3D04E45A4D88}"/>
              </a:ext>
            </a:extLst>
          </p:cNvPr>
          <p:cNvPicPr/>
          <p:nvPr/>
        </p:nvPicPr>
        <p:blipFill rotWithShape="1">
          <a:blip r:embed="rId9">
            <a:extLst>
              <a:ext uri="{28A0092B-C50C-407E-A947-70E740481C1C}">
                <a14:useLocalDpi xmlns:a14="http://schemas.microsoft.com/office/drawing/2010/main" val="0"/>
              </a:ext>
            </a:extLst>
          </a:blip>
          <a:srcRect b="29732"/>
          <a:stretch/>
        </p:blipFill>
        <p:spPr bwMode="auto">
          <a:xfrm>
            <a:off x="8156010" y="994769"/>
            <a:ext cx="3567040" cy="1765416"/>
          </a:xfrm>
          <a:prstGeom prst="rect">
            <a:avLst/>
          </a:prstGeom>
          <a:noFill/>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79598F2-8FF3-156C-F827-620357A95F3E}"/>
              </a:ext>
            </a:extLst>
          </p:cNvPr>
          <p:cNvSpPr/>
          <p:nvPr/>
        </p:nvSpPr>
        <p:spPr>
          <a:xfrm>
            <a:off x="8381017" y="5557981"/>
            <a:ext cx="3301719" cy="324128"/>
          </a:xfrm>
          <a:prstGeom prst="rect">
            <a:avLst/>
          </a:prstGeom>
          <a:solidFill>
            <a:srgbClr val="C00000"/>
          </a:solidFill>
        </p:spPr>
        <p:txBody>
          <a:bodyPr wrap="square">
            <a:spAutoFit/>
          </a:bodyPr>
          <a:lstStyle/>
          <a:p>
            <a:pPr algn="ctr">
              <a:lnSpc>
                <a:spcPct val="115000"/>
              </a:lnSpc>
              <a:spcAft>
                <a:spcPts val="1000"/>
              </a:spcAft>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Wall Of Wonder: Design Edition</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E2681E0-9C60-8D46-FE28-26ED70C33991}"/>
              </a:ext>
            </a:extLst>
          </p:cNvPr>
          <p:cNvPicPr/>
          <p:nvPr/>
        </p:nvPicPr>
        <p:blipFill rotWithShape="1">
          <a:blip r:embed="rId10"/>
          <a:srcRect l="4666" t="5583" r="5218" b="3120"/>
          <a:stretch/>
        </p:blipFill>
        <p:spPr bwMode="auto">
          <a:xfrm>
            <a:off x="8305816" y="3175280"/>
            <a:ext cx="3412474" cy="2327697"/>
          </a:xfrm>
          <a:prstGeom prst="rect">
            <a:avLst/>
          </a:prstGeom>
          <a:ln>
            <a:no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7433C3A2-CEB5-E06C-7FE7-EACF8771B0E9}"/>
              </a:ext>
            </a:extLst>
          </p:cNvPr>
          <p:cNvSpPr/>
          <p:nvPr/>
        </p:nvSpPr>
        <p:spPr>
          <a:xfrm>
            <a:off x="2765914" y="309397"/>
            <a:ext cx="6128601" cy="610488"/>
          </a:xfrm>
          <a:prstGeom prst="rect">
            <a:avLst/>
          </a:prstGeom>
        </p:spPr>
        <p:txBody>
          <a:bodyPr wrap="none">
            <a:spAutoFit/>
          </a:bodyPr>
          <a:lstStyle/>
          <a:p>
            <a:pPr algn="just">
              <a:lnSpc>
                <a:spcPct val="115000"/>
              </a:lnSpc>
              <a:spcAft>
                <a:spcPts val="1000"/>
              </a:spcAft>
            </a:pPr>
            <a:r>
              <a:rPr lang="en-US" sz="32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Learning in SOAD</a:t>
            </a:r>
            <a:endParaRPr lang="en-IN" sz="32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550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18278-415B-1C65-6F40-202C04D7E3E3}"/>
              </a:ext>
            </a:extLst>
          </p:cNvPr>
          <p:cNvSpPr>
            <a:spLocks noGrp="1"/>
          </p:cNvSpPr>
          <p:nvPr>
            <p:ph type="sldNum" sz="quarter" idx="4"/>
          </p:nvPr>
        </p:nvSpPr>
        <p:spPr/>
        <p:txBody>
          <a:bodyPr/>
          <a:lstStyle/>
          <a:p>
            <a:fld id="{5F313B11-4BED-4CCD-96B8-4C5DBB2E6597}" type="slidenum">
              <a:rPr lang="en-IN" smtClean="0"/>
              <a:pPr/>
              <a:t>13</a:t>
            </a:fld>
            <a:endParaRPr lang="en-IN"/>
          </a:p>
        </p:txBody>
      </p:sp>
      <p:sp>
        <p:nvSpPr>
          <p:cNvPr id="4" name="TextBox 3">
            <a:extLst>
              <a:ext uri="{FF2B5EF4-FFF2-40B4-BE49-F238E27FC236}">
                <a16:creationId xmlns:a16="http://schemas.microsoft.com/office/drawing/2014/main" id="{A6AD125C-7166-7FA7-3422-2A596ADBD4FB}"/>
              </a:ext>
            </a:extLst>
          </p:cNvPr>
          <p:cNvSpPr txBox="1"/>
          <p:nvPr/>
        </p:nvSpPr>
        <p:spPr>
          <a:xfrm>
            <a:off x="3174683" y="290594"/>
            <a:ext cx="6120764" cy="555921"/>
          </a:xfrm>
          <a:prstGeom prst="rect">
            <a:avLst/>
          </a:prstGeom>
          <a:noFill/>
        </p:spPr>
        <p:txBody>
          <a:bodyPr wrap="squar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Learning in SOET</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DC2ED4B-D8F0-AC43-B678-04445CA54ADC}"/>
              </a:ext>
            </a:extLst>
          </p:cNvPr>
          <p:cNvGrpSpPr/>
          <p:nvPr/>
        </p:nvGrpSpPr>
        <p:grpSpPr>
          <a:xfrm>
            <a:off x="684769" y="956697"/>
            <a:ext cx="4546797" cy="2134932"/>
            <a:chOff x="894092" y="2095500"/>
            <a:chExt cx="7309150" cy="3276600"/>
          </a:xfrm>
        </p:grpSpPr>
        <p:pic>
          <p:nvPicPr>
            <p:cNvPr id="6" name="Picture 2">
              <a:extLst>
                <a:ext uri="{FF2B5EF4-FFF2-40B4-BE49-F238E27FC236}">
                  <a16:creationId xmlns:a16="http://schemas.microsoft.com/office/drawing/2014/main" id="{AF993044-D826-7DC9-C60A-E47FD3E917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41" b="22523"/>
            <a:stretch/>
          </p:blipFill>
          <p:spPr bwMode="auto">
            <a:xfrm>
              <a:off x="894092" y="2095500"/>
              <a:ext cx="322070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D859D7B-C243-48D8-70B7-BE25404542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242" y="2095500"/>
              <a:ext cx="4064000" cy="3222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FDA94F-4A3E-3369-7751-4FA61CA6BFA3}"/>
              </a:ext>
            </a:extLst>
          </p:cNvPr>
          <p:cNvGrpSpPr/>
          <p:nvPr/>
        </p:nvGrpSpPr>
        <p:grpSpPr>
          <a:xfrm>
            <a:off x="6017643" y="911250"/>
            <a:ext cx="4646056" cy="2180379"/>
            <a:chOff x="9296194" y="2209800"/>
            <a:chExt cx="6905831" cy="4347234"/>
          </a:xfrm>
        </p:grpSpPr>
        <p:pic>
          <p:nvPicPr>
            <p:cNvPr id="9" name="Picture 6">
              <a:extLst>
                <a:ext uri="{FF2B5EF4-FFF2-40B4-BE49-F238E27FC236}">
                  <a16:creationId xmlns:a16="http://schemas.microsoft.com/office/drawing/2014/main" id="{FDCB24DD-097B-AA85-EA34-1363E88567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194" y="2209800"/>
              <a:ext cx="3248025" cy="4330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49694AF0-F56C-295B-BF92-87ABE4E634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0" y="2226334"/>
              <a:ext cx="3248025" cy="4330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7FA1471A-6FF6-801A-6EB5-28BC5FB52A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525" y="3792713"/>
            <a:ext cx="2909192" cy="2180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C6BC9B6-A135-AE9F-5918-09028144C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9634" y="3745804"/>
            <a:ext cx="2745385" cy="21803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C84CA97B-2114-192E-8A20-4EE324795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6944" y="3741482"/>
            <a:ext cx="2697005" cy="2139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36AD0B9-DAA4-927D-160E-6A751C4D8155}"/>
              </a:ext>
            </a:extLst>
          </p:cNvPr>
          <p:cNvSpPr txBox="1"/>
          <p:nvPr/>
        </p:nvSpPr>
        <p:spPr>
          <a:xfrm>
            <a:off x="817136" y="3056344"/>
            <a:ext cx="4215971"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Field Projects on Digital Marketing (APPWARS Technologies Pvt Ltd)</a:t>
            </a:r>
            <a:endParaRPr lang="en-IN" sz="14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EC80256-8E8D-AA08-9134-B6177D764A1D}"/>
              </a:ext>
            </a:extLst>
          </p:cNvPr>
          <p:cNvSpPr txBox="1"/>
          <p:nvPr/>
        </p:nvSpPr>
        <p:spPr>
          <a:xfrm>
            <a:off x="1470525" y="5973093"/>
            <a:ext cx="2904925"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Industrial Visit at Honda Cars India Pvt. Ltd. </a:t>
            </a:r>
            <a:r>
              <a:rPr lang="en-US" sz="1400" b="1" i="0" err="1">
                <a:solidFill>
                  <a:schemeClr val="bg1"/>
                </a:solidFill>
                <a:effectLst/>
                <a:latin typeface="Arial" panose="020B0604020202020204" pitchFamily="34" charset="0"/>
                <a:cs typeface="Arial" panose="020B0604020202020204" pitchFamily="34" charset="0"/>
              </a:rPr>
              <a:t>Bhiwadi</a:t>
            </a:r>
            <a:endParaRPr lang="en-IN" sz="14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07F4382-085A-2795-58C6-9B4AF500A055}"/>
              </a:ext>
            </a:extLst>
          </p:cNvPr>
          <p:cNvSpPr txBox="1"/>
          <p:nvPr/>
        </p:nvSpPr>
        <p:spPr>
          <a:xfrm>
            <a:off x="5623916" y="5973093"/>
            <a:ext cx="4646056"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One day Workshop on Computer hardware Assembling</a:t>
            </a:r>
            <a:endParaRPr lang="en-IN" sz="14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5F9280A-D4A7-7D9A-0CF9-C05189B2524B}"/>
              </a:ext>
            </a:extLst>
          </p:cNvPr>
          <p:cNvSpPr txBox="1"/>
          <p:nvPr/>
        </p:nvSpPr>
        <p:spPr>
          <a:xfrm>
            <a:off x="6089107" y="3125557"/>
            <a:ext cx="4487719"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Cyber security and digital awareness for the peoples of Village, </a:t>
            </a:r>
            <a:r>
              <a:rPr lang="en-US" sz="1400" b="1" i="0" err="1">
                <a:solidFill>
                  <a:schemeClr val="bg1"/>
                </a:solidFill>
                <a:effectLst/>
                <a:latin typeface="Arial" panose="020B0604020202020204" pitchFamily="34" charset="0"/>
                <a:cs typeface="Arial" panose="020B0604020202020204" pitchFamily="34" charset="0"/>
              </a:rPr>
              <a:t>Alipur</a:t>
            </a:r>
            <a:r>
              <a:rPr lang="en-US" sz="1400" b="1" i="0">
                <a:solidFill>
                  <a:schemeClr val="bg1"/>
                </a:solidFill>
                <a:effectLst/>
                <a:latin typeface="Arial" panose="020B0604020202020204" pitchFamily="34" charset="0"/>
                <a:cs typeface="Arial" panose="020B0604020202020204" pitchFamily="34" charset="0"/>
              </a:rPr>
              <a:t>: A case study.</a:t>
            </a:r>
            <a:endParaRPr lang="en-IN"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65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8F75C-632E-FD6E-FBA6-8BFEF9BACAB3}"/>
              </a:ext>
            </a:extLst>
          </p:cNvPr>
          <p:cNvSpPr>
            <a:spLocks noGrp="1"/>
          </p:cNvSpPr>
          <p:nvPr>
            <p:ph type="sldNum" sz="quarter" idx="4"/>
          </p:nvPr>
        </p:nvSpPr>
        <p:spPr/>
        <p:txBody>
          <a:bodyPr/>
          <a:lstStyle/>
          <a:p>
            <a:fld id="{5F313B11-4BED-4CCD-96B8-4C5DBB2E6597}" type="slidenum">
              <a:rPr lang="en-IN" smtClean="0"/>
              <a:pPr/>
              <a:t>14</a:t>
            </a:fld>
            <a:endParaRPr lang="en-IN"/>
          </a:p>
        </p:txBody>
      </p:sp>
      <p:sp>
        <p:nvSpPr>
          <p:cNvPr id="3" name="Rectangle 2">
            <a:extLst>
              <a:ext uri="{FF2B5EF4-FFF2-40B4-BE49-F238E27FC236}">
                <a16:creationId xmlns:a16="http://schemas.microsoft.com/office/drawing/2014/main" id="{98C13678-3985-930C-F940-6D50768AC507}"/>
              </a:ext>
            </a:extLst>
          </p:cNvPr>
          <p:cNvSpPr/>
          <p:nvPr/>
        </p:nvSpPr>
        <p:spPr>
          <a:xfrm>
            <a:off x="969532" y="239750"/>
            <a:ext cx="8890575" cy="545727"/>
          </a:xfrm>
          <a:prstGeom prst="rect">
            <a:avLst/>
          </a:prstGeom>
        </p:spPr>
        <p:txBody>
          <a:bodyPr wrap="non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and Participative Learning in SOHMCT</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825FD1B9-6990-8E65-AF7E-5D77001FE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 y="1081042"/>
            <a:ext cx="3048897" cy="2131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DA3729-2DB9-4756-A69F-10585F9A2699}"/>
              </a:ext>
            </a:extLst>
          </p:cNvPr>
          <p:cNvSpPr txBox="1"/>
          <p:nvPr/>
        </p:nvSpPr>
        <p:spPr>
          <a:xfrm>
            <a:off x="832896" y="3220083"/>
            <a:ext cx="2876622" cy="360000"/>
          </a:xfrm>
          <a:prstGeom prst="rect">
            <a:avLst/>
          </a:prstGeom>
          <a:solidFill>
            <a:srgbClr val="C00000"/>
          </a:solidFill>
        </p:spPr>
        <p:txBody>
          <a:bodyPr wrap="square">
            <a:spAutoFit/>
          </a:bodyPr>
          <a:lstStyle/>
          <a:p>
            <a:r>
              <a:rPr lang="en-US" sz="1200" b="1" i="0" u="none" strike="noStrike">
                <a:solidFill>
                  <a:schemeClr val="bg1"/>
                </a:solidFill>
                <a:effectLst/>
                <a:latin typeface="Arial" panose="020B0604020202020204" pitchFamily="34" charset="0"/>
                <a:cs typeface="Arial" panose="020B0604020202020204" pitchFamily="34" charset="0"/>
              </a:rPr>
              <a:t>Harmonizing desserts of the country</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578CE244-C95B-1D29-AB0D-87BBD7D0F4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04" r="-1616" b="55467"/>
          <a:stretch/>
        </p:blipFill>
        <p:spPr bwMode="auto">
          <a:xfrm>
            <a:off x="4818329" y="1074704"/>
            <a:ext cx="2850990" cy="21382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2C94D4-41FD-8C22-032D-5ACF828F5A62}"/>
              </a:ext>
            </a:extLst>
          </p:cNvPr>
          <p:cNvSpPr txBox="1"/>
          <p:nvPr/>
        </p:nvSpPr>
        <p:spPr>
          <a:xfrm>
            <a:off x="4799109" y="3195662"/>
            <a:ext cx="2850990" cy="646331"/>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Project work (</a:t>
            </a:r>
            <a:r>
              <a:rPr lang="en-US" sz="1200" b="1" i="0" u="none" strike="noStrike" err="1">
                <a:solidFill>
                  <a:schemeClr val="bg1"/>
                </a:solidFill>
                <a:effectLst/>
                <a:latin typeface="Arial" panose="020B0604020202020204" pitchFamily="34" charset="0"/>
                <a:cs typeface="Arial" panose="020B0604020202020204" pitchFamily="34" charset="0"/>
              </a:rPr>
              <a:t>fairmont</a:t>
            </a:r>
            <a:r>
              <a:rPr lang="en-US" sz="1200" b="1" i="0" u="none" strike="noStrike">
                <a:solidFill>
                  <a:schemeClr val="bg1"/>
                </a:solidFill>
                <a:effectLst/>
                <a:latin typeface="Arial" panose="020B0604020202020204" pitchFamily="34" charset="0"/>
                <a:cs typeface="Arial" panose="020B0604020202020204" pitchFamily="34" charset="0"/>
              </a:rPr>
              <a:t> Jaipur) Project work part two: Working in a specific department</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9" name="Picture 12">
            <a:extLst>
              <a:ext uri="{FF2B5EF4-FFF2-40B4-BE49-F238E27FC236}">
                <a16:creationId xmlns:a16="http://schemas.microsoft.com/office/drawing/2014/main" id="{70839C93-0125-EE62-90FC-141A21255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39" r="1515"/>
          <a:stretch/>
        </p:blipFill>
        <p:spPr bwMode="auto">
          <a:xfrm>
            <a:off x="8605357" y="1006314"/>
            <a:ext cx="2597695" cy="21319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EF66F8-684D-D56C-E201-DE294896120A}"/>
              </a:ext>
            </a:extLst>
          </p:cNvPr>
          <p:cNvSpPr txBox="1"/>
          <p:nvPr/>
        </p:nvSpPr>
        <p:spPr>
          <a:xfrm>
            <a:off x="8605357" y="3143579"/>
            <a:ext cx="2597695" cy="461665"/>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The Art Of Stain Removal and Flower Arrangement</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12" name="Picture 8">
            <a:extLst>
              <a:ext uri="{FF2B5EF4-FFF2-40B4-BE49-F238E27FC236}">
                <a16:creationId xmlns:a16="http://schemas.microsoft.com/office/drawing/2014/main" id="{0D716639-9F5E-92C9-16DD-B30A2CB5FD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106" y="3704845"/>
            <a:ext cx="3190321" cy="1794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F74A3141-A241-3C95-C96E-C632DB63E0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9848" y="3958840"/>
            <a:ext cx="3663866" cy="1639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BA55062A-1F2E-BDBC-BBB5-898E39C5AC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938" r="-82"/>
          <a:stretch/>
        </p:blipFill>
        <p:spPr bwMode="auto">
          <a:xfrm>
            <a:off x="8742077" y="3728609"/>
            <a:ext cx="2460975" cy="2100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67192B-06E1-2CDB-39B2-67B5AE7CC017}"/>
              </a:ext>
            </a:extLst>
          </p:cNvPr>
          <p:cNvSpPr txBox="1"/>
          <p:nvPr/>
        </p:nvSpPr>
        <p:spPr>
          <a:xfrm>
            <a:off x="795105" y="5503770"/>
            <a:ext cx="3190322" cy="830997"/>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Project work First new MOU (Posh Domo), Project work: Students will be designing the curriculum for the Jobs related to Housekeeping and Home Chef</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F195A1-C9EF-744D-0640-A9A85C106C8B}"/>
              </a:ext>
            </a:extLst>
          </p:cNvPr>
          <p:cNvSpPr txBox="1"/>
          <p:nvPr/>
        </p:nvSpPr>
        <p:spPr>
          <a:xfrm>
            <a:off x="4392671" y="5642268"/>
            <a:ext cx="3663865" cy="360000"/>
          </a:xfrm>
          <a:prstGeom prst="rect">
            <a:avLst/>
          </a:prstGeom>
          <a:solidFill>
            <a:srgbClr val="C00000"/>
          </a:solidFill>
        </p:spPr>
        <p:txBody>
          <a:bodyPr wrap="square">
            <a:spAutoFit/>
          </a:bodyPr>
          <a:lstStyle/>
          <a:p>
            <a:pPr algn="ctr"/>
            <a:r>
              <a:rPr lang="en-US" sz="1400" b="1" i="0" u="none" strike="noStrike">
                <a:solidFill>
                  <a:schemeClr val="bg1"/>
                </a:solidFill>
                <a:effectLst/>
                <a:latin typeface="Arial" panose="020B0604020202020204" pitchFamily="34" charset="0"/>
                <a:cs typeface="Arial" panose="020B0604020202020204" pitchFamily="34" charset="0"/>
              </a:rPr>
              <a:t>Activity of HACCP on health and hygiene</a:t>
            </a:r>
            <a:r>
              <a:rPr lang="en-US" sz="1400" b="1">
                <a:solidFill>
                  <a:schemeClr val="bg1"/>
                </a:solidFill>
                <a:latin typeface="Arial" panose="020B0604020202020204" pitchFamily="34" charset="0"/>
                <a:cs typeface="Arial" panose="020B0604020202020204" pitchFamily="34" charset="0"/>
              </a:rPr>
              <a:t> </a:t>
            </a:r>
            <a:endParaRPr lang="en-IN" sz="14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5EA700D-E7EF-9D45-A883-783476D10BA1}"/>
              </a:ext>
            </a:extLst>
          </p:cNvPr>
          <p:cNvSpPr txBox="1"/>
          <p:nvPr/>
        </p:nvSpPr>
        <p:spPr>
          <a:xfrm>
            <a:off x="8742077" y="5848971"/>
            <a:ext cx="2460975" cy="646331"/>
          </a:xfrm>
          <a:prstGeom prst="rect">
            <a:avLst/>
          </a:prstGeom>
          <a:solidFill>
            <a:srgbClr val="C00000"/>
          </a:solidFill>
        </p:spPr>
        <p:txBody>
          <a:bodyPr wrap="square">
            <a:spAutoFit/>
          </a:bodyPr>
          <a:lstStyle/>
          <a:p>
            <a:pPr algn="ctr"/>
            <a:r>
              <a:rPr lang="en-US" sz="1200" b="1" i="0">
                <a:solidFill>
                  <a:schemeClr val="bg1"/>
                </a:solidFill>
                <a:effectLst/>
                <a:latin typeface="Arial" panose="020B0604020202020204" pitchFamily="34" charset="0"/>
                <a:cs typeface="Arial" panose="020B0604020202020204" pitchFamily="34" charset="0"/>
              </a:rPr>
              <a:t>Workshop on ""Menu Types: Courses &amp; Planning"" (Life Skill -</a:t>
            </a:r>
            <a:endParaRPr lang="en-IN"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43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96590-B69A-93D7-F498-015B99523B97}"/>
              </a:ext>
            </a:extLst>
          </p:cNvPr>
          <p:cNvSpPr>
            <a:spLocks noGrp="1"/>
          </p:cNvSpPr>
          <p:nvPr>
            <p:ph type="sldNum" sz="quarter" idx="4"/>
          </p:nvPr>
        </p:nvSpPr>
        <p:spPr/>
        <p:txBody>
          <a:bodyPr/>
          <a:lstStyle/>
          <a:p>
            <a:fld id="{5F313B11-4BED-4CCD-96B8-4C5DBB2E6597}" type="slidenum">
              <a:rPr lang="en-IN" smtClean="0"/>
              <a:pPr/>
              <a:t>15</a:t>
            </a:fld>
            <a:endParaRPr lang="en-IN"/>
          </a:p>
        </p:txBody>
      </p:sp>
      <p:sp>
        <p:nvSpPr>
          <p:cNvPr id="3" name="Rectangle 2">
            <a:extLst>
              <a:ext uri="{FF2B5EF4-FFF2-40B4-BE49-F238E27FC236}">
                <a16:creationId xmlns:a16="http://schemas.microsoft.com/office/drawing/2014/main" id="{2A0AB8D6-293E-E817-66C8-C22379735F15}"/>
              </a:ext>
            </a:extLst>
          </p:cNvPr>
          <p:cNvSpPr/>
          <p:nvPr/>
        </p:nvSpPr>
        <p:spPr>
          <a:xfrm>
            <a:off x="1481090" y="254301"/>
            <a:ext cx="8350363" cy="545727"/>
          </a:xfrm>
          <a:prstGeom prst="rect">
            <a:avLst/>
          </a:prstGeom>
        </p:spPr>
        <p:txBody>
          <a:bodyPr wrap="non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and Participative Learning in SOED</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87F9BCC-75CE-1957-4A3E-50CE52C1D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037" y="1201183"/>
            <a:ext cx="3221409" cy="1924178"/>
          </a:xfrm>
          <a:prstGeom prst="parallelogram">
            <a:avLst/>
          </a:prstGeom>
        </p:spPr>
      </p:pic>
      <p:pic>
        <p:nvPicPr>
          <p:cNvPr id="5" name="Picture 4">
            <a:extLst>
              <a:ext uri="{FF2B5EF4-FFF2-40B4-BE49-F238E27FC236}">
                <a16:creationId xmlns:a16="http://schemas.microsoft.com/office/drawing/2014/main" id="{6535B42E-E44D-F3CD-08C7-1122D9A71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675" y="1105440"/>
            <a:ext cx="2877738" cy="2019920"/>
          </a:xfrm>
          <a:prstGeom prst="parallelogram">
            <a:avLst/>
          </a:prstGeom>
        </p:spPr>
      </p:pic>
      <p:pic>
        <p:nvPicPr>
          <p:cNvPr id="6" name="Picture 5">
            <a:extLst>
              <a:ext uri="{FF2B5EF4-FFF2-40B4-BE49-F238E27FC236}">
                <a16:creationId xmlns:a16="http://schemas.microsoft.com/office/drawing/2014/main" id="{0D51D7FB-2A5E-52A6-C449-9EBA80DE2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65" y="3942473"/>
            <a:ext cx="3984247" cy="1697129"/>
          </a:xfrm>
          <a:prstGeom prst="parallelogram">
            <a:avLst/>
          </a:prstGeom>
        </p:spPr>
      </p:pic>
      <p:pic>
        <p:nvPicPr>
          <p:cNvPr id="7" name="Picture 6">
            <a:extLst>
              <a:ext uri="{FF2B5EF4-FFF2-40B4-BE49-F238E27FC236}">
                <a16:creationId xmlns:a16="http://schemas.microsoft.com/office/drawing/2014/main" id="{58670233-095C-0EA8-4A1A-94AC40B38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257" y="3958242"/>
            <a:ext cx="3693639" cy="1746460"/>
          </a:xfrm>
          <a:prstGeom prst="parallelogram">
            <a:avLst/>
          </a:prstGeom>
        </p:spPr>
      </p:pic>
      <p:pic>
        <p:nvPicPr>
          <p:cNvPr id="8" name="Picture 7">
            <a:extLst>
              <a:ext uri="{FF2B5EF4-FFF2-40B4-BE49-F238E27FC236}">
                <a16:creationId xmlns:a16="http://schemas.microsoft.com/office/drawing/2014/main" id="{87B5C8EE-AF8B-8287-2B1F-73C44B371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077" y="1201182"/>
            <a:ext cx="3244215" cy="1859191"/>
          </a:xfrm>
          <a:prstGeom prst="parallelogram">
            <a:avLst/>
          </a:prstGeom>
        </p:spPr>
      </p:pic>
      <p:sp>
        <p:nvSpPr>
          <p:cNvPr id="9" name="TextBox 8">
            <a:extLst>
              <a:ext uri="{FF2B5EF4-FFF2-40B4-BE49-F238E27FC236}">
                <a16:creationId xmlns:a16="http://schemas.microsoft.com/office/drawing/2014/main" id="{97711522-9757-7790-1E1A-62D87DF0D7DE}"/>
              </a:ext>
            </a:extLst>
          </p:cNvPr>
          <p:cNvSpPr txBox="1"/>
          <p:nvPr/>
        </p:nvSpPr>
        <p:spPr>
          <a:xfrm>
            <a:off x="956031" y="3148655"/>
            <a:ext cx="3244215" cy="461665"/>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Students showcasing the props used in their storytelling and drama sessions</a:t>
            </a:r>
            <a:endParaRPr lang="en-IN" sz="1200" b="1" kern="10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1604461-75C4-8CD0-DF75-31C2446890DB}"/>
              </a:ext>
            </a:extLst>
          </p:cNvPr>
          <p:cNvSpPr txBox="1"/>
          <p:nvPr/>
        </p:nvSpPr>
        <p:spPr>
          <a:xfrm>
            <a:off x="4416516" y="3173329"/>
            <a:ext cx="3366975" cy="646331"/>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Volunteers from Save </a:t>
            </a:r>
            <a:r>
              <a:rPr lang="en-IN" sz="1200" b="1" kern="100" err="1">
                <a:effectLst/>
                <a:latin typeface="Arial" panose="020B0604020202020204" pitchFamily="34" charset="0"/>
                <a:ea typeface="Arial" panose="020B0604020202020204" pitchFamily="34" charset="0"/>
                <a:cs typeface="Arial" panose="020B0604020202020204" pitchFamily="34" charset="0"/>
              </a:rPr>
              <a:t>Aravali</a:t>
            </a:r>
            <a:r>
              <a:rPr lang="en-IN" sz="1200" b="1" kern="100">
                <a:effectLst/>
                <a:latin typeface="Arial" panose="020B0604020202020204" pitchFamily="34" charset="0"/>
                <a:ea typeface="Arial" panose="020B0604020202020204" pitchFamily="34" charset="0"/>
                <a:cs typeface="Arial" panose="020B0604020202020204" pitchFamily="34" charset="0"/>
              </a:rPr>
              <a:t> Trust explaining the procedure of Wastewater Management to the student-teachers</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89E32F4-7E68-F750-3C97-7264CEF8DF68}"/>
              </a:ext>
            </a:extLst>
          </p:cNvPr>
          <p:cNvSpPr txBox="1"/>
          <p:nvPr/>
        </p:nvSpPr>
        <p:spPr>
          <a:xfrm>
            <a:off x="1958665" y="5757988"/>
            <a:ext cx="3560445" cy="461665"/>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Student-teacher detailing the various features of Gmail to the teachers of the school</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6DE456-53B3-5F06-7B8F-AC413FB4F81E}"/>
              </a:ext>
            </a:extLst>
          </p:cNvPr>
          <p:cNvSpPr txBox="1"/>
          <p:nvPr/>
        </p:nvSpPr>
        <p:spPr>
          <a:xfrm>
            <a:off x="5523093" y="5757988"/>
            <a:ext cx="4308360" cy="646331"/>
          </a:xfrm>
          <a:prstGeom prst="rect">
            <a:avLst/>
          </a:prstGeom>
          <a:noFill/>
        </p:spPr>
        <p:txBody>
          <a:bodyPr wrap="square">
            <a:spAutoFit/>
          </a:bodyPr>
          <a:lstStyle/>
          <a:p>
            <a:pPr marR="34290" lvl="3" algn="ctr">
              <a:spcBef>
                <a:spcPts val="1200"/>
              </a:spcBef>
              <a:spcAft>
                <a:spcPts val="0"/>
              </a:spcAft>
            </a:pPr>
            <a:r>
              <a:rPr lang="en-IN" sz="1200" b="1">
                <a:effectLst/>
                <a:latin typeface="Arial" panose="020B0604020202020204" pitchFamily="34" charset="0"/>
                <a:ea typeface="Georgia" panose="02040502050405020303" pitchFamily="18" charset="0"/>
                <a:cs typeface="Arial" panose="020B0604020202020204" pitchFamily="34" charset="0"/>
              </a:rPr>
              <a:t>A Workshop on Idea Forge: Navigating Problem Solving and Ideation</a:t>
            </a:r>
            <a:endParaRPr lang="en-IN" sz="1200">
              <a:effectLst/>
              <a:latin typeface="Arial" panose="020B0604020202020204" pitchFamily="34" charset="0"/>
              <a:ea typeface="Georgia" panose="02040502050405020303" pitchFamily="18" charset="0"/>
              <a:cs typeface="Arial" panose="020B0604020202020204" pitchFamily="34" charset="0"/>
            </a:endParaRPr>
          </a:p>
        </p:txBody>
      </p:sp>
      <p:sp>
        <p:nvSpPr>
          <p:cNvPr id="17" name="TextBox 16">
            <a:extLst>
              <a:ext uri="{FF2B5EF4-FFF2-40B4-BE49-F238E27FC236}">
                <a16:creationId xmlns:a16="http://schemas.microsoft.com/office/drawing/2014/main" id="{95DAD994-570A-5CE0-E2B8-AD7B5330C12D}"/>
              </a:ext>
            </a:extLst>
          </p:cNvPr>
          <p:cNvSpPr txBox="1"/>
          <p:nvPr/>
        </p:nvSpPr>
        <p:spPr>
          <a:xfrm>
            <a:off x="7745527" y="3119667"/>
            <a:ext cx="3834765" cy="646331"/>
          </a:xfrm>
          <a:prstGeom prst="rect">
            <a:avLst/>
          </a:prstGeom>
          <a:noFill/>
        </p:spPr>
        <p:txBody>
          <a:bodyPr wrap="square">
            <a:spAutoFit/>
          </a:bodyPr>
          <a:lstStyle/>
          <a:p>
            <a:pPr marL="457200" algn="ctr">
              <a:spcAft>
                <a:spcPts val="800"/>
              </a:spcAft>
            </a:pPr>
            <a:r>
              <a:rPr lang="en-IN" sz="1200" b="1" kern="100">
                <a:solidFill>
                  <a:srgbClr val="000000"/>
                </a:solidFill>
                <a:effectLst/>
                <a:latin typeface="Arial" panose="020B0604020202020204" pitchFamily="34" charset="0"/>
                <a:ea typeface="Arial" panose="020B0604020202020204" pitchFamily="34" charset="0"/>
                <a:cs typeface="Arial" panose="020B0604020202020204" pitchFamily="34" charset="0"/>
              </a:rPr>
              <a:t>Student teachers engage students with different activities and make learning a joyful experience while teaching </a:t>
            </a:r>
            <a:r>
              <a:rPr lang="en-IN" sz="1200" b="1" kern="100">
                <a:solidFill>
                  <a:srgbClr val="000000"/>
                </a:solidFill>
                <a:latin typeface="Arial" panose="020B0604020202020204" pitchFamily="34" charset="0"/>
                <a:ea typeface="Arial" panose="020B0604020202020204" pitchFamily="34" charset="0"/>
                <a:cs typeface="Arial" panose="020B0604020202020204" pitchFamily="34" charset="0"/>
              </a:rPr>
              <a:t>at school</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69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6D852-74B8-1371-E3B4-0E6F3A329670}"/>
              </a:ext>
            </a:extLst>
          </p:cNvPr>
          <p:cNvSpPr>
            <a:spLocks noGrp="1"/>
          </p:cNvSpPr>
          <p:nvPr>
            <p:ph type="sldNum" sz="quarter" idx="4"/>
          </p:nvPr>
        </p:nvSpPr>
        <p:spPr/>
        <p:txBody>
          <a:bodyPr/>
          <a:lstStyle/>
          <a:p>
            <a:fld id="{5F313B11-4BED-4CCD-96B8-4C5DBB2E6597}" type="slidenum">
              <a:rPr lang="en-IN" smtClean="0"/>
              <a:pPr/>
              <a:t>16</a:t>
            </a:fld>
            <a:endParaRPr lang="en-IN"/>
          </a:p>
        </p:txBody>
      </p:sp>
      <p:sp>
        <p:nvSpPr>
          <p:cNvPr id="3" name="TextBox 17">
            <a:extLst>
              <a:ext uri="{FF2B5EF4-FFF2-40B4-BE49-F238E27FC236}">
                <a16:creationId xmlns:a16="http://schemas.microsoft.com/office/drawing/2014/main" id="{D98EA983-72E1-193A-DE8E-FD326872163F}"/>
              </a:ext>
            </a:extLst>
          </p:cNvPr>
          <p:cNvSpPr txBox="1"/>
          <p:nvPr/>
        </p:nvSpPr>
        <p:spPr>
          <a:xfrm>
            <a:off x="521970" y="255270"/>
            <a:ext cx="10363200" cy="632033"/>
          </a:xfrm>
          <a:prstGeom prst="rect">
            <a:avLst/>
          </a:prstGeom>
        </p:spPr>
        <p:txBody>
          <a:bodyPr wrap="square" lIns="0" tIns="0" rIns="0" bIns="0" rtlCol="0" anchor="t">
            <a:spAutoFit/>
          </a:bodyPr>
          <a:lstStyle/>
          <a:p>
            <a:pPr algn="ctr">
              <a:lnSpc>
                <a:spcPts val="5599"/>
              </a:lnSpc>
              <a:spcBef>
                <a:spcPct val="0"/>
              </a:spcBef>
            </a:pPr>
            <a:r>
              <a:rPr lang="en-US" sz="3200" b="1">
                <a:solidFill>
                  <a:schemeClr val="tx2">
                    <a:lumMod val="75000"/>
                    <a:lumOff val="25000"/>
                  </a:schemeClr>
                </a:solidFill>
                <a:latin typeface="Arial" panose="020B0604020202020204" pitchFamily="34" charset="0"/>
                <a:ea typeface="Poppins Bold"/>
                <a:cs typeface="Arial" panose="020B0604020202020204" pitchFamily="34" charset="0"/>
                <a:sym typeface="Poppins Bold"/>
              </a:rPr>
              <a:t>Assessment</a:t>
            </a:r>
          </a:p>
        </p:txBody>
      </p:sp>
      <p:graphicFrame>
        <p:nvGraphicFramePr>
          <p:cNvPr id="4" name="Diagram 3">
            <a:extLst>
              <a:ext uri="{FF2B5EF4-FFF2-40B4-BE49-F238E27FC236}">
                <a16:creationId xmlns:a16="http://schemas.microsoft.com/office/drawing/2014/main" id="{EDF98465-7824-AD9D-79AC-49DF6CE64FA2}"/>
              </a:ext>
            </a:extLst>
          </p:cNvPr>
          <p:cNvGraphicFramePr/>
          <p:nvPr>
            <p:extLst>
              <p:ext uri="{D42A27DB-BD31-4B8C-83A1-F6EECF244321}">
                <p14:modId xmlns:p14="http://schemas.microsoft.com/office/powerpoint/2010/main" val="1639820272"/>
              </p:ext>
            </p:extLst>
          </p:nvPr>
        </p:nvGraphicFramePr>
        <p:xfrm>
          <a:off x="1748790" y="1005840"/>
          <a:ext cx="9136380" cy="2610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A4B8457-377D-34E2-33E0-8DFDD14351DF}"/>
              </a:ext>
            </a:extLst>
          </p:cNvPr>
          <p:cNvSpPr txBox="1"/>
          <p:nvPr/>
        </p:nvSpPr>
        <p:spPr>
          <a:xfrm>
            <a:off x="1749491" y="3856174"/>
            <a:ext cx="9140792" cy="2287806"/>
          </a:xfrm>
          <a:prstGeom prst="rect">
            <a:avLst/>
          </a:prstGeom>
          <a:noFill/>
        </p:spPr>
        <p:txBody>
          <a:bodyPr wrap="square" lIns="91440" tIns="45720" rIns="91440" bIns="45720" anchor="t">
            <a:spAutoFit/>
          </a:bodyPr>
          <a:lstStyle/>
          <a:p>
            <a:pPr marL="457200" indent="-457200" algn="just" fontAlgn="base">
              <a:spcAft>
                <a:spcPts val="1000"/>
              </a:spcAft>
              <a:buFont typeface="Arial" panose="020B0604020202020204" pitchFamily="34" charset="0"/>
              <a:buChar char="•"/>
            </a:pPr>
            <a:r>
              <a:rPr lang="en-GB" b="0" i="0">
                <a:effectLst/>
                <a:latin typeface="Arial"/>
                <a:cs typeface="Arial"/>
              </a:rPr>
              <a:t>From 2024-25, </a:t>
            </a:r>
            <a:r>
              <a:rPr lang="en-GB" b="1" i="0">
                <a:effectLst/>
                <a:latin typeface="Arial"/>
                <a:cs typeface="Arial"/>
              </a:rPr>
              <a:t>One credit </a:t>
            </a:r>
            <a:r>
              <a:rPr lang="en-GB" b="0" i="0">
                <a:effectLst/>
                <a:latin typeface="Arial"/>
                <a:cs typeface="Arial"/>
              </a:rPr>
              <a:t>from participation in co-curricular activities like Club/Society activities that contribute to their personal development, leadership skills, and community engagement.</a:t>
            </a:r>
          </a:p>
          <a:p>
            <a:pPr marL="457200" indent="-457200" algn="just" fontAlgn="base">
              <a:spcAft>
                <a:spcPts val="1000"/>
              </a:spcAft>
              <a:buFont typeface="Arial" panose="020B0604020202020204" pitchFamily="34" charset="0"/>
              <a:buChar char="•"/>
            </a:pPr>
            <a:r>
              <a:rPr lang="en-GB" b="0" i="0">
                <a:effectLst/>
                <a:latin typeface="Arial"/>
                <a:cs typeface="Arial"/>
              </a:rPr>
              <a:t>Under the category of </a:t>
            </a:r>
            <a:r>
              <a:rPr lang="en-GB" b="1" i="0">
                <a:effectLst/>
                <a:latin typeface="Arial"/>
                <a:cs typeface="Arial"/>
              </a:rPr>
              <a:t>Club/Society</a:t>
            </a:r>
            <a:r>
              <a:rPr lang="en-GB" b="0" i="0">
                <a:effectLst/>
                <a:latin typeface="Arial"/>
                <a:cs typeface="Arial"/>
              </a:rPr>
              <a:t>, 1 credit can be earned by registration in one of the Club/Societies of university and active participation in the events organized by the club/society   </a:t>
            </a:r>
            <a:r>
              <a:rPr lang="en-GB" b="1" i="0">
                <a:effectLst/>
                <a:latin typeface="Arial"/>
                <a:cs typeface="Arial"/>
              </a:rPr>
              <a:t>OR</a:t>
            </a:r>
            <a:endParaRPr lang="en-GB" b="0" i="0">
              <a:effectLst/>
              <a:latin typeface="Arial"/>
              <a:cs typeface="Arial"/>
            </a:endParaRPr>
          </a:p>
          <a:p>
            <a:pPr marL="228600" indent="-457200" algn="just" fontAlgn="base">
              <a:spcAft>
                <a:spcPts val="1000"/>
              </a:spcAft>
              <a:buFont typeface="Arial" panose="020B0604020202020204" pitchFamily="34" charset="0"/>
              <a:buChar char="•"/>
            </a:pPr>
            <a:r>
              <a:rPr lang="en-GB" b="0" i="0">
                <a:effectLst/>
                <a:latin typeface="Arial"/>
                <a:cs typeface="Arial"/>
              </a:rPr>
              <a:t>15 hours of active engagement in any of the recreational/sports activities</a:t>
            </a:r>
          </a:p>
        </p:txBody>
      </p:sp>
      <p:sp>
        <p:nvSpPr>
          <p:cNvPr id="6" name="TextBox 5">
            <a:extLst>
              <a:ext uri="{FF2B5EF4-FFF2-40B4-BE49-F238E27FC236}">
                <a16:creationId xmlns:a16="http://schemas.microsoft.com/office/drawing/2014/main" id="{734C724D-C18E-23A8-5BE2-C94226627BAE}"/>
              </a:ext>
            </a:extLst>
          </p:cNvPr>
          <p:cNvSpPr txBox="1"/>
          <p:nvPr/>
        </p:nvSpPr>
        <p:spPr>
          <a:xfrm>
            <a:off x="2076272" y="2635215"/>
            <a:ext cx="475989" cy="461665"/>
          </a:xfrm>
          <a:prstGeom prst="rect">
            <a:avLst/>
          </a:prstGeom>
          <a:noFill/>
        </p:spPr>
        <p:txBody>
          <a:bodyPr wrap="square" rtlCol="0">
            <a:spAutoFit/>
          </a:bodyPr>
          <a:lstStyle/>
          <a:p>
            <a:r>
              <a:rPr lang="en-IN" sz="2400" b="1">
                <a:solidFill>
                  <a:schemeClr val="bg1"/>
                </a:solidFill>
              </a:rPr>
              <a:t>2</a:t>
            </a:r>
          </a:p>
        </p:txBody>
      </p:sp>
      <p:sp>
        <p:nvSpPr>
          <p:cNvPr id="8" name="TextBox 7">
            <a:extLst>
              <a:ext uri="{FF2B5EF4-FFF2-40B4-BE49-F238E27FC236}">
                <a16:creationId xmlns:a16="http://schemas.microsoft.com/office/drawing/2014/main" id="{EFBF55B5-5684-A69D-2B90-B1D9825D67FD}"/>
              </a:ext>
            </a:extLst>
          </p:cNvPr>
          <p:cNvSpPr txBox="1"/>
          <p:nvPr/>
        </p:nvSpPr>
        <p:spPr>
          <a:xfrm>
            <a:off x="2031301" y="1501267"/>
            <a:ext cx="475989" cy="461665"/>
          </a:xfrm>
          <a:prstGeom prst="rect">
            <a:avLst/>
          </a:prstGeom>
          <a:noFill/>
        </p:spPr>
        <p:txBody>
          <a:bodyPr wrap="square" rtlCol="0">
            <a:spAutoFit/>
          </a:bodyPr>
          <a:lstStyle/>
          <a:p>
            <a:r>
              <a:rPr lang="en-IN" sz="2400" b="1">
                <a:solidFill>
                  <a:schemeClr val="bg1"/>
                </a:solidFill>
              </a:rPr>
              <a:t>1</a:t>
            </a:r>
          </a:p>
        </p:txBody>
      </p:sp>
    </p:spTree>
    <p:extLst>
      <p:ext uri="{BB962C8B-B14F-4D97-AF65-F5344CB8AC3E}">
        <p14:creationId xmlns:p14="http://schemas.microsoft.com/office/powerpoint/2010/main" val="375182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6929B3-F9E1-9370-34D6-A2558C4BABD0}"/>
              </a:ext>
            </a:extLst>
          </p:cNvPr>
          <p:cNvSpPr>
            <a:spLocks noGrp="1"/>
          </p:cNvSpPr>
          <p:nvPr>
            <p:ph type="sldNum" sz="quarter" idx="4"/>
          </p:nvPr>
        </p:nvSpPr>
        <p:spPr>
          <a:xfrm>
            <a:off x="11619365" y="6523036"/>
            <a:ext cx="2743200" cy="365125"/>
          </a:xfrm>
        </p:spPr>
        <p:txBody>
          <a:bodyPr/>
          <a:lstStyle/>
          <a:p>
            <a:fld id="{5F313B11-4BED-4CCD-96B8-4C5DBB2E6597}" type="slidenum">
              <a:rPr lang="en-IN" smtClean="0"/>
              <a:pPr/>
              <a:t>17</a:t>
            </a:fld>
            <a:endParaRPr lang="en-IN"/>
          </a:p>
        </p:txBody>
      </p:sp>
      <p:pic>
        <p:nvPicPr>
          <p:cNvPr id="4" name="Picture 3">
            <a:extLst>
              <a:ext uri="{FF2B5EF4-FFF2-40B4-BE49-F238E27FC236}">
                <a16:creationId xmlns:a16="http://schemas.microsoft.com/office/drawing/2014/main" id="{3FF5A416-4111-47D4-5482-0F2286192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512" y="1601091"/>
            <a:ext cx="2912204" cy="2184153"/>
          </a:xfrm>
          <a:prstGeom prst="rect">
            <a:avLst/>
          </a:prstGeom>
          <a:ln w="28575">
            <a:solidFill>
              <a:srgbClr val="1378BD"/>
            </a:solidFill>
          </a:ln>
        </p:spPr>
      </p:pic>
      <p:pic>
        <p:nvPicPr>
          <p:cNvPr id="6" name="Picture 5">
            <a:extLst>
              <a:ext uri="{FF2B5EF4-FFF2-40B4-BE49-F238E27FC236}">
                <a16:creationId xmlns:a16="http://schemas.microsoft.com/office/drawing/2014/main" id="{1A1BC72A-63B9-4E19-1407-B1CA41D73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953" y="1601091"/>
            <a:ext cx="2912205" cy="2184154"/>
          </a:xfrm>
          <a:prstGeom prst="rect">
            <a:avLst/>
          </a:prstGeom>
          <a:ln w="28575">
            <a:solidFill>
              <a:srgbClr val="1378BD"/>
            </a:solidFill>
          </a:ln>
        </p:spPr>
      </p:pic>
      <p:pic>
        <p:nvPicPr>
          <p:cNvPr id="8" name="Picture 7">
            <a:extLst>
              <a:ext uri="{FF2B5EF4-FFF2-40B4-BE49-F238E27FC236}">
                <a16:creationId xmlns:a16="http://schemas.microsoft.com/office/drawing/2014/main" id="{E7A8BE39-4BDF-0495-2821-025FEC274421}"/>
              </a:ext>
            </a:extLst>
          </p:cNvPr>
          <p:cNvPicPr>
            <a:picLocks noChangeAspect="1"/>
          </p:cNvPicPr>
          <p:nvPr/>
        </p:nvPicPr>
        <p:blipFill>
          <a:blip r:embed="rId4">
            <a:extLst>
              <a:ext uri="{28A0092B-C50C-407E-A947-70E740481C1C}">
                <a14:useLocalDpi xmlns:a14="http://schemas.microsoft.com/office/drawing/2010/main" val="0"/>
              </a:ext>
            </a:extLst>
          </a:blip>
          <a:srcRect r="17096"/>
          <a:stretch/>
        </p:blipFill>
        <p:spPr>
          <a:xfrm>
            <a:off x="9200395" y="1601091"/>
            <a:ext cx="2843584" cy="2184153"/>
          </a:xfrm>
          <a:prstGeom prst="rect">
            <a:avLst/>
          </a:prstGeom>
          <a:ln w="28575">
            <a:solidFill>
              <a:srgbClr val="1378BD"/>
            </a:solidFill>
          </a:ln>
        </p:spPr>
      </p:pic>
      <p:pic>
        <p:nvPicPr>
          <p:cNvPr id="10" name="Picture 9">
            <a:extLst>
              <a:ext uri="{FF2B5EF4-FFF2-40B4-BE49-F238E27FC236}">
                <a16:creationId xmlns:a16="http://schemas.microsoft.com/office/drawing/2014/main" id="{339F957C-F7D9-6E87-3F64-4D29E6A9A97A}"/>
              </a:ext>
            </a:extLst>
          </p:cNvPr>
          <p:cNvPicPr>
            <a:picLocks noChangeAspect="1"/>
          </p:cNvPicPr>
          <p:nvPr/>
        </p:nvPicPr>
        <p:blipFill>
          <a:blip r:embed="rId5">
            <a:extLst>
              <a:ext uri="{28A0092B-C50C-407E-A947-70E740481C1C}">
                <a14:useLocalDpi xmlns:a14="http://schemas.microsoft.com/office/drawing/2010/main" val="0"/>
              </a:ext>
            </a:extLst>
          </a:blip>
          <a:srcRect r="10791"/>
          <a:stretch/>
        </p:blipFill>
        <p:spPr>
          <a:xfrm>
            <a:off x="3116619" y="3871645"/>
            <a:ext cx="2951822" cy="2205931"/>
          </a:xfrm>
          <a:prstGeom prst="rect">
            <a:avLst/>
          </a:prstGeom>
          <a:ln w="28575">
            <a:solidFill>
              <a:srgbClr val="1378BD"/>
            </a:solidFill>
          </a:ln>
        </p:spPr>
      </p:pic>
      <p:pic>
        <p:nvPicPr>
          <p:cNvPr id="14" name="Picture 13">
            <a:extLst>
              <a:ext uri="{FF2B5EF4-FFF2-40B4-BE49-F238E27FC236}">
                <a16:creationId xmlns:a16="http://schemas.microsoft.com/office/drawing/2014/main" id="{1B31D15C-026C-7AE0-03F5-FCFFD3385040}"/>
              </a:ext>
            </a:extLst>
          </p:cNvPr>
          <p:cNvPicPr>
            <a:picLocks noChangeAspect="1"/>
          </p:cNvPicPr>
          <p:nvPr/>
        </p:nvPicPr>
        <p:blipFill>
          <a:blip r:embed="rId6">
            <a:extLst>
              <a:ext uri="{28A0092B-C50C-407E-A947-70E740481C1C}">
                <a14:useLocalDpi xmlns:a14="http://schemas.microsoft.com/office/drawing/2010/main" val="0"/>
              </a:ext>
            </a:extLst>
          </a:blip>
          <a:srcRect l="9331" r="12929"/>
          <a:stretch/>
        </p:blipFill>
        <p:spPr>
          <a:xfrm>
            <a:off x="9211161" y="3871739"/>
            <a:ext cx="2832818" cy="2113878"/>
          </a:xfrm>
          <a:prstGeom prst="rect">
            <a:avLst/>
          </a:prstGeom>
          <a:ln w="28575">
            <a:solidFill>
              <a:srgbClr val="1378BD"/>
            </a:solidFill>
          </a:ln>
        </p:spPr>
      </p:pic>
      <p:pic>
        <p:nvPicPr>
          <p:cNvPr id="18" name="Picture 17">
            <a:extLst>
              <a:ext uri="{FF2B5EF4-FFF2-40B4-BE49-F238E27FC236}">
                <a16:creationId xmlns:a16="http://schemas.microsoft.com/office/drawing/2014/main" id="{82C7CEB0-4CDE-A4F7-F132-08311C455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434" y="3872052"/>
            <a:ext cx="2803968" cy="2132556"/>
          </a:xfrm>
          <a:prstGeom prst="rect">
            <a:avLst/>
          </a:prstGeom>
          <a:ln w="28575">
            <a:solidFill>
              <a:srgbClr val="1378BD"/>
            </a:solidFill>
          </a:ln>
        </p:spPr>
      </p:pic>
      <p:sp>
        <p:nvSpPr>
          <p:cNvPr id="5" name="Rectangle 4">
            <a:extLst>
              <a:ext uri="{FF2B5EF4-FFF2-40B4-BE49-F238E27FC236}">
                <a16:creationId xmlns:a16="http://schemas.microsoft.com/office/drawing/2014/main" id="{A4826BEA-1703-E564-C3B2-6F002BE919C3}"/>
              </a:ext>
            </a:extLst>
          </p:cNvPr>
          <p:cNvSpPr/>
          <p:nvPr/>
        </p:nvSpPr>
        <p:spPr>
          <a:xfrm>
            <a:off x="558180" y="2988775"/>
            <a:ext cx="2052320" cy="6400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2018-23</a:t>
            </a:r>
          </a:p>
        </p:txBody>
      </p:sp>
      <p:sp>
        <p:nvSpPr>
          <p:cNvPr id="9" name="Rectangle 8">
            <a:extLst>
              <a:ext uri="{FF2B5EF4-FFF2-40B4-BE49-F238E27FC236}">
                <a16:creationId xmlns:a16="http://schemas.microsoft.com/office/drawing/2014/main" id="{1F3AF6CD-4BA1-77BD-4655-8EC4F687B789}"/>
              </a:ext>
            </a:extLst>
          </p:cNvPr>
          <p:cNvSpPr/>
          <p:nvPr/>
        </p:nvSpPr>
        <p:spPr>
          <a:xfrm>
            <a:off x="558180" y="4447726"/>
            <a:ext cx="2052320" cy="6400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2023-24</a:t>
            </a:r>
          </a:p>
        </p:txBody>
      </p:sp>
      <p:sp>
        <p:nvSpPr>
          <p:cNvPr id="12" name="TextBox 11">
            <a:extLst>
              <a:ext uri="{FF2B5EF4-FFF2-40B4-BE49-F238E27FC236}">
                <a16:creationId xmlns:a16="http://schemas.microsoft.com/office/drawing/2014/main" id="{177E001C-3B2C-21EC-81D8-38BBC8AF119D}"/>
              </a:ext>
            </a:extLst>
          </p:cNvPr>
          <p:cNvSpPr txBox="1"/>
          <p:nvPr/>
        </p:nvSpPr>
        <p:spPr>
          <a:xfrm>
            <a:off x="954916" y="2242138"/>
            <a:ext cx="10972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a:cs typeface="Arial"/>
              </a:rPr>
              <a:t>243</a:t>
            </a:r>
          </a:p>
        </p:txBody>
      </p:sp>
      <p:sp>
        <p:nvSpPr>
          <p:cNvPr id="15" name="TextBox 14">
            <a:extLst>
              <a:ext uri="{FF2B5EF4-FFF2-40B4-BE49-F238E27FC236}">
                <a16:creationId xmlns:a16="http://schemas.microsoft.com/office/drawing/2014/main" id="{14A43CB6-731F-4669-77EF-E319D7D350DB}"/>
              </a:ext>
            </a:extLst>
          </p:cNvPr>
          <p:cNvSpPr txBox="1"/>
          <p:nvPr/>
        </p:nvSpPr>
        <p:spPr>
          <a:xfrm>
            <a:off x="954915" y="3868357"/>
            <a:ext cx="10972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77</a:t>
            </a:r>
            <a:endParaRPr lang="en-US"/>
          </a:p>
        </p:txBody>
      </p:sp>
      <p:sp>
        <p:nvSpPr>
          <p:cNvPr id="20" name="TextBox 19">
            <a:extLst>
              <a:ext uri="{FF2B5EF4-FFF2-40B4-BE49-F238E27FC236}">
                <a16:creationId xmlns:a16="http://schemas.microsoft.com/office/drawing/2014/main" id="{31265B4C-26F8-ECB9-8CBC-3BF05D487505}"/>
              </a:ext>
            </a:extLst>
          </p:cNvPr>
          <p:cNvSpPr txBox="1"/>
          <p:nvPr/>
        </p:nvSpPr>
        <p:spPr>
          <a:xfrm>
            <a:off x="329460" y="377717"/>
            <a:ext cx="9501993" cy="523220"/>
          </a:xfrm>
          <a:prstGeom prst="rect">
            <a:avLst/>
          </a:prstGeom>
          <a:noFill/>
        </p:spPr>
        <p:txBody>
          <a:bodyPr wrap="square" lIns="91440" tIns="45720" rIns="91440" bIns="45720" anchor="t">
            <a:spAutoFit/>
          </a:bodyPr>
          <a:lstStyle/>
          <a:p>
            <a:r>
              <a:rPr lang="en-US" sz="2800" b="1">
                <a:solidFill>
                  <a:schemeClr val="tx2">
                    <a:lumMod val="75000"/>
                    <a:lumOff val="25000"/>
                  </a:schemeClr>
                </a:solidFill>
                <a:latin typeface="Arial"/>
                <a:ea typeface="Cambria"/>
                <a:cs typeface="Arial"/>
              </a:rPr>
              <a:t> Outcome: Awards &amp; Achievements by Students </a:t>
            </a:r>
          </a:p>
        </p:txBody>
      </p:sp>
    </p:spTree>
    <p:extLst>
      <p:ext uri="{BB962C8B-B14F-4D97-AF65-F5344CB8AC3E}">
        <p14:creationId xmlns:p14="http://schemas.microsoft.com/office/powerpoint/2010/main" val="3599521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A28CA-101D-1FAC-2B1B-FE1C4EBFF571}"/>
              </a:ext>
            </a:extLst>
          </p:cNvPr>
          <p:cNvSpPr>
            <a:spLocks noGrp="1"/>
          </p:cNvSpPr>
          <p:nvPr>
            <p:ph type="sldNum" sz="quarter" idx="4"/>
          </p:nvPr>
        </p:nvSpPr>
        <p:spPr/>
        <p:txBody>
          <a:bodyPr/>
          <a:lstStyle/>
          <a:p>
            <a:fld id="{5F313B11-4BED-4CCD-96B8-4C5DBB2E6597}" type="slidenum">
              <a:rPr lang="en-IN" smtClean="0"/>
              <a:pPr/>
              <a:t>18</a:t>
            </a:fld>
            <a:endParaRPr lang="en-IN"/>
          </a:p>
        </p:txBody>
      </p:sp>
      <p:pic>
        <p:nvPicPr>
          <p:cNvPr id="3" name="Picture 2" descr="A close-up of a sign&#10;&#10;Description automatically generated">
            <a:extLst>
              <a:ext uri="{FF2B5EF4-FFF2-40B4-BE49-F238E27FC236}">
                <a16:creationId xmlns:a16="http://schemas.microsoft.com/office/drawing/2014/main" id="{A31569DE-B7E6-4216-D432-B3598C69B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175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3631" y="1998346"/>
            <a:ext cx="3388370" cy="3376029"/>
            <a:chOff x="0" y="0"/>
            <a:chExt cx="7794583" cy="6752058"/>
          </a:xfrm>
        </p:grpSpPr>
        <p:sp>
          <p:nvSpPr>
            <p:cNvPr id="3" name="Freeform 3"/>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4" name="Freeform 4"/>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5" name="Group 5"/>
            <p:cNvGrpSpPr/>
            <p:nvPr/>
          </p:nvGrpSpPr>
          <p:grpSpPr>
            <a:xfrm>
              <a:off x="420279" y="365092"/>
              <a:ext cx="6954026" cy="6021873"/>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txBody>
              <a:bodyPr/>
              <a:lstStyle/>
              <a:p>
                <a:endParaRPr lang="en-IN" sz="1200"/>
              </a:p>
            </p:txBody>
          </p:sp>
        </p:grpSp>
      </p:grpSp>
      <p:grpSp>
        <p:nvGrpSpPr>
          <p:cNvPr id="7" name="Group 7"/>
          <p:cNvGrpSpPr/>
          <p:nvPr/>
        </p:nvGrpSpPr>
        <p:grpSpPr>
          <a:xfrm>
            <a:off x="52108" y="4428015"/>
            <a:ext cx="5971727" cy="556443"/>
            <a:chOff x="0" y="0"/>
            <a:chExt cx="4959287" cy="350058"/>
          </a:xfrm>
        </p:grpSpPr>
        <p:sp>
          <p:nvSpPr>
            <p:cNvPr id="8" name="Freeform 8"/>
            <p:cNvSpPr/>
            <p:nvPr/>
          </p:nvSpPr>
          <p:spPr>
            <a:xfrm>
              <a:off x="0" y="0"/>
              <a:ext cx="4959286" cy="350058"/>
            </a:xfrm>
            <a:custGeom>
              <a:avLst/>
              <a:gdLst/>
              <a:ahLst/>
              <a:cxnLst/>
              <a:rect l="l" t="t" r="r" b="b"/>
              <a:pathLst>
                <a:path w="4959286" h="350058">
                  <a:moveTo>
                    <a:pt x="203200" y="0"/>
                  </a:moveTo>
                  <a:lnTo>
                    <a:pt x="4959286" y="0"/>
                  </a:lnTo>
                  <a:lnTo>
                    <a:pt x="4756086" y="350058"/>
                  </a:lnTo>
                  <a:lnTo>
                    <a:pt x="0" y="350058"/>
                  </a:lnTo>
                  <a:lnTo>
                    <a:pt x="203200" y="0"/>
                  </a:lnTo>
                  <a:close/>
                </a:path>
              </a:pathLst>
            </a:custGeom>
            <a:solidFill>
              <a:srgbClr val="CF0101"/>
            </a:solidFill>
          </p:spPr>
          <p:txBody>
            <a:bodyPr/>
            <a:lstStyle/>
            <a:p>
              <a:endParaRPr lang="en-IN" sz="1200"/>
            </a:p>
          </p:txBody>
        </p:sp>
        <p:sp>
          <p:nvSpPr>
            <p:cNvPr id="9" name="TextBox 9"/>
            <p:cNvSpPr txBox="1"/>
            <p:nvPr/>
          </p:nvSpPr>
          <p:spPr>
            <a:xfrm>
              <a:off x="101600" y="-9525"/>
              <a:ext cx="4756087" cy="359583"/>
            </a:xfrm>
            <a:prstGeom prst="rect">
              <a:avLst/>
            </a:prstGeom>
          </p:spPr>
          <p:txBody>
            <a:bodyPr lIns="33867" tIns="33867" rIns="33867" bIns="33867" rtlCol="0" anchor="ctr"/>
            <a:lstStyle/>
            <a:p>
              <a:pPr algn="ctr">
                <a:lnSpc>
                  <a:spcPts val="1731"/>
                </a:lnSpc>
              </a:pPr>
              <a:endParaRPr sz="1200"/>
            </a:p>
          </p:txBody>
        </p:sp>
      </p:grpSp>
      <p:sp>
        <p:nvSpPr>
          <p:cNvPr id="11" name="TextBox 11"/>
          <p:cNvSpPr txBox="1"/>
          <p:nvPr/>
        </p:nvSpPr>
        <p:spPr>
          <a:xfrm>
            <a:off x="265836" y="1338686"/>
            <a:ext cx="6210260" cy="2436564"/>
          </a:xfrm>
          <a:prstGeom prst="rect">
            <a:avLst/>
          </a:prstGeom>
        </p:spPr>
        <p:txBody>
          <a:bodyPr wrap="square" lIns="0" tIns="0" rIns="0" bIns="0" rtlCol="0" anchor="t">
            <a:spAutoFit/>
          </a:bodyPr>
          <a:lstStyle/>
          <a:p>
            <a:pPr>
              <a:lnSpc>
                <a:spcPts val="3800"/>
              </a:lnSpc>
            </a:pPr>
            <a:r>
              <a:rPr lang="en-US" sz="3300" b="1">
                <a:solidFill>
                  <a:srgbClr val="1378BD"/>
                </a:solidFill>
                <a:latin typeface="Rockwell Bold"/>
                <a:ea typeface="Rockwell Bold"/>
                <a:cs typeface="Rockwell Bold"/>
                <a:sym typeface="Rockwell Bold"/>
              </a:rPr>
              <a:t>STUDENT -CENTRIC PEDAGOGY: </a:t>
            </a:r>
            <a:r>
              <a:rPr lang="en-US" sz="3200" b="1">
                <a:solidFill>
                  <a:srgbClr val="1378BD"/>
                </a:solidFill>
                <a:latin typeface="Rockwell Bold"/>
                <a:ea typeface="Rockwell Bold"/>
                <a:cs typeface="Rockwell Bold"/>
                <a:sym typeface="Rockwell Bold"/>
              </a:rPr>
              <a:t>ENGAGING LEARNING MINDS THROUGH PARTICIPATORY AND EXPERIENTIAL LEARNING </a:t>
            </a:r>
            <a:endParaRPr lang="en-US" sz="3334" b="1">
              <a:solidFill>
                <a:srgbClr val="1378BD"/>
              </a:solidFill>
              <a:latin typeface="Rockwell Bold"/>
              <a:ea typeface="Rockwell Bold"/>
              <a:cs typeface="Rockwell Bold"/>
              <a:sym typeface="Rockwell Bold"/>
            </a:endParaRPr>
          </a:p>
        </p:txBody>
      </p:sp>
      <p:grpSp>
        <p:nvGrpSpPr>
          <p:cNvPr id="12" name="Group 12"/>
          <p:cNvGrpSpPr/>
          <p:nvPr/>
        </p:nvGrpSpPr>
        <p:grpSpPr>
          <a:xfrm>
            <a:off x="5971726" y="310331"/>
            <a:ext cx="3897292" cy="3376029"/>
            <a:chOff x="0" y="0"/>
            <a:chExt cx="7794583" cy="6752058"/>
          </a:xfrm>
        </p:grpSpPr>
        <p:sp>
          <p:nvSpPr>
            <p:cNvPr id="13" name="Freeform 13"/>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14" name="Freeform 14"/>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15" name="Group 15"/>
            <p:cNvGrpSpPr/>
            <p:nvPr/>
          </p:nvGrpSpPr>
          <p:grpSpPr>
            <a:xfrm>
              <a:off x="420279" y="365092"/>
              <a:ext cx="6954026" cy="60218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8602" b="-8602"/>
                </a:stretch>
              </a:blipFill>
            </p:spPr>
            <p:txBody>
              <a:bodyPr/>
              <a:lstStyle/>
              <a:p>
                <a:endParaRPr lang="en-IN" sz="1200"/>
              </a:p>
            </p:txBody>
          </p:sp>
        </p:grpSp>
      </p:grpSp>
      <p:sp>
        <p:nvSpPr>
          <p:cNvPr id="17" name="TextBox 17"/>
          <p:cNvSpPr txBox="1"/>
          <p:nvPr/>
        </p:nvSpPr>
        <p:spPr>
          <a:xfrm>
            <a:off x="830472" y="4556358"/>
            <a:ext cx="5416619" cy="346249"/>
          </a:xfrm>
          <a:prstGeom prst="rect">
            <a:avLst/>
          </a:prstGeom>
        </p:spPr>
        <p:txBody>
          <a:bodyPr lIns="0" tIns="0" rIns="0" bIns="0" rtlCol="0" anchor="t">
            <a:spAutoFit/>
          </a:bodyPr>
          <a:lstStyle/>
          <a:p>
            <a:pPr>
              <a:lnSpc>
                <a:spcPts val="2663"/>
              </a:lnSpc>
            </a:pPr>
            <a:r>
              <a:rPr lang="en-US" sz="2336" b="1" spc="100">
                <a:solidFill>
                  <a:srgbClr val="FFFFFF"/>
                </a:solidFill>
                <a:latin typeface="Poppins Semi-Bold"/>
                <a:ea typeface="Poppins Semi-Bold"/>
                <a:cs typeface="Poppins Semi-Bold"/>
                <a:sym typeface="Poppins Semi-Bold"/>
              </a:rPr>
              <a:t>Institutional Distinctiveness</a:t>
            </a:r>
          </a:p>
        </p:txBody>
      </p:sp>
      <p:grpSp>
        <p:nvGrpSpPr>
          <p:cNvPr id="18" name="Group 18"/>
          <p:cNvGrpSpPr/>
          <p:nvPr/>
        </p:nvGrpSpPr>
        <p:grpSpPr>
          <a:xfrm>
            <a:off x="6076512" y="3655296"/>
            <a:ext cx="3477013" cy="2770538"/>
            <a:chOff x="0" y="0"/>
            <a:chExt cx="7794583" cy="6752058"/>
          </a:xfrm>
        </p:grpSpPr>
        <p:sp>
          <p:nvSpPr>
            <p:cNvPr id="19" name="Freeform 19"/>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20" name="Freeform 20"/>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21" name="Group 21"/>
            <p:cNvGrpSpPr/>
            <p:nvPr/>
          </p:nvGrpSpPr>
          <p:grpSpPr>
            <a:xfrm>
              <a:off x="420279" y="365092"/>
              <a:ext cx="6954026" cy="6021873"/>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r="-28365"/>
                </a:stretch>
              </a:blipFill>
            </p:spPr>
            <p:txBody>
              <a:bodyPr/>
              <a:lstStyle/>
              <a:p>
                <a:endParaRPr lang="en-IN" sz="1200"/>
              </a:p>
            </p:txBody>
          </p:sp>
        </p:grpSp>
      </p:grpSp>
      <p:sp>
        <p:nvSpPr>
          <p:cNvPr id="23" name="Slide Number Placeholder 22">
            <a:extLst>
              <a:ext uri="{FF2B5EF4-FFF2-40B4-BE49-F238E27FC236}">
                <a16:creationId xmlns:a16="http://schemas.microsoft.com/office/drawing/2014/main" id="{CB232E8B-000C-6691-6947-1FA739FD5D8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091C7A9B-8C92-6641-AD48-B1F83214FED7}"/>
              </a:ext>
            </a:extLst>
          </p:cNvPr>
          <p:cNvSpPr>
            <a:spLocks noGrp="1"/>
          </p:cNvSpPr>
          <p:nvPr>
            <p:ph type="sldNum" sz="quarter" idx="4"/>
          </p:nvPr>
        </p:nvSpPr>
        <p:spPr>
          <a:xfrm>
            <a:off x="8429872" y="6377874"/>
            <a:ext cx="2743200" cy="365125"/>
          </a:xfrm>
        </p:spPr>
        <p:txBody>
          <a:bodyPr/>
          <a:lstStyle/>
          <a:p>
            <a:fld id="{5F313B11-4BED-4CCD-96B8-4C5DBB2E6597}" type="slidenum">
              <a:rPr lang="en-IN" smtClean="0"/>
              <a:pPr/>
              <a:t>3</a:t>
            </a:fld>
            <a:endParaRPr lang="en-IN"/>
          </a:p>
        </p:txBody>
      </p:sp>
      <p:grpSp>
        <p:nvGrpSpPr>
          <p:cNvPr id="73" name="Group 72">
            <a:extLst>
              <a:ext uri="{FF2B5EF4-FFF2-40B4-BE49-F238E27FC236}">
                <a16:creationId xmlns:a16="http://schemas.microsoft.com/office/drawing/2014/main" id="{C980BC87-0C0A-AD9A-908A-B09D8F5200C1}"/>
              </a:ext>
            </a:extLst>
          </p:cNvPr>
          <p:cNvGrpSpPr/>
          <p:nvPr/>
        </p:nvGrpSpPr>
        <p:grpSpPr>
          <a:xfrm>
            <a:off x="1515648" y="538619"/>
            <a:ext cx="7615825" cy="5545615"/>
            <a:chOff x="1458877" y="1150843"/>
            <a:chExt cx="7362824" cy="5922716"/>
          </a:xfrm>
        </p:grpSpPr>
        <p:grpSp>
          <p:nvGrpSpPr>
            <p:cNvPr id="60" name="Group 59">
              <a:extLst>
                <a:ext uri="{FF2B5EF4-FFF2-40B4-BE49-F238E27FC236}">
                  <a16:creationId xmlns:a16="http://schemas.microsoft.com/office/drawing/2014/main" id="{6553EE7C-799E-BDB6-B659-6A1C1550B1CF}"/>
                </a:ext>
              </a:extLst>
            </p:cNvPr>
            <p:cNvGrpSpPr/>
            <p:nvPr/>
          </p:nvGrpSpPr>
          <p:grpSpPr>
            <a:xfrm>
              <a:off x="1458877" y="1150843"/>
              <a:ext cx="7362824" cy="5922716"/>
              <a:chOff x="1095623" y="461912"/>
              <a:chExt cx="7362824" cy="5922716"/>
            </a:xfrm>
          </p:grpSpPr>
          <p:sp>
            <p:nvSpPr>
              <p:cNvPr id="61" name="TextBox 59">
                <a:extLst>
                  <a:ext uri="{FF2B5EF4-FFF2-40B4-BE49-F238E27FC236}">
                    <a16:creationId xmlns:a16="http://schemas.microsoft.com/office/drawing/2014/main" id="{8BBF9004-F54F-7FB0-CA71-93D288C39BF0}"/>
                  </a:ext>
                </a:extLst>
              </p:cNvPr>
              <p:cNvSpPr txBox="1"/>
              <p:nvPr/>
            </p:nvSpPr>
            <p:spPr>
              <a:xfrm>
                <a:off x="1095623" y="2719387"/>
                <a:ext cx="3381128" cy="1095375"/>
              </a:xfrm>
              <a:prstGeom prst="rect">
                <a:avLst/>
              </a:prstGeom>
              <a:solidFill>
                <a:srgbClr val="ED3136"/>
              </a:solidFill>
              <a:ln w="38100">
                <a:solidFill>
                  <a:srgbClr val="DD3B62"/>
                </a:solidFill>
              </a:ln>
            </p:spPr>
            <p:txBody>
              <a:bodyPr vert="horz" lIns="91440" tIns="45720" rIns="91440" bIns="45720" rtlCol="0" anchor="ctr">
                <a:normAutofit/>
              </a:bodyPr>
              <a:lstStyle/>
              <a:p>
                <a:pPr algn="ctr">
                  <a:lnSpc>
                    <a:spcPct val="90000"/>
                  </a:lnSpc>
                  <a:spcBef>
                    <a:spcPct val="0"/>
                  </a:spcBef>
                  <a:spcAft>
                    <a:spcPts val="600"/>
                  </a:spcAft>
                </a:pPr>
                <a:r>
                  <a:rPr lang="en-US" sz="2800" b="1" spc="300">
                    <a:solidFill>
                      <a:schemeClr val="bg1"/>
                    </a:solidFill>
                    <a:latin typeface="Arial" panose="020B0604020202020204" pitchFamily="34" charset="0"/>
                    <a:ea typeface="+mj-ea"/>
                    <a:cs typeface="Arial" panose="020B0604020202020204" pitchFamily="34" charset="0"/>
                  </a:rPr>
                  <a:t>INDEX PAGE</a:t>
                </a:r>
                <a:endParaRPr lang="en-US" sz="3200" b="1" spc="300">
                  <a:solidFill>
                    <a:schemeClr val="bg1"/>
                  </a:solidFill>
                  <a:latin typeface="Arial" panose="020B0604020202020204" pitchFamily="34" charset="0"/>
                  <a:ea typeface="+mj-ea"/>
                  <a:cs typeface="Arial" panose="020B0604020202020204" pitchFamily="34" charset="0"/>
                </a:endParaRPr>
              </a:p>
            </p:txBody>
          </p:sp>
          <p:sp>
            <p:nvSpPr>
              <p:cNvPr id="62" name="Rectangle 61">
                <a:extLst>
                  <a:ext uri="{FF2B5EF4-FFF2-40B4-BE49-F238E27FC236}">
                    <a16:creationId xmlns:a16="http://schemas.microsoft.com/office/drawing/2014/main" id="{B4D2003E-D4E9-4D62-F019-34A048BF8F83}"/>
                  </a:ext>
                </a:extLst>
              </p:cNvPr>
              <p:cNvSpPr/>
              <p:nvPr/>
            </p:nvSpPr>
            <p:spPr>
              <a:xfrm>
                <a:off x="5400922" y="2003760"/>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METHODOLOGY</a:t>
                </a:r>
                <a:endParaRPr lang="en-IN" sz="2400" b="1">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E52CE0E4-21F9-B211-3A54-1B22E0A01F58}"/>
                  </a:ext>
                </a:extLst>
              </p:cNvPr>
              <p:cNvSpPr/>
              <p:nvPr/>
            </p:nvSpPr>
            <p:spPr>
              <a:xfrm>
                <a:off x="5400922" y="461912"/>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OBJECTIVE</a:t>
                </a:r>
                <a:endParaRPr lang="en-IN" sz="2400" b="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363EB957-8775-1D9D-014B-1A9D3BF01F60}"/>
                  </a:ext>
                </a:extLst>
              </p:cNvPr>
              <p:cNvSpPr/>
              <p:nvPr/>
            </p:nvSpPr>
            <p:spPr>
              <a:xfrm>
                <a:off x="5429497" y="3575069"/>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THE PRACTICE</a:t>
                </a:r>
                <a:endParaRPr lang="en-IN" sz="2400" b="1">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F9173C1-12AE-164C-4C04-2FAEBDCD7085}"/>
                  </a:ext>
                </a:extLst>
              </p:cNvPr>
              <p:cNvSpPr/>
              <p:nvPr/>
            </p:nvSpPr>
            <p:spPr>
              <a:xfrm>
                <a:off x="5429497" y="5108278"/>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OUTCOME</a:t>
                </a:r>
                <a:endParaRPr lang="en-IN" sz="2400" b="1">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EE751460-6E1C-22D2-E029-938A9C5B7371}"/>
                  </a:ext>
                </a:extLst>
              </p:cNvPr>
              <p:cNvCxnSpPr/>
              <p:nvPr/>
            </p:nvCxnSpPr>
            <p:spPr>
              <a:xfrm>
                <a:off x="4476751" y="3280110"/>
                <a:ext cx="36194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C980C9B-0B24-177F-4F0D-91B955C2D4A3}"/>
                  </a:ext>
                </a:extLst>
              </p:cNvPr>
              <p:cNvCxnSpPr/>
              <p:nvPr/>
            </p:nvCxnSpPr>
            <p:spPr>
              <a:xfrm>
                <a:off x="4819650" y="857250"/>
                <a:ext cx="0" cy="24228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253CCA6-B4CC-62E6-5AFE-ADF9D7E29DEE}"/>
                  </a:ext>
                </a:extLst>
              </p:cNvPr>
              <p:cNvCxnSpPr/>
              <p:nvPr/>
            </p:nvCxnSpPr>
            <p:spPr>
              <a:xfrm>
                <a:off x="4819650" y="3280110"/>
                <a:ext cx="0" cy="24228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F71A38DA-F524-5B21-8695-B6010CBE011D}"/>
                  </a:ext>
                </a:extLst>
              </p:cNvPr>
              <p:cNvCxnSpPr>
                <a:cxnSpLocks/>
              </p:cNvCxnSpPr>
              <p:nvPr/>
            </p:nvCxnSpPr>
            <p:spPr>
              <a:xfrm>
                <a:off x="4819650" y="4331370"/>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E78E88E-E962-4D0A-5970-E87AF7E07960}"/>
                  </a:ext>
                </a:extLst>
              </p:cNvPr>
              <p:cNvCxnSpPr>
                <a:cxnSpLocks/>
              </p:cNvCxnSpPr>
              <p:nvPr/>
            </p:nvCxnSpPr>
            <p:spPr>
              <a:xfrm>
                <a:off x="4819650" y="2719387"/>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C2CE4D-7F96-A354-4520-8BC050F03D17}"/>
                  </a:ext>
                </a:extLst>
              </p:cNvPr>
              <p:cNvCxnSpPr>
                <a:cxnSpLocks/>
              </p:cNvCxnSpPr>
              <p:nvPr/>
            </p:nvCxnSpPr>
            <p:spPr>
              <a:xfrm>
                <a:off x="4819650" y="871537"/>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grpSp>
        <p:cxnSp>
          <p:nvCxnSpPr>
            <p:cNvPr id="72" name="Straight Connector 71">
              <a:extLst>
                <a:ext uri="{FF2B5EF4-FFF2-40B4-BE49-F238E27FC236}">
                  <a16:creationId xmlns:a16="http://schemas.microsoft.com/office/drawing/2014/main" id="{9EF1C511-C1CB-EC5D-1F98-58A72AEE2D08}"/>
                </a:ext>
              </a:extLst>
            </p:cNvPr>
            <p:cNvCxnSpPr>
              <a:cxnSpLocks/>
            </p:cNvCxnSpPr>
            <p:nvPr/>
          </p:nvCxnSpPr>
          <p:spPr>
            <a:xfrm>
              <a:off x="5182904" y="6377874"/>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501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6D036-CA55-3733-4863-42B326D464A8}"/>
              </a:ext>
            </a:extLst>
          </p:cNvPr>
          <p:cNvSpPr>
            <a:spLocks noGrp="1"/>
          </p:cNvSpPr>
          <p:nvPr>
            <p:ph type="sldNum" sz="quarter" idx="4"/>
          </p:nvPr>
        </p:nvSpPr>
        <p:spPr>
          <a:xfrm>
            <a:off x="8414883" y="6383646"/>
            <a:ext cx="2743200" cy="365125"/>
          </a:xfrm>
        </p:spPr>
        <p:txBody>
          <a:bodyPr/>
          <a:lstStyle/>
          <a:p>
            <a:fld id="{5F313B11-4BED-4CCD-96B8-4C5DBB2E6597}" type="slidenum">
              <a:rPr lang="en-IN" smtClean="0"/>
              <a:pPr/>
              <a:t>4</a:t>
            </a:fld>
            <a:endParaRPr lang="en-IN"/>
          </a:p>
        </p:txBody>
      </p:sp>
      <p:grpSp>
        <p:nvGrpSpPr>
          <p:cNvPr id="3" name="Group 5">
            <a:extLst>
              <a:ext uri="{FF2B5EF4-FFF2-40B4-BE49-F238E27FC236}">
                <a16:creationId xmlns:a16="http://schemas.microsoft.com/office/drawing/2014/main" id="{7C93686D-6787-F723-ED30-AC7F6D255845}"/>
              </a:ext>
            </a:extLst>
          </p:cNvPr>
          <p:cNvGrpSpPr/>
          <p:nvPr/>
        </p:nvGrpSpPr>
        <p:grpSpPr>
          <a:xfrm>
            <a:off x="-29833" y="1443788"/>
            <a:ext cx="2545270" cy="2558586"/>
            <a:chOff x="0" y="0"/>
            <a:chExt cx="812800" cy="812800"/>
          </a:xfrm>
        </p:grpSpPr>
        <p:sp>
          <p:nvSpPr>
            <p:cNvPr id="4" name="Freeform 6">
              <a:extLst>
                <a:ext uri="{FF2B5EF4-FFF2-40B4-BE49-F238E27FC236}">
                  <a16:creationId xmlns:a16="http://schemas.microsoft.com/office/drawing/2014/main" id="{3466FCAE-402A-22FA-7D22-2A15C019ED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56" r="-24956"/>
              </a:stretch>
            </a:blipFill>
            <a:ln w="38100">
              <a:solidFill>
                <a:srgbClr val="DD3B62"/>
              </a:solidFill>
            </a:ln>
          </p:spPr>
          <p:txBody>
            <a:bodyPr/>
            <a:lstStyle/>
            <a:p>
              <a:endParaRPr lang="en-IN"/>
            </a:p>
          </p:txBody>
        </p:sp>
      </p:grpSp>
      <p:grpSp>
        <p:nvGrpSpPr>
          <p:cNvPr id="5" name="Group 10">
            <a:extLst>
              <a:ext uri="{FF2B5EF4-FFF2-40B4-BE49-F238E27FC236}">
                <a16:creationId xmlns:a16="http://schemas.microsoft.com/office/drawing/2014/main" id="{7EDDC085-612C-C170-1961-B701CA8B6279}"/>
              </a:ext>
            </a:extLst>
          </p:cNvPr>
          <p:cNvGrpSpPr/>
          <p:nvPr/>
        </p:nvGrpSpPr>
        <p:grpSpPr>
          <a:xfrm>
            <a:off x="1845291" y="2639119"/>
            <a:ext cx="2786670" cy="2558585"/>
            <a:chOff x="-66160" y="-294440"/>
            <a:chExt cx="643704" cy="623235"/>
          </a:xfrm>
        </p:grpSpPr>
        <p:sp>
          <p:nvSpPr>
            <p:cNvPr id="6" name="Freeform 11">
              <a:extLst>
                <a:ext uri="{FF2B5EF4-FFF2-40B4-BE49-F238E27FC236}">
                  <a16:creationId xmlns:a16="http://schemas.microsoft.com/office/drawing/2014/main" id="{C535A384-82EB-265D-65D3-8CB0B57E43B4}"/>
                </a:ext>
              </a:extLst>
            </p:cNvPr>
            <p:cNvSpPr/>
            <p:nvPr/>
          </p:nvSpPr>
          <p:spPr>
            <a:xfrm>
              <a:off x="-66160" y="-294440"/>
              <a:ext cx="643704" cy="6232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3" r="-25043"/>
              </a:stretch>
            </a:blipFill>
            <a:ln w="38100">
              <a:solidFill>
                <a:srgbClr val="DD3B62"/>
              </a:solidFill>
            </a:ln>
          </p:spPr>
          <p:txBody>
            <a:bodyPr/>
            <a:lstStyle/>
            <a:p>
              <a:endParaRPr lang="en-IN"/>
            </a:p>
          </p:txBody>
        </p:sp>
      </p:grpSp>
      <p:grpSp>
        <p:nvGrpSpPr>
          <p:cNvPr id="7" name="Group 15">
            <a:extLst>
              <a:ext uri="{FF2B5EF4-FFF2-40B4-BE49-F238E27FC236}">
                <a16:creationId xmlns:a16="http://schemas.microsoft.com/office/drawing/2014/main" id="{BBB0BED8-12CD-2437-DBDB-5DB19947B060}"/>
              </a:ext>
            </a:extLst>
          </p:cNvPr>
          <p:cNvGrpSpPr/>
          <p:nvPr/>
        </p:nvGrpSpPr>
        <p:grpSpPr>
          <a:xfrm>
            <a:off x="27322" y="3807931"/>
            <a:ext cx="2545270" cy="2558584"/>
            <a:chOff x="-216881" y="151966"/>
            <a:chExt cx="812800" cy="812800"/>
          </a:xfrm>
        </p:grpSpPr>
        <p:sp>
          <p:nvSpPr>
            <p:cNvPr id="8" name="Freeform 16">
              <a:extLst>
                <a:ext uri="{FF2B5EF4-FFF2-40B4-BE49-F238E27FC236}">
                  <a16:creationId xmlns:a16="http://schemas.microsoft.com/office/drawing/2014/main" id="{22FD801A-5664-6145-CF3F-3540388BFBA7}"/>
                </a:ext>
              </a:extLst>
            </p:cNvPr>
            <p:cNvSpPr/>
            <p:nvPr/>
          </p:nvSpPr>
          <p:spPr>
            <a:xfrm>
              <a:off x="-216881" y="15196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a:ln w="38100">
              <a:solidFill>
                <a:srgbClr val="DD3B62"/>
              </a:solidFill>
            </a:ln>
          </p:spPr>
          <p:txBody>
            <a:bodyPr/>
            <a:lstStyle/>
            <a:p>
              <a:endParaRPr lang="en-IN"/>
            </a:p>
          </p:txBody>
        </p:sp>
      </p:grpSp>
      <p:sp>
        <p:nvSpPr>
          <p:cNvPr id="9" name="TextBox 18">
            <a:extLst>
              <a:ext uri="{FF2B5EF4-FFF2-40B4-BE49-F238E27FC236}">
                <a16:creationId xmlns:a16="http://schemas.microsoft.com/office/drawing/2014/main" id="{BC06651C-DAC2-E7B0-E1AA-F5F93D8A135B}"/>
              </a:ext>
            </a:extLst>
          </p:cNvPr>
          <p:cNvSpPr txBox="1"/>
          <p:nvPr/>
        </p:nvSpPr>
        <p:spPr>
          <a:xfrm>
            <a:off x="5740706" y="325373"/>
            <a:ext cx="6339386" cy="654025"/>
          </a:xfrm>
          <a:prstGeom prst="rect">
            <a:avLst/>
          </a:prstGeom>
        </p:spPr>
        <p:txBody>
          <a:bodyPr wrap="square" lIns="0" tIns="0" rIns="0" bIns="0" rtlCol="0" anchor="t">
            <a:spAutoFit/>
          </a:bodyPr>
          <a:lstStyle/>
          <a:p>
            <a:pPr>
              <a:lnSpc>
                <a:spcPts val="5084"/>
              </a:lnSpc>
            </a:pPr>
            <a:r>
              <a:rPr lang="en-US" sz="2800" b="1" spc="-134">
                <a:solidFill>
                  <a:srgbClr val="FF0000"/>
                </a:solidFill>
                <a:latin typeface="Arial"/>
                <a:ea typeface="Poppins Bold"/>
                <a:cs typeface="Arial"/>
                <a:sym typeface="Poppins Bold"/>
              </a:rPr>
              <a:t>About</a:t>
            </a:r>
            <a:r>
              <a:rPr lang="en-US" sz="4450" b="1" spc="-134">
                <a:solidFill>
                  <a:srgbClr val="FF0000"/>
                </a:solidFill>
                <a:latin typeface="Arial"/>
                <a:ea typeface="Poppins Bold"/>
                <a:cs typeface="Arial"/>
                <a:sym typeface="Poppins Bold"/>
              </a:rPr>
              <a:t>  </a:t>
            </a:r>
            <a:endParaRPr lang="en-US" sz="4499" b="1" spc="-134">
              <a:solidFill>
                <a:srgbClr val="FF0000"/>
              </a:solidFill>
              <a:latin typeface="Arial" panose="020B0604020202020204" pitchFamily="34" charset="0"/>
              <a:ea typeface="Poppins Bold"/>
              <a:cs typeface="Arial" panose="020B0604020202020204" pitchFamily="34" charset="0"/>
              <a:sym typeface="Poppins Bold"/>
            </a:endParaRPr>
          </a:p>
        </p:txBody>
      </p:sp>
      <p:sp>
        <p:nvSpPr>
          <p:cNvPr id="11" name="TextBox 10">
            <a:extLst>
              <a:ext uri="{FF2B5EF4-FFF2-40B4-BE49-F238E27FC236}">
                <a16:creationId xmlns:a16="http://schemas.microsoft.com/office/drawing/2014/main" id="{DDB27202-C8F6-0EE6-AEC0-970C6FC237C9}"/>
              </a:ext>
            </a:extLst>
          </p:cNvPr>
          <p:cNvSpPr txBox="1"/>
          <p:nvPr/>
        </p:nvSpPr>
        <p:spPr>
          <a:xfrm>
            <a:off x="5740705" y="1019533"/>
            <a:ext cx="6119050" cy="3416320"/>
          </a:xfrm>
          <a:prstGeom prst="rect">
            <a:avLst/>
          </a:prstGeom>
          <a:noFill/>
        </p:spPr>
        <p:txBody>
          <a:bodyPr wrap="square" lIns="91440" tIns="45720" rIns="91440" bIns="45720" anchor="t">
            <a:spAutoFit/>
          </a:bodyPr>
          <a:lstStyle/>
          <a:p>
            <a:pPr algn="just"/>
            <a:r>
              <a:rPr lang="en-US" dirty="0">
                <a:latin typeface="Arial"/>
                <a:ea typeface="+mn-lt"/>
                <a:cs typeface="+mn-lt"/>
                <a:sym typeface="Arial"/>
              </a:rPr>
              <a:t>Institutional Distinctiveness is aligned with university mission </a:t>
            </a:r>
            <a:r>
              <a:rPr lang="en-US" dirty="0">
                <a:latin typeface="Arial"/>
                <a:ea typeface="+mn-lt"/>
                <a:cs typeface="Arial"/>
                <a:sym typeface="Arial"/>
              </a:rPr>
              <a:t>for preparing them to foster employability ,entrepreneurship, lifelong learning, innovative thinking. Preparing for global needs and enhancing leadership qualities.</a:t>
            </a:r>
          </a:p>
          <a:p>
            <a:pPr algn="just"/>
            <a:r>
              <a:rPr lang="en-US" dirty="0">
                <a:latin typeface="Arial"/>
                <a:ea typeface="+mn-lt"/>
                <a:cs typeface="+mn-lt"/>
                <a:sym typeface="Arial"/>
              </a:rPr>
              <a:t>Student-centric pedagogy places learners at the core of the educational process, emphasizing active participation and experiential learning. By incorporating activities like teamwork, quizzes, debates, and field visits, project work, it bridges the gap between theory and practice, fostering critical thinking, problem-solving, and communication skills. </a:t>
            </a:r>
            <a:endParaRPr lang="en-US" dirty="0">
              <a:latin typeface="Arial"/>
              <a:ea typeface="+mn-lt"/>
              <a:cs typeface="+mn-lt"/>
            </a:endParaRPr>
          </a:p>
        </p:txBody>
      </p:sp>
      <p:sp>
        <p:nvSpPr>
          <p:cNvPr id="12" name="TextBox 20">
            <a:extLst>
              <a:ext uri="{FF2B5EF4-FFF2-40B4-BE49-F238E27FC236}">
                <a16:creationId xmlns:a16="http://schemas.microsoft.com/office/drawing/2014/main" id="{83F798E6-A8E3-89B7-C1E3-F637D50CC15E}"/>
              </a:ext>
            </a:extLst>
          </p:cNvPr>
          <p:cNvSpPr txBox="1"/>
          <p:nvPr/>
        </p:nvSpPr>
        <p:spPr>
          <a:xfrm>
            <a:off x="5895483" y="4432697"/>
            <a:ext cx="5028317" cy="499752"/>
          </a:xfrm>
          <a:prstGeom prst="rect">
            <a:avLst/>
          </a:prstGeom>
        </p:spPr>
        <p:txBody>
          <a:bodyPr lIns="0" tIns="0" rIns="0" bIns="0" rtlCol="0" anchor="t">
            <a:spAutoFit/>
          </a:bodyPr>
          <a:lstStyle/>
          <a:p>
            <a:pPr>
              <a:lnSpc>
                <a:spcPts val="4343"/>
              </a:lnSpc>
            </a:pPr>
            <a:r>
              <a:rPr lang="en-US" sz="2400" b="1" spc="-115" dirty="0">
                <a:solidFill>
                  <a:srgbClr val="FF0000"/>
                </a:solidFill>
                <a:latin typeface="Arial"/>
                <a:ea typeface="Poppins Bold"/>
                <a:cs typeface="Arial"/>
                <a:sym typeface="Poppins Bold"/>
              </a:rPr>
              <a:t>Learner’s Development</a:t>
            </a:r>
            <a:endParaRPr lang="en-US" sz="2400" b="1" spc="-115" dirty="0">
              <a:solidFill>
                <a:srgbClr val="FF0000"/>
              </a:solidFill>
              <a:latin typeface="Arial" panose="020B0604020202020204" pitchFamily="34" charset="0"/>
              <a:ea typeface="Poppins Bold"/>
              <a:cs typeface="Arial" panose="020B0604020202020204" pitchFamily="34" charset="0"/>
              <a:sym typeface="Poppins Bold"/>
            </a:endParaRPr>
          </a:p>
        </p:txBody>
      </p:sp>
      <p:sp>
        <p:nvSpPr>
          <p:cNvPr id="14" name="TextBox 13">
            <a:extLst>
              <a:ext uri="{FF2B5EF4-FFF2-40B4-BE49-F238E27FC236}">
                <a16:creationId xmlns:a16="http://schemas.microsoft.com/office/drawing/2014/main" id="{67977025-544C-2E1A-6EA2-0233B6876807}"/>
              </a:ext>
            </a:extLst>
          </p:cNvPr>
          <p:cNvSpPr txBox="1"/>
          <p:nvPr/>
        </p:nvSpPr>
        <p:spPr>
          <a:xfrm>
            <a:off x="5465411" y="5088522"/>
            <a:ext cx="6119870" cy="1449756"/>
          </a:xfrm>
          <a:prstGeom prst="rect">
            <a:avLst/>
          </a:prstGeom>
          <a:noFill/>
        </p:spPr>
        <p:txBody>
          <a:bodyPr wrap="square">
            <a:spAutoFit/>
          </a:bodyPr>
          <a:lstStyle/>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Cognitive Domain</a:t>
            </a:r>
          </a:p>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Affective Domain</a:t>
            </a:r>
          </a:p>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Psychomotor Domain</a:t>
            </a:r>
          </a:p>
        </p:txBody>
      </p:sp>
    </p:spTree>
    <p:extLst>
      <p:ext uri="{BB962C8B-B14F-4D97-AF65-F5344CB8AC3E}">
        <p14:creationId xmlns:p14="http://schemas.microsoft.com/office/powerpoint/2010/main" val="358018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16043-8370-3D30-068A-6140FD2A8DDC}"/>
              </a:ext>
            </a:extLst>
          </p:cNvPr>
          <p:cNvSpPr>
            <a:spLocks noGrp="1"/>
          </p:cNvSpPr>
          <p:nvPr>
            <p:ph type="sldNum" sz="quarter" idx="4"/>
          </p:nvPr>
        </p:nvSpPr>
        <p:spPr/>
        <p:txBody>
          <a:bodyPr/>
          <a:lstStyle/>
          <a:p>
            <a:fld id="{5F313B11-4BED-4CCD-96B8-4C5DBB2E6597}" type="slidenum">
              <a:rPr lang="en-IN" smtClean="0"/>
              <a:pPr/>
              <a:t>5</a:t>
            </a:fld>
            <a:endParaRPr lang="en-IN"/>
          </a:p>
        </p:txBody>
      </p:sp>
      <p:sp>
        <p:nvSpPr>
          <p:cNvPr id="3" name="Freeform 26">
            <a:extLst>
              <a:ext uri="{FF2B5EF4-FFF2-40B4-BE49-F238E27FC236}">
                <a16:creationId xmlns:a16="http://schemas.microsoft.com/office/drawing/2014/main" id="{5D9E86BB-6235-90DC-DC02-3D3A786EDA31}"/>
              </a:ext>
            </a:extLst>
          </p:cNvPr>
          <p:cNvSpPr/>
          <p:nvPr/>
        </p:nvSpPr>
        <p:spPr>
          <a:xfrm>
            <a:off x="3831884" y="322932"/>
            <a:ext cx="717014" cy="718392"/>
          </a:xfrm>
          <a:custGeom>
            <a:avLst/>
            <a:gdLst/>
            <a:ahLst/>
            <a:cxnLst/>
            <a:rect l="l" t="t" r="r" b="b"/>
            <a:pathLst>
              <a:path w="1770297" h="1770297">
                <a:moveTo>
                  <a:pt x="0" y="0"/>
                </a:moveTo>
                <a:lnTo>
                  <a:pt x="1770296" y="0"/>
                </a:lnTo>
                <a:lnTo>
                  <a:pt x="1770296" y="1770296"/>
                </a:lnTo>
                <a:lnTo>
                  <a:pt x="0" y="1770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4" name="TextBox 27">
            <a:extLst>
              <a:ext uri="{FF2B5EF4-FFF2-40B4-BE49-F238E27FC236}">
                <a16:creationId xmlns:a16="http://schemas.microsoft.com/office/drawing/2014/main" id="{95ED1898-ABB2-2A1E-0F18-A999D6DD2047}"/>
              </a:ext>
            </a:extLst>
          </p:cNvPr>
          <p:cNvSpPr txBox="1"/>
          <p:nvPr/>
        </p:nvSpPr>
        <p:spPr>
          <a:xfrm>
            <a:off x="2176687" y="322932"/>
            <a:ext cx="7119901" cy="600742"/>
          </a:xfrm>
          <a:prstGeom prst="rect">
            <a:avLst/>
          </a:prstGeom>
        </p:spPr>
        <p:txBody>
          <a:bodyPr lIns="0" tIns="0" rIns="0" bIns="0" rtlCol="0" anchor="t">
            <a:spAutoFit/>
          </a:bodyPr>
          <a:lstStyle/>
          <a:p>
            <a:pPr algn="ctr">
              <a:lnSpc>
                <a:spcPts val="5174"/>
              </a:lnSpc>
            </a:pPr>
            <a:r>
              <a:rPr lang="en-US" sz="2800" b="1">
                <a:solidFill>
                  <a:schemeClr val="tx2">
                    <a:lumMod val="75000"/>
                    <a:lumOff val="25000"/>
                  </a:schemeClr>
                </a:solidFill>
                <a:latin typeface="Poppins Bold"/>
                <a:ea typeface="Poppins Bold"/>
                <a:cs typeface="Poppins Bold"/>
                <a:sym typeface="Poppins Bold"/>
              </a:rPr>
              <a:t>OBJECTIVES</a:t>
            </a:r>
          </a:p>
        </p:txBody>
      </p:sp>
      <p:graphicFrame>
        <p:nvGraphicFramePr>
          <p:cNvPr id="5" name="Diagram 4">
            <a:extLst>
              <a:ext uri="{FF2B5EF4-FFF2-40B4-BE49-F238E27FC236}">
                <a16:creationId xmlns:a16="http://schemas.microsoft.com/office/drawing/2014/main" id="{053A093A-79CD-B7EB-F130-63F5721B08D8}"/>
              </a:ext>
            </a:extLst>
          </p:cNvPr>
          <p:cNvGraphicFramePr/>
          <p:nvPr>
            <p:extLst>
              <p:ext uri="{D42A27DB-BD31-4B8C-83A1-F6EECF244321}">
                <p14:modId xmlns:p14="http://schemas.microsoft.com/office/powerpoint/2010/main" val="3321350754"/>
              </p:ext>
            </p:extLst>
          </p:nvPr>
        </p:nvGraphicFramePr>
        <p:xfrm>
          <a:off x="1355993" y="1322024"/>
          <a:ext cx="9077161" cy="4598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EE74E5A-380E-9F94-BC52-B3653160B818}"/>
              </a:ext>
            </a:extLst>
          </p:cNvPr>
          <p:cNvSpPr txBox="1"/>
          <p:nvPr/>
        </p:nvSpPr>
        <p:spPr>
          <a:xfrm>
            <a:off x="1638308" y="1709409"/>
            <a:ext cx="475989" cy="461665"/>
          </a:xfrm>
          <a:prstGeom prst="rect">
            <a:avLst/>
          </a:prstGeom>
          <a:noFill/>
        </p:spPr>
        <p:txBody>
          <a:bodyPr wrap="square" rtlCol="0">
            <a:spAutoFit/>
          </a:bodyPr>
          <a:lstStyle/>
          <a:p>
            <a:r>
              <a:rPr lang="en-IN" sz="2400" b="1">
                <a:solidFill>
                  <a:schemeClr val="bg1"/>
                </a:solidFill>
              </a:rPr>
              <a:t>1</a:t>
            </a:r>
          </a:p>
        </p:txBody>
      </p:sp>
      <p:sp>
        <p:nvSpPr>
          <p:cNvPr id="7" name="TextBox 6">
            <a:extLst>
              <a:ext uri="{FF2B5EF4-FFF2-40B4-BE49-F238E27FC236}">
                <a16:creationId xmlns:a16="http://schemas.microsoft.com/office/drawing/2014/main" id="{FFD350E1-9425-FEE2-654A-B47ED8BF9155}"/>
              </a:ext>
            </a:extLst>
          </p:cNvPr>
          <p:cNvSpPr txBox="1"/>
          <p:nvPr/>
        </p:nvSpPr>
        <p:spPr>
          <a:xfrm>
            <a:off x="2028633" y="2537528"/>
            <a:ext cx="475989" cy="461665"/>
          </a:xfrm>
          <a:prstGeom prst="rect">
            <a:avLst/>
          </a:prstGeom>
          <a:noFill/>
        </p:spPr>
        <p:txBody>
          <a:bodyPr wrap="square" rtlCol="0">
            <a:spAutoFit/>
          </a:bodyPr>
          <a:lstStyle/>
          <a:p>
            <a:r>
              <a:rPr lang="en-IN" sz="2400" b="1">
                <a:solidFill>
                  <a:schemeClr val="bg1"/>
                </a:solidFill>
              </a:rPr>
              <a:t>2</a:t>
            </a:r>
          </a:p>
        </p:txBody>
      </p:sp>
      <p:sp>
        <p:nvSpPr>
          <p:cNvPr id="8" name="TextBox 7">
            <a:extLst>
              <a:ext uri="{FF2B5EF4-FFF2-40B4-BE49-F238E27FC236}">
                <a16:creationId xmlns:a16="http://schemas.microsoft.com/office/drawing/2014/main" id="{F0208D18-10A9-BD51-DB4C-AC502401924B}"/>
              </a:ext>
            </a:extLst>
          </p:cNvPr>
          <p:cNvSpPr txBox="1"/>
          <p:nvPr/>
        </p:nvSpPr>
        <p:spPr>
          <a:xfrm>
            <a:off x="2176687" y="3397143"/>
            <a:ext cx="475989" cy="461665"/>
          </a:xfrm>
          <a:prstGeom prst="rect">
            <a:avLst/>
          </a:prstGeom>
          <a:noFill/>
        </p:spPr>
        <p:txBody>
          <a:bodyPr wrap="square" rtlCol="0">
            <a:spAutoFit/>
          </a:bodyPr>
          <a:lstStyle/>
          <a:p>
            <a:r>
              <a:rPr lang="en-IN" sz="2400" b="1">
                <a:solidFill>
                  <a:schemeClr val="bg1"/>
                </a:solidFill>
              </a:rPr>
              <a:t>3</a:t>
            </a:r>
          </a:p>
        </p:txBody>
      </p:sp>
      <p:sp>
        <p:nvSpPr>
          <p:cNvPr id="9" name="TextBox 8">
            <a:extLst>
              <a:ext uri="{FF2B5EF4-FFF2-40B4-BE49-F238E27FC236}">
                <a16:creationId xmlns:a16="http://schemas.microsoft.com/office/drawing/2014/main" id="{BF035B23-7FD4-3805-3864-409854A582FF}"/>
              </a:ext>
            </a:extLst>
          </p:cNvPr>
          <p:cNvSpPr txBox="1"/>
          <p:nvPr/>
        </p:nvSpPr>
        <p:spPr>
          <a:xfrm>
            <a:off x="2028632" y="4246193"/>
            <a:ext cx="475989" cy="461665"/>
          </a:xfrm>
          <a:prstGeom prst="rect">
            <a:avLst/>
          </a:prstGeom>
          <a:noFill/>
        </p:spPr>
        <p:txBody>
          <a:bodyPr wrap="square" rtlCol="0">
            <a:spAutoFit/>
          </a:bodyPr>
          <a:lstStyle/>
          <a:p>
            <a:r>
              <a:rPr lang="en-IN" sz="2400" b="1">
                <a:solidFill>
                  <a:schemeClr val="bg1"/>
                </a:solidFill>
              </a:rPr>
              <a:t>4</a:t>
            </a:r>
          </a:p>
        </p:txBody>
      </p:sp>
      <p:sp>
        <p:nvSpPr>
          <p:cNvPr id="10" name="TextBox 9">
            <a:extLst>
              <a:ext uri="{FF2B5EF4-FFF2-40B4-BE49-F238E27FC236}">
                <a16:creationId xmlns:a16="http://schemas.microsoft.com/office/drawing/2014/main" id="{81AD51F4-DCB8-5ACC-3333-A43A6A3B6651}"/>
              </a:ext>
            </a:extLst>
          </p:cNvPr>
          <p:cNvSpPr txBox="1"/>
          <p:nvPr/>
        </p:nvSpPr>
        <p:spPr>
          <a:xfrm>
            <a:off x="1595869" y="5103621"/>
            <a:ext cx="475989" cy="461665"/>
          </a:xfrm>
          <a:prstGeom prst="rect">
            <a:avLst/>
          </a:prstGeom>
          <a:noFill/>
        </p:spPr>
        <p:txBody>
          <a:bodyPr wrap="square" rtlCol="0">
            <a:spAutoFit/>
          </a:bodyPr>
          <a:lstStyle/>
          <a:p>
            <a:r>
              <a:rPr lang="en-IN" sz="2400" b="1">
                <a:solidFill>
                  <a:schemeClr val="bg1"/>
                </a:solidFill>
              </a:rPr>
              <a:t>5</a:t>
            </a:r>
          </a:p>
        </p:txBody>
      </p:sp>
    </p:spTree>
    <p:extLst>
      <p:ext uri="{BB962C8B-B14F-4D97-AF65-F5344CB8AC3E}">
        <p14:creationId xmlns:p14="http://schemas.microsoft.com/office/powerpoint/2010/main" val="32126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883E70-1C73-CADD-F509-AD287914A5AB}"/>
              </a:ext>
            </a:extLst>
          </p:cNvPr>
          <p:cNvGrpSpPr/>
          <p:nvPr/>
        </p:nvGrpSpPr>
        <p:grpSpPr>
          <a:xfrm>
            <a:off x="1764249" y="1015425"/>
            <a:ext cx="8127999" cy="5413904"/>
            <a:chOff x="3048000" y="1083071"/>
            <a:chExt cx="12191999" cy="8120856"/>
          </a:xfrm>
        </p:grpSpPr>
        <p:sp>
          <p:nvSpPr>
            <p:cNvPr id="4" name="Freeform: Shape 3">
              <a:extLst>
                <a:ext uri="{FF2B5EF4-FFF2-40B4-BE49-F238E27FC236}">
                  <a16:creationId xmlns:a16="http://schemas.microsoft.com/office/drawing/2014/main" id="{AE0082CA-227F-C6EE-2B21-D32D2A22A8ED}"/>
                </a:ext>
              </a:extLst>
            </p:cNvPr>
            <p:cNvSpPr/>
            <p:nvPr/>
          </p:nvSpPr>
          <p:spPr>
            <a:xfrm>
              <a:off x="7437119" y="1239243"/>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algn="l" defTabSz="977949">
                <a:lnSpc>
                  <a:spcPct val="90000"/>
                </a:lnSpc>
                <a:spcBef>
                  <a:spcPct val="0"/>
                </a:spcBef>
                <a:spcAft>
                  <a:spcPct val="15000"/>
                </a:spcAft>
              </a:pPr>
              <a:r>
                <a:rPr lang="en-US" sz="1300" b="0" i="0" u="none" kern="1200">
                  <a:latin typeface="Arial"/>
                  <a:cs typeface="Arial"/>
                </a:rPr>
                <a:t>Analyzing the curriculum.</a:t>
              </a:r>
              <a:r>
                <a:rPr lang="en-US" sz="1300" b="0" i="0" kern="1200">
                  <a:latin typeface="Arial"/>
                  <a:cs typeface="Arial"/>
                </a:rPr>
                <a:t>​</a:t>
              </a:r>
              <a:endParaRPr lang="en-IN" sz="1300" kern="1200">
                <a:latin typeface="Arial"/>
                <a:cs typeface="Arial"/>
              </a:endParaRPr>
            </a:p>
          </p:txBody>
        </p:sp>
        <p:sp>
          <p:nvSpPr>
            <p:cNvPr id="5" name="Freeform: Shape 4">
              <a:extLst>
                <a:ext uri="{FF2B5EF4-FFF2-40B4-BE49-F238E27FC236}">
                  <a16:creationId xmlns:a16="http://schemas.microsoft.com/office/drawing/2014/main" id="{A6C43964-52A1-558B-6137-402795ABAB95}"/>
                </a:ext>
              </a:extLst>
            </p:cNvPr>
            <p:cNvSpPr/>
            <p:nvPr/>
          </p:nvSpPr>
          <p:spPr>
            <a:xfrm>
              <a:off x="3048000" y="1083071"/>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00">
                  <a:solidFill>
                    <a:srgbClr val="FFFFFF"/>
                  </a:solidFill>
                  <a:latin typeface="Arial"/>
                  <a:cs typeface="Arial"/>
                </a:rPr>
                <a:t>Analyzing</a:t>
              </a:r>
              <a:endParaRPr lang="en-IN" sz="2100" kern="1200">
                <a:solidFill>
                  <a:srgbClr val="FFFFFF"/>
                </a:solidFill>
                <a:latin typeface="Arial"/>
                <a:cs typeface="Arial"/>
              </a:endParaRPr>
            </a:p>
          </p:txBody>
        </p:sp>
        <p:sp>
          <p:nvSpPr>
            <p:cNvPr id="6" name="Freeform: Shape 5">
              <a:extLst>
                <a:ext uri="{FF2B5EF4-FFF2-40B4-BE49-F238E27FC236}">
                  <a16:creationId xmlns:a16="http://schemas.microsoft.com/office/drawing/2014/main" id="{45B31205-5155-1146-27A0-1C028A781EA7}"/>
                </a:ext>
              </a:extLst>
            </p:cNvPr>
            <p:cNvSpPr/>
            <p:nvPr/>
          </p:nvSpPr>
          <p:spPr>
            <a:xfrm>
              <a:off x="7437119" y="2879031"/>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Identification of courses </a:t>
              </a:r>
              <a:r>
                <a:rPr lang="en-US" sz="1300">
                  <a:latin typeface="Arial"/>
                  <a:cs typeface="Arial"/>
                </a:rPr>
                <a:t>in the Curriculum </a:t>
              </a:r>
              <a:r>
                <a:rPr lang="en-US" sz="1300" b="0" i="0" u="none" kern="1200">
                  <a:latin typeface="Arial"/>
                  <a:cs typeface="Arial"/>
                </a:rPr>
                <a:t>for Experiential and Participative learning by each school</a:t>
              </a:r>
              <a:endParaRPr lang="en-IN" sz="1300" kern="1200">
                <a:latin typeface="Arial"/>
                <a:cs typeface="Arial"/>
              </a:endParaRPr>
            </a:p>
          </p:txBody>
        </p:sp>
        <p:sp>
          <p:nvSpPr>
            <p:cNvPr id="7" name="Freeform: Shape 6">
              <a:extLst>
                <a:ext uri="{FF2B5EF4-FFF2-40B4-BE49-F238E27FC236}">
                  <a16:creationId xmlns:a16="http://schemas.microsoft.com/office/drawing/2014/main" id="{E35FF07F-E8FF-759E-7421-CE98D8EDD5EC}"/>
                </a:ext>
              </a:extLst>
            </p:cNvPr>
            <p:cNvSpPr/>
            <p:nvPr/>
          </p:nvSpPr>
          <p:spPr>
            <a:xfrm>
              <a:off x="3048000" y="2722860"/>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Identification</a:t>
              </a:r>
              <a:endParaRPr lang="en-IN" sz="2133" kern="1200">
                <a:solidFill>
                  <a:srgbClr val="FFFFFF"/>
                </a:solidFill>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F8FBB44E-2E5A-181C-3F28-226BC28DB512}"/>
                </a:ext>
              </a:extLst>
            </p:cNvPr>
            <p:cNvSpPr/>
            <p:nvPr/>
          </p:nvSpPr>
          <p:spPr>
            <a:xfrm>
              <a:off x="3048000" y="4362648"/>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Planning</a:t>
              </a:r>
              <a:endParaRPr lang="en-IN" sz="2133" kern="1200">
                <a:solidFill>
                  <a:srgbClr val="FFFFFF"/>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E7B4884E-A28A-5C42-DB49-99863CB3387C}"/>
                </a:ext>
              </a:extLst>
            </p:cNvPr>
            <p:cNvSpPr/>
            <p:nvPr/>
          </p:nvSpPr>
          <p:spPr>
            <a:xfrm>
              <a:off x="3048000" y="6002436"/>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Implementation</a:t>
              </a:r>
              <a:endParaRPr lang="en-IN" sz="2133" kern="1200">
                <a:solidFill>
                  <a:srgbClr val="FFFFFF"/>
                </a:solidFill>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5789377B-FDE6-1DF4-F08E-6ECCE0F361FA}"/>
                </a:ext>
              </a:extLst>
            </p:cNvPr>
            <p:cNvSpPr/>
            <p:nvPr/>
          </p:nvSpPr>
          <p:spPr>
            <a:xfrm>
              <a:off x="7437119" y="7798395"/>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69"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lvl="1" indent="-190510" algn="l" defTabSz="977949">
                <a:lnSpc>
                  <a:spcPct val="90000"/>
                </a:lnSpc>
                <a:spcBef>
                  <a:spcPct val="0"/>
                </a:spcBef>
                <a:spcAft>
                  <a:spcPct val="15000"/>
                </a:spcAft>
                <a:buChar char="•"/>
              </a:pPr>
              <a:endParaRPr lang="en-IN" sz="1333" kern="1200">
                <a:solidFill>
                  <a:srgbClr val="FFFFFF"/>
                </a:solidFill>
                <a:latin typeface="Arial" panose="020B0604020202020204" pitchFamily="34" charset="0"/>
                <a:cs typeface="Arial" panose="020B0604020202020204" pitchFamily="34" charset="0"/>
              </a:endParaRPr>
            </a:p>
            <a:p>
              <a:pPr marL="190510" lvl="1" indent="-190510" algn="l" defTabSz="977949">
                <a:lnSpc>
                  <a:spcPct val="90000"/>
                </a:lnSpc>
                <a:spcBef>
                  <a:spcPct val="0"/>
                </a:spcBef>
                <a:spcAft>
                  <a:spcPct val="15000"/>
                </a:spcAft>
                <a:buChar char="•"/>
              </a:pPr>
              <a:endParaRPr lang="en-IN" sz="1333" kern="1200">
                <a:solidFill>
                  <a:srgbClr val="FFFFFF"/>
                </a:solidFill>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0CA4CA87-B1EC-A4CB-3C63-4F6EA05BA0A8}"/>
                </a:ext>
              </a:extLst>
            </p:cNvPr>
            <p:cNvSpPr/>
            <p:nvPr/>
          </p:nvSpPr>
          <p:spPr>
            <a:xfrm>
              <a:off x="3048000" y="7642224"/>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Outcome</a:t>
              </a:r>
              <a:endParaRPr lang="en-IN" sz="2133" kern="1200">
                <a:solidFill>
                  <a:srgbClr val="FFFFFF"/>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A3DAB1CB-5DFD-32E2-633B-88E1B5556161}"/>
                </a:ext>
              </a:extLst>
            </p:cNvPr>
            <p:cNvSpPr/>
            <p:nvPr/>
          </p:nvSpPr>
          <p:spPr>
            <a:xfrm>
              <a:off x="7437119" y="4518818"/>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Devising of the Experiential  Learning Calendar </a:t>
              </a:r>
              <a:r>
                <a:rPr lang="en-US" sz="1300">
                  <a:latin typeface="Arial"/>
                  <a:cs typeface="Arial"/>
                </a:rPr>
                <a:t>for School</a:t>
              </a:r>
              <a:r>
                <a:rPr lang="en-US" sz="1300" b="0" i="0" u="none" kern="1200">
                  <a:latin typeface="Arial"/>
                  <a:cs typeface="Arial"/>
                </a:rPr>
                <a:t> ,</a:t>
              </a:r>
              <a:r>
                <a:rPr lang="en-US" sz="1300">
                  <a:latin typeface="Arial"/>
                  <a:cs typeface="Arial"/>
                </a:rPr>
                <a:t>Cubs ,Societies</a:t>
              </a:r>
              <a:r>
                <a:rPr lang="en-US" sz="1300" b="0" i="0" u="none" kern="1200">
                  <a:latin typeface="Arial"/>
                  <a:cs typeface="Arial"/>
                </a:rPr>
                <a:t> </a:t>
              </a:r>
              <a:r>
                <a:rPr lang="en-US" sz="1300">
                  <a:latin typeface="Arial"/>
                  <a:cs typeface="Arial"/>
                </a:rPr>
                <a:t>,YRC &amp; NSS.  Auditing </a:t>
              </a:r>
              <a:r>
                <a:rPr lang="en-US" sz="1300" b="0" i="0" u="none" kern="1200">
                  <a:latin typeface="Arial"/>
                  <a:cs typeface="Arial"/>
                </a:rPr>
                <a:t> and </a:t>
              </a:r>
              <a:r>
                <a:rPr lang="en-US" sz="1300">
                  <a:latin typeface="Arial"/>
                  <a:cs typeface="Arial"/>
                </a:rPr>
                <a:t>Finalization</a:t>
              </a:r>
              <a:r>
                <a:rPr lang="en-US" sz="1300" b="0" i="0" u="none" kern="1200">
                  <a:latin typeface="Arial"/>
                  <a:cs typeface="Arial"/>
                </a:rPr>
                <a:t> of the ELC</a:t>
              </a:r>
              <a:endParaRPr lang="en-IN" sz="1300" kern="1200">
                <a:latin typeface="Arial"/>
                <a:cs typeface="Arial"/>
              </a:endParaRPr>
            </a:p>
          </p:txBody>
        </p:sp>
        <p:sp>
          <p:nvSpPr>
            <p:cNvPr id="13" name="Freeform: Shape 12">
              <a:extLst>
                <a:ext uri="{FF2B5EF4-FFF2-40B4-BE49-F238E27FC236}">
                  <a16:creationId xmlns:a16="http://schemas.microsoft.com/office/drawing/2014/main" id="{303192CD-CDD7-0822-C73A-75CDE653B842}"/>
                </a:ext>
              </a:extLst>
            </p:cNvPr>
            <p:cNvSpPr/>
            <p:nvPr/>
          </p:nvSpPr>
          <p:spPr>
            <a:xfrm>
              <a:off x="7437119" y="6119072"/>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Activities are conducted by the Schools, Clubs &amp; Societies, NSS and Red-Cross as </a:t>
              </a:r>
              <a:r>
                <a:rPr lang="en-US" sz="1300">
                  <a:latin typeface="Arial"/>
                  <a:cs typeface="Arial"/>
                </a:rPr>
                <a:t>per devised Experiential Learning</a:t>
              </a:r>
              <a:r>
                <a:rPr lang="en-US" sz="1300" b="0" i="0" u="none" kern="1200">
                  <a:latin typeface="Arial"/>
                  <a:cs typeface="Arial"/>
                </a:rPr>
                <a:t> Calendar</a:t>
              </a:r>
              <a:r>
                <a:rPr lang="en-US" sz="1300">
                  <a:latin typeface="Arial"/>
                  <a:cs typeface="Arial"/>
                </a:rPr>
                <a:t>.</a:t>
              </a:r>
              <a:endParaRPr lang="en-IN" sz="1300" kern="1200">
                <a:latin typeface="Arial"/>
                <a:cs typeface="Arial"/>
              </a:endParaRPr>
            </a:p>
          </p:txBody>
        </p:sp>
      </p:grpSp>
      <p:sp>
        <p:nvSpPr>
          <p:cNvPr id="19" name="TextBox 18">
            <a:extLst>
              <a:ext uri="{FF2B5EF4-FFF2-40B4-BE49-F238E27FC236}">
                <a16:creationId xmlns:a16="http://schemas.microsoft.com/office/drawing/2014/main" id="{AFE3065C-18E5-E53B-10BD-4FF9ACEF080A}"/>
              </a:ext>
            </a:extLst>
          </p:cNvPr>
          <p:cNvSpPr txBox="1"/>
          <p:nvPr/>
        </p:nvSpPr>
        <p:spPr>
          <a:xfrm>
            <a:off x="4791927" y="5570207"/>
            <a:ext cx="4795521" cy="70769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300" dirty="0">
                <a:latin typeface="Arial"/>
                <a:cs typeface="Arial"/>
              </a:rPr>
              <a:t>Students are evaluated through formative and summative assessment. Credits given for project work, internships and in  Internal Assessment.</a:t>
            </a:r>
            <a:endParaRPr lang="en-IN" sz="1300" dirty="0">
              <a:latin typeface="Arial"/>
              <a:cs typeface="Arial"/>
            </a:endParaRPr>
          </a:p>
        </p:txBody>
      </p:sp>
      <p:grpSp>
        <p:nvGrpSpPr>
          <p:cNvPr id="16" name="Group 47">
            <a:extLst>
              <a:ext uri="{FF2B5EF4-FFF2-40B4-BE49-F238E27FC236}">
                <a16:creationId xmlns:a16="http://schemas.microsoft.com/office/drawing/2014/main" id="{1063E6FF-BB0F-FF4E-1C5D-1591A487DA84}"/>
              </a:ext>
            </a:extLst>
          </p:cNvPr>
          <p:cNvGrpSpPr/>
          <p:nvPr/>
        </p:nvGrpSpPr>
        <p:grpSpPr>
          <a:xfrm>
            <a:off x="3753682" y="257039"/>
            <a:ext cx="4458526" cy="594502"/>
            <a:chOff x="0" y="-28575"/>
            <a:chExt cx="436397" cy="228994"/>
          </a:xfrm>
          <a:solidFill>
            <a:srgbClr val="ED3136"/>
          </a:solidFill>
        </p:grpSpPr>
        <p:sp>
          <p:nvSpPr>
            <p:cNvPr id="14" name="Freeform 48">
              <a:extLst>
                <a:ext uri="{FF2B5EF4-FFF2-40B4-BE49-F238E27FC236}">
                  <a16:creationId xmlns:a16="http://schemas.microsoft.com/office/drawing/2014/main" id="{C2C4A767-C65E-4C26-0387-887B32BC0C17}"/>
                </a:ext>
              </a:extLst>
            </p:cNvPr>
            <p:cNvSpPr/>
            <p:nvPr/>
          </p:nvSpPr>
          <p:spPr>
            <a:xfrm>
              <a:off x="0" y="0"/>
              <a:ext cx="436397" cy="200419"/>
            </a:xfrm>
            <a:prstGeom prst="round2SameRect">
              <a:avLst/>
            </a:prstGeom>
            <a:grpFill/>
          </p:spPr>
          <p:txBody>
            <a:bodyPr/>
            <a:lstStyle/>
            <a:p>
              <a:endParaRPr lang="en-IN" sz="2000">
                <a:latin typeface="Arial" panose="020B0604020202020204" pitchFamily="34" charset="0"/>
                <a:cs typeface="Arial" panose="020B0604020202020204" pitchFamily="34" charset="0"/>
              </a:endParaRPr>
            </a:p>
          </p:txBody>
        </p:sp>
        <p:sp>
          <p:nvSpPr>
            <p:cNvPr id="15" name="TextBox 49">
              <a:extLst>
                <a:ext uri="{FF2B5EF4-FFF2-40B4-BE49-F238E27FC236}">
                  <a16:creationId xmlns:a16="http://schemas.microsoft.com/office/drawing/2014/main" id="{979F3E69-6F8F-E22B-D009-BBD738D45007}"/>
                </a:ext>
              </a:extLst>
            </p:cNvPr>
            <p:cNvSpPr txBox="1"/>
            <p:nvPr/>
          </p:nvSpPr>
          <p:spPr>
            <a:xfrm>
              <a:off x="0" y="-28575"/>
              <a:ext cx="436397" cy="228994"/>
            </a:xfrm>
            <a:prstGeom prst="round2SameRect">
              <a:avLst/>
            </a:prstGeom>
            <a:grpFill/>
          </p:spPr>
          <p:txBody>
            <a:bodyPr lIns="50800" tIns="50800" rIns="50800" bIns="50800" rtlCol="0" anchor="ctr"/>
            <a:lstStyle/>
            <a:p>
              <a:pPr algn="ctr">
                <a:lnSpc>
                  <a:spcPts val="1960"/>
                </a:lnSpc>
              </a:pPr>
              <a:r>
                <a:rPr lang="en-US" sz="2400">
                  <a:solidFill>
                    <a:schemeClr val="bg1"/>
                  </a:solidFill>
                  <a:latin typeface="Arial"/>
                  <a:cs typeface="Arial"/>
                </a:rPr>
                <a:t>The Process</a:t>
              </a:r>
            </a:p>
          </p:txBody>
        </p:sp>
      </p:grpSp>
      <p:sp>
        <p:nvSpPr>
          <p:cNvPr id="18" name="Slide Number Placeholder 1">
            <a:extLst>
              <a:ext uri="{FF2B5EF4-FFF2-40B4-BE49-F238E27FC236}">
                <a16:creationId xmlns:a16="http://schemas.microsoft.com/office/drawing/2014/main" id="{45350B28-50E6-806E-26EE-11217341819A}"/>
              </a:ext>
            </a:extLst>
          </p:cNvPr>
          <p:cNvSpPr>
            <a:spLocks noGrp="1"/>
          </p:cNvSpPr>
          <p:nvPr>
            <p:ph type="sldNum" sz="quarter" idx="4"/>
          </p:nvPr>
        </p:nvSpPr>
        <p:spPr>
          <a:xfrm>
            <a:off x="8459853" y="6383646"/>
            <a:ext cx="2743200" cy="365125"/>
          </a:xfrm>
        </p:spPr>
        <p:txBody>
          <a:bodyPr/>
          <a:lstStyle/>
          <a:p>
            <a:fld id="{5F313B11-4BED-4CCD-96B8-4C5DBB2E6597}" type="slidenum">
              <a:rPr lang="en-IN" smtClean="0"/>
              <a:pPr/>
              <a:t>6</a:t>
            </a:fld>
            <a:endParaRPr lang="en-IN"/>
          </a:p>
        </p:txBody>
      </p:sp>
    </p:spTree>
    <p:extLst>
      <p:ext uri="{BB962C8B-B14F-4D97-AF65-F5344CB8AC3E}">
        <p14:creationId xmlns:p14="http://schemas.microsoft.com/office/powerpoint/2010/main" val="180319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CB7F13-2CCE-AEE8-F20D-DE727F52A780}"/>
              </a:ext>
            </a:extLst>
          </p:cNvPr>
          <p:cNvSpPr>
            <a:spLocks noGrp="1"/>
          </p:cNvSpPr>
          <p:nvPr>
            <p:ph type="sldNum" sz="quarter" idx="4"/>
          </p:nvPr>
        </p:nvSpPr>
        <p:spPr>
          <a:xfrm>
            <a:off x="8414883" y="6398636"/>
            <a:ext cx="2743200" cy="365125"/>
          </a:xfrm>
        </p:spPr>
        <p:txBody>
          <a:bodyPr/>
          <a:lstStyle/>
          <a:p>
            <a:fld id="{5F313B11-4BED-4CCD-96B8-4C5DBB2E6597}" type="slidenum">
              <a:rPr lang="en-IN" smtClean="0"/>
              <a:pPr/>
              <a:t>7</a:t>
            </a:fld>
            <a:endParaRPr lang="en-IN"/>
          </a:p>
        </p:txBody>
      </p:sp>
      <p:sp>
        <p:nvSpPr>
          <p:cNvPr id="3" name="TextBox 2">
            <a:extLst>
              <a:ext uri="{FF2B5EF4-FFF2-40B4-BE49-F238E27FC236}">
                <a16:creationId xmlns:a16="http://schemas.microsoft.com/office/drawing/2014/main" id="{5535A1B4-CC3A-DC12-E94C-65602E190B31}"/>
              </a:ext>
            </a:extLst>
          </p:cNvPr>
          <p:cNvSpPr txBox="1"/>
          <p:nvPr/>
        </p:nvSpPr>
        <p:spPr>
          <a:xfrm>
            <a:off x="982236" y="337527"/>
            <a:ext cx="8917259" cy="523220"/>
          </a:xfrm>
          <a:prstGeom prst="rect">
            <a:avLst/>
          </a:prstGeom>
          <a:noFill/>
        </p:spPr>
        <p:txBody>
          <a:bodyPr wrap="square" rtlCol="0">
            <a:spAutoFit/>
          </a:bodyPr>
          <a:lstStyle/>
          <a:p>
            <a:pPr algn="ctr"/>
            <a:r>
              <a:rPr lang="en-US" sz="2800" b="1">
                <a:solidFill>
                  <a:schemeClr val="tx2">
                    <a:lumMod val="75000"/>
                    <a:lumOff val="25000"/>
                  </a:schemeClr>
                </a:solidFill>
                <a:latin typeface="Arial" panose="020B0604020202020204" pitchFamily="34" charset="0"/>
                <a:cs typeface="Arial" panose="020B0604020202020204" pitchFamily="34" charset="0"/>
              </a:rPr>
              <a:t>Uniqueness of Experiential Learning Calendar</a:t>
            </a:r>
            <a:endParaRPr lang="en-IN" sz="2800" b="1">
              <a:solidFill>
                <a:schemeClr val="tx2">
                  <a:lumMod val="75000"/>
                  <a:lumOff val="25000"/>
                </a:schemeClr>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CF846CB7-1E72-F32E-AA39-CD43B238831B}"/>
              </a:ext>
            </a:extLst>
          </p:cNvPr>
          <p:cNvGraphicFramePr/>
          <p:nvPr>
            <p:extLst>
              <p:ext uri="{D42A27DB-BD31-4B8C-83A1-F6EECF244321}">
                <p14:modId xmlns:p14="http://schemas.microsoft.com/office/powerpoint/2010/main" val="1217450586"/>
              </p:ext>
            </p:extLst>
          </p:nvPr>
        </p:nvGraphicFramePr>
        <p:xfrm>
          <a:off x="746575" y="1184223"/>
          <a:ext cx="10675929" cy="5199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291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4CB141-00D1-D2B8-680C-8960602F1385}"/>
              </a:ext>
            </a:extLst>
          </p:cNvPr>
          <p:cNvSpPr>
            <a:spLocks noGrp="1"/>
          </p:cNvSpPr>
          <p:nvPr>
            <p:ph type="sldNum" sz="quarter" idx="4"/>
          </p:nvPr>
        </p:nvSpPr>
        <p:spPr/>
        <p:txBody>
          <a:bodyPr/>
          <a:lstStyle/>
          <a:p>
            <a:fld id="{5F313B11-4BED-4CCD-96B8-4C5DBB2E6597}" type="slidenum">
              <a:rPr lang="en-IN" smtClean="0"/>
              <a:pPr/>
              <a:t>8</a:t>
            </a:fld>
            <a:endParaRPr lang="en-IN"/>
          </a:p>
        </p:txBody>
      </p:sp>
      <p:sp>
        <p:nvSpPr>
          <p:cNvPr id="3" name="TextBox 44">
            <a:extLst>
              <a:ext uri="{FF2B5EF4-FFF2-40B4-BE49-F238E27FC236}">
                <a16:creationId xmlns:a16="http://schemas.microsoft.com/office/drawing/2014/main" id="{5310425E-2427-82A7-1DF7-075396B98ACE}"/>
              </a:ext>
            </a:extLst>
          </p:cNvPr>
          <p:cNvSpPr txBox="1"/>
          <p:nvPr/>
        </p:nvSpPr>
        <p:spPr>
          <a:xfrm>
            <a:off x="272444" y="317488"/>
            <a:ext cx="10667355" cy="901337"/>
          </a:xfrm>
          <a:prstGeom prst="rect">
            <a:avLst/>
          </a:prstGeom>
        </p:spPr>
        <p:txBody>
          <a:bodyPr wrap="square" lIns="0" tIns="0" rIns="0" bIns="0" rtlCol="0" anchor="t">
            <a:spAutoFit/>
          </a:bodyPr>
          <a:lstStyle/>
          <a:p>
            <a:pPr algn="ctr">
              <a:lnSpc>
                <a:spcPts val="8396"/>
              </a:lnSpc>
              <a:spcBef>
                <a:spcPct val="0"/>
              </a:spcBef>
            </a:pPr>
            <a:r>
              <a:rPr lang="en-US" sz="3200" b="1">
                <a:solidFill>
                  <a:schemeClr val="tx2">
                    <a:lumMod val="75000"/>
                    <a:lumOff val="25000"/>
                  </a:schemeClr>
                </a:solidFill>
                <a:latin typeface="Arial Bold"/>
                <a:ea typeface="Arial Bold"/>
                <a:cs typeface="Arial Bold"/>
                <a:sym typeface="Arial Bold"/>
              </a:rPr>
              <a:t>Methodology</a:t>
            </a:r>
            <a:endParaRPr lang="en-US" sz="2800" b="1">
              <a:solidFill>
                <a:schemeClr val="tx2">
                  <a:lumMod val="75000"/>
                  <a:lumOff val="25000"/>
                </a:schemeClr>
              </a:solidFill>
              <a:latin typeface="Arial Bold"/>
              <a:ea typeface="Arial Bold"/>
              <a:cs typeface="Arial Bold"/>
            </a:endParaRPr>
          </a:p>
        </p:txBody>
      </p:sp>
      <p:sp>
        <p:nvSpPr>
          <p:cNvPr id="5" name="TextBox 4">
            <a:extLst>
              <a:ext uri="{FF2B5EF4-FFF2-40B4-BE49-F238E27FC236}">
                <a16:creationId xmlns:a16="http://schemas.microsoft.com/office/drawing/2014/main" id="{DA9442F3-8D91-5349-8AA4-C62FD0918B09}"/>
              </a:ext>
            </a:extLst>
          </p:cNvPr>
          <p:cNvSpPr txBox="1"/>
          <p:nvPr/>
        </p:nvSpPr>
        <p:spPr>
          <a:xfrm>
            <a:off x="672029" y="2176896"/>
            <a:ext cx="5204116" cy="2949525"/>
          </a:xfrm>
          <a:prstGeom prst="rect">
            <a:avLst/>
          </a:prstGeom>
          <a:noFill/>
        </p:spPr>
        <p:txBody>
          <a:bodyPr wrap="square" lIns="91440" tIns="45720" rIns="91440" bIns="45720" anchor="t">
            <a:spAutoFit/>
          </a:bodyPr>
          <a:lstStyle/>
          <a:p>
            <a:pPr algn="just">
              <a:lnSpc>
                <a:spcPct val="150000"/>
              </a:lnSpc>
            </a:pPr>
            <a:r>
              <a:rPr lang="en-US" sz="1800">
                <a:latin typeface="Arial"/>
                <a:ea typeface="Arial Bold"/>
                <a:cs typeface="Arial"/>
                <a:sym typeface="Arial Bold"/>
              </a:rPr>
              <a:t>Experiential Learning-Optimal learning is achieved through engaging all senses that further enhances overall development and retention of the knowledge for application and creation. To bridge the gap between theory and practice, experiential learning acts as a catalyst in developing skills.</a:t>
            </a:r>
            <a:endParaRPr lang="en-US" sz="1800">
              <a:latin typeface="Arial"/>
              <a:ea typeface="Arial Bold"/>
              <a:cs typeface="Arial"/>
            </a:endParaRPr>
          </a:p>
        </p:txBody>
      </p:sp>
      <p:pic>
        <p:nvPicPr>
          <p:cNvPr id="6" name="Picture 5">
            <a:extLst>
              <a:ext uri="{FF2B5EF4-FFF2-40B4-BE49-F238E27FC236}">
                <a16:creationId xmlns:a16="http://schemas.microsoft.com/office/drawing/2014/main" id="{3AF37F10-3347-4E24-D1D3-7614447E2C60}"/>
              </a:ext>
            </a:extLst>
          </p:cNvPr>
          <p:cNvPicPr>
            <a:picLocks noChangeAspect="1"/>
          </p:cNvPicPr>
          <p:nvPr/>
        </p:nvPicPr>
        <p:blipFill rotWithShape="1">
          <a:blip r:embed="rId2">
            <a:extLst>
              <a:ext uri="{28A0092B-C50C-407E-A947-70E740481C1C}">
                <a14:useLocalDpi xmlns:a14="http://schemas.microsoft.com/office/drawing/2010/main" val="0"/>
              </a:ext>
            </a:extLst>
          </a:blip>
          <a:srcRect l="39066" t="16668" r="4677" b="7279"/>
          <a:stretch/>
        </p:blipFill>
        <p:spPr>
          <a:xfrm>
            <a:off x="6505731" y="1220635"/>
            <a:ext cx="4833653" cy="4900788"/>
          </a:xfrm>
          <a:prstGeom prst="rect">
            <a:avLst/>
          </a:prstGeom>
        </p:spPr>
      </p:pic>
    </p:spTree>
    <p:extLst>
      <p:ext uri="{BB962C8B-B14F-4D97-AF65-F5344CB8AC3E}">
        <p14:creationId xmlns:p14="http://schemas.microsoft.com/office/powerpoint/2010/main" val="281253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F793C4-CC25-F71E-AC40-4BCEC183EF12}"/>
              </a:ext>
            </a:extLst>
          </p:cNvPr>
          <p:cNvSpPr>
            <a:spLocks noGrp="1"/>
          </p:cNvSpPr>
          <p:nvPr>
            <p:ph type="sldNum" sz="quarter" idx="4"/>
          </p:nvPr>
        </p:nvSpPr>
        <p:spPr/>
        <p:txBody>
          <a:bodyPr/>
          <a:lstStyle/>
          <a:p>
            <a:fld id="{5F313B11-4BED-4CCD-96B8-4C5DBB2E6597}" type="slidenum">
              <a:rPr lang="en-IN" smtClean="0"/>
              <a:pPr/>
              <a:t>9</a:t>
            </a:fld>
            <a:endParaRPr lang="en-IN"/>
          </a:p>
        </p:txBody>
      </p:sp>
      <p:sp>
        <p:nvSpPr>
          <p:cNvPr id="3" name="TextBox 44">
            <a:extLst>
              <a:ext uri="{FF2B5EF4-FFF2-40B4-BE49-F238E27FC236}">
                <a16:creationId xmlns:a16="http://schemas.microsoft.com/office/drawing/2014/main" id="{EEABD1AC-DF90-C623-3859-FE4FBAF0BECE}"/>
              </a:ext>
            </a:extLst>
          </p:cNvPr>
          <p:cNvSpPr txBox="1"/>
          <p:nvPr/>
        </p:nvSpPr>
        <p:spPr>
          <a:xfrm>
            <a:off x="535698" y="156074"/>
            <a:ext cx="10667355" cy="889667"/>
          </a:xfrm>
          <a:prstGeom prst="rect">
            <a:avLst/>
          </a:prstGeom>
        </p:spPr>
        <p:txBody>
          <a:bodyPr wrap="square" lIns="0" tIns="0" rIns="0" bIns="0" rtlCol="0" anchor="t">
            <a:spAutoFit/>
          </a:bodyPr>
          <a:lstStyle/>
          <a:p>
            <a:pPr algn="ctr">
              <a:lnSpc>
                <a:spcPts val="8396"/>
              </a:lnSpc>
              <a:spcBef>
                <a:spcPct val="0"/>
              </a:spcBef>
            </a:pPr>
            <a:r>
              <a:rPr lang="en-US" sz="2800" b="1">
                <a:solidFill>
                  <a:schemeClr val="tx2">
                    <a:lumMod val="75000"/>
                    <a:lumOff val="25000"/>
                  </a:schemeClr>
                </a:solidFill>
                <a:latin typeface="Arial Bold"/>
                <a:ea typeface="Arial Bold"/>
                <a:cs typeface="Arial Bold"/>
                <a:sym typeface="Arial Bold"/>
              </a:rPr>
              <a:t>The Pedagogical Approach</a:t>
            </a:r>
          </a:p>
        </p:txBody>
      </p:sp>
      <p:grpSp>
        <p:nvGrpSpPr>
          <p:cNvPr id="11" name="Group 32">
            <a:extLst>
              <a:ext uri="{FF2B5EF4-FFF2-40B4-BE49-F238E27FC236}">
                <a16:creationId xmlns:a16="http://schemas.microsoft.com/office/drawing/2014/main" id="{D1BC7BCC-A284-64CC-C4B0-6B6D85F7B750}"/>
              </a:ext>
            </a:extLst>
          </p:cNvPr>
          <p:cNvGrpSpPr/>
          <p:nvPr/>
        </p:nvGrpSpPr>
        <p:grpSpPr>
          <a:xfrm>
            <a:off x="3543264" y="1436153"/>
            <a:ext cx="1174776" cy="1317680"/>
            <a:chOff x="-1004054" y="-427057"/>
            <a:chExt cx="591591" cy="690506"/>
          </a:xfrm>
        </p:grpSpPr>
        <p:sp>
          <p:nvSpPr>
            <p:cNvPr id="12" name="Freeform 33">
              <a:extLst>
                <a:ext uri="{FF2B5EF4-FFF2-40B4-BE49-F238E27FC236}">
                  <a16:creationId xmlns:a16="http://schemas.microsoft.com/office/drawing/2014/main" id="{C2C14F24-DA89-3C76-74B0-D83DAA2637B8}"/>
                </a:ext>
              </a:extLst>
            </p:cNvPr>
            <p:cNvSpPr/>
            <p:nvPr/>
          </p:nvSpPr>
          <p:spPr>
            <a:xfrm>
              <a:off x="-1004054" y="-427057"/>
              <a:ext cx="591591" cy="690506"/>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37272" r="-37272"/>
              </a:stretch>
            </a:blipFill>
            <a:ln w="38100">
              <a:solidFill>
                <a:srgbClr val="FFC000"/>
              </a:solidFill>
            </a:ln>
          </p:spPr>
          <p:txBody>
            <a:bodyPr/>
            <a:lstStyle/>
            <a:p>
              <a:endParaRPr lang="en-IN" sz="1200"/>
            </a:p>
          </p:txBody>
        </p:sp>
      </p:grpSp>
      <p:grpSp>
        <p:nvGrpSpPr>
          <p:cNvPr id="13" name="Group 34">
            <a:extLst>
              <a:ext uri="{FF2B5EF4-FFF2-40B4-BE49-F238E27FC236}">
                <a16:creationId xmlns:a16="http://schemas.microsoft.com/office/drawing/2014/main" id="{B1043F17-C701-672A-7C70-52835E362716}"/>
              </a:ext>
            </a:extLst>
          </p:cNvPr>
          <p:cNvGrpSpPr/>
          <p:nvPr/>
        </p:nvGrpSpPr>
        <p:grpSpPr>
          <a:xfrm>
            <a:off x="6924611" y="1388859"/>
            <a:ext cx="1321272" cy="1308707"/>
            <a:chOff x="0" y="0"/>
            <a:chExt cx="698500" cy="812800"/>
          </a:xfrm>
        </p:grpSpPr>
        <p:sp>
          <p:nvSpPr>
            <p:cNvPr id="14" name="Freeform 35">
              <a:extLst>
                <a:ext uri="{FF2B5EF4-FFF2-40B4-BE49-F238E27FC236}">
                  <a16:creationId xmlns:a16="http://schemas.microsoft.com/office/drawing/2014/main" id="{615F3815-1F80-D9A3-19C3-C5DAF87AFCD2}"/>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37370" r="-37370"/>
              </a:stretch>
            </a:blipFill>
            <a:ln w="38100">
              <a:solidFill>
                <a:schemeClr val="tx2">
                  <a:lumMod val="50000"/>
                  <a:lumOff val="50000"/>
                </a:schemeClr>
              </a:solidFill>
            </a:ln>
          </p:spPr>
          <p:txBody>
            <a:bodyPr/>
            <a:lstStyle/>
            <a:p>
              <a:endParaRPr lang="en-IN" sz="1200"/>
            </a:p>
          </p:txBody>
        </p:sp>
      </p:grpSp>
      <p:grpSp>
        <p:nvGrpSpPr>
          <p:cNvPr id="15" name="Group 36">
            <a:extLst>
              <a:ext uri="{FF2B5EF4-FFF2-40B4-BE49-F238E27FC236}">
                <a16:creationId xmlns:a16="http://schemas.microsoft.com/office/drawing/2014/main" id="{6DCA0068-9865-3B9F-5BCD-B1FC76666AFB}"/>
              </a:ext>
            </a:extLst>
          </p:cNvPr>
          <p:cNvGrpSpPr/>
          <p:nvPr/>
        </p:nvGrpSpPr>
        <p:grpSpPr>
          <a:xfrm>
            <a:off x="6927667" y="4521974"/>
            <a:ext cx="1454166" cy="1480661"/>
            <a:chOff x="-1209426" y="-1128725"/>
            <a:chExt cx="656065" cy="717174"/>
          </a:xfrm>
        </p:grpSpPr>
        <p:sp>
          <p:nvSpPr>
            <p:cNvPr id="16" name="Freeform 37">
              <a:extLst>
                <a:ext uri="{FF2B5EF4-FFF2-40B4-BE49-F238E27FC236}">
                  <a16:creationId xmlns:a16="http://schemas.microsoft.com/office/drawing/2014/main" id="{EA556710-652E-6524-74E1-8E19BF3EF14C}"/>
                </a:ext>
              </a:extLst>
            </p:cNvPr>
            <p:cNvSpPr/>
            <p:nvPr/>
          </p:nvSpPr>
          <p:spPr>
            <a:xfrm>
              <a:off x="-1209426" y="-1128725"/>
              <a:ext cx="656065" cy="71717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37222" r="-37222"/>
              </a:stretch>
            </a:blipFill>
            <a:ln w="38100">
              <a:solidFill>
                <a:schemeClr val="accent2">
                  <a:lumMod val="75000"/>
                </a:schemeClr>
              </a:solidFill>
            </a:ln>
          </p:spPr>
          <p:txBody>
            <a:bodyPr/>
            <a:lstStyle/>
            <a:p>
              <a:endParaRPr lang="en-IN" sz="1200"/>
            </a:p>
          </p:txBody>
        </p:sp>
      </p:grpSp>
      <p:grpSp>
        <p:nvGrpSpPr>
          <p:cNvPr id="17" name="Group 38">
            <a:extLst>
              <a:ext uri="{FF2B5EF4-FFF2-40B4-BE49-F238E27FC236}">
                <a16:creationId xmlns:a16="http://schemas.microsoft.com/office/drawing/2014/main" id="{7647A2BF-27A0-588A-7FE4-FB9BB328F81C}"/>
              </a:ext>
            </a:extLst>
          </p:cNvPr>
          <p:cNvGrpSpPr/>
          <p:nvPr/>
        </p:nvGrpSpPr>
        <p:grpSpPr>
          <a:xfrm>
            <a:off x="2801755" y="3115854"/>
            <a:ext cx="1291872" cy="1249360"/>
            <a:chOff x="0" y="0"/>
            <a:chExt cx="698500" cy="812800"/>
          </a:xfrm>
        </p:grpSpPr>
        <p:sp>
          <p:nvSpPr>
            <p:cNvPr id="18" name="Freeform 39">
              <a:extLst>
                <a:ext uri="{FF2B5EF4-FFF2-40B4-BE49-F238E27FC236}">
                  <a16:creationId xmlns:a16="http://schemas.microsoft.com/office/drawing/2014/main" id="{42261F7A-21A3-2E67-0776-9E6A188257D5}"/>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5"/>
              <a:stretch>
                <a:fillRect l="-30655" r="-30655"/>
              </a:stretch>
            </a:blipFill>
            <a:ln w="38100">
              <a:solidFill>
                <a:srgbClr val="00B050"/>
              </a:solidFill>
            </a:ln>
          </p:spPr>
          <p:txBody>
            <a:bodyPr/>
            <a:lstStyle/>
            <a:p>
              <a:endParaRPr lang="en-IN" sz="1200"/>
            </a:p>
          </p:txBody>
        </p:sp>
      </p:grpSp>
      <p:grpSp>
        <p:nvGrpSpPr>
          <p:cNvPr id="19" name="Group 40">
            <a:extLst>
              <a:ext uri="{FF2B5EF4-FFF2-40B4-BE49-F238E27FC236}">
                <a16:creationId xmlns:a16="http://schemas.microsoft.com/office/drawing/2014/main" id="{CCED8819-2194-7389-40A4-75BB87890265}"/>
              </a:ext>
            </a:extLst>
          </p:cNvPr>
          <p:cNvGrpSpPr/>
          <p:nvPr/>
        </p:nvGrpSpPr>
        <p:grpSpPr>
          <a:xfrm>
            <a:off x="3593120" y="4682836"/>
            <a:ext cx="1291872" cy="1317680"/>
            <a:chOff x="-626311" y="-982993"/>
            <a:chExt cx="591591" cy="597757"/>
          </a:xfrm>
        </p:grpSpPr>
        <p:sp>
          <p:nvSpPr>
            <p:cNvPr id="20" name="Freeform 41">
              <a:extLst>
                <a:ext uri="{FF2B5EF4-FFF2-40B4-BE49-F238E27FC236}">
                  <a16:creationId xmlns:a16="http://schemas.microsoft.com/office/drawing/2014/main" id="{905D97DA-DD88-47DE-3F3D-659CBAB5C9FC}"/>
                </a:ext>
              </a:extLst>
            </p:cNvPr>
            <p:cNvSpPr/>
            <p:nvPr/>
          </p:nvSpPr>
          <p:spPr>
            <a:xfrm>
              <a:off x="-626311" y="-982993"/>
              <a:ext cx="591591" cy="597757"/>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6"/>
              <a:stretch>
                <a:fillRect l="-21680" r="-21680"/>
              </a:stretch>
            </a:blipFill>
            <a:ln w="38100">
              <a:solidFill>
                <a:srgbClr val="FF0000"/>
              </a:solidFill>
            </a:ln>
          </p:spPr>
          <p:txBody>
            <a:bodyPr/>
            <a:lstStyle/>
            <a:p>
              <a:endParaRPr lang="en-IN" sz="1200"/>
            </a:p>
          </p:txBody>
        </p:sp>
      </p:grpSp>
      <p:grpSp>
        <p:nvGrpSpPr>
          <p:cNvPr id="21" name="Group 42">
            <a:extLst>
              <a:ext uri="{FF2B5EF4-FFF2-40B4-BE49-F238E27FC236}">
                <a16:creationId xmlns:a16="http://schemas.microsoft.com/office/drawing/2014/main" id="{1C29F9B6-14B4-652D-B01E-1139602A49FC}"/>
              </a:ext>
            </a:extLst>
          </p:cNvPr>
          <p:cNvGrpSpPr/>
          <p:nvPr/>
        </p:nvGrpSpPr>
        <p:grpSpPr>
          <a:xfrm>
            <a:off x="7601427" y="3005361"/>
            <a:ext cx="1321273" cy="1355129"/>
            <a:chOff x="0" y="0"/>
            <a:chExt cx="698500" cy="812800"/>
          </a:xfrm>
        </p:grpSpPr>
        <p:sp>
          <p:nvSpPr>
            <p:cNvPr id="22" name="Freeform 43">
              <a:extLst>
                <a:ext uri="{FF2B5EF4-FFF2-40B4-BE49-F238E27FC236}">
                  <a16:creationId xmlns:a16="http://schemas.microsoft.com/office/drawing/2014/main" id="{0EFA6FE4-1D14-FB89-6C55-873A7D42953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l="-37272" r="-37272"/>
              </a:stretch>
            </a:blipFill>
            <a:ln w="38100">
              <a:solidFill>
                <a:schemeClr val="accent5">
                  <a:lumMod val="60000"/>
                  <a:lumOff val="40000"/>
                </a:schemeClr>
              </a:solidFill>
            </a:ln>
          </p:spPr>
          <p:txBody>
            <a:bodyPr/>
            <a:lstStyle/>
            <a:p>
              <a:endParaRPr lang="en-IN" sz="1200"/>
            </a:p>
          </p:txBody>
        </p:sp>
      </p:grpSp>
      <p:sp>
        <p:nvSpPr>
          <p:cNvPr id="23" name="TextBox 45">
            <a:extLst>
              <a:ext uri="{FF2B5EF4-FFF2-40B4-BE49-F238E27FC236}">
                <a16:creationId xmlns:a16="http://schemas.microsoft.com/office/drawing/2014/main" id="{9B1CFE2B-1D2A-889B-E27D-32F547B07F19}"/>
              </a:ext>
            </a:extLst>
          </p:cNvPr>
          <p:cNvSpPr txBox="1"/>
          <p:nvPr/>
        </p:nvSpPr>
        <p:spPr>
          <a:xfrm>
            <a:off x="8259075" y="1690515"/>
            <a:ext cx="2606007" cy="1076000"/>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Projects based Learning to Develop Problem Solving Skills</a:t>
            </a:r>
          </a:p>
          <a:p>
            <a:pPr algn="ctr">
              <a:lnSpc>
                <a:spcPts val="2874"/>
              </a:lnSpc>
            </a:pPr>
            <a:endParaRPr lang="en-US" sz="2000" b="1">
              <a:solidFill>
                <a:srgbClr val="1378BD"/>
              </a:solidFill>
              <a:latin typeface="Arial Bold"/>
              <a:ea typeface="Arial Bold"/>
              <a:cs typeface="Arial Bold"/>
              <a:sym typeface="Arial Bold"/>
            </a:endParaRPr>
          </a:p>
        </p:txBody>
      </p:sp>
      <p:sp>
        <p:nvSpPr>
          <p:cNvPr id="24" name="TextBox 46">
            <a:extLst>
              <a:ext uri="{FF2B5EF4-FFF2-40B4-BE49-F238E27FC236}">
                <a16:creationId xmlns:a16="http://schemas.microsoft.com/office/drawing/2014/main" id="{B74AB629-BA53-9A9C-D351-48A8AEBE427C}"/>
              </a:ext>
            </a:extLst>
          </p:cNvPr>
          <p:cNvSpPr txBox="1"/>
          <p:nvPr/>
        </p:nvSpPr>
        <p:spPr>
          <a:xfrm>
            <a:off x="8459853" y="4836985"/>
            <a:ext cx="3295189" cy="1070165"/>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Agricultural Activity like Organic Farming, Mushroom Farming, Vermicompost Making </a:t>
            </a:r>
            <a:r>
              <a:rPr lang="en-US" sz="1600" b="1" err="1">
                <a:solidFill>
                  <a:srgbClr val="1378BD"/>
                </a:solidFill>
                <a:latin typeface="Arial Bold"/>
                <a:cs typeface="Arial Bold"/>
                <a:sym typeface="Arial Bold"/>
              </a:rPr>
              <a:t>etc</a:t>
            </a:r>
            <a:r>
              <a:rPr lang="en-US" sz="1600" b="1">
                <a:solidFill>
                  <a:srgbClr val="1378BD"/>
                </a:solidFill>
                <a:latin typeface="Arial Bold"/>
                <a:cs typeface="Arial Bold"/>
                <a:sym typeface="Arial Bold"/>
              </a:rPr>
              <a:t> </a:t>
            </a:r>
          </a:p>
          <a:p>
            <a:pPr algn="ctr">
              <a:lnSpc>
                <a:spcPts val="2874"/>
              </a:lnSpc>
            </a:pPr>
            <a:endParaRPr lang="en-US" sz="2000" b="1">
              <a:solidFill>
                <a:srgbClr val="1378BD"/>
              </a:solidFill>
              <a:latin typeface="Arial Bold"/>
              <a:ea typeface="Arial Bold"/>
              <a:cs typeface="Arial Bold"/>
              <a:sym typeface="Arial Bold"/>
            </a:endParaRPr>
          </a:p>
        </p:txBody>
      </p:sp>
      <p:sp>
        <p:nvSpPr>
          <p:cNvPr id="25" name="TextBox 47">
            <a:extLst>
              <a:ext uri="{FF2B5EF4-FFF2-40B4-BE49-F238E27FC236}">
                <a16:creationId xmlns:a16="http://schemas.microsoft.com/office/drawing/2014/main" id="{8D841A4D-527F-8196-3F08-0BF2F539F559}"/>
              </a:ext>
            </a:extLst>
          </p:cNvPr>
          <p:cNvSpPr txBox="1"/>
          <p:nvPr/>
        </p:nvSpPr>
        <p:spPr>
          <a:xfrm>
            <a:off x="9253483" y="3284139"/>
            <a:ext cx="2603686" cy="1322221"/>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Seminars, Workshops, Sessions and Webinars to Encourage students Participation</a:t>
            </a:r>
          </a:p>
          <a:p>
            <a:pPr algn="ctr">
              <a:lnSpc>
                <a:spcPts val="2874"/>
              </a:lnSpc>
            </a:pPr>
            <a:endParaRPr lang="en-US" sz="2000" b="1">
              <a:solidFill>
                <a:srgbClr val="1378BD"/>
              </a:solidFill>
              <a:latin typeface="Arial Bold"/>
              <a:ea typeface="Arial Bold"/>
              <a:cs typeface="Arial Bold"/>
              <a:sym typeface="Arial Bold"/>
            </a:endParaRPr>
          </a:p>
        </p:txBody>
      </p:sp>
      <p:sp>
        <p:nvSpPr>
          <p:cNvPr id="26" name="TextBox 48">
            <a:extLst>
              <a:ext uri="{FF2B5EF4-FFF2-40B4-BE49-F238E27FC236}">
                <a16:creationId xmlns:a16="http://schemas.microsoft.com/office/drawing/2014/main" id="{08D77BE1-7A79-6D33-BEBC-DF99BB154A32}"/>
              </a:ext>
            </a:extLst>
          </p:cNvPr>
          <p:cNvSpPr txBox="1"/>
          <p:nvPr/>
        </p:nvSpPr>
        <p:spPr>
          <a:xfrm>
            <a:off x="479685" y="1752180"/>
            <a:ext cx="2887997" cy="492443"/>
          </a:xfrm>
          <a:prstGeom prst="rect">
            <a:avLst/>
          </a:prstGeom>
        </p:spPr>
        <p:txBody>
          <a:bodyPr wrap="square" lIns="0" tIns="0" rIns="0" bIns="0" rtlCol="0" anchor="t">
            <a:spAutoFit/>
          </a:bodyPr>
          <a:lstStyle/>
          <a:p>
            <a:pPr algn="ctr"/>
            <a:r>
              <a:rPr lang="en-US" sz="1600" b="1">
                <a:solidFill>
                  <a:srgbClr val="1378BD"/>
                </a:solidFill>
                <a:latin typeface="Arial Bold"/>
                <a:ea typeface="Arial Bold"/>
                <a:cs typeface="Arial Bold"/>
                <a:sym typeface="Arial Bold"/>
              </a:rPr>
              <a:t>Competition at University &amp; Inter University Level</a:t>
            </a:r>
          </a:p>
        </p:txBody>
      </p:sp>
      <p:sp>
        <p:nvSpPr>
          <p:cNvPr id="27" name="TextBox 49">
            <a:extLst>
              <a:ext uri="{FF2B5EF4-FFF2-40B4-BE49-F238E27FC236}">
                <a16:creationId xmlns:a16="http://schemas.microsoft.com/office/drawing/2014/main" id="{7DA56F54-971F-34F9-D138-1691CA3EBAE4}"/>
              </a:ext>
            </a:extLst>
          </p:cNvPr>
          <p:cNvSpPr txBox="1"/>
          <p:nvPr/>
        </p:nvSpPr>
        <p:spPr>
          <a:xfrm>
            <a:off x="230726" y="5153156"/>
            <a:ext cx="3311178" cy="492443"/>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Industrial, Education and Field Visit</a:t>
            </a:r>
          </a:p>
        </p:txBody>
      </p:sp>
      <p:sp>
        <p:nvSpPr>
          <p:cNvPr id="28" name="TextBox 50">
            <a:extLst>
              <a:ext uri="{FF2B5EF4-FFF2-40B4-BE49-F238E27FC236}">
                <a16:creationId xmlns:a16="http://schemas.microsoft.com/office/drawing/2014/main" id="{FC9930B8-7022-79CC-E00C-B007D72D95C5}"/>
              </a:ext>
            </a:extLst>
          </p:cNvPr>
          <p:cNvSpPr txBox="1"/>
          <p:nvPr/>
        </p:nvSpPr>
        <p:spPr>
          <a:xfrm>
            <a:off x="213627" y="3371202"/>
            <a:ext cx="2417760" cy="738664"/>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 Student led Clubs and Societies and Centers of Excellence </a:t>
            </a:r>
          </a:p>
        </p:txBody>
      </p:sp>
      <p:grpSp>
        <p:nvGrpSpPr>
          <p:cNvPr id="30" name="Group 29">
            <a:extLst>
              <a:ext uri="{FF2B5EF4-FFF2-40B4-BE49-F238E27FC236}">
                <a16:creationId xmlns:a16="http://schemas.microsoft.com/office/drawing/2014/main" id="{46196C70-521C-2211-2BF0-AF8061CB448A}"/>
              </a:ext>
            </a:extLst>
          </p:cNvPr>
          <p:cNvGrpSpPr/>
          <p:nvPr/>
        </p:nvGrpSpPr>
        <p:grpSpPr>
          <a:xfrm>
            <a:off x="4263995" y="2052669"/>
            <a:ext cx="3167737" cy="3282144"/>
            <a:chOff x="6591938" y="3465252"/>
            <a:chExt cx="4511343" cy="4896816"/>
          </a:xfrm>
        </p:grpSpPr>
        <p:sp>
          <p:nvSpPr>
            <p:cNvPr id="31" name="AutoShape 20">
              <a:extLst>
                <a:ext uri="{FF2B5EF4-FFF2-40B4-BE49-F238E27FC236}">
                  <a16:creationId xmlns:a16="http://schemas.microsoft.com/office/drawing/2014/main" id="{06DE2D86-CAA1-9DF7-A3E4-A0032635BE55}"/>
                </a:ext>
              </a:extLst>
            </p:cNvPr>
            <p:cNvSpPr/>
            <p:nvPr/>
          </p:nvSpPr>
          <p:spPr>
            <a:xfrm>
              <a:off x="6591938" y="5905094"/>
              <a:ext cx="716908"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2" name="AutoShape 21">
              <a:extLst>
                <a:ext uri="{FF2B5EF4-FFF2-40B4-BE49-F238E27FC236}">
                  <a16:creationId xmlns:a16="http://schemas.microsoft.com/office/drawing/2014/main" id="{92D02DCD-EB58-481B-5830-A5B0A2226227}"/>
                </a:ext>
              </a:extLst>
            </p:cNvPr>
            <p:cNvSpPr/>
            <p:nvPr/>
          </p:nvSpPr>
          <p:spPr>
            <a:xfrm flipH="1">
              <a:off x="10391935" y="5905094"/>
              <a:ext cx="711346"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3" name="AutoShape 22">
              <a:extLst>
                <a:ext uri="{FF2B5EF4-FFF2-40B4-BE49-F238E27FC236}">
                  <a16:creationId xmlns:a16="http://schemas.microsoft.com/office/drawing/2014/main" id="{6C562372-E433-9EE1-A10D-D0559881B0FD}"/>
                </a:ext>
              </a:extLst>
            </p:cNvPr>
            <p:cNvSpPr/>
            <p:nvPr/>
          </p:nvSpPr>
          <p:spPr>
            <a:xfrm flipV="1">
              <a:off x="7725908" y="3484302"/>
              <a:ext cx="499152"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4" name="AutoShape 23">
              <a:extLst>
                <a:ext uri="{FF2B5EF4-FFF2-40B4-BE49-F238E27FC236}">
                  <a16:creationId xmlns:a16="http://schemas.microsoft.com/office/drawing/2014/main" id="{2B21DF25-A658-3521-D7A1-1BD159D7E25F}"/>
                </a:ext>
              </a:extLst>
            </p:cNvPr>
            <p:cNvSpPr/>
            <p:nvPr/>
          </p:nvSpPr>
          <p:spPr>
            <a:xfrm>
              <a:off x="7725908" y="8343018"/>
              <a:ext cx="518202"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5" name="AutoShape 24">
              <a:extLst>
                <a:ext uri="{FF2B5EF4-FFF2-40B4-BE49-F238E27FC236}">
                  <a16:creationId xmlns:a16="http://schemas.microsoft.com/office/drawing/2014/main" id="{D0BD4907-1045-02D0-4240-AE2FEE8CD32F}"/>
                </a:ext>
              </a:extLst>
            </p:cNvPr>
            <p:cNvSpPr/>
            <p:nvPr/>
          </p:nvSpPr>
          <p:spPr>
            <a:xfrm flipH="1">
              <a:off x="8225060" y="3465252"/>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36" name="AutoShape 25">
              <a:extLst>
                <a:ext uri="{FF2B5EF4-FFF2-40B4-BE49-F238E27FC236}">
                  <a16:creationId xmlns:a16="http://schemas.microsoft.com/office/drawing/2014/main" id="{12043B49-6821-7ABA-FFBB-E20878AE8453}"/>
                </a:ext>
              </a:extLst>
            </p:cNvPr>
            <p:cNvSpPr/>
            <p:nvPr/>
          </p:nvSpPr>
          <p:spPr>
            <a:xfrm flipH="1">
              <a:off x="8225060" y="7543987"/>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37" name="AutoShape 26">
              <a:extLst>
                <a:ext uri="{FF2B5EF4-FFF2-40B4-BE49-F238E27FC236}">
                  <a16:creationId xmlns:a16="http://schemas.microsoft.com/office/drawing/2014/main" id="{A2C38040-9333-54A6-E943-65C950E51992}"/>
                </a:ext>
              </a:extLst>
            </p:cNvPr>
            <p:cNvSpPr/>
            <p:nvPr/>
          </p:nvSpPr>
          <p:spPr>
            <a:xfrm flipH="1">
              <a:off x="9450151" y="3484302"/>
              <a:ext cx="519161"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8" name="AutoShape 27">
              <a:extLst>
                <a:ext uri="{FF2B5EF4-FFF2-40B4-BE49-F238E27FC236}">
                  <a16:creationId xmlns:a16="http://schemas.microsoft.com/office/drawing/2014/main" id="{FC7CAD06-1FDA-CBEF-4016-64B6FC9FAD65}"/>
                </a:ext>
              </a:extLst>
            </p:cNvPr>
            <p:cNvSpPr/>
            <p:nvPr/>
          </p:nvSpPr>
          <p:spPr>
            <a:xfrm flipH="1">
              <a:off x="9450151" y="8343018"/>
              <a:ext cx="519161"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9" name="AutoShape 28">
              <a:extLst>
                <a:ext uri="{FF2B5EF4-FFF2-40B4-BE49-F238E27FC236}">
                  <a16:creationId xmlns:a16="http://schemas.microsoft.com/office/drawing/2014/main" id="{0C92D98E-7703-DA40-A275-C9209CA3568F}"/>
                </a:ext>
              </a:extLst>
            </p:cNvPr>
            <p:cNvSpPr/>
            <p:nvPr/>
          </p:nvSpPr>
          <p:spPr>
            <a:xfrm>
              <a:off x="9469201" y="3465252"/>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40" name="AutoShape 29">
              <a:extLst>
                <a:ext uri="{FF2B5EF4-FFF2-40B4-BE49-F238E27FC236}">
                  <a16:creationId xmlns:a16="http://schemas.microsoft.com/office/drawing/2014/main" id="{76B238E1-CC94-B632-0D6C-3629FF966682}"/>
                </a:ext>
              </a:extLst>
            </p:cNvPr>
            <p:cNvSpPr/>
            <p:nvPr/>
          </p:nvSpPr>
          <p:spPr>
            <a:xfrm>
              <a:off x="9469201" y="7543987"/>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41" name="Freeform 30">
              <a:extLst>
                <a:ext uri="{FF2B5EF4-FFF2-40B4-BE49-F238E27FC236}">
                  <a16:creationId xmlns:a16="http://schemas.microsoft.com/office/drawing/2014/main" id="{0A84F08F-6E45-F1CD-0075-E5C79ABAE60A}"/>
                </a:ext>
              </a:extLst>
            </p:cNvPr>
            <p:cNvSpPr/>
            <p:nvPr/>
          </p:nvSpPr>
          <p:spPr>
            <a:xfrm>
              <a:off x="7454726" y="4511368"/>
              <a:ext cx="2784809" cy="2823634"/>
            </a:xfrm>
            <a:custGeom>
              <a:avLst/>
              <a:gdLst/>
              <a:ahLst/>
              <a:cxnLst/>
              <a:rect l="l" t="t" r="r" b="b"/>
              <a:pathLst>
                <a:path w="2784809" h="2823634">
                  <a:moveTo>
                    <a:pt x="0" y="0"/>
                  </a:moveTo>
                  <a:lnTo>
                    <a:pt x="2784809" y="0"/>
                  </a:lnTo>
                  <a:lnTo>
                    <a:pt x="2784809" y="2823634"/>
                  </a:lnTo>
                  <a:lnTo>
                    <a:pt x="0" y="2823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grpSp>
    </p:spTree>
    <p:extLst>
      <p:ext uri="{BB962C8B-B14F-4D97-AF65-F5344CB8AC3E}">
        <p14:creationId xmlns:p14="http://schemas.microsoft.com/office/powerpoint/2010/main" val="1959464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product roadmap timeline_Win32_SL_v3" id="{061EDF52-E0A6-4B09-AC91-99376BDEAEBE}" vid="{EB6D99AA-2953-4511-BF11-744F79C183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930508-15A8-4522-9CF4-7B9C10893B6C}">
  <we:reference id="wa200007130" version="1.0.0.1" store="en-US" storeType="OMEX"/>
  <we:alternateReferences>
    <we:reference id="WA200007130"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0ba26cd-87bc-4afc-ab59-6493ed50cb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6E0B9AE1F0AF47A58096B0FE85D237" ma:contentTypeVersion="6" ma:contentTypeDescription="Create a new document." ma:contentTypeScope="" ma:versionID="eab7bb19ca471ab846bd803dcd82e371">
  <xsd:schema xmlns:xsd="http://www.w3.org/2001/XMLSchema" xmlns:xs="http://www.w3.org/2001/XMLSchema" xmlns:p="http://schemas.microsoft.com/office/2006/metadata/properties" xmlns:ns3="70ba26cd-87bc-4afc-ab59-6493ed50cb8d" targetNamespace="http://schemas.microsoft.com/office/2006/metadata/properties" ma:root="true" ma:fieldsID="acc1ad157bcb09bba259d9e8b5b36772" ns3:_="">
    <xsd:import namespace="70ba26cd-87bc-4afc-ab59-6493ed50cb8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ba26cd-87bc-4afc-ab59-6493ed50cb8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31A7C5-BCD5-42B3-A758-A492FFEAE629}">
  <ds:schemaRefs>
    <ds:schemaRef ds:uri="http://schemas.microsoft.com/sharepoint/v3/contenttype/forms"/>
  </ds:schemaRefs>
</ds:datastoreItem>
</file>

<file path=customXml/itemProps2.xml><?xml version="1.0" encoding="utf-8"?>
<ds:datastoreItem xmlns:ds="http://schemas.openxmlformats.org/officeDocument/2006/customXml" ds:itemID="{894CB2AD-50B0-4EFC-8816-7D4729A7CDDE}">
  <ds:schemaRefs>
    <ds:schemaRef ds:uri="70ba26cd-87bc-4afc-ab59-6493ed50cb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CCFC76C-07E9-4E3C-999E-58EF9B204DC9}">
  <ds:schemaRefs>
    <ds:schemaRef ds:uri="70ba26cd-87bc-4afc-ab59-6493ed50cb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1027</Words>
  <Application>Microsoft Office PowerPoint</Application>
  <PresentationFormat>Widescreen</PresentationFormat>
  <Paragraphs>154</Paragraphs>
  <Slides>18</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Aptos</vt:lpstr>
      <vt:lpstr>Aptos Display</vt:lpstr>
      <vt:lpstr>Arial</vt:lpstr>
      <vt:lpstr>Arial Bold</vt:lpstr>
      <vt:lpstr>Avenir Next LT Pro Light</vt:lpstr>
      <vt:lpstr>Calibri</vt:lpstr>
      <vt:lpstr>Cambria</vt:lpstr>
      <vt:lpstr>Poppins Bold</vt:lpstr>
      <vt:lpstr>Poppins Semi-Bold</vt:lpstr>
      <vt:lpstr>Rockwell Bold</vt:lpstr>
      <vt:lpstr>Speak Pro</vt:lpstr>
      <vt:lpstr>Times New Roman</vt:lpstr>
      <vt:lpstr>Wingdings</vt:lpstr>
      <vt:lpstr>Office Theme</vt:lpstr>
      <vt:lpstr>Custom</vt:lpstr>
      <vt:lpstr>Welcomes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HUMANITIES</dc:title>
  <dc:creator>manasvi maheshwari</dc:creator>
  <cp:lastModifiedBy>Vineet Dahiya</cp:lastModifiedBy>
  <cp:revision>41</cp:revision>
  <dcterms:created xsi:type="dcterms:W3CDTF">2024-08-07T04:48:25Z</dcterms:created>
  <dcterms:modified xsi:type="dcterms:W3CDTF">2025-06-13T06:08:22Z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0x010100D06E0B9AE1F0AF47A58096B0FE85D237</vt:lpwstr>
  </property>
</Properties>
</file>