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3644" r:id="rId2"/>
    <p:sldId id="3699" r:id="rId3"/>
    <p:sldId id="3697" r:id="rId4"/>
    <p:sldId id="3678" r:id="rId5"/>
    <p:sldId id="3658" r:id="rId6"/>
    <p:sldId id="3682" r:id="rId7"/>
    <p:sldId id="3686" r:id="rId8"/>
    <p:sldId id="3680" r:id="rId9"/>
    <p:sldId id="3687" r:id="rId10"/>
    <p:sldId id="3679" r:id="rId11"/>
    <p:sldId id="3688" r:id="rId12"/>
    <p:sldId id="3681" r:id="rId13"/>
    <p:sldId id="3684" r:id="rId14"/>
    <p:sldId id="3683" r:id="rId15"/>
    <p:sldId id="3685" r:id="rId16"/>
    <p:sldId id="3701" r:id="rId17"/>
    <p:sldId id="3702" r:id="rId18"/>
    <p:sldId id="3703" r:id="rId19"/>
    <p:sldId id="3690" r:id="rId20"/>
    <p:sldId id="3698" r:id="rId21"/>
    <p:sldId id="3691" r:id="rId22"/>
    <p:sldId id="3695" r:id="rId23"/>
    <p:sldId id="3696" r:id="rId24"/>
    <p:sldId id="3694"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842C30-4782-43E5-D57D-F33CA214BB75}" v="2" dt="2025-06-11T11:32:08.1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411"/>
    <p:restoredTop sz="94674"/>
  </p:normalViewPr>
  <p:slideViewPr>
    <p:cSldViewPr snapToGrid="0">
      <p:cViewPr>
        <p:scale>
          <a:sx n="58" d="100"/>
          <a:sy n="58" d="100"/>
        </p:scale>
        <p:origin x="552"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pivotSource>
    <c:name>[Book1]Sheet7!PivotTable7</c:name>
    <c:fmtId val="16"/>
  </c:pivotSource>
  <c:chart>
    <c:title>
      <c:overlay val="0"/>
      <c:spPr>
        <a:noFill/>
        <a:ln>
          <a:noFill/>
        </a:ln>
        <a:effectLst/>
      </c:spPr>
      <c:txPr>
        <a:bodyPr rot="0" spcFirstLastPara="1" vertOverflow="ellipsis" vert="horz" wrap="square" anchor="ctr" anchorCtr="1"/>
        <a:lstStyle/>
        <a:p>
          <a:pPr>
            <a:defRPr sz="1862" b="1" i="0" u="none" strike="noStrike" kern="1200" cap="none" baseline="0">
              <a:solidFill>
                <a:schemeClr val="lt1">
                  <a:lumMod val="85000"/>
                </a:schemeClr>
              </a:solidFill>
              <a:latin typeface="+mn-lt"/>
              <a:ea typeface="+mn-ea"/>
              <a:cs typeface="+mn-cs"/>
            </a:defRPr>
          </a:pPr>
          <a:endParaRPr lang="en-US"/>
        </a:p>
      </c:txPr>
    </c:title>
    <c:autoTitleDeleted val="0"/>
    <c:pivotFmts>
      <c:pivotFmt>
        <c:idx val="0"/>
        <c:spPr>
          <a:pattFill prst="ltUpDiag">
            <a:fgClr>
              <a:schemeClr val="accent1"/>
            </a:fgClr>
            <a:bgClr>
              <a:schemeClr val="lt1"/>
            </a:bgClr>
          </a:pattFill>
          <a:ln w="25400" cap="rnd" cmpd="sng" algn="ctr">
            <a:solidFill>
              <a:schemeClr val="lt1"/>
            </a:solidFill>
            <a:round/>
          </a:ln>
          <a:effectLst>
            <a:outerShdw dist="25400" dir="2700000" algn="tl" rotWithShape="0">
              <a:schemeClr val="accent1"/>
            </a:outerShdw>
          </a:effectLst>
        </c:spPr>
        <c:marker>
          <c:symbol val="circle"/>
          <c:size val="14"/>
          <c:spPr>
            <a:solidFill>
              <a:schemeClr val="accent1"/>
            </a:solidFill>
            <a:ln>
              <a:noFill/>
            </a:ln>
            <a:effectLst/>
          </c:spPr>
        </c:marker>
        <c:dLbl>
          <c:idx val="0"/>
          <c:spPr>
            <a:solidFill>
              <a:srgbClr val="156082"/>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1"/>
        <c:spPr>
          <a:pattFill prst="ltUpDiag">
            <a:fgClr>
              <a:schemeClr val="accent1"/>
            </a:fgClr>
            <a:bgClr>
              <a:schemeClr val="lt1"/>
            </a:bgClr>
          </a:pattFill>
          <a:ln w="25400" cap="rnd" cmpd="sng" algn="ctr">
            <a:solidFill>
              <a:schemeClr val="lt1"/>
            </a:solidFill>
            <a:round/>
          </a:ln>
          <a:effectLst>
            <a:outerShdw dist="25400" dir="2700000" algn="tl" rotWithShape="0">
              <a:schemeClr val="accent1"/>
            </a:outerShdw>
          </a:effectLst>
        </c:spPr>
        <c:marker>
          <c:symbol val="circle"/>
          <c:size val="14"/>
          <c:spPr>
            <a:solidFill>
              <a:schemeClr val="accent1"/>
            </a:solidFill>
            <a:ln>
              <a:noFill/>
            </a:ln>
            <a:effectLst/>
          </c:spPr>
        </c:marker>
        <c:dLbl>
          <c:idx val="0"/>
          <c:spPr>
            <a:solidFill>
              <a:srgbClr val="156082"/>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
        <c:idx val="2"/>
        <c:spPr>
          <a:noFill/>
          <a:ln w="25400" cap="rnd" cmpd="sng" algn="ctr">
            <a:solidFill>
              <a:schemeClr val="lt1"/>
            </a:solidFill>
            <a:round/>
          </a:ln>
          <a:effectLst>
            <a:outerShdw dist="25400" dir="2700000" algn="tl" rotWithShape="0">
              <a:schemeClr val="accent1"/>
            </a:outerShdw>
          </a:effectLst>
        </c:spPr>
        <c:marker>
          <c:symbol val="circle"/>
          <c:size val="14"/>
          <c:spPr>
            <a:solidFill>
              <a:schemeClr val="accent1"/>
            </a:solidFill>
            <a:ln>
              <a:noFill/>
            </a:ln>
            <a:effectLst/>
          </c:spPr>
        </c:marker>
        <c:dLbl>
          <c:idx val="0"/>
          <c:spPr>
            <a:solidFill>
              <a:srgbClr val="156082"/>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extLst>
            <c:ext xmlns:c15="http://schemas.microsoft.com/office/drawing/2012/chart" uri="{CE6537A1-D6FC-4f65-9D91-7224C49458BB}"/>
          </c:extLst>
        </c:dLbl>
      </c:pivotFmt>
    </c:pivotFmts>
    <c:plotArea>
      <c:layout/>
      <c:lineChart>
        <c:grouping val="standard"/>
        <c:varyColors val="0"/>
        <c:ser>
          <c:idx val="0"/>
          <c:order val="0"/>
          <c:tx>
            <c:strRef>
              <c:f>Sheet7!$B$3</c:f>
              <c:strCache>
                <c:ptCount val="1"/>
                <c:pt idx="0">
                  <c:v>Total</c:v>
                </c:pt>
              </c:strCache>
            </c:strRef>
          </c:tx>
          <c:spPr>
            <a:ln w="22225" cap="rnd">
              <a:solidFill>
                <a:schemeClr val="accent1"/>
              </a:solidFill>
            </a:ln>
            <a:effectLst>
              <a:glow rad="139700">
                <a:schemeClr val="accent1">
                  <a:satMod val="175000"/>
                  <a:alpha val="14000"/>
                </a:schemeClr>
              </a:glow>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lt1">
                        <a:lumMod val="75000"/>
                      </a:schemeClr>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50000"/>
                        </a:schemeClr>
                      </a:solidFill>
                      <a:round/>
                    </a:ln>
                    <a:effectLst/>
                  </c:spPr>
                </c15:leaderLines>
              </c:ext>
            </c:extLst>
          </c:dLbls>
          <c:cat>
            <c:strRef>
              <c:f>Sheet7!$A$4:$A$10</c:f>
              <c:strCache>
                <c:ptCount val="6"/>
                <c:pt idx="0">
                  <c:v>2018-2019</c:v>
                </c:pt>
                <c:pt idx="1">
                  <c:v>2019-2020</c:v>
                </c:pt>
                <c:pt idx="2">
                  <c:v>2020-2021</c:v>
                </c:pt>
                <c:pt idx="3">
                  <c:v>2021-2022</c:v>
                </c:pt>
                <c:pt idx="4">
                  <c:v>2022-2023</c:v>
                </c:pt>
                <c:pt idx="5">
                  <c:v>2023-2024</c:v>
                </c:pt>
              </c:strCache>
            </c:strRef>
          </c:cat>
          <c:val>
            <c:numRef>
              <c:f>Sheet7!$B$4:$B$10</c:f>
              <c:numCache>
                <c:formatCode>General</c:formatCode>
                <c:ptCount val="6"/>
                <c:pt idx="0">
                  <c:v>362</c:v>
                </c:pt>
                <c:pt idx="1">
                  <c:v>456</c:v>
                </c:pt>
                <c:pt idx="2">
                  <c:v>534</c:v>
                </c:pt>
                <c:pt idx="3">
                  <c:v>567</c:v>
                </c:pt>
                <c:pt idx="4">
                  <c:v>634</c:v>
                </c:pt>
                <c:pt idx="5">
                  <c:v>667</c:v>
                </c:pt>
              </c:numCache>
            </c:numRef>
          </c:val>
          <c:smooth val="0"/>
          <c:extLst>
            <c:ext xmlns:c16="http://schemas.microsoft.com/office/drawing/2014/chart" uri="{C3380CC4-5D6E-409C-BE32-E72D297353CC}">
              <c16:uniqueId val="{00000000-F3F3-4A95-B040-9CFA25DBE0EB}"/>
            </c:ext>
          </c:extLst>
        </c:ser>
        <c:dLbls>
          <c:dLblPos val="ctr"/>
          <c:showLegendKey val="0"/>
          <c:showVal val="1"/>
          <c:showCatName val="0"/>
          <c:showSerName val="0"/>
          <c:showPercent val="0"/>
          <c:showBubbleSize val="0"/>
        </c:dLbls>
        <c:smooth val="0"/>
        <c:axId val="97540639"/>
        <c:axId val="97541599"/>
      </c:lineChart>
      <c:catAx>
        <c:axId val="97540639"/>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97541599"/>
        <c:crosses val="autoZero"/>
        <c:auto val="1"/>
        <c:lblAlgn val="ctr"/>
        <c:lblOffset val="100"/>
        <c:noMultiLvlLbl val="0"/>
      </c:catAx>
      <c:valAx>
        <c:axId val="97541599"/>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crossAx val="97540639"/>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1197" b="0" i="0" u="none" strike="noStrike" kern="1200" baseline="0">
              <a:solidFill>
                <a:schemeClr val="lt1">
                  <a:lumMod val="7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extLst>
    <c:ext xmlns:c14="http://schemas.microsoft.com/office/drawing/2007/8/2/chart" uri="{781A3756-C4B2-4CAC-9D66-4F8BD8637D16}">
      <c14:pivotOptions>
        <c14:dropZoneFilter val="1"/>
        <c14:dropZoneCategories val="1"/>
        <c14:dropZoneData val="1"/>
        <c14:dropZoneSeries val="1"/>
        <c14:dropZonesVisible val="1"/>
      </c14:pivotOptions>
    </c:ext>
    <c:ext xmlns:c16="http://schemas.microsoft.com/office/drawing/2014/chart" uri="{E28EC0CA-F0BB-4C9C-879D-F8772B89E7AC}">
      <c16:pivotOptions16>
        <c16:showExpandCollapseFieldButtons val="1"/>
      </c16:pivotOptions16>
    </c:ext>
  </c:extLst>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36">
  <cs:axisTitle>
    <cs:lnRef idx="0"/>
    <cs:fillRef idx="0"/>
    <cs:effectRef idx="0"/>
    <cs:fontRef idx="minor">
      <a:schemeClr val="lt1">
        <a:lumMod val="75000"/>
      </a:schemeClr>
    </cs:fontRef>
    <cs:defRPr sz="1197" b="1" kern="1200"/>
  </cs:axisTitle>
  <cs:categoryAxis>
    <cs:lnRef idx="0"/>
    <cs:fillRef idx="0"/>
    <cs:effectRef idx="0"/>
    <cs:fontRef idx="minor">
      <a:schemeClr val="lt1">
        <a:lumMod val="75000"/>
      </a:schemeClr>
    </cs:fontRef>
    <cs:defRPr sz="1197" kern="1200"/>
  </cs:categoryAxis>
  <cs:chartArea>
    <cs:lnRef idx="0"/>
    <cs:fillRef idx="0"/>
    <cs:effectRef idx="0"/>
    <cs:fontRef idx="minor">
      <a:schemeClr val="dk1"/>
    </cs:fontRef>
    <cs:spPr>
      <a:solidFill>
        <a:schemeClr val="dk1">
          <a:lumMod val="75000"/>
          <a:lumOff val="25000"/>
        </a:schemeClr>
      </a:solidFill>
      <a:ln w="9525" cap="flat" cmpd="sng" algn="ctr">
        <a:solidFill>
          <a:schemeClr val="dk1">
            <a:lumMod val="15000"/>
            <a:lumOff val="85000"/>
          </a:schemeClr>
        </a:solidFill>
        <a:round/>
      </a:ln>
    </cs:spPr>
    <cs:defRPr sz="1197" kern="1200"/>
  </cs:chartArea>
  <cs:dataLabel>
    <cs:lnRef idx="0"/>
    <cs:fillRef idx="0"/>
    <cs:effectRef idx="0"/>
    <cs:fontRef idx="minor">
      <a:schemeClr val="lt1">
        <a:lumMod val="75000"/>
      </a:schemeClr>
    </cs:fontRef>
    <cs:defRPr sz="1197" kern="1200"/>
  </cs:dataLabel>
  <cs:dataLabelCallout>
    <cs:lnRef idx="0"/>
    <cs:fillRef idx="0"/>
    <cs:effectRef idx="0"/>
    <cs:fontRef idx="minor">
      <a:schemeClr val="lt1">
        <a:lumMod val="15000"/>
        <a:lumOff val="85000"/>
      </a:schemeClr>
    </cs:fontRef>
    <cs:spPr>
      <a:solidFill>
        <a:schemeClr val="dk1">
          <a:lumMod val="65000"/>
          <a:lumOff val="35000"/>
        </a:schemeClr>
      </a:solidFill>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
  <cs:dataPoint3D>
    <cs:lnRef idx="0">
      <cs:styleClr val="auto"/>
    </cs:lnRef>
    <cs:fillRef idx="0">
      <cs:styleClr val="auto"/>
    </cs:fillRef>
    <cs:effectRef idx="0">
      <cs:styleClr val="auto"/>
    </cs:effectRef>
    <cs:fontRef idx="minor">
      <a:schemeClr val="dk1"/>
    </cs:fontRef>
    <cs:spPr>
      <a:ln w="9525" cap="flat" cmpd="sng" algn="ctr">
        <a:solidFill>
          <a:schemeClr val="phClr"/>
        </a:solidFill>
        <a:miter lim="800000"/>
      </a:ln>
      <a:effectLst>
        <a:glow rad="63500">
          <a:schemeClr val="phClr">
            <a:satMod val="175000"/>
            <a:alpha val="25000"/>
          </a:schemeClr>
        </a:glow>
      </a:effectLst>
    </cs:spPr>
  </cs:dataPoint3D>
  <cs:dataPointLine>
    <cs:lnRef idx="0">
      <cs:styleClr val="auto"/>
    </cs:lnRef>
    <cs:fillRef idx="0">
      <cs:styleClr val="auto"/>
    </cs:fillRef>
    <cs:effectRef idx="0">
      <cs:styleClr val="auto"/>
    </cs:effectRef>
    <cs:fontRef idx="minor">
      <a:schemeClr val="dk1"/>
    </cs:fontRef>
    <cs:spPr>
      <a:ln w="22225" cap="rnd">
        <a:solidFill>
          <a:schemeClr val="phClr"/>
        </a:solidFill>
      </a:ln>
      <a:effectLst>
        <a:glow rad="139700">
          <a:schemeClr val="phClr">
            <a:satMod val="175000"/>
            <a:alpha val="14000"/>
          </a:schemeClr>
        </a:glow>
      </a:effectLst>
    </cs:spPr>
  </cs:dataPointLine>
  <cs:dataPointMarker>
    <cs:lnRef idx="0">
      <cs:styleClr val="auto"/>
    </cs:lnRef>
    <cs:fillRef idx="0">
      <cs:styleClr val="auto"/>
    </cs:fillRef>
    <cs:effectRef idx="0">
      <cs:styleClr val="auto"/>
    </cs:effectRef>
    <cs:fontRef idx="minor">
      <a:schemeClr val="dk1"/>
    </cs:fontRef>
    <cs:spPr>
      <a:solidFill>
        <a:schemeClr val="phClr">
          <a:lumMod val="60000"/>
          <a:lumOff val="40000"/>
        </a:schemeClr>
      </a:solidFill>
      <a:effectLst>
        <a:glow rad="63500">
          <a:schemeClr val="phClr">
            <a:satMod val="175000"/>
            <a:alpha val="25000"/>
          </a:schemeClr>
        </a:glow>
      </a:effectLst>
    </cs:spPr>
  </cs:dataPointMarker>
  <cs:dataPointMarkerLayout symbol="circle" size="4"/>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lt1">
        <a:lumMod val="75000"/>
      </a:schemeClr>
    </cs:fontRef>
    <cs:spPr>
      <a:ln w="9525">
        <a:solidFill>
          <a:schemeClr val="dk1">
            <a:lumMod val="50000"/>
            <a:lumOff val="50000"/>
          </a:schemeClr>
        </a:solidFill>
      </a:ln>
    </cs:spPr>
    <cs:defRPr sz="1197" kern="1200"/>
  </cs:dataTable>
  <cs:downBar>
    <cs:lnRef idx="0"/>
    <cs:fillRef idx="0"/>
    <cs:effectRef idx="0"/>
    <cs:fontRef idx="minor">
      <a:schemeClr val="lt1"/>
    </cs:fontRef>
    <cs:spPr>
      <a:solidFill>
        <a:schemeClr val="dk1">
          <a:lumMod val="50000"/>
          <a:lumOff val="50000"/>
        </a:schemeClr>
      </a:solidFill>
      <a:ln w="9525">
        <a:solidFill>
          <a:schemeClr val="dk1">
            <a:lumMod val="75000"/>
          </a:schemeClr>
        </a:solidFill>
        <a:round/>
      </a:ln>
    </cs:spPr>
  </cs:downBar>
  <cs:dropLine>
    <cs:lnRef idx="0"/>
    <cs:fillRef idx="0"/>
    <cs:effectRef idx="0"/>
    <cs:fontRef idx="minor">
      <a:schemeClr val="dk1"/>
    </cs:fontRef>
    <cs:spPr>
      <a:ln w="9525">
        <a:solidFill>
          <a:schemeClr val="lt1">
            <a:lumMod val="50000"/>
          </a:schemeClr>
        </a:solidFill>
        <a:round/>
      </a:ln>
    </cs:spPr>
  </cs:dropLine>
  <cs:errorBar>
    <cs:lnRef idx="0"/>
    <cs:fillRef idx="0"/>
    <cs:effectRef idx="0"/>
    <cs:fontRef idx="minor">
      <a:schemeClr val="dk1"/>
    </cs:fontRef>
    <cs:spPr>
      <a:ln w="9525">
        <a:solidFill>
          <a:schemeClr val="lt1">
            <a:lumMod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75000"/>
                <a:lumOff val="25000"/>
              </a:schemeClr>
            </a:gs>
            <a:gs pos="0">
              <a:schemeClr val="dk1">
                <a:lumMod val="65000"/>
                <a:lumOff val="3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dk1">
                <a:lumMod val="75000"/>
                <a:lumOff val="25000"/>
                <a:alpha val="25000"/>
              </a:schemeClr>
            </a:gs>
            <a:gs pos="0">
              <a:schemeClr val="dk1">
                <a:lumMod val="65000"/>
                <a:lumOff val="35000"/>
                <a:alpha val="25000"/>
              </a:schemeClr>
            </a:gs>
          </a:gsLst>
          <a:lin ang="5400000" scaled="0"/>
        </a:gradFill>
        <a:round/>
      </a:ln>
    </cs:spPr>
  </cs:gridlineMinor>
  <cs:hiLoLine>
    <cs:lnRef idx="0"/>
    <cs:fillRef idx="0"/>
    <cs:effectRef idx="0"/>
    <cs:fontRef idx="minor">
      <a:schemeClr val="dk1"/>
    </cs:fontRef>
    <cs:spPr>
      <a:ln w="9525">
        <a:solidFill>
          <a:schemeClr val="lt1">
            <a:lumMod val="50000"/>
          </a:schemeClr>
        </a:solidFill>
        <a:round/>
      </a:ln>
    </cs:spPr>
  </cs:hiLoLine>
  <cs:leaderLine>
    <cs:lnRef idx="0"/>
    <cs:fillRef idx="0"/>
    <cs:effectRef idx="0"/>
    <cs:fontRef idx="minor">
      <a:schemeClr val="dk1"/>
    </cs:fontRef>
    <cs:spPr>
      <a:ln w="9525">
        <a:solidFill>
          <a:schemeClr val="lt1">
            <a:lumMod val="50000"/>
          </a:schemeClr>
        </a:solidFill>
        <a:round/>
      </a:ln>
    </cs:spPr>
  </cs:leaderLine>
  <cs:legend>
    <cs:lnRef idx="0"/>
    <cs:fillRef idx="0"/>
    <cs:effectRef idx="0"/>
    <cs:fontRef idx="minor">
      <a:schemeClr val="lt1">
        <a:lumMod val="7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lt1">
        <a:lumMod val="75000"/>
      </a:schemeClr>
    </cs:fontRef>
    <cs:defRPr sz="1197" kern="1200"/>
  </cs:seriesAxis>
  <cs:seriesLine>
    <cs:lnRef idx="0"/>
    <cs:fillRef idx="0"/>
    <cs:effectRef idx="0"/>
    <cs:fontRef idx="minor">
      <a:schemeClr val="dk1"/>
    </cs:fontRef>
    <cs:spPr>
      <a:ln w="9525">
        <a:solidFill>
          <a:schemeClr val="lt1">
            <a:lumMod val="50000"/>
          </a:schemeClr>
        </a:solidFill>
        <a:round/>
      </a:ln>
    </cs:spPr>
  </cs:seriesLine>
  <cs:title>
    <cs:lnRef idx="0"/>
    <cs:fillRef idx="0"/>
    <cs:effectRef idx="0"/>
    <cs:fontRef idx="minor">
      <a:schemeClr val="lt1">
        <a:lumMod val="85000"/>
      </a:schemeClr>
    </cs:fontRef>
    <cs:defRPr sz="1862" b="1" kern="1200" cap="none" baseline="0"/>
  </cs:title>
  <cs:trendline>
    <cs:lnRef idx="0">
      <cs:styleClr val="auto"/>
    </cs:lnRef>
    <cs:fillRef idx="0"/>
    <cs:effectRef idx="0"/>
    <cs:fontRef idx="minor">
      <a:schemeClr val="lt1"/>
    </cs:fontRef>
    <cs:spPr>
      <a:ln w="25400" cap="rnd">
        <a:solidFill>
          <a:schemeClr val="phClr">
            <a:alpha val="50000"/>
          </a:schemeClr>
        </a:solidFill>
      </a:ln>
    </cs:spPr>
  </cs:trendline>
  <cs:trendlineLabel>
    <cs:lnRef idx="0"/>
    <cs:fillRef idx="0"/>
    <cs:effectRef idx="0"/>
    <cs:fontRef idx="minor">
      <a:schemeClr val="lt1">
        <a:lumMod val="75000"/>
      </a:schemeClr>
    </cs:fontRef>
    <cs:defRPr sz="1197" kern="1200"/>
  </cs:trendlineLabel>
  <cs:upBar>
    <cs:lnRef idx="0"/>
    <cs:fillRef idx="0"/>
    <cs:effectRef idx="0"/>
    <cs:fontRef idx="minor">
      <a:schemeClr val="dk1"/>
    </cs:fontRef>
    <cs:spPr>
      <a:solidFill>
        <a:schemeClr val="lt1">
          <a:lumMod val="85000"/>
        </a:schemeClr>
      </a:solidFill>
      <a:ln w="9525">
        <a:solidFill>
          <a:schemeClr val="dk1">
            <a:lumMod val="50000"/>
          </a:schemeClr>
        </a:solidFill>
        <a:round/>
      </a:ln>
    </cs:spPr>
  </cs:upBar>
  <cs:valueAxis>
    <cs:lnRef idx="0"/>
    <cs:fillRef idx="0"/>
    <cs:effectRef idx="0"/>
    <cs:fontRef idx="minor">
      <a:schemeClr val="lt1">
        <a:lumMod val="75000"/>
      </a:schemeClr>
    </cs:fontRef>
    <cs:defRPr sz="1197" kern="1200"/>
  </cs:valueAxis>
  <cs:wall>
    <cs:lnRef idx="0"/>
    <cs:fillRef idx="0"/>
    <cs:effectRef idx="0"/>
    <cs:fontRef idx="minor">
      <a:schemeClr val="dk1"/>
    </cs:fontRef>
  </cs:wall>
</cs:chartStyle>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ata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44.svg"/><Relationship Id="rId2" Type="http://schemas.openxmlformats.org/officeDocument/2006/relationships/image" Target="../media/image35.svg"/><Relationship Id="rId1" Type="http://schemas.openxmlformats.org/officeDocument/2006/relationships/image" Target="../media/image14.png"/><Relationship Id="rId6" Type="http://schemas.openxmlformats.org/officeDocument/2006/relationships/image" Target="../media/image39.sv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diagrams/_rels/drawing4.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36.png"/><Relationship Id="rId7" Type="http://schemas.openxmlformats.org/officeDocument/2006/relationships/image" Target="../media/image12.png"/><Relationship Id="rId12" Type="http://schemas.openxmlformats.org/officeDocument/2006/relationships/image" Target="../media/image44.svg"/><Relationship Id="rId2" Type="http://schemas.openxmlformats.org/officeDocument/2006/relationships/image" Target="../media/image35.svg"/><Relationship Id="rId1" Type="http://schemas.openxmlformats.org/officeDocument/2006/relationships/image" Target="../media/image14.png"/><Relationship Id="rId6" Type="http://schemas.openxmlformats.org/officeDocument/2006/relationships/image" Target="../media/image39.svg"/><Relationship Id="rId11" Type="http://schemas.openxmlformats.org/officeDocument/2006/relationships/image" Target="../media/image43.png"/><Relationship Id="rId5" Type="http://schemas.openxmlformats.org/officeDocument/2006/relationships/image" Target="../media/image38.png"/><Relationship Id="rId10" Type="http://schemas.openxmlformats.org/officeDocument/2006/relationships/image" Target="../media/image42.svg"/><Relationship Id="rId4" Type="http://schemas.openxmlformats.org/officeDocument/2006/relationships/image" Target="../media/image37.svg"/><Relationship Id="rId9" Type="http://schemas.openxmlformats.org/officeDocument/2006/relationships/image" Target="../media/image41.png"/></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7B33286-9BA2-814E-886E-FFA2D79973BE}" type="doc">
      <dgm:prSet loTypeId="urn:microsoft.com/office/officeart/2009/3/layout/DescendingProcess" loCatId="" qsTypeId="urn:microsoft.com/office/officeart/2005/8/quickstyle/simple1#2" qsCatId="simple" csTypeId="urn:microsoft.com/office/officeart/2005/8/colors/accent1_2#1" csCatId="accent1" phldr="1"/>
      <dgm:spPr/>
      <dgm:t>
        <a:bodyPr/>
        <a:lstStyle/>
        <a:p>
          <a:endParaRPr lang="en-GB"/>
        </a:p>
      </dgm:t>
    </dgm:pt>
    <dgm:pt modelId="{3418FA03-4A51-FF43-AE82-95EF55B9F8BA}">
      <dgm:prSet phldrT="[Text]"/>
      <dgm:spPr/>
      <dgm:t>
        <a:bodyPr/>
        <a:lstStyle/>
        <a:p>
          <a:r>
            <a:rPr lang="en-GB" dirty="0"/>
            <a:t>University Registrar</a:t>
          </a:r>
        </a:p>
      </dgm:t>
    </dgm:pt>
    <dgm:pt modelId="{503EA20B-FAED-7649-A0B3-9860469CDD92}" type="parTrans" cxnId="{CC80C76F-8553-0E4D-8B6F-0A562A7D3A48}">
      <dgm:prSet/>
      <dgm:spPr/>
      <dgm:t>
        <a:bodyPr/>
        <a:lstStyle/>
        <a:p>
          <a:endParaRPr lang="en-GB"/>
        </a:p>
      </dgm:t>
    </dgm:pt>
    <dgm:pt modelId="{1DC8FE0E-8890-D54F-B924-978E584202EF}" type="sibTrans" cxnId="{CC80C76F-8553-0E4D-8B6F-0A562A7D3A48}">
      <dgm:prSet/>
      <dgm:spPr/>
      <dgm:t>
        <a:bodyPr/>
        <a:lstStyle/>
        <a:p>
          <a:endParaRPr lang="en-GB"/>
        </a:p>
      </dgm:t>
    </dgm:pt>
    <dgm:pt modelId="{185F5628-6C7D-9D42-82C6-A1A9E441808D}">
      <dgm:prSet phldrT="[Text]"/>
      <dgm:spPr/>
      <dgm:t>
        <a:bodyPr/>
        <a:lstStyle/>
        <a:p>
          <a:r>
            <a:rPr lang="en-GB" dirty="0"/>
            <a:t>Alumni Relationship Officer</a:t>
          </a:r>
        </a:p>
      </dgm:t>
    </dgm:pt>
    <dgm:pt modelId="{39E894C3-E8B7-E045-984E-B240A54B9A5B}" type="parTrans" cxnId="{EFE29C05-0FF5-0F41-9377-598A61351D52}">
      <dgm:prSet/>
      <dgm:spPr/>
      <dgm:t>
        <a:bodyPr/>
        <a:lstStyle/>
        <a:p>
          <a:endParaRPr lang="en-GB"/>
        </a:p>
      </dgm:t>
    </dgm:pt>
    <dgm:pt modelId="{F73AF524-3429-9D43-8638-5423E3140392}" type="sibTrans" cxnId="{EFE29C05-0FF5-0F41-9377-598A61351D52}">
      <dgm:prSet/>
      <dgm:spPr/>
      <dgm:t>
        <a:bodyPr/>
        <a:lstStyle/>
        <a:p>
          <a:endParaRPr lang="en-GB"/>
        </a:p>
      </dgm:t>
    </dgm:pt>
    <dgm:pt modelId="{CBC9868A-0904-4640-8A39-BFEB7675318D}">
      <dgm:prSet phldrT="[Text]"/>
      <dgm:spPr/>
      <dgm:t>
        <a:bodyPr/>
        <a:lstStyle/>
        <a:p>
          <a:r>
            <a:rPr lang="en-GB" dirty="0"/>
            <a:t>Dedicated School Alumni Coordinator</a:t>
          </a:r>
        </a:p>
      </dgm:t>
    </dgm:pt>
    <dgm:pt modelId="{B377DD56-A56B-3147-8570-46C850FE0EF3}" type="parTrans" cxnId="{53EB531F-5BC6-C64F-846E-CDDE77B9E6C0}">
      <dgm:prSet/>
      <dgm:spPr/>
      <dgm:t>
        <a:bodyPr/>
        <a:lstStyle/>
        <a:p>
          <a:endParaRPr lang="en-GB"/>
        </a:p>
      </dgm:t>
    </dgm:pt>
    <dgm:pt modelId="{E296CC3C-2738-9544-B49B-04F5EA2248BF}" type="sibTrans" cxnId="{53EB531F-5BC6-C64F-846E-CDDE77B9E6C0}">
      <dgm:prSet/>
      <dgm:spPr/>
      <dgm:t>
        <a:bodyPr/>
        <a:lstStyle/>
        <a:p>
          <a:endParaRPr lang="en-GB"/>
        </a:p>
      </dgm:t>
    </dgm:pt>
    <dgm:pt modelId="{3451D270-1615-2A41-BE97-1CB5F737E1BA}">
      <dgm:prSet phldrT="[Text]"/>
      <dgm:spPr/>
      <dgm:t>
        <a:bodyPr/>
        <a:lstStyle/>
        <a:p>
          <a:r>
            <a:rPr lang="en-GB" dirty="0"/>
            <a:t>Faculty Members</a:t>
          </a:r>
        </a:p>
      </dgm:t>
    </dgm:pt>
    <dgm:pt modelId="{124E89D7-E00B-0746-9EFB-FBBA02B4EFD3}" type="parTrans" cxnId="{8BE73716-4300-B645-8802-04E81A98CFB6}">
      <dgm:prSet/>
      <dgm:spPr/>
      <dgm:t>
        <a:bodyPr/>
        <a:lstStyle/>
        <a:p>
          <a:endParaRPr lang="en-GB"/>
        </a:p>
      </dgm:t>
    </dgm:pt>
    <dgm:pt modelId="{FF565FF3-B2EB-3A41-9067-DA57FEB83A86}" type="sibTrans" cxnId="{8BE73716-4300-B645-8802-04E81A98CFB6}">
      <dgm:prSet/>
      <dgm:spPr/>
      <dgm:t>
        <a:bodyPr/>
        <a:lstStyle/>
        <a:p>
          <a:endParaRPr lang="en-GB"/>
        </a:p>
      </dgm:t>
    </dgm:pt>
    <dgm:pt modelId="{84F58BFB-C479-3D4E-B28B-90767768C0F9}">
      <dgm:prSet phldrT="[Text]" phldr="1"/>
      <dgm:spPr/>
      <dgm:t>
        <a:bodyPr/>
        <a:lstStyle/>
        <a:p>
          <a:endParaRPr lang="en-GB" dirty="0"/>
        </a:p>
      </dgm:t>
    </dgm:pt>
    <dgm:pt modelId="{5E0641B3-CFAF-DA48-B1F2-8B951A3350BA}" type="parTrans" cxnId="{7B03390B-BEE3-E446-B8AB-A0A999C63FC3}">
      <dgm:prSet/>
      <dgm:spPr/>
      <dgm:t>
        <a:bodyPr/>
        <a:lstStyle/>
        <a:p>
          <a:endParaRPr lang="en-GB"/>
        </a:p>
      </dgm:t>
    </dgm:pt>
    <dgm:pt modelId="{0016D139-BD67-D84F-8A74-E3C7E3305445}" type="sibTrans" cxnId="{7B03390B-BEE3-E446-B8AB-A0A999C63FC3}">
      <dgm:prSet/>
      <dgm:spPr/>
      <dgm:t>
        <a:bodyPr/>
        <a:lstStyle/>
        <a:p>
          <a:endParaRPr lang="en-GB"/>
        </a:p>
      </dgm:t>
    </dgm:pt>
    <dgm:pt modelId="{F3235907-23C0-7F4A-BBEA-2FDDEBDBA550}" type="pres">
      <dgm:prSet presAssocID="{F7B33286-9BA2-814E-886E-FFA2D79973BE}" presName="Name0" presStyleCnt="0">
        <dgm:presLayoutVars>
          <dgm:chMax val="7"/>
          <dgm:chPref val="5"/>
        </dgm:presLayoutVars>
      </dgm:prSet>
      <dgm:spPr/>
    </dgm:pt>
    <dgm:pt modelId="{BE506553-56CF-DB4E-8FFB-15C1595CBEBB}" type="pres">
      <dgm:prSet presAssocID="{F7B33286-9BA2-814E-886E-FFA2D79973BE}" presName="arrowNode" presStyleLbl="node1" presStyleIdx="0" presStyleCnt="1"/>
      <dgm:spPr/>
    </dgm:pt>
    <dgm:pt modelId="{2BA339F0-EE04-6B46-8C9B-36AA2C5CDDCA}" type="pres">
      <dgm:prSet presAssocID="{3418FA03-4A51-FF43-AE82-95EF55B9F8BA}" presName="txNode1" presStyleLbl="revTx" presStyleIdx="0" presStyleCnt="5">
        <dgm:presLayoutVars>
          <dgm:bulletEnabled val="1"/>
        </dgm:presLayoutVars>
      </dgm:prSet>
      <dgm:spPr/>
    </dgm:pt>
    <dgm:pt modelId="{7F82FA67-F38C-7644-9A9B-60AC220EEC83}" type="pres">
      <dgm:prSet presAssocID="{185F5628-6C7D-9D42-82C6-A1A9E441808D}" presName="txNode2" presStyleLbl="revTx" presStyleIdx="1" presStyleCnt="5">
        <dgm:presLayoutVars>
          <dgm:bulletEnabled val="1"/>
        </dgm:presLayoutVars>
      </dgm:prSet>
      <dgm:spPr/>
    </dgm:pt>
    <dgm:pt modelId="{15CA9A59-F35F-494E-B60B-85DE4AB294B8}" type="pres">
      <dgm:prSet presAssocID="{F73AF524-3429-9D43-8638-5423E3140392}" presName="dotNode2" presStyleCnt="0"/>
      <dgm:spPr/>
    </dgm:pt>
    <dgm:pt modelId="{719363F3-89D2-0D45-BF72-06F66A459082}" type="pres">
      <dgm:prSet presAssocID="{F73AF524-3429-9D43-8638-5423E3140392}" presName="dotRepeatNode" presStyleLbl="fgShp" presStyleIdx="0" presStyleCnt="3"/>
      <dgm:spPr/>
    </dgm:pt>
    <dgm:pt modelId="{F34D38E7-C0BD-4148-AC0C-D024AFD5EF59}" type="pres">
      <dgm:prSet presAssocID="{CBC9868A-0904-4640-8A39-BFEB7675318D}" presName="txNode3" presStyleLbl="revTx" presStyleIdx="2" presStyleCnt="5">
        <dgm:presLayoutVars>
          <dgm:bulletEnabled val="1"/>
        </dgm:presLayoutVars>
      </dgm:prSet>
      <dgm:spPr/>
    </dgm:pt>
    <dgm:pt modelId="{81D5CBB1-4AF3-1640-98DE-6FE1A27F2BE9}" type="pres">
      <dgm:prSet presAssocID="{E296CC3C-2738-9544-B49B-04F5EA2248BF}" presName="dotNode3" presStyleCnt="0"/>
      <dgm:spPr/>
    </dgm:pt>
    <dgm:pt modelId="{BE3F4EEB-7596-3149-A50E-2445ADFC944E}" type="pres">
      <dgm:prSet presAssocID="{E296CC3C-2738-9544-B49B-04F5EA2248BF}" presName="dotRepeatNode" presStyleLbl="fgShp" presStyleIdx="1" presStyleCnt="3"/>
      <dgm:spPr/>
    </dgm:pt>
    <dgm:pt modelId="{BA96F69D-DF6D-F243-A71B-0CDDA96A8B7F}" type="pres">
      <dgm:prSet presAssocID="{3451D270-1615-2A41-BE97-1CB5F737E1BA}" presName="txNode4" presStyleLbl="revTx" presStyleIdx="3" presStyleCnt="5">
        <dgm:presLayoutVars>
          <dgm:bulletEnabled val="1"/>
        </dgm:presLayoutVars>
      </dgm:prSet>
      <dgm:spPr/>
    </dgm:pt>
    <dgm:pt modelId="{C727EDDA-FC56-4442-8BC8-83890640CBCE}" type="pres">
      <dgm:prSet presAssocID="{FF565FF3-B2EB-3A41-9067-DA57FEB83A86}" presName="dotNode4" presStyleCnt="0"/>
      <dgm:spPr/>
    </dgm:pt>
    <dgm:pt modelId="{C65E3604-3458-4443-80A8-B1E8B1294566}" type="pres">
      <dgm:prSet presAssocID="{FF565FF3-B2EB-3A41-9067-DA57FEB83A86}" presName="dotRepeatNode" presStyleLbl="fgShp" presStyleIdx="2" presStyleCnt="3"/>
      <dgm:spPr/>
    </dgm:pt>
    <dgm:pt modelId="{93E1DB0A-B29D-654F-81FA-8B88D1D1115A}" type="pres">
      <dgm:prSet presAssocID="{84F58BFB-C479-3D4E-B28B-90767768C0F9}" presName="txNode5" presStyleLbl="revTx" presStyleIdx="4" presStyleCnt="5">
        <dgm:presLayoutVars>
          <dgm:bulletEnabled val="1"/>
        </dgm:presLayoutVars>
      </dgm:prSet>
      <dgm:spPr/>
    </dgm:pt>
  </dgm:ptLst>
  <dgm:cxnLst>
    <dgm:cxn modelId="{BEA6B002-3C00-E640-9176-74EE251A3EC9}" type="presOf" srcId="{F7B33286-9BA2-814E-886E-FFA2D79973BE}" destId="{F3235907-23C0-7F4A-BBEA-2FDDEBDBA550}" srcOrd="0" destOrd="0" presId="urn:microsoft.com/office/officeart/2009/3/layout/DescendingProcess"/>
    <dgm:cxn modelId="{EFE29C05-0FF5-0F41-9377-598A61351D52}" srcId="{F7B33286-9BA2-814E-886E-FFA2D79973BE}" destId="{185F5628-6C7D-9D42-82C6-A1A9E441808D}" srcOrd="1" destOrd="0" parTransId="{39E894C3-E8B7-E045-984E-B240A54B9A5B}" sibTransId="{F73AF524-3429-9D43-8638-5423E3140392}"/>
    <dgm:cxn modelId="{7B03390B-BEE3-E446-B8AB-A0A999C63FC3}" srcId="{F7B33286-9BA2-814E-886E-FFA2D79973BE}" destId="{84F58BFB-C479-3D4E-B28B-90767768C0F9}" srcOrd="4" destOrd="0" parTransId="{5E0641B3-CFAF-DA48-B1F2-8B951A3350BA}" sibTransId="{0016D139-BD67-D84F-8A74-E3C7E3305445}"/>
    <dgm:cxn modelId="{8BE73716-4300-B645-8802-04E81A98CFB6}" srcId="{F7B33286-9BA2-814E-886E-FFA2D79973BE}" destId="{3451D270-1615-2A41-BE97-1CB5F737E1BA}" srcOrd="3" destOrd="0" parTransId="{124E89D7-E00B-0746-9EFB-FBBA02B4EFD3}" sibTransId="{FF565FF3-B2EB-3A41-9067-DA57FEB83A86}"/>
    <dgm:cxn modelId="{5FF7E117-A92F-8D47-A3DA-9533F9B57BC3}" type="presOf" srcId="{FF565FF3-B2EB-3A41-9067-DA57FEB83A86}" destId="{C65E3604-3458-4443-80A8-B1E8B1294566}" srcOrd="0" destOrd="0" presId="urn:microsoft.com/office/officeart/2009/3/layout/DescendingProcess"/>
    <dgm:cxn modelId="{53EB531F-5BC6-C64F-846E-CDDE77B9E6C0}" srcId="{F7B33286-9BA2-814E-886E-FFA2D79973BE}" destId="{CBC9868A-0904-4640-8A39-BFEB7675318D}" srcOrd="2" destOrd="0" parTransId="{B377DD56-A56B-3147-8570-46C850FE0EF3}" sibTransId="{E296CC3C-2738-9544-B49B-04F5EA2248BF}"/>
    <dgm:cxn modelId="{22307B36-59C8-2344-B729-F6AFF9BBE4CB}" type="presOf" srcId="{CBC9868A-0904-4640-8A39-BFEB7675318D}" destId="{F34D38E7-C0BD-4148-AC0C-D024AFD5EF59}" srcOrd="0" destOrd="0" presId="urn:microsoft.com/office/officeart/2009/3/layout/DescendingProcess"/>
    <dgm:cxn modelId="{4A7FD365-EC25-9F43-A700-112362F4AE9A}" type="presOf" srcId="{84F58BFB-C479-3D4E-B28B-90767768C0F9}" destId="{93E1DB0A-B29D-654F-81FA-8B88D1D1115A}" srcOrd="0" destOrd="0" presId="urn:microsoft.com/office/officeart/2009/3/layout/DescendingProcess"/>
    <dgm:cxn modelId="{E915326B-261B-1044-9CBC-9A9845D3EFE3}" type="presOf" srcId="{F73AF524-3429-9D43-8638-5423E3140392}" destId="{719363F3-89D2-0D45-BF72-06F66A459082}" srcOrd="0" destOrd="0" presId="urn:microsoft.com/office/officeart/2009/3/layout/DescendingProcess"/>
    <dgm:cxn modelId="{CC80C76F-8553-0E4D-8B6F-0A562A7D3A48}" srcId="{F7B33286-9BA2-814E-886E-FFA2D79973BE}" destId="{3418FA03-4A51-FF43-AE82-95EF55B9F8BA}" srcOrd="0" destOrd="0" parTransId="{503EA20B-FAED-7649-A0B3-9860469CDD92}" sibTransId="{1DC8FE0E-8890-D54F-B924-978E584202EF}"/>
    <dgm:cxn modelId="{55E8DC4F-287F-FF43-9C63-98071F0B04EE}" type="presOf" srcId="{E296CC3C-2738-9544-B49B-04F5EA2248BF}" destId="{BE3F4EEB-7596-3149-A50E-2445ADFC944E}" srcOrd="0" destOrd="0" presId="urn:microsoft.com/office/officeart/2009/3/layout/DescendingProcess"/>
    <dgm:cxn modelId="{DF2AD059-924D-4042-890B-3E8913B1E0B3}" type="presOf" srcId="{185F5628-6C7D-9D42-82C6-A1A9E441808D}" destId="{7F82FA67-F38C-7644-9A9B-60AC220EEC83}" srcOrd="0" destOrd="0" presId="urn:microsoft.com/office/officeart/2009/3/layout/DescendingProcess"/>
    <dgm:cxn modelId="{87B2D479-0BCF-4E43-905A-8D9810D3AB9A}" type="presOf" srcId="{3418FA03-4A51-FF43-AE82-95EF55B9F8BA}" destId="{2BA339F0-EE04-6B46-8C9B-36AA2C5CDDCA}" srcOrd="0" destOrd="0" presId="urn:microsoft.com/office/officeart/2009/3/layout/DescendingProcess"/>
    <dgm:cxn modelId="{061DC6E3-2094-3B4E-ACD1-891BBD9DE42B}" type="presOf" srcId="{3451D270-1615-2A41-BE97-1CB5F737E1BA}" destId="{BA96F69D-DF6D-F243-A71B-0CDDA96A8B7F}" srcOrd="0" destOrd="0" presId="urn:microsoft.com/office/officeart/2009/3/layout/DescendingProcess"/>
    <dgm:cxn modelId="{97C0AB91-BC8F-1C4E-BE80-3402566EF0FF}" type="presParOf" srcId="{F3235907-23C0-7F4A-BBEA-2FDDEBDBA550}" destId="{BE506553-56CF-DB4E-8FFB-15C1595CBEBB}" srcOrd="0" destOrd="0" presId="urn:microsoft.com/office/officeart/2009/3/layout/DescendingProcess"/>
    <dgm:cxn modelId="{2E817784-FD3E-FC4A-BB29-AC5BE87CD753}" type="presParOf" srcId="{F3235907-23C0-7F4A-BBEA-2FDDEBDBA550}" destId="{2BA339F0-EE04-6B46-8C9B-36AA2C5CDDCA}" srcOrd="1" destOrd="0" presId="urn:microsoft.com/office/officeart/2009/3/layout/DescendingProcess"/>
    <dgm:cxn modelId="{6DE5F525-39B7-F441-91D3-38F2D9D57E4C}" type="presParOf" srcId="{F3235907-23C0-7F4A-BBEA-2FDDEBDBA550}" destId="{7F82FA67-F38C-7644-9A9B-60AC220EEC83}" srcOrd="2" destOrd="0" presId="urn:microsoft.com/office/officeart/2009/3/layout/DescendingProcess"/>
    <dgm:cxn modelId="{3F5E9B6D-C503-F24B-968F-B73747C3C1C9}" type="presParOf" srcId="{F3235907-23C0-7F4A-BBEA-2FDDEBDBA550}" destId="{15CA9A59-F35F-494E-B60B-85DE4AB294B8}" srcOrd="3" destOrd="0" presId="urn:microsoft.com/office/officeart/2009/3/layout/DescendingProcess"/>
    <dgm:cxn modelId="{2D1D0201-5D5C-904B-B13F-012984AB3E02}" type="presParOf" srcId="{15CA9A59-F35F-494E-B60B-85DE4AB294B8}" destId="{719363F3-89D2-0D45-BF72-06F66A459082}" srcOrd="0" destOrd="0" presId="urn:microsoft.com/office/officeart/2009/3/layout/DescendingProcess"/>
    <dgm:cxn modelId="{3EA9CCA1-D0FF-2543-B54C-DB462297C0D1}" type="presParOf" srcId="{F3235907-23C0-7F4A-BBEA-2FDDEBDBA550}" destId="{F34D38E7-C0BD-4148-AC0C-D024AFD5EF59}" srcOrd="4" destOrd="0" presId="urn:microsoft.com/office/officeart/2009/3/layout/DescendingProcess"/>
    <dgm:cxn modelId="{78312ABC-CFB6-AB41-A71F-6C9042F94689}" type="presParOf" srcId="{F3235907-23C0-7F4A-BBEA-2FDDEBDBA550}" destId="{81D5CBB1-4AF3-1640-98DE-6FE1A27F2BE9}" srcOrd="5" destOrd="0" presId="urn:microsoft.com/office/officeart/2009/3/layout/DescendingProcess"/>
    <dgm:cxn modelId="{3E87F105-CD76-BC4C-94E4-BA8819D1397B}" type="presParOf" srcId="{81D5CBB1-4AF3-1640-98DE-6FE1A27F2BE9}" destId="{BE3F4EEB-7596-3149-A50E-2445ADFC944E}" srcOrd="0" destOrd="0" presId="urn:microsoft.com/office/officeart/2009/3/layout/DescendingProcess"/>
    <dgm:cxn modelId="{D1C6C110-A54B-114E-B998-AA6CD7FFF87E}" type="presParOf" srcId="{F3235907-23C0-7F4A-BBEA-2FDDEBDBA550}" destId="{BA96F69D-DF6D-F243-A71B-0CDDA96A8B7F}" srcOrd="6" destOrd="0" presId="urn:microsoft.com/office/officeart/2009/3/layout/DescendingProcess"/>
    <dgm:cxn modelId="{4AC4CB60-DC35-5F48-9EC5-39860FF3A6F4}" type="presParOf" srcId="{F3235907-23C0-7F4A-BBEA-2FDDEBDBA550}" destId="{C727EDDA-FC56-4442-8BC8-83890640CBCE}" srcOrd="7" destOrd="0" presId="urn:microsoft.com/office/officeart/2009/3/layout/DescendingProcess"/>
    <dgm:cxn modelId="{6F181CB4-A69A-5344-A902-6581F936AD76}" type="presParOf" srcId="{C727EDDA-FC56-4442-8BC8-83890640CBCE}" destId="{C65E3604-3458-4443-80A8-B1E8B1294566}" srcOrd="0" destOrd="0" presId="urn:microsoft.com/office/officeart/2009/3/layout/DescendingProcess"/>
    <dgm:cxn modelId="{AD35E83B-D6A7-7C46-BFF2-9B773AC8B323}" type="presParOf" srcId="{F3235907-23C0-7F4A-BBEA-2FDDEBDBA550}" destId="{93E1DB0A-B29D-654F-81FA-8B88D1D1115A}" srcOrd="8" destOrd="0" presId="urn:microsoft.com/office/officeart/2009/3/layout/Descending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635D1B-FD96-420C-B661-276C7A33EA09}"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IN"/>
        </a:p>
      </dgm:t>
    </dgm:pt>
    <dgm:pt modelId="{9AD37E98-3DA2-44F4-AA15-DF5A0A5F069B}">
      <dgm:prSet phldrT="[Text]"/>
      <dgm:spPr/>
      <dgm:t>
        <a:bodyPr/>
        <a:lstStyle/>
        <a:p>
          <a:r>
            <a:rPr lang="en-IN" dirty="0"/>
            <a:t>Dean Student </a:t>
          </a:r>
        </a:p>
        <a:p>
          <a:r>
            <a:rPr lang="en-IN" dirty="0"/>
            <a:t>Welfare</a:t>
          </a:r>
        </a:p>
      </dgm:t>
    </dgm:pt>
    <dgm:pt modelId="{A9297F8B-AC02-4429-926B-BDBFFBBDED90}" type="parTrans" cxnId="{D2BC849E-255B-4033-8787-9D62CD680107}">
      <dgm:prSet/>
      <dgm:spPr/>
      <dgm:t>
        <a:bodyPr/>
        <a:lstStyle/>
        <a:p>
          <a:endParaRPr lang="en-IN"/>
        </a:p>
      </dgm:t>
    </dgm:pt>
    <dgm:pt modelId="{36C8E0C6-8BC7-42BC-AE12-98FAC60AEA41}" type="sibTrans" cxnId="{D2BC849E-255B-4033-8787-9D62CD680107}">
      <dgm:prSet/>
      <dgm:spPr/>
      <dgm:t>
        <a:bodyPr/>
        <a:lstStyle/>
        <a:p>
          <a:endParaRPr lang="en-IN"/>
        </a:p>
      </dgm:t>
    </dgm:pt>
    <dgm:pt modelId="{9BB6B23F-4424-477E-B76C-CC9EF969294E}">
      <dgm:prSet phldrT="[Text]"/>
      <dgm:spPr/>
      <dgm:t>
        <a:bodyPr/>
        <a:lstStyle/>
        <a:p>
          <a:r>
            <a:rPr lang="en-IN" dirty="0"/>
            <a:t>Manager – Alumni Relations</a:t>
          </a:r>
        </a:p>
      </dgm:t>
    </dgm:pt>
    <dgm:pt modelId="{6A2002E1-BE73-4B48-8926-C777F77679C4}" type="parTrans" cxnId="{B91C88C1-9F79-4400-B799-4BA3B1E5DA8F}">
      <dgm:prSet/>
      <dgm:spPr/>
      <dgm:t>
        <a:bodyPr/>
        <a:lstStyle/>
        <a:p>
          <a:endParaRPr lang="en-IN"/>
        </a:p>
      </dgm:t>
    </dgm:pt>
    <dgm:pt modelId="{80AC5EF7-1194-4A1A-850F-DE15190197CE}" type="sibTrans" cxnId="{B91C88C1-9F79-4400-B799-4BA3B1E5DA8F}">
      <dgm:prSet/>
      <dgm:spPr/>
      <dgm:t>
        <a:bodyPr/>
        <a:lstStyle/>
        <a:p>
          <a:endParaRPr lang="en-IN"/>
        </a:p>
      </dgm:t>
    </dgm:pt>
    <dgm:pt modelId="{5A1A19BA-F8A3-4AF0-982C-720C4452431F}">
      <dgm:prSet phldrT="[Text]"/>
      <dgm:spPr/>
      <dgm:t>
        <a:bodyPr/>
        <a:lstStyle/>
        <a:p>
          <a:r>
            <a:rPr lang="en-IN" dirty="0"/>
            <a:t>Dedicated School </a:t>
          </a:r>
        </a:p>
        <a:p>
          <a:r>
            <a:rPr lang="en-IN" dirty="0"/>
            <a:t>Alumni Coordinators</a:t>
          </a:r>
        </a:p>
      </dgm:t>
    </dgm:pt>
    <dgm:pt modelId="{72AEAFF7-1174-47F1-B12B-D83F57AC73CF}" type="parTrans" cxnId="{1576CECC-DDD1-44BB-B1F2-627B22A7A8D4}">
      <dgm:prSet/>
      <dgm:spPr/>
      <dgm:t>
        <a:bodyPr/>
        <a:lstStyle/>
        <a:p>
          <a:endParaRPr lang="en-IN"/>
        </a:p>
      </dgm:t>
    </dgm:pt>
    <dgm:pt modelId="{A3875F49-68E1-412E-A51D-4D56D61C1B95}" type="sibTrans" cxnId="{1576CECC-DDD1-44BB-B1F2-627B22A7A8D4}">
      <dgm:prSet/>
      <dgm:spPr/>
      <dgm:t>
        <a:bodyPr/>
        <a:lstStyle/>
        <a:p>
          <a:endParaRPr lang="en-IN"/>
        </a:p>
      </dgm:t>
    </dgm:pt>
    <dgm:pt modelId="{500F97C1-ADA4-4C89-9EDF-958D5868E8AC}">
      <dgm:prSet phldrT="[Text]"/>
      <dgm:spPr/>
      <dgm:t>
        <a:bodyPr/>
        <a:lstStyle/>
        <a:p>
          <a:r>
            <a:rPr lang="en-IN" dirty="0"/>
            <a:t>Alumni Relationship Officer</a:t>
          </a:r>
        </a:p>
      </dgm:t>
    </dgm:pt>
    <dgm:pt modelId="{C652CBB3-4036-4AD8-96FA-A042EBA081B6}" type="parTrans" cxnId="{9795855D-9054-4A1F-87CF-B0B2317AE9C9}">
      <dgm:prSet/>
      <dgm:spPr/>
      <dgm:t>
        <a:bodyPr/>
        <a:lstStyle/>
        <a:p>
          <a:endParaRPr lang="en-IN"/>
        </a:p>
      </dgm:t>
    </dgm:pt>
    <dgm:pt modelId="{D0DBB8D8-0D31-4210-969D-536B4D11C0DB}" type="sibTrans" cxnId="{9795855D-9054-4A1F-87CF-B0B2317AE9C9}">
      <dgm:prSet/>
      <dgm:spPr/>
      <dgm:t>
        <a:bodyPr/>
        <a:lstStyle/>
        <a:p>
          <a:endParaRPr lang="en-IN"/>
        </a:p>
      </dgm:t>
    </dgm:pt>
    <dgm:pt modelId="{E9EBF45A-A049-4AC9-81CD-0990EB32865E}">
      <dgm:prSet phldrT="[Text]"/>
      <dgm:spPr/>
      <dgm:t>
        <a:bodyPr/>
        <a:lstStyle/>
        <a:p>
          <a:r>
            <a:rPr lang="en-IN" dirty="0"/>
            <a:t>School Faculty </a:t>
          </a:r>
        </a:p>
        <a:p>
          <a:r>
            <a:rPr lang="en-IN" dirty="0"/>
            <a:t>Members</a:t>
          </a:r>
        </a:p>
      </dgm:t>
    </dgm:pt>
    <dgm:pt modelId="{1BA56546-794E-4DD3-B3D7-61BE8083B39A}" type="parTrans" cxnId="{EF321849-15A3-4908-9DD7-BAD8B220C118}">
      <dgm:prSet/>
      <dgm:spPr/>
      <dgm:t>
        <a:bodyPr/>
        <a:lstStyle/>
        <a:p>
          <a:endParaRPr lang="en-IN"/>
        </a:p>
      </dgm:t>
    </dgm:pt>
    <dgm:pt modelId="{BB70130D-7A93-4947-AECC-BBBD6CBF22AB}" type="sibTrans" cxnId="{EF321849-15A3-4908-9DD7-BAD8B220C118}">
      <dgm:prSet/>
      <dgm:spPr/>
      <dgm:t>
        <a:bodyPr/>
        <a:lstStyle/>
        <a:p>
          <a:endParaRPr lang="en-IN"/>
        </a:p>
      </dgm:t>
    </dgm:pt>
    <dgm:pt modelId="{21C150FD-6571-4A8D-B402-201F875E069F}">
      <dgm:prSet/>
      <dgm:spPr/>
      <dgm:t>
        <a:bodyPr/>
        <a:lstStyle/>
        <a:p>
          <a:r>
            <a:rPr lang="en-IN" dirty="0"/>
            <a:t>Alumni Members</a:t>
          </a:r>
        </a:p>
      </dgm:t>
    </dgm:pt>
    <dgm:pt modelId="{0788604B-05D3-4672-AB52-9213F6CF7E32}" type="parTrans" cxnId="{2C016236-B331-43B5-AF4A-D2649863DD8D}">
      <dgm:prSet/>
      <dgm:spPr/>
      <dgm:t>
        <a:bodyPr/>
        <a:lstStyle/>
        <a:p>
          <a:endParaRPr lang="en-IN"/>
        </a:p>
      </dgm:t>
    </dgm:pt>
    <dgm:pt modelId="{EE814634-F42F-4BC0-91D5-59EECDD2F1B1}" type="sibTrans" cxnId="{2C016236-B331-43B5-AF4A-D2649863DD8D}">
      <dgm:prSet/>
      <dgm:spPr/>
      <dgm:t>
        <a:bodyPr/>
        <a:lstStyle/>
        <a:p>
          <a:endParaRPr lang="en-IN"/>
        </a:p>
      </dgm:t>
    </dgm:pt>
    <dgm:pt modelId="{8815E6C6-EE23-4371-B0DC-524526766B4D}" type="pres">
      <dgm:prSet presAssocID="{6D635D1B-FD96-420C-B661-276C7A33EA09}" presName="hierChild1" presStyleCnt="0">
        <dgm:presLayoutVars>
          <dgm:chPref val="1"/>
          <dgm:dir/>
          <dgm:animOne val="branch"/>
          <dgm:animLvl val="lvl"/>
          <dgm:resizeHandles/>
        </dgm:presLayoutVars>
      </dgm:prSet>
      <dgm:spPr/>
    </dgm:pt>
    <dgm:pt modelId="{112FDBDE-C49F-4335-9648-6CA646A0D4A8}" type="pres">
      <dgm:prSet presAssocID="{9AD37E98-3DA2-44F4-AA15-DF5A0A5F069B}" presName="hierRoot1" presStyleCnt="0"/>
      <dgm:spPr/>
    </dgm:pt>
    <dgm:pt modelId="{604ED8E6-90B5-434D-B52F-7A0D35A7F44F}" type="pres">
      <dgm:prSet presAssocID="{9AD37E98-3DA2-44F4-AA15-DF5A0A5F069B}" presName="composite" presStyleCnt="0"/>
      <dgm:spPr/>
    </dgm:pt>
    <dgm:pt modelId="{1EB21C9B-7B28-4CF8-8B98-13D970E6A34B}" type="pres">
      <dgm:prSet presAssocID="{9AD37E98-3DA2-44F4-AA15-DF5A0A5F069B}" presName="background" presStyleLbl="node0" presStyleIdx="0" presStyleCnt="1"/>
      <dgm:spPr/>
    </dgm:pt>
    <dgm:pt modelId="{386D3E76-3A7D-43D8-B754-FDC7C816C7CF}" type="pres">
      <dgm:prSet presAssocID="{9AD37E98-3DA2-44F4-AA15-DF5A0A5F069B}" presName="text" presStyleLbl="fgAcc0" presStyleIdx="0" presStyleCnt="1">
        <dgm:presLayoutVars>
          <dgm:chPref val="3"/>
        </dgm:presLayoutVars>
      </dgm:prSet>
      <dgm:spPr/>
    </dgm:pt>
    <dgm:pt modelId="{BE21A8C4-B7AE-44C0-8059-BAD8E272CF40}" type="pres">
      <dgm:prSet presAssocID="{9AD37E98-3DA2-44F4-AA15-DF5A0A5F069B}" presName="hierChild2" presStyleCnt="0"/>
      <dgm:spPr/>
    </dgm:pt>
    <dgm:pt modelId="{C16DA1A8-18F8-4E4F-B718-ED97625AEDA1}" type="pres">
      <dgm:prSet presAssocID="{6A2002E1-BE73-4B48-8926-C777F77679C4}" presName="Name10" presStyleLbl="parChTrans1D2" presStyleIdx="0" presStyleCnt="2"/>
      <dgm:spPr/>
    </dgm:pt>
    <dgm:pt modelId="{64F0619F-B5A2-4A35-B851-7C1FEF79AC4C}" type="pres">
      <dgm:prSet presAssocID="{9BB6B23F-4424-477E-B76C-CC9EF969294E}" presName="hierRoot2" presStyleCnt="0"/>
      <dgm:spPr/>
    </dgm:pt>
    <dgm:pt modelId="{E47AB511-B015-4B5E-9192-31B0D421CA1A}" type="pres">
      <dgm:prSet presAssocID="{9BB6B23F-4424-477E-B76C-CC9EF969294E}" presName="composite2" presStyleCnt="0"/>
      <dgm:spPr/>
    </dgm:pt>
    <dgm:pt modelId="{ADE31135-CBFF-449D-8269-377D622C09E1}" type="pres">
      <dgm:prSet presAssocID="{9BB6B23F-4424-477E-B76C-CC9EF969294E}" presName="background2" presStyleLbl="node2" presStyleIdx="0" presStyleCnt="2"/>
      <dgm:spPr/>
    </dgm:pt>
    <dgm:pt modelId="{53930363-E5ED-4656-A32F-67D10F2EA7D1}" type="pres">
      <dgm:prSet presAssocID="{9BB6B23F-4424-477E-B76C-CC9EF969294E}" presName="text2" presStyleLbl="fgAcc2" presStyleIdx="0" presStyleCnt="2">
        <dgm:presLayoutVars>
          <dgm:chPref val="3"/>
        </dgm:presLayoutVars>
      </dgm:prSet>
      <dgm:spPr/>
    </dgm:pt>
    <dgm:pt modelId="{1CAA463D-1C74-46E5-B610-BC72237F5A38}" type="pres">
      <dgm:prSet presAssocID="{9BB6B23F-4424-477E-B76C-CC9EF969294E}" presName="hierChild3" presStyleCnt="0"/>
      <dgm:spPr/>
    </dgm:pt>
    <dgm:pt modelId="{1B7859A9-176B-4FD8-9B73-0E9693D84EA3}" type="pres">
      <dgm:prSet presAssocID="{72AEAFF7-1174-47F1-B12B-D83F57AC73CF}" presName="Name17" presStyleLbl="parChTrans1D3" presStyleIdx="0" presStyleCnt="1"/>
      <dgm:spPr/>
    </dgm:pt>
    <dgm:pt modelId="{F8FB35B8-D181-4955-B837-DEAC8B12524C}" type="pres">
      <dgm:prSet presAssocID="{5A1A19BA-F8A3-4AF0-982C-720C4452431F}" presName="hierRoot3" presStyleCnt="0"/>
      <dgm:spPr/>
    </dgm:pt>
    <dgm:pt modelId="{75DA511E-DBAB-47E7-A491-058025300645}" type="pres">
      <dgm:prSet presAssocID="{5A1A19BA-F8A3-4AF0-982C-720C4452431F}" presName="composite3" presStyleCnt="0"/>
      <dgm:spPr/>
    </dgm:pt>
    <dgm:pt modelId="{6BC21F30-E449-4CDE-BC18-78875FFE8EC2}" type="pres">
      <dgm:prSet presAssocID="{5A1A19BA-F8A3-4AF0-982C-720C4452431F}" presName="background3" presStyleLbl="node3" presStyleIdx="0" presStyleCnt="1"/>
      <dgm:spPr/>
    </dgm:pt>
    <dgm:pt modelId="{8A7B620B-4918-42B4-966C-77244E788E42}" type="pres">
      <dgm:prSet presAssocID="{5A1A19BA-F8A3-4AF0-982C-720C4452431F}" presName="text3" presStyleLbl="fgAcc3" presStyleIdx="0" presStyleCnt="1">
        <dgm:presLayoutVars>
          <dgm:chPref val="3"/>
        </dgm:presLayoutVars>
      </dgm:prSet>
      <dgm:spPr/>
    </dgm:pt>
    <dgm:pt modelId="{E0AD09DE-1437-4865-A41F-CF543E5564F9}" type="pres">
      <dgm:prSet presAssocID="{5A1A19BA-F8A3-4AF0-982C-720C4452431F}" presName="hierChild4" presStyleCnt="0"/>
      <dgm:spPr/>
    </dgm:pt>
    <dgm:pt modelId="{F8580DAC-2DDD-4F6E-9DC9-4FEC7E90F531}" type="pres">
      <dgm:prSet presAssocID="{1BA56546-794E-4DD3-B3D7-61BE8083B39A}" presName="Name23" presStyleLbl="parChTrans1D4" presStyleIdx="0" presStyleCnt="2"/>
      <dgm:spPr/>
    </dgm:pt>
    <dgm:pt modelId="{37BCF007-97E4-42F7-B2FF-69347FAC3CAE}" type="pres">
      <dgm:prSet presAssocID="{E9EBF45A-A049-4AC9-81CD-0990EB32865E}" presName="hierRoot4" presStyleCnt="0"/>
      <dgm:spPr/>
    </dgm:pt>
    <dgm:pt modelId="{42B5CD0F-0827-4F85-9CC5-F3318884F2E6}" type="pres">
      <dgm:prSet presAssocID="{E9EBF45A-A049-4AC9-81CD-0990EB32865E}" presName="composite4" presStyleCnt="0"/>
      <dgm:spPr/>
    </dgm:pt>
    <dgm:pt modelId="{94283897-EBF1-4DAF-B661-069764EFD8F3}" type="pres">
      <dgm:prSet presAssocID="{E9EBF45A-A049-4AC9-81CD-0990EB32865E}" presName="background4" presStyleLbl="node4" presStyleIdx="0" presStyleCnt="2"/>
      <dgm:spPr/>
    </dgm:pt>
    <dgm:pt modelId="{16E8108C-9127-4B0B-BCDC-14F5DD6F33DD}" type="pres">
      <dgm:prSet presAssocID="{E9EBF45A-A049-4AC9-81CD-0990EB32865E}" presName="text4" presStyleLbl="fgAcc4" presStyleIdx="0" presStyleCnt="2">
        <dgm:presLayoutVars>
          <dgm:chPref val="3"/>
        </dgm:presLayoutVars>
      </dgm:prSet>
      <dgm:spPr/>
    </dgm:pt>
    <dgm:pt modelId="{F84AD428-71BC-4E17-A359-CCA5423BCB31}" type="pres">
      <dgm:prSet presAssocID="{E9EBF45A-A049-4AC9-81CD-0990EB32865E}" presName="hierChild5" presStyleCnt="0"/>
      <dgm:spPr/>
    </dgm:pt>
    <dgm:pt modelId="{422D36D8-5AC2-4009-9430-EF1D97BBCBD6}" type="pres">
      <dgm:prSet presAssocID="{0788604B-05D3-4672-AB52-9213F6CF7E32}" presName="Name23" presStyleLbl="parChTrans1D4" presStyleIdx="1" presStyleCnt="2"/>
      <dgm:spPr/>
    </dgm:pt>
    <dgm:pt modelId="{68C0DB15-ECA5-4D54-A8E0-51F0908F0499}" type="pres">
      <dgm:prSet presAssocID="{21C150FD-6571-4A8D-B402-201F875E069F}" presName="hierRoot4" presStyleCnt="0"/>
      <dgm:spPr/>
    </dgm:pt>
    <dgm:pt modelId="{227CCC43-F5AB-4A10-BC9E-2A2246AE174E}" type="pres">
      <dgm:prSet presAssocID="{21C150FD-6571-4A8D-B402-201F875E069F}" presName="composite4" presStyleCnt="0"/>
      <dgm:spPr/>
    </dgm:pt>
    <dgm:pt modelId="{3636EE47-8442-448D-AE96-5436F7DB8F4B}" type="pres">
      <dgm:prSet presAssocID="{21C150FD-6571-4A8D-B402-201F875E069F}" presName="background4" presStyleLbl="node4" presStyleIdx="1" presStyleCnt="2"/>
      <dgm:spPr/>
    </dgm:pt>
    <dgm:pt modelId="{6D5AC310-C427-4BD8-9F05-8B6A2B2BF01E}" type="pres">
      <dgm:prSet presAssocID="{21C150FD-6571-4A8D-B402-201F875E069F}" presName="text4" presStyleLbl="fgAcc4" presStyleIdx="1" presStyleCnt="2">
        <dgm:presLayoutVars>
          <dgm:chPref val="3"/>
        </dgm:presLayoutVars>
      </dgm:prSet>
      <dgm:spPr/>
    </dgm:pt>
    <dgm:pt modelId="{F9E234BA-DB58-440D-9EFC-5D0B14488469}" type="pres">
      <dgm:prSet presAssocID="{21C150FD-6571-4A8D-B402-201F875E069F}" presName="hierChild5" presStyleCnt="0"/>
      <dgm:spPr/>
    </dgm:pt>
    <dgm:pt modelId="{414B3FF8-536E-4F9A-AF56-2EC18FCB730B}" type="pres">
      <dgm:prSet presAssocID="{C652CBB3-4036-4AD8-96FA-A042EBA081B6}" presName="Name10" presStyleLbl="parChTrans1D2" presStyleIdx="1" presStyleCnt="2"/>
      <dgm:spPr/>
    </dgm:pt>
    <dgm:pt modelId="{881C7EA2-A546-4C31-8FD0-2314FCD77768}" type="pres">
      <dgm:prSet presAssocID="{500F97C1-ADA4-4C89-9EDF-958D5868E8AC}" presName="hierRoot2" presStyleCnt="0"/>
      <dgm:spPr/>
    </dgm:pt>
    <dgm:pt modelId="{151F6072-50ED-4134-BD53-8E6E43E2BC68}" type="pres">
      <dgm:prSet presAssocID="{500F97C1-ADA4-4C89-9EDF-958D5868E8AC}" presName="composite2" presStyleCnt="0"/>
      <dgm:spPr/>
    </dgm:pt>
    <dgm:pt modelId="{D185312B-F558-4AA9-9259-74AD3F0A9F40}" type="pres">
      <dgm:prSet presAssocID="{500F97C1-ADA4-4C89-9EDF-958D5868E8AC}" presName="background2" presStyleLbl="node2" presStyleIdx="1" presStyleCnt="2"/>
      <dgm:spPr/>
    </dgm:pt>
    <dgm:pt modelId="{05CDAE3D-3CC3-4B9B-953C-BFA68DAD025E}" type="pres">
      <dgm:prSet presAssocID="{500F97C1-ADA4-4C89-9EDF-958D5868E8AC}" presName="text2" presStyleLbl="fgAcc2" presStyleIdx="1" presStyleCnt="2">
        <dgm:presLayoutVars>
          <dgm:chPref val="3"/>
        </dgm:presLayoutVars>
      </dgm:prSet>
      <dgm:spPr/>
    </dgm:pt>
    <dgm:pt modelId="{38B8A7C4-5F41-405D-8E9C-57C525E414BE}" type="pres">
      <dgm:prSet presAssocID="{500F97C1-ADA4-4C89-9EDF-958D5868E8AC}" presName="hierChild3" presStyleCnt="0"/>
      <dgm:spPr/>
    </dgm:pt>
  </dgm:ptLst>
  <dgm:cxnLst>
    <dgm:cxn modelId="{58A67F19-BB11-49E4-8190-834B63B298A2}" type="presOf" srcId="{21C150FD-6571-4A8D-B402-201F875E069F}" destId="{6D5AC310-C427-4BD8-9F05-8B6A2B2BF01E}" srcOrd="0" destOrd="0" presId="urn:microsoft.com/office/officeart/2005/8/layout/hierarchy1"/>
    <dgm:cxn modelId="{68338520-EF53-4DE0-A153-BD1BD1964F4B}" type="presOf" srcId="{1BA56546-794E-4DD3-B3D7-61BE8083B39A}" destId="{F8580DAC-2DDD-4F6E-9DC9-4FEC7E90F531}" srcOrd="0" destOrd="0" presId="urn:microsoft.com/office/officeart/2005/8/layout/hierarchy1"/>
    <dgm:cxn modelId="{E6E1D021-FFD2-49E5-963F-649B591CFD17}" type="presOf" srcId="{E9EBF45A-A049-4AC9-81CD-0990EB32865E}" destId="{16E8108C-9127-4B0B-BCDC-14F5DD6F33DD}" srcOrd="0" destOrd="0" presId="urn:microsoft.com/office/officeart/2005/8/layout/hierarchy1"/>
    <dgm:cxn modelId="{2C016236-B331-43B5-AF4A-D2649863DD8D}" srcId="{E9EBF45A-A049-4AC9-81CD-0990EB32865E}" destId="{21C150FD-6571-4A8D-B402-201F875E069F}" srcOrd="0" destOrd="0" parTransId="{0788604B-05D3-4672-AB52-9213F6CF7E32}" sibTransId="{EE814634-F42F-4BC0-91D5-59EECDD2F1B1}"/>
    <dgm:cxn modelId="{9795855D-9054-4A1F-87CF-B0B2317AE9C9}" srcId="{9AD37E98-3DA2-44F4-AA15-DF5A0A5F069B}" destId="{500F97C1-ADA4-4C89-9EDF-958D5868E8AC}" srcOrd="1" destOrd="0" parTransId="{C652CBB3-4036-4AD8-96FA-A042EBA081B6}" sibTransId="{D0DBB8D8-0D31-4210-969D-536B4D11C0DB}"/>
    <dgm:cxn modelId="{8AA54A60-42DA-4191-9660-A63C2D879690}" type="presOf" srcId="{C652CBB3-4036-4AD8-96FA-A042EBA081B6}" destId="{414B3FF8-536E-4F9A-AF56-2EC18FCB730B}" srcOrd="0" destOrd="0" presId="urn:microsoft.com/office/officeart/2005/8/layout/hierarchy1"/>
    <dgm:cxn modelId="{748A5542-E7D9-4A8B-9E1A-8C0B82F3B1C1}" type="presOf" srcId="{6A2002E1-BE73-4B48-8926-C777F77679C4}" destId="{C16DA1A8-18F8-4E4F-B718-ED97625AEDA1}" srcOrd="0" destOrd="0" presId="urn:microsoft.com/office/officeart/2005/8/layout/hierarchy1"/>
    <dgm:cxn modelId="{E96B3A44-493B-459B-90B6-2F823479F00D}" type="presOf" srcId="{500F97C1-ADA4-4C89-9EDF-958D5868E8AC}" destId="{05CDAE3D-3CC3-4B9B-953C-BFA68DAD025E}" srcOrd="0" destOrd="0" presId="urn:microsoft.com/office/officeart/2005/8/layout/hierarchy1"/>
    <dgm:cxn modelId="{EF321849-15A3-4908-9DD7-BAD8B220C118}" srcId="{5A1A19BA-F8A3-4AF0-982C-720C4452431F}" destId="{E9EBF45A-A049-4AC9-81CD-0990EB32865E}" srcOrd="0" destOrd="0" parTransId="{1BA56546-794E-4DD3-B3D7-61BE8083B39A}" sibTransId="{BB70130D-7A93-4947-AECC-BBBD6CBF22AB}"/>
    <dgm:cxn modelId="{D96DB78B-8895-4188-B171-E9EB3DE6DD5B}" type="presOf" srcId="{6D635D1B-FD96-420C-B661-276C7A33EA09}" destId="{8815E6C6-EE23-4371-B0DC-524526766B4D}" srcOrd="0" destOrd="0" presId="urn:microsoft.com/office/officeart/2005/8/layout/hierarchy1"/>
    <dgm:cxn modelId="{39443C8C-1456-4488-B535-D874BA27B755}" type="presOf" srcId="{9AD37E98-3DA2-44F4-AA15-DF5A0A5F069B}" destId="{386D3E76-3A7D-43D8-B754-FDC7C816C7CF}" srcOrd="0" destOrd="0" presId="urn:microsoft.com/office/officeart/2005/8/layout/hierarchy1"/>
    <dgm:cxn modelId="{7FCC0493-2F26-4BD5-89D9-EE465271796B}" type="presOf" srcId="{72AEAFF7-1174-47F1-B12B-D83F57AC73CF}" destId="{1B7859A9-176B-4FD8-9B73-0E9693D84EA3}" srcOrd="0" destOrd="0" presId="urn:microsoft.com/office/officeart/2005/8/layout/hierarchy1"/>
    <dgm:cxn modelId="{D2BC849E-255B-4033-8787-9D62CD680107}" srcId="{6D635D1B-FD96-420C-B661-276C7A33EA09}" destId="{9AD37E98-3DA2-44F4-AA15-DF5A0A5F069B}" srcOrd="0" destOrd="0" parTransId="{A9297F8B-AC02-4429-926B-BDBFFBBDED90}" sibTransId="{36C8E0C6-8BC7-42BC-AE12-98FAC60AEA41}"/>
    <dgm:cxn modelId="{1CE004AD-D546-495E-A074-83B71CB99200}" type="presOf" srcId="{0788604B-05D3-4672-AB52-9213F6CF7E32}" destId="{422D36D8-5AC2-4009-9430-EF1D97BBCBD6}" srcOrd="0" destOrd="0" presId="urn:microsoft.com/office/officeart/2005/8/layout/hierarchy1"/>
    <dgm:cxn modelId="{B91C88C1-9F79-4400-B799-4BA3B1E5DA8F}" srcId="{9AD37E98-3DA2-44F4-AA15-DF5A0A5F069B}" destId="{9BB6B23F-4424-477E-B76C-CC9EF969294E}" srcOrd="0" destOrd="0" parTransId="{6A2002E1-BE73-4B48-8926-C777F77679C4}" sibTransId="{80AC5EF7-1194-4A1A-850F-DE15190197CE}"/>
    <dgm:cxn modelId="{1576CECC-DDD1-44BB-B1F2-627B22A7A8D4}" srcId="{9BB6B23F-4424-477E-B76C-CC9EF969294E}" destId="{5A1A19BA-F8A3-4AF0-982C-720C4452431F}" srcOrd="0" destOrd="0" parTransId="{72AEAFF7-1174-47F1-B12B-D83F57AC73CF}" sibTransId="{A3875F49-68E1-412E-A51D-4D56D61C1B95}"/>
    <dgm:cxn modelId="{CF1F10CE-E617-4DCB-8BFB-E9220223CC16}" type="presOf" srcId="{5A1A19BA-F8A3-4AF0-982C-720C4452431F}" destId="{8A7B620B-4918-42B4-966C-77244E788E42}" srcOrd="0" destOrd="0" presId="urn:microsoft.com/office/officeart/2005/8/layout/hierarchy1"/>
    <dgm:cxn modelId="{9FFF8BE6-6809-4351-A6F8-60139E8A7B3D}" type="presOf" srcId="{9BB6B23F-4424-477E-B76C-CC9EF969294E}" destId="{53930363-E5ED-4656-A32F-67D10F2EA7D1}" srcOrd="0" destOrd="0" presId="urn:microsoft.com/office/officeart/2005/8/layout/hierarchy1"/>
    <dgm:cxn modelId="{14AFAF65-6EB2-4AC5-B91C-578C5C58D1F2}" type="presParOf" srcId="{8815E6C6-EE23-4371-B0DC-524526766B4D}" destId="{112FDBDE-C49F-4335-9648-6CA646A0D4A8}" srcOrd="0" destOrd="0" presId="urn:microsoft.com/office/officeart/2005/8/layout/hierarchy1"/>
    <dgm:cxn modelId="{7A1A11F3-8110-4A08-AA4D-190B4BBCFBA5}" type="presParOf" srcId="{112FDBDE-C49F-4335-9648-6CA646A0D4A8}" destId="{604ED8E6-90B5-434D-B52F-7A0D35A7F44F}" srcOrd="0" destOrd="0" presId="urn:microsoft.com/office/officeart/2005/8/layout/hierarchy1"/>
    <dgm:cxn modelId="{E807B416-AAEA-42E6-9D43-0854F96E972B}" type="presParOf" srcId="{604ED8E6-90B5-434D-B52F-7A0D35A7F44F}" destId="{1EB21C9B-7B28-4CF8-8B98-13D970E6A34B}" srcOrd="0" destOrd="0" presId="urn:microsoft.com/office/officeart/2005/8/layout/hierarchy1"/>
    <dgm:cxn modelId="{09DC174C-64CC-4156-88A0-D9B04B15085D}" type="presParOf" srcId="{604ED8E6-90B5-434D-B52F-7A0D35A7F44F}" destId="{386D3E76-3A7D-43D8-B754-FDC7C816C7CF}" srcOrd="1" destOrd="0" presId="urn:microsoft.com/office/officeart/2005/8/layout/hierarchy1"/>
    <dgm:cxn modelId="{4536223D-5266-4546-A99E-588D839B4F24}" type="presParOf" srcId="{112FDBDE-C49F-4335-9648-6CA646A0D4A8}" destId="{BE21A8C4-B7AE-44C0-8059-BAD8E272CF40}" srcOrd="1" destOrd="0" presId="urn:microsoft.com/office/officeart/2005/8/layout/hierarchy1"/>
    <dgm:cxn modelId="{B955E237-D18E-49E5-B575-5A9F86F2A62D}" type="presParOf" srcId="{BE21A8C4-B7AE-44C0-8059-BAD8E272CF40}" destId="{C16DA1A8-18F8-4E4F-B718-ED97625AEDA1}" srcOrd="0" destOrd="0" presId="urn:microsoft.com/office/officeart/2005/8/layout/hierarchy1"/>
    <dgm:cxn modelId="{5C946F0C-510A-48C9-960C-90D8BDD9875E}" type="presParOf" srcId="{BE21A8C4-B7AE-44C0-8059-BAD8E272CF40}" destId="{64F0619F-B5A2-4A35-B851-7C1FEF79AC4C}" srcOrd="1" destOrd="0" presId="urn:microsoft.com/office/officeart/2005/8/layout/hierarchy1"/>
    <dgm:cxn modelId="{7C52C808-822B-41A5-8E9A-9A6A5B425D68}" type="presParOf" srcId="{64F0619F-B5A2-4A35-B851-7C1FEF79AC4C}" destId="{E47AB511-B015-4B5E-9192-31B0D421CA1A}" srcOrd="0" destOrd="0" presId="urn:microsoft.com/office/officeart/2005/8/layout/hierarchy1"/>
    <dgm:cxn modelId="{7AF8531C-7F89-4D4C-8BF6-8DFBC0A1E3D7}" type="presParOf" srcId="{E47AB511-B015-4B5E-9192-31B0D421CA1A}" destId="{ADE31135-CBFF-449D-8269-377D622C09E1}" srcOrd="0" destOrd="0" presId="urn:microsoft.com/office/officeart/2005/8/layout/hierarchy1"/>
    <dgm:cxn modelId="{C8166C9D-E9C0-4322-B384-598511492000}" type="presParOf" srcId="{E47AB511-B015-4B5E-9192-31B0D421CA1A}" destId="{53930363-E5ED-4656-A32F-67D10F2EA7D1}" srcOrd="1" destOrd="0" presId="urn:microsoft.com/office/officeart/2005/8/layout/hierarchy1"/>
    <dgm:cxn modelId="{26D9D3C4-8024-409C-AF85-C4C3DBE5E01F}" type="presParOf" srcId="{64F0619F-B5A2-4A35-B851-7C1FEF79AC4C}" destId="{1CAA463D-1C74-46E5-B610-BC72237F5A38}" srcOrd="1" destOrd="0" presId="urn:microsoft.com/office/officeart/2005/8/layout/hierarchy1"/>
    <dgm:cxn modelId="{EDFF95A4-4E7F-487C-9BA6-87A597E013D4}" type="presParOf" srcId="{1CAA463D-1C74-46E5-B610-BC72237F5A38}" destId="{1B7859A9-176B-4FD8-9B73-0E9693D84EA3}" srcOrd="0" destOrd="0" presId="urn:microsoft.com/office/officeart/2005/8/layout/hierarchy1"/>
    <dgm:cxn modelId="{5443CC37-0773-4CCB-9A10-E2A6A628C996}" type="presParOf" srcId="{1CAA463D-1C74-46E5-B610-BC72237F5A38}" destId="{F8FB35B8-D181-4955-B837-DEAC8B12524C}" srcOrd="1" destOrd="0" presId="urn:microsoft.com/office/officeart/2005/8/layout/hierarchy1"/>
    <dgm:cxn modelId="{1216E6CA-3405-42B7-9F72-9B2D24C2A376}" type="presParOf" srcId="{F8FB35B8-D181-4955-B837-DEAC8B12524C}" destId="{75DA511E-DBAB-47E7-A491-058025300645}" srcOrd="0" destOrd="0" presId="urn:microsoft.com/office/officeart/2005/8/layout/hierarchy1"/>
    <dgm:cxn modelId="{C1632585-26C9-46C1-8BC1-7883EC1787F8}" type="presParOf" srcId="{75DA511E-DBAB-47E7-A491-058025300645}" destId="{6BC21F30-E449-4CDE-BC18-78875FFE8EC2}" srcOrd="0" destOrd="0" presId="urn:microsoft.com/office/officeart/2005/8/layout/hierarchy1"/>
    <dgm:cxn modelId="{DA58A804-E256-4206-95A9-31CA3C808C5C}" type="presParOf" srcId="{75DA511E-DBAB-47E7-A491-058025300645}" destId="{8A7B620B-4918-42B4-966C-77244E788E42}" srcOrd="1" destOrd="0" presId="urn:microsoft.com/office/officeart/2005/8/layout/hierarchy1"/>
    <dgm:cxn modelId="{7219A580-153F-4092-BE43-CAE01F52C1F6}" type="presParOf" srcId="{F8FB35B8-D181-4955-B837-DEAC8B12524C}" destId="{E0AD09DE-1437-4865-A41F-CF543E5564F9}" srcOrd="1" destOrd="0" presId="urn:microsoft.com/office/officeart/2005/8/layout/hierarchy1"/>
    <dgm:cxn modelId="{8DF0F822-DC59-4D8B-922C-2DA3BB876DFA}" type="presParOf" srcId="{E0AD09DE-1437-4865-A41F-CF543E5564F9}" destId="{F8580DAC-2DDD-4F6E-9DC9-4FEC7E90F531}" srcOrd="0" destOrd="0" presId="urn:microsoft.com/office/officeart/2005/8/layout/hierarchy1"/>
    <dgm:cxn modelId="{467DC1B7-BA1E-4702-A688-AEB3886D9D08}" type="presParOf" srcId="{E0AD09DE-1437-4865-A41F-CF543E5564F9}" destId="{37BCF007-97E4-42F7-B2FF-69347FAC3CAE}" srcOrd="1" destOrd="0" presId="urn:microsoft.com/office/officeart/2005/8/layout/hierarchy1"/>
    <dgm:cxn modelId="{C437FC13-EEB0-44EC-8C64-90AC0B9307AA}" type="presParOf" srcId="{37BCF007-97E4-42F7-B2FF-69347FAC3CAE}" destId="{42B5CD0F-0827-4F85-9CC5-F3318884F2E6}" srcOrd="0" destOrd="0" presId="urn:microsoft.com/office/officeart/2005/8/layout/hierarchy1"/>
    <dgm:cxn modelId="{C9D9AF80-623B-49F3-8B8F-88A583544A5D}" type="presParOf" srcId="{42B5CD0F-0827-4F85-9CC5-F3318884F2E6}" destId="{94283897-EBF1-4DAF-B661-069764EFD8F3}" srcOrd="0" destOrd="0" presId="urn:microsoft.com/office/officeart/2005/8/layout/hierarchy1"/>
    <dgm:cxn modelId="{19346FCA-7CD5-464F-8A09-FB39B65D81EF}" type="presParOf" srcId="{42B5CD0F-0827-4F85-9CC5-F3318884F2E6}" destId="{16E8108C-9127-4B0B-BCDC-14F5DD6F33DD}" srcOrd="1" destOrd="0" presId="urn:microsoft.com/office/officeart/2005/8/layout/hierarchy1"/>
    <dgm:cxn modelId="{863FED33-6330-4587-B092-0EFE6241C9EF}" type="presParOf" srcId="{37BCF007-97E4-42F7-B2FF-69347FAC3CAE}" destId="{F84AD428-71BC-4E17-A359-CCA5423BCB31}" srcOrd="1" destOrd="0" presId="urn:microsoft.com/office/officeart/2005/8/layout/hierarchy1"/>
    <dgm:cxn modelId="{E5C1F535-3C1B-49DE-90E3-1F47F8756701}" type="presParOf" srcId="{F84AD428-71BC-4E17-A359-CCA5423BCB31}" destId="{422D36D8-5AC2-4009-9430-EF1D97BBCBD6}" srcOrd="0" destOrd="0" presId="urn:microsoft.com/office/officeart/2005/8/layout/hierarchy1"/>
    <dgm:cxn modelId="{EB2C843D-20F6-4077-99A2-18D206ED895D}" type="presParOf" srcId="{F84AD428-71BC-4E17-A359-CCA5423BCB31}" destId="{68C0DB15-ECA5-4D54-A8E0-51F0908F0499}" srcOrd="1" destOrd="0" presId="urn:microsoft.com/office/officeart/2005/8/layout/hierarchy1"/>
    <dgm:cxn modelId="{4F0338B3-034D-4AFD-9543-E4F3B00D26B8}" type="presParOf" srcId="{68C0DB15-ECA5-4D54-A8E0-51F0908F0499}" destId="{227CCC43-F5AB-4A10-BC9E-2A2246AE174E}" srcOrd="0" destOrd="0" presId="urn:microsoft.com/office/officeart/2005/8/layout/hierarchy1"/>
    <dgm:cxn modelId="{65B53D09-C2C5-4A4B-874A-F0197232B342}" type="presParOf" srcId="{227CCC43-F5AB-4A10-BC9E-2A2246AE174E}" destId="{3636EE47-8442-448D-AE96-5436F7DB8F4B}" srcOrd="0" destOrd="0" presId="urn:microsoft.com/office/officeart/2005/8/layout/hierarchy1"/>
    <dgm:cxn modelId="{7D216ED9-6691-4C58-8927-01687C4E7748}" type="presParOf" srcId="{227CCC43-F5AB-4A10-BC9E-2A2246AE174E}" destId="{6D5AC310-C427-4BD8-9F05-8B6A2B2BF01E}" srcOrd="1" destOrd="0" presId="urn:microsoft.com/office/officeart/2005/8/layout/hierarchy1"/>
    <dgm:cxn modelId="{69F24347-33C0-48FF-8A2D-912DC2CC7FD0}" type="presParOf" srcId="{68C0DB15-ECA5-4D54-A8E0-51F0908F0499}" destId="{F9E234BA-DB58-440D-9EFC-5D0B14488469}" srcOrd="1" destOrd="0" presId="urn:microsoft.com/office/officeart/2005/8/layout/hierarchy1"/>
    <dgm:cxn modelId="{39C7BDDD-CF1D-473C-BD1E-CC50140D8D03}" type="presParOf" srcId="{BE21A8C4-B7AE-44C0-8059-BAD8E272CF40}" destId="{414B3FF8-536E-4F9A-AF56-2EC18FCB730B}" srcOrd="2" destOrd="0" presId="urn:microsoft.com/office/officeart/2005/8/layout/hierarchy1"/>
    <dgm:cxn modelId="{395F7E81-1C84-4357-AC6A-2B8484E334A6}" type="presParOf" srcId="{BE21A8C4-B7AE-44C0-8059-BAD8E272CF40}" destId="{881C7EA2-A546-4C31-8FD0-2314FCD77768}" srcOrd="3" destOrd="0" presId="urn:microsoft.com/office/officeart/2005/8/layout/hierarchy1"/>
    <dgm:cxn modelId="{76CEF80E-AAF0-4E67-B662-AA39B4FDA654}" type="presParOf" srcId="{881C7EA2-A546-4C31-8FD0-2314FCD77768}" destId="{151F6072-50ED-4134-BD53-8E6E43E2BC68}" srcOrd="0" destOrd="0" presId="urn:microsoft.com/office/officeart/2005/8/layout/hierarchy1"/>
    <dgm:cxn modelId="{0508A4D3-F44B-4B54-8B19-24860130F295}" type="presParOf" srcId="{151F6072-50ED-4134-BD53-8E6E43E2BC68}" destId="{D185312B-F558-4AA9-9259-74AD3F0A9F40}" srcOrd="0" destOrd="0" presId="urn:microsoft.com/office/officeart/2005/8/layout/hierarchy1"/>
    <dgm:cxn modelId="{F82ED7F5-7C74-4A7E-B084-965CF376235F}" type="presParOf" srcId="{151F6072-50ED-4134-BD53-8E6E43E2BC68}" destId="{05CDAE3D-3CC3-4B9B-953C-BFA68DAD025E}" srcOrd="1" destOrd="0" presId="urn:microsoft.com/office/officeart/2005/8/layout/hierarchy1"/>
    <dgm:cxn modelId="{7350A4C0-0716-4D4A-9F7B-BBC80986EEB7}" type="presParOf" srcId="{881C7EA2-A546-4C31-8FD0-2314FCD77768}" destId="{38B8A7C4-5F41-405D-8E9C-57C525E414BE}" srcOrd="1" destOrd="0" presId="urn:microsoft.com/office/officeart/2005/8/layout/hierarchy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C41888-BD47-40BA-BAB8-2134E7FBB214}" type="doc">
      <dgm:prSet loTypeId="urn:microsoft.com/office/officeart/2018/2/layout/IconCircleList" loCatId="icon" qsTypeId="urn:microsoft.com/office/officeart/2005/8/quickstyle/simple1" qsCatId="simple" csTypeId="urn:microsoft.com/office/officeart/2018/5/colors/Iconchunking_neutralbg_colorful1" csCatId="colorful" phldr="1"/>
      <dgm:spPr/>
      <dgm:t>
        <a:bodyPr/>
        <a:lstStyle/>
        <a:p>
          <a:endParaRPr lang="en-US"/>
        </a:p>
      </dgm:t>
    </dgm:pt>
    <dgm:pt modelId="{523C47A9-53B7-480B-99E0-EA54FEB46798}">
      <dgm:prSet/>
      <dgm:spPr/>
      <dgm:t>
        <a:bodyPr/>
        <a:lstStyle/>
        <a:p>
          <a:r>
            <a:rPr lang="en-IN" b="1" dirty="0"/>
            <a:t>Lifelong Connections:</a:t>
          </a:r>
          <a:r>
            <a:rPr lang="en-IN" dirty="0"/>
            <a:t> Alumni can maintain connections with classmates and professors, building lifelong friendships and professional relationships.</a:t>
          </a:r>
          <a:endParaRPr lang="en-US" dirty="0"/>
        </a:p>
      </dgm:t>
    </dgm:pt>
    <dgm:pt modelId="{4082F909-238F-418A-846A-AF68B3110A70}" type="parTrans" cxnId="{6C49A6D7-A0BC-46A4-89DC-02E8D3E079FF}">
      <dgm:prSet/>
      <dgm:spPr/>
      <dgm:t>
        <a:bodyPr/>
        <a:lstStyle/>
        <a:p>
          <a:endParaRPr lang="en-US"/>
        </a:p>
      </dgm:t>
    </dgm:pt>
    <dgm:pt modelId="{0727A0B6-53E8-4708-B702-61C906CA5415}" type="sibTrans" cxnId="{6C49A6D7-A0BC-46A4-89DC-02E8D3E079FF}">
      <dgm:prSet/>
      <dgm:spPr/>
      <dgm:t>
        <a:bodyPr/>
        <a:lstStyle/>
        <a:p>
          <a:endParaRPr lang="en-US"/>
        </a:p>
      </dgm:t>
    </dgm:pt>
    <dgm:pt modelId="{BFDEA8AD-B2C3-4427-9EFC-1FE0E4D54167}">
      <dgm:prSet/>
      <dgm:spPr/>
      <dgm:t>
        <a:bodyPr/>
        <a:lstStyle/>
        <a:p>
          <a:r>
            <a:rPr lang="en-IN" b="1" dirty="0"/>
            <a:t>Career Advancement:</a:t>
          </a:r>
          <a:r>
            <a:rPr lang="en-IN" dirty="0"/>
            <a:t> The alumni network can provide opportunities for career advancement, including job referrals, mentorship, and networking events.   </a:t>
          </a:r>
          <a:endParaRPr lang="en-US" dirty="0"/>
        </a:p>
      </dgm:t>
    </dgm:pt>
    <dgm:pt modelId="{2FB9620D-BA0B-446F-AB88-CB5F5A3A7940}" type="parTrans" cxnId="{F04E6C73-C6D0-4289-A6C0-E85444B41096}">
      <dgm:prSet/>
      <dgm:spPr/>
      <dgm:t>
        <a:bodyPr/>
        <a:lstStyle/>
        <a:p>
          <a:endParaRPr lang="en-US"/>
        </a:p>
      </dgm:t>
    </dgm:pt>
    <dgm:pt modelId="{D663098E-3557-4B18-A2FE-AAFC4A438A73}" type="sibTrans" cxnId="{F04E6C73-C6D0-4289-A6C0-E85444B41096}">
      <dgm:prSet/>
      <dgm:spPr/>
      <dgm:t>
        <a:bodyPr/>
        <a:lstStyle/>
        <a:p>
          <a:endParaRPr lang="en-US"/>
        </a:p>
      </dgm:t>
    </dgm:pt>
    <dgm:pt modelId="{54434BFA-BB89-4FF4-AF35-CE423BA34D03}">
      <dgm:prSet/>
      <dgm:spPr/>
      <dgm:t>
        <a:bodyPr/>
        <a:lstStyle/>
        <a:p>
          <a:r>
            <a:rPr lang="en-IN" b="1"/>
            <a:t>Giving Back:</a:t>
          </a:r>
          <a:r>
            <a:rPr lang="en-IN"/>
            <a:t> Alumni can give back to their alma mater by volunteering, mentoring students, or donating to the university. </a:t>
          </a:r>
          <a:endParaRPr lang="en-US"/>
        </a:p>
      </dgm:t>
    </dgm:pt>
    <dgm:pt modelId="{30B367AB-FA57-4DD6-A22D-1A28B65945BD}" type="parTrans" cxnId="{FD06072D-2854-4324-A823-94C64AA04209}">
      <dgm:prSet/>
      <dgm:spPr/>
      <dgm:t>
        <a:bodyPr/>
        <a:lstStyle/>
        <a:p>
          <a:endParaRPr lang="en-US"/>
        </a:p>
      </dgm:t>
    </dgm:pt>
    <dgm:pt modelId="{59D6DC6E-7512-432A-A6DB-1C85C7502133}" type="sibTrans" cxnId="{FD06072D-2854-4324-A823-94C64AA04209}">
      <dgm:prSet/>
      <dgm:spPr/>
      <dgm:t>
        <a:bodyPr/>
        <a:lstStyle/>
        <a:p>
          <a:endParaRPr lang="en-US"/>
        </a:p>
      </dgm:t>
    </dgm:pt>
    <dgm:pt modelId="{1A30069F-D240-42A4-8C37-2B0A7B9A9BA6}">
      <dgm:prSet/>
      <dgm:spPr/>
      <dgm:t>
        <a:bodyPr/>
        <a:lstStyle/>
        <a:p>
          <a:r>
            <a:rPr lang="en-IN" b="1" dirty="0"/>
            <a:t>Staying Connected:</a:t>
          </a:r>
          <a:r>
            <a:rPr lang="en-IN" dirty="0"/>
            <a:t> The alumni association can keep alumni updated on the latest news and developments at the university, as well as provide opportunities to stay involved.</a:t>
          </a:r>
          <a:endParaRPr lang="en-US" dirty="0"/>
        </a:p>
      </dgm:t>
    </dgm:pt>
    <dgm:pt modelId="{38F4E5EB-8360-403F-95A5-AE229C4D97E6}" type="parTrans" cxnId="{55D5CE99-EEAD-4480-A4F0-95813D93CBEF}">
      <dgm:prSet/>
      <dgm:spPr/>
      <dgm:t>
        <a:bodyPr/>
        <a:lstStyle/>
        <a:p>
          <a:endParaRPr lang="en-US"/>
        </a:p>
      </dgm:t>
    </dgm:pt>
    <dgm:pt modelId="{160F3EF8-9EED-4ACE-8589-C39696CC6470}" type="sibTrans" cxnId="{55D5CE99-EEAD-4480-A4F0-95813D93CBEF}">
      <dgm:prSet/>
      <dgm:spPr/>
      <dgm:t>
        <a:bodyPr/>
        <a:lstStyle/>
        <a:p>
          <a:endParaRPr lang="en-US"/>
        </a:p>
      </dgm:t>
    </dgm:pt>
    <dgm:pt modelId="{43E7915E-DAC6-4926-BAB0-7CA801F687FB}" type="pres">
      <dgm:prSet presAssocID="{6CC41888-BD47-40BA-BAB8-2134E7FBB214}" presName="root" presStyleCnt="0">
        <dgm:presLayoutVars>
          <dgm:dir/>
          <dgm:resizeHandles val="exact"/>
        </dgm:presLayoutVars>
      </dgm:prSet>
      <dgm:spPr/>
    </dgm:pt>
    <dgm:pt modelId="{7C6A10B1-6D33-4462-8CBA-EAD9583C1337}" type="pres">
      <dgm:prSet presAssocID="{6CC41888-BD47-40BA-BAB8-2134E7FBB214}" presName="container" presStyleCnt="0">
        <dgm:presLayoutVars>
          <dgm:dir/>
          <dgm:resizeHandles val="exact"/>
        </dgm:presLayoutVars>
      </dgm:prSet>
      <dgm:spPr/>
    </dgm:pt>
    <dgm:pt modelId="{89709843-8B3C-4D41-8A20-1868CA240E9C}" type="pres">
      <dgm:prSet presAssocID="{523C47A9-53B7-480B-99E0-EA54FEB46798}" presName="compNode" presStyleCnt="0"/>
      <dgm:spPr/>
    </dgm:pt>
    <dgm:pt modelId="{D1AD490B-58C6-44CD-BC9C-1979712C9D77}" type="pres">
      <dgm:prSet presAssocID="{523C47A9-53B7-480B-99E0-EA54FEB46798}" presName="iconBgRect" presStyleLbl="bgShp" presStyleIdx="0" presStyleCnt="4"/>
      <dgm:spPr/>
    </dgm:pt>
    <dgm:pt modelId="{FCCDF56F-4249-4FB7-9276-3B3599C22D7C}" type="pres">
      <dgm:prSet presAssocID="{523C47A9-53B7-480B-99E0-EA54FEB46798}"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nections"/>
        </a:ext>
      </dgm:extLst>
    </dgm:pt>
    <dgm:pt modelId="{5E798067-996F-4B4A-9958-9D9E05299B30}" type="pres">
      <dgm:prSet presAssocID="{523C47A9-53B7-480B-99E0-EA54FEB46798}" presName="spaceRect" presStyleCnt="0"/>
      <dgm:spPr/>
    </dgm:pt>
    <dgm:pt modelId="{1F42DDDA-DAB4-45A1-8E88-DF33A37071EF}" type="pres">
      <dgm:prSet presAssocID="{523C47A9-53B7-480B-99E0-EA54FEB46798}" presName="textRect" presStyleLbl="revTx" presStyleIdx="0" presStyleCnt="4">
        <dgm:presLayoutVars>
          <dgm:chMax val="1"/>
          <dgm:chPref val="1"/>
        </dgm:presLayoutVars>
      </dgm:prSet>
      <dgm:spPr/>
    </dgm:pt>
    <dgm:pt modelId="{BA66BF71-DF1C-49B3-85B2-E9534DBB6BDA}" type="pres">
      <dgm:prSet presAssocID="{0727A0B6-53E8-4708-B702-61C906CA5415}" presName="sibTrans" presStyleLbl="sibTrans2D1" presStyleIdx="0" presStyleCnt="0"/>
      <dgm:spPr/>
    </dgm:pt>
    <dgm:pt modelId="{14AF4913-3307-4846-988E-81FD41826650}" type="pres">
      <dgm:prSet presAssocID="{BFDEA8AD-B2C3-4427-9EFC-1FE0E4D54167}" presName="compNode" presStyleCnt="0"/>
      <dgm:spPr/>
    </dgm:pt>
    <dgm:pt modelId="{B57B475A-27FB-4FD9-8B9D-9BE41ADD0824}" type="pres">
      <dgm:prSet presAssocID="{BFDEA8AD-B2C3-4427-9EFC-1FE0E4D54167}" presName="iconBgRect" presStyleLbl="bgShp" presStyleIdx="1" presStyleCnt="4"/>
      <dgm:spPr/>
    </dgm:pt>
    <dgm:pt modelId="{88CDEF41-585E-487B-9C42-920513A0CFAF}" type="pres">
      <dgm:prSet presAssocID="{BFDEA8AD-B2C3-4427-9EFC-1FE0E4D5416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usiness Growth"/>
        </a:ext>
      </dgm:extLst>
    </dgm:pt>
    <dgm:pt modelId="{34CC51EC-3260-4910-8989-B88B6772E3F2}" type="pres">
      <dgm:prSet presAssocID="{BFDEA8AD-B2C3-4427-9EFC-1FE0E4D54167}" presName="spaceRect" presStyleCnt="0"/>
      <dgm:spPr/>
    </dgm:pt>
    <dgm:pt modelId="{57FF55DC-C010-4301-B470-738E7B7B0425}" type="pres">
      <dgm:prSet presAssocID="{BFDEA8AD-B2C3-4427-9EFC-1FE0E4D54167}" presName="textRect" presStyleLbl="revTx" presStyleIdx="1" presStyleCnt="4">
        <dgm:presLayoutVars>
          <dgm:chMax val="1"/>
          <dgm:chPref val="1"/>
        </dgm:presLayoutVars>
      </dgm:prSet>
      <dgm:spPr/>
    </dgm:pt>
    <dgm:pt modelId="{2DE23C05-B28B-49B9-B91B-70AC2AFB0284}" type="pres">
      <dgm:prSet presAssocID="{D663098E-3557-4B18-A2FE-AAFC4A438A73}" presName="sibTrans" presStyleLbl="sibTrans2D1" presStyleIdx="0" presStyleCnt="0"/>
      <dgm:spPr/>
    </dgm:pt>
    <dgm:pt modelId="{69FE2BC9-99B4-4156-A7EA-8351AFBCEE73}" type="pres">
      <dgm:prSet presAssocID="{54434BFA-BB89-4FF4-AF35-CE423BA34D03}" presName="compNode" presStyleCnt="0"/>
      <dgm:spPr/>
    </dgm:pt>
    <dgm:pt modelId="{DE38C05F-89EA-4405-86B2-2BE8ABF2F37C}" type="pres">
      <dgm:prSet presAssocID="{54434BFA-BB89-4FF4-AF35-CE423BA34D03}" presName="iconBgRect" presStyleLbl="bgShp" presStyleIdx="2" presStyleCnt="4"/>
      <dgm:spPr/>
    </dgm:pt>
    <dgm:pt modelId="{DA3BD771-31A5-43C1-B26A-CF3A43C42B83}" type="pres">
      <dgm:prSet presAssocID="{54434BFA-BB89-4FF4-AF35-CE423BA34D03}"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lassroom"/>
        </a:ext>
      </dgm:extLst>
    </dgm:pt>
    <dgm:pt modelId="{5020CA7A-BA20-4822-BCD1-DBB27B5A738C}" type="pres">
      <dgm:prSet presAssocID="{54434BFA-BB89-4FF4-AF35-CE423BA34D03}" presName="spaceRect" presStyleCnt="0"/>
      <dgm:spPr/>
    </dgm:pt>
    <dgm:pt modelId="{EB2C1121-D8FE-4629-A355-8C2D7CFEAC4F}" type="pres">
      <dgm:prSet presAssocID="{54434BFA-BB89-4FF4-AF35-CE423BA34D03}" presName="textRect" presStyleLbl="revTx" presStyleIdx="2" presStyleCnt="4">
        <dgm:presLayoutVars>
          <dgm:chMax val="1"/>
          <dgm:chPref val="1"/>
        </dgm:presLayoutVars>
      </dgm:prSet>
      <dgm:spPr/>
    </dgm:pt>
    <dgm:pt modelId="{AEB05D43-4530-40A0-99DD-E9B90332CEF0}" type="pres">
      <dgm:prSet presAssocID="{59D6DC6E-7512-432A-A6DB-1C85C7502133}" presName="sibTrans" presStyleLbl="sibTrans2D1" presStyleIdx="0" presStyleCnt="0"/>
      <dgm:spPr/>
    </dgm:pt>
    <dgm:pt modelId="{2ABC1145-AA0C-4051-8C31-FB1841551D87}" type="pres">
      <dgm:prSet presAssocID="{1A30069F-D240-42A4-8C37-2B0A7B9A9BA6}" presName="compNode" presStyleCnt="0"/>
      <dgm:spPr/>
    </dgm:pt>
    <dgm:pt modelId="{938C9082-8697-40C5-BA80-0A415DA86BE8}" type="pres">
      <dgm:prSet presAssocID="{1A30069F-D240-42A4-8C37-2B0A7B9A9BA6}" presName="iconBgRect" presStyleLbl="bgShp" presStyleIdx="3" presStyleCnt="4"/>
      <dgm:spPr/>
    </dgm:pt>
    <dgm:pt modelId="{1D78EED3-057D-4624-8082-B9F2680CC2CC}" type="pres">
      <dgm:prSet presAssocID="{1A30069F-D240-42A4-8C37-2B0A7B9A9BA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Newspaper"/>
        </a:ext>
      </dgm:extLst>
    </dgm:pt>
    <dgm:pt modelId="{F2438391-ACB1-4652-A70D-B4AA8F3373A5}" type="pres">
      <dgm:prSet presAssocID="{1A30069F-D240-42A4-8C37-2B0A7B9A9BA6}" presName="spaceRect" presStyleCnt="0"/>
      <dgm:spPr/>
    </dgm:pt>
    <dgm:pt modelId="{DAE272AF-9CFB-4E90-B3C5-93B038381DCE}" type="pres">
      <dgm:prSet presAssocID="{1A30069F-D240-42A4-8C37-2B0A7B9A9BA6}" presName="textRect" presStyleLbl="revTx" presStyleIdx="3" presStyleCnt="4">
        <dgm:presLayoutVars>
          <dgm:chMax val="1"/>
          <dgm:chPref val="1"/>
        </dgm:presLayoutVars>
      </dgm:prSet>
      <dgm:spPr/>
    </dgm:pt>
  </dgm:ptLst>
  <dgm:cxnLst>
    <dgm:cxn modelId="{B0F91A26-5075-4D19-BA4A-A55FC5C625DD}" type="presOf" srcId="{59D6DC6E-7512-432A-A6DB-1C85C7502133}" destId="{AEB05D43-4530-40A0-99DD-E9B90332CEF0}" srcOrd="0" destOrd="0" presId="urn:microsoft.com/office/officeart/2018/2/layout/IconCircleList"/>
    <dgm:cxn modelId="{FD06072D-2854-4324-A823-94C64AA04209}" srcId="{6CC41888-BD47-40BA-BAB8-2134E7FBB214}" destId="{54434BFA-BB89-4FF4-AF35-CE423BA34D03}" srcOrd="2" destOrd="0" parTransId="{30B367AB-FA57-4DD6-A22D-1A28B65945BD}" sibTransId="{59D6DC6E-7512-432A-A6DB-1C85C7502133}"/>
    <dgm:cxn modelId="{56BD5F3C-9309-4B4C-BA0D-1E1BE6EFAE3C}" type="presOf" srcId="{0727A0B6-53E8-4708-B702-61C906CA5415}" destId="{BA66BF71-DF1C-49B3-85B2-E9534DBB6BDA}" srcOrd="0" destOrd="0" presId="urn:microsoft.com/office/officeart/2018/2/layout/IconCircleList"/>
    <dgm:cxn modelId="{F04E6C73-C6D0-4289-A6C0-E85444B41096}" srcId="{6CC41888-BD47-40BA-BAB8-2134E7FBB214}" destId="{BFDEA8AD-B2C3-4427-9EFC-1FE0E4D54167}" srcOrd="1" destOrd="0" parTransId="{2FB9620D-BA0B-446F-AB88-CB5F5A3A7940}" sibTransId="{D663098E-3557-4B18-A2FE-AAFC4A438A73}"/>
    <dgm:cxn modelId="{6EA5BE75-DC64-435E-959D-0D59617034D3}" type="presOf" srcId="{1A30069F-D240-42A4-8C37-2B0A7B9A9BA6}" destId="{DAE272AF-9CFB-4E90-B3C5-93B038381DCE}" srcOrd="0" destOrd="0" presId="urn:microsoft.com/office/officeart/2018/2/layout/IconCircleList"/>
    <dgm:cxn modelId="{3784FC8D-4488-45F2-99FC-CE5E3A32C4C7}" type="presOf" srcId="{BFDEA8AD-B2C3-4427-9EFC-1FE0E4D54167}" destId="{57FF55DC-C010-4301-B470-738E7B7B0425}" srcOrd="0" destOrd="0" presId="urn:microsoft.com/office/officeart/2018/2/layout/IconCircleList"/>
    <dgm:cxn modelId="{55D5CE99-EEAD-4480-A4F0-95813D93CBEF}" srcId="{6CC41888-BD47-40BA-BAB8-2134E7FBB214}" destId="{1A30069F-D240-42A4-8C37-2B0A7B9A9BA6}" srcOrd="3" destOrd="0" parTransId="{38F4E5EB-8360-403F-95A5-AE229C4D97E6}" sibTransId="{160F3EF8-9EED-4ACE-8589-C39696CC6470}"/>
    <dgm:cxn modelId="{F19CD4B0-02A0-46D4-ACD6-D5E6FE0F11AA}" type="presOf" srcId="{D663098E-3557-4B18-A2FE-AAFC4A438A73}" destId="{2DE23C05-B28B-49B9-B91B-70AC2AFB0284}" srcOrd="0" destOrd="0" presId="urn:microsoft.com/office/officeart/2018/2/layout/IconCircleList"/>
    <dgm:cxn modelId="{FB90E7C5-28E4-4523-A609-3FA2089E77BB}" type="presOf" srcId="{54434BFA-BB89-4FF4-AF35-CE423BA34D03}" destId="{EB2C1121-D8FE-4629-A355-8C2D7CFEAC4F}" srcOrd="0" destOrd="0" presId="urn:microsoft.com/office/officeart/2018/2/layout/IconCircleList"/>
    <dgm:cxn modelId="{A2F2F6D3-CBE3-47D3-A2B0-3797AA85B18E}" type="presOf" srcId="{523C47A9-53B7-480B-99E0-EA54FEB46798}" destId="{1F42DDDA-DAB4-45A1-8E88-DF33A37071EF}" srcOrd="0" destOrd="0" presId="urn:microsoft.com/office/officeart/2018/2/layout/IconCircleList"/>
    <dgm:cxn modelId="{6C49A6D7-A0BC-46A4-89DC-02E8D3E079FF}" srcId="{6CC41888-BD47-40BA-BAB8-2134E7FBB214}" destId="{523C47A9-53B7-480B-99E0-EA54FEB46798}" srcOrd="0" destOrd="0" parTransId="{4082F909-238F-418A-846A-AF68B3110A70}" sibTransId="{0727A0B6-53E8-4708-B702-61C906CA5415}"/>
    <dgm:cxn modelId="{5423BFF0-F122-44A8-A99F-5202148CFEB4}" type="presOf" srcId="{6CC41888-BD47-40BA-BAB8-2134E7FBB214}" destId="{43E7915E-DAC6-4926-BAB0-7CA801F687FB}" srcOrd="0" destOrd="0" presId="urn:microsoft.com/office/officeart/2018/2/layout/IconCircleList"/>
    <dgm:cxn modelId="{5E8AA5AD-4AD8-4CA2-B8D4-EEDFC7ABFEEF}" type="presParOf" srcId="{43E7915E-DAC6-4926-BAB0-7CA801F687FB}" destId="{7C6A10B1-6D33-4462-8CBA-EAD9583C1337}" srcOrd="0" destOrd="0" presId="urn:microsoft.com/office/officeart/2018/2/layout/IconCircleList"/>
    <dgm:cxn modelId="{2D8BB3CD-AD52-4BDA-BD23-5A4114C5DA1F}" type="presParOf" srcId="{7C6A10B1-6D33-4462-8CBA-EAD9583C1337}" destId="{89709843-8B3C-4D41-8A20-1868CA240E9C}" srcOrd="0" destOrd="0" presId="urn:microsoft.com/office/officeart/2018/2/layout/IconCircleList"/>
    <dgm:cxn modelId="{723F1B91-6BD4-46B3-A917-94B7CD4303AC}" type="presParOf" srcId="{89709843-8B3C-4D41-8A20-1868CA240E9C}" destId="{D1AD490B-58C6-44CD-BC9C-1979712C9D77}" srcOrd="0" destOrd="0" presId="urn:microsoft.com/office/officeart/2018/2/layout/IconCircleList"/>
    <dgm:cxn modelId="{785B9CD1-A6CF-491A-8842-22CFFCAEC1EF}" type="presParOf" srcId="{89709843-8B3C-4D41-8A20-1868CA240E9C}" destId="{FCCDF56F-4249-4FB7-9276-3B3599C22D7C}" srcOrd="1" destOrd="0" presId="urn:microsoft.com/office/officeart/2018/2/layout/IconCircleList"/>
    <dgm:cxn modelId="{C932DB67-A82D-42A8-86A2-EDF5559E12AA}" type="presParOf" srcId="{89709843-8B3C-4D41-8A20-1868CA240E9C}" destId="{5E798067-996F-4B4A-9958-9D9E05299B30}" srcOrd="2" destOrd="0" presId="urn:microsoft.com/office/officeart/2018/2/layout/IconCircleList"/>
    <dgm:cxn modelId="{E0FC6C5A-9EC7-4243-8022-287CAED2A385}" type="presParOf" srcId="{89709843-8B3C-4D41-8A20-1868CA240E9C}" destId="{1F42DDDA-DAB4-45A1-8E88-DF33A37071EF}" srcOrd="3" destOrd="0" presId="urn:microsoft.com/office/officeart/2018/2/layout/IconCircleList"/>
    <dgm:cxn modelId="{0E35EBD7-5ED3-458D-AB34-59E05FE9B6A8}" type="presParOf" srcId="{7C6A10B1-6D33-4462-8CBA-EAD9583C1337}" destId="{BA66BF71-DF1C-49B3-85B2-E9534DBB6BDA}" srcOrd="1" destOrd="0" presId="urn:microsoft.com/office/officeart/2018/2/layout/IconCircleList"/>
    <dgm:cxn modelId="{763AD2FA-35BE-4314-B98F-F2BC929C8CB9}" type="presParOf" srcId="{7C6A10B1-6D33-4462-8CBA-EAD9583C1337}" destId="{14AF4913-3307-4846-988E-81FD41826650}" srcOrd="2" destOrd="0" presId="urn:microsoft.com/office/officeart/2018/2/layout/IconCircleList"/>
    <dgm:cxn modelId="{A046ABA3-61D7-4EEA-AEE1-289C2FAC7F9D}" type="presParOf" srcId="{14AF4913-3307-4846-988E-81FD41826650}" destId="{B57B475A-27FB-4FD9-8B9D-9BE41ADD0824}" srcOrd="0" destOrd="0" presId="urn:microsoft.com/office/officeart/2018/2/layout/IconCircleList"/>
    <dgm:cxn modelId="{94E75A06-D25E-4547-84AE-99FBDBE860B6}" type="presParOf" srcId="{14AF4913-3307-4846-988E-81FD41826650}" destId="{88CDEF41-585E-487B-9C42-920513A0CFAF}" srcOrd="1" destOrd="0" presId="urn:microsoft.com/office/officeart/2018/2/layout/IconCircleList"/>
    <dgm:cxn modelId="{A48E2157-1930-406A-BD70-BF3430F47459}" type="presParOf" srcId="{14AF4913-3307-4846-988E-81FD41826650}" destId="{34CC51EC-3260-4910-8989-B88B6772E3F2}" srcOrd="2" destOrd="0" presId="urn:microsoft.com/office/officeart/2018/2/layout/IconCircleList"/>
    <dgm:cxn modelId="{FEACADAC-F1BE-48C3-9569-BC986BF88A05}" type="presParOf" srcId="{14AF4913-3307-4846-988E-81FD41826650}" destId="{57FF55DC-C010-4301-B470-738E7B7B0425}" srcOrd="3" destOrd="0" presId="urn:microsoft.com/office/officeart/2018/2/layout/IconCircleList"/>
    <dgm:cxn modelId="{467ADBE9-561D-4420-B250-5F60D9F4D786}" type="presParOf" srcId="{7C6A10B1-6D33-4462-8CBA-EAD9583C1337}" destId="{2DE23C05-B28B-49B9-B91B-70AC2AFB0284}" srcOrd="3" destOrd="0" presId="urn:microsoft.com/office/officeart/2018/2/layout/IconCircleList"/>
    <dgm:cxn modelId="{D439759A-DC6A-4242-AB92-B060B0B3EF8E}" type="presParOf" srcId="{7C6A10B1-6D33-4462-8CBA-EAD9583C1337}" destId="{69FE2BC9-99B4-4156-A7EA-8351AFBCEE73}" srcOrd="4" destOrd="0" presId="urn:microsoft.com/office/officeart/2018/2/layout/IconCircleList"/>
    <dgm:cxn modelId="{8FF34FDF-8DC9-4DBD-8970-A638F770DD40}" type="presParOf" srcId="{69FE2BC9-99B4-4156-A7EA-8351AFBCEE73}" destId="{DE38C05F-89EA-4405-86B2-2BE8ABF2F37C}" srcOrd="0" destOrd="0" presId="urn:microsoft.com/office/officeart/2018/2/layout/IconCircleList"/>
    <dgm:cxn modelId="{BDDF51D2-C2D1-4D67-A356-3A50348AADE8}" type="presParOf" srcId="{69FE2BC9-99B4-4156-A7EA-8351AFBCEE73}" destId="{DA3BD771-31A5-43C1-B26A-CF3A43C42B83}" srcOrd="1" destOrd="0" presId="urn:microsoft.com/office/officeart/2018/2/layout/IconCircleList"/>
    <dgm:cxn modelId="{1FB8841D-4BFB-4805-8F1D-B1A596515772}" type="presParOf" srcId="{69FE2BC9-99B4-4156-A7EA-8351AFBCEE73}" destId="{5020CA7A-BA20-4822-BCD1-DBB27B5A738C}" srcOrd="2" destOrd="0" presId="urn:microsoft.com/office/officeart/2018/2/layout/IconCircleList"/>
    <dgm:cxn modelId="{875CBEBB-5D08-497B-AA13-1BB2946F71C0}" type="presParOf" srcId="{69FE2BC9-99B4-4156-A7EA-8351AFBCEE73}" destId="{EB2C1121-D8FE-4629-A355-8C2D7CFEAC4F}" srcOrd="3" destOrd="0" presId="urn:microsoft.com/office/officeart/2018/2/layout/IconCircleList"/>
    <dgm:cxn modelId="{D4666571-F4B7-4386-9518-243F104E9127}" type="presParOf" srcId="{7C6A10B1-6D33-4462-8CBA-EAD9583C1337}" destId="{AEB05D43-4530-40A0-99DD-E9B90332CEF0}" srcOrd="5" destOrd="0" presId="urn:microsoft.com/office/officeart/2018/2/layout/IconCircleList"/>
    <dgm:cxn modelId="{1274E335-DF1F-4741-BDFA-A0B06F30D987}" type="presParOf" srcId="{7C6A10B1-6D33-4462-8CBA-EAD9583C1337}" destId="{2ABC1145-AA0C-4051-8C31-FB1841551D87}" srcOrd="6" destOrd="0" presId="urn:microsoft.com/office/officeart/2018/2/layout/IconCircleList"/>
    <dgm:cxn modelId="{71B8B834-C6AF-4E2E-ABE0-DC04D1C37CAF}" type="presParOf" srcId="{2ABC1145-AA0C-4051-8C31-FB1841551D87}" destId="{938C9082-8697-40C5-BA80-0A415DA86BE8}" srcOrd="0" destOrd="0" presId="urn:microsoft.com/office/officeart/2018/2/layout/IconCircleList"/>
    <dgm:cxn modelId="{EC165802-D72E-4A49-8C4E-88E5C8BE534C}" type="presParOf" srcId="{2ABC1145-AA0C-4051-8C31-FB1841551D87}" destId="{1D78EED3-057D-4624-8082-B9F2680CC2CC}" srcOrd="1" destOrd="0" presId="urn:microsoft.com/office/officeart/2018/2/layout/IconCircleList"/>
    <dgm:cxn modelId="{2C8F738B-9355-4E84-92B8-C45888A2C527}" type="presParOf" srcId="{2ABC1145-AA0C-4051-8C31-FB1841551D87}" destId="{F2438391-ACB1-4652-A70D-B4AA8F3373A5}" srcOrd="2" destOrd="0" presId="urn:microsoft.com/office/officeart/2018/2/layout/IconCircleList"/>
    <dgm:cxn modelId="{0BA94E47-91F0-4A99-87DB-B1218DC7BC01}" type="presParOf" srcId="{2ABC1145-AA0C-4051-8C31-FB1841551D87}" destId="{DAE272AF-9CFB-4E90-B3C5-93B038381DCE}" srcOrd="3" destOrd="0" presId="urn:microsoft.com/office/officeart/2018/2/layout/IconCircle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75C5B05-F5A0-422D-9C8C-D9916D19137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798714F4-CD41-4029-82A9-7CFD732CC060}">
      <dgm:prSet/>
      <dgm:spPr/>
      <dgm:t>
        <a:bodyPr/>
        <a:lstStyle/>
        <a:p>
          <a:pPr>
            <a:lnSpc>
              <a:spcPct val="100000"/>
            </a:lnSpc>
          </a:pPr>
          <a:r>
            <a:rPr lang="en-US" b="1"/>
            <a:t>Job Opportunities</a:t>
          </a:r>
          <a:br>
            <a:rPr lang="en-US"/>
          </a:br>
          <a:r>
            <a:rPr lang="en-US"/>
            <a:t>Alumni actively share openings, offer referrals, and support recruitment efforts.</a:t>
          </a:r>
        </a:p>
      </dgm:t>
    </dgm:pt>
    <dgm:pt modelId="{A717E13F-ED51-43D6-9679-5E83D0906867}" type="parTrans" cxnId="{0EDD7994-02DE-4723-ACBC-87FEA5148D22}">
      <dgm:prSet/>
      <dgm:spPr/>
      <dgm:t>
        <a:bodyPr/>
        <a:lstStyle/>
        <a:p>
          <a:endParaRPr lang="en-US"/>
        </a:p>
      </dgm:t>
    </dgm:pt>
    <dgm:pt modelId="{632957FC-D62C-4CEC-B3D5-38A2BB578D89}" type="sibTrans" cxnId="{0EDD7994-02DE-4723-ACBC-87FEA5148D22}">
      <dgm:prSet/>
      <dgm:spPr/>
      <dgm:t>
        <a:bodyPr/>
        <a:lstStyle/>
        <a:p>
          <a:endParaRPr lang="en-US"/>
        </a:p>
      </dgm:t>
    </dgm:pt>
    <dgm:pt modelId="{EBEFF2B2-D977-457B-9E41-0A84ABB5DFC5}">
      <dgm:prSet/>
      <dgm:spPr/>
      <dgm:t>
        <a:bodyPr/>
        <a:lstStyle/>
        <a:p>
          <a:pPr>
            <a:lnSpc>
              <a:spcPct val="100000"/>
            </a:lnSpc>
          </a:pPr>
          <a:r>
            <a:rPr lang="en-US"/>
            <a:t>🔸 </a:t>
          </a:r>
          <a:r>
            <a:rPr lang="en-US" b="1"/>
            <a:t>Career Counseling</a:t>
          </a:r>
          <a:br>
            <a:rPr lang="en-US"/>
          </a:br>
          <a:r>
            <a:rPr lang="en-US"/>
            <a:t>They guide students and graduates in career planning, upskilling, and interview preparation.</a:t>
          </a:r>
        </a:p>
      </dgm:t>
    </dgm:pt>
    <dgm:pt modelId="{4ADB4DFA-4905-4FA4-9CD7-D1E9E91B0E57}" type="parTrans" cxnId="{E64EB5AA-BC57-4868-8880-BC9F4DF60F28}">
      <dgm:prSet/>
      <dgm:spPr/>
      <dgm:t>
        <a:bodyPr/>
        <a:lstStyle/>
        <a:p>
          <a:endParaRPr lang="en-US"/>
        </a:p>
      </dgm:t>
    </dgm:pt>
    <dgm:pt modelId="{9DE22E97-C3AA-4D29-BCB7-E2B5B0159EE6}" type="sibTrans" cxnId="{E64EB5AA-BC57-4868-8880-BC9F4DF60F28}">
      <dgm:prSet/>
      <dgm:spPr/>
      <dgm:t>
        <a:bodyPr/>
        <a:lstStyle/>
        <a:p>
          <a:endParaRPr lang="en-US"/>
        </a:p>
      </dgm:t>
    </dgm:pt>
    <dgm:pt modelId="{A4427659-937C-4B59-A895-AC0FE136D830}">
      <dgm:prSet/>
      <dgm:spPr/>
      <dgm:t>
        <a:bodyPr/>
        <a:lstStyle/>
        <a:p>
          <a:pPr>
            <a:lnSpc>
              <a:spcPct val="100000"/>
            </a:lnSpc>
          </a:pPr>
          <a:r>
            <a:rPr lang="en-US"/>
            <a:t>🔸 </a:t>
          </a:r>
          <a:r>
            <a:rPr lang="en-US" b="1"/>
            <a:t>Real-life Success Stories</a:t>
          </a:r>
          <a:br>
            <a:rPr lang="en-US"/>
          </a:br>
          <a:r>
            <a:rPr lang="en-US"/>
            <a:t>Their inspiring journeys serve as motivation and benchmarks for current students.</a:t>
          </a:r>
        </a:p>
      </dgm:t>
    </dgm:pt>
    <dgm:pt modelId="{DBA72239-D91B-4BCD-AC43-8C70AE10AC4A}" type="parTrans" cxnId="{84395741-57CA-4A05-AB30-5412641D1A98}">
      <dgm:prSet/>
      <dgm:spPr/>
      <dgm:t>
        <a:bodyPr/>
        <a:lstStyle/>
        <a:p>
          <a:endParaRPr lang="en-US"/>
        </a:p>
      </dgm:t>
    </dgm:pt>
    <dgm:pt modelId="{2612BCC4-4A89-480E-B276-1F268511235A}" type="sibTrans" cxnId="{84395741-57CA-4A05-AB30-5412641D1A98}">
      <dgm:prSet/>
      <dgm:spPr/>
      <dgm:t>
        <a:bodyPr/>
        <a:lstStyle/>
        <a:p>
          <a:endParaRPr lang="en-US"/>
        </a:p>
      </dgm:t>
    </dgm:pt>
    <dgm:pt modelId="{172C0BBA-ADE5-49AC-8AC5-07BCBC6D9C23}">
      <dgm:prSet/>
      <dgm:spPr/>
      <dgm:t>
        <a:bodyPr/>
        <a:lstStyle/>
        <a:p>
          <a:pPr>
            <a:lnSpc>
              <a:spcPct val="100000"/>
            </a:lnSpc>
          </a:pPr>
          <a:r>
            <a:rPr lang="en-US"/>
            <a:t>🔸 </a:t>
          </a:r>
          <a:r>
            <a:rPr lang="en-US" b="1"/>
            <a:t>Networking Platforms</a:t>
          </a:r>
          <a:br>
            <a:rPr lang="en-US"/>
          </a:br>
          <a:r>
            <a:rPr lang="en-US"/>
            <a:t>Alumni help build strong professional networks through meetups, forums, and events.</a:t>
          </a:r>
        </a:p>
      </dgm:t>
    </dgm:pt>
    <dgm:pt modelId="{C9FEF79F-C245-4081-9135-71E444C758F7}" type="parTrans" cxnId="{67B1EB90-FCA2-4E3C-916D-9A10DFA0BD87}">
      <dgm:prSet/>
      <dgm:spPr/>
      <dgm:t>
        <a:bodyPr/>
        <a:lstStyle/>
        <a:p>
          <a:endParaRPr lang="en-US"/>
        </a:p>
      </dgm:t>
    </dgm:pt>
    <dgm:pt modelId="{6AB4D80C-15C2-44E3-A4DD-1350BAA2AC9D}" type="sibTrans" cxnId="{67B1EB90-FCA2-4E3C-916D-9A10DFA0BD87}">
      <dgm:prSet/>
      <dgm:spPr/>
      <dgm:t>
        <a:bodyPr/>
        <a:lstStyle/>
        <a:p>
          <a:endParaRPr lang="en-US"/>
        </a:p>
      </dgm:t>
    </dgm:pt>
    <dgm:pt modelId="{83E37727-9C4B-4CA8-8551-0E75FE5F8ABC}">
      <dgm:prSet/>
      <dgm:spPr/>
      <dgm:t>
        <a:bodyPr/>
        <a:lstStyle/>
        <a:p>
          <a:pPr>
            <a:lnSpc>
              <a:spcPct val="100000"/>
            </a:lnSpc>
          </a:pPr>
          <a:r>
            <a:rPr lang="en-US"/>
            <a:t>🔸 </a:t>
          </a:r>
          <a:r>
            <a:rPr lang="en-US" b="1"/>
            <a:t>Knowledge Sharing via Talk Series</a:t>
          </a:r>
          <a:br>
            <a:rPr lang="en-US"/>
          </a:br>
          <a:r>
            <a:rPr lang="en-US"/>
            <a:t>They lead sessions on industry trends, innovations, and professional experiences.</a:t>
          </a:r>
        </a:p>
      </dgm:t>
    </dgm:pt>
    <dgm:pt modelId="{EB6C5AB3-AA36-41F7-AB30-BCEED03C23AB}" type="parTrans" cxnId="{3A46C6F3-A3BA-4CAE-BF84-FEAA33C21493}">
      <dgm:prSet/>
      <dgm:spPr/>
      <dgm:t>
        <a:bodyPr/>
        <a:lstStyle/>
        <a:p>
          <a:endParaRPr lang="en-US"/>
        </a:p>
      </dgm:t>
    </dgm:pt>
    <dgm:pt modelId="{7841C2AA-21B6-4CC0-BFC0-89171790FDBB}" type="sibTrans" cxnId="{3A46C6F3-A3BA-4CAE-BF84-FEAA33C21493}">
      <dgm:prSet/>
      <dgm:spPr/>
      <dgm:t>
        <a:bodyPr/>
        <a:lstStyle/>
        <a:p>
          <a:endParaRPr lang="en-US"/>
        </a:p>
      </dgm:t>
    </dgm:pt>
    <dgm:pt modelId="{5812877B-3AE8-4347-9405-0C65C160647C}">
      <dgm:prSet/>
      <dgm:spPr/>
      <dgm:t>
        <a:bodyPr/>
        <a:lstStyle/>
        <a:p>
          <a:pPr>
            <a:lnSpc>
              <a:spcPct val="100000"/>
            </a:lnSpc>
          </a:pPr>
          <a:r>
            <a:rPr lang="en-US"/>
            <a:t>🔸 </a:t>
          </a:r>
          <a:r>
            <a:rPr lang="en-US" b="1"/>
            <a:t>Industry Mentoring</a:t>
          </a:r>
          <a:br>
            <a:rPr lang="en-US"/>
          </a:br>
          <a:r>
            <a:rPr lang="en-US"/>
            <a:t>Alumni mentor juniors, offering practical insights and bridging the gap between academics and industry.</a:t>
          </a:r>
        </a:p>
      </dgm:t>
    </dgm:pt>
    <dgm:pt modelId="{7B610FEC-2B12-415F-87A7-D27869AA715E}" type="parTrans" cxnId="{8F7C98C9-E861-46F2-B152-ED6A76194A39}">
      <dgm:prSet/>
      <dgm:spPr/>
      <dgm:t>
        <a:bodyPr/>
        <a:lstStyle/>
        <a:p>
          <a:endParaRPr lang="en-US"/>
        </a:p>
      </dgm:t>
    </dgm:pt>
    <dgm:pt modelId="{F94E3B07-74EB-49B7-93B9-01DAB9AC3E5A}" type="sibTrans" cxnId="{8F7C98C9-E861-46F2-B152-ED6A76194A39}">
      <dgm:prSet/>
      <dgm:spPr/>
      <dgm:t>
        <a:bodyPr/>
        <a:lstStyle/>
        <a:p>
          <a:endParaRPr lang="en-US"/>
        </a:p>
      </dgm:t>
    </dgm:pt>
    <dgm:pt modelId="{9D608075-1C6C-47C5-9FB3-235434527A5A}" type="pres">
      <dgm:prSet presAssocID="{C75C5B05-F5A0-422D-9C8C-D9916D191373}" presName="root" presStyleCnt="0">
        <dgm:presLayoutVars>
          <dgm:dir/>
          <dgm:resizeHandles val="exact"/>
        </dgm:presLayoutVars>
      </dgm:prSet>
      <dgm:spPr/>
    </dgm:pt>
    <dgm:pt modelId="{0125FEDD-C63F-4A63-B0C6-73DD0025242E}" type="pres">
      <dgm:prSet presAssocID="{798714F4-CD41-4029-82A9-7CFD732CC060}" presName="compNode" presStyleCnt="0"/>
      <dgm:spPr/>
    </dgm:pt>
    <dgm:pt modelId="{2C5397E9-90C2-4346-9E4B-2168F6CE1428}" type="pres">
      <dgm:prSet presAssocID="{798714F4-CD41-4029-82A9-7CFD732CC060}"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Cheers"/>
        </a:ext>
      </dgm:extLst>
    </dgm:pt>
    <dgm:pt modelId="{9F6D5517-ABD7-4397-87FC-59CF98713717}" type="pres">
      <dgm:prSet presAssocID="{798714F4-CD41-4029-82A9-7CFD732CC060}" presName="spaceRect" presStyleCnt="0"/>
      <dgm:spPr/>
    </dgm:pt>
    <dgm:pt modelId="{05FDB774-32FC-425B-8574-6B38389169A7}" type="pres">
      <dgm:prSet presAssocID="{798714F4-CD41-4029-82A9-7CFD732CC060}" presName="textRect" presStyleLbl="revTx" presStyleIdx="0" presStyleCnt="6">
        <dgm:presLayoutVars>
          <dgm:chMax val="1"/>
          <dgm:chPref val="1"/>
        </dgm:presLayoutVars>
      </dgm:prSet>
      <dgm:spPr/>
    </dgm:pt>
    <dgm:pt modelId="{61C4D782-CB35-47B5-AEB2-782209241D1A}" type="pres">
      <dgm:prSet presAssocID="{632957FC-D62C-4CEC-B3D5-38A2BB578D89}" presName="sibTrans" presStyleCnt="0"/>
      <dgm:spPr/>
    </dgm:pt>
    <dgm:pt modelId="{E5FD7F0A-4748-4FB2-A4CC-517E44919EFB}" type="pres">
      <dgm:prSet presAssocID="{EBEFF2B2-D977-457B-9E41-0A84ABB5DFC5}" presName="compNode" presStyleCnt="0"/>
      <dgm:spPr/>
    </dgm:pt>
    <dgm:pt modelId="{608E8A69-69A2-44BD-B5F4-D503AC45BC50}" type="pres">
      <dgm:prSet presAssocID="{EBEFF2B2-D977-457B-9E41-0A84ABB5DFC5}"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Diploma Roll"/>
        </a:ext>
      </dgm:extLst>
    </dgm:pt>
    <dgm:pt modelId="{160E7D2D-F1B1-49B8-8BDA-D5F47666252B}" type="pres">
      <dgm:prSet presAssocID="{EBEFF2B2-D977-457B-9E41-0A84ABB5DFC5}" presName="spaceRect" presStyleCnt="0"/>
      <dgm:spPr/>
    </dgm:pt>
    <dgm:pt modelId="{C38A63AA-0CE9-445B-A413-389F72D53D52}" type="pres">
      <dgm:prSet presAssocID="{EBEFF2B2-D977-457B-9E41-0A84ABB5DFC5}" presName="textRect" presStyleLbl="revTx" presStyleIdx="1" presStyleCnt="6">
        <dgm:presLayoutVars>
          <dgm:chMax val="1"/>
          <dgm:chPref val="1"/>
        </dgm:presLayoutVars>
      </dgm:prSet>
      <dgm:spPr/>
    </dgm:pt>
    <dgm:pt modelId="{37F42288-7976-44FD-8112-D82AC1D43C4E}" type="pres">
      <dgm:prSet presAssocID="{9DE22E97-C3AA-4D29-BCB7-E2B5B0159EE6}" presName="sibTrans" presStyleCnt="0"/>
      <dgm:spPr/>
    </dgm:pt>
    <dgm:pt modelId="{D69750F5-3F49-4795-8B0C-26E901A37CDC}" type="pres">
      <dgm:prSet presAssocID="{A4427659-937C-4B59-A895-AC0FE136D830}" presName="compNode" presStyleCnt="0"/>
      <dgm:spPr/>
    </dgm:pt>
    <dgm:pt modelId="{88D38694-FC54-4207-8AC0-7C6625E07640}" type="pres">
      <dgm:prSet presAssocID="{A4427659-937C-4B59-A895-AC0FE136D830}"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odium"/>
        </a:ext>
      </dgm:extLst>
    </dgm:pt>
    <dgm:pt modelId="{2C0DF67E-1C87-46BA-876A-4074AAABAF8F}" type="pres">
      <dgm:prSet presAssocID="{A4427659-937C-4B59-A895-AC0FE136D830}" presName="spaceRect" presStyleCnt="0"/>
      <dgm:spPr/>
    </dgm:pt>
    <dgm:pt modelId="{DFB3D34A-3C25-4190-B341-2E9E8D39466A}" type="pres">
      <dgm:prSet presAssocID="{A4427659-937C-4B59-A895-AC0FE136D830}" presName="textRect" presStyleLbl="revTx" presStyleIdx="2" presStyleCnt="6">
        <dgm:presLayoutVars>
          <dgm:chMax val="1"/>
          <dgm:chPref val="1"/>
        </dgm:presLayoutVars>
      </dgm:prSet>
      <dgm:spPr/>
    </dgm:pt>
    <dgm:pt modelId="{AAEE10A3-722A-46F0-952E-29373FC16801}" type="pres">
      <dgm:prSet presAssocID="{2612BCC4-4A89-480E-B276-1F268511235A}" presName="sibTrans" presStyleCnt="0"/>
      <dgm:spPr/>
    </dgm:pt>
    <dgm:pt modelId="{4B0212EE-2735-4E20-921A-2742E5F86CFA}" type="pres">
      <dgm:prSet presAssocID="{172C0BBA-ADE5-49AC-8AC5-07BCBC6D9C23}" presName="compNode" presStyleCnt="0"/>
      <dgm:spPr/>
    </dgm:pt>
    <dgm:pt modelId="{B0FDA584-028B-4A97-BD12-F8277C73F947}" type="pres">
      <dgm:prSet presAssocID="{172C0BBA-ADE5-49AC-8AC5-07BCBC6D9C23}"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onnections"/>
        </a:ext>
      </dgm:extLst>
    </dgm:pt>
    <dgm:pt modelId="{E9D3FF28-FF67-4787-98FC-F588B9EF2437}" type="pres">
      <dgm:prSet presAssocID="{172C0BBA-ADE5-49AC-8AC5-07BCBC6D9C23}" presName="spaceRect" presStyleCnt="0"/>
      <dgm:spPr/>
    </dgm:pt>
    <dgm:pt modelId="{E4C14209-6C08-4D07-BC09-0ECC3C30A410}" type="pres">
      <dgm:prSet presAssocID="{172C0BBA-ADE5-49AC-8AC5-07BCBC6D9C23}" presName="textRect" presStyleLbl="revTx" presStyleIdx="3" presStyleCnt="6">
        <dgm:presLayoutVars>
          <dgm:chMax val="1"/>
          <dgm:chPref val="1"/>
        </dgm:presLayoutVars>
      </dgm:prSet>
      <dgm:spPr/>
    </dgm:pt>
    <dgm:pt modelId="{B928BD52-678A-490F-B772-97362A04064C}" type="pres">
      <dgm:prSet presAssocID="{6AB4D80C-15C2-44E3-A4DD-1350BAA2AC9D}" presName="sibTrans" presStyleCnt="0"/>
      <dgm:spPr/>
    </dgm:pt>
    <dgm:pt modelId="{97E48314-60F4-431F-B35B-4A1FE7D61AFE}" type="pres">
      <dgm:prSet presAssocID="{83E37727-9C4B-4CA8-8551-0E75FE5F8ABC}" presName="compNode" presStyleCnt="0"/>
      <dgm:spPr/>
    </dgm:pt>
    <dgm:pt modelId="{3C102716-8590-422F-A0DF-ADF2AE997766}" type="pres">
      <dgm:prSet presAssocID="{83E37727-9C4B-4CA8-8551-0E75FE5F8ABC}"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dgm:spPr>
      <dgm:extLst>
        <a:ext uri="{E40237B7-FDA0-4F09-8148-C483321AD2D9}">
          <dgm14:cNvPr xmlns:dgm14="http://schemas.microsoft.com/office/drawing/2010/diagram" id="0" name="" descr="Classroom"/>
        </a:ext>
      </dgm:extLst>
    </dgm:pt>
    <dgm:pt modelId="{7C44B2C4-69DC-4A7C-817C-2C3202812B01}" type="pres">
      <dgm:prSet presAssocID="{83E37727-9C4B-4CA8-8551-0E75FE5F8ABC}" presName="spaceRect" presStyleCnt="0"/>
      <dgm:spPr/>
    </dgm:pt>
    <dgm:pt modelId="{7200D061-46D5-4A23-9A1D-351B4142D482}" type="pres">
      <dgm:prSet presAssocID="{83E37727-9C4B-4CA8-8551-0E75FE5F8ABC}" presName="textRect" presStyleLbl="revTx" presStyleIdx="4" presStyleCnt="6">
        <dgm:presLayoutVars>
          <dgm:chMax val="1"/>
          <dgm:chPref val="1"/>
        </dgm:presLayoutVars>
      </dgm:prSet>
      <dgm:spPr/>
    </dgm:pt>
    <dgm:pt modelId="{63D6F7FD-926E-4166-91A7-4710FE04D13F}" type="pres">
      <dgm:prSet presAssocID="{7841C2AA-21B6-4CC0-BFC0-89171790FDBB}" presName="sibTrans" presStyleCnt="0"/>
      <dgm:spPr/>
    </dgm:pt>
    <dgm:pt modelId="{F63392D1-BF0E-4D31-A6FA-EE96E9336F00}" type="pres">
      <dgm:prSet presAssocID="{5812877B-3AE8-4347-9405-0C65C160647C}" presName="compNode" presStyleCnt="0"/>
      <dgm:spPr/>
    </dgm:pt>
    <dgm:pt modelId="{AE2FCE3F-65DD-4F6E-AE49-255FFE96721F}" type="pres">
      <dgm:prSet presAssocID="{5812877B-3AE8-4347-9405-0C65C160647C}"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dgm:spPr>
      <dgm:extLst>
        <a:ext uri="{E40237B7-FDA0-4F09-8148-C483321AD2D9}">
          <dgm14:cNvPr xmlns:dgm14="http://schemas.microsoft.com/office/drawing/2010/diagram" id="0" name="" descr="Group"/>
        </a:ext>
      </dgm:extLst>
    </dgm:pt>
    <dgm:pt modelId="{8A328506-7BCF-4BA4-9152-37796255FC0F}" type="pres">
      <dgm:prSet presAssocID="{5812877B-3AE8-4347-9405-0C65C160647C}" presName="spaceRect" presStyleCnt="0"/>
      <dgm:spPr/>
    </dgm:pt>
    <dgm:pt modelId="{CA1F204D-A372-4CEF-B0F5-0C96E168EFA8}" type="pres">
      <dgm:prSet presAssocID="{5812877B-3AE8-4347-9405-0C65C160647C}" presName="textRect" presStyleLbl="revTx" presStyleIdx="5" presStyleCnt="6">
        <dgm:presLayoutVars>
          <dgm:chMax val="1"/>
          <dgm:chPref val="1"/>
        </dgm:presLayoutVars>
      </dgm:prSet>
      <dgm:spPr/>
    </dgm:pt>
  </dgm:ptLst>
  <dgm:cxnLst>
    <dgm:cxn modelId="{634F0129-11F0-45C9-B6CC-28379A288A1A}" type="presOf" srcId="{C75C5B05-F5A0-422D-9C8C-D9916D191373}" destId="{9D608075-1C6C-47C5-9FB3-235434527A5A}" srcOrd="0" destOrd="0" presId="urn:microsoft.com/office/officeart/2018/2/layout/IconLabelList"/>
    <dgm:cxn modelId="{32B0B45D-2056-4117-8B47-2EAD8F64694A}" type="presOf" srcId="{A4427659-937C-4B59-A895-AC0FE136D830}" destId="{DFB3D34A-3C25-4190-B341-2E9E8D39466A}" srcOrd="0" destOrd="0" presId="urn:microsoft.com/office/officeart/2018/2/layout/IconLabelList"/>
    <dgm:cxn modelId="{84395741-57CA-4A05-AB30-5412641D1A98}" srcId="{C75C5B05-F5A0-422D-9C8C-D9916D191373}" destId="{A4427659-937C-4B59-A895-AC0FE136D830}" srcOrd="2" destOrd="0" parTransId="{DBA72239-D91B-4BCD-AC43-8C70AE10AC4A}" sibTransId="{2612BCC4-4A89-480E-B276-1F268511235A}"/>
    <dgm:cxn modelId="{E5EE8863-39FB-4AFE-9920-6965886B4072}" type="presOf" srcId="{172C0BBA-ADE5-49AC-8AC5-07BCBC6D9C23}" destId="{E4C14209-6C08-4D07-BC09-0ECC3C30A410}" srcOrd="0" destOrd="0" presId="urn:microsoft.com/office/officeart/2018/2/layout/IconLabelList"/>
    <dgm:cxn modelId="{9670B45A-6B6B-4C92-8BA7-445007C5B7E1}" type="presOf" srcId="{5812877B-3AE8-4347-9405-0C65C160647C}" destId="{CA1F204D-A372-4CEF-B0F5-0C96E168EFA8}" srcOrd="0" destOrd="0" presId="urn:microsoft.com/office/officeart/2018/2/layout/IconLabelList"/>
    <dgm:cxn modelId="{67B1EB90-FCA2-4E3C-916D-9A10DFA0BD87}" srcId="{C75C5B05-F5A0-422D-9C8C-D9916D191373}" destId="{172C0BBA-ADE5-49AC-8AC5-07BCBC6D9C23}" srcOrd="3" destOrd="0" parTransId="{C9FEF79F-C245-4081-9135-71E444C758F7}" sibTransId="{6AB4D80C-15C2-44E3-A4DD-1350BAA2AC9D}"/>
    <dgm:cxn modelId="{0EDD7994-02DE-4723-ACBC-87FEA5148D22}" srcId="{C75C5B05-F5A0-422D-9C8C-D9916D191373}" destId="{798714F4-CD41-4029-82A9-7CFD732CC060}" srcOrd="0" destOrd="0" parTransId="{A717E13F-ED51-43D6-9679-5E83D0906867}" sibTransId="{632957FC-D62C-4CEC-B3D5-38A2BB578D89}"/>
    <dgm:cxn modelId="{8C3C44AA-6B0B-477E-B89C-05D859AC46EE}" type="presOf" srcId="{83E37727-9C4B-4CA8-8551-0E75FE5F8ABC}" destId="{7200D061-46D5-4A23-9A1D-351B4142D482}" srcOrd="0" destOrd="0" presId="urn:microsoft.com/office/officeart/2018/2/layout/IconLabelList"/>
    <dgm:cxn modelId="{E64EB5AA-BC57-4868-8880-BC9F4DF60F28}" srcId="{C75C5B05-F5A0-422D-9C8C-D9916D191373}" destId="{EBEFF2B2-D977-457B-9E41-0A84ABB5DFC5}" srcOrd="1" destOrd="0" parTransId="{4ADB4DFA-4905-4FA4-9CD7-D1E9E91B0E57}" sibTransId="{9DE22E97-C3AA-4D29-BCB7-E2B5B0159EE6}"/>
    <dgm:cxn modelId="{E18E59AB-97C6-41A2-B4E2-A3F0C50E2350}" type="presOf" srcId="{EBEFF2B2-D977-457B-9E41-0A84ABB5DFC5}" destId="{C38A63AA-0CE9-445B-A413-389F72D53D52}" srcOrd="0" destOrd="0" presId="urn:microsoft.com/office/officeart/2018/2/layout/IconLabelList"/>
    <dgm:cxn modelId="{52090CC2-9D6E-4FA0-A127-05F3560DA455}" type="presOf" srcId="{798714F4-CD41-4029-82A9-7CFD732CC060}" destId="{05FDB774-32FC-425B-8574-6B38389169A7}" srcOrd="0" destOrd="0" presId="urn:microsoft.com/office/officeart/2018/2/layout/IconLabelList"/>
    <dgm:cxn modelId="{8F7C98C9-E861-46F2-B152-ED6A76194A39}" srcId="{C75C5B05-F5A0-422D-9C8C-D9916D191373}" destId="{5812877B-3AE8-4347-9405-0C65C160647C}" srcOrd="5" destOrd="0" parTransId="{7B610FEC-2B12-415F-87A7-D27869AA715E}" sibTransId="{F94E3B07-74EB-49B7-93B9-01DAB9AC3E5A}"/>
    <dgm:cxn modelId="{3A46C6F3-A3BA-4CAE-BF84-FEAA33C21493}" srcId="{C75C5B05-F5A0-422D-9C8C-D9916D191373}" destId="{83E37727-9C4B-4CA8-8551-0E75FE5F8ABC}" srcOrd="4" destOrd="0" parTransId="{EB6C5AB3-AA36-41F7-AB30-BCEED03C23AB}" sibTransId="{7841C2AA-21B6-4CC0-BFC0-89171790FDBB}"/>
    <dgm:cxn modelId="{F3519E87-4605-46B1-9BA5-DDFE43E761C0}" type="presParOf" srcId="{9D608075-1C6C-47C5-9FB3-235434527A5A}" destId="{0125FEDD-C63F-4A63-B0C6-73DD0025242E}" srcOrd="0" destOrd="0" presId="urn:microsoft.com/office/officeart/2018/2/layout/IconLabelList"/>
    <dgm:cxn modelId="{A8F262FD-872C-4C6C-8460-6F61BAF9BCB6}" type="presParOf" srcId="{0125FEDD-C63F-4A63-B0C6-73DD0025242E}" destId="{2C5397E9-90C2-4346-9E4B-2168F6CE1428}" srcOrd="0" destOrd="0" presId="urn:microsoft.com/office/officeart/2018/2/layout/IconLabelList"/>
    <dgm:cxn modelId="{2FE01BC8-CE68-4067-A8AD-78907D0E54C7}" type="presParOf" srcId="{0125FEDD-C63F-4A63-B0C6-73DD0025242E}" destId="{9F6D5517-ABD7-4397-87FC-59CF98713717}" srcOrd="1" destOrd="0" presId="urn:microsoft.com/office/officeart/2018/2/layout/IconLabelList"/>
    <dgm:cxn modelId="{9983F3B9-045A-47F6-8F98-B6DC05A84D8B}" type="presParOf" srcId="{0125FEDD-C63F-4A63-B0C6-73DD0025242E}" destId="{05FDB774-32FC-425B-8574-6B38389169A7}" srcOrd="2" destOrd="0" presId="urn:microsoft.com/office/officeart/2018/2/layout/IconLabelList"/>
    <dgm:cxn modelId="{AC2E5D60-1D8E-4CD2-8ADF-EDECC0689073}" type="presParOf" srcId="{9D608075-1C6C-47C5-9FB3-235434527A5A}" destId="{61C4D782-CB35-47B5-AEB2-782209241D1A}" srcOrd="1" destOrd="0" presId="urn:microsoft.com/office/officeart/2018/2/layout/IconLabelList"/>
    <dgm:cxn modelId="{B3105918-D277-421E-ADE6-3E71B94801AE}" type="presParOf" srcId="{9D608075-1C6C-47C5-9FB3-235434527A5A}" destId="{E5FD7F0A-4748-4FB2-A4CC-517E44919EFB}" srcOrd="2" destOrd="0" presId="urn:microsoft.com/office/officeart/2018/2/layout/IconLabelList"/>
    <dgm:cxn modelId="{C91C8761-DB03-480E-BC46-A762E06EAC6D}" type="presParOf" srcId="{E5FD7F0A-4748-4FB2-A4CC-517E44919EFB}" destId="{608E8A69-69A2-44BD-B5F4-D503AC45BC50}" srcOrd="0" destOrd="0" presId="urn:microsoft.com/office/officeart/2018/2/layout/IconLabelList"/>
    <dgm:cxn modelId="{4C118BCA-2DEB-4D09-9A1A-3D4A590C95D8}" type="presParOf" srcId="{E5FD7F0A-4748-4FB2-A4CC-517E44919EFB}" destId="{160E7D2D-F1B1-49B8-8BDA-D5F47666252B}" srcOrd="1" destOrd="0" presId="urn:microsoft.com/office/officeart/2018/2/layout/IconLabelList"/>
    <dgm:cxn modelId="{82B44188-F542-49E8-952B-22BEFAA9DE8A}" type="presParOf" srcId="{E5FD7F0A-4748-4FB2-A4CC-517E44919EFB}" destId="{C38A63AA-0CE9-445B-A413-389F72D53D52}" srcOrd="2" destOrd="0" presId="urn:microsoft.com/office/officeart/2018/2/layout/IconLabelList"/>
    <dgm:cxn modelId="{18E35D84-4C3F-40AA-9C9E-995A6F7AADCA}" type="presParOf" srcId="{9D608075-1C6C-47C5-9FB3-235434527A5A}" destId="{37F42288-7976-44FD-8112-D82AC1D43C4E}" srcOrd="3" destOrd="0" presId="urn:microsoft.com/office/officeart/2018/2/layout/IconLabelList"/>
    <dgm:cxn modelId="{21E78995-8B4F-416E-A984-21ADB98FD11C}" type="presParOf" srcId="{9D608075-1C6C-47C5-9FB3-235434527A5A}" destId="{D69750F5-3F49-4795-8B0C-26E901A37CDC}" srcOrd="4" destOrd="0" presId="urn:microsoft.com/office/officeart/2018/2/layout/IconLabelList"/>
    <dgm:cxn modelId="{9CB4517A-3887-48E6-A49A-6FB96214D200}" type="presParOf" srcId="{D69750F5-3F49-4795-8B0C-26E901A37CDC}" destId="{88D38694-FC54-4207-8AC0-7C6625E07640}" srcOrd="0" destOrd="0" presId="urn:microsoft.com/office/officeart/2018/2/layout/IconLabelList"/>
    <dgm:cxn modelId="{779AC357-7D4F-4FD7-BA1D-446E0287FE3B}" type="presParOf" srcId="{D69750F5-3F49-4795-8B0C-26E901A37CDC}" destId="{2C0DF67E-1C87-46BA-876A-4074AAABAF8F}" srcOrd="1" destOrd="0" presId="urn:microsoft.com/office/officeart/2018/2/layout/IconLabelList"/>
    <dgm:cxn modelId="{E94D08F2-68CE-4BC9-AAC1-E9DE7FD14A10}" type="presParOf" srcId="{D69750F5-3F49-4795-8B0C-26E901A37CDC}" destId="{DFB3D34A-3C25-4190-B341-2E9E8D39466A}" srcOrd="2" destOrd="0" presId="urn:microsoft.com/office/officeart/2018/2/layout/IconLabelList"/>
    <dgm:cxn modelId="{7D3C7A52-FFAA-42B7-8B81-04F5EC2F6CEA}" type="presParOf" srcId="{9D608075-1C6C-47C5-9FB3-235434527A5A}" destId="{AAEE10A3-722A-46F0-952E-29373FC16801}" srcOrd="5" destOrd="0" presId="urn:microsoft.com/office/officeart/2018/2/layout/IconLabelList"/>
    <dgm:cxn modelId="{9009A70D-4FF8-4EE5-BC23-EDC5AE0D2C90}" type="presParOf" srcId="{9D608075-1C6C-47C5-9FB3-235434527A5A}" destId="{4B0212EE-2735-4E20-921A-2742E5F86CFA}" srcOrd="6" destOrd="0" presId="urn:microsoft.com/office/officeart/2018/2/layout/IconLabelList"/>
    <dgm:cxn modelId="{A3350E71-BDC3-4E61-B31C-4279CA6A0A9B}" type="presParOf" srcId="{4B0212EE-2735-4E20-921A-2742E5F86CFA}" destId="{B0FDA584-028B-4A97-BD12-F8277C73F947}" srcOrd="0" destOrd="0" presId="urn:microsoft.com/office/officeart/2018/2/layout/IconLabelList"/>
    <dgm:cxn modelId="{3DC86203-2D81-4D62-A581-A7ADF2094CD7}" type="presParOf" srcId="{4B0212EE-2735-4E20-921A-2742E5F86CFA}" destId="{E9D3FF28-FF67-4787-98FC-F588B9EF2437}" srcOrd="1" destOrd="0" presId="urn:microsoft.com/office/officeart/2018/2/layout/IconLabelList"/>
    <dgm:cxn modelId="{BF3A388F-F1DB-4032-ABC0-8A0E05C3CB13}" type="presParOf" srcId="{4B0212EE-2735-4E20-921A-2742E5F86CFA}" destId="{E4C14209-6C08-4D07-BC09-0ECC3C30A410}" srcOrd="2" destOrd="0" presId="urn:microsoft.com/office/officeart/2018/2/layout/IconLabelList"/>
    <dgm:cxn modelId="{0BF97F1E-7C43-45CE-A764-2C8F10D1E1EB}" type="presParOf" srcId="{9D608075-1C6C-47C5-9FB3-235434527A5A}" destId="{B928BD52-678A-490F-B772-97362A04064C}" srcOrd="7" destOrd="0" presId="urn:microsoft.com/office/officeart/2018/2/layout/IconLabelList"/>
    <dgm:cxn modelId="{377E60ED-1B76-428F-B249-355D4401FFF5}" type="presParOf" srcId="{9D608075-1C6C-47C5-9FB3-235434527A5A}" destId="{97E48314-60F4-431F-B35B-4A1FE7D61AFE}" srcOrd="8" destOrd="0" presId="urn:microsoft.com/office/officeart/2018/2/layout/IconLabelList"/>
    <dgm:cxn modelId="{BEB589D5-586E-494D-A13E-F320A67BB584}" type="presParOf" srcId="{97E48314-60F4-431F-B35B-4A1FE7D61AFE}" destId="{3C102716-8590-422F-A0DF-ADF2AE997766}" srcOrd="0" destOrd="0" presId="urn:microsoft.com/office/officeart/2018/2/layout/IconLabelList"/>
    <dgm:cxn modelId="{19718E86-96F1-4408-A7F4-7DDC9AF577EC}" type="presParOf" srcId="{97E48314-60F4-431F-B35B-4A1FE7D61AFE}" destId="{7C44B2C4-69DC-4A7C-817C-2C3202812B01}" srcOrd="1" destOrd="0" presId="urn:microsoft.com/office/officeart/2018/2/layout/IconLabelList"/>
    <dgm:cxn modelId="{F1F45180-E698-40C3-AAE9-6239C29A96DC}" type="presParOf" srcId="{97E48314-60F4-431F-B35B-4A1FE7D61AFE}" destId="{7200D061-46D5-4A23-9A1D-351B4142D482}" srcOrd="2" destOrd="0" presId="urn:microsoft.com/office/officeart/2018/2/layout/IconLabelList"/>
    <dgm:cxn modelId="{6B69B066-D372-40B1-9D7D-3EDF94666803}" type="presParOf" srcId="{9D608075-1C6C-47C5-9FB3-235434527A5A}" destId="{63D6F7FD-926E-4166-91A7-4710FE04D13F}" srcOrd="9" destOrd="0" presId="urn:microsoft.com/office/officeart/2018/2/layout/IconLabelList"/>
    <dgm:cxn modelId="{7EAD8737-31CE-48DD-B847-D259DFECD141}" type="presParOf" srcId="{9D608075-1C6C-47C5-9FB3-235434527A5A}" destId="{F63392D1-BF0E-4D31-A6FA-EE96E9336F00}" srcOrd="10" destOrd="0" presId="urn:microsoft.com/office/officeart/2018/2/layout/IconLabelList"/>
    <dgm:cxn modelId="{47FB885E-4EDA-4545-BEA3-6B0E28DC5E68}" type="presParOf" srcId="{F63392D1-BF0E-4D31-A6FA-EE96E9336F00}" destId="{AE2FCE3F-65DD-4F6E-AE49-255FFE96721F}" srcOrd="0" destOrd="0" presId="urn:microsoft.com/office/officeart/2018/2/layout/IconLabelList"/>
    <dgm:cxn modelId="{A1F43CD5-164B-42BE-94A6-60D99AFAD860}" type="presParOf" srcId="{F63392D1-BF0E-4D31-A6FA-EE96E9336F00}" destId="{8A328506-7BCF-4BA4-9152-37796255FC0F}" srcOrd="1" destOrd="0" presId="urn:microsoft.com/office/officeart/2018/2/layout/IconLabelList"/>
    <dgm:cxn modelId="{B89ABF5D-66D5-46DF-A76E-B510EA3D8DAD}" type="presParOf" srcId="{F63392D1-BF0E-4D31-A6FA-EE96E9336F00}" destId="{CA1F204D-A372-4CEF-B0F5-0C96E168EFA8}" srcOrd="2" destOrd="0" presId="urn:microsoft.com/office/officeart/2018/2/layout/Icon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506553-56CF-DB4E-8FFB-15C1595CBEBB}">
      <dsp:nvSpPr>
        <dsp:cNvPr id="0" name=""/>
        <dsp:cNvSpPr/>
      </dsp:nvSpPr>
      <dsp:spPr>
        <a:xfrm rot="4396374">
          <a:off x="3116377" y="865882"/>
          <a:ext cx="3756332" cy="2619573"/>
        </a:xfrm>
        <a:prstGeom prst="swooshArrow">
          <a:avLst>
            <a:gd name="adj1" fmla="val 16310"/>
            <a:gd name="adj2" fmla="val 3137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19363F3-89D2-0D45-BF72-06F66A459082}">
      <dsp:nvSpPr>
        <dsp:cNvPr id="0" name=""/>
        <dsp:cNvSpPr/>
      </dsp:nvSpPr>
      <dsp:spPr>
        <a:xfrm>
          <a:off x="4523511" y="1207931"/>
          <a:ext cx="94859" cy="9485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E3F4EEB-7596-3149-A50E-2445ADFC944E}">
      <dsp:nvSpPr>
        <dsp:cNvPr id="0" name=""/>
        <dsp:cNvSpPr/>
      </dsp:nvSpPr>
      <dsp:spPr>
        <a:xfrm>
          <a:off x="5173035" y="1731832"/>
          <a:ext cx="94859" cy="9485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65E3604-3458-4443-80A8-B1E8B1294566}">
      <dsp:nvSpPr>
        <dsp:cNvPr id="0" name=""/>
        <dsp:cNvSpPr/>
      </dsp:nvSpPr>
      <dsp:spPr>
        <a:xfrm>
          <a:off x="5659820" y="2344500"/>
          <a:ext cx="94859" cy="94859"/>
        </a:xfrm>
        <a:prstGeom prst="ellipse">
          <a:avLst/>
        </a:prstGeom>
        <a:solidFill>
          <a:schemeClr val="accent1">
            <a:tint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BA339F0-EE04-6B46-8C9B-36AA2C5CDDCA}">
      <dsp:nvSpPr>
        <dsp:cNvPr id="0" name=""/>
        <dsp:cNvSpPr/>
      </dsp:nvSpPr>
      <dsp:spPr bwMode="white">
        <a:xfrm>
          <a:off x="2864564" y="0"/>
          <a:ext cx="1770994" cy="69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b" anchorCtr="0">
          <a:noAutofit/>
        </a:bodyPr>
        <a:lstStyle/>
        <a:p>
          <a:pPr marL="0" lvl="0" indent="0" algn="ctr" defTabSz="844550">
            <a:lnSpc>
              <a:spcPct val="90000"/>
            </a:lnSpc>
            <a:spcBef>
              <a:spcPct val="0"/>
            </a:spcBef>
            <a:spcAft>
              <a:spcPct val="35000"/>
            </a:spcAft>
            <a:buNone/>
          </a:pPr>
          <a:r>
            <a:rPr lang="en-GB" sz="1900" kern="1200" dirty="0"/>
            <a:t>University Registrar</a:t>
          </a:r>
        </a:p>
      </dsp:txBody>
      <dsp:txXfrm>
        <a:off x="2864564" y="0"/>
        <a:ext cx="1770994" cy="696214"/>
      </dsp:txXfrm>
    </dsp:sp>
    <dsp:sp modelId="{7F82FA67-F38C-7644-9A9B-60AC220EEC83}">
      <dsp:nvSpPr>
        <dsp:cNvPr id="0" name=""/>
        <dsp:cNvSpPr/>
      </dsp:nvSpPr>
      <dsp:spPr bwMode="white">
        <a:xfrm>
          <a:off x="5066341" y="907253"/>
          <a:ext cx="2584694" cy="69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en-GB" sz="1900" kern="1200" dirty="0"/>
            <a:t>Alumni Relationship Officer</a:t>
          </a:r>
        </a:p>
      </dsp:txBody>
      <dsp:txXfrm>
        <a:off x="5066341" y="907253"/>
        <a:ext cx="2584694" cy="696214"/>
      </dsp:txXfrm>
    </dsp:sp>
    <dsp:sp modelId="{F34D38E7-C0BD-4148-AC0C-D024AFD5EF59}">
      <dsp:nvSpPr>
        <dsp:cNvPr id="0" name=""/>
        <dsp:cNvSpPr/>
      </dsp:nvSpPr>
      <dsp:spPr bwMode="white">
        <a:xfrm>
          <a:off x="2864564" y="1431155"/>
          <a:ext cx="2058182" cy="69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r" defTabSz="844550">
            <a:lnSpc>
              <a:spcPct val="90000"/>
            </a:lnSpc>
            <a:spcBef>
              <a:spcPct val="0"/>
            </a:spcBef>
            <a:spcAft>
              <a:spcPct val="35000"/>
            </a:spcAft>
            <a:buNone/>
          </a:pPr>
          <a:r>
            <a:rPr lang="en-GB" sz="1900" kern="1200" dirty="0"/>
            <a:t>Dedicated School Alumni Coordinator</a:t>
          </a:r>
        </a:p>
      </dsp:txBody>
      <dsp:txXfrm>
        <a:off x="2864564" y="1431155"/>
        <a:ext cx="2058182" cy="696214"/>
      </dsp:txXfrm>
    </dsp:sp>
    <dsp:sp modelId="{BA96F69D-DF6D-F243-A71B-0CDDA96A8B7F}">
      <dsp:nvSpPr>
        <dsp:cNvPr id="0" name=""/>
        <dsp:cNvSpPr/>
      </dsp:nvSpPr>
      <dsp:spPr bwMode="white">
        <a:xfrm>
          <a:off x="6071500" y="2043823"/>
          <a:ext cx="1579535" cy="69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l" defTabSz="844550">
            <a:lnSpc>
              <a:spcPct val="90000"/>
            </a:lnSpc>
            <a:spcBef>
              <a:spcPct val="0"/>
            </a:spcBef>
            <a:spcAft>
              <a:spcPct val="35000"/>
            </a:spcAft>
            <a:buNone/>
          </a:pPr>
          <a:r>
            <a:rPr lang="en-GB" sz="1900" kern="1200" dirty="0"/>
            <a:t>Faculty Members</a:t>
          </a:r>
        </a:p>
      </dsp:txBody>
      <dsp:txXfrm>
        <a:off x="6071500" y="2043823"/>
        <a:ext cx="1579535" cy="696214"/>
      </dsp:txXfrm>
    </dsp:sp>
    <dsp:sp modelId="{93E1DB0A-B29D-654F-81FA-8B88D1D1115A}">
      <dsp:nvSpPr>
        <dsp:cNvPr id="0" name=""/>
        <dsp:cNvSpPr/>
      </dsp:nvSpPr>
      <dsp:spPr bwMode="white">
        <a:xfrm>
          <a:off x="5257800" y="3655123"/>
          <a:ext cx="2393235" cy="6962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t" anchorCtr="0">
          <a:noAutofit/>
        </a:bodyPr>
        <a:lstStyle/>
        <a:p>
          <a:pPr marL="0" lvl="0" indent="0" algn="ctr" defTabSz="844550">
            <a:lnSpc>
              <a:spcPct val="90000"/>
            </a:lnSpc>
            <a:spcBef>
              <a:spcPct val="0"/>
            </a:spcBef>
            <a:spcAft>
              <a:spcPct val="35000"/>
            </a:spcAft>
            <a:buNone/>
          </a:pPr>
          <a:endParaRPr lang="en-GB" sz="1900" kern="1200" dirty="0"/>
        </a:p>
      </dsp:txBody>
      <dsp:txXfrm>
        <a:off x="5257800" y="3655123"/>
        <a:ext cx="2393235" cy="69621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14B3FF8-536E-4F9A-AF56-2EC18FCB730B}">
      <dsp:nvSpPr>
        <dsp:cNvPr id="0" name=""/>
        <dsp:cNvSpPr/>
      </dsp:nvSpPr>
      <dsp:spPr>
        <a:xfrm>
          <a:off x="4730861" y="759432"/>
          <a:ext cx="726563" cy="345778"/>
        </a:xfrm>
        <a:custGeom>
          <a:avLst/>
          <a:gdLst/>
          <a:ahLst/>
          <a:cxnLst/>
          <a:rect l="0" t="0" r="0" b="0"/>
          <a:pathLst>
            <a:path>
              <a:moveTo>
                <a:pt x="0" y="0"/>
              </a:moveTo>
              <a:lnTo>
                <a:pt x="0" y="235637"/>
              </a:lnTo>
              <a:lnTo>
                <a:pt x="726563" y="235637"/>
              </a:lnTo>
              <a:lnTo>
                <a:pt x="726563" y="3457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22D36D8-5AC2-4009-9430-EF1D97BBCBD6}">
      <dsp:nvSpPr>
        <dsp:cNvPr id="0" name=""/>
        <dsp:cNvSpPr/>
      </dsp:nvSpPr>
      <dsp:spPr>
        <a:xfrm>
          <a:off x="3958578" y="4061664"/>
          <a:ext cx="91440" cy="345778"/>
        </a:xfrm>
        <a:custGeom>
          <a:avLst/>
          <a:gdLst/>
          <a:ahLst/>
          <a:cxnLst/>
          <a:rect l="0" t="0" r="0" b="0"/>
          <a:pathLst>
            <a:path>
              <a:moveTo>
                <a:pt x="45720" y="0"/>
              </a:moveTo>
              <a:lnTo>
                <a:pt x="45720" y="345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580DAC-2DDD-4F6E-9DC9-4FEC7E90F531}">
      <dsp:nvSpPr>
        <dsp:cNvPr id="0" name=""/>
        <dsp:cNvSpPr/>
      </dsp:nvSpPr>
      <dsp:spPr>
        <a:xfrm>
          <a:off x="3958578" y="2960920"/>
          <a:ext cx="91440" cy="345778"/>
        </a:xfrm>
        <a:custGeom>
          <a:avLst/>
          <a:gdLst/>
          <a:ahLst/>
          <a:cxnLst/>
          <a:rect l="0" t="0" r="0" b="0"/>
          <a:pathLst>
            <a:path>
              <a:moveTo>
                <a:pt x="45720" y="0"/>
              </a:moveTo>
              <a:lnTo>
                <a:pt x="45720" y="345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7859A9-176B-4FD8-9B73-0E9693D84EA3}">
      <dsp:nvSpPr>
        <dsp:cNvPr id="0" name=""/>
        <dsp:cNvSpPr/>
      </dsp:nvSpPr>
      <dsp:spPr>
        <a:xfrm>
          <a:off x="3958578" y="1860176"/>
          <a:ext cx="91440" cy="345778"/>
        </a:xfrm>
        <a:custGeom>
          <a:avLst/>
          <a:gdLst/>
          <a:ahLst/>
          <a:cxnLst/>
          <a:rect l="0" t="0" r="0" b="0"/>
          <a:pathLst>
            <a:path>
              <a:moveTo>
                <a:pt x="45720" y="0"/>
              </a:moveTo>
              <a:lnTo>
                <a:pt x="45720" y="34577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16DA1A8-18F8-4E4F-B718-ED97625AEDA1}">
      <dsp:nvSpPr>
        <dsp:cNvPr id="0" name=""/>
        <dsp:cNvSpPr/>
      </dsp:nvSpPr>
      <dsp:spPr>
        <a:xfrm>
          <a:off x="4004298" y="759432"/>
          <a:ext cx="726563" cy="345778"/>
        </a:xfrm>
        <a:custGeom>
          <a:avLst/>
          <a:gdLst/>
          <a:ahLst/>
          <a:cxnLst/>
          <a:rect l="0" t="0" r="0" b="0"/>
          <a:pathLst>
            <a:path>
              <a:moveTo>
                <a:pt x="726563" y="0"/>
              </a:moveTo>
              <a:lnTo>
                <a:pt x="726563" y="235637"/>
              </a:lnTo>
              <a:lnTo>
                <a:pt x="0" y="235637"/>
              </a:lnTo>
              <a:lnTo>
                <a:pt x="0" y="3457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B21C9B-7B28-4CF8-8B98-13D970E6A34B}">
      <dsp:nvSpPr>
        <dsp:cNvPr id="0" name=""/>
        <dsp:cNvSpPr/>
      </dsp:nvSpPr>
      <dsp:spPr>
        <a:xfrm>
          <a:off x="4136400" y="4466"/>
          <a:ext cx="1188922" cy="75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86D3E76-3A7D-43D8-B754-FDC7C816C7CF}">
      <dsp:nvSpPr>
        <dsp:cNvPr id="0" name=""/>
        <dsp:cNvSpPr/>
      </dsp:nvSpPr>
      <dsp:spPr>
        <a:xfrm>
          <a:off x="4268503" y="129963"/>
          <a:ext cx="1188922" cy="75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Dean Student </a:t>
          </a:r>
        </a:p>
        <a:p>
          <a:pPr marL="0" lvl="0" indent="0" algn="ctr" defTabSz="488950">
            <a:lnSpc>
              <a:spcPct val="90000"/>
            </a:lnSpc>
            <a:spcBef>
              <a:spcPct val="0"/>
            </a:spcBef>
            <a:spcAft>
              <a:spcPct val="35000"/>
            </a:spcAft>
            <a:buNone/>
          </a:pPr>
          <a:r>
            <a:rPr lang="en-IN" sz="1100" kern="1200" dirty="0"/>
            <a:t>Welfare</a:t>
          </a:r>
        </a:p>
      </dsp:txBody>
      <dsp:txXfrm>
        <a:off x="4290615" y="152075"/>
        <a:ext cx="1144698" cy="710741"/>
      </dsp:txXfrm>
    </dsp:sp>
    <dsp:sp modelId="{ADE31135-CBFF-449D-8269-377D622C09E1}">
      <dsp:nvSpPr>
        <dsp:cNvPr id="0" name=""/>
        <dsp:cNvSpPr/>
      </dsp:nvSpPr>
      <dsp:spPr>
        <a:xfrm>
          <a:off x="3409836" y="1105210"/>
          <a:ext cx="1188922" cy="75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3930363-E5ED-4656-A32F-67D10F2EA7D1}">
      <dsp:nvSpPr>
        <dsp:cNvPr id="0" name=""/>
        <dsp:cNvSpPr/>
      </dsp:nvSpPr>
      <dsp:spPr>
        <a:xfrm>
          <a:off x="3541939" y="1230707"/>
          <a:ext cx="1188922" cy="75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Manager – Alumni Relations</a:t>
          </a:r>
        </a:p>
      </dsp:txBody>
      <dsp:txXfrm>
        <a:off x="3564051" y="1252819"/>
        <a:ext cx="1144698" cy="710741"/>
      </dsp:txXfrm>
    </dsp:sp>
    <dsp:sp modelId="{6BC21F30-E449-4CDE-BC18-78875FFE8EC2}">
      <dsp:nvSpPr>
        <dsp:cNvPr id="0" name=""/>
        <dsp:cNvSpPr/>
      </dsp:nvSpPr>
      <dsp:spPr>
        <a:xfrm>
          <a:off x="3409836" y="2205954"/>
          <a:ext cx="1188922" cy="75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7B620B-4918-42B4-966C-77244E788E42}">
      <dsp:nvSpPr>
        <dsp:cNvPr id="0" name=""/>
        <dsp:cNvSpPr/>
      </dsp:nvSpPr>
      <dsp:spPr>
        <a:xfrm>
          <a:off x="3541939" y="2331451"/>
          <a:ext cx="1188922" cy="75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Dedicated School </a:t>
          </a:r>
        </a:p>
        <a:p>
          <a:pPr marL="0" lvl="0" indent="0" algn="ctr" defTabSz="488950">
            <a:lnSpc>
              <a:spcPct val="90000"/>
            </a:lnSpc>
            <a:spcBef>
              <a:spcPct val="0"/>
            </a:spcBef>
            <a:spcAft>
              <a:spcPct val="35000"/>
            </a:spcAft>
            <a:buNone/>
          </a:pPr>
          <a:r>
            <a:rPr lang="en-IN" sz="1100" kern="1200" dirty="0"/>
            <a:t>Alumni Coordinators</a:t>
          </a:r>
        </a:p>
      </dsp:txBody>
      <dsp:txXfrm>
        <a:off x="3564051" y="2353563"/>
        <a:ext cx="1144698" cy="710741"/>
      </dsp:txXfrm>
    </dsp:sp>
    <dsp:sp modelId="{94283897-EBF1-4DAF-B661-069764EFD8F3}">
      <dsp:nvSpPr>
        <dsp:cNvPr id="0" name=""/>
        <dsp:cNvSpPr/>
      </dsp:nvSpPr>
      <dsp:spPr>
        <a:xfrm>
          <a:off x="3409836" y="3306698"/>
          <a:ext cx="1188922" cy="75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E8108C-9127-4B0B-BCDC-14F5DD6F33DD}">
      <dsp:nvSpPr>
        <dsp:cNvPr id="0" name=""/>
        <dsp:cNvSpPr/>
      </dsp:nvSpPr>
      <dsp:spPr>
        <a:xfrm>
          <a:off x="3541939" y="3432195"/>
          <a:ext cx="1188922" cy="75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School Faculty </a:t>
          </a:r>
        </a:p>
        <a:p>
          <a:pPr marL="0" lvl="0" indent="0" algn="ctr" defTabSz="488950">
            <a:lnSpc>
              <a:spcPct val="90000"/>
            </a:lnSpc>
            <a:spcBef>
              <a:spcPct val="0"/>
            </a:spcBef>
            <a:spcAft>
              <a:spcPct val="35000"/>
            </a:spcAft>
            <a:buNone/>
          </a:pPr>
          <a:r>
            <a:rPr lang="en-IN" sz="1100" kern="1200" dirty="0"/>
            <a:t>Members</a:t>
          </a:r>
        </a:p>
      </dsp:txBody>
      <dsp:txXfrm>
        <a:off x="3564051" y="3454307"/>
        <a:ext cx="1144698" cy="710741"/>
      </dsp:txXfrm>
    </dsp:sp>
    <dsp:sp modelId="{3636EE47-8442-448D-AE96-5436F7DB8F4B}">
      <dsp:nvSpPr>
        <dsp:cNvPr id="0" name=""/>
        <dsp:cNvSpPr/>
      </dsp:nvSpPr>
      <dsp:spPr>
        <a:xfrm>
          <a:off x="3409836" y="4407442"/>
          <a:ext cx="1188922" cy="75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5AC310-C427-4BD8-9F05-8B6A2B2BF01E}">
      <dsp:nvSpPr>
        <dsp:cNvPr id="0" name=""/>
        <dsp:cNvSpPr/>
      </dsp:nvSpPr>
      <dsp:spPr>
        <a:xfrm>
          <a:off x="3541939" y="4532939"/>
          <a:ext cx="1188922" cy="75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Alumni Members</a:t>
          </a:r>
        </a:p>
      </dsp:txBody>
      <dsp:txXfrm>
        <a:off x="3564051" y="4555051"/>
        <a:ext cx="1144698" cy="710741"/>
      </dsp:txXfrm>
    </dsp:sp>
    <dsp:sp modelId="{D185312B-F558-4AA9-9259-74AD3F0A9F40}">
      <dsp:nvSpPr>
        <dsp:cNvPr id="0" name=""/>
        <dsp:cNvSpPr/>
      </dsp:nvSpPr>
      <dsp:spPr>
        <a:xfrm>
          <a:off x="4862964" y="1105210"/>
          <a:ext cx="1188922" cy="75496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CDAE3D-3CC3-4B9B-953C-BFA68DAD025E}">
      <dsp:nvSpPr>
        <dsp:cNvPr id="0" name=""/>
        <dsp:cNvSpPr/>
      </dsp:nvSpPr>
      <dsp:spPr>
        <a:xfrm>
          <a:off x="4995066" y="1230707"/>
          <a:ext cx="1188922" cy="754965"/>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IN" sz="1100" kern="1200" dirty="0"/>
            <a:t>Alumni Relationship Officer</a:t>
          </a:r>
        </a:p>
      </dsp:txBody>
      <dsp:txXfrm>
        <a:off x="5017178" y="1252819"/>
        <a:ext cx="1144698" cy="7107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AD490B-58C6-44CD-BC9C-1979712C9D77}">
      <dsp:nvSpPr>
        <dsp:cNvPr id="0" name=""/>
        <dsp:cNvSpPr/>
      </dsp:nvSpPr>
      <dsp:spPr>
        <a:xfrm>
          <a:off x="81810" y="513087"/>
          <a:ext cx="1511706" cy="15117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CCDF56F-4249-4FB7-9276-3B3599C22D7C}">
      <dsp:nvSpPr>
        <dsp:cNvPr id="0" name=""/>
        <dsp:cNvSpPr/>
      </dsp:nvSpPr>
      <dsp:spPr>
        <a:xfrm>
          <a:off x="399268" y="830545"/>
          <a:ext cx="876789" cy="87678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F42DDDA-DAB4-45A1-8E88-DF33A37071EF}">
      <dsp:nvSpPr>
        <dsp:cNvPr id="0" name=""/>
        <dsp:cNvSpPr/>
      </dsp:nvSpPr>
      <dsp:spPr>
        <a:xfrm>
          <a:off x="1917453" y="513087"/>
          <a:ext cx="3563307" cy="151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800" b="1" kern="1200" dirty="0"/>
            <a:t>Lifelong Connections:</a:t>
          </a:r>
          <a:r>
            <a:rPr lang="en-IN" sz="1800" kern="1200" dirty="0"/>
            <a:t> Alumni can maintain connections with classmates and professors, building lifelong friendships and professional relationships.</a:t>
          </a:r>
          <a:endParaRPr lang="en-US" sz="1800" kern="1200" dirty="0"/>
        </a:p>
      </dsp:txBody>
      <dsp:txXfrm>
        <a:off x="1917453" y="513087"/>
        <a:ext cx="3563307" cy="1511706"/>
      </dsp:txXfrm>
    </dsp:sp>
    <dsp:sp modelId="{B57B475A-27FB-4FD9-8B9D-9BE41ADD0824}">
      <dsp:nvSpPr>
        <dsp:cNvPr id="0" name=""/>
        <dsp:cNvSpPr/>
      </dsp:nvSpPr>
      <dsp:spPr>
        <a:xfrm>
          <a:off x="6101639" y="513087"/>
          <a:ext cx="1511706" cy="15117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8CDEF41-585E-487B-9C42-920513A0CFAF}">
      <dsp:nvSpPr>
        <dsp:cNvPr id="0" name=""/>
        <dsp:cNvSpPr/>
      </dsp:nvSpPr>
      <dsp:spPr>
        <a:xfrm>
          <a:off x="6419097" y="830545"/>
          <a:ext cx="876789" cy="87678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FF55DC-C010-4301-B470-738E7B7B0425}">
      <dsp:nvSpPr>
        <dsp:cNvPr id="0" name=""/>
        <dsp:cNvSpPr/>
      </dsp:nvSpPr>
      <dsp:spPr>
        <a:xfrm>
          <a:off x="7937282" y="513087"/>
          <a:ext cx="3563307" cy="151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800" b="1" kern="1200" dirty="0"/>
            <a:t>Career Advancement:</a:t>
          </a:r>
          <a:r>
            <a:rPr lang="en-IN" sz="1800" kern="1200" dirty="0"/>
            <a:t> The alumni network can provide opportunities for career advancement, including job referrals, mentorship, and networking events.   </a:t>
          </a:r>
          <a:endParaRPr lang="en-US" sz="1800" kern="1200" dirty="0"/>
        </a:p>
      </dsp:txBody>
      <dsp:txXfrm>
        <a:off x="7937282" y="513087"/>
        <a:ext cx="3563307" cy="1511706"/>
      </dsp:txXfrm>
    </dsp:sp>
    <dsp:sp modelId="{DE38C05F-89EA-4405-86B2-2BE8ABF2F37C}">
      <dsp:nvSpPr>
        <dsp:cNvPr id="0" name=""/>
        <dsp:cNvSpPr/>
      </dsp:nvSpPr>
      <dsp:spPr>
        <a:xfrm>
          <a:off x="81810" y="2854226"/>
          <a:ext cx="1511706" cy="15117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A3BD771-31A5-43C1-B26A-CF3A43C42B83}">
      <dsp:nvSpPr>
        <dsp:cNvPr id="0" name=""/>
        <dsp:cNvSpPr/>
      </dsp:nvSpPr>
      <dsp:spPr>
        <a:xfrm>
          <a:off x="399268" y="3171684"/>
          <a:ext cx="876789" cy="87678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2C1121-D8FE-4629-A355-8C2D7CFEAC4F}">
      <dsp:nvSpPr>
        <dsp:cNvPr id="0" name=""/>
        <dsp:cNvSpPr/>
      </dsp:nvSpPr>
      <dsp:spPr>
        <a:xfrm>
          <a:off x="1917453" y="2854226"/>
          <a:ext cx="3563307" cy="151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800" b="1" kern="1200"/>
            <a:t>Giving Back:</a:t>
          </a:r>
          <a:r>
            <a:rPr lang="en-IN" sz="1800" kern="1200"/>
            <a:t> Alumni can give back to their alma mater by volunteering, mentoring students, or donating to the university. </a:t>
          </a:r>
          <a:endParaRPr lang="en-US" sz="1800" kern="1200"/>
        </a:p>
      </dsp:txBody>
      <dsp:txXfrm>
        <a:off x="1917453" y="2854226"/>
        <a:ext cx="3563307" cy="1511706"/>
      </dsp:txXfrm>
    </dsp:sp>
    <dsp:sp modelId="{938C9082-8697-40C5-BA80-0A415DA86BE8}">
      <dsp:nvSpPr>
        <dsp:cNvPr id="0" name=""/>
        <dsp:cNvSpPr/>
      </dsp:nvSpPr>
      <dsp:spPr>
        <a:xfrm>
          <a:off x="6101639" y="2854226"/>
          <a:ext cx="1511706" cy="1511706"/>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D78EED3-057D-4624-8082-B9F2680CC2CC}">
      <dsp:nvSpPr>
        <dsp:cNvPr id="0" name=""/>
        <dsp:cNvSpPr/>
      </dsp:nvSpPr>
      <dsp:spPr>
        <a:xfrm>
          <a:off x="6419097" y="3171684"/>
          <a:ext cx="876789" cy="876789"/>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E272AF-9CFB-4E90-B3C5-93B038381DCE}">
      <dsp:nvSpPr>
        <dsp:cNvPr id="0" name=""/>
        <dsp:cNvSpPr/>
      </dsp:nvSpPr>
      <dsp:spPr>
        <a:xfrm>
          <a:off x="7937282" y="2854226"/>
          <a:ext cx="3563307" cy="15117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800" b="1" kern="1200" dirty="0"/>
            <a:t>Staying Connected:</a:t>
          </a:r>
          <a:r>
            <a:rPr lang="en-IN" sz="1800" kern="1200" dirty="0"/>
            <a:t> The alumni association can keep alumni updated on the latest news and developments at the university, as well as provide opportunities to stay involved.</a:t>
          </a:r>
          <a:endParaRPr lang="en-US" sz="1800" kern="1200" dirty="0"/>
        </a:p>
      </dsp:txBody>
      <dsp:txXfrm>
        <a:off x="7937282" y="2854226"/>
        <a:ext cx="3563307" cy="15117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5397E9-90C2-4346-9E4B-2168F6CE1428}">
      <dsp:nvSpPr>
        <dsp:cNvPr id="0" name=""/>
        <dsp:cNvSpPr/>
      </dsp:nvSpPr>
      <dsp:spPr>
        <a:xfrm>
          <a:off x="1461000" y="808328"/>
          <a:ext cx="810000" cy="810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5FDB774-32FC-425B-8574-6B38389169A7}">
      <dsp:nvSpPr>
        <dsp:cNvPr id="0" name=""/>
        <dsp:cNvSpPr/>
      </dsp:nvSpPr>
      <dsp:spPr>
        <a:xfrm>
          <a:off x="966000" y="198935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b="1" kern="1200"/>
            <a:t>Job Opportunities</a:t>
          </a:r>
          <a:br>
            <a:rPr lang="en-US" sz="1100" kern="1200"/>
          </a:br>
          <a:r>
            <a:rPr lang="en-US" sz="1100" kern="1200"/>
            <a:t>Alumni actively share openings, offer referrals, and support recruitment efforts.</a:t>
          </a:r>
        </a:p>
      </dsp:txBody>
      <dsp:txXfrm>
        <a:off x="966000" y="1989350"/>
        <a:ext cx="1800000" cy="877500"/>
      </dsp:txXfrm>
    </dsp:sp>
    <dsp:sp modelId="{608E8A69-69A2-44BD-B5F4-D503AC45BC50}">
      <dsp:nvSpPr>
        <dsp:cNvPr id="0" name=""/>
        <dsp:cNvSpPr/>
      </dsp:nvSpPr>
      <dsp:spPr>
        <a:xfrm>
          <a:off x="3576000" y="808328"/>
          <a:ext cx="810000" cy="8100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38A63AA-0CE9-445B-A413-389F72D53D52}">
      <dsp:nvSpPr>
        <dsp:cNvPr id="0" name=""/>
        <dsp:cNvSpPr/>
      </dsp:nvSpPr>
      <dsp:spPr>
        <a:xfrm>
          <a:off x="3081000" y="198935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 </a:t>
          </a:r>
          <a:r>
            <a:rPr lang="en-US" sz="1100" b="1" kern="1200"/>
            <a:t>Career Counseling</a:t>
          </a:r>
          <a:br>
            <a:rPr lang="en-US" sz="1100" kern="1200"/>
          </a:br>
          <a:r>
            <a:rPr lang="en-US" sz="1100" kern="1200"/>
            <a:t>They guide students and graduates in career planning, upskilling, and interview preparation.</a:t>
          </a:r>
        </a:p>
      </dsp:txBody>
      <dsp:txXfrm>
        <a:off x="3081000" y="1989350"/>
        <a:ext cx="1800000" cy="877500"/>
      </dsp:txXfrm>
    </dsp:sp>
    <dsp:sp modelId="{88D38694-FC54-4207-8AC0-7C6625E07640}">
      <dsp:nvSpPr>
        <dsp:cNvPr id="0" name=""/>
        <dsp:cNvSpPr/>
      </dsp:nvSpPr>
      <dsp:spPr>
        <a:xfrm>
          <a:off x="5691000" y="808328"/>
          <a:ext cx="810000" cy="8100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FB3D34A-3C25-4190-B341-2E9E8D39466A}">
      <dsp:nvSpPr>
        <dsp:cNvPr id="0" name=""/>
        <dsp:cNvSpPr/>
      </dsp:nvSpPr>
      <dsp:spPr>
        <a:xfrm>
          <a:off x="5196000" y="198935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 </a:t>
          </a:r>
          <a:r>
            <a:rPr lang="en-US" sz="1100" b="1" kern="1200"/>
            <a:t>Real-life Success Stories</a:t>
          </a:r>
          <a:br>
            <a:rPr lang="en-US" sz="1100" kern="1200"/>
          </a:br>
          <a:r>
            <a:rPr lang="en-US" sz="1100" kern="1200"/>
            <a:t>Their inspiring journeys serve as motivation and benchmarks for current students.</a:t>
          </a:r>
        </a:p>
      </dsp:txBody>
      <dsp:txXfrm>
        <a:off x="5196000" y="1989350"/>
        <a:ext cx="1800000" cy="877500"/>
      </dsp:txXfrm>
    </dsp:sp>
    <dsp:sp modelId="{B0FDA584-028B-4A97-BD12-F8277C73F947}">
      <dsp:nvSpPr>
        <dsp:cNvPr id="0" name=""/>
        <dsp:cNvSpPr/>
      </dsp:nvSpPr>
      <dsp:spPr>
        <a:xfrm>
          <a:off x="7806000" y="808328"/>
          <a:ext cx="810000" cy="81000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C14209-6C08-4D07-BC09-0ECC3C30A410}">
      <dsp:nvSpPr>
        <dsp:cNvPr id="0" name=""/>
        <dsp:cNvSpPr/>
      </dsp:nvSpPr>
      <dsp:spPr>
        <a:xfrm>
          <a:off x="7311000" y="198935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 </a:t>
          </a:r>
          <a:r>
            <a:rPr lang="en-US" sz="1100" b="1" kern="1200"/>
            <a:t>Networking Platforms</a:t>
          </a:r>
          <a:br>
            <a:rPr lang="en-US" sz="1100" kern="1200"/>
          </a:br>
          <a:r>
            <a:rPr lang="en-US" sz="1100" kern="1200"/>
            <a:t>Alumni help build strong professional networks through meetups, forums, and events.</a:t>
          </a:r>
        </a:p>
      </dsp:txBody>
      <dsp:txXfrm>
        <a:off x="7311000" y="1989350"/>
        <a:ext cx="1800000" cy="877500"/>
      </dsp:txXfrm>
    </dsp:sp>
    <dsp:sp modelId="{3C102716-8590-422F-A0DF-ADF2AE997766}">
      <dsp:nvSpPr>
        <dsp:cNvPr id="0" name=""/>
        <dsp:cNvSpPr/>
      </dsp:nvSpPr>
      <dsp:spPr>
        <a:xfrm>
          <a:off x="9921000" y="808328"/>
          <a:ext cx="810000" cy="81000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200D061-46D5-4A23-9A1D-351B4142D482}">
      <dsp:nvSpPr>
        <dsp:cNvPr id="0" name=""/>
        <dsp:cNvSpPr/>
      </dsp:nvSpPr>
      <dsp:spPr>
        <a:xfrm>
          <a:off x="9426000" y="1989350"/>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 </a:t>
          </a:r>
          <a:r>
            <a:rPr lang="en-US" sz="1100" b="1" kern="1200"/>
            <a:t>Knowledge Sharing via Talk Series</a:t>
          </a:r>
          <a:br>
            <a:rPr lang="en-US" sz="1100" kern="1200"/>
          </a:br>
          <a:r>
            <a:rPr lang="en-US" sz="1100" kern="1200"/>
            <a:t>They lead sessions on industry trends, innovations, and professional experiences.</a:t>
          </a:r>
        </a:p>
      </dsp:txBody>
      <dsp:txXfrm>
        <a:off x="9426000" y="1989350"/>
        <a:ext cx="1800000" cy="877500"/>
      </dsp:txXfrm>
    </dsp:sp>
    <dsp:sp modelId="{AE2FCE3F-65DD-4F6E-AE49-255FFE96721F}">
      <dsp:nvSpPr>
        <dsp:cNvPr id="0" name=""/>
        <dsp:cNvSpPr/>
      </dsp:nvSpPr>
      <dsp:spPr>
        <a:xfrm>
          <a:off x="5691000" y="3316850"/>
          <a:ext cx="810000" cy="81000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A1F204D-A372-4CEF-B0F5-0C96E168EFA8}">
      <dsp:nvSpPr>
        <dsp:cNvPr id="0" name=""/>
        <dsp:cNvSpPr/>
      </dsp:nvSpPr>
      <dsp:spPr>
        <a:xfrm>
          <a:off x="5196000" y="4497871"/>
          <a:ext cx="1800000" cy="877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pPr>
          <a:r>
            <a:rPr lang="en-US" sz="1100" kern="1200"/>
            <a:t>🔸 </a:t>
          </a:r>
          <a:r>
            <a:rPr lang="en-US" sz="1100" b="1" kern="1200"/>
            <a:t>Industry Mentoring</a:t>
          </a:r>
          <a:br>
            <a:rPr lang="en-US" sz="1100" kern="1200"/>
          </a:br>
          <a:r>
            <a:rPr lang="en-US" sz="1100" kern="1200"/>
            <a:t>Alumni mentor juniors, offering practical insights and bridging the gap between academics and industry.</a:t>
          </a:r>
        </a:p>
      </dsp:txBody>
      <dsp:txXfrm>
        <a:off x="5196000" y="4497871"/>
        <a:ext cx="1800000" cy="877500"/>
      </dsp:txXfrm>
    </dsp:sp>
  </dsp:spTree>
</dsp:drawing>
</file>

<file path=ppt/diagrams/layout1.xml><?xml version="1.0" encoding="utf-8"?>
<dgm:layoutDef xmlns:dgm="http://schemas.openxmlformats.org/drawingml/2006/diagram" xmlns:a="http://schemas.openxmlformats.org/drawingml/2006/main" uniqueId="urn:microsoft.com/office/officeart/2009/3/layout/DescendingProcess">
  <dgm:title val=""/>
  <dgm:desc val=""/>
  <dgm:catLst>
    <dgm:cat type="process" pri="23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clrData>
  <dgm:layoutNode name="Name0">
    <dgm:varLst>
      <dgm:chMax val="7"/>
      <dgm:chPref val="5"/>
    </dgm:varLst>
    <dgm:alg type="composite">
      <dgm:param type="ar" val="1.1"/>
    </dgm:alg>
    <dgm:shape xmlns:r="http://schemas.openxmlformats.org/officeDocument/2006/relationships" r:blip="">
      <dgm:adjLst/>
    </dgm:shape>
    <dgm:choose name="Name1">
      <dgm:if name="Name2" axis="ch" ptType="node" func="cnt" op="equ" val="1">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Lst>
      </dgm:if>
      <dgm:if name="Name3" axis="ch" ptType="node" func="cnt" op="equ" val="2">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
          <dgm:constr type="b" for="ch" forName="txNode2" refType="h"/>
          <dgm:constr type="r" for="ch" forName="txNode2" refType="w"/>
          <dgm:constr type="h" for="ch" forName="txNode2" refType="h" fact="0.16"/>
        </dgm:constrLst>
      </dgm:if>
      <dgm:if name="Name4" axis="ch" ptType="node" func="cnt" op="equ" val="3">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56"/>
          <dgm:constr type="ctrY" for="ch" forName="txNode2" refType="h" fact="0.3992"/>
          <dgm:constr type="r" for="ch" forName="txNode2" refType="w"/>
          <dgm:constr type="h" for="ch" forName="txNode2" refType="h" fact="0.16"/>
          <dgm:constr type="l" for="ch" forName="txNode3" refType="w" fact="0.5"/>
          <dgm:constr type="b" for="ch" forName="txNode3" refType="h"/>
          <dgm:constr type="r" for="ch" forName="txNode3" refType="w"/>
          <dgm:constr type="h" for="ch" forName="txNode3" refType="h" fact="0.16"/>
          <dgm:constr type="ctrX" for="ch" forName="dotNode2" refType="w" fact="0.4782"/>
          <dgm:constr type="ctrY" for="ch" forName="dotNode2" refType="h" fact="0.3992"/>
          <dgm:constr type="h" for="ch" forName="dotNode2" refType="h" fact="0.0218"/>
          <dgm:constr type="w" for="ch" forName="dotNode2" refType="h" refFor="ch" refForName="dotNode2"/>
        </dgm:constrLst>
      </dgm:if>
      <dgm:if name="Name5" axis="ch" ptType="node" func="cnt" op="equ" val="4">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9"/>
          <dgm:constr type="ctrY" for="ch" forName="txNode2" refType="h" fact="0.3153"/>
          <dgm:constr type="r" for="ch" forName="txNode2" refType="w"/>
          <dgm:constr type="h" for="ch" forName="txNode2" refType="h" fact="0.16"/>
          <dgm:constr type="l" for="ch" forName="txNode3" refType="w" fact="0"/>
          <dgm:constr type="ctrY" for="ch" forName="txNode3" refType="h" fact="0.5004"/>
          <dgm:constr type="r" for="ch" forName="txNode3" refType="w" fact="0.5"/>
          <dgm:constr type="h" for="ch" forName="txNode3" refType="h" fact="0.16"/>
          <dgm:constr type="l" for="ch" forName="txNode4" refType="w" fact="0.5"/>
          <dgm:constr type="b" for="ch" forName="txNode4" refType="h"/>
          <dgm:constr type="r" for="ch" forName="txNode4" refType="w"/>
          <dgm:constr type="h" for="ch" forName="txNode4" refType="h" fact="0.16"/>
          <dgm:constr type="ctrX" for="ch" forName="dotNode2" refType="w" fact="0.39"/>
          <dgm:constr type="ctrY" for="ch" forName="dotNode2" refType="h" fact="0.3153"/>
          <dgm:constr type="h" for="ch" forName="dotNode2" refType="h" fact="0.0218"/>
          <dgm:constr type="w" for="ch" forName="dotNode2" refType="h" refFor="ch" refForName="dotNode2"/>
          <dgm:constr type="ctrX" for="ch" forName="dotNode3" refType="w" fact="0.5626"/>
          <dgm:constr type="ctrY" for="ch" forName="dotNode3" refType="h" fact="0.5004"/>
          <dgm:constr type="h" for="ch" forName="dotNode3" refType="h" fact="0.0218"/>
          <dgm:constr type="w" for="ch" forName="dotNode3" refType="h" refFor="ch" refForName="dotNode3"/>
        </dgm:constrLst>
      </dgm:if>
      <dgm:if name="Name6" axis="ch" ptType="node" func="cnt" op="equ" val="5">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6"/>
          <dgm:constr type="ctrY" for="ch" forName="txNode2" refType="h" fact="0.2885"/>
          <dgm:constr type="r" for="ch" forName="txNode2" refType="w"/>
          <dgm:constr type="h" for="ch" forName="txNode2" refType="h" fact="0.16"/>
          <dgm:constr type="l" for="ch" forName="txNode3" refType="w" fact="0"/>
          <dgm:constr type="ctrY" for="ch" forName="txNode3" refType="h" fact="0.4089"/>
          <dgm:constr type="r" for="ch" forName="txNode3" refType="w" fact="0.43"/>
          <dgm:constr type="h" for="ch" forName="txNode3" refType="h" fact="0.16"/>
          <dgm:constr type="l" for="ch" forName="txNode4" refType="w" fact="0.67"/>
          <dgm:constr type="ctrY" for="ch" forName="txNode4" refType="h" fact="0.5497"/>
          <dgm:constr type="r" for="ch" forName="txNode4" refType="w"/>
          <dgm:constr type="h" for="ch" forName="txNode4" refType="h" fact="0.16"/>
          <dgm:constr type="l" for="ch" forName="txNode5" refType="w" fact="0.5"/>
          <dgm:constr type="b" for="ch" forName="txNode5" refType="h"/>
          <dgm:constr type="r" for="ch" forName="txNode5" refType="w"/>
          <dgm:constr type="h" for="ch" forName="txNode5" refType="h" fact="0.16"/>
          <dgm:constr type="ctrX" for="ch" forName="dotNode2" refType="w" fact="0.3565"/>
          <dgm:constr type="ctrY" for="ch" forName="dotNode2" refType="h" fact="0.2885"/>
          <dgm:constr type="h" for="ch" forName="dotNode2" refType="h" fact="0.0218"/>
          <dgm:constr type="w" for="ch" forName="dotNode2" refType="h" refFor="ch" refForName="dotNode2"/>
          <dgm:constr type="ctrX" for="ch" forName="dotNode3" refType="w" fact="0.4922"/>
          <dgm:constr type="ctrY" for="ch" forName="dotNode3" refType="h" fact="0.4089"/>
          <dgm:constr type="h" for="ch" forName="dotNode3" refType="h" fact="0.0218"/>
          <dgm:constr type="w" for="ch" forName="dotNode3" refType="h" refFor="ch" refForName="dotNode3"/>
          <dgm:constr type="ctrX" for="ch" forName="dotNode4" refType="w" fact="0.5939"/>
          <dgm:constr type="ctrY" for="ch" forName="dotNode4" refType="h" fact="0.5497"/>
          <dgm:constr type="h" for="ch" forName="dotNode4" refType="h" fact="0.0218"/>
          <dgm:constr type="w" for="ch" forName="dotNode4" refType="h" refFor="ch" refForName="dotNode4"/>
        </dgm:constrLst>
      </dgm:if>
      <dgm:if name="Name7" axis="ch" ptType="node" func="cnt" op="equ" val="6">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5"/>
          <dgm:constr type="ctrY" for="ch" forName="txNode2" refType="h" fact="0.2693"/>
          <dgm:constr type="r" for="ch" forName="txNode2" refType="w"/>
          <dgm:constr type="h" for="ch" forName="txNode2" refType="h" fact="0.16"/>
          <dgm:constr type="l" for="ch" forName="txNode3" refType="w" fact="0"/>
          <dgm:constr type="ctrY" for="ch" forName="txNode3" refType="h" fact="0.3638"/>
          <dgm:constr type="r" for="ch" forName="txNode3" refType="w" fact="0.37"/>
          <dgm:constr type="h" for="ch" forName="txNode3" refType="h" fact="0.16"/>
          <dgm:constr type="l" for="ch" forName="txNode4" refType="w" fact="0.63"/>
          <dgm:constr type="ctrY" for="ch" forName="txNode4" refType="h" fact="0.4744"/>
          <dgm:constr type="r" for="ch" forName="txNode4" refType="w"/>
          <dgm:constr type="h" for="ch" forName="txNode4" refType="h" fact="0.16"/>
          <dgm:constr type="l" for="ch" forName="txNode5" refType="w" fact="0"/>
          <dgm:constr type="ctrY" for="ch" forName="txNode5" refType="h" fact="0.5961"/>
          <dgm:constr type="r" for="ch" forName="txNode5" refType="w" fact="0.55"/>
          <dgm:constr type="h" for="ch" forName="txNode5" refType="h" fact="0.16"/>
          <dgm:constr type="l" for="ch" forName="txNode6" refType="w" fact="0.5"/>
          <dgm:constr type="b" for="ch" forName="txNode6" refType="h"/>
          <dgm:constr type="r" for="ch" forName="txNode6" refType="w"/>
          <dgm:constr type="h" for="ch" forName="txNode6"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419"/>
          <dgm:constr type="ctrY" for="ch" forName="dotNode3" refType="h" fact="0.3638"/>
          <dgm:constr type="h" for="ch" forName="dotNode3" refType="h" fact="0.0218"/>
          <dgm:constr type="w" for="ch" forName="dotNode3" refType="h" refFor="ch" refForName="dotNode3"/>
          <dgm:constr type="ctrX" for="ch" forName="dotNode4" refType="w" fact="0.5425"/>
          <dgm:constr type="ctrY" for="ch" forName="dotNode4" refType="h" fact="0.4744"/>
          <dgm:constr type="h" for="ch" forName="dotNode4" refType="h" fact="0.0218"/>
          <dgm:constr type="w" for="ch" forName="dotNode4" refType="h" refFor="ch" refForName="dotNode4"/>
          <dgm:constr type="ctrX" for="ch" forName="dotNode5" refType="w" fact="0.6153"/>
          <dgm:constr type="ctrY" for="ch" forName="dotNode5" refType="h" fact="0.5961"/>
          <dgm:constr type="h" for="ch" forName="dotNode5" refType="h" fact="0.0218"/>
          <dgm:constr type="w" for="ch" forName="dotNode5" refType="h" refFor="ch" refForName="dotNode5"/>
        </dgm:constrLst>
      </dgm:if>
      <dgm:else name="Name8">
        <dgm:constrLst>
          <dgm:constr type="primFontSz" for="ch" ptType="node" op="equ" val="65"/>
          <dgm:constr type="w" for="ch" forName="arrowNode" refType="w" fact="0.75"/>
          <dgm:constr type="h" for="ch" forName="arrowNode" refType="h"/>
          <dgm:constr type="l" for="ch" forName="arrowNode" refType="w" fact="0.07"/>
          <dgm:constr type="t" for="ch" forName="arrowNode"/>
          <dgm:constr type="l" for="ch" forName="txNode1" refType="w" fact="0"/>
          <dgm:constr type="t" for="ch" forName="txNode1" refType="h" fact="0"/>
          <dgm:constr type="r" for="ch" forName="txNode1" refType="w" fact="0.37"/>
          <dgm:constr type="h" for="ch" forName="txNode1" refType="h" fact="0.16"/>
          <dgm:constr type="l" for="ch" forName="txNode2" refType="w" fact="0.44"/>
          <dgm:constr type="ctrY" for="ch" forName="txNode2" refType="h" fact="0.2693"/>
          <dgm:constr type="r" for="ch" forName="txNode2" refType="w"/>
          <dgm:constr type="h" for="ch" forName="txNode2" refType="h" fact="0.16"/>
          <dgm:constr type="l" for="ch" forName="txNode3" refType="w" fact="0"/>
          <dgm:constr type="ctrY" for="ch" forName="txNode3" refType="h" fact="0.3424"/>
          <dgm:constr type="r" for="ch" forName="txNode3" refType="w" fact="0.33"/>
          <dgm:constr type="h" for="ch" forName="txNode3" refType="h" fact="0.16"/>
          <dgm:constr type="l" for="ch" forName="txNode4" refType="w" fact="0.61"/>
          <dgm:constr type="ctrY" for="ch" forName="txNode4" refType="h" fact="0.4276"/>
          <dgm:constr type="r" for="ch" forName="txNode4" refType="w"/>
          <dgm:constr type="h" for="ch" forName="txNode4" refType="h" fact="0.16"/>
          <dgm:constr type="l" for="ch" forName="txNode5" refType="w" fact="0"/>
          <dgm:constr type="ctrY" for="ch" forName="txNode5" refType="h" fact="0.5218"/>
          <dgm:constr type="r" for="ch" forName="txNode5" refType="w" fact="0.5"/>
          <dgm:constr type="h" for="ch" forName="txNode5" refType="h" fact="0.16"/>
          <dgm:constr type="l" for="ch" forName="txNode6" refType="w" fact="0.71"/>
          <dgm:constr type="ctrY" for="ch" forName="txNode6" refType="h" fact="0.6179"/>
          <dgm:constr type="r" for="ch" forName="txNode6" refType="w"/>
          <dgm:constr type="h" for="ch" forName="txNode6" refType="h" fact="0.16"/>
          <dgm:constr type="l" for="ch" forName="txNode7" refType="w" fact="0.5"/>
          <dgm:constr type="b" for="ch" forName="txNode7" refType="h"/>
          <dgm:constr type="r" for="ch" forName="txNode7" refType="w"/>
          <dgm:constr type="h" for="ch" forName="txNode7" refType="h" fact="0.16"/>
          <dgm:constr type="ctrX" for="ch" forName="dotNode2" refType="w" fact="0.33"/>
          <dgm:constr type="ctrY" for="ch" forName="dotNode2" refType="h" fact="0.2693"/>
          <dgm:constr type="h" for="ch" forName="dotNode2" refType="h" fact="0.0218"/>
          <dgm:constr type="w" for="ch" forName="dotNode2" refType="h" refFor="ch" refForName="dotNode2"/>
          <dgm:constr type="ctrX" for="ch" forName="dotNode3" refType="w" fact="0.425"/>
          <dgm:constr type="ctrY" for="ch" forName="dotNode3" refType="h" fact="0.3424"/>
          <dgm:constr type="h" for="ch" forName="dotNode3" refType="h" fact="0.0218"/>
          <dgm:constr type="w" for="ch" forName="dotNode3" refType="h" refFor="ch" refForName="dotNode3"/>
          <dgm:constr type="ctrX" for="ch" forName="dotNode4" refType="w" fact="0.505"/>
          <dgm:constr type="ctrY" for="ch" forName="dotNode4" refType="h" fact="0.4276"/>
          <dgm:constr type="h" for="ch" forName="dotNode4" refType="h" fact="0.0218"/>
          <dgm:constr type="w" for="ch" forName="dotNode4" refType="h" refFor="ch" refForName="dotNode4"/>
          <dgm:constr type="ctrX" for="ch" forName="dotNode5" refType="w" fact="0.5742"/>
          <dgm:constr type="ctrY" for="ch" forName="dotNode5" refType="h" fact="0.5218"/>
          <dgm:constr type="h" for="ch" forName="dotNode5" refType="h" fact="0.0218"/>
          <dgm:constr type="w" for="ch" forName="dotNode5" refType="h" refFor="ch" refForName="dotNode5"/>
          <dgm:constr type="ctrX" for="ch" forName="dotNode6" refType="w" fact="0.63"/>
          <dgm:constr type="ctrY" for="ch" forName="dotNode6" refType="h" fact="0.6179"/>
          <dgm:constr type="h" for="ch" forName="dotNode6" refType="h" fact="0.0218"/>
          <dgm:constr type="w" for="ch" forName="dotNode6" refType="h" refFor="ch" refForName="dotNode6"/>
        </dgm:constrLst>
      </dgm:else>
    </dgm:choose>
    <dgm:forEach name="Name9" axis="self" ptType="parTrans">
      <dgm:forEach name="Name10" axis="self" ptType="sibTrans" st="2">
        <dgm:forEach name="dotRepeat" axis="self">
          <dgm:layoutNode name="dotRepeatNode" styleLbl="fgShp">
            <dgm:alg type="sp"/>
            <dgm:shape xmlns:r="http://schemas.openxmlformats.org/officeDocument/2006/relationships" type="ellipse" r:blip="">
              <dgm:adjLst/>
            </dgm:shape>
            <dgm:presOf axis="self"/>
          </dgm:layoutNode>
        </dgm:forEach>
      </dgm:forEach>
    </dgm:forEach>
    <dgm:choose name="Name11">
      <dgm:if name="Name12" axis="ch" ptType="node" func="cnt" op="gte" val="1">
        <dgm:layoutNode name="arrowNode" styleLbl="node1">
          <dgm:alg type="sp"/>
          <dgm:shape xmlns:r="http://schemas.openxmlformats.org/officeDocument/2006/relationships" rot="73.2729" type="swooshArrow" r:blip="">
            <dgm:adjLst>
              <dgm:adj idx="1" val="0.1631"/>
              <dgm:adj idx="2" val="0.3137"/>
            </dgm:adjLst>
          </dgm:shape>
          <dgm:presOf/>
        </dgm:layoutNode>
      </dgm:if>
      <dgm:else name="Name13"/>
    </dgm:choose>
    <dgm:forEach name="Name14" axis="ch" ptType="node" cnt="1">
      <dgm:layoutNode name="txNode1" styleLbl="revTx">
        <dgm:varLst>
          <dgm:bulletEnabled val="1"/>
        </dgm:varLst>
        <dgm:alg type="tx">
          <dgm:param type="txAnchorVert" val="b"/>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15" axis="ch" ptType="node" st="2" cnt="1">
      <dgm:layoutNode name="txNode2" styleLbl="revTx">
        <dgm:varLst>
          <dgm:bulletEnabled val="1"/>
        </dgm:varLst>
        <dgm:choose name="Name16">
          <dgm:if name="Name17" axis="self" ptType="node" func="revPos" op="equ" val="1">
            <dgm:alg type="tx">
              <dgm:param type="txAnchorVert" val="t"/>
            </dgm:alg>
          </dgm:if>
          <dgm:if name="Name18" axis="self" ptType="node" func="posOdd" op="equ" val="1">
            <dgm:alg type="tx">
              <dgm:param type="parTxLTRAlign" val="r"/>
              <dgm:param type="parTxRTLAlign" val="r"/>
            </dgm:alg>
          </dgm:if>
          <dgm:else name="Name1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0">
        <dgm:if name="Name21" axis="par ch" ptType="all node" func="cnt" op="neq" val="2">
          <dgm:forEach name="Name22" axis="follow" ptType="sibTrans" cnt="1">
            <dgm:layoutNode name="dotNode2">
              <dgm:alg type="sp"/>
              <dgm:shape xmlns:r="http://schemas.openxmlformats.org/officeDocument/2006/relationships" r:blip="">
                <dgm:adjLst/>
              </dgm:shape>
              <dgm:presOf/>
              <dgm:forEach name="Name23" ref="dotRepeat"/>
            </dgm:layoutNode>
          </dgm:forEach>
        </dgm:if>
        <dgm:else name="Name24"/>
      </dgm:choose>
    </dgm:forEach>
    <dgm:forEach name="Name25" axis="ch" ptType="node" st="3" cnt="1">
      <dgm:layoutNode name="txNode3" styleLbl="revTx">
        <dgm:varLst>
          <dgm:bulletEnabled val="1"/>
        </dgm:varLst>
        <dgm:choose name="Name26">
          <dgm:if name="Name27" axis="self" ptType="node" func="revPos" op="equ" val="1">
            <dgm:alg type="tx">
              <dgm:param type="txAnchorVert" val="t"/>
            </dgm:alg>
          </dgm:if>
          <dgm:if name="Name28" axis="self" ptType="node" func="posOdd" op="equ" val="1">
            <dgm:alg type="tx">
              <dgm:param type="parTxLTRAlign" val="r"/>
              <dgm:param type="parTxRTLAlign" val="r"/>
            </dgm:alg>
          </dgm:if>
          <dgm:else name="Name2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30">
        <dgm:if name="Name31" axis="par ch" ptType="all node" func="cnt" op="neq" val="3">
          <dgm:forEach name="Name32" axis="follow" ptType="sibTrans" cnt="1">
            <dgm:layoutNode name="dotNode3">
              <dgm:alg type="sp"/>
              <dgm:shape xmlns:r="http://schemas.openxmlformats.org/officeDocument/2006/relationships" r:blip="">
                <dgm:adjLst/>
              </dgm:shape>
              <dgm:presOf/>
              <dgm:forEach name="Name33" ref="dotRepeat"/>
            </dgm:layoutNode>
          </dgm:forEach>
        </dgm:if>
        <dgm:else name="Name34"/>
      </dgm:choose>
    </dgm:forEach>
    <dgm:forEach name="Name35" axis="ch" ptType="node" st="4" cnt="1">
      <dgm:layoutNode name="txNode4" styleLbl="revTx">
        <dgm:varLst>
          <dgm:bulletEnabled val="1"/>
        </dgm:varLst>
        <dgm:choose name="Name36">
          <dgm:if name="Name37" axis="self" ptType="node" func="revPos" op="equ" val="1">
            <dgm:alg type="tx">
              <dgm:param type="txAnchorVert" val="t"/>
            </dgm:alg>
          </dgm:if>
          <dgm:if name="Name38" axis="self" ptType="node" func="posOdd" op="equ" val="1">
            <dgm:alg type="tx">
              <dgm:param type="parTxLTRAlign" val="r"/>
              <dgm:param type="parTxRTLAlign" val="r"/>
            </dgm:alg>
          </dgm:if>
          <dgm:else name="Name3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40">
        <dgm:if name="Name41" axis="par ch" ptType="all node" func="cnt" op="neq" val="4">
          <dgm:forEach name="Name42" axis="follow" ptType="sibTrans" cnt="1">
            <dgm:layoutNode name="dotNode4">
              <dgm:alg type="sp"/>
              <dgm:shape xmlns:r="http://schemas.openxmlformats.org/officeDocument/2006/relationships" r:blip="">
                <dgm:adjLst/>
              </dgm:shape>
              <dgm:presOf/>
              <dgm:forEach name="Name43" ref="dotRepeat"/>
            </dgm:layoutNode>
          </dgm:forEach>
        </dgm:if>
        <dgm:else name="Name44"/>
      </dgm:choose>
    </dgm:forEach>
    <dgm:forEach name="Name45" axis="ch" ptType="node" st="5" cnt="1">
      <dgm:layoutNode name="txNode5" styleLbl="revTx">
        <dgm:varLst>
          <dgm:bulletEnabled val="1"/>
        </dgm:varLst>
        <dgm:choose name="Name46">
          <dgm:if name="Name47" axis="self" ptType="node" func="revPos" op="equ" val="1">
            <dgm:alg type="tx">
              <dgm:param type="txAnchorVert" val="t"/>
            </dgm:alg>
          </dgm:if>
          <dgm:if name="Name48" axis="self" ptType="node" func="posOdd" op="equ" val="1">
            <dgm:alg type="tx">
              <dgm:param type="parTxLTRAlign" val="r"/>
              <dgm:param type="parTxRTLAlign" val="r"/>
            </dgm:alg>
          </dgm:if>
          <dgm:else name="Name4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50">
        <dgm:if name="Name51" axis="par ch" ptType="all node" func="cnt" op="neq" val="5">
          <dgm:forEach name="Name52" axis="follow" ptType="sibTrans" cnt="1">
            <dgm:layoutNode name="dotNode5">
              <dgm:alg type="sp"/>
              <dgm:shape xmlns:r="http://schemas.openxmlformats.org/officeDocument/2006/relationships" r:blip="">
                <dgm:adjLst/>
              </dgm:shape>
              <dgm:presOf/>
              <dgm:forEach name="Name53" ref="dotRepeat"/>
            </dgm:layoutNode>
          </dgm:forEach>
        </dgm:if>
        <dgm:else name="Name54"/>
      </dgm:choose>
    </dgm:forEach>
    <dgm:forEach name="Name55" axis="ch" ptType="node" st="6" cnt="1">
      <dgm:layoutNode name="txNode6" styleLbl="revTx">
        <dgm:varLst>
          <dgm:bulletEnabled val="1"/>
        </dgm:varLst>
        <dgm:choose name="Name56">
          <dgm:if name="Name57" axis="self" ptType="node" func="revPos" op="equ" val="1">
            <dgm:alg type="tx">
              <dgm:param type="txAnchorVert" val="t"/>
            </dgm:alg>
          </dgm:if>
          <dgm:if name="Name58" axis="self" ptType="node" func="posOdd" op="equ" val="1">
            <dgm:alg type="tx">
              <dgm:param type="parTxLTRAlign" val="r"/>
              <dgm:param type="parTxRTLAlign" val="r"/>
            </dgm:alg>
          </dgm:if>
          <dgm:else name="Name59">
            <dgm:alg type="tx">
              <dgm:param type="parTxLTRAlign" val="l"/>
              <dgm:param type="parTxRTLAlign" val="l"/>
            </dgm:alg>
          </dgm:else>
        </dgm:choose>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60">
        <dgm:if name="Name61" axis="par ch" ptType="all node" func="cnt" op="neq" val="6">
          <dgm:forEach name="Name62" axis="follow" ptType="sibTrans" cnt="1">
            <dgm:layoutNode name="dotNode6">
              <dgm:alg type="sp"/>
              <dgm:shape xmlns:r="http://schemas.openxmlformats.org/officeDocument/2006/relationships" r:blip="">
                <dgm:adjLst/>
              </dgm:shape>
              <dgm:presOf/>
              <dgm:forEach name="Name63" ref="dotRepeat"/>
            </dgm:layoutNode>
          </dgm:forEach>
        </dgm:if>
        <dgm:else name="Name64"/>
      </dgm:choose>
    </dgm:forEach>
    <dgm:forEach name="Name65" axis="ch" ptType="node" st="7" cnt="1">
      <dgm:layoutNode name="txNode7" styleLbl="revTx">
        <dgm:varLst>
          <dgm:bulletEnabled val="1"/>
        </dgm:varLst>
        <dgm:alg type="tx">
          <dgm:param type="txAnchorVert" val="t"/>
        </dgm:alg>
        <dgm:shape xmlns:r="http://schemas.openxmlformats.org/officeDocument/2006/relationships" type="rect" r:blip="" zOrderOff="10">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C5E9063-F424-48D8-88CF-97A1CCEEF27B}" type="datetimeFigureOut">
              <a:rPr lang="en-IN" smtClean="0"/>
              <a:t>14-06-2025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9A396-B631-4C2A-8F00-D33FC238D8CE}" type="slidenum">
              <a:rPr lang="en-IN" smtClean="0"/>
              <a:t>‹#›</a:t>
            </a:fld>
            <a:endParaRPr lang="en-IN"/>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 Courses replaced with New </a:t>
            </a:r>
            <a:r>
              <a:rPr lang="en-US" dirty="0" err="1"/>
              <a:t>Programmes</a:t>
            </a:r>
            <a:endParaRPr lang="en-IN" dirty="0"/>
          </a:p>
        </p:txBody>
      </p:sp>
      <p:sp>
        <p:nvSpPr>
          <p:cNvPr id="4" name="Slide Number Placeholder 3"/>
          <p:cNvSpPr>
            <a:spLocks noGrp="1"/>
          </p:cNvSpPr>
          <p:nvPr>
            <p:ph type="sldNum" sz="quarter" idx="5"/>
          </p:nvPr>
        </p:nvSpPr>
        <p:spPr/>
        <p:txBody>
          <a:bodyPr/>
          <a:lstStyle/>
          <a:p>
            <a:fld id="{DAB949B3-C4AB-4FB2-8B24-B07A558BD59F}" type="slidenum">
              <a:rPr lang="en-IN" smtClean="0"/>
              <a:t>1</a:t>
            </a:fld>
            <a:endParaRPr lang="en-I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p:txBody>
          <a:bodyPr/>
          <a:lstStyle/>
          <a:p>
            <a:fld id="{050845E6-79FB-1442-B868-A1B9C114F82F}" type="datetime1">
              <a:rPr lang="en-IN" smtClean="0"/>
              <a:t>14-06-2025</a:t>
            </a:fld>
            <a:endParaRPr lang="en-IN"/>
          </a:p>
        </p:txBody>
      </p:sp>
      <p:sp>
        <p:nvSpPr>
          <p:cNvPr id="5" name="Footer Placeholder 4"/>
          <p:cNvSpPr>
            <a:spLocks noGrp="1"/>
          </p:cNvSpPr>
          <p:nvPr>
            <p:ph type="ftr" sz="quarter" idx="11"/>
          </p:nvPr>
        </p:nvSpPr>
        <p:spPr/>
        <p:txBody>
          <a:bodyPr/>
          <a:lstStyle/>
          <a:p>
            <a:r>
              <a:rPr lang="en-IN"/>
              <a:t>Alumni</a:t>
            </a:r>
          </a:p>
        </p:txBody>
      </p:sp>
      <p:sp>
        <p:nvSpPr>
          <p:cNvPr id="6" name="Slide Number Placeholder 5"/>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248013F2-C195-4740-852F-857BD8CA0E92}" type="datetime1">
              <a:rPr lang="en-IN" smtClean="0"/>
              <a:t>14-06-2025</a:t>
            </a:fld>
            <a:endParaRPr lang="en-IN"/>
          </a:p>
        </p:txBody>
      </p:sp>
      <p:sp>
        <p:nvSpPr>
          <p:cNvPr id="5" name="Footer Placeholder 4"/>
          <p:cNvSpPr>
            <a:spLocks noGrp="1"/>
          </p:cNvSpPr>
          <p:nvPr>
            <p:ph type="ftr" sz="quarter" idx="11"/>
          </p:nvPr>
        </p:nvSpPr>
        <p:spPr/>
        <p:txBody>
          <a:bodyPr/>
          <a:lstStyle/>
          <a:p>
            <a:r>
              <a:rPr lang="en-IN"/>
              <a:t>Alumni</a:t>
            </a:r>
          </a:p>
        </p:txBody>
      </p:sp>
      <p:sp>
        <p:nvSpPr>
          <p:cNvPr id="6" name="Slide Number Placeholder 5"/>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3109E384-BC6C-BD4B-86FE-B677F9C7C454}" type="datetime1">
              <a:rPr lang="en-IN" smtClean="0"/>
              <a:t>14-06-2025</a:t>
            </a:fld>
            <a:endParaRPr lang="en-IN"/>
          </a:p>
        </p:txBody>
      </p:sp>
      <p:sp>
        <p:nvSpPr>
          <p:cNvPr id="5" name="Footer Placeholder 4"/>
          <p:cNvSpPr>
            <a:spLocks noGrp="1"/>
          </p:cNvSpPr>
          <p:nvPr>
            <p:ph type="ftr" sz="quarter" idx="11"/>
          </p:nvPr>
        </p:nvSpPr>
        <p:spPr/>
        <p:txBody>
          <a:bodyPr/>
          <a:lstStyle/>
          <a:p>
            <a:r>
              <a:rPr lang="en-IN"/>
              <a:t>Alumni</a:t>
            </a:r>
          </a:p>
        </p:txBody>
      </p:sp>
      <p:sp>
        <p:nvSpPr>
          <p:cNvPr id="6" name="Slide Number Placeholder 5"/>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p:txBody>
          <a:bodyPr/>
          <a:lstStyle/>
          <a:p>
            <a:fld id="{B983594D-BDB6-9D41-B48C-5D45569EACD7}" type="datetime1">
              <a:rPr lang="en-IN" smtClean="0"/>
              <a:t>14-06-2025</a:t>
            </a:fld>
            <a:endParaRPr lang="en-IN"/>
          </a:p>
        </p:txBody>
      </p:sp>
      <p:sp>
        <p:nvSpPr>
          <p:cNvPr id="5" name="Footer Placeholder 4"/>
          <p:cNvSpPr>
            <a:spLocks noGrp="1"/>
          </p:cNvSpPr>
          <p:nvPr>
            <p:ph type="ftr" sz="quarter" idx="11"/>
          </p:nvPr>
        </p:nvSpPr>
        <p:spPr/>
        <p:txBody>
          <a:bodyPr/>
          <a:lstStyle/>
          <a:p>
            <a:r>
              <a:rPr lang="en-IN"/>
              <a:t>Alumni</a:t>
            </a:r>
          </a:p>
        </p:txBody>
      </p:sp>
      <p:sp>
        <p:nvSpPr>
          <p:cNvPr id="6" name="Slide Number Placeholder 5"/>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CCED57-2D2D-B34D-9C07-5A44454D21C2}" type="datetime1">
              <a:rPr lang="en-IN" smtClean="0"/>
              <a:t>14-06-2025</a:t>
            </a:fld>
            <a:endParaRPr lang="en-IN"/>
          </a:p>
        </p:txBody>
      </p:sp>
      <p:sp>
        <p:nvSpPr>
          <p:cNvPr id="5" name="Footer Placeholder 4"/>
          <p:cNvSpPr>
            <a:spLocks noGrp="1"/>
          </p:cNvSpPr>
          <p:nvPr>
            <p:ph type="ftr" sz="quarter" idx="11"/>
          </p:nvPr>
        </p:nvSpPr>
        <p:spPr/>
        <p:txBody>
          <a:bodyPr/>
          <a:lstStyle/>
          <a:p>
            <a:r>
              <a:rPr lang="en-IN"/>
              <a:t>Alumni</a:t>
            </a:r>
          </a:p>
        </p:txBody>
      </p:sp>
      <p:sp>
        <p:nvSpPr>
          <p:cNvPr id="6" name="Slide Number Placeholder 5"/>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p:txBody>
          <a:bodyPr/>
          <a:lstStyle/>
          <a:p>
            <a:fld id="{6E66FF16-94F5-3F49-AC67-6E821654EDD8}" type="datetime1">
              <a:rPr lang="en-IN" smtClean="0"/>
              <a:t>14-06-2025</a:t>
            </a:fld>
            <a:endParaRPr lang="en-IN"/>
          </a:p>
        </p:txBody>
      </p:sp>
      <p:sp>
        <p:nvSpPr>
          <p:cNvPr id="6" name="Footer Placeholder 5"/>
          <p:cNvSpPr>
            <a:spLocks noGrp="1"/>
          </p:cNvSpPr>
          <p:nvPr>
            <p:ph type="ftr" sz="quarter" idx="11"/>
          </p:nvPr>
        </p:nvSpPr>
        <p:spPr/>
        <p:txBody>
          <a:bodyPr/>
          <a:lstStyle/>
          <a:p>
            <a:r>
              <a:rPr lang="en-IN"/>
              <a:t>Alumni</a:t>
            </a:r>
          </a:p>
        </p:txBody>
      </p:sp>
      <p:sp>
        <p:nvSpPr>
          <p:cNvPr id="7" name="Slide Number Placeholder 6"/>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p:cNvSpPr>
            <a:spLocks noGrp="1"/>
          </p:cNvSpPr>
          <p:nvPr>
            <p:ph type="dt" sz="half" idx="10"/>
          </p:nvPr>
        </p:nvSpPr>
        <p:spPr/>
        <p:txBody>
          <a:bodyPr/>
          <a:lstStyle/>
          <a:p>
            <a:fld id="{D152CAB2-48C7-2448-A1CC-C68E1415D52F}" type="datetime1">
              <a:rPr lang="en-IN" smtClean="0"/>
              <a:t>14-06-2025</a:t>
            </a:fld>
            <a:endParaRPr lang="en-IN"/>
          </a:p>
        </p:txBody>
      </p:sp>
      <p:sp>
        <p:nvSpPr>
          <p:cNvPr id="8" name="Footer Placeholder 7"/>
          <p:cNvSpPr>
            <a:spLocks noGrp="1"/>
          </p:cNvSpPr>
          <p:nvPr>
            <p:ph type="ftr" sz="quarter" idx="11"/>
          </p:nvPr>
        </p:nvSpPr>
        <p:spPr/>
        <p:txBody>
          <a:bodyPr/>
          <a:lstStyle/>
          <a:p>
            <a:r>
              <a:rPr lang="en-IN"/>
              <a:t>Alumni</a:t>
            </a:r>
          </a:p>
        </p:txBody>
      </p:sp>
      <p:sp>
        <p:nvSpPr>
          <p:cNvPr id="9" name="Slide Number Placeholder 8"/>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p:txBody>
          <a:bodyPr/>
          <a:lstStyle/>
          <a:p>
            <a:fld id="{021FF7C4-3A94-2645-A694-FD653B6841D5}" type="datetime1">
              <a:rPr lang="en-IN" smtClean="0"/>
              <a:t>14-06-2025</a:t>
            </a:fld>
            <a:endParaRPr lang="en-IN"/>
          </a:p>
        </p:txBody>
      </p:sp>
      <p:sp>
        <p:nvSpPr>
          <p:cNvPr id="4" name="Footer Placeholder 3"/>
          <p:cNvSpPr>
            <a:spLocks noGrp="1"/>
          </p:cNvSpPr>
          <p:nvPr>
            <p:ph type="ftr" sz="quarter" idx="11"/>
          </p:nvPr>
        </p:nvSpPr>
        <p:spPr/>
        <p:txBody>
          <a:bodyPr/>
          <a:lstStyle/>
          <a:p>
            <a:r>
              <a:rPr lang="en-IN"/>
              <a:t>Alumni</a:t>
            </a:r>
          </a:p>
        </p:txBody>
      </p:sp>
      <p:sp>
        <p:nvSpPr>
          <p:cNvPr id="5" name="Slide Number Placeholder 4"/>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88EE0A6-4D79-3F49-BA6A-13BACE73D5A4}" type="datetime1">
              <a:rPr lang="en-IN" smtClean="0"/>
              <a:t>14-06-2025</a:t>
            </a:fld>
            <a:endParaRPr lang="en-IN"/>
          </a:p>
        </p:txBody>
      </p:sp>
      <p:sp>
        <p:nvSpPr>
          <p:cNvPr id="3" name="Footer Placeholder 2"/>
          <p:cNvSpPr>
            <a:spLocks noGrp="1"/>
          </p:cNvSpPr>
          <p:nvPr>
            <p:ph type="ftr" sz="quarter" idx="11"/>
          </p:nvPr>
        </p:nvSpPr>
        <p:spPr/>
        <p:txBody>
          <a:bodyPr/>
          <a:lstStyle/>
          <a:p>
            <a:r>
              <a:rPr lang="en-IN"/>
              <a:t>Alumni</a:t>
            </a:r>
          </a:p>
        </p:txBody>
      </p:sp>
      <p:sp>
        <p:nvSpPr>
          <p:cNvPr id="4" name="Slide Number Placeholder 3"/>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A612562-5C13-DF42-AC67-E3B405994EDE}" type="datetime1">
              <a:rPr lang="en-IN" smtClean="0"/>
              <a:t>14-06-2025</a:t>
            </a:fld>
            <a:endParaRPr lang="en-IN"/>
          </a:p>
        </p:txBody>
      </p:sp>
      <p:sp>
        <p:nvSpPr>
          <p:cNvPr id="6" name="Footer Placeholder 5"/>
          <p:cNvSpPr>
            <a:spLocks noGrp="1"/>
          </p:cNvSpPr>
          <p:nvPr>
            <p:ph type="ftr" sz="quarter" idx="11"/>
          </p:nvPr>
        </p:nvSpPr>
        <p:spPr/>
        <p:txBody>
          <a:bodyPr/>
          <a:lstStyle/>
          <a:p>
            <a:r>
              <a:rPr lang="en-IN"/>
              <a:t>Alumni</a:t>
            </a:r>
          </a:p>
        </p:txBody>
      </p:sp>
      <p:sp>
        <p:nvSpPr>
          <p:cNvPr id="7" name="Slide Number Placeholder 6"/>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DECAC19-12CF-1A45-8796-5C279B9AC978}" type="datetime1">
              <a:rPr lang="en-IN" smtClean="0"/>
              <a:t>14-06-2025</a:t>
            </a:fld>
            <a:endParaRPr lang="en-IN"/>
          </a:p>
        </p:txBody>
      </p:sp>
      <p:sp>
        <p:nvSpPr>
          <p:cNvPr id="6" name="Footer Placeholder 5"/>
          <p:cNvSpPr>
            <a:spLocks noGrp="1"/>
          </p:cNvSpPr>
          <p:nvPr>
            <p:ph type="ftr" sz="quarter" idx="11"/>
          </p:nvPr>
        </p:nvSpPr>
        <p:spPr/>
        <p:txBody>
          <a:bodyPr/>
          <a:lstStyle/>
          <a:p>
            <a:r>
              <a:rPr lang="en-IN"/>
              <a:t>Alumni</a:t>
            </a:r>
          </a:p>
        </p:txBody>
      </p:sp>
      <p:sp>
        <p:nvSpPr>
          <p:cNvPr id="7" name="Slide Number Placeholder 6"/>
          <p:cNvSpPr>
            <a:spLocks noGrp="1"/>
          </p:cNvSpPr>
          <p:nvPr>
            <p:ph type="sldNum" sz="quarter" idx="12"/>
          </p:nvPr>
        </p:nvSpPr>
        <p:spPr/>
        <p:txBody>
          <a:bodyPr/>
          <a:lstStyle/>
          <a:p>
            <a:fld id="{7070A518-E24B-4939-A14F-A31FEADC7B64}" type="slidenum">
              <a:rPr lang="en-IN" smtClean="0"/>
              <a:t>‹#›</a:t>
            </a:fld>
            <a:endParaRPr lang="en-I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0F2524-6654-A14E-AE60-5BFA972DB7E9}" type="datetime1">
              <a:rPr lang="en-IN" smtClean="0"/>
              <a:t>14-06-2025</a:t>
            </a:fld>
            <a:endParaRPr lang="en-I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IN"/>
              <a:t>Alumni</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70A518-E24B-4939-A14F-A31FEADC7B64}" type="slidenum">
              <a:rPr lang="en-IN" smtClean="0"/>
              <a:t>‹#›</a:t>
            </a:fld>
            <a:endParaRPr lang="en-IN"/>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29.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6.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5.png"/><Relationship Id="rId7" Type="http://schemas.openxmlformats.org/officeDocument/2006/relationships/hyperlink" Target="https://alumni.krmangalam.edu.in/" TargetMode="Externa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5.png"/><Relationship Id="rId7" Type="http://schemas.openxmlformats.org/officeDocument/2006/relationships/diagramQuickStyle" Target="../diagrams/quickStyle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6.png"/><Relationship Id="rId9" Type="http://schemas.microsoft.com/office/2007/relationships/diagramDrawing" Target="../diagrams/drawing4.xml"/></Relationships>
</file>

<file path=ppt/slides/_rels/slide14.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5.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png"/><Relationship Id="rId3" Type="http://schemas.openxmlformats.org/officeDocument/2006/relationships/image" Target="../media/image6.png"/><Relationship Id="rId7" Type="http://schemas.openxmlformats.org/officeDocument/2006/relationships/image" Target="../media/image57.png"/><Relationship Id="rId12" Type="http://schemas.openxmlformats.org/officeDocument/2006/relationships/image" Target="../media/image6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5" Type="http://schemas.openxmlformats.org/officeDocument/2006/relationships/image" Target="../media/image6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 Id="rId1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9.jpe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1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png"/><Relationship Id="rId7" Type="http://schemas.openxmlformats.org/officeDocument/2006/relationships/image" Target="../media/image73.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jpeg"/><Relationship Id="rId10" Type="http://schemas.openxmlformats.org/officeDocument/2006/relationships/image" Target="../media/image76.png"/><Relationship Id="rId4" Type="http://schemas.openxmlformats.org/officeDocument/2006/relationships/image" Target="../media/image70.jpeg"/><Relationship Id="rId9" Type="http://schemas.openxmlformats.org/officeDocument/2006/relationships/image" Target="../media/image75.png"/></Relationships>
</file>

<file path=ppt/slides/_rels/slide19.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1.png"/><Relationship Id="rId7" Type="http://schemas.openxmlformats.org/officeDocument/2006/relationships/image" Target="../media/image81.jpeg"/><Relationship Id="rId2" Type="http://schemas.openxmlformats.org/officeDocument/2006/relationships/image" Target="../media/image78.jpeg"/><Relationship Id="rId1" Type="http://schemas.openxmlformats.org/officeDocument/2006/relationships/slideLayout" Target="../slideLayouts/slideLayout2.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5.pn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3.jpeg"/></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4.jpe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85.jpe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10.jpeg"/><Relationship Id="rId4" Type="http://schemas.openxmlformats.org/officeDocument/2006/relationships/image" Target="../media/image9.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8" Type="http://schemas.openxmlformats.org/officeDocument/2006/relationships/image" Target="../media/image5.png"/><Relationship Id="rId13" Type="http://schemas.microsoft.com/office/2007/relationships/diagramDrawing" Target="../diagrams/drawing2.xml"/><Relationship Id="rId3" Type="http://schemas.openxmlformats.org/officeDocument/2006/relationships/diagramLayout" Target="../diagrams/layout1.xml"/><Relationship Id="rId7" Type="http://schemas.openxmlformats.org/officeDocument/2006/relationships/image" Target="../media/image1.png"/><Relationship Id="rId12" Type="http://schemas.openxmlformats.org/officeDocument/2006/relationships/diagramColors" Target="../diagrams/colors2.xml"/><Relationship Id="rId17" Type="http://schemas.openxmlformats.org/officeDocument/2006/relationships/image" Target="../media/image18.jpeg"/><Relationship Id="rId2" Type="http://schemas.openxmlformats.org/officeDocument/2006/relationships/diagramData" Target="../diagrams/data1.xml"/><Relationship Id="rId16" Type="http://schemas.openxmlformats.org/officeDocument/2006/relationships/image" Target="../media/image6.png"/><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diagramQuickStyle" Target="../diagrams/quickStyle2.xml"/><Relationship Id="rId5" Type="http://schemas.openxmlformats.org/officeDocument/2006/relationships/diagramColors" Target="../diagrams/colors1.xml"/><Relationship Id="rId15" Type="http://schemas.openxmlformats.org/officeDocument/2006/relationships/image" Target="../media/image17.png"/><Relationship Id="rId10" Type="http://schemas.openxmlformats.org/officeDocument/2006/relationships/diagramLayout" Target="../diagrams/layout2.xml"/><Relationship Id="rId4" Type="http://schemas.openxmlformats.org/officeDocument/2006/relationships/diagramQuickStyle" Target="../diagrams/quickStyle1.xml"/><Relationship Id="rId9" Type="http://schemas.openxmlformats.org/officeDocument/2006/relationships/diagramData" Target="../diagrams/data2.xml"/><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1.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Rot="1" noChangeAspect="1" noMove="1" noResize="1" noEditPoints="1" noAdjustHandles="1" noChangeArrowheads="1" noChangeShapeType="1" noCrop="1"/>
          </p:cNvPicPr>
          <p:nvPr>
            <p:ph idx="1"/>
          </p:nvPr>
        </p:nvPicPr>
        <p:blipFill>
          <a:blip r:embed="rId3" cstate="print">
            <a:extLst>
              <a:ext uri="{28A0092B-C50C-407E-A947-70E740481C1C}">
                <a14:useLocalDpi xmlns:a14="http://schemas.microsoft.com/office/drawing/2010/main" val="0"/>
              </a:ext>
            </a:extLst>
          </a:blip>
          <a:stretch>
            <a:fillRect/>
          </a:stretch>
        </p:blipFill>
        <p:spPr>
          <a:xfrm>
            <a:off x="0" y="0"/>
            <a:ext cx="12192000" cy="6885384"/>
          </a:xfrm>
        </p:spPr>
      </p:pic>
      <p:cxnSp>
        <p:nvCxnSpPr>
          <p:cNvPr id="11" name="Straight Connector 10"/>
          <p:cNvCxnSpPr/>
          <p:nvPr/>
        </p:nvCxnSpPr>
        <p:spPr>
          <a:xfrm>
            <a:off x="2801889" y="1310998"/>
            <a:ext cx="6306546" cy="0"/>
          </a:xfrm>
          <a:prstGeom prst="line">
            <a:avLst/>
          </a:prstGeom>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89835" y="228596"/>
            <a:ext cx="7132409" cy="1010564"/>
          </a:xfrm>
          <a:prstGeom prst="rect">
            <a:avLst/>
          </a:prstGeom>
        </p:spPr>
      </p:pic>
      <p:sp>
        <p:nvSpPr>
          <p:cNvPr id="6" name="Subtitle 2"/>
          <p:cNvSpPr txBox="1"/>
          <p:nvPr/>
        </p:nvSpPr>
        <p:spPr>
          <a:xfrm>
            <a:off x="2020956" y="2637769"/>
            <a:ext cx="8150087" cy="37624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7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7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7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704020202020204" pitchFamily="34" charset="0"/>
              <a:buChar char="•"/>
              <a:defRPr sz="1800" kern="1200">
                <a:solidFill>
                  <a:schemeClr val="tx1"/>
                </a:solidFill>
                <a:latin typeface="+mn-lt"/>
                <a:ea typeface="+mn-ea"/>
                <a:cs typeface="+mn-cs"/>
              </a:defRPr>
            </a:lvl9pPr>
          </a:lstStyle>
          <a:p>
            <a:pPr marL="0" indent="0" algn="ctr">
              <a:buNone/>
            </a:pPr>
            <a:r>
              <a:rPr lang="en-IN" b="1" i="1" dirty="0">
                <a:latin typeface="Times New Roman" panose="02020603050405020304" pitchFamily="18" charset="0"/>
                <a:cs typeface="Times New Roman" panose="02020603050405020304" pitchFamily="18" charset="0"/>
              </a:rPr>
              <a:t>Welcomes</a:t>
            </a:r>
            <a:endParaRPr lang="en-IN" b="1" dirty="0">
              <a:latin typeface="Times New Roman" panose="02020603050405020304" pitchFamily="18" charset="0"/>
              <a:cs typeface="Times New Roman" panose="02020603050405020304" pitchFamily="18" charset="0"/>
            </a:endParaRPr>
          </a:p>
          <a:p>
            <a:pPr algn="ctr"/>
            <a:endParaRPr lang="en-IN" b="1"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IN" b="1" dirty="0">
                <a:solidFill>
                  <a:srgbClr val="C00000"/>
                </a:solidFill>
                <a:latin typeface="Times New Roman" panose="02020603050405020304" pitchFamily="18" charset="0"/>
                <a:cs typeface="Times New Roman" panose="02020603050405020304" pitchFamily="18" charset="0"/>
              </a:rPr>
              <a:t>\</a:t>
            </a:r>
          </a:p>
          <a:p>
            <a:pPr marL="0" indent="0" algn="ctr">
              <a:buNone/>
            </a:pPr>
            <a:endParaRPr lang="en-IN" b="1" dirty="0">
              <a:solidFill>
                <a:srgbClr val="C00000"/>
              </a:solidFill>
              <a:latin typeface="Times New Roman" panose="02020603050405020304" pitchFamily="18" charset="0"/>
              <a:cs typeface="Times New Roman" panose="02020603050405020304" pitchFamily="18" charset="0"/>
            </a:endParaRPr>
          </a:p>
          <a:p>
            <a:pPr marL="0" indent="0" algn="ctr">
              <a:buNone/>
            </a:pPr>
            <a:endParaRPr lang="en-IN" b="1" dirty="0">
              <a:solidFill>
                <a:srgbClr val="C00000"/>
              </a:solidFill>
              <a:latin typeface="Times New Roman" panose="02020603050405020304" pitchFamily="18" charset="0"/>
              <a:cs typeface="Times New Roman" panose="02020603050405020304" pitchFamily="18" charset="0"/>
            </a:endParaRPr>
          </a:p>
          <a:p>
            <a:pPr marL="0" indent="0" algn="ctr">
              <a:buNone/>
            </a:pPr>
            <a:r>
              <a:rPr lang="en-IN" b="1" dirty="0">
                <a:solidFill>
                  <a:srgbClr val="C00000"/>
                </a:solidFill>
                <a:latin typeface="Times New Roman" panose="02020603050405020304" pitchFamily="18" charset="0"/>
                <a:cs typeface="Times New Roman" panose="02020603050405020304" pitchFamily="18" charset="0"/>
              </a:rPr>
              <a:t>NAAC PEER TEAM</a:t>
            </a:r>
          </a:p>
          <a:p>
            <a:pPr marL="0" indent="0" algn="ctr">
              <a:buNone/>
            </a:pPr>
            <a:r>
              <a:rPr lang="en-US" altLang="en-IN" b="1">
                <a:solidFill>
                  <a:schemeClr val="bg2">
                    <a:lumMod val="75000"/>
                  </a:schemeClr>
                </a:solidFill>
                <a:latin typeface="Times New Roman" panose="02020603050405020304" pitchFamily="18" charset="0"/>
                <a:cs typeface="Times New Roman" panose="02020603050405020304" pitchFamily="18" charset="0"/>
              </a:rPr>
              <a:t>June </a:t>
            </a:r>
            <a:r>
              <a:rPr lang="en-US" altLang="en-IN" b="1" dirty="0">
                <a:solidFill>
                  <a:schemeClr val="bg2">
                    <a:lumMod val="75000"/>
                  </a:schemeClr>
                </a:solidFill>
                <a:latin typeface="Times New Roman" panose="02020603050405020304" pitchFamily="18" charset="0"/>
                <a:cs typeface="Times New Roman" panose="02020603050405020304" pitchFamily="18" charset="0"/>
              </a:rPr>
              <a:t>16-18 ,2025</a:t>
            </a:r>
          </a:p>
        </p:txBody>
      </p:sp>
      <p:pic>
        <p:nvPicPr>
          <p:cNvPr id="2" name="Picture 1" descr="National Assessment and Accreditation ..."/>
          <p:cNvPicPr>
            <a:picLocks noChangeAspect="1"/>
          </p:cNvPicPr>
          <p:nvPr/>
        </p:nvPicPr>
        <p:blipFill>
          <a:blip r:embed="rId5"/>
          <a:stretch>
            <a:fillRect/>
          </a:stretch>
        </p:blipFill>
        <p:spPr>
          <a:xfrm>
            <a:off x="5226565" y="3217494"/>
            <a:ext cx="1738870" cy="1712522"/>
          </a:xfrm>
          <a:prstGeom prst="rect">
            <a:avLst/>
          </a:prstGeom>
        </p:spPr>
      </p:pic>
      <p:sp>
        <p:nvSpPr>
          <p:cNvPr id="3" name="Title 1"/>
          <p:cNvSpPr txBox="1"/>
          <p:nvPr/>
        </p:nvSpPr>
        <p:spPr>
          <a:xfrm>
            <a:off x="1397991" y="1735256"/>
            <a:ext cx="9314076" cy="141344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IN" sz="2800" b="1" dirty="0">
                <a:solidFill>
                  <a:srgbClr val="FF0000"/>
                </a:solidFill>
                <a:latin typeface="Times New Roman" panose="02020603050405020304" pitchFamily="18" charset="0"/>
                <a:ea typeface="+mn-ea"/>
                <a:cs typeface="Times New Roman" panose="02020603050405020304" pitchFamily="18" charset="0"/>
              </a:rPr>
              <a:t>ALUMNI RELATIONS OFFICE</a:t>
            </a:r>
          </a:p>
          <a:p>
            <a:pPr algn="ctr"/>
            <a:r>
              <a:rPr lang="en-IN" sz="2800" b="1" dirty="0">
                <a:solidFill>
                  <a:srgbClr val="0070C0"/>
                </a:solidFill>
                <a:latin typeface="Times New Roman" panose="02020603050405020304" pitchFamily="18" charset="0"/>
                <a:ea typeface="+mn-ea"/>
                <a:cs typeface="Times New Roman" panose="02020603050405020304" pitchFamily="18" charset="0"/>
              </a:rPr>
              <a:t>OF</a:t>
            </a:r>
          </a:p>
          <a:p>
            <a:pPr algn="ctr"/>
            <a:r>
              <a:rPr lang="en-IN" sz="2800" b="1" dirty="0">
                <a:solidFill>
                  <a:srgbClr val="0070C0"/>
                </a:solidFill>
                <a:latin typeface="Times New Roman" panose="02020603050405020304" pitchFamily="18" charset="0"/>
                <a:ea typeface="+mn-ea"/>
                <a:cs typeface="Times New Roman" panose="02020603050405020304" pitchFamily="18" charset="0"/>
              </a:rPr>
              <a:t>K. R. MANGALAM UNIVERSITY</a:t>
            </a:r>
          </a:p>
          <a:p>
            <a:pPr algn="ctr"/>
            <a:endParaRPr lang="en-IN" sz="2800" b="1" dirty="0">
              <a:latin typeface="Times New Roman" panose="02020603050405020304" pitchFamily="18" charset="0"/>
              <a:cs typeface="Times New Roman" panose="02020603050405020304" pitchFamily="18" charset="0"/>
            </a:endParaRPr>
          </a:p>
          <a:p>
            <a:pPr algn="ctr"/>
            <a:endParaRPr lang="en-IN" sz="2800" b="1" dirty="0">
              <a:latin typeface="Times New Roman" panose="02020603050405020304" pitchFamily="18" charset="0"/>
              <a:ea typeface="+mn-ea"/>
              <a:cs typeface="Times New Roman" panose="02020603050405020304" pitchFamily="18" charset="0"/>
            </a:endParaRPr>
          </a:p>
        </p:txBody>
      </p:sp>
      <p:sp>
        <p:nvSpPr>
          <p:cNvPr id="9" name="Slide Number Placeholder 8"/>
          <p:cNvSpPr>
            <a:spLocks noGrp="1"/>
          </p:cNvSpPr>
          <p:nvPr>
            <p:ph type="sldNum" sz="quarter" idx="12"/>
          </p:nvPr>
        </p:nvSpPr>
        <p:spPr/>
        <p:txBody>
          <a:bodyPr/>
          <a:lstStyle/>
          <a:p>
            <a:fld id="{E37F8B97-A7FF-4736-A675-20D618A5F4E7}" type="slidenum">
              <a:rPr lang="en-IN" smtClean="0"/>
              <a:t>1</a:t>
            </a:fld>
            <a:endParaRPr lang="en-IN" dirty="0"/>
          </a:p>
        </p:txBody>
      </p:sp>
      <p:pic>
        <p:nvPicPr>
          <p:cNvPr id="7" name="Picture 6" descr="A logo for a alumni office&#10;&#10;AI-generated content may be incorrect.">
            <a:extLst>
              <a:ext uri="{FF2B5EF4-FFF2-40B4-BE49-F238E27FC236}">
                <a16:creationId xmlns:a16="http://schemas.microsoft.com/office/drawing/2014/main" id="{6B6C39D4-5DBB-0FE7-190D-5476284111CD}"/>
              </a:ext>
            </a:extLst>
          </p:cNvPr>
          <p:cNvPicPr>
            <a:picLocks noChangeAspect="1"/>
          </p:cNvPicPr>
          <p:nvPr/>
        </p:nvPicPr>
        <p:blipFill>
          <a:blip r:embed="rId6" cstate="print">
            <a:extLst>
              <a:ext uri="{28A0092B-C50C-407E-A947-70E740481C1C}">
                <a14:useLocalDpi xmlns:a14="http://schemas.microsoft.com/office/drawing/2010/main" val="0"/>
              </a:ext>
            </a:extLst>
          </a:blip>
          <a:srcRect t="10450" b="12192"/>
          <a:stretch/>
        </p:blipFill>
        <p:spPr>
          <a:xfrm>
            <a:off x="9108435" y="194436"/>
            <a:ext cx="1603632" cy="12405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3" name="Content Placeholder 12" descr="A screenshot of a computer screen&#10;&#10;Description automatically generated"/>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614930" y="1825625"/>
            <a:ext cx="6962140" cy="4351338"/>
          </a:xfrm>
        </p:spPr>
      </p:pic>
      <p:pic>
        <p:nvPicPr>
          <p:cNvPr id="4" name="Content Placeholder 3"/>
          <p:cNvPicPr>
            <a:picLocks noGrp="1" noRot="1" noChangeAspect="1" noMove="1" noResize="1" noEditPoints="1" noAdjustHandles="1" noChangeArrowheads="1" noChangeShapeType="1" noCrop="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10</a:t>
            </a:fld>
            <a:endParaRPr lang="en-IN"/>
          </a:p>
        </p:txBody>
      </p:sp>
      <p:sp>
        <p:nvSpPr>
          <p:cNvPr id="10" name="TextBox 9"/>
          <p:cNvSpPr txBox="1"/>
          <p:nvPr/>
        </p:nvSpPr>
        <p:spPr>
          <a:xfrm>
            <a:off x="1356420" y="485775"/>
            <a:ext cx="3801368" cy="461665"/>
          </a:xfrm>
          <a:prstGeom prst="rect">
            <a:avLst/>
          </a:prstGeom>
          <a:noFill/>
        </p:spPr>
        <p:txBody>
          <a:bodyPr wrap="square" rtlCol="0">
            <a:spAutoFit/>
          </a:bodyPr>
          <a:lstStyle/>
          <a:p>
            <a:r>
              <a:rPr lang="en-US" sz="2400" b="1" dirty="0"/>
              <a:t>Alumni Registrations</a:t>
            </a:r>
          </a:p>
        </p:txBody>
      </p:sp>
      <p:pic>
        <p:nvPicPr>
          <p:cNvPr id="15" name="Picture 14" descr="A screenshot of a computer screen&#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t="26725" r="19424" b="7741"/>
          <a:stretch>
            <a:fillRect/>
          </a:stretch>
        </p:blipFill>
        <p:spPr>
          <a:xfrm>
            <a:off x="4038600" y="1180994"/>
            <a:ext cx="7991475" cy="4588499"/>
          </a:xfrm>
          <a:prstGeom prst="rect">
            <a:avLst/>
          </a:prstGeom>
          <a:effectLst>
            <a:outerShdw dist="50800" dir="5400000" algn="ctr" rotWithShape="0">
              <a:srgbClr val="000000"/>
            </a:outerShdw>
          </a:effectLst>
        </p:spPr>
      </p:pic>
      <p:sp>
        <p:nvSpPr>
          <p:cNvPr id="17" name="TextBox 16"/>
          <p:cNvSpPr txBox="1"/>
          <p:nvPr/>
        </p:nvSpPr>
        <p:spPr>
          <a:xfrm>
            <a:off x="276379" y="1432725"/>
            <a:ext cx="3485843" cy="2308324"/>
          </a:xfrm>
          <a:prstGeom prst="rect">
            <a:avLst/>
          </a:prstGeom>
          <a:noFill/>
        </p:spPr>
        <p:txBody>
          <a:bodyPr wrap="square" rtlCol="0">
            <a:spAutoFit/>
          </a:bodyPr>
          <a:lstStyle/>
          <a:p>
            <a:pPr algn="just"/>
            <a:r>
              <a:rPr lang="en-US" dirty="0"/>
              <a:t>Proud to be backed by a thriving global network of over 3,406 registered alumni trailblazers, changemakers, and leaders , leaving their mark across industries and continents, and continuing to elevate the legacy of our institution with every milestone they achieve</a:t>
            </a:r>
            <a:endParaRPr lang="en-IN" dirty="0"/>
          </a:p>
        </p:txBody>
      </p:sp>
      <p:pic>
        <p:nvPicPr>
          <p:cNvPr id="3" name="Picture 2" descr="A logo for a alumni office&#10;&#10;AI-generated content may be incorrect.">
            <a:extLst>
              <a:ext uri="{FF2B5EF4-FFF2-40B4-BE49-F238E27FC236}">
                <a16:creationId xmlns:a16="http://schemas.microsoft.com/office/drawing/2014/main" id="{019A838C-4770-329F-0372-7D0B670020D0}"/>
              </a:ext>
            </a:extLst>
          </p:cNvPr>
          <p:cNvPicPr>
            <a:picLocks noChangeAspect="1"/>
          </p:cNvPicPr>
          <p:nvPr/>
        </p:nvPicPr>
        <p:blipFill>
          <a:blip r:embed="rId6"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sp>
        <p:nvSpPr>
          <p:cNvPr id="11" name="Footer Placeholder 7">
            <a:extLst>
              <a:ext uri="{FF2B5EF4-FFF2-40B4-BE49-F238E27FC236}">
                <a16:creationId xmlns:a16="http://schemas.microsoft.com/office/drawing/2014/main" id="{6AFF1D85-F274-DCA2-90B5-35CB71DBF2D9}"/>
              </a:ext>
            </a:extLst>
          </p:cNvPr>
          <p:cNvSpPr>
            <a:spLocks noGrp="1"/>
          </p:cNvSpPr>
          <p:nvPr>
            <p:ph type="ftr" sz="quarter" idx="11"/>
          </p:nvPr>
        </p:nvSpPr>
        <p:spPr>
          <a:xfrm>
            <a:off x="4038600" y="6171790"/>
            <a:ext cx="4114800" cy="365125"/>
          </a:xfrm>
        </p:spPr>
        <p:txBody>
          <a:bodyPr/>
          <a:lstStyle/>
          <a:p>
            <a:r>
              <a:rPr lang="en-IN" dirty="0"/>
              <a:t>ALUMNI RELATIONS OFFICE , K.R MANGALAM UNIVERSITY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54630" y="35539"/>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11</a:t>
            </a:fld>
            <a:endParaRPr lang="en-IN"/>
          </a:p>
        </p:txBody>
      </p:sp>
      <p:sp>
        <p:nvSpPr>
          <p:cNvPr id="10" name="TextBox 9"/>
          <p:cNvSpPr txBox="1"/>
          <p:nvPr/>
        </p:nvSpPr>
        <p:spPr>
          <a:xfrm>
            <a:off x="1356420" y="493819"/>
            <a:ext cx="4169737" cy="461665"/>
          </a:xfrm>
          <a:prstGeom prst="rect">
            <a:avLst/>
          </a:prstGeom>
          <a:noFill/>
        </p:spPr>
        <p:txBody>
          <a:bodyPr wrap="square" rtlCol="0">
            <a:spAutoFit/>
          </a:bodyPr>
          <a:lstStyle/>
          <a:p>
            <a:r>
              <a:rPr lang="en-US" sz="2400" b="1" dirty="0"/>
              <a:t>Alumni Connect</a:t>
            </a:r>
          </a:p>
        </p:txBody>
      </p:sp>
      <p:pic>
        <p:nvPicPr>
          <p:cNvPr id="19" name="Picture 18" descr="A screenshot of a computer&#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rcRect t="13786"/>
          <a:stretch>
            <a:fillRect/>
          </a:stretch>
        </p:blipFill>
        <p:spPr>
          <a:xfrm>
            <a:off x="7100813" y="3964913"/>
            <a:ext cx="4438139" cy="2391437"/>
          </a:xfrm>
          <a:prstGeom prst="rect">
            <a:avLst/>
          </a:prstGeom>
        </p:spPr>
      </p:pic>
      <p:pic>
        <p:nvPicPr>
          <p:cNvPr id="3" name="Picture 2" descr="A logo for a alumni office&#10;&#10;AI-generated content may be incorrect.">
            <a:extLst>
              <a:ext uri="{FF2B5EF4-FFF2-40B4-BE49-F238E27FC236}">
                <a16:creationId xmlns:a16="http://schemas.microsoft.com/office/drawing/2014/main" id="{64B34EAC-D928-78EA-94BF-B570A1F571EB}"/>
              </a:ext>
            </a:extLst>
          </p:cNvPr>
          <p:cNvPicPr>
            <a:picLocks noChangeAspect="1"/>
          </p:cNvPicPr>
          <p:nvPr/>
        </p:nvPicPr>
        <p:blipFill>
          <a:blip r:embed="rId5"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pic>
        <p:nvPicPr>
          <p:cNvPr id="15" name="Picture 14">
            <a:extLst>
              <a:ext uri="{FF2B5EF4-FFF2-40B4-BE49-F238E27FC236}">
                <a16:creationId xmlns:a16="http://schemas.microsoft.com/office/drawing/2014/main" id="{24EAF321-24A7-F9B1-0D59-BBD08125CA90}"/>
              </a:ext>
            </a:extLst>
          </p:cNvPr>
          <p:cNvPicPr>
            <a:picLocks noChangeAspect="1"/>
          </p:cNvPicPr>
          <p:nvPr/>
        </p:nvPicPr>
        <p:blipFill>
          <a:blip r:embed="rId6"/>
          <a:srcRect b="21749"/>
          <a:stretch>
            <a:fillRect/>
          </a:stretch>
        </p:blipFill>
        <p:spPr>
          <a:xfrm>
            <a:off x="6930757" y="1056216"/>
            <a:ext cx="5027564" cy="2810372"/>
          </a:xfrm>
          <a:prstGeom prst="rect">
            <a:avLst/>
          </a:prstGeom>
        </p:spPr>
      </p:pic>
      <p:sp>
        <p:nvSpPr>
          <p:cNvPr id="25" name="Rectangle 8">
            <a:extLst>
              <a:ext uri="{FF2B5EF4-FFF2-40B4-BE49-F238E27FC236}">
                <a16:creationId xmlns:a16="http://schemas.microsoft.com/office/drawing/2014/main" id="{EED2CE8F-F362-1C46-037A-B874C6D7CC10}"/>
              </a:ext>
            </a:extLst>
          </p:cNvPr>
          <p:cNvSpPr>
            <a:spLocks noChangeArrowheads="1"/>
          </p:cNvSpPr>
          <p:nvPr/>
        </p:nvSpPr>
        <p:spPr bwMode="auto">
          <a:xfrm>
            <a:off x="393290" y="1056215"/>
            <a:ext cx="5932946"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rPr>
              <a:t>K.R. Mangalam University actively engages with its alumni through a diverse range of digital platforms to ensure consistent communication and meaningful connections:</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err="1">
                <a:ln>
                  <a:noFill/>
                </a:ln>
                <a:solidFill>
                  <a:schemeClr val="tx1"/>
                </a:solidFill>
                <a:effectLst/>
              </a:rPr>
              <a:t>Almashines</a:t>
            </a:r>
            <a:r>
              <a:rPr kumimoji="0" lang="en-US" altLang="en-US" sz="1800" b="0" i="0" u="none" strike="noStrike" cap="none" normalizeH="0" baseline="0" dirty="0">
                <a:ln>
                  <a:noFill/>
                </a:ln>
                <a:solidFill>
                  <a:schemeClr val="tx1"/>
                </a:solidFill>
                <a:effectLst/>
              </a:rPr>
              <a:t>: Our official alumni portal for registrations, networking, job opportunities, and event updates.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rPr>
              <a:t>Instagram</a:t>
            </a:r>
            <a:r>
              <a:rPr kumimoji="0" lang="en-US" altLang="en-US" sz="1800" b="0" i="0" u="none" strike="noStrike" cap="none" normalizeH="0" baseline="0" dirty="0">
                <a:ln>
                  <a:noFill/>
                </a:ln>
                <a:solidFill>
                  <a:schemeClr val="tx1"/>
                </a:solidFill>
                <a:effectLst/>
              </a:rPr>
              <a:t>: A visual platform to showcase alumni achievements, event highlights, and nostalgic campus moments.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rPr>
              <a:t>LinkedIn</a:t>
            </a:r>
            <a:r>
              <a:rPr kumimoji="0" lang="en-US" altLang="en-US" sz="1800" b="0" i="0" u="none" strike="noStrike" cap="none" normalizeH="0" baseline="0" dirty="0">
                <a:ln>
                  <a:noFill/>
                </a:ln>
                <a:solidFill>
                  <a:schemeClr val="tx1"/>
                </a:solidFill>
                <a:effectLst/>
              </a:rPr>
              <a:t>: A professional network for sharing career updates, university news, and fostering industry connections.</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rPr>
              <a:t>Facebook</a:t>
            </a:r>
            <a:r>
              <a:rPr kumimoji="0" lang="en-US" altLang="en-US" sz="1800" b="0" i="0" u="none" strike="noStrike" cap="none" normalizeH="0" baseline="0" dirty="0">
                <a:ln>
                  <a:noFill/>
                </a:ln>
                <a:solidFill>
                  <a:schemeClr val="tx1"/>
                </a:solidFill>
                <a:effectLst/>
              </a:rPr>
              <a:t>: A community hub for event promotions, photo memories, and alumni interaction.</a:t>
            </a:r>
          </a:p>
          <a:p>
            <a:pPr marL="0" marR="0" lvl="0" indent="0" algn="just" defTabSz="914400" rtl="0" eaLnBrk="0" fontAlgn="base" latinLnBrk="0" hangingPunct="0">
              <a:lnSpc>
                <a:spcPct val="100000"/>
              </a:lnSpc>
              <a:spcBef>
                <a:spcPct val="0"/>
              </a:spcBef>
              <a:spcAft>
                <a:spcPct val="0"/>
              </a:spcAft>
              <a:buClrTx/>
              <a:buSzTx/>
              <a:buFontTx/>
              <a:buChar char="•"/>
              <a:tabLst/>
            </a:pPr>
            <a:endParaRPr kumimoji="0" lang="en-US" altLang="en-US"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Char char="•"/>
              <a:tabLst/>
            </a:pPr>
            <a:r>
              <a:rPr kumimoji="0" lang="en-US" altLang="en-US" sz="1800" b="1" i="0" u="none" strike="noStrike" cap="none" normalizeH="0" baseline="0" dirty="0">
                <a:ln>
                  <a:noFill/>
                </a:ln>
                <a:solidFill>
                  <a:schemeClr val="tx1"/>
                </a:solidFill>
                <a:effectLst/>
              </a:rPr>
              <a:t>WhatsApp Groups</a:t>
            </a:r>
            <a:r>
              <a:rPr kumimoji="0" lang="en-US" altLang="en-US" sz="1800" b="0" i="0" u="none" strike="noStrike" cap="none" normalizeH="0" baseline="0" dirty="0">
                <a:ln>
                  <a:noFill/>
                </a:ln>
                <a:solidFill>
                  <a:schemeClr val="tx1"/>
                </a:solidFill>
                <a:effectLst/>
              </a:rPr>
              <a:t>: Batch-wise and regional groups used for real-time updates, coordination, and quick engagement.</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endParaRPr>
          </a:p>
        </p:txBody>
      </p:sp>
      <p:sp>
        <p:nvSpPr>
          <p:cNvPr id="35" name="Footer Placeholder 7">
            <a:extLst>
              <a:ext uri="{FF2B5EF4-FFF2-40B4-BE49-F238E27FC236}">
                <a16:creationId xmlns:a16="http://schemas.microsoft.com/office/drawing/2014/main" id="{2601259B-BF9B-B569-48AC-9A85B6993C35}"/>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12</a:t>
            </a:fld>
            <a:endParaRPr lang="en-IN"/>
          </a:p>
        </p:txBody>
      </p:sp>
      <p:sp>
        <p:nvSpPr>
          <p:cNvPr id="10" name="TextBox 9"/>
          <p:cNvSpPr txBox="1"/>
          <p:nvPr/>
        </p:nvSpPr>
        <p:spPr>
          <a:xfrm>
            <a:off x="1423095" y="505422"/>
            <a:ext cx="5301555" cy="461665"/>
          </a:xfrm>
          <a:prstGeom prst="rect">
            <a:avLst/>
          </a:prstGeom>
          <a:noFill/>
        </p:spPr>
        <p:txBody>
          <a:bodyPr wrap="square" rtlCol="0">
            <a:spAutoFit/>
          </a:bodyPr>
          <a:lstStyle/>
          <a:p>
            <a:r>
              <a:rPr lang="en-US" sz="2400" b="1" dirty="0"/>
              <a:t>Alumni Portal: </a:t>
            </a:r>
            <a:r>
              <a:rPr lang="en-US" sz="2400" b="1" dirty="0" err="1"/>
              <a:t>Almashines</a:t>
            </a:r>
            <a:endParaRPr lang="en-US" sz="2400" b="1" dirty="0"/>
          </a:p>
        </p:txBody>
      </p:sp>
      <p:pic>
        <p:nvPicPr>
          <p:cNvPr id="20" name="Content Placeholder 19" descr="A group of people standing together&#10;&#10;Description automatically generated"/>
          <p:cNvPicPr>
            <a:picLocks noGrp="1" noChangeAspect="1"/>
          </p:cNvPicPr>
          <p:nvPr>
            <p:ph idx="1"/>
          </p:nvPr>
        </p:nvPicPr>
        <p:blipFill>
          <a:blip r:embed="rId4" cstate="print">
            <a:extLst>
              <a:ext uri="{28A0092B-C50C-407E-A947-70E740481C1C}">
                <a14:useLocalDpi xmlns:a14="http://schemas.microsoft.com/office/drawing/2010/main" val="0"/>
              </a:ext>
            </a:extLst>
          </a:blip>
          <a:srcRect t="13863" b="10565"/>
          <a:stretch>
            <a:fillRect/>
          </a:stretch>
        </p:blipFill>
        <p:spPr>
          <a:xfrm>
            <a:off x="459777" y="1253105"/>
            <a:ext cx="5431117" cy="2565278"/>
          </a:xfrm>
        </p:spPr>
      </p:pic>
      <p:pic>
        <p:nvPicPr>
          <p:cNvPr id="23" name="Picture 22" descr="A screenshot of a website&#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rcRect t="7966"/>
          <a:stretch>
            <a:fillRect/>
          </a:stretch>
        </p:blipFill>
        <p:spPr>
          <a:xfrm>
            <a:off x="6215581" y="1247377"/>
            <a:ext cx="5516642" cy="4621510"/>
          </a:xfrm>
          <a:prstGeom prst="rect">
            <a:avLst/>
          </a:prstGeom>
        </p:spPr>
      </p:pic>
      <p:pic>
        <p:nvPicPr>
          <p:cNvPr id="25" name="Picture 24" descr="A screenshot of a computer&#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t="13539"/>
          <a:stretch>
            <a:fillRect/>
          </a:stretch>
        </p:blipFill>
        <p:spPr>
          <a:xfrm>
            <a:off x="488127" y="3856394"/>
            <a:ext cx="5402767" cy="2496183"/>
          </a:xfrm>
          <a:prstGeom prst="rect">
            <a:avLst/>
          </a:prstGeom>
        </p:spPr>
      </p:pic>
      <p:sp>
        <p:nvSpPr>
          <p:cNvPr id="27" name="TextBox 26"/>
          <p:cNvSpPr txBox="1"/>
          <p:nvPr/>
        </p:nvSpPr>
        <p:spPr>
          <a:xfrm>
            <a:off x="6472209" y="6065032"/>
            <a:ext cx="6207918" cy="646331"/>
          </a:xfrm>
          <a:prstGeom prst="rect">
            <a:avLst/>
          </a:prstGeom>
          <a:noFill/>
        </p:spPr>
        <p:txBody>
          <a:bodyPr wrap="square">
            <a:spAutoFit/>
          </a:bodyPr>
          <a:lstStyle/>
          <a:p>
            <a:r>
              <a:rPr lang="en-US" dirty="0">
                <a:hlinkClick r:id="rId7"/>
              </a:rPr>
              <a:t>https://alumni.krmangalam.edu.in/</a:t>
            </a:r>
            <a:endParaRPr lang="en-US" dirty="0"/>
          </a:p>
          <a:p>
            <a:endParaRPr lang="en-US" dirty="0"/>
          </a:p>
        </p:txBody>
      </p:sp>
      <p:pic>
        <p:nvPicPr>
          <p:cNvPr id="3" name="Picture 2" descr="A logo for a alumni office&#10;&#10;AI-generated content may be incorrect.">
            <a:extLst>
              <a:ext uri="{FF2B5EF4-FFF2-40B4-BE49-F238E27FC236}">
                <a16:creationId xmlns:a16="http://schemas.microsoft.com/office/drawing/2014/main" id="{C435CCCE-DAE8-691E-8588-ADEF89FFB0A3}"/>
              </a:ext>
            </a:extLst>
          </p:cNvPr>
          <p:cNvPicPr>
            <a:picLocks noChangeAspect="1"/>
          </p:cNvPicPr>
          <p:nvPr/>
        </p:nvPicPr>
        <p:blipFill>
          <a:blip r:embed="rId8"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sp>
        <p:nvSpPr>
          <p:cNvPr id="11" name="Footer Placeholder 7">
            <a:extLst>
              <a:ext uri="{FF2B5EF4-FFF2-40B4-BE49-F238E27FC236}">
                <a16:creationId xmlns:a16="http://schemas.microsoft.com/office/drawing/2014/main" id="{35C6B720-127D-52AA-B498-31284F0BCA48}"/>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13</a:t>
            </a:fld>
            <a:endParaRPr lang="en-IN"/>
          </a:p>
        </p:txBody>
      </p:sp>
      <p:sp>
        <p:nvSpPr>
          <p:cNvPr id="10" name="TextBox 9"/>
          <p:cNvSpPr txBox="1"/>
          <p:nvPr/>
        </p:nvSpPr>
        <p:spPr>
          <a:xfrm>
            <a:off x="1356420" y="524809"/>
            <a:ext cx="3886200" cy="461665"/>
          </a:xfrm>
          <a:prstGeom prst="rect">
            <a:avLst/>
          </a:prstGeom>
          <a:noFill/>
        </p:spPr>
        <p:txBody>
          <a:bodyPr wrap="square" rtlCol="0">
            <a:spAutoFit/>
          </a:bodyPr>
          <a:lstStyle/>
          <a:p>
            <a:r>
              <a:rPr lang="en-US" sz="2400" b="1" dirty="0"/>
              <a:t>Alumni Contributions</a:t>
            </a:r>
          </a:p>
        </p:txBody>
      </p:sp>
      <p:sp>
        <p:nvSpPr>
          <p:cNvPr id="12" name="Footer Placeholder 7">
            <a:extLst>
              <a:ext uri="{FF2B5EF4-FFF2-40B4-BE49-F238E27FC236}">
                <a16:creationId xmlns:a16="http://schemas.microsoft.com/office/drawing/2014/main" id="{468DB478-3A25-B8D0-5C09-028AAEE1AB81}"/>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D6CC7953-5081-CF38-9E50-D089D54A770C}"/>
              </a:ext>
            </a:extLst>
          </p:cNvPr>
          <p:cNvPicPr>
            <a:picLocks noChangeAspect="1"/>
          </p:cNvPicPr>
          <p:nvPr/>
        </p:nvPicPr>
        <p:blipFill>
          <a:blip r:embed="rId4"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graphicFrame>
        <p:nvGraphicFramePr>
          <p:cNvPr id="11" name="Content Placeholder 2">
            <a:extLst>
              <a:ext uri="{FF2B5EF4-FFF2-40B4-BE49-F238E27FC236}">
                <a16:creationId xmlns:a16="http://schemas.microsoft.com/office/drawing/2014/main" id="{F9F8D6BF-EAAD-A5A2-6B5E-2743CE59BC9D}"/>
              </a:ext>
            </a:extLst>
          </p:cNvPr>
          <p:cNvGraphicFramePr>
            <a:graphicFrameLocks/>
          </p:cNvGraphicFramePr>
          <p:nvPr>
            <p:extLst>
              <p:ext uri="{D42A27DB-BD31-4B8C-83A1-F6EECF244321}">
                <p14:modId xmlns:p14="http://schemas.microsoft.com/office/powerpoint/2010/main" val="2336098678"/>
              </p:ext>
            </p:extLst>
          </p:nvPr>
        </p:nvGraphicFramePr>
        <p:xfrm>
          <a:off x="0" y="908061"/>
          <a:ext cx="12192000" cy="61837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3737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14</a:t>
            </a:fld>
            <a:endParaRPr lang="en-IN"/>
          </a:p>
        </p:txBody>
      </p:sp>
      <p:sp>
        <p:nvSpPr>
          <p:cNvPr id="10" name="TextBox 9"/>
          <p:cNvSpPr txBox="1"/>
          <p:nvPr/>
        </p:nvSpPr>
        <p:spPr>
          <a:xfrm>
            <a:off x="1356420" y="509557"/>
            <a:ext cx="3900487" cy="461665"/>
          </a:xfrm>
          <a:prstGeom prst="rect">
            <a:avLst/>
          </a:prstGeom>
          <a:noFill/>
        </p:spPr>
        <p:txBody>
          <a:bodyPr wrap="square" rtlCol="0">
            <a:spAutoFit/>
          </a:bodyPr>
          <a:lstStyle/>
          <a:p>
            <a:r>
              <a:rPr lang="en-US" sz="2400" b="1" dirty="0"/>
              <a:t>Alumni Engagements</a:t>
            </a:r>
          </a:p>
        </p:txBody>
      </p:sp>
      <p:sp>
        <p:nvSpPr>
          <p:cNvPr id="11" name="TextBox 10"/>
          <p:cNvSpPr txBox="1"/>
          <p:nvPr/>
        </p:nvSpPr>
        <p:spPr>
          <a:xfrm>
            <a:off x="392740" y="1397675"/>
            <a:ext cx="3038475" cy="2585323"/>
          </a:xfrm>
          <a:prstGeom prst="rect">
            <a:avLst/>
          </a:prstGeom>
          <a:noFill/>
        </p:spPr>
        <p:txBody>
          <a:bodyPr wrap="square" rtlCol="0">
            <a:spAutoFit/>
          </a:bodyPr>
          <a:lstStyle/>
          <a:p>
            <a:pPr marL="285750" indent="-285750">
              <a:buFont typeface="Wingdings" panose="05000000000000000000" pitchFamily="2" charset="2"/>
              <a:buChar char="§"/>
            </a:pPr>
            <a:r>
              <a:rPr lang="en-US" dirty="0"/>
              <a:t>Guest Lectures</a:t>
            </a:r>
          </a:p>
          <a:p>
            <a:pPr marL="285750" indent="-285750">
              <a:buFont typeface="Wingdings" panose="05000000000000000000" pitchFamily="2" charset="2"/>
              <a:buChar char="§"/>
            </a:pPr>
            <a:r>
              <a:rPr lang="en-US" dirty="0"/>
              <a:t>Student Orientation: </a:t>
            </a:r>
            <a:r>
              <a:rPr lang="en-US" dirty="0" err="1"/>
              <a:t>Aarambh</a:t>
            </a:r>
            <a:endParaRPr lang="en-US" dirty="0"/>
          </a:p>
          <a:p>
            <a:pPr marL="285750" indent="-285750">
              <a:buFont typeface="Wingdings" panose="05000000000000000000" pitchFamily="2" charset="2"/>
              <a:buChar char="§"/>
            </a:pPr>
            <a:r>
              <a:rPr lang="en-US" dirty="0"/>
              <a:t>Alumni meets</a:t>
            </a:r>
          </a:p>
          <a:p>
            <a:pPr marL="285750" indent="-285750">
              <a:buFont typeface="Wingdings" panose="05000000000000000000" pitchFamily="2" charset="2"/>
              <a:buChar char="§"/>
            </a:pPr>
            <a:r>
              <a:rPr lang="en-US" dirty="0"/>
              <a:t>Curriculum Feedback</a:t>
            </a:r>
          </a:p>
          <a:p>
            <a:pPr marL="285750" indent="-285750">
              <a:buFont typeface="Wingdings" panose="05000000000000000000" pitchFamily="2" charset="2"/>
              <a:buChar char="§"/>
            </a:pPr>
            <a:r>
              <a:rPr lang="en-US" dirty="0"/>
              <a:t>Career Counseling</a:t>
            </a:r>
          </a:p>
          <a:p>
            <a:pPr marL="285750" indent="-285750">
              <a:buFont typeface="Wingdings" panose="05000000000000000000" pitchFamily="2" charset="2"/>
              <a:buChar char="§"/>
            </a:pPr>
            <a:r>
              <a:rPr lang="en-US" dirty="0"/>
              <a:t>Campus Placements</a:t>
            </a:r>
          </a:p>
          <a:p>
            <a:pPr marL="285750" indent="-285750">
              <a:buFont typeface="Wingdings" panose="05000000000000000000" pitchFamily="2" charset="2"/>
              <a:buChar char="§"/>
            </a:pPr>
            <a:r>
              <a:rPr lang="en-US" dirty="0"/>
              <a:t>Interactions</a:t>
            </a:r>
          </a:p>
          <a:p>
            <a:pPr marL="285750" indent="-285750">
              <a:buFont typeface="Wingdings" panose="05000000000000000000" pitchFamily="2" charset="2"/>
              <a:buChar char="§"/>
            </a:pPr>
            <a:r>
              <a:rPr lang="en-US" dirty="0"/>
              <a:t>IQAC Committee</a:t>
            </a:r>
          </a:p>
        </p:txBody>
      </p:sp>
      <p:pic>
        <p:nvPicPr>
          <p:cNvPr id="21" name="Picture 20" descr="A person standing in front of a whiteboard&#10;&#10;Description automatically generate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50502" y="3648624"/>
            <a:ext cx="3271104" cy="2359881"/>
          </a:xfrm>
          <a:prstGeom prst="rect">
            <a:avLst/>
          </a:prstGeom>
        </p:spPr>
      </p:pic>
      <p:pic>
        <p:nvPicPr>
          <p:cNvPr id="23" name="Picture 22" descr="A group of people in a classroom&#10;&#10;Description automatically generated"/>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538" y="4020715"/>
            <a:ext cx="3713869" cy="2084979"/>
          </a:xfrm>
          <a:prstGeom prst="rect">
            <a:avLst/>
          </a:prstGeom>
        </p:spPr>
      </p:pic>
      <p:pic>
        <p:nvPicPr>
          <p:cNvPr id="25" name="Picture 24" descr="A close-up of a card&#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l="6373" r="7114"/>
          <a:stretch>
            <a:fillRect/>
          </a:stretch>
        </p:blipFill>
        <p:spPr>
          <a:xfrm>
            <a:off x="7794546" y="1313543"/>
            <a:ext cx="3559254" cy="2055197"/>
          </a:xfrm>
          <a:prstGeom prst="rect">
            <a:avLst/>
          </a:prstGeom>
        </p:spPr>
      </p:pic>
      <p:sp>
        <p:nvSpPr>
          <p:cNvPr id="3" name="Footer Placeholder 7">
            <a:extLst>
              <a:ext uri="{FF2B5EF4-FFF2-40B4-BE49-F238E27FC236}">
                <a16:creationId xmlns:a16="http://schemas.microsoft.com/office/drawing/2014/main" id="{A5A8DB0C-0095-153E-D305-99F1E1C47A47}"/>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6B0026CF-A047-C0C4-1A27-82409EAC16F8}"/>
              </a:ext>
            </a:extLst>
          </p:cNvPr>
          <p:cNvPicPr>
            <a:picLocks noChangeAspect="1"/>
          </p:cNvPicPr>
          <p:nvPr/>
        </p:nvPicPr>
        <p:blipFill>
          <a:blip r:embed="rId7"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pic>
        <p:nvPicPr>
          <p:cNvPr id="13" name="Picture 12">
            <a:extLst>
              <a:ext uri="{FF2B5EF4-FFF2-40B4-BE49-F238E27FC236}">
                <a16:creationId xmlns:a16="http://schemas.microsoft.com/office/drawing/2014/main" id="{5466599C-514E-8333-4DBC-C6C645041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2274" y="1217634"/>
            <a:ext cx="3900487" cy="2195137"/>
          </a:xfrm>
          <a:prstGeom prst="rect">
            <a:avLst/>
          </a:prstGeom>
        </p:spPr>
      </p:pic>
      <p:pic>
        <p:nvPicPr>
          <p:cNvPr id="14" name="Picture 13">
            <a:extLst>
              <a:ext uri="{FF2B5EF4-FFF2-40B4-BE49-F238E27FC236}">
                <a16:creationId xmlns:a16="http://schemas.microsoft.com/office/drawing/2014/main" id="{67FA288C-7CF8-7E44-B409-90B0CDE42416}"/>
              </a:ext>
            </a:extLst>
          </p:cNvPr>
          <p:cNvPicPr>
            <a:picLocks noChangeAspect="1"/>
          </p:cNvPicPr>
          <p:nvPr/>
        </p:nvPicPr>
        <p:blipFill>
          <a:blip r:embed="rId9"/>
          <a:stretch>
            <a:fillRect/>
          </a:stretch>
        </p:blipFill>
        <p:spPr>
          <a:xfrm>
            <a:off x="4473834" y="3695179"/>
            <a:ext cx="3038476" cy="213633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15</a:t>
            </a:fld>
            <a:endParaRPr lang="en-IN"/>
          </a:p>
        </p:txBody>
      </p:sp>
      <p:sp>
        <p:nvSpPr>
          <p:cNvPr id="10" name="TextBox 9"/>
          <p:cNvSpPr txBox="1"/>
          <p:nvPr/>
        </p:nvSpPr>
        <p:spPr>
          <a:xfrm>
            <a:off x="1356420" y="552312"/>
            <a:ext cx="3593267" cy="461665"/>
          </a:xfrm>
          <a:prstGeom prst="rect">
            <a:avLst/>
          </a:prstGeom>
          <a:noFill/>
        </p:spPr>
        <p:txBody>
          <a:bodyPr wrap="square" rtlCol="0">
            <a:spAutoFit/>
          </a:bodyPr>
          <a:lstStyle/>
          <a:p>
            <a:r>
              <a:rPr lang="en-US" sz="2400" b="1" dirty="0"/>
              <a:t>Alumni Meet</a:t>
            </a:r>
          </a:p>
        </p:txBody>
      </p:sp>
      <p:pic>
        <p:nvPicPr>
          <p:cNvPr id="11" name="Picture 10" descr="A group of people holding a device&#10;&#10;Description automatically generated"/>
          <p:cNvPicPr>
            <a:picLocks noChangeAspect="1"/>
          </p:cNvPicPr>
          <p:nvPr/>
        </p:nvPicPr>
        <p:blipFill>
          <a:blip r:embed="rId4">
            <a:extLst>
              <a:ext uri="{28A0092B-C50C-407E-A947-70E740481C1C}">
                <a14:useLocalDpi xmlns:a14="http://schemas.microsoft.com/office/drawing/2010/main" val="0"/>
              </a:ext>
            </a:extLst>
          </a:blip>
          <a:srcRect r="2" b="9439"/>
          <a:stretch>
            <a:fillRect/>
          </a:stretch>
        </p:blipFill>
        <p:spPr>
          <a:xfrm>
            <a:off x="783569" y="3978840"/>
            <a:ext cx="3666606" cy="2467672"/>
          </a:xfrm>
          <a:prstGeom prst="rect">
            <a:avLst/>
          </a:prstGeom>
        </p:spPr>
      </p:pic>
      <p:pic>
        <p:nvPicPr>
          <p:cNvPr id="13" name="Picture 12" descr="A person holding a microphone in front of a person in a suit&#10;&#10;Description automatically generated"/>
          <p:cNvPicPr>
            <a:picLocks noChangeAspect="1"/>
          </p:cNvPicPr>
          <p:nvPr/>
        </p:nvPicPr>
        <p:blipFill>
          <a:blip r:embed="rId5">
            <a:extLst>
              <a:ext uri="{28A0092B-C50C-407E-A947-70E740481C1C}">
                <a14:useLocalDpi xmlns:a14="http://schemas.microsoft.com/office/drawing/2010/main" val="0"/>
              </a:ext>
            </a:extLst>
          </a:blip>
          <a:srcRect r="2" b="9379"/>
          <a:stretch>
            <a:fillRect/>
          </a:stretch>
        </p:blipFill>
        <p:spPr>
          <a:xfrm>
            <a:off x="783569" y="1131439"/>
            <a:ext cx="4650579" cy="2744787"/>
          </a:xfrm>
          <a:custGeom>
            <a:avLst/>
            <a:gdLst/>
            <a:ahLst/>
            <a:cxnLst/>
            <a:rect l="l" t="t" r="r" b="b"/>
            <a:pathLst>
              <a:path w="6209553" h="3751536">
                <a:moveTo>
                  <a:pt x="0" y="0"/>
                </a:moveTo>
                <a:lnTo>
                  <a:pt x="5776701" y="0"/>
                </a:lnTo>
                <a:lnTo>
                  <a:pt x="4041567" y="3746529"/>
                </a:lnTo>
                <a:lnTo>
                  <a:pt x="6209553" y="3746529"/>
                </a:lnTo>
                <a:lnTo>
                  <a:pt x="6209553" y="3746530"/>
                </a:lnTo>
                <a:lnTo>
                  <a:pt x="1647632" y="3746530"/>
                </a:lnTo>
                <a:lnTo>
                  <a:pt x="1647632" y="3751536"/>
                </a:lnTo>
                <a:lnTo>
                  <a:pt x="0" y="3751536"/>
                </a:lnTo>
                <a:close/>
              </a:path>
            </a:pathLst>
          </a:custGeom>
        </p:spPr>
      </p:pic>
      <p:pic>
        <p:nvPicPr>
          <p:cNvPr id="14" name="Picture 13" descr="A group of people holding certificates&#10;&#10;Description automatically generated"/>
          <p:cNvPicPr>
            <a:picLocks noChangeAspect="1"/>
          </p:cNvPicPr>
          <p:nvPr/>
        </p:nvPicPr>
        <p:blipFill>
          <a:blip r:embed="rId6" cstate="print">
            <a:extLst>
              <a:ext uri="{28A0092B-C50C-407E-A947-70E740481C1C}">
                <a14:useLocalDpi xmlns:a14="http://schemas.microsoft.com/office/drawing/2010/main" val="0"/>
              </a:ext>
            </a:extLst>
          </a:blip>
          <a:srcRect t="11260" b="22525"/>
          <a:stretch>
            <a:fillRect/>
          </a:stretch>
        </p:blipFill>
        <p:spPr>
          <a:xfrm>
            <a:off x="3927658" y="1131439"/>
            <a:ext cx="7687195" cy="2709397"/>
          </a:xfrm>
          <a:custGeom>
            <a:avLst/>
            <a:gdLst/>
            <a:ahLst/>
            <a:cxnLst/>
            <a:rect l="l" t="t" r="r" b="b"/>
            <a:pathLst>
              <a:path w="8009991" h="2970106">
                <a:moveTo>
                  <a:pt x="1376648" y="0"/>
                </a:moveTo>
                <a:lnTo>
                  <a:pt x="8009991" y="0"/>
                </a:lnTo>
                <a:lnTo>
                  <a:pt x="8009991" y="2970106"/>
                </a:lnTo>
                <a:lnTo>
                  <a:pt x="0" y="2970106"/>
                </a:lnTo>
                <a:close/>
              </a:path>
            </a:pathLst>
          </a:custGeom>
        </p:spPr>
      </p:pic>
      <p:sp>
        <p:nvSpPr>
          <p:cNvPr id="15" name="Footer Placeholder 7">
            <a:extLst>
              <a:ext uri="{FF2B5EF4-FFF2-40B4-BE49-F238E27FC236}">
                <a16:creationId xmlns:a16="http://schemas.microsoft.com/office/drawing/2014/main" id="{49FD2F03-2F9D-C333-8AD1-72E8B136ABD8}"/>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62E24F2E-F64F-794E-0317-9879882C3257}"/>
              </a:ext>
            </a:extLst>
          </p:cNvPr>
          <p:cNvPicPr>
            <a:picLocks noChangeAspect="1"/>
          </p:cNvPicPr>
          <p:nvPr/>
        </p:nvPicPr>
        <p:blipFill>
          <a:blip r:embed="rId7"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pic>
        <p:nvPicPr>
          <p:cNvPr id="17" name="Picture 16">
            <a:extLst>
              <a:ext uri="{FF2B5EF4-FFF2-40B4-BE49-F238E27FC236}">
                <a16:creationId xmlns:a16="http://schemas.microsoft.com/office/drawing/2014/main" id="{6282912E-EC6E-5139-C98A-08C2430297BF}"/>
              </a:ext>
            </a:extLst>
          </p:cNvPr>
          <p:cNvPicPr>
            <a:picLocks noChangeAspect="1"/>
          </p:cNvPicPr>
          <p:nvPr/>
        </p:nvPicPr>
        <p:blipFill>
          <a:blip r:embed="rId8"/>
          <a:stretch>
            <a:fillRect/>
          </a:stretch>
        </p:blipFill>
        <p:spPr>
          <a:xfrm>
            <a:off x="4595150" y="3983161"/>
            <a:ext cx="7019704" cy="246335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1BF7A-1694-3FE2-8A7F-7065B869FA07}"/>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E77C798-103C-82D6-484A-BA1426F1A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a:extLst>
              <a:ext uri="{FF2B5EF4-FFF2-40B4-BE49-F238E27FC236}">
                <a16:creationId xmlns:a16="http://schemas.microsoft.com/office/drawing/2014/main" id="{8C3FB37B-F287-B75B-4983-1F9CF9055FA2}"/>
              </a:ext>
            </a:extLst>
          </p:cNvPr>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758FBCBC-190E-0536-766B-7F7144E1205E}"/>
              </a:ext>
            </a:extLst>
          </p:cNvPr>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a:extLst>
              <a:ext uri="{FF2B5EF4-FFF2-40B4-BE49-F238E27FC236}">
                <a16:creationId xmlns:a16="http://schemas.microsoft.com/office/drawing/2014/main" id="{0F854914-6849-B331-D4AD-6950926FA884}"/>
              </a:ext>
            </a:extLst>
          </p:cNvPr>
          <p:cNvSpPr>
            <a:spLocks noGrp="1"/>
          </p:cNvSpPr>
          <p:nvPr>
            <p:ph type="sldNum" sz="quarter" idx="12"/>
          </p:nvPr>
        </p:nvSpPr>
        <p:spPr/>
        <p:txBody>
          <a:bodyPr/>
          <a:lstStyle/>
          <a:p>
            <a:fld id="{7070A518-E24B-4939-A14F-A31FEADC7B64}" type="slidenum">
              <a:rPr lang="en-IN" smtClean="0"/>
              <a:t>16</a:t>
            </a:fld>
            <a:endParaRPr lang="en-IN"/>
          </a:p>
        </p:txBody>
      </p:sp>
      <p:sp>
        <p:nvSpPr>
          <p:cNvPr id="10" name="TextBox 9">
            <a:extLst>
              <a:ext uri="{FF2B5EF4-FFF2-40B4-BE49-F238E27FC236}">
                <a16:creationId xmlns:a16="http://schemas.microsoft.com/office/drawing/2014/main" id="{EC0D9DF6-050B-168D-EC6E-57C3639E292A}"/>
              </a:ext>
            </a:extLst>
          </p:cNvPr>
          <p:cNvSpPr txBox="1"/>
          <p:nvPr/>
        </p:nvSpPr>
        <p:spPr>
          <a:xfrm>
            <a:off x="1356420" y="493819"/>
            <a:ext cx="4169737" cy="461665"/>
          </a:xfrm>
          <a:prstGeom prst="rect">
            <a:avLst/>
          </a:prstGeom>
          <a:noFill/>
        </p:spPr>
        <p:txBody>
          <a:bodyPr wrap="square" rtlCol="0">
            <a:spAutoFit/>
          </a:bodyPr>
          <a:lstStyle/>
          <a:p>
            <a:r>
              <a:rPr lang="en-US" sz="2400" b="1" dirty="0"/>
              <a:t>Alumni Placements</a:t>
            </a:r>
          </a:p>
        </p:txBody>
      </p:sp>
      <p:pic>
        <p:nvPicPr>
          <p:cNvPr id="3" name="Picture 2" descr="A logo for a alumni office&#10;&#10;AI-generated content may be incorrect.">
            <a:extLst>
              <a:ext uri="{FF2B5EF4-FFF2-40B4-BE49-F238E27FC236}">
                <a16:creationId xmlns:a16="http://schemas.microsoft.com/office/drawing/2014/main" id="{FA718032-6331-6652-AF07-8C41EFF229B1}"/>
              </a:ext>
            </a:extLst>
          </p:cNvPr>
          <p:cNvPicPr>
            <a:picLocks noChangeAspect="1"/>
          </p:cNvPicPr>
          <p:nvPr/>
        </p:nvPicPr>
        <p:blipFill>
          <a:blip r:embed="rId3"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
        <p:nvSpPr>
          <p:cNvPr id="25" name="Rectangle 8">
            <a:extLst>
              <a:ext uri="{FF2B5EF4-FFF2-40B4-BE49-F238E27FC236}">
                <a16:creationId xmlns:a16="http://schemas.microsoft.com/office/drawing/2014/main" id="{A3BD53B6-6E67-102D-F184-BBC7D27776AD}"/>
              </a:ext>
            </a:extLst>
          </p:cNvPr>
          <p:cNvSpPr>
            <a:spLocks noChangeArrowheads="1"/>
          </p:cNvSpPr>
          <p:nvPr/>
        </p:nvSpPr>
        <p:spPr bwMode="auto">
          <a:xfrm>
            <a:off x="1072126" y="1413407"/>
            <a:ext cx="8071873"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rPr>
              <a:t>Few of our Alumni are placed in top most companies in the world</a:t>
            </a:r>
          </a:p>
        </p:txBody>
      </p:sp>
      <p:sp>
        <p:nvSpPr>
          <p:cNvPr id="35" name="Footer Placeholder 7">
            <a:extLst>
              <a:ext uri="{FF2B5EF4-FFF2-40B4-BE49-F238E27FC236}">
                <a16:creationId xmlns:a16="http://schemas.microsoft.com/office/drawing/2014/main" id="{85AEC172-771C-8189-DA1C-68E6122E353E}"/>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1030" name="Picture 6" descr="TATA Consultancy Services logo vector ...">
            <a:extLst>
              <a:ext uri="{FF2B5EF4-FFF2-40B4-BE49-F238E27FC236}">
                <a16:creationId xmlns:a16="http://schemas.microsoft.com/office/drawing/2014/main" id="{611ABD6D-0008-ED64-013C-58881D1998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26596" y="1932068"/>
            <a:ext cx="1496932" cy="149693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What Does the Ferrari Logo Mean ...">
            <a:extLst>
              <a:ext uri="{FF2B5EF4-FFF2-40B4-BE49-F238E27FC236}">
                <a16:creationId xmlns:a16="http://schemas.microsoft.com/office/drawing/2014/main" id="{E2EC5836-C853-2C96-AA65-28D1FBE9B3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732" y="1932068"/>
            <a:ext cx="1064787" cy="170847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volving the Google Logo Identity ...">
            <a:extLst>
              <a:ext uri="{FF2B5EF4-FFF2-40B4-BE49-F238E27FC236}">
                <a16:creationId xmlns:a16="http://schemas.microsoft.com/office/drawing/2014/main" id="{B86A211A-EF3B-213B-65C2-316E035B2C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5537" y="2259568"/>
            <a:ext cx="1806500" cy="101164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Ernst &amp; Young - Wikipedia">
            <a:extLst>
              <a:ext uri="{FF2B5EF4-FFF2-40B4-BE49-F238E27FC236}">
                <a16:creationId xmlns:a16="http://schemas.microsoft.com/office/drawing/2014/main" id="{6F7D478D-A851-077E-8F70-5C6EBA2F6B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22845" y="2140613"/>
            <a:ext cx="998211" cy="101164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KPMG Logo PNG Vector (EPS) Free Download">
            <a:extLst>
              <a:ext uri="{FF2B5EF4-FFF2-40B4-BE49-F238E27FC236}">
                <a16:creationId xmlns:a16="http://schemas.microsoft.com/office/drawing/2014/main" id="{F2E03D1C-CBE4-5088-B6E8-3A25048C96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82888" y="2140613"/>
            <a:ext cx="1496932" cy="149693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Deloitte logo PNG, vector files free ...">
            <a:extLst>
              <a:ext uri="{FF2B5EF4-FFF2-40B4-BE49-F238E27FC236}">
                <a16:creationId xmlns:a16="http://schemas.microsoft.com/office/drawing/2014/main" id="{F48C7C6C-CE4A-723C-D34A-CD37A9A9E64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18774" y="2140612"/>
            <a:ext cx="1496933" cy="1496933"/>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The Hindu Newspaper Classified Rates ...">
            <a:extLst>
              <a:ext uri="{FF2B5EF4-FFF2-40B4-BE49-F238E27FC236}">
                <a16:creationId xmlns:a16="http://schemas.microsoft.com/office/drawing/2014/main" id="{8A362147-6056-18A3-5DB4-4178F9DA17ED}"/>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4235" r="19232"/>
          <a:stretch>
            <a:fillRect/>
          </a:stretch>
        </p:blipFill>
        <p:spPr bwMode="auto">
          <a:xfrm>
            <a:off x="250666" y="4125762"/>
            <a:ext cx="2427187" cy="125730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3A85A4BF-30DD-7BE2-561E-F8496EFD9F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25006" y="4221012"/>
            <a:ext cx="2427187" cy="1066800"/>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Max Healthcare">
            <a:extLst>
              <a:ext uri="{FF2B5EF4-FFF2-40B4-BE49-F238E27FC236}">
                <a16:creationId xmlns:a16="http://schemas.microsoft.com/office/drawing/2014/main" id="{72EEAC3D-1E24-ABAD-D68F-C5A89D62F65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301851" y="3886139"/>
            <a:ext cx="1807048" cy="1807048"/>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School Logo">
            <a:extLst>
              <a:ext uri="{FF2B5EF4-FFF2-40B4-BE49-F238E27FC236}">
                <a16:creationId xmlns:a16="http://schemas.microsoft.com/office/drawing/2014/main" id="{08EF16AB-952A-EE27-CFC9-03FE09B288C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245968" y="3739670"/>
            <a:ext cx="1368139" cy="170847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Top CBSE School in Gurgaon | Gurgaon ...">
            <a:extLst>
              <a:ext uri="{FF2B5EF4-FFF2-40B4-BE49-F238E27FC236}">
                <a16:creationId xmlns:a16="http://schemas.microsoft.com/office/drawing/2014/main" id="{354DFE8B-081D-DBF7-675C-53B1CEE232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10600" y="3637545"/>
            <a:ext cx="1759931" cy="1759931"/>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Roseate Hotels and Resorts">
            <a:extLst>
              <a:ext uri="{FF2B5EF4-FFF2-40B4-BE49-F238E27FC236}">
                <a16:creationId xmlns:a16="http://schemas.microsoft.com/office/drawing/2014/main" id="{7339D691-822D-7EA3-8BD8-2DD9492E97C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444401" y="3637545"/>
            <a:ext cx="1496933" cy="149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94995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B7B3C-B2BE-4549-3AFC-DF3482050CC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7D7C7B66-B10A-7128-C69E-B8530DDFB39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a:extLst>
              <a:ext uri="{FF2B5EF4-FFF2-40B4-BE49-F238E27FC236}">
                <a16:creationId xmlns:a16="http://schemas.microsoft.com/office/drawing/2014/main" id="{FD7404BA-27EA-9CB8-00FD-925B42198AED}"/>
              </a:ext>
            </a:extLst>
          </p:cNvPr>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4E50FD3-F392-F80B-E743-F133C95DA40D}"/>
              </a:ext>
            </a:extLst>
          </p:cNvPr>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a:extLst>
              <a:ext uri="{FF2B5EF4-FFF2-40B4-BE49-F238E27FC236}">
                <a16:creationId xmlns:a16="http://schemas.microsoft.com/office/drawing/2014/main" id="{44685721-9CCD-D3F5-8D81-AFDBBFF4D569}"/>
              </a:ext>
            </a:extLst>
          </p:cNvPr>
          <p:cNvSpPr>
            <a:spLocks noGrp="1"/>
          </p:cNvSpPr>
          <p:nvPr>
            <p:ph type="sldNum" sz="quarter" idx="12"/>
          </p:nvPr>
        </p:nvSpPr>
        <p:spPr/>
        <p:txBody>
          <a:bodyPr/>
          <a:lstStyle/>
          <a:p>
            <a:fld id="{7070A518-E24B-4939-A14F-A31FEADC7B64}" type="slidenum">
              <a:rPr lang="en-IN" smtClean="0"/>
              <a:t>17</a:t>
            </a:fld>
            <a:endParaRPr lang="en-IN"/>
          </a:p>
        </p:txBody>
      </p:sp>
      <p:sp>
        <p:nvSpPr>
          <p:cNvPr id="10" name="TextBox 9">
            <a:extLst>
              <a:ext uri="{FF2B5EF4-FFF2-40B4-BE49-F238E27FC236}">
                <a16:creationId xmlns:a16="http://schemas.microsoft.com/office/drawing/2014/main" id="{AD6A9571-F3F2-90AC-FCAC-DE544142FB19}"/>
              </a:ext>
            </a:extLst>
          </p:cNvPr>
          <p:cNvSpPr txBox="1"/>
          <p:nvPr/>
        </p:nvSpPr>
        <p:spPr>
          <a:xfrm>
            <a:off x="1356420" y="493819"/>
            <a:ext cx="4169737" cy="461665"/>
          </a:xfrm>
          <a:prstGeom prst="rect">
            <a:avLst/>
          </a:prstGeom>
          <a:noFill/>
        </p:spPr>
        <p:txBody>
          <a:bodyPr wrap="square" rtlCol="0">
            <a:spAutoFit/>
          </a:bodyPr>
          <a:lstStyle/>
          <a:p>
            <a:r>
              <a:rPr lang="en-US" sz="2400" b="1" dirty="0"/>
              <a:t>Start-ups owned by our Alumni</a:t>
            </a:r>
          </a:p>
        </p:txBody>
      </p:sp>
      <p:pic>
        <p:nvPicPr>
          <p:cNvPr id="3" name="Picture 2" descr="A logo for a alumni office&#10;&#10;AI-generated content may be incorrect.">
            <a:extLst>
              <a:ext uri="{FF2B5EF4-FFF2-40B4-BE49-F238E27FC236}">
                <a16:creationId xmlns:a16="http://schemas.microsoft.com/office/drawing/2014/main" id="{401D08E7-7415-FB56-E623-FC35C4CF01CE}"/>
              </a:ext>
            </a:extLst>
          </p:cNvPr>
          <p:cNvPicPr>
            <a:picLocks noChangeAspect="1"/>
          </p:cNvPicPr>
          <p:nvPr/>
        </p:nvPicPr>
        <p:blipFill>
          <a:blip r:embed="rId3"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
        <p:nvSpPr>
          <p:cNvPr id="35" name="Footer Placeholder 7">
            <a:extLst>
              <a:ext uri="{FF2B5EF4-FFF2-40B4-BE49-F238E27FC236}">
                <a16:creationId xmlns:a16="http://schemas.microsoft.com/office/drawing/2014/main" id="{AED56DFF-4FF5-5736-0DB5-2749F259C94A}"/>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4" name="Picture 3">
            <a:extLst>
              <a:ext uri="{FF2B5EF4-FFF2-40B4-BE49-F238E27FC236}">
                <a16:creationId xmlns:a16="http://schemas.microsoft.com/office/drawing/2014/main" id="{38EDE9AA-99DE-A57C-ACBC-1541075D8470}"/>
              </a:ext>
            </a:extLst>
          </p:cNvPr>
          <p:cNvPicPr>
            <a:picLocks noChangeAspect="1"/>
          </p:cNvPicPr>
          <p:nvPr/>
        </p:nvPicPr>
        <p:blipFill>
          <a:blip r:embed="rId4"/>
          <a:srcRect t="-6396" r="56192" b="6396"/>
          <a:stretch>
            <a:fillRect/>
          </a:stretch>
        </p:blipFill>
        <p:spPr>
          <a:xfrm>
            <a:off x="455538" y="1265252"/>
            <a:ext cx="4201611" cy="2820610"/>
          </a:xfrm>
          <a:prstGeom prst="rect">
            <a:avLst/>
          </a:prstGeom>
        </p:spPr>
      </p:pic>
      <p:pic>
        <p:nvPicPr>
          <p:cNvPr id="11" name="Picture 10">
            <a:extLst>
              <a:ext uri="{FF2B5EF4-FFF2-40B4-BE49-F238E27FC236}">
                <a16:creationId xmlns:a16="http://schemas.microsoft.com/office/drawing/2014/main" id="{9CF95FBB-D2BF-D42D-C86F-8B12B0B517AE}"/>
              </a:ext>
            </a:extLst>
          </p:cNvPr>
          <p:cNvPicPr>
            <a:picLocks noChangeAspect="1"/>
          </p:cNvPicPr>
          <p:nvPr/>
        </p:nvPicPr>
        <p:blipFill>
          <a:blip r:embed="rId5"/>
          <a:stretch>
            <a:fillRect/>
          </a:stretch>
        </p:blipFill>
        <p:spPr>
          <a:xfrm>
            <a:off x="5023413" y="1380303"/>
            <a:ext cx="4514126" cy="4698027"/>
          </a:xfrm>
          <a:prstGeom prst="rect">
            <a:avLst/>
          </a:prstGeom>
        </p:spPr>
      </p:pic>
      <p:pic>
        <p:nvPicPr>
          <p:cNvPr id="13" name="Picture 12">
            <a:extLst>
              <a:ext uri="{FF2B5EF4-FFF2-40B4-BE49-F238E27FC236}">
                <a16:creationId xmlns:a16="http://schemas.microsoft.com/office/drawing/2014/main" id="{579692FA-A7C8-C9F4-077E-34C618A2D96F}"/>
              </a:ext>
            </a:extLst>
          </p:cNvPr>
          <p:cNvPicPr>
            <a:picLocks noChangeAspect="1"/>
          </p:cNvPicPr>
          <p:nvPr/>
        </p:nvPicPr>
        <p:blipFill>
          <a:blip r:embed="rId6"/>
          <a:stretch>
            <a:fillRect/>
          </a:stretch>
        </p:blipFill>
        <p:spPr>
          <a:xfrm>
            <a:off x="455538" y="4494569"/>
            <a:ext cx="4201610" cy="1869612"/>
          </a:xfrm>
          <a:prstGeom prst="rect">
            <a:avLst/>
          </a:prstGeom>
        </p:spPr>
      </p:pic>
      <p:pic>
        <p:nvPicPr>
          <p:cNvPr id="2050" name="Picture 2">
            <a:extLst>
              <a:ext uri="{FF2B5EF4-FFF2-40B4-BE49-F238E27FC236}">
                <a16:creationId xmlns:a16="http://schemas.microsoft.com/office/drawing/2014/main" id="{DA2DED70-E5D9-52BA-5309-FC314F1A907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92372" y="1913903"/>
            <a:ext cx="2211620" cy="30301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2094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79AC11-2606-E695-6BFA-0B5DE534E6B6}"/>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ED3C3EA4-D590-A972-F380-D9162A420FE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a:extLst>
              <a:ext uri="{FF2B5EF4-FFF2-40B4-BE49-F238E27FC236}">
                <a16:creationId xmlns:a16="http://schemas.microsoft.com/office/drawing/2014/main" id="{56333488-6A85-FBEB-713E-BE62B3E8F694}"/>
              </a:ext>
            </a:extLst>
          </p:cNvPr>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EBBF1A86-3ECD-9AF6-58AC-AFD79145CA8C}"/>
              </a:ext>
            </a:extLst>
          </p:cNvPr>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a:extLst>
              <a:ext uri="{FF2B5EF4-FFF2-40B4-BE49-F238E27FC236}">
                <a16:creationId xmlns:a16="http://schemas.microsoft.com/office/drawing/2014/main" id="{225C93FF-8FD9-F4C7-2924-8AE569E2C551}"/>
              </a:ext>
            </a:extLst>
          </p:cNvPr>
          <p:cNvSpPr>
            <a:spLocks noGrp="1"/>
          </p:cNvSpPr>
          <p:nvPr>
            <p:ph type="sldNum" sz="quarter" idx="12"/>
          </p:nvPr>
        </p:nvSpPr>
        <p:spPr/>
        <p:txBody>
          <a:bodyPr/>
          <a:lstStyle/>
          <a:p>
            <a:fld id="{7070A518-E24B-4939-A14F-A31FEADC7B64}" type="slidenum">
              <a:rPr lang="en-IN" smtClean="0"/>
              <a:t>18</a:t>
            </a:fld>
            <a:endParaRPr lang="en-IN"/>
          </a:p>
        </p:txBody>
      </p:sp>
      <p:sp>
        <p:nvSpPr>
          <p:cNvPr id="10" name="TextBox 9">
            <a:extLst>
              <a:ext uri="{FF2B5EF4-FFF2-40B4-BE49-F238E27FC236}">
                <a16:creationId xmlns:a16="http://schemas.microsoft.com/office/drawing/2014/main" id="{E3F43F47-D0A2-6CA3-70FE-07ADF0A2E1C3}"/>
              </a:ext>
            </a:extLst>
          </p:cNvPr>
          <p:cNvSpPr txBox="1"/>
          <p:nvPr/>
        </p:nvSpPr>
        <p:spPr>
          <a:xfrm>
            <a:off x="1356420" y="493819"/>
            <a:ext cx="4169737" cy="461665"/>
          </a:xfrm>
          <a:prstGeom prst="rect">
            <a:avLst/>
          </a:prstGeom>
          <a:noFill/>
        </p:spPr>
        <p:txBody>
          <a:bodyPr wrap="square" rtlCol="0">
            <a:spAutoFit/>
          </a:bodyPr>
          <a:lstStyle/>
          <a:p>
            <a:r>
              <a:rPr lang="en-US" sz="2400" b="1" dirty="0"/>
              <a:t>Alumni in Higher education</a:t>
            </a:r>
          </a:p>
        </p:txBody>
      </p:sp>
      <p:pic>
        <p:nvPicPr>
          <p:cNvPr id="3" name="Picture 2" descr="A logo for a alumni office&#10;&#10;AI-generated content may be incorrect.">
            <a:extLst>
              <a:ext uri="{FF2B5EF4-FFF2-40B4-BE49-F238E27FC236}">
                <a16:creationId xmlns:a16="http://schemas.microsoft.com/office/drawing/2014/main" id="{01608B26-1BEA-AFD1-769F-09992A694582}"/>
              </a:ext>
            </a:extLst>
          </p:cNvPr>
          <p:cNvPicPr>
            <a:picLocks noChangeAspect="1"/>
          </p:cNvPicPr>
          <p:nvPr/>
        </p:nvPicPr>
        <p:blipFill>
          <a:blip r:embed="rId3"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
        <p:nvSpPr>
          <p:cNvPr id="35" name="Footer Placeholder 7">
            <a:extLst>
              <a:ext uri="{FF2B5EF4-FFF2-40B4-BE49-F238E27FC236}">
                <a16:creationId xmlns:a16="http://schemas.microsoft.com/office/drawing/2014/main" id="{FC46B8D5-F46C-1AE7-54D5-968C0D459C93}"/>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2052" name="Picture 4" descr="Gurugram University">
            <a:extLst>
              <a:ext uri="{FF2B5EF4-FFF2-40B4-BE49-F238E27FC236}">
                <a16:creationId xmlns:a16="http://schemas.microsoft.com/office/drawing/2014/main" id="{1E7697AF-127D-E8DE-588A-8794D083CA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64515" y="3804205"/>
            <a:ext cx="1872213" cy="206468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e University of Edinburgh | Drupal.org">
            <a:extLst>
              <a:ext uri="{FF2B5EF4-FFF2-40B4-BE49-F238E27FC236}">
                <a16:creationId xmlns:a16="http://schemas.microsoft.com/office/drawing/2014/main" id="{6576C958-0827-43FA-B146-D3E6097286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08419" y="1964564"/>
            <a:ext cx="3928309" cy="9414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he University of Wisconsin Madison Logo PNG Transparent ...">
            <a:extLst>
              <a:ext uri="{FF2B5EF4-FFF2-40B4-BE49-F238E27FC236}">
                <a16:creationId xmlns:a16="http://schemas.microsoft.com/office/drawing/2014/main" id="{39233D51-0F04-B879-DF78-2F9FB176F6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104" y="1545435"/>
            <a:ext cx="3028034" cy="20186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University of Connecticut - Wikipedia">
            <a:extLst>
              <a:ext uri="{FF2B5EF4-FFF2-40B4-BE49-F238E27FC236}">
                <a16:creationId xmlns:a16="http://schemas.microsoft.com/office/drawing/2014/main" id="{1A1B4EF5-4938-0E4F-82BF-21267D3BBB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76900" y="4120446"/>
            <a:ext cx="1762487" cy="1658811"/>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lumbia University Speaks 'Classics ...">
            <a:extLst>
              <a:ext uri="{FF2B5EF4-FFF2-40B4-BE49-F238E27FC236}">
                <a16:creationId xmlns:a16="http://schemas.microsoft.com/office/drawing/2014/main" id="{AACDB467-491C-2CC8-B550-B67FD9D0D81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3685" y="3991279"/>
            <a:ext cx="1917146" cy="191714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NMIMS University Distance/Online ...">
            <a:extLst>
              <a:ext uri="{FF2B5EF4-FFF2-40B4-BE49-F238E27FC236}">
                <a16:creationId xmlns:a16="http://schemas.microsoft.com/office/drawing/2014/main" id="{4E3A1C73-B27A-F7C7-4A21-67C6DBFFCE4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603059" y="1790396"/>
            <a:ext cx="2124075" cy="2152650"/>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Indian Institute of Management Ranchi ...">
            <a:extLst>
              <a:ext uri="{FF2B5EF4-FFF2-40B4-BE49-F238E27FC236}">
                <a16:creationId xmlns:a16="http://schemas.microsoft.com/office/drawing/2014/main" id="{A1EE1D6F-8C53-66E1-372A-F51E06273C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5272" y="3991279"/>
            <a:ext cx="2438399" cy="1658470"/>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Jamia's Logo - Jamia">
            <a:extLst>
              <a:ext uri="{FF2B5EF4-FFF2-40B4-BE49-F238E27FC236}">
                <a16:creationId xmlns:a16="http://schemas.microsoft.com/office/drawing/2014/main" id="{431D4649-6028-8B34-0390-93051D5C23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7548" y="3633898"/>
            <a:ext cx="2105025" cy="2171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01877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2" name="Content Placeholder 11"/>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65676" y="2170970"/>
            <a:ext cx="3660648" cy="3660648"/>
          </a:xfrm>
        </p:spPr>
      </p:pic>
      <p:pic>
        <p:nvPicPr>
          <p:cNvPr id="4"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ooter Placeholder 7"/>
          <p:cNvSpPr>
            <a:spLocks noGrp="1"/>
          </p:cNvSpPr>
          <p:nvPr>
            <p:ph type="ftr" sz="quarter" idx="11"/>
          </p:nvPr>
        </p:nvSpPr>
        <p:spPr/>
        <p:txBody>
          <a:bodyPr/>
          <a:lstStyle/>
          <a:p>
            <a:r>
              <a:rPr lang="en-IN"/>
              <a:t>Alumni</a:t>
            </a:r>
          </a:p>
        </p:txBody>
      </p:sp>
      <p:sp>
        <p:nvSpPr>
          <p:cNvPr id="9" name="Slide Number Placeholder 8"/>
          <p:cNvSpPr>
            <a:spLocks noGrp="1"/>
          </p:cNvSpPr>
          <p:nvPr>
            <p:ph type="sldNum" sz="quarter" idx="12"/>
          </p:nvPr>
        </p:nvSpPr>
        <p:spPr/>
        <p:txBody>
          <a:bodyPr/>
          <a:lstStyle/>
          <a:p>
            <a:fld id="{7070A518-E24B-4939-A14F-A31FEADC7B64}" type="slidenum">
              <a:rPr lang="en-IN" smtClean="0"/>
              <a:t>19</a:t>
            </a:fld>
            <a:endParaRPr lang="en-IN"/>
          </a:p>
        </p:txBody>
      </p:sp>
      <p:sp>
        <p:nvSpPr>
          <p:cNvPr id="10" name="TextBox 9"/>
          <p:cNvSpPr txBox="1"/>
          <p:nvPr/>
        </p:nvSpPr>
        <p:spPr>
          <a:xfrm>
            <a:off x="1356420" y="539473"/>
            <a:ext cx="3721768" cy="461665"/>
          </a:xfrm>
          <a:prstGeom prst="rect">
            <a:avLst/>
          </a:prstGeom>
          <a:noFill/>
        </p:spPr>
        <p:txBody>
          <a:bodyPr wrap="square" rtlCol="0">
            <a:spAutoFit/>
          </a:bodyPr>
          <a:lstStyle/>
          <a:p>
            <a:r>
              <a:rPr lang="en-US" sz="2400" b="1" dirty="0"/>
              <a:t>Star Alumni</a:t>
            </a:r>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78555" y="1524174"/>
            <a:ext cx="3777817" cy="4091401"/>
          </a:xfrm>
          <a:prstGeom prst="rect">
            <a:avLst/>
          </a:prstGeom>
        </p:spPr>
      </p:pic>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938" y="993725"/>
            <a:ext cx="2732708" cy="2732708"/>
          </a:xfrm>
          <a:prstGeom prst="rect">
            <a:avLst/>
          </a:prstGeom>
        </p:spPr>
      </p:pic>
      <p:pic>
        <p:nvPicPr>
          <p:cNvPr id="18" name="Picture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4372" y="1096160"/>
            <a:ext cx="2784747" cy="2483285"/>
          </a:xfrm>
          <a:prstGeom prst="rect">
            <a:avLst/>
          </a:prstGeom>
        </p:spPr>
      </p:pic>
      <p:pic>
        <p:nvPicPr>
          <p:cNvPr id="20" name="Pictur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1926" y="3835066"/>
            <a:ext cx="2529474" cy="284753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40240" y="3766016"/>
            <a:ext cx="2987828" cy="2743200"/>
          </a:xfrm>
          <a:prstGeom prst="rect">
            <a:avLst/>
          </a:prstGeom>
        </p:spPr>
      </p:pic>
      <p:pic>
        <p:nvPicPr>
          <p:cNvPr id="3" name="Picture 2" descr="A logo for a alumni office&#10;&#10;AI-generated content may be incorrect.">
            <a:extLst>
              <a:ext uri="{FF2B5EF4-FFF2-40B4-BE49-F238E27FC236}">
                <a16:creationId xmlns:a16="http://schemas.microsoft.com/office/drawing/2014/main" id="{84769582-C282-3D13-C515-12023FA1E7A4}"/>
              </a:ext>
            </a:extLst>
          </p:cNvPr>
          <p:cNvPicPr>
            <a:picLocks noChangeAspect="1"/>
          </p:cNvPicPr>
          <p:nvPr/>
        </p:nvPicPr>
        <p:blipFill>
          <a:blip r:embed="rId9"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C9ABC-383F-4489-4470-FF5191A564E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0FA3CBD5-B98A-47D1-B415-A82AA678BF3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a:extLst>
              <a:ext uri="{FF2B5EF4-FFF2-40B4-BE49-F238E27FC236}">
                <a16:creationId xmlns:a16="http://schemas.microsoft.com/office/drawing/2014/main" id="{F5361EDF-13F9-40F4-9D2A-E29DC8335023}"/>
              </a:ext>
            </a:extLst>
          </p:cNvPr>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9A564253-E5D3-0625-8801-0733463D25E1}"/>
              </a:ext>
            </a:extLst>
          </p:cNvPr>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a:extLst>
              <a:ext uri="{FF2B5EF4-FFF2-40B4-BE49-F238E27FC236}">
                <a16:creationId xmlns:a16="http://schemas.microsoft.com/office/drawing/2014/main" id="{FCD1C65D-51E0-FDCD-F90E-7E75CBA42CBC}"/>
              </a:ext>
            </a:extLst>
          </p:cNvPr>
          <p:cNvSpPr>
            <a:spLocks noGrp="1"/>
          </p:cNvSpPr>
          <p:nvPr>
            <p:ph type="sldNum" sz="quarter" idx="12"/>
          </p:nvPr>
        </p:nvSpPr>
        <p:spPr/>
        <p:txBody>
          <a:bodyPr/>
          <a:lstStyle/>
          <a:p>
            <a:fld id="{7070A518-E24B-4939-A14F-A31FEADC7B64}" type="slidenum">
              <a:rPr lang="en-IN" smtClean="0"/>
              <a:t>2</a:t>
            </a:fld>
            <a:endParaRPr lang="en-IN"/>
          </a:p>
        </p:txBody>
      </p:sp>
      <p:sp>
        <p:nvSpPr>
          <p:cNvPr id="10" name="TextBox 9">
            <a:extLst>
              <a:ext uri="{FF2B5EF4-FFF2-40B4-BE49-F238E27FC236}">
                <a16:creationId xmlns:a16="http://schemas.microsoft.com/office/drawing/2014/main" id="{68E83066-406A-4606-F291-8EA0C3BA7F81}"/>
              </a:ext>
            </a:extLst>
          </p:cNvPr>
          <p:cNvSpPr txBox="1"/>
          <p:nvPr/>
        </p:nvSpPr>
        <p:spPr>
          <a:xfrm>
            <a:off x="1356420" y="450495"/>
            <a:ext cx="5208105" cy="461665"/>
          </a:xfrm>
          <a:prstGeom prst="rect">
            <a:avLst/>
          </a:prstGeom>
          <a:noFill/>
        </p:spPr>
        <p:txBody>
          <a:bodyPr wrap="square" rtlCol="0">
            <a:spAutoFit/>
          </a:bodyPr>
          <a:lstStyle/>
          <a:p>
            <a:r>
              <a:rPr lang="en-US" sz="2400" b="1" dirty="0"/>
              <a:t>CONTENTS</a:t>
            </a:r>
          </a:p>
        </p:txBody>
      </p:sp>
      <p:pic>
        <p:nvPicPr>
          <p:cNvPr id="3" name="Picture 2" descr="A logo for a alumni office&#10;&#10;AI-generated content may be incorrect.">
            <a:extLst>
              <a:ext uri="{FF2B5EF4-FFF2-40B4-BE49-F238E27FC236}">
                <a16:creationId xmlns:a16="http://schemas.microsoft.com/office/drawing/2014/main" id="{09FF86CA-8B9A-5A78-22CB-C0110B1A796A}"/>
              </a:ext>
            </a:extLst>
          </p:cNvPr>
          <p:cNvPicPr>
            <a:picLocks noChangeAspect="1"/>
          </p:cNvPicPr>
          <p:nvPr/>
        </p:nvPicPr>
        <p:blipFill>
          <a:blip r:embed="rId3"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sp>
        <p:nvSpPr>
          <p:cNvPr id="8" name="Footer Placeholder 7">
            <a:extLst>
              <a:ext uri="{FF2B5EF4-FFF2-40B4-BE49-F238E27FC236}">
                <a16:creationId xmlns:a16="http://schemas.microsoft.com/office/drawing/2014/main" id="{C76DEA76-C263-704A-1DFE-3823AE6747B0}"/>
              </a:ext>
            </a:extLst>
          </p:cNvPr>
          <p:cNvSpPr>
            <a:spLocks noGrp="1"/>
          </p:cNvSpPr>
          <p:nvPr>
            <p:ph type="ftr" sz="quarter" idx="11"/>
          </p:nvPr>
        </p:nvSpPr>
        <p:spPr>
          <a:xfrm>
            <a:off x="4038600" y="6356350"/>
            <a:ext cx="4114800" cy="365125"/>
          </a:xfrm>
        </p:spPr>
        <p:txBody>
          <a:bodyPr/>
          <a:lstStyle/>
          <a:p>
            <a:r>
              <a:rPr lang="en-IN" dirty="0"/>
              <a:t>ALUMNI RELATIONS OFFICE , K.R MANGALAM UNIVERSITY</a:t>
            </a:r>
          </a:p>
        </p:txBody>
      </p:sp>
      <p:sp>
        <p:nvSpPr>
          <p:cNvPr id="13" name="Rectangle 1">
            <a:extLst>
              <a:ext uri="{FF2B5EF4-FFF2-40B4-BE49-F238E27FC236}">
                <a16:creationId xmlns:a16="http://schemas.microsoft.com/office/drawing/2014/main" id="{206F7663-C835-2B7C-9621-20B99FFBFDEA}"/>
              </a:ext>
            </a:extLst>
          </p:cNvPr>
          <p:cNvSpPr>
            <a:spLocks noChangeArrowheads="1"/>
          </p:cNvSpPr>
          <p:nvPr/>
        </p:nvSpPr>
        <p:spPr bwMode="auto">
          <a:xfrm>
            <a:off x="1139536" y="1760072"/>
            <a:ext cx="8805889"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About Alumni Relations Office , K.R Mangalam University</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Vision and Mission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800" b="0" i="0" u="none" strike="noStrike" cap="none" normalizeH="0" baseline="0" dirty="0">
                <a:ln>
                  <a:noFill/>
                </a:ln>
                <a:solidFill>
                  <a:schemeClr val="tx1"/>
                </a:solidFill>
                <a:effectLst/>
                <a:latin typeface="Arial" panose="020B0604020202020204" pitchFamily="34" charset="0"/>
              </a:rPr>
              <a:t>Alumni Association of K.R. Mangalam University registration Certificate</a:t>
            </a:r>
          </a:p>
          <a:p>
            <a:pPr marL="28575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How do we Function</a:t>
            </a:r>
          </a:p>
          <a:p>
            <a:pPr marL="28575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Importance of Alumni Association </a:t>
            </a:r>
          </a:p>
          <a:p>
            <a:pPr marL="285750" indent="-285750" eaLnBrk="0" fontAlgn="base" hangingPunct="0">
              <a:spcBef>
                <a:spcPct val="0"/>
              </a:spcBef>
              <a:spcAft>
                <a:spcPct val="0"/>
              </a:spcAft>
              <a:buFont typeface="Arial" panose="020B0604020202020204" pitchFamily="34" charset="0"/>
              <a:buChar char="•"/>
            </a:pPr>
            <a:r>
              <a:rPr lang="en-US" altLang="en-US" dirty="0">
                <a:latin typeface="Arial" panose="020B0604020202020204" pitchFamily="34" charset="0"/>
              </a:rPr>
              <a:t>Registration in Alumni Association</a:t>
            </a:r>
          </a:p>
          <a:p>
            <a:pPr marL="285750" indent="-285750" eaLnBrk="0" fontAlgn="base" hangingPunct="0">
              <a:spcBef>
                <a:spcPct val="0"/>
              </a:spcBef>
              <a:spcAft>
                <a:spcPct val="0"/>
              </a:spcAft>
              <a:buFont typeface="Arial" panose="020B0604020202020204" pitchFamily="34" charset="0"/>
              <a:buChar char="•"/>
            </a:pPr>
            <a:r>
              <a:rPr kumimoji="0" lang="en-US" altLang="en-US" sz="1800" b="0" i="0" u="none" strike="noStrike" cap="none" normalizeH="0" baseline="0" dirty="0">
                <a:ln>
                  <a:noFill/>
                </a:ln>
                <a:solidFill>
                  <a:schemeClr val="tx1"/>
                </a:solidFill>
                <a:effectLst/>
                <a:latin typeface="Arial" panose="020B0604020202020204" pitchFamily="34" charset="0"/>
              </a:rPr>
              <a:t>Alumni Registrations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Process of Registration in Alumni Association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Alumni Communication</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Alumni Engagements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Star Alumni</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latin typeface="Arial" panose="020B0604020202020204" pitchFamily="34" charset="0"/>
              </a:rPr>
              <a:t>Alumni Testimonials</a:t>
            </a: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en-US" altLang="en-US" dirty="0">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285750" marR="0" lvl="0" indent="-2857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3238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93E898-56D0-0F13-AFE8-BFD0972077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4B211D-FCD9-DB13-D9EF-D4965ED292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857C80-BBD6-8947-56C6-16F65FCF995F}"/>
              </a:ext>
            </a:extLst>
          </p:cNvPr>
          <p:cNvSpPr>
            <a:spLocks noGrp="1"/>
          </p:cNvSpPr>
          <p:nvPr>
            <p:ph idx="1"/>
          </p:nvPr>
        </p:nvSpPr>
        <p:spPr/>
        <p:txBody>
          <a:bodyPr/>
          <a:lstStyle/>
          <a:p>
            <a:endParaRPr lang="en-US"/>
          </a:p>
        </p:txBody>
      </p:sp>
      <p:pic>
        <p:nvPicPr>
          <p:cNvPr id="4" name="Content Placeholder 3">
            <a:extLst>
              <a:ext uri="{FF2B5EF4-FFF2-40B4-BE49-F238E27FC236}">
                <a16:creationId xmlns:a16="http://schemas.microsoft.com/office/drawing/2014/main" id="{AB6E095F-3782-910D-B37D-F700E7E7973B}"/>
              </a:ext>
            </a:extLst>
          </p:cNvPr>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EF34C512-6860-0215-E729-15BF74027C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a:extLst>
              <a:ext uri="{FF2B5EF4-FFF2-40B4-BE49-F238E27FC236}">
                <a16:creationId xmlns:a16="http://schemas.microsoft.com/office/drawing/2014/main" id="{DBC09093-75BA-C6C1-6BE5-740C9A2892F4}"/>
              </a:ext>
            </a:extLst>
          </p:cNvPr>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07E8917F-7649-C818-074E-B92065C014C4}"/>
              </a:ext>
            </a:extLst>
          </p:cNvPr>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a:extLst>
              <a:ext uri="{FF2B5EF4-FFF2-40B4-BE49-F238E27FC236}">
                <a16:creationId xmlns:a16="http://schemas.microsoft.com/office/drawing/2014/main" id="{3DA89F74-604B-F085-B5B1-CE3C0739B5A1}"/>
              </a:ext>
            </a:extLst>
          </p:cNvPr>
          <p:cNvSpPr>
            <a:spLocks noGrp="1"/>
          </p:cNvSpPr>
          <p:nvPr>
            <p:ph type="sldNum" sz="quarter" idx="12"/>
          </p:nvPr>
        </p:nvSpPr>
        <p:spPr/>
        <p:txBody>
          <a:bodyPr/>
          <a:lstStyle/>
          <a:p>
            <a:fld id="{7070A518-E24B-4939-A14F-A31FEADC7B64}" type="slidenum">
              <a:rPr lang="en-IN" smtClean="0"/>
              <a:t>20</a:t>
            </a:fld>
            <a:endParaRPr lang="en-IN"/>
          </a:p>
        </p:txBody>
      </p:sp>
      <p:sp>
        <p:nvSpPr>
          <p:cNvPr id="10" name="TextBox 9">
            <a:extLst>
              <a:ext uri="{FF2B5EF4-FFF2-40B4-BE49-F238E27FC236}">
                <a16:creationId xmlns:a16="http://schemas.microsoft.com/office/drawing/2014/main" id="{AC16D9FC-7B44-68F4-20BD-2DE6486C4994}"/>
              </a:ext>
            </a:extLst>
          </p:cNvPr>
          <p:cNvSpPr txBox="1"/>
          <p:nvPr/>
        </p:nvSpPr>
        <p:spPr>
          <a:xfrm>
            <a:off x="1356420" y="524809"/>
            <a:ext cx="7254180" cy="830997"/>
          </a:xfrm>
          <a:prstGeom prst="rect">
            <a:avLst/>
          </a:prstGeom>
          <a:noFill/>
        </p:spPr>
        <p:txBody>
          <a:bodyPr wrap="square" rtlCol="0">
            <a:spAutoFit/>
          </a:bodyPr>
          <a:lstStyle/>
          <a:p>
            <a:r>
              <a:rPr lang="en-IN" sz="2400" b="1" dirty="0"/>
              <a:t>Upcoming Alumni Initiatives &amp; Corpus Utilization</a:t>
            </a:r>
            <a:br>
              <a:rPr lang="en-IN" sz="2400" b="1" dirty="0"/>
            </a:br>
            <a:endParaRPr lang="en-US" sz="2400" b="1" dirty="0"/>
          </a:p>
        </p:txBody>
      </p:sp>
      <p:sp>
        <p:nvSpPr>
          <p:cNvPr id="12" name="Footer Placeholder 7">
            <a:extLst>
              <a:ext uri="{FF2B5EF4-FFF2-40B4-BE49-F238E27FC236}">
                <a16:creationId xmlns:a16="http://schemas.microsoft.com/office/drawing/2014/main" id="{5AFCFCBC-8E76-62D5-A3A3-A26FBAAEE2CA}"/>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0D980567-21EA-35D0-6570-1FC90ADFDB25}"/>
              </a:ext>
            </a:extLst>
          </p:cNvPr>
          <p:cNvPicPr>
            <a:picLocks noChangeAspect="1"/>
          </p:cNvPicPr>
          <p:nvPr/>
        </p:nvPicPr>
        <p:blipFill>
          <a:blip r:embed="rId4"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
        <p:nvSpPr>
          <p:cNvPr id="13" name="TextBox 12">
            <a:extLst>
              <a:ext uri="{FF2B5EF4-FFF2-40B4-BE49-F238E27FC236}">
                <a16:creationId xmlns:a16="http://schemas.microsoft.com/office/drawing/2014/main" id="{B466F5AD-7196-2FD9-106C-818488740B83}"/>
              </a:ext>
            </a:extLst>
          </p:cNvPr>
          <p:cNvSpPr txBox="1"/>
          <p:nvPr/>
        </p:nvSpPr>
        <p:spPr>
          <a:xfrm>
            <a:off x="718738" y="1820109"/>
            <a:ext cx="5603404" cy="4524315"/>
          </a:xfrm>
          <a:prstGeom prst="rect">
            <a:avLst/>
          </a:prstGeom>
          <a:noFill/>
        </p:spPr>
        <p:txBody>
          <a:bodyPr wrap="square">
            <a:spAutoFit/>
          </a:bodyPr>
          <a:lstStyle/>
          <a:p>
            <a:br>
              <a:rPr dirty="0"/>
            </a:br>
            <a:r>
              <a:rPr lang="en-IN" b="1" dirty="0"/>
              <a:t>UPCOMING ALUMNI ENGAGEMENT INITIATIVES:</a:t>
            </a:r>
            <a:br>
              <a:rPr dirty="0"/>
            </a:br>
            <a:br>
              <a:rPr dirty="0"/>
            </a:br>
            <a:r>
              <a:rPr dirty="0"/>
              <a:t>• </a:t>
            </a:r>
            <a:r>
              <a:rPr b="1" dirty="0"/>
              <a:t>Chapter-Wise Alumni Meets (PAN India): </a:t>
            </a:r>
            <a:r>
              <a:rPr dirty="0"/>
              <a:t>Hosting regional gatherings across key cities.</a:t>
            </a:r>
            <a:endParaRPr lang="en-US" dirty="0"/>
          </a:p>
          <a:p>
            <a:br>
              <a:rPr dirty="0"/>
            </a:br>
            <a:r>
              <a:rPr dirty="0"/>
              <a:t>•</a:t>
            </a:r>
            <a:r>
              <a:rPr b="1" dirty="0"/>
              <a:t> Alumni Hall of Fame</a:t>
            </a:r>
            <a:r>
              <a:rPr dirty="0"/>
              <a:t>: Honoring distinguished alumni during orientation.</a:t>
            </a:r>
            <a:endParaRPr lang="en-US" dirty="0"/>
          </a:p>
          <a:p>
            <a:br>
              <a:rPr dirty="0"/>
            </a:br>
            <a:r>
              <a:rPr dirty="0"/>
              <a:t>•</a:t>
            </a:r>
            <a:r>
              <a:rPr b="1" dirty="0"/>
              <a:t> Alumni Podcast Series:</a:t>
            </a:r>
            <a:r>
              <a:rPr dirty="0"/>
              <a:t> Featuring success stories and insights from alumni across industries.</a:t>
            </a:r>
            <a:endParaRPr lang="en-US" dirty="0"/>
          </a:p>
          <a:p>
            <a:br>
              <a:rPr dirty="0"/>
            </a:br>
            <a:r>
              <a:rPr dirty="0"/>
              <a:t>•</a:t>
            </a:r>
            <a:r>
              <a:rPr b="1" dirty="0"/>
              <a:t> Bi-Monthly Alumni Newsletter:</a:t>
            </a:r>
            <a:r>
              <a:rPr dirty="0"/>
              <a:t> Sharing achievements, updates, and opportunities.</a:t>
            </a:r>
            <a:br>
              <a:rPr dirty="0"/>
            </a:br>
            <a:br>
              <a:rPr dirty="0"/>
            </a:br>
            <a:endParaRPr dirty="0"/>
          </a:p>
        </p:txBody>
      </p:sp>
      <p:sp>
        <p:nvSpPr>
          <p:cNvPr id="14" name="TextBox 13">
            <a:extLst>
              <a:ext uri="{FF2B5EF4-FFF2-40B4-BE49-F238E27FC236}">
                <a16:creationId xmlns:a16="http://schemas.microsoft.com/office/drawing/2014/main" id="{13D60AC7-BD82-CB17-72B2-68B764DD2266}"/>
              </a:ext>
            </a:extLst>
          </p:cNvPr>
          <p:cNvSpPr txBox="1"/>
          <p:nvPr/>
        </p:nvSpPr>
        <p:spPr>
          <a:xfrm>
            <a:off x="6588596" y="2055813"/>
            <a:ext cx="5603404" cy="2031325"/>
          </a:xfrm>
          <a:prstGeom prst="rect">
            <a:avLst/>
          </a:prstGeom>
          <a:noFill/>
        </p:spPr>
        <p:txBody>
          <a:bodyPr wrap="square">
            <a:spAutoFit/>
          </a:bodyPr>
          <a:lstStyle/>
          <a:p>
            <a:r>
              <a:rPr lang="en-IN" b="1" dirty="0"/>
              <a:t>PLANNED UTILIZATION OF CORPUS FUNDS:</a:t>
            </a:r>
            <a:br>
              <a:rPr lang="en-IN" dirty="0"/>
            </a:br>
            <a:br>
              <a:rPr lang="en-IN" dirty="0"/>
            </a:br>
            <a:r>
              <a:rPr lang="en-IN" dirty="0"/>
              <a:t>• </a:t>
            </a:r>
            <a:r>
              <a:rPr lang="en-IN" b="1" dirty="0"/>
              <a:t>Alumni Research &amp; Innovation Grants:</a:t>
            </a:r>
            <a:r>
              <a:rPr lang="en-IN" dirty="0"/>
              <a:t> Supporting alumni-led research and startups.</a:t>
            </a:r>
          </a:p>
          <a:p>
            <a:br>
              <a:rPr lang="en-IN" dirty="0"/>
            </a:br>
            <a:r>
              <a:rPr lang="en-IN" dirty="0"/>
              <a:t>• </a:t>
            </a:r>
            <a:r>
              <a:rPr lang="en-IN" b="1" dirty="0"/>
              <a:t>Social &amp; Networking Events:</a:t>
            </a:r>
            <a:r>
              <a:rPr lang="en-IN" dirty="0"/>
              <a:t> Cultural evenings, alumni reunions, and city-based meetups.</a:t>
            </a:r>
          </a:p>
        </p:txBody>
      </p:sp>
    </p:spTree>
    <p:extLst>
      <p:ext uri="{BB962C8B-B14F-4D97-AF65-F5344CB8AC3E}">
        <p14:creationId xmlns:p14="http://schemas.microsoft.com/office/powerpoint/2010/main" val="32761564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21</a:t>
            </a:fld>
            <a:endParaRPr lang="en-IN"/>
          </a:p>
        </p:txBody>
      </p:sp>
      <p:sp>
        <p:nvSpPr>
          <p:cNvPr id="10" name="TextBox 9"/>
          <p:cNvSpPr txBox="1"/>
          <p:nvPr/>
        </p:nvSpPr>
        <p:spPr>
          <a:xfrm>
            <a:off x="1463040" y="571500"/>
            <a:ext cx="2785200" cy="461665"/>
          </a:xfrm>
          <a:prstGeom prst="rect">
            <a:avLst/>
          </a:prstGeom>
          <a:noFill/>
        </p:spPr>
        <p:txBody>
          <a:bodyPr wrap="square" rtlCol="0">
            <a:spAutoFit/>
          </a:bodyPr>
          <a:lstStyle/>
          <a:p>
            <a:r>
              <a:rPr lang="en-US" sz="2400" b="1" dirty="0"/>
              <a:t>Alumni Testimonials</a:t>
            </a: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t="24669"/>
          <a:stretch>
            <a:fillRect/>
          </a:stretch>
        </p:blipFill>
        <p:spPr bwMode="auto">
          <a:xfrm>
            <a:off x="294640" y="1650564"/>
            <a:ext cx="3435380" cy="3556872"/>
          </a:xfrm>
          <a:prstGeom prst="rect">
            <a:avLst/>
          </a:prstGeom>
          <a:noFill/>
          <a:ln>
            <a:noFill/>
          </a:ln>
        </p:spPr>
      </p:pic>
      <p:sp>
        <p:nvSpPr>
          <p:cNvPr id="12" name="TextBox 11"/>
          <p:cNvSpPr txBox="1"/>
          <p:nvPr/>
        </p:nvSpPr>
        <p:spPr>
          <a:xfrm>
            <a:off x="3730020" y="1364596"/>
            <a:ext cx="7623780" cy="4859279"/>
          </a:xfrm>
          <a:prstGeom prst="rect">
            <a:avLst/>
          </a:prstGeom>
          <a:noFill/>
        </p:spPr>
        <p:txBody>
          <a:bodyPr wrap="square" rtlCol="0">
            <a:spAutoFit/>
          </a:bodyPr>
          <a:lstStyle/>
          <a:p>
            <a:r>
              <a:rPr lang="en-IN" sz="1800" b="1" kern="100" dirty="0" err="1">
                <a:effectLst/>
                <a:latin typeface="Calibri" panose="020F0502020204030204" pitchFamily="34" charset="0"/>
                <a:ea typeface="Calibri" panose="020F0502020204030204" pitchFamily="34" charset="0"/>
                <a:cs typeface="Times New Roman" panose="02020603050405020304" pitchFamily="18" charset="0"/>
              </a:rPr>
              <a:t>Omung</a:t>
            </a:r>
            <a:r>
              <a:rPr lang="en-IN" sz="1800" b="1" kern="100" dirty="0">
                <a:effectLst/>
                <a:latin typeface="Calibri" panose="020F0502020204030204" pitchFamily="34" charset="0"/>
                <a:ea typeface="Calibri" panose="020F0502020204030204" pitchFamily="34" charset="0"/>
                <a:cs typeface="Times New Roman" panose="02020603050405020304" pitchFamily="18" charset="0"/>
              </a:rPr>
              <a:t> </a:t>
            </a:r>
            <a:r>
              <a:rPr lang="en-IN" sz="1800" b="1" kern="100" dirty="0" err="1">
                <a:effectLst/>
                <a:latin typeface="Calibri" panose="020F0502020204030204" pitchFamily="34" charset="0"/>
                <a:ea typeface="Calibri" panose="020F0502020204030204" pitchFamily="34" charset="0"/>
                <a:cs typeface="Times New Roman" panose="02020603050405020304" pitchFamily="18" charset="0"/>
              </a:rPr>
              <a:t>Lalchandani</a:t>
            </a:r>
            <a:r>
              <a:rPr lang="en-IN" sz="1800" b="1"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N" sz="1800" kern="100" dirty="0">
                <a:effectLst/>
                <a:latin typeface="Calibri" panose="020F0502020204030204" pitchFamily="34" charset="0"/>
                <a:ea typeface="Calibri" panose="020F0502020204030204" pitchFamily="34" charset="0"/>
                <a:cs typeface="Times New Roman" panose="02020603050405020304" pitchFamily="18" charset="0"/>
              </a:rPr>
              <a:t>Senior Associate Design, </a:t>
            </a:r>
            <a:r>
              <a:rPr lang="en-IN" sz="1800" kern="100" dirty="0" err="1">
                <a:effectLst/>
                <a:latin typeface="Calibri" panose="020F0502020204030204" pitchFamily="34" charset="0"/>
                <a:ea typeface="Calibri" panose="020F0502020204030204" pitchFamily="34" charset="0"/>
                <a:cs typeface="Times New Roman" panose="02020603050405020304" pitchFamily="18" charset="0"/>
              </a:rPr>
              <a:t>Skootr</a:t>
            </a: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 Global Pvt Ltd Gurgaon</a:t>
            </a:r>
          </a:p>
          <a:p>
            <a:pPr algn="just">
              <a:lnSpc>
                <a:spcPct val="107000"/>
              </a:lnSpc>
              <a:spcAft>
                <a:spcPts val="800"/>
              </a:spcAft>
            </a:pP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It’s been a great experience at K.R Mangalam University. Never thought that a college could change lives in terms of education, learning and experience. The course bachelors of architecture(</a:t>
            </a:r>
            <a:r>
              <a:rPr lang="en-IN" sz="1800" kern="100" dirty="0" err="1">
                <a:effectLst/>
                <a:latin typeface="Calibri" panose="020F0502020204030204" pitchFamily="34" charset="0"/>
                <a:ea typeface="Calibri" panose="020F0502020204030204" pitchFamily="34" charset="0"/>
                <a:cs typeface="Times New Roman" panose="02020603050405020304" pitchFamily="18" charset="0"/>
              </a:rPr>
              <a:t>B.arch</a:t>
            </a: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 is one of the finest and most toughest course known till date in comparison to the rest of the courses offered by our education industry. Doing </a:t>
            </a:r>
            <a:r>
              <a:rPr lang="en-IN" sz="1800" kern="100" dirty="0" err="1">
                <a:effectLst/>
                <a:latin typeface="Calibri" panose="020F0502020204030204" pitchFamily="34" charset="0"/>
                <a:ea typeface="Calibri" panose="020F0502020204030204" pitchFamily="34" charset="0"/>
                <a:cs typeface="Times New Roman" panose="02020603050405020304" pitchFamily="18" charset="0"/>
              </a:rPr>
              <a:t>B.arch</a:t>
            </a:r>
            <a:r>
              <a:rPr lang="en-IN" sz="1800" kern="100" dirty="0">
                <a:effectLst/>
                <a:latin typeface="Calibri" panose="020F0502020204030204" pitchFamily="34" charset="0"/>
                <a:ea typeface="Calibri" panose="020F0502020204030204" pitchFamily="34" charset="0"/>
                <a:cs typeface="Times New Roman" panose="02020603050405020304" pitchFamily="18" charset="0"/>
              </a:rPr>
              <a:t> from this college has made me realise that the most difficult course was taught to us in the most easiest way possible, with the help of weekly evaluations, monthly juries and yearly final submissions. K.R Mangalam has the best faculty from various best institutes and backgrounds wherein we got to learn with all their knowledge &amp; experiences. I myself got motivated in one of the subjects which was taught to us and later after completing my Bachelors went for my post graduation (Masters In Urban Design)</a:t>
            </a:r>
          </a:p>
          <a:p>
            <a:r>
              <a:rPr lang="en-IN" sz="1800" dirty="0">
                <a:effectLst/>
                <a:latin typeface="Calibri" panose="020F0502020204030204" pitchFamily="34" charset="0"/>
                <a:ea typeface="Calibri" panose="020F0502020204030204" pitchFamily="34" charset="0"/>
                <a:cs typeface="Times New Roman" panose="02020603050405020304" pitchFamily="18" charset="0"/>
              </a:rPr>
              <a:t>The college is great in terms of faculty, Facilities, Experience ,overall academic and cultural activities happening all around the year.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4" name="Footer Placeholder 7">
            <a:extLst>
              <a:ext uri="{FF2B5EF4-FFF2-40B4-BE49-F238E27FC236}">
                <a16:creationId xmlns:a16="http://schemas.microsoft.com/office/drawing/2014/main" id="{2CAEC69D-DDBE-2407-7877-71A93EE7BE41}"/>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B8007A00-2BD2-6F12-EC44-B02DB3410DBF}"/>
              </a:ext>
            </a:extLst>
          </p:cNvPr>
          <p:cNvPicPr>
            <a:picLocks noChangeAspect="1"/>
          </p:cNvPicPr>
          <p:nvPr/>
        </p:nvPicPr>
        <p:blipFill>
          <a:blip r:embed="rId5"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22</a:t>
            </a:fld>
            <a:endParaRPr lang="en-IN"/>
          </a:p>
        </p:txBody>
      </p:sp>
      <p:sp>
        <p:nvSpPr>
          <p:cNvPr id="10" name="TextBox 9"/>
          <p:cNvSpPr txBox="1"/>
          <p:nvPr/>
        </p:nvSpPr>
        <p:spPr>
          <a:xfrm>
            <a:off x="1463040" y="571500"/>
            <a:ext cx="2785200" cy="461665"/>
          </a:xfrm>
          <a:prstGeom prst="rect">
            <a:avLst/>
          </a:prstGeom>
          <a:noFill/>
        </p:spPr>
        <p:txBody>
          <a:bodyPr wrap="square" rtlCol="0">
            <a:spAutoFit/>
          </a:bodyPr>
          <a:lstStyle/>
          <a:p>
            <a:r>
              <a:rPr lang="en-US" sz="2400" b="1" dirty="0"/>
              <a:t>Alumni Testimonials</a:t>
            </a:r>
          </a:p>
        </p:txBody>
      </p:sp>
      <p:sp>
        <p:nvSpPr>
          <p:cNvPr id="12" name="TextBox 11"/>
          <p:cNvSpPr txBox="1"/>
          <p:nvPr/>
        </p:nvSpPr>
        <p:spPr>
          <a:xfrm>
            <a:off x="3730020" y="1364596"/>
            <a:ext cx="7623780" cy="3139321"/>
          </a:xfrm>
          <a:prstGeom prst="rect">
            <a:avLst/>
          </a:prstGeom>
          <a:noFill/>
        </p:spPr>
        <p:txBody>
          <a:bodyPr wrap="square" rtlCol="0">
            <a:spAutoFit/>
          </a:bodyPr>
          <a:lstStyle/>
          <a:p>
            <a:r>
              <a:rPr lang="en-IN" b="1" kern="100" dirty="0">
                <a:latin typeface="Calibri" panose="020F0502020204030204" pitchFamily="34" charset="0"/>
                <a:ea typeface="Calibri" panose="020F0502020204030204" pitchFamily="34" charset="0"/>
                <a:cs typeface="Times New Roman" panose="02020603050405020304" pitchFamily="18" charset="0"/>
              </a:rPr>
              <a:t>Gaurav Chauhan</a:t>
            </a:r>
            <a:r>
              <a:rPr lang="en-IN" sz="1800" b="1"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N" kern="100" dirty="0">
                <a:latin typeface="Calibri" panose="020F0502020204030204" pitchFamily="34" charset="0"/>
                <a:ea typeface="Calibri" panose="020F0502020204030204" pitchFamily="34" charset="0"/>
                <a:cs typeface="Times New Roman" panose="02020603050405020304" pitchFamily="18" charset="0"/>
              </a:rPr>
              <a:t>Manager, Axis Bank Ltd</a:t>
            </a:r>
          </a:p>
          <a:p>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r>
              <a:rPr lang="en-IN" sz="1800" kern="100" dirty="0">
                <a:effectLst/>
                <a:latin typeface="Calibri" panose="020F0502020204030204" pitchFamily="34" charset="0"/>
                <a:ea typeface="Calibri" panose="020F0502020204030204" pitchFamily="34" charset="0"/>
                <a:cs typeface="Times New Roman" panose="02020603050405020304" pitchFamily="18" charset="0"/>
              </a:rPr>
              <a:t>I am very proud and blessed to be a part of KRMU as it has taught me many lessons for life. I have learnt to be disciplined towards my studies and carrier. The faculty here are the best as they are friendly and motivating. They are very focused towards our carrier and has very good subject knowledge. The non teaching staffs are a set of hardworking individuals who makes all the activities and events successful.</a:t>
            </a:r>
          </a:p>
          <a:p>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pic>
        <p:nvPicPr>
          <p:cNvPr id="13" name="Picture 12"/>
          <p:cNvPicPr>
            <a:picLocks noChangeAspect="1"/>
          </p:cNvPicPr>
          <p:nvPr/>
        </p:nvPicPr>
        <p:blipFill rotWithShape="1">
          <a:blip r:embed="rId4">
            <a:extLst>
              <a:ext uri="{28A0092B-C50C-407E-A947-70E740481C1C}">
                <a14:useLocalDpi xmlns:a14="http://schemas.microsoft.com/office/drawing/2010/main" val="0"/>
              </a:ext>
            </a:extLst>
          </a:blip>
          <a:srcRect t="24502" b="25849"/>
          <a:stretch>
            <a:fillRect/>
          </a:stretch>
        </p:blipFill>
        <p:spPr bwMode="auto">
          <a:xfrm>
            <a:off x="838201" y="1239540"/>
            <a:ext cx="2891820" cy="4351338"/>
          </a:xfrm>
          <a:prstGeom prst="rect">
            <a:avLst/>
          </a:prstGeom>
          <a:noFill/>
          <a:ln>
            <a:noFill/>
          </a:ln>
        </p:spPr>
      </p:pic>
      <p:sp>
        <p:nvSpPr>
          <p:cNvPr id="11" name="Footer Placeholder 7">
            <a:extLst>
              <a:ext uri="{FF2B5EF4-FFF2-40B4-BE49-F238E27FC236}">
                <a16:creationId xmlns:a16="http://schemas.microsoft.com/office/drawing/2014/main" id="{3B3D5ACE-9E8B-2973-8D08-BB74CB7D6708}"/>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3DF61947-0B7B-AF1F-E1EC-99A1A4823208}"/>
              </a:ext>
            </a:extLst>
          </p:cNvPr>
          <p:cNvPicPr>
            <a:picLocks noChangeAspect="1"/>
          </p:cNvPicPr>
          <p:nvPr/>
        </p:nvPicPr>
        <p:blipFill>
          <a:blip r:embed="rId5"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23</a:t>
            </a:fld>
            <a:endParaRPr lang="en-IN"/>
          </a:p>
        </p:txBody>
      </p:sp>
      <p:sp>
        <p:nvSpPr>
          <p:cNvPr id="10" name="TextBox 9"/>
          <p:cNvSpPr txBox="1"/>
          <p:nvPr/>
        </p:nvSpPr>
        <p:spPr>
          <a:xfrm>
            <a:off x="1463040" y="571500"/>
            <a:ext cx="2785200" cy="461665"/>
          </a:xfrm>
          <a:prstGeom prst="rect">
            <a:avLst/>
          </a:prstGeom>
          <a:noFill/>
        </p:spPr>
        <p:txBody>
          <a:bodyPr wrap="square" rtlCol="0">
            <a:spAutoFit/>
          </a:bodyPr>
          <a:lstStyle/>
          <a:p>
            <a:r>
              <a:rPr lang="en-US" sz="2400" b="1" dirty="0"/>
              <a:t>Alumni Testimonials</a:t>
            </a:r>
          </a:p>
        </p:txBody>
      </p:sp>
      <p:sp>
        <p:nvSpPr>
          <p:cNvPr id="12" name="TextBox 11"/>
          <p:cNvSpPr txBox="1"/>
          <p:nvPr/>
        </p:nvSpPr>
        <p:spPr>
          <a:xfrm>
            <a:off x="3730020" y="1364596"/>
            <a:ext cx="7623780" cy="3685240"/>
          </a:xfrm>
          <a:prstGeom prst="rect">
            <a:avLst/>
          </a:prstGeom>
          <a:noFill/>
        </p:spPr>
        <p:txBody>
          <a:bodyPr wrap="square" rtlCol="0">
            <a:spAutoFit/>
          </a:bodyPr>
          <a:lstStyle/>
          <a:p>
            <a:r>
              <a:rPr lang="en-IN" b="1" kern="100" dirty="0">
                <a:latin typeface="Calibri" panose="020F0502020204030204" pitchFamily="34" charset="0"/>
                <a:ea typeface="Calibri" panose="020F0502020204030204" pitchFamily="34" charset="0"/>
                <a:cs typeface="Times New Roman" panose="02020603050405020304" pitchFamily="18" charset="0"/>
              </a:rPr>
              <a:t>Komal Sharma</a:t>
            </a:r>
            <a:r>
              <a:rPr lang="en-IN" sz="1800" b="1" kern="100" dirty="0">
                <a:effectLst/>
                <a:latin typeface="Calibri" panose="020F0502020204030204" pitchFamily="34" charset="0"/>
                <a:ea typeface="Calibri" panose="020F0502020204030204" pitchFamily="34" charset="0"/>
                <a:cs typeface="Times New Roman" panose="02020603050405020304" pitchFamily="18" charset="0"/>
              </a:rPr>
              <a:t>,</a:t>
            </a:r>
          </a:p>
          <a:p>
            <a:r>
              <a:rPr lang="en-IN" kern="100" dirty="0">
                <a:latin typeface="Calibri" panose="020F0502020204030204" pitchFamily="34" charset="0"/>
                <a:ea typeface="Calibri" panose="020F0502020204030204" pitchFamily="34" charset="0"/>
                <a:cs typeface="Times New Roman" panose="02020603050405020304" pitchFamily="18" charset="0"/>
              </a:rPr>
              <a:t>Director, Ataraxia IP</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I am very blessed that I took admission in KRMU. The University has the best Infrastructure and Social Atmosphere.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The quality of education is very nice and the professors are highly experienced and supportive.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I am Thankful to all my teachers for sharing their valuable knowledge and making learning such an interesting experience for us. </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IN" sz="1800" kern="100" dirty="0">
                <a:solidFill>
                  <a:srgbClr val="000000"/>
                </a:solidFill>
                <a:effectLst/>
                <a:latin typeface="Segoe UI" panose="020B0502040204020203" pitchFamily="34" charset="0"/>
                <a:ea typeface="Segoe UI" panose="020B0502040204020203" pitchFamily="34" charset="0"/>
                <a:cs typeface="Times New Roman" panose="02020603050405020304" pitchFamily="18" charset="0"/>
              </a:rPr>
              <a:t>Eventually KRMU is a strong pillar of my career.</a:t>
            </a:r>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sz="1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IN" dirty="0"/>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0595" y="1308537"/>
            <a:ext cx="2937644" cy="3492062"/>
          </a:xfrm>
          <a:prstGeom prst="rect">
            <a:avLst/>
          </a:prstGeom>
        </p:spPr>
      </p:pic>
      <p:sp>
        <p:nvSpPr>
          <p:cNvPr id="11" name="Footer Placeholder 7">
            <a:extLst>
              <a:ext uri="{FF2B5EF4-FFF2-40B4-BE49-F238E27FC236}">
                <a16:creationId xmlns:a16="http://schemas.microsoft.com/office/drawing/2014/main" id="{1236C674-51C5-C0CC-2B12-9274CDBBE619}"/>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8" name="Picture 7" descr="A logo for a alumni office&#10;&#10;AI-generated content may be incorrect.">
            <a:extLst>
              <a:ext uri="{FF2B5EF4-FFF2-40B4-BE49-F238E27FC236}">
                <a16:creationId xmlns:a16="http://schemas.microsoft.com/office/drawing/2014/main" id="{3AA7F840-7CC5-815D-F9D8-943EC3F3D751}"/>
              </a:ext>
            </a:extLst>
          </p:cNvPr>
          <p:cNvPicPr>
            <a:picLocks noChangeAspect="1"/>
          </p:cNvPicPr>
          <p:nvPr/>
        </p:nvPicPr>
        <p:blipFill>
          <a:blip r:embed="rId5" cstate="print">
            <a:extLst>
              <a:ext uri="{28A0092B-C50C-407E-A947-70E740481C1C}">
                <a14:useLocalDpi xmlns:a14="http://schemas.microsoft.com/office/drawing/2010/main" val="0"/>
              </a:ext>
            </a:extLst>
          </a:blip>
          <a:srcRect t="10450" b="12192"/>
          <a:stretch/>
        </p:blipFill>
        <p:spPr>
          <a:xfrm>
            <a:off x="54630" y="169474"/>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24</a:t>
            </a:fld>
            <a:endParaRPr lang="en-IN"/>
          </a:p>
        </p:txBody>
      </p:sp>
      <p:sp>
        <p:nvSpPr>
          <p:cNvPr id="10" name="Rectangle 9"/>
          <p:cNvSpPr/>
          <p:nvPr/>
        </p:nvSpPr>
        <p:spPr>
          <a:xfrm>
            <a:off x="3597696" y="3088355"/>
            <a:ext cx="4158408" cy="923330"/>
          </a:xfrm>
          <a:prstGeom prst="rect">
            <a:avLst/>
          </a:prstGeom>
          <a:noFill/>
        </p:spPr>
        <p:txBody>
          <a:bodyPr wrap="square" lIns="91440" tIns="45720" rIns="91440" bIns="45720">
            <a:spAutoFit/>
          </a:bodyPr>
          <a:lstStyle/>
          <a:p>
            <a:pPr algn="ctr"/>
            <a:r>
              <a:rPr lang="en-GB" sz="5400" b="0" cap="none" spc="0" dirty="0">
                <a:ln w="0"/>
                <a:solidFill>
                  <a:schemeClr val="tx1"/>
                </a:solidFill>
                <a:effectLst>
                  <a:outerShdw blurRad="38100" dist="19050" dir="2700000" algn="tl" rotWithShape="0">
                    <a:schemeClr val="dk1">
                      <a:alpha val="40000"/>
                    </a:schemeClr>
                  </a:outerShdw>
                </a:effectLst>
              </a:rPr>
              <a:t>Thank You</a:t>
            </a:r>
          </a:p>
        </p:txBody>
      </p:sp>
      <p:sp>
        <p:nvSpPr>
          <p:cNvPr id="11" name="Footer Placeholder 7">
            <a:extLst>
              <a:ext uri="{FF2B5EF4-FFF2-40B4-BE49-F238E27FC236}">
                <a16:creationId xmlns:a16="http://schemas.microsoft.com/office/drawing/2014/main" id="{7C77EA94-AB78-82C9-2DA8-638B50A867F8}"/>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52" name="Rectangle 1051"/>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K.R. Mangalam University providing innovative ways, nurturing  inquisitiveness in students: Pranab Mukherjee - Asian Community News"/>
          <p:cNvPicPr>
            <a:picLocks noChangeAspect="1" noChangeArrowheads="1"/>
          </p:cNvPicPr>
          <p:nvPr/>
        </p:nvPicPr>
        <p:blipFill>
          <a:blip r:embed="rId2">
            <a:extLst>
              <a:ext uri="{28A0092B-C50C-407E-A947-70E740481C1C}">
                <a14:useLocalDpi xmlns:a14="http://schemas.microsoft.com/office/drawing/2010/main" val="0"/>
              </a:ext>
            </a:extLst>
          </a:blip>
          <a:srcRect l="14608" r="10003" b="-3"/>
          <a:stretch>
            <a:fillRect/>
          </a:stretch>
        </p:blipFill>
        <p:spPr bwMode="auto">
          <a:xfrm>
            <a:off x="3136389" y="10"/>
            <a:ext cx="4979304" cy="3401558"/>
          </a:xfrm>
          <a:custGeom>
            <a:avLst/>
            <a:gdLst/>
            <a:ahLst/>
            <a:cxnLst/>
            <a:rect l="l" t="t" r="r" b="b"/>
            <a:pathLst>
              <a:path w="4979304" h="3364992">
                <a:moveTo>
                  <a:pt x="0" y="0"/>
                </a:moveTo>
                <a:lnTo>
                  <a:pt x="4211250" y="0"/>
                </a:lnTo>
                <a:lnTo>
                  <a:pt x="4309461" y="192282"/>
                </a:lnTo>
                <a:cubicBezTo>
                  <a:pt x="4697535" y="1033269"/>
                  <a:pt x="4937593" y="2032690"/>
                  <a:pt x="4974907" y="3110424"/>
                </a:cubicBezTo>
                <a:lnTo>
                  <a:pt x="4979304" y="3364992"/>
                </a:lnTo>
                <a:lnTo>
                  <a:pt x="800592" y="3364992"/>
                </a:lnTo>
                <a:lnTo>
                  <a:pt x="797493" y="3185579"/>
                </a:lnTo>
                <a:cubicBezTo>
                  <a:pt x="756786" y="2009870"/>
                  <a:pt x="474799" y="927359"/>
                  <a:pt x="22579" y="42066"/>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2" descr="Convocation - krmangalam"/>
          <p:cNvPicPr>
            <a:picLocks noChangeAspect="1" noChangeArrowheads="1"/>
          </p:cNvPicPr>
          <p:nvPr/>
        </p:nvPicPr>
        <p:blipFill>
          <a:blip r:embed="rId3">
            <a:extLst>
              <a:ext uri="{28A0092B-C50C-407E-A947-70E740481C1C}">
                <a14:useLocalDpi xmlns:a14="http://schemas.microsoft.com/office/drawing/2010/main" val="0"/>
              </a:ext>
            </a:extLst>
          </a:blip>
          <a:srcRect l="5475" r="421" b="1"/>
          <a:stretch>
            <a:fillRect/>
          </a:stretch>
        </p:blipFill>
        <p:spPr bwMode="auto">
          <a:xfrm>
            <a:off x="7381690" y="3456433"/>
            <a:ext cx="4810310" cy="3401568"/>
          </a:xfrm>
          <a:custGeom>
            <a:avLst/>
            <a:gdLst/>
            <a:ahLst/>
            <a:cxnLst/>
            <a:rect l="l" t="t" r="r" b="b"/>
            <a:pathLst>
              <a:path w="4810310" h="3401568">
                <a:moveTo>
                  <a:pt x="781270" y="0"/>
                </a:moveTo>
                <a:lnTo>
                  <a:pt x="4810310" y="0"/>
                </a:lnTo>
                <a:lnTo>
                  <a:pt x="4810310" y="3401568"/>
                </a:lnTo>
                <a:lnTo>
                  <a:pt x="0" y="3401568"/>
                </a:lnTo>
                <a:lnTo>
                  <a:pt x="1963" y="3397912"/>
                </a:lnTo>
                <a:cubicBezTo>
                  <a:pt x="454182" y="2512619"/>
                  <a:pt x="736170" y="1430108"/>
                  <a:pt x="776876" y="254399"/>
                </a:cubicBez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descr="Convocation 2022 - krmangalam"/>
          <p:cNvPicPr>
            <a:picLocks noChangeAspect="1" noChangeArrowheads="1"/>
          </p:cNvPicPr>
          <p:nvPr/>
        </p:nvPicPr>
        <p:blipFill>
          <a:blip r:embed="rId4">
            <a:extLst>
              <a:ext uri="{28A0092B-C50C-407E-A947-70E740481C1C}">
                <a14:useLocalDpi xmlns:a14="http://schemas.microsoft.com/office/drawing/2010/main" val="0"/>
              </a:ext>
            </a:extLst>
          </a:blip>
          <a:srcRect l="3642" r="1" b="1"/>
          <a:stretch>
            <a:fillRect/>
          </a:stretch>
        </p:blipFill>
        <p:spPr bwMode="auto">
          <a:xfrm>
            <a:off x="3189428" y="3456432"/>
            <a:ext cx="4925479" cy="3401568"/>
          </a:xfrm>
          <a:custGeom>
            <a:avLst/>
            <a:gdLst/>
            <a:ahLst/>
            <a:cxnLst/>
            <a:rect l="l" t="t" r="r" b="b"/>
            <a:pathLst>
              <a:path w="4925479" h="3364992">
                <a:moveTo>
                  <a:pt x="749362" y="0"/>
                </a:moveTo>
                <a:lnTo>
                  <a:pt x="4925479" y="0"/>
                </a:lnTo>
                <a:lnTo>
                  <a:pt x="4921868" y="209033"/>
                </a:lnTo>
                <a:cubicBezTo>
                  <a:pt x="4884554" y="1286766"/>
                  <a:pt x="4644496" y="2286187"/>
                  <a:pt x="4256422" y="3127175"/>
                </a:cubicBezTo>
                <a:lnTo>
                  <a:pt x="4134952" y="3364992"/>
                </a:lnTo>
                <a:lnTo>
                  <a:pt x="0" y="3364992"/>
                </a:lnTo>
                <a:lnTo>
                  <a:pt x="79008" y="3202330"/>
                </a:lnTo>
                <a:cubicBezTo>
                  <a:pt x="467082" y="2361343"/>
                  <a:pt x="707140" y="1361922"/>
                  <a:pt x="744454" y="284189"/>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54" name="Freeform: Shape 1053"/>
          <p:cNvSpPr>
            <a:spLocks noGrp="1" noRot="1" noChangeAspect="1" noMove="1" noResize="1" noEditPoints="1" noAdjustHandles="1" noChangeArrowheads="1" noChangeShapeType="1" noTextEdit="1"/>
          </p:cNvSpPr>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8" name="Rectangle 1057"/>
          <p:cNvSpPr>
            <a:spLocks noGrp="1" noRot="1" noChangeAspect="1" noMove="1" noResize="1" noEditPoints="1" noAdjustHandles="1" noChangeArrowheads="1" noChangeShapeType="1" noTextEdit="1"/>
          </p:cNvSpPr>
          <p:nvPr/>
        </p:nvSpPr>
        <p:spPr>
          <a:xfrm>
            <a:off x="0" y="1005840"/>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0" name="Rectangle 1059"/>
          <p:cNvSpPr>
            <a:spLocks noGrp="1" noRot="1" noChangeAspect="1" noMove="1" noResize="1" noEditPoints="1" noAdjustHandles="1" noChangeArrowheads="1" noChangeShapeType="1" noTextEdit="1"/>
          </p:cNvSpPr>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My first document by kr mangalam - Issuu"/>
          <p:cNvPicPr>
            <a:picLocks noChangeAspect="1" noChangeArrowheads="1"/>
          </p:cNvPicPr>
          <p:nvPr/>
        </p:nvPicPr>
        <p:blipFill>
          <a:blip r:embed="rId5">
            <a:extLst>
              <a:ext uri="{28A0092B-C50C-407E-A947-70E740481C1C}">
                <a14:useLocalDpi xmlns:a14="http://schemas.microsoft.com/office/drawing/2010/main" val="0"/>
              </a:ext>
            </a:extLst>
          </a:blip>
          <a:srcRect t="3918" r="-2" b="-2"/>
          <a:stretch>
            <a:fillRect/>
          </a:stretch>
        </p:blipFill>
        <p:spPr bwMode="auto">
          <a:xfrm>
            <a:off x="7404372" y="10"/>
            <a:ext cx="4787628" cy="3401558"/>
          </a:xfrm>
          <a:custGeom>
            <a:avLst/>
            <a:gdLst/>
            <a:ahLst/>
            <a:cxnLst/>
            <a:rect l="l" t="t" r="r" b="b"/>
            <a:pathLst>
              <a:path w="4787628" h="3401568">
                <a:moveTo>
                  <a:pt x="0" y="0"/>
                </a:moveTo>
                <a:lnTo>
                  <a:pt x="4787628" y="0"/>
                </a:lnTo>
                <a:lnTo>
                  <a:pt x="4787628" y="3401568"/>
                </a:lnTo>
                <a:lnTo>
                  <a:pt x="762748" y="3401568"/>
                </a:lnTo>
                <a:lnTo>
                  <a:pt x="751436" y="2963954"/>
                </a:lnTo>
                <a:cubicBezTo>
                  <a:pt x="698408" y="1942163"/>
                  <a:pt x="463174" y="995044"/>
                  <a:pt x="93264" y="192283"/>
                </a:cubicBezTo>
                <a:close/>
              </a:path>
            </a:pathLst>
          </a:custGeom>
          <a:noFill/>
          <a:extLst>
            <a:ext uri="{909E8E84-426E-40DD-AFC4-6F175D3DCCD1}">
              <a14:hiddenFill xmlns:a14="http://schemas.microsoft.com/office/drawing/2010/main">
                <a:solidFill>
                  <a:srgbClr val="FFFFFF"/>
                </a:solidFill>
              </a14:hiddenFill>
            </a:ext>
          </a:extLst>
        </p:spPr>
      </p:pic>
      <p:sp>
        <p:nvSpPr>
          <p:cNvPr id="5" name="Slide Number Placeholder 4"/>
          <p:cNvSpPr>
            <a:spLocks noGrp="1"/>
          </p:cNvSpPr>
          <p:nvPr>
            <p:ph type="sldNum" sz="quarter" idx="12"/>
          </p:nvPr>
        </p:nvSpPr>
        <p:spPr>
          <a:xfrm>
            <a:off x="9001658" y="6356350"/>
            <a:ext cx="2743200" cy="365125"/>
          </a:xfrm>
        </p:spPr>
        <p:txBody>
          <a:bodyPr>
            <a:normAutofit/>
          </a:bodyPr>
          <a:lstStyle/>
          <a:p>
            <a:pPr>
              <a:spcAft>
                <a:spcPts val="600"/>
              </a:spcAft>
            </a:pPr>
            <a:fld id="{7070A518-E24B-4939-A14F-A31FEADC7B64}" type="slidenum">
              <a:rPr lang="en-IN">
                <a:solidFill>
                  <a:schemeClr val="bg1"/>
                </a:solidFill>
              </a:rPr>
              <a:t>3</a:t>
            </a:fld>
            <a:endParaRPr lang="en-IN">
              <a:solidFill>
                <a:schemeClr val="bg1"/>
              </a:solidFill>
            </a:endParaRPr>
          </a:p>
        </p:txBody>
      </p:sp>
      <p:sp>
        <p:nvSpPr>
          <p:cNvPr id="2" name="Footer Placeholder 7">
            <a:extLst>
              <a:ext uri="{FF2B5EF4-FFF2-40B4-BE49-F238E27FC236}">
                <a16:creationId xmlns:a16="http://schemas.microsoft.com/office/drawing/2014/main" id="{40C50FF5-A45F-AA0D-1BDB-E7AD785CDA79}"/>
              </a:ext>
            </a:extLst>
          </p:cNvPr>
          <p:cNvSpPr>
            <a:spLocks noGrp="1"/>
          </p:cNvSpPr>
          <p:nvPr>
            <p:ph type="ftr" sz="quarter" idx="11"/>
          </p:nvPr>
        </p:nvSpPr>
        <p:spPr>
          <a:xfrm>
            <a:off x="4038600" y="6356350"/>
            <a:ext cx="4114800" cy="365125"/>
          </a:xfrm>
        </p:spPr>
        <p:txBody>
          <a:bodyPr/>
          <a:lstStyle/>
          <a:p>
            <a:r>
              <a:rPr lang="en-IN" dirty="0"/>
              <a:t>ALUMNI RELATIONS OFFICE , K.R MANGALAM UNIVERSITY</a:t>
            </a:r>
          </a:p>
        </p:txBody>
      </p:sp>
      <p:sp>
        <p:nvSpPr>
          <p:cNvPr id="7" name="Rectangle 1">
            <a:extLst>
              <a:ext uri="{FF2B5EF4-FFF2-40B4-BE49-F238E27FC236}">
                <a16:creationId xmlns:a16="http://schemas.microsoft.com/office/drawing/2014/main" id="{B597C62A-424F-173D-6FEB-ACCE8FB37636}"/>
              </a:ext>
            </a:extLst>
          </p:cNvPr>
          <p:cNvSpPr>
            <a:spLocks noChangeArrowheads="1"/>
          </p:cNvSpPr>
          <p:nvPr/>
        </p:nvSpPr>
        <p:spPr bwMode="auto">
          <a:xfrm>
            <a:off x="128016" y="2665583"/>
            <a:ext cx="3577213" cy="313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The Alumni Relations Office at K.R. Mangalam University serves as a vital bridge between the university and its growing network of graduates.</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a:ln>
                  <a:noFill/>
                </a:ln>
                <a:solidFill>
                  <a:schemeClr val="tx1"/>
                </a:solidFill>
                <a:effectLst/>
                <a:latin typeface="Arial" panose="020B0604020202020204" pitchFamily="34" charset="0"/>
              </a:rPr>
              <a:t>Established with the vision of fostering lifelong connections, the office is dedicated to building a vibrant, engaged, and supportive alumni community. </a:t>
            </a:r>
          </a:p>
        </p:txBody>
      </p:sp>
      <p:sp>
        <p:nvSpPr>
          <p:cNvPr id="8" name="TextBox 7">
            <a:extLst>
              <a:ext uri="{FF2B5EF4-FFF2-40B4-BE49-F238E27FC236}">
                <a16:creationId xmlns:a16="http://schemas.microsoft.com/office/drawing/2014/main" id="{1051AFDF-B7E6-F34B-4564-189F5D60EE1A}"/>
              </a:ext>
            </a:extLst>
          </p:cNvPr>
          <p:cNvSpPr txBox="1"/>
          <p:nvPr/>
        </p:nvSpPr>
        <p:spPr>
          <a:xfrm>
            <a:off x="-892330" y="710445"/>
            <a:ext cx="7157660" cy="1200329"/>
          </a:xfrm>
          <a:prstGeom prst="rect">
            <a:avLst/>
          </a:prstGeom>
          <a:noFill/>
        </p:spPr>
        <p:txBody>
          <a:bodyPr wrap="square" rtlCol="0">
            <a:spAutoFit/>
          </a:bodyPr>
          <a:lstStyle/>
          <a:p>
            <a:pPr algn="ctr"/>
            <a:r>
              <a:rPr lang="en-US" sz="2400" b="1" dirty="0"/>
              <a:t>ALUMNI </a:t>
            </a:r>
            <a:br>
              <a:rPr lang="en-US" sz="2400" b="1" dirty="0"/>
            </a:br>
            <a:r>
              <a:rPr lang="en-US" sz="2400" b="1" dirty="0"/>
              <a:t>RELATIONS</a:t>
            </a:r>
            <a:br>
              <a:rPr lang="en-US" sz="2400" b="1" dirty="0"/>
            </a:br>
            <a:r>
              <a:rPr lang="en-US" sz="2400" b="1" dirty="0"/>
              <a:t>OFFICE</a:t>
            </a:r>
          </a:p>
        </p:txBody>
      </p:sp>
      <p:pic>
        <p:nvPicPr>
          <p:cNvPr id="9" name="Picture 8" descr="A logo for a alumni office&#10;&#10;AI-generated content may be incorrect.">
            <a:extLst>
              <a:ext uri="{FF2B5EF4-FFF2-40B4-BE49-F238E27FC236}">
                <a16:creationId xmlns:a16="http://schemas.microsoft.com/office/drawing/2014/main" id="{34BCB430-D05F-0187-E75E-5B340F76A631}"/>
              </a:ext>
            </a:extLst>
          </p:cNvPr>
          <p:cNvPicPr>
            <a:picLocks noChangeAspect="1"/>
          </p:cNvPicPr>
          <p:nvPr/>
        </p:nvPicPr>
        <p:blipFill>
          <a:blip r:embed="rId6" cstate="print">
            <a:extLst>
              <a:ext uri="{28A0092B-C50C-407E-A947-70E740481C1C}">
                <a14:useLocalDpi xmlns:a14="http://schemas.microsoft.com/office/drawing/2010/main" val="0"/>
              </a:ext>
            </a:extLst>
          </a:blip>
          <a:srcRect t="10450" b="12192"/>
          <a:stretch/>
        </p:blipFill>
        <p:spPr>
          <a:xfrm>
            <a:off x="178619" y="710446"/>
            <a:ext cx="1609032" cy="124469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4</a:t>
            </a:fld>
            <a:endParaRPr lang="en-IN"/>
          </a:p>
        </p:txBody>
      </p:sp>
      <p:sp>
        <p:nvSpPr>
          <p:cNvPr id="10" name="TextBox 9"/>
          <p:cNvSpPr txBox="1"/>
          <p:nvPr/>
        </p:nvSpPr>
        <p:spPr>
          <a:xfrm>
            <a:off x="1356420" y="450495"/>
            <a:ext cx="5208105" cy="461665"/>
          </a:xfrm>
          <a:prstGeom prst="rect">
            <a:avLst/>
          </a:prstGeom>
          <a:noFill/>
        </p:spPr>
        <p:txBody>
          <a:bodyPr wrap="square" rtlCol="0">
            <a:spAutoFit/>
          </a:bodyPr>
          <a:lstStyle/>
          <a:p>
            <a:r>
              <a:rPr lang="en-US" sz="2400" b="1" dirty="0"/>
              <a:t>Registration</a:t>
            </a:r>
          </a:p>
        </p:txBody>
      </p:sp>
      <p:pic>
        <p:nvPicPr>
          <p:cNvPr id="16" name="Content Placeholder 15" descr="A computer screen shot of a document&#10;&#10;Description automatically generated"/>
          <p:cNvPicPr>
            <a:picLocks noGrp="1" noChangeAspect="1"/>
          </p:cNvPicPr>
          <p:nvPr>
            <p:ph idx="1"/>
          </p:nvPr>
        </p:nvPicPr>
        <p:blipFill>
          <a:blip r:embed="rId4" cstate="print">
            <a:extLst>
              <a:ext uri="{28A0092B-C50C-407E-A947-70E740481C1C}">
                <a14:useLocalDpi xmlns:a14="http://schemas.microsoft.com/office/drawing/2010/main" val="0"/>
              </a:ext>
            </a:extLst>
          </a:blip>
          <a:srcRect l="29334" t="20426" r="31274" b="4401"/>
          <a:stretch>
            <a:fillRect/>
          </a:stretch>
        </p:blipFill>
        <p:spPr>
          <a:xfrm>
            <a:off x="6643686" y="1387369"/>
            <a:ext cx="3943351" cy="4703268"/>
          </a:xfrm>
        </p:spPr>
      </p:pic>
      <p:sp>
        <p:nvSpPr>
          <p:cNvPr id="17" name="TextBox 16"/>
          <p:cNvSpPr txBox="1"/>
          <p:nvPr/>
        </p:nvSpPr>
        <p:spPr>
          <a:xfrm>
            <a:off x="671513" y="2043113"/>
            <a:ext cx="5205409" cy="1631216"/>
          </a:xfrm>
          <a:prstGeom prst="rect">
            <a:avLst/>
          </a:prstGeom>
          <a:noFill/>
        </p:spPr>
        <p:txBody>
          <a:bodyPr wrap="square" rtlCol="0">
            <a:spAutoFit/>
          </a:bodyPr>
          <a:lstStyle/>
          <a:p>
            <a:r>
              <a:rPr lang="en-US" sz="2000" dirty="0"/>
              <a:t>Alumni Association of K.R. Mangalam University is a registered Society under the </a:t>
            </a:r>
            <a:r>
              <a:rPr lang="en-US" sz="2000" b="1" u="sng" dirty="0"/>
              <a:t>Haryana Registration and Regulation of Societies Act,2012 (Haryana Act No, 1 of 2012)</a:t>
            </a:r>
            <a:r>
              <a:rPr lang="en-US" sz="2000" dirty="0"/>
              <a:t> with </a:t>
            </a:r>
            <a:r>
              <a:rPr lang="en-US" sz="2000" b="1" u="sng" dirty="0"/>
              <a:t>Registration no. 026778</a:t>
            </a:r>
          </a:p>
        </p:txBody>
      </p:sp>
      <p:pic>
        <p:nvPicPr>
          <p:cNvPr id="3" name="Picture 2" descr="A logo for a alumni office&#10;&#10;AI-generated content may be incorrect.">
            <a:extLst>
              <a:ext uri="{FF2B5EF4-FFF2-40B4-BE49-F238E27FC236}">
                <a16:creationId xmlns:a16="http://schemas.microsoft.com/office/drawing/2014/main" id="{C23FF74B-FB6D-0641-8642-C1E94B5E6A8B}"/>
              </a:ext>
            </a:extLst>
          </p:cNvPr>
          <p:cNvPicPr>
            <a:picLocks noChangeAspect="1"/>
          </p:cNvPicPr>
          <p:nvPr/>
        </p:nvPicPr>
        <p:blipFill>
          <a:blip r:embed="rId5"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sp>
        <p:nvSpPr>
          <p:cNvPr id="8" name="Footer Placeholder 7">
            <a:extLst>
              <a:ext uri="{FF2B5EF4-FFF2-40B4-BE49-F238E27FC236}">
                <a16:creationId xmlns:a16="http://schemas.microsoft.com/office/drawing/2014/main" id="{CEE6DBA4-E430-9B5A-1EB4-87877CB55314}"/>
              </a:ext>
            </a:extLst>
          </p:cNvPr>
          <p:cNvSpPr>
            <a:spLocks noGrp="1"/>
          </p:cNvSpPr>
          <p:nvPr>
            <p:ph type="ftr" sz="quarter" idx="11"/>
          </p:nvPr>
        </p:nvSpPr>
        <p:spPr>
          <a:xfrm>
            <a:off x="4038600" y="6356350"/>
            <a:ext cx="4114800" cy="365125"/>
          </a:xfrm>
        </p:spPr>
        <p:txBody>
          <a:bodyPr/>
          <a:lstStyle/>
          <a:p>
            <a:r>
              <a:rPr lang="en-IN" dirty="0"/>
              <a:t>ALUMNI RELATIONS OFFICE , K.R MANGALAM UNIVERSITY</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1223028"/>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ooter Placeholder 7"/>
          <p:cNvSpPr>
            <a:spLocks noGrp="1"/>
          </p:cNvSpPr>
          <p:nvPr>
            <p:ph type="ftr" sz="quarter" idx="11"/>
          </p:nvPr>
        </p:nvSpPr>
        <p:spPr/>
        <p:txBody>
          <a:bodyPr/>
          <a:lstStyle/>
          <a:p>
            <a:r>
              <a:rPr lang="en-IN" dirty="0"/>
              <a:t>ALUMNI RELATIONS OFFICE , K.R MANGALAM UNIVERSITY</a:t>
            </a:r>
          </a:p>
        </p:txBody>
      </p:sp>
      <p:sp>
        <p:nvSpPr>
          <p:cNvPr id="9" name="Slide Number Placeholder 8"/>
          <p:cNvSpPr>
            <a:spLocks noGrp="1"/>
          </p:cNvSpPr>
          <p:nvPr>
            <p:ph type="sldNum" sz="quarter" idx="12"/>
          </p:nvPr>
        </p:nvSpPr>
        <p:spPr/>
        <p:txBody>
          <a:bodyPr/>
          <a:lstStyle/>
          <a:p>
            <a:fld id="{7070A518-E24B-4939-A14F-A31FEADC7B64}" type="slidenum">
              <a:rPr lang="en-IN" smtClean="0"/>
              <a:t>5</a:t>
            </a:fld>
            <a:endParaRPr lang="en-IN" dirty="0"/>
          </a:p>
        </p:txBody>
      </p:sp>
      <p:sp>
        <p:nvSpPr>
          <p:cNvPr id="10" name="TextBox 9"/>
          <p:cNvSpPr txBox="1"/>
          <p:nvPr/>
        </p:nvSpPr>
        <p:spPr>
          <a:xfrm>
            <a:off x="1428195" y="576304"/>
            <a:ext cx="7157660" cy="461665"/>
          </a:xfrm>
          <a:prstGeom prst="rect">
            <a:avLst/>
          </a:prstGeom>
          <a:noFill/>
        </p:spPr>
        <p:txBody>
          <a:bodyPr wrap="square" rtlCol="0">
            <a:spAutoFit/>
          </a:bodyPr>
          <a:lstStyle/>
          <a:p>
            <a:r>
              <a:rPr lang="en-US" sz="2400" b="1" dirty="0"/>
              <a:t>Vision &amp; Mission</a:t>
            </a:r>
          </a:p>
        </p:txBody>
      </p:sp>
      <p:sp>
        <p:nvSpPr>
          <p:cNvPr id="18" name="Rectangle 17">
            <a:extLst>
              <a:ext uri="{FF2B5EF4-FFF2-40B4-BE49-F238E27FC236}">
                <a16:creationId xmlns:a16="http://schemas.microsoft.com/office/drawing/2014/main" id="{D379A78B-BBF2-A6C0-DA0C-47A669DC6170}"/>
              </a:ext>
            </a:extLst>
          </p:cNvPr>
          <p:cNvSpPr/>
          <p:nvPr/>
        </p:nvSpPr>
        <p:spPr>
          <a:xfrm>
            <a:off x="481781" y="3902638"/>
            <a:ext cx="5270090" cy="1366875"/>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pPr algn="just"/>
            <a:endParaRPr lang="en-IN" sz="3200"/>
          </a:p>
        </p:txBody>
      </p:sp>
      <p:grpSp>
        <p:nvGrpSpPr>
          <p:cNvPr id="20" name="Group 19">
            <a:extLst>
              <a:ext uri="{FF2B5EF4-FFF2-40B4-BE49-F238E27FC236}">
                <a16:creationId xmlns:a16="http://schemas.microsoft.com/office/drawing/2014/main" id="{8BA492A5-A119-02AD-48EA-D9853571E32B}"/>
              </a:ext>
            </a:extLst>
          </p:cNvPr>
          <p:cNvGrpSpPr/>
          <p:nvPr/>
        </p:nvGrpSpPr>
        <p:grpSpPr>
          <a:xfrm>
            <a:off x="450198" y="3962205"/>
            <a:ext cx="4680377" cy="1600554"/>
            <a:chOff x="954798" y="2699386"/>
            <a:chExt cx="4680377" cy="1600554"/>
          </a:xfrm>
        </p:grpSpPr>
        <p:sp>
          <p:nvSpPr>
            <p:cNvPr id="21" name="Rectangle 20">
              <a:extLst>
                <a:ext uri="{FF2B5EF4-FFF2-40B4-BE49-F238E27FC236}">
                  <a16:creationId xmlns:a16="http://schemas.microsoft.com/office/drawing/2014/main" id="{A6AD06E7-E76D-34CC-8D29-28210F964204}"/>
                </a:ext>
              </a:extLst>
            </p:cNvPr>
            <p:cNvSpPr/>
            <p:nvPr/>
          </p:nvSpPr>
          <p:spPr>
            <a:xfrm>
              <a:off x="1342800" y="2931396"/>
              <a:ext cx="3600000" cy="1368544"/>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22" name="TextBox 21">
              <a:extLst>
                <a:ext uri="{FF2B5EF4-FFF2-40B4-BE49-F238E27FC236}">
                  <a16:creationId xmlns:a16="http://schemas.microsoft.com/office/drawing/2014/main" id="{D4FC61A9-B695-FC36-7E67-D88A21F7FDC8}"/>
                </a:ext>
              </a:extLst>
            </p:cNvPr>
            <p:cNvSpPr txBox="1"/>
            <p:nvPr/>
          </p:nvSpPr>
          <p:spPr>
            <a:xfrm>
              <a:off x="954798" y="2699386"/>
              <a:ext cx="4680377" cy="1368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488950">
                <a:lnSpc>
                  <a:spcPct val="100000"/>
                </a:lnSpc>
                <a:spcBef>
                  <a:spcPct val="0"/>
                </a:spcBef>
                <a:spcAft>
                  <a:spcPct val="35000"/>
                </a:spcAft>
                <a:buNone/>
                <a:defRPr cap="all"/>
              </a:pPr>
              <a:r>
                <a:rPr lang="en-US" b="1" kern="1200" cap="none" dirty="0"/>
                <a:t>Vision</a:t>
              </a:r>
            </a:p>
            <a:p>
              <a:pPr marL="0" lvl="0" indent="0" algn="just" defTabSz="488950">
                <a:lnSpc>
                  <a:spcPct val="100000"/>
                </a:lnSpc>
                <a:spcBef>
                  <a:spcPct val="0"/>
                </a:spcBef>
                <a:spcAft>
                  <a:spcPct val="35000"/>
                </a:spcAft>
                <a:buNone/>
                <a:defRPr cap="all"/>
              </a:pPr>
              <a:br>
                <a:rPr lang="en-US" kern="1200" cap="none" dirty="0"/>
              </a:br>
              <a:r>
                <a:rPr lang="en-US" dirty="0"/>
                <a:t>T</a:t>
              </a:r>
              <a:r>
                <a:rPr lang="en-US" kern="1200" cap="none" dirty="0"/>
                <a:t>o Nurture a Strong and Inclusive Global Network Of Alumni Who Continue to </a:t>
              </a:r>
              <a:r>
                <a:rPr lang="en-US" dirty="0"/>
                <a:t>u</a:t>
              </a:r>
              <a:r>
                <a:rPr lang="en-US" kern="1200" cap="none" dirty="0"/>
                <a:t>phold </a:t>
              </a:r>
              <a:r>
                <a:rPr lang="en-US" dirty="0"/>
                <a:t>t</a:t>
              </a:r>
              <a:r>
                <a:rPr lang="en-US" kern="1200" cap="none" dirty="0"/>
                <a:t>he Values of The University, act </a:t>
              </a:r>
              <a:r>
                <a:rPr lang="en-US" dirty="0"/>
                <a:t>a</a:t>
              </a:r>
              <a:r>
                <a:rPr lang="en-US" kern="1200" cap="none" dirty="0"/>
                <a:t>s Its Lifelong Ambassadors, and Actively Contribute To Its Progress, Reputation, and The Growth of Its Student Community.</a:t>
              </a:r>
            </a:p>
          </p:txBody>
        </p:sp>
      </p:grpSp>
      <p:grpSp>
        <p:nvGrpSpPr>
          <p:cNvPr id="23" name="Group 22">
            <a:extLst>
              <a:ext uri="{FF2B5EF4-FFF2-40B4-BE49-F238E27FC236}">
                <a16:creationId xmlns:a16="http://schemas.microsoft.com/office/drawing/2014/main" id="{6E9568F4-8B7C-158C-8F8E-2C5ECA88F759}"/>
              </a:ext>
            </a:extLst>
          </p:cNvPr>
          <p:cNvGrpSpPr/>
          <p:nvPr/>
        </p:nvGrpSpPr>
        <p:grpSpPr>
          <a:xfrm>
            <a:off x="6440130" y="3908382"/>
            <a:ext cx="5216267" cy="1676442"/>
            <a:chOff x="5572800" y="2623498"/>
            <a:chExt cx="3621930" cy="1676442"/>
          </a:xfrm>
        </p:grpSpPr>
        <p:sp>
          <p:nvSpPr>
            <p:cNvPr id="24" name="Rectangle 23">
              <a:extLst>
                <a:ext uri="{FF2B5EF4-FFF2-40B4-BE49-F238E27FC236}">
                  <a16:creationId xmlns:a16="http://schemas.microsoft.com/office/drawing/2014/main" id="{3F759EAF-3FDA-97FF-9817-4EAA69310493}"/>
                </a:ext>
              </a:extLst>
            </p:cNvPr>
            <p:cNvSpPr/>
            <p:nvPr/>
          </p:nvSpPr>
          <p:spPr>
            <a:xfrm>
              <a:off x="5572800" y="2931396"/>
              <a:ext cx="3600000" cy="1368544"/>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IN"/>
            </a:p>
          </p:txBody>
        </p:sp>
        <p:sp>
          <p:nvSpPr>
            <p:cNvPr id="25" name="TextBox 24">
              <a:extLst>
                <a:ext uri="{FF2B5EF4-FFF2-40B4-BE49-F238E27FC236}">
                  <a16:creationId xmlns:a16="http://schemas.microsoft.com/office/drawing/2014/main" id="{115922D8-FF04-B021-149B-517CAB6184F8}"/>
                </a:ext>
              </a:extLst>
            </p:cNvPr>
            <p:cNvSpPr txBox="1"/>
            <p:nvPr/>
          </p:nvSpPr>
          <p:spPr>
            <a:xfrm>
              <a:off x="5594730" y="2623498"/>
              <a:ext cx="3600000" cy="136854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defPPr>
                <a:defRPr lang="en-US"/>
              </a:defPPr>
              <a:lvl1pPr lvl="0" indent="0" algn="ctr" defTabSz="488950">
                <a:lnSpc>
                  <a:spcPct val="100000"/>
                </a:lnSpc>
                <a:spcBef>
                  <a:spcPct val="0"/>
                </a:spcBef>
                <a:spcAft>
                  <a:spcPct val="35000"/>
                </a:spcAft>
                <a:buNone/>
                <a:defRPr b="1" cap="none"/>
              </a:lvl1pPr>
            </a:lstStyle>
            <a:p>
              <a:r>
                <a:rPr lang="en-US" dirty="0"/>
                <a:t>Mission</a:t>
              </a:r>
            </a:p>
            <a:p>
              <a:pPr algn="just"/>
              <a:br>
                <a:rPr lang="en-US" dirty="0"/>
              </a:br>
              <a:r>
                <a:rPr lang="en-US" b="0" dirty="0"/>
                <a:t>To Meaningfully Connect With Alumni Through Well-curated Initiatives, Services, And Platforms That Encourage Engagement, Celebrate Achievements, And Create Opportunities For Collaboration Strengthening Their Ties With The University, With Each Other, And With Society At Large.</a:t>
              </a:r>
            </a:p>
          </p:txBody>
        </p:sp>
      </p:grpSp>
      <p:sp>
        <p:nvSpPr>
          <p:cNvPr id="26" name="Rectangle 25" descr="Connections">
            <a:extLst>
              <a:ext uri="{FF2B5EF4-FFF2-40B4-BE49-F238E27FC236}">
                <a16:creationId xmlns:a16="http://schemas.microsoft.com/office/drawing/2014/main" id="{F67B83CB-5AC4-1959-9B04-01D512A42673}"/>
              </a:ext>
            </a:extLst>
          </p:cNvPr>
          <p:cNvSpPr/>
          <p:nvPr/>
        </p:nvSpPr>
        <p:spPr>
          <a:xfrm>
            <a:off x="1528525" y="1641985"/>
            <a:ext cx="2523721" cy="2166467"/>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a:p>
        </p:txBody>
      </p:sp>
      <p:sp>
        <p:nvSpPr>
          <p:cNvPr id="27" name="Rectangle 26" descr="Cheers">
            <a:extLst>
              <a:ext uri="{FF2B5EF4-FFF2-40B4-BE49-F238E27FC236}">
                <a16:creationId xmlns:a16="http://schemas.microsoft.com/office/drawing/2014/main" id="{EAD8DBB1-BC00-054E-FC71-C4247D4636AB}"/>
              </a:ext>
            </a:extLst>
          </p:cNvPr>
          <p:cNvSpPr/>
          <p:nvPr/>
        </p:nvSpPr>
        <p:spPr>
          <a:xfrm>
            <a:off x="7725178" y="1664050"/>
            <a:ext cx="2523721" cy="2166467"/>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IN" dirty="0"/>
          </a:p>
        </p:txBody>
      </p:sp>
      <p:pic>
        <p:nvPicPr>
          <p:cNvPr id="28" name="Picture 27" descr="A logo for a alumni office&#10;&#10;AI-generated content may be incorrect.">
            <a:extLst>
              <a:ext uri="{FF2B5EF4-FFF2-40B4-BE49-F238E27FC236}">
                <a16:creationId xmlns:a16="http://schemas.microsoft.com/office/drawing/2014/main" id="{B9E16ACC-38C3-56BD-2A70-0E00296F18CA}"/>
              </a:ext>
            </a:extLst>
          </p:cNvPr>
          <p:cNvPicPr>
            <a:picLocks noChangeAspect="1"/>
          </p:cNvPicPr>
          <p:nvPr/>
        </p:nvPicPr>
        <p:blipFill>
          <a:blip r:embed="rId7" cstate="print">
            <a:extLst>
              <a:ext uri="{28A0092B-C50C-407E-A947-70E740481C1C}">
                <a14:useLocalDpi xmlns:a14="http://schemas.microsoft.com/office/drawing/2010/main" val="0"/>
              </a:ext>
            </a:extLst>
          </a:blip>
          <a:srcRect t="10450" b="12192"/>
          <a:stretch/>
        </p:blipFill>
        <p:spPr>
          <a:xfrm>
            <a:off x="80872" y="59087"/>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aphicFrame>
        <p:nvGraphicFramePr>
          <p:cNvPr id="11" name="Content Placeholder 10"/>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Content Placeholder 3"/>
          <p:cNvPicPr>
            <a:picLocks noGrp="1" noRot="1" noChangeAspect="1" noMove="1" noResize="1" noEditPoints="1" noAdjustHandles="1" noChangeArrowheads="1" noChangeShapeType="1" noCrop="1"/>
          </p:cNvPicPr>
          <p:nvPr/>
        </p:nvPicPr>
        <p:blipFill>
          <a:blip r:embed="rId7"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6</a:t>
            </a:fld>
            <a:endParaRPr lang="en-IN"/>
          </a:p>
        </p:txBody>
      </p:sp>
      <p:sp>
        <p:nvSpPr>
          <p:cNvPr id="10" name="TextBox 9"/>
          <p:cNvSpPr txBox="1"/>
          <p:nvPr/>
        </p:nvSpPr>
        <p:spPr>
          <a:xfrm>
            <a:off x="1356420" y="533163"/>
            <a:ext cx="3686175" cy="461665"/>
          </a:xfrm>
          <a:prstGeom prst="rect">
            <a:avLst/>
          </a:prstGeom>
          <a:noFill/>
        </p:spPr>
        <p:txBody>
          <a:bodyPr wrap="square" rtlCol="0">
            <a:spAutoFit/>
          </a:bodyPr>
          <a:lstStyle/>
          <a:p>
            <a:r>
              <a:rPr lang="en-US" sz="2400" dirty="0"/>
              <a:t>How do we function?</a:t>
            </a:r>
          </a:p>
        </p:txBody>
      </p:sp>
      <p:graphicFrame>
        <p:nvGraphicFramePr>
          <p:cNvPr id="16" name="Diagram 15">
            <a:extLst>
              <a:ext uri="{FF2B5EF4-FFF2-40B4-BE49-F238E27FC236}">
                <a16:creationId xmlns:a16="http://schemas.microsoft.com/office/drawing/2014/main" id="{C54E05CF-CECB-9654-475E-B0640306C532}"/>
              </a:ext>
            </a:extLst>
          </p:cNvPr>
          <p:cNvGraphicFramePr>
            <a:graphicFrameLocks noGrp="1" noDrilldown="1" noMove="1" noResize="1"/>
          </p:cNvGraphicFramePr>
          <p:nvPr>
            <p:extLst>
              <p:ext uri="{D42A27DB-BD31-4B8C-83A1-F6EECF244321}">
                <p14:modId xmlns:p14="http://schemas.microsoft.com/office/powerpoint/2010/main" val="3420708753"/>
              </p:ext>
            </p:extLst>
          </p:nvPr>
        </p:nvGraphicFramePr>
        <p:xfrm>
          <a:off x="-2475271" y="1162866"/>
          <a:ext cx="9593826" cy="5292372"/>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Footer Placeholder 7">
            <a:extLst>
              <a:ext uri="{FF2B5EF4-FFF2-40B4-BE49-F238E27FC236}">
                <a16:creationId xmlns:a16="http://schemas.microsoft.com/office/drawing/2014/main" id="{1574AF02-FF7D-FEE9-AD4D-09B04C8AC58B}"/>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15" name="Picture 14" descr="A person with long black hair&#10;&#10;AI-generated content may be incorrect.">
            <a:extLst>
              <a:ext uri="{FF2B5EF4-FFF2-40B4-BE49-F238E27FC236}">
                <a16:creationId xmlns:a16="http://schemas.microsoft.com/office/drawing/2014/main" id="{037C2B8A-BD3D-B7E0-A491-7BDDBAAF297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31038" y="1093689"/>
            <a:ext cx="1647627" cy="1787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A person in a blue suit&#10;&#10;AI-generated content may be incorrect.">
            <a:extLst>
              <a:ext uri="{FF2B5EF4-FFF2-40B4-BE49-F238E27FC236}">
                <a16:creationId xmlns:a16="http://schemas.microsoft.com/office/drawing/2014/main" id="{609ED5C0-60BA-C0D0-D483-AD2A93BBE707}"/>
              </a:ext>
            </a:extLst>
          </p:cNvPr>
          <p:cNvPicPr>
            <a:picLocks noChangeAspect="1"/>
          </p:cNvPicPr>
          <p:nvPr/>
        </p:nvPicPr>
        <p:blipFill>
          <a:blip r:embed="rId15" cstate="print">
            <a:extLst>
              <a:ext uri="{28A0092B-C50C-407E-A947-70E740481C1C}">
                <a14:useLocalDpi xmlns:a14="http://schemas.microsoft.com/office/drawing/2010/main" val="0"/>
              </a:ext>
            </a:extLst>
          </a:blip>
          <a:srcRect l="25534" r="26338" b="43989"/>
          <a:stretch>
            <a:fillRect/>
          </a:stretch>
        </p:blipFill>
        <p:spPr>
          <a:xfrm>
            <a:off x="5089321" y="3436810"/>
            <a:ext cx="2058522" cy="1796794"/>
          </a:xfrm>
          <a:prstGeom prst="rect">
            <a:avLst/>
          </a:prstGeom>
        </p:spPr>
      </p:pic>
      <p:grpSp>
        <p:nvGrpSpPr>
          <p:cNvPr id="21" name="Group 20">
            <a:extLst>
              <a:ext uri="{FF2B5EF4-FFF2-40B4-BE49-F238E27FC236}">
                <a16:creationId xmlns:a16="http://schemas.microsoft.com/office/drawing/2014/main" id="{ED553CC6-39A3-CE17-8C01-BE8217BC7D65}"/>
              </a:ext>
            </a:extLst>
          </p:cNvPr>
          <p:cNvGrpSpPr/>
          <p:nvPr/>
        </p:nvGrpSpPr>
        <p:grpSpPr>
          <a:xfrm>
            <a:off x="5181183" y="1689100"/>
            <a:ext cx="7422961" cy="4737694"/>
            <a:chOff x="-3641006" y="513087"/>
            <a:chExt cx="9976993" cy="6007047"/>
          </a:xfrm>
        </p:grpSpPr>
        <p:sp>
          <p:nvSpPr>
            <p:cNvPr id="22" name="Rectangle 21">
              <a:extLst>
                <a:ext uri="{FF2B5EF4-FFF2-40B4-BE49-F238E27FC236}">
                  <a16:creationId xmlns:a16="http://schemas.microsoft.com/office/drawing/2014/main" id="{1C1EC754-5909-83C8-C88F-18481976A2F7}"/>
                </a:ext>
              </a:extLst>
            </p:cNvPr>
            <p:cNvSpPr/>
            <p:nvPr/>
          </p:nvSpPr>
          <p:spPr>
            <a:xfrm>
              <a:off x="1917453" y="513087"/>
              <a:ext cx="3563307" cy="1511706"/>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IN"/>
            </a:p>
          </p:txBody>
        </p:sp>
        <p:sp>
          <p:nvSpPr>
            <p:cNvPr id="23" name="TextBox 22">
              <a:extLst>
                <a:ext uri="{FF2B5EF4-FFF2-40B4-BE49-F238E27FC236}">
                  <a16:creationId xmlns:a16="http://schemas.microsoft.com/office/drawing/2014/main" id="{687DCC01-B0BA-4C9E-5EFF-9CD9456480AB}"/>
                </a:ext>
              </a:extLst>
            </p:cNvPr>
            <p:cNvSpPr txBox="1"/>
            <p:nvPr/>
          </p:nvSpPr>
          <p:spPr>
            <a:xfrm>
              <a:off x="1775317" y="599639"/>
              <a:ext cx="4046083" cy="15117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600" b="1" kern="1200" dirty="0">
                  <a:solidFill>
                    <a:srgbClr val="0070C0"/>
                  </a:solidFill>
                </a:rPr>
                <a:t>DR. ANJANA SINGH</a:t>
              </a:r>
            </a:p>
            <a:p>
              <a:pPr marL="0" lvl="0" indent="0" algn="l" defTabSz="800100">
                <a:lnSpc>
                  <a:spcPct val="90000"/>
                </a:lnSpc>
                <a:spcBef>
                  <a:spcPct val="0"/>
                </a:spcBef>
                <a:spcAft>
                  <a:spcPct val="35000"/>
                </a:spcAft>
                <a:buNone/>
              </a:pPr>
              <a:r>
                <a:rPr lang="en-IN" sz="1600" b="1" dirty="0">
                  <a:solidFill>
                    <a:srgbClr val="FF0000"/>
                  </a:solidFill>
                </a:rPr>
                <a:t>Dean,</a:t>
              </a:r>
            </a:p>
            <a:p>
              <a:pPr marL="0" lvl="0" indent="0" algn="l" defTabSz="800100">
                <a:lnSpc>
                  <a:spcPct val="90000"/>
                </a:lnSpc>
                <a:spcBef>
                  <a:spcPct val="0"/>
                </a:spcBef>
                <a:spcAft>
                  <a:spcPct val="35000"/>
                </a:spcAft>
                <a:buNone/>
              </a:pPr>
              <a:r>
                <a:rPr lang="en-IN" sz="1600" b="1" dirty="0">
                  <a:solidFill>
                    <a:srgbClr val="FF0000"/>
                  </a:solidFill>
                </a:rPr>
                <a:t> STUDENT WELFARE</a:t>
              </a:r>
              <a:endParaRPr lang="en-US" sz="1600" kern="1200" dirty="0">
                <a:solidFill>
                  <a:srgbClr val="FF0000"/>
                </a:solidFill>
              </a:endParaRPr>
            </a:p>
          </p:txBody>
        </p:sp>
        <p:sp>
          <p:nvSpPr>
            <p:cNvPr id="24" name="TextBox 23">
              <a:extLst>
                <a:ext uri="{FF2B5EF4-FFF2-40B4-BE49-F238E27FC236}">
                  <a16:creationId xmlns:a16="http://schemas.microsoft.com/office/drawing/2014/main" id="{86CCE0EE-2A60-8F3F-4D24-DDC0C3BAE4E5}"/>
                </a:ext>
              </a:extLst>
            </p:cNvPr>
            <p:cNvSpPr txBox="1"/>
            <p:nvPr/>
          </p:nvSpPr>
          <p:spPr>
            <a:xfrm>
              <a:off x="-3641006" y="5008428"/>
              <a:ext cx="4046083" cy="15117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600" b="1" kern="1200" dirty="0">
                  <a:solidFill>
                    <a:srgbClr val="0070C0"/>
                  </a:solidFill>
                </a:rPr>
                <a:t>Mr. MANAV PODDAR</a:t>
              </a:r>
            </a:p>
            <a:p>
              <a:pPr marL="0" lvl="0" indent="0" algn="l" defTabSz="800100">
                <a:lnSpc>
                  <a:spcPct val="90000"/>
                </a:lnSpc>
                <a:spcBef>
                  <a:spcPct val="0"/>
                </a:spcBef>
                <a:spcAft>
                  <a:spcPct val="35000"/>
                </a:spcAft>
                <a:buNone/>
              </a:pPr>
              <a:r>
                <a:rPr lang="en-IN" sz="1600" b="1" dirty="0">
                  <a:solidFill>
                    <a:srgbClr val="FF0000"/>
                  </a:solidFill>
                </a:rPr>
                <a:t>Manager,</a:t>
              </a:r>
            </a:p>
            <a:p>
              <a:pPr marL="0" lvl="0" indent="0" algn="l" defTabSz="800100">
                <a:lnSpc>
                  <a:spcPct val="90000"/>
                </a:lnSpc>
                <a:spcBef>
                  <a:spcPct val="0"/>
                </a:spcBef>
                <a:spcAft>
                  <a:spcPct val="35000"/>
                </a:spcAft>
                <a:buNone/>
              </a:pPr>
              <a:r>
                <a:rPr lang="en-IN" sz="1600" b="1" dirty="0">
                  <a:solidFill>
                    <a:srgbClr val="FF0000"/>
                  </a:solidFill>
                </a:rPr>
                <a:t>ALUMNI RELATIONS OFFICE</a:t>
              </a:r>
              <a:endParaRPr lang="en-US" sz="1600" kern="1200" dirty="0">
                <a:solidFill>
                  <a:srgbClr val="FF0000"/>
                </a:solidFill>
              </a:endParaRPr>
            </a:p>
          </p:txBody>
        </p:sp>
        <p:sp>
          <p:nvSpPr>
            <p:cNvPr id="25" name="TextBox 24">
              <a:extLst>
                <a:ext uri="{FF2B5EF4-FFF2-40B4-BE49-F238E27FC236}">
                  <a16:creationId xmlns:a16="http://schemas.microsoft.com/office/drawing/2014/main" id="{2A373ABD-4165-22AA-82A8-D66D1F33444D}"/>
                </a:ext>
              </a:extLst>
            </p:cNvPr>
            <p:cNvSpPr txBox="1"/>
            <p:nvPr/>
          </p:nvSpPr>
          <p:spPr>
            <a:xfrm>
              <a:off x="2289904" y="4942998"/>
              <a:ext cx="4046083" cy="1511706"/>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IN" sz="1600" b="1" kern="1200" dirty="0">
                  <a:solidFill>
                    <a:srgbClr val="0070C0"/>
                  </a:solidFill>
                </a:rPr>
                <a:t>Dr. ANKITA SAMUEL</a:t>
              </a:r>
            </a:p>
            <a:p>
              <a:pPr marL="0" lvl="0" indent="0" algn="l" defTabSz="800100">
                <a:lnSpc>
                  <a:spcPct val="90000"/>
                </a:lnSpc>
                <a:spcBef>
                  <a:spcPct val="0"/>
                </a:spcBef>
                <a:spcAft>
                  <a:spcPct val="35000"/>
                </a:spcAft>
                <a:buNone/>
              </a:pPr>
              <a:r>
                <a:rPr lang="en-IN" sz="1600" b="1" dirty="0">
                  <a:solidFill>
                    <a:srgbClr val="FF0000"/>
                  </a:solidFill>
                </a:rPr>
                <a:t>Officer,</a:t>
              </a:r>
            </a:p>
            <a:p>
              <a:pPr marL="0" lvl="0" indent="0" algn="l" defTabSz="800100">
                <a:lnSpc>
                  <a:spcPct val="90000"/>
                </a:lnSpc>
                <a:spcBef>
                  <a:spcPct val="0"/>
                </a:spcBef>
                <a:spcAft>
                  <a:spcPct val="35000"/>
                </a:spcAft>
                <a:buNone/>
              </a:pPr>
              <a:r>
                <a:rPr lang="en-IN" sz="1600" b="1" dirty="0">
                  <a:solidFill>
                    <a:srgbClr val="FF0000"/>
                  </a:solidFill>
                </a:rPr>
                <a:t>ALUMNI RELATIONS OFFICE</a:t>
              </a:r>
              <a:endParaRPr lang="en-US" sz="1600" kern="1200" dirty="0">
                <a:solidFill>
                  <a:srgbClr val="FF0000"/>
                </a:solidFill>
              </a:endParaRPr>
            </a:p>
          </p:txBody>
        </p:sp>
      </p:grpSp>
      <p:pic>
        <p:nvPicPr>
          <p:cNvPr id="26" name="Picture 25" descr="A logo for a alumni office&#10;&#10;AI-generated content may be incorrect.">
            <a:extLst>
              <a:ext uri="{FF2B5EF4-FFF2-40B4-BE49-F238E27FC236}">
                <a16:creationId xmlns:a16="http://schemas.microsoft.com/office/drawing/2014/main" id="{B593AE67-8711-9553-7777-376E6F0C7F9A}"/>
              </a:ext>
            </a:extLst>
          </p:cNvPr>
          <p:cNvPicPr>
            <a:picLocks noChangeAspect="1"/>
          </p:cNvPicPr>
          <p:nvPr/>
        </p:nvPicPr>
        <p:blipFill>
          <a:blip r:embed="rId16"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pic>
        <p:nvPicPr>
          <p:cNvPr id="12" name="Picture 11" descr="A person in a sari&#10;&#10;AI-generated content may be incorrect.">
            <a:extLst>
              <a:ext uri="{FF2B5EF4-FFF2-40B4-BE49-F238E27FC236}">
                <a16:creationId xmlns:a16="http://schemas.microsoft.com/office/drawing/2014/main" id="{7DAEC681-93FB-CA02-6BEA-792CAC607F54}"/>
              </a:ext>
            </a:extLst>
          </p:cNvPr>
          <p:cNvPicPr>
            <a:picLocks noChangeAspect="1"/>
          </p:cNvPicPr>
          <p:nvPr/>
        </p:nvPicPr>
        <p:blipFill>
          <a:blip r:embed="rId17" cstate="print">
            <a:extLst>
              <a:ext uri="{28A0092B-C50C-407E-A947-70E740481C1C}">
                <a14:useLocalDpi xmlns:a14="http://schemas.microsoft.com/office/drawing/2010/main" val="0"/>
              </a:ext>
            </a:extLst>
          </a:blip>
          <a:srcRect l="7583" r="4347"/>
          <a:stretch>
            <a:fillRect/>
          </a:stretch>
        </p:blipFill>
        <p:spPr>
          <a:xfrm>
            <a:off x="9736853" y="3325486"/>
            <a:ext cx="1724685" cy="194649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1134566"/>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7</a:t>
            </a:fld>
            <a:endParaRPr lang="en-IN"/>
          </a:p>
        </p:txBody>
      </p:sp>
      <p:sp>
        <p:nvSpPr>
          <p:cNvPr id="12" name="TextBox 11"/>
          <p:cNvSpPr txBox="1"/>
          <p:nvPr/>
        </p:nvSpPr>
        <p:spPr>
          <a:xfrm>
            <a:off x="1422569" y="326103"/>
            <a:ext cx="6937860" cy="830997"/>
          </a:xfrm>
          <a:prstGeom prst="rect">
            <a:avLst/>
          </a:prstGeom>
          <a:noFill/>
        </p:spPr>
        <p:txBody>
          <a:bodyPr wrap="square" rtlCol="0">
            <a:spAutoFit/>
          </a:bodyPr>
          <a:lstStyle/>
          <a:p>
            <a:pPr algn="ctr"/>
            <a:r>
              <a:rPr lang="en-US" sz="2400" b="1" dirty="0"/>
              <a:t>Importance of Alumni Association of K.R. Mangalam University</a:t>
            </a:r>
          </a:p>
        </p:txBody>
      </p:sp>
      <p:graphicFrame>
        <p:nvGraphicFramePr>
          <p:cNvPr id="11" name="Content Placeholder 2">
            <a:extLst>
              <a:ext uri="{FF2B5EF4-FFF2-40B4-BE49-F238E27FC236}">
                <a16:creationId xmlns:a16="http://schemas.microsoft.com/office/drawing/2014/main" id="{C18C0A26-C6D4-1D4D-BF06-B7B580433169}"/>
              </a:ext>
            </a:extLst>
          </p:cNvPr>
          <p:cNvGraphicFramePr>
            <a:graphicFrameLocks/>
          </p:cNvGraphicFramePr>
          <p:nvPr>
            <p:extLst>
              <p:ext uri="{D42A27DB-BD31-4B8C-83A1-F6EECF244321}">
                <p14:modId xmlns:p14="http://schemas.microsoft.com/office/powerpoint/2010/main" val="1686631807"/>
              </p:ext>
            </p:extLst>
          </p:nvPr>
        </p:nvGraphicFramePr>
        <p:xfrm>
          <a:off x="452284" y="1297943"/>
          <a:ext cx="11582400" cy="48790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Footer Placeholder 7">
            <a:extLst>
              <a:ext uri="{FF2B5EF4-FFF2-40B4-BE49-F238E27FC236}">
                <a16:creationId xmlns:a16="http://schemas.microsoft.com/office/drawing/2014/main" id="{7FA3E673-D3CD-247C-ACC8-BD3630739260}"/>
              </a:ext>
            </a:extLst>
          </p:cNvPr>
          <p:cNvSpPr>
            <a:spLocks noGrp="1"/>
          </p:cNvSpPr>
          <p:nvPr>
            <p:ph type="ftr" sz="quarter" idx="11"/>
          </p:nvPr>
        </p:nvSpPr>
        <p:spPr>
          <a:xfrm>
            <a:off x="4038600" y="6356350"/>
            <a:ext cx="4114800" cy="365125"/>
          </a:xfrm>
        </p:spPr>
        <p:txBody>
          <a:bodyPr/>
          <a:lstStyle/>
          <a:p>
            <a:r>
              <a:rPr lang="en-IN" dirty="0"/>
              <a:t>ALUMNI RELATIONS OFFICE , K.R MANGALAM UNIVERSITY</a:t>
            </a:r>
          </a:p>
        </p:txBody>
      </p:sp>
      <p:pic>
        <p:nvPicPr>
          <p:cNvPr id="14" name="Picture 13" descr="A logo for a alumni office&#10;&#10;AI-generated content may be incorrect.">
            <a:extLst>
              <a:ext uri="{FF2B5EF4-FFF2-40B4-BE49-F238E27FC236}">
                <a16:creationId xmlns:a16="http://schemas.microsoft.com/office/drawing/2014/main" id="{8907D0A4-93BA-06B1-AEE6-F3803B66340A}"/>
              </a:ext>
            </a:extLst>
          </p:cNvPr>
          <p:cNvPicPr>
            <a:picLocks noChangeAspect="1"/>
          </p:cNvPicPr>
          <p:nvPr/>
        </p:nvPicPr>
        <p:blipFill>
          <a:blip r:embed="rId9"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Rot="1" noChangeAspect="1" noMove="1" noResize="1" noEditPoints="1" noAdjustHandles="1" noChangeArrowheads="1" noChangeShapeType="1" noCrop="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Slide Number Placeholder 8"/>
          <p:cNvSpPr>
            <a:spLocks noGrp="1"/>
          </p:cNvSpPr>
          <p:nvPr>
            <p:ph type="sldNum" sz="quarter" idx="12"/>
          </p:nvPr>
        </p:nvSpPr>
        <p:spPr/>
        <p:txBody>
          <a:bodyPr/>
          <a:lstStyle/>
          <a:p>
            <a:fld id="{7070A518-E24B-4939-A14F-A31FEADC7B64}" type="slidenum">
              <a:rPr lang="en-IN" smtClean="0"/>
              <a:t>8</a:t>
            </a:fld>
            <a:endParaRPr lang="en-IN"/>
          </a:p>
        </p:txBody>
      </p:sp>
      <p:sp>
        <p:nvSpPr>
          <p:cNvPr id="10" name="TextBox 9"/>
          <p:cNvSpPr txBox="1"/>
          <p:nvPr/>
        </p:nvSpPr>
        <p:spPr>
          <a:xfrm>
            <a:off x="1356420" y="175357"/>
            <a:ext cx="7004009" cy="830997"/>
          </a:xfrm>
          <a:prstGeom prst="rect">
            <a:avLst/>
          </a:prstGeom>
          <a:noFill/>
        </p:spPr>
        <p:txBody>
          <a:bodyPr wrap="square" rtlCol="0">
            <a:spAutoFit/>
          </a:bodyPr>
          <a:lstStyle/>
          <a:p>
            <a:pPr algn="ctr"/>
            <a:r>
              <a:rPr lang="en-US" sz="2400" b="1" dirty="0"/>
              <a:t>Registration Process in Alumni Association of K.R. Mangalam University?</a:t>
            </a:r>
          </a:p>
        </p:txBody>
      </p:sp>
      <p:sp>
        <p:nvSpPr>
          <p:cNvPr id="11" name="TextBox 10"/>
          <p:cNvSpPr txBox="1"/>
          <p:nvPr/>
        </p:nvSpPr>
        <p:spPr>
          <a:xfrm>
            <a:off x="383890" y="1798320"/>
            <a:ext cx="6053675" cy="1754326"/>
          </a:xfrm>
          <a:prstGeom prst="rect">
            <a:avLst/>
          </a:prstGeom>
          <a:noFill/>
        </p:spPr>
        <p:txBody>
          <a:bodyPr wrap="square" rtlCol="0">
            <a:spAutoFit/>
          </a:bodyPr>
          <a:lstStyle/>
          <a:p>
            <a:pPr marL="285750" indent="-285750" algn="just">
              <a:buFont typeface="Arial" panose="020B0604020202020204" pitchFamily="34" charset="0"/>
              <a:buChar char="•"/>
            </a:pPr>
            <a:r>
              <a:rPr lang="en-US" dirty="0"/>
              <a:t>The individual must be a bona fide graduate of K.R. Mangalam University, having successfully completed an academic program leading to the award of an Undergraduate, Postgraduate, PhD or Diploma qualification, as recognized by the University.</a:t>
            </a:r>
          </a:p>
          <a:p>
            <a:pPr marL="285750" indent="-285750" algn="just">
              <a:buFont typeface="Arial" panose="020B0604020202020204" pitchFamily="34" charset="0"/>
              <a:buChar char="•"/>
            </a:pPr>
            <a:endParaRPr lang="en-US" dirty="0"/>
          </a:p>
        </p:txBody>
      </p:sp>
      <p:pic>
        <p:nvPicPr>
          <p:cNvPr id="17" name="Content Placeholder 16" descr="A computer screen shot of a document&#10;&#10;Description automatically generated"/>
          <p:cNvPicPr>
            <a:picLocks noGrp="1" noChangeAspect="1"/>
          </p:cNvPicPr>
          <p:nvPr>
            <p:ph idx="1"/>
          </p:nvPr>
        </p:nvPicPr>
        <p:blipFill>
          <a:blip r:embed="rId4">
            <a:extLst>
              <a:ext uri="{28A0092B-C50C-407E-A947-70E740481C1C}">
                <a14:useLocalDpi xmlns:a14="http://schemas.microsoft.com/office/drawing/2010/main" val="0"/>
              </a:ext>
            </a:extLst>
          </a:blip>
          <a:srcRect l="33150" t="16014" r="33194" b="5915"/>
          <a:stretch>
            <a:fillRect/>
          </a:stretch>
        </p:blipFill>
        <p:spPr>
          <a:xfrm>
            <a:off x="7105727" y="1092402"/>
            <a:ext cx="4418111" cy="5237273"/>
          </a:xfrm>
        </p:spPr>
      </p:pic>
      <p:sp>
        <p:nvSpPr>
          <p:cNvPr id="18" name="TextBox 17"/>
          <p:cNvSpPr txBox="1"/>
          <p:nvPr/>
        </p:nvSpPr>
        <p:spPr>
          <a:xfrm>
            <a:off x="383889" y="3795712"/>
            <a:ext cx="5965887" cy="1200329"/>
          </a:xfrm>
          <a:prstGeom prst="rect">
            <a:avLst/>
          </a:prstGeom>
          <a:noFill/>
        </p:spPr>
        <p:txBody>
          <a:bodyPr wrap="square" rtlCol="0">
            <a:spAutoFit/>
          </a:bodyPr>
          <a:lstStyle/>
          <a:p>
            <a:pPr marL="285750" indent="-285750" algn="just">
              <a:buFont typeface="Arial" panose="020B0604020202020204" pitchFamily="34" charset="0"/>
              <a:buChar char="•"/>
            </a:pPr>
            <a:r>
              <a:rPr lang="en-US" dirty="0"/>
              <a:t>The individual must have formally enrolled as a member of the Alumni Association by fulfilling the applicable membership contribution requirements as stipulated by the University’s Alumni Relations Office.</a:t>
            </a:r>
          </a:p>
        </p:txBody>
      </p:sp>
      <p:sp>
        <p:nvSpPr>
          <p:cNvPr id="3" name="Footer Placeholder 7">
            <a:extLst>
              <a:ext uri="{FF2B5EF4-FFF2-40B4-BE49-F238E27FC236}">
                <a16:creationId xmlns:a16="http://schemas.microsoft.com/office/drawing/2014/main" id="{AD1D9BCC-91D5-00C6-5478-668E430BFAD2}"/>
              </a:ext>
            </a:extLst>
          </p:cNvPr>
          <p:cNvSpPr>
            <a:spLocks noGrp="1"/>
          </p:cNvSpPr>
          <p:nvPr>
            <p:ph type="ftr" sz="quarter" idx="11"/>
          </p:nvPr>
        </p:nvSpPr>
        <p:spPr>
          <a:xfrm>
            <a:off x="4038600" y="6388102"/>
            <a:ext cx="4114800" cy="365125"/>
          </a:xfrm>
        </p:spPr>
        <p:txBody>
          <a:bodyPr/>
          <a:lstStyle/>
          <a:p>
            <a:r>
              <a:rPr lang="en-IN" dirty="0"/>
              <a:t>ALUMNI RELATIONS OFFICE , K.R MANGALAM UNIVERSITY</a:t>
            </a:r>
          </a:p>
        </p:txBody>
      </p:sp>
      <p:pic>
        <p:nvPicPr>
          <p:cNvPr id="12" name="Picture 11" descr="A logo for a alumni office&#10;&#10;AI-generated content may be incorrect.">
            <a:extLst>
              <a:ext uri="{FF2B5EF4-FFF2-40B4-BE49-F238E27FC236}">
                <a16:creationId xmlns:a16="http://schemas.microsoft.com/office/drawing/2014/main" id="{04525926-F687-82E4-B664-B3D4492A00AE}"/>
              </a:ext>
            </a:extLst>
          </p:cNvPr>
          <p:cNvPicPr>
            <a:picLocks noChangeAspect="1"/>
          </p:cNvPicPr>
          <p:nvPr/>
        </p:nvPicPr>
        <p:blipFill>
          <a:blip r:embed="rId5"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60429" y="136408"/>
            <a:ext cx="3776941" cy="542936"/>
          </a:xfrm>
          <a:prstGeom prst="rect">
            <a:avLst/>
          </a:prstGeom>
        </p:spPr>
      </p:pic>
      <p:cxnSp>
        <p:nvCxnSpPr>
          <p:cNvPr id="6" name="Straight Connector 5"/>
          <p:cNvCxnSpPr/>
          <p:nvPr/>
        </p:nvCxnSpPr>
        <p:spPr>
          <a:xfrm>
            <a:off x="1104900" y="989112"/>
            <a:ext cx="9144000" cy="0"/>
          </a:xfrm>
          <a:prstGeom prst="line">
            <a:avLst/>
          </a:prstGeom>
          <a:ln w="25400">
            <a:solidFill>
              <a:srgbClr val="0060AA"/>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1104900" y="669688"/>
            <a:ext cx="251520" cy="324036"/>
          </a:xfrm>
          <a:prstGeom prst="rect">
            <a:avLst/>
          </a:prstGeom>
          <a:solidFill>
            <a:srgbClr val="E3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Footer Placeholder 7"/>
          <p:cNvSpPr>
            <a:spLocks noGrp="1"/>
          </p:cNvSpPr>
          <p:nvPr>
            <p:ph type="ftr" sz="quarter" idx="11"/>
          </p:nvPr>
        </p:nvSpPr>
        <p:spPr/>
        <p:txBody>
          <a:bodyPr/>
          <a:lstStyle/>
          <a:p>
            <a:r>
              <a:rPr lang="en-IN"/>
              <a:t>Alumni</a:t>
            </a:r>
          </a:p>
        </p:txBody>
      </p:sp>
      <p:sp>
        <p:nvSpPr>
          <p:cNvPr id="9" name="Slide Number Placeholder 8"/>
          <p:cNvSpPr>
            <a:spLocks noGrp="1"/>
          </p:cNvSpPr>
          <p:nvPr>
            <p:ph type="sldNum" sz="quarter" idx="12"/>
          </p:nvPr>
        </p:nvSpPr>
        <p:spPr/>
        <p:txBody>
          <a:bodyPr/>
          <a:lstStyle/>
          <a:p>
            <a:fld id="{7070A518-E24B-4939-A14F-A31FEADC7B64}" type="slidenum">
              <a:rPr lang="en-IN" smtClean="0"/>
              <a:t>9</a:t>
            </a:fld>
            <a:endParaRPr lang="en-IN"/>
          </a:p>
        </p:txBody>
      </p:sp>
      <p:sp>
        <p:nvSpPr>
          <p:cNvPr id="11" name="TextBox 10"/>
          <p:cNvSpPr txBox="1"/>
          <p:nvPr/>
        </p:nvSpPr>
        <p:spPr>
          <a:xfrm>
            <a:off x="1356420" y="532435"/>
            <a:ext cx="5021231" cy="461665"/>
          </a:xfrm>
          <a:prstGeom prst="rect">
            <a:avLst/>
          </a:prstGeom>
          <a:noFill/>
        </p:spPr>
        <p:txBody>
          <a:bodyPr wrap="square" rtlCol="0">
            <a:spAutoFit/>
          </a:bodyPr>
          <a:lstStyle/>
          <a:p>
            <a:r>
              <a:rPr lang="en-IN" sz="2400" b="1" dirty="0"/>
              <a:t>Alumni Registrations</a:t>
            </a:r>
          </a:p>
        </p:txBody>
      </p:sp>
      <p:pic>
        <p:nvPicPr>
          <p:cNvPr id="12" name="Picture 11" descr="A logo for a alumni office&#10;&#10;AI-generated content may be incorrect.">
            <a:extLst>
              <a:ext uri="{FF2B5EF4-FFF2-40B4-BE49-F238E27FC236}">
                <a16:creationId xmlns:a16="http://schemas.microsoft.com/office/drawing/2014/main" id="{0361655A-F0EE-442C-5D4E-2977550D19B2}"/>
              </a:ext>
            </a:extLst>
          </p:cNvPr>
          <p:cNvPicPr>
            <a:picLocks noChangeAspect="1"/>
          </p:cNvPicPr>
          <p:nvPr/>
        </p:nvPicPr>
        <p:blipFill>
          <a:blip r:embed="rId4" cstate="print">
            <a:extLst>
              <a:ext uri="{28A0092B-C50C-407E-A947-70E740481C1C}">
                <a14:useLocalDpi xmlns:a14="http://schemas.microsoft.com/office/drawing/2010/main" val="0"/>
              </a:ext>
            </a:extLst>
          </a:blip>
          <a:srcRect t="10450" b="12192"/>
          <a:stretch/>
        </p:blipFill>
        <p:spPr>
          <a:xfrm>
            <a:off x="80872" y="140367"/>
            <a:ext cx="801817" cy="620257"/>
          </a:xfrm>
          <a:prstGeom prst="rect">
            <a:avLst/>
          </a:prstGeom>
        </p:spPr>
      </p:pic>
      <p:graphicFrame>
        <p:nvGraphicFramePr>
          <p:cNvPr id="14" name="Chart 13">
            <a:extLst>
              <a:ext uri="{FF2B5EF4-FFF2-40B4-BE49-F238E27FC236}">
                <a16:creationId xmlns:a16="http://schemas.microsoft.com/office/drawing/2014/main" id="{0343E677-7C4C-DE81-0AAB-3C1CF74676C5}"/>
              </a:ext>
            </a:extLst>
          </p:cNvPr>
          <p:cNvGraphicFramePr>
            <a:graphicFrameLocks/>
          </p:cNvGraphicFramePr>
          <p:nvPr>
            <p:extLst>
              <p:ext uri="{D42A27DB-BD31-4B8C-83A1-F6EECF244321}">
                <p14:modId xmlns:p14="http://schemas.microsoft.com/office/powerpoint/2010/main" val="1295475358"/>
              </p:ext>
            </p:extLst>
          </p:nvPr>
        </p:nvGraphicFramePr>
        <p:xfrm>
          <a:off x="1121779" y="1613099"/>
          <a:ext cx="10337157" cy="4452031"/>
        </p:xfrm>
        <a:graphic>
          <a:graphicData uri="http://schemas.openxmlformats.org/drawingml/2006/chart">
            <c:chart xmlns:c="http://schemas.openxmlformats.org/drawingml/2006/chart" xmlns:r="http://schemas.openxmlformats.org/officeDocument/2006/relationships" r:id="rId5"/>
          </a:graphicData>
        </a:graphic>
      </p:graphicFrame>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751</TotalTime>
  <Words>1555</Words>
  <Application>Microsoft Office PowerPoint</Application>
  <PresentationFormat>Widescreen</PresentationFormat>
  <Paragraphs>180</Paragraphs>
  <Slides>24</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Arial</vt:lpstr>
      <vt:lpstr>Calibri</vt:lpstr>
      <vt:lpstr>Calibri Light</vt:lpstr>
      <vt:lpstr>Segoe UI</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Saiyam Gupta</dc:creator>
  <cp:lastModifiedBy>Ankita Samuel</cp:lastModifiedBy>
  <cp:revision>25</cp:revision>
  <dcterms:created xsi:type="dcterms:W3CDTF">2025-05-19T02:53:28Z</dcterms:created>
  <dcterms:modified xsi:type="dcterms:W3CDTF">2025-06-14T07:16:02Z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4C03601573D6F5FD289D2A681EE19A90_42</vt:lpwstr>
  </property>
  <property fmtid="{D5CDD505-2E9C-101B-9397-08002B2CF9AE}" pid="3" name="KSOProductBuildVer">
    <vt:lpwstr>1033-6.12.2.8699</vt:lpwstr>
  </property>
</Properties>
</file>