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746" r:id="rId5"/>
    <p:sldId id="3707" r:id="rId6"/>
    <p:sldId id="3708" r:id="rId7"/>
    <p:sldId id="3715" r:id="rId8"/>
    <p:sldId id="3716" r:id="rId9"/>
    <p:sldId id="3768" r:id="rId10"/>
    <p:sldId id="3766" r:id="rId11"/>
    <p:sldId id="3769" r:id="rId12"/>
    <p:sldId id="3675" r:id="rId13"/>
    <p:sldId id="3762" r:id="rId14"/>
    <p:sldId id="3753" r:id="rId15"/>
    <p:sldId id="3726" r:id="rId16"/>
    <p:sldId id="3718" r:id="rId17"/>
    <p:sldId id="3719" r:id="rId18"/>
    <p:sldId id="3771" r:id="rId19"/>
    <p:sldId id="3767" r:id="rId20"/>
    <p:sldId id="3713" r:id="rId21"/>
    <p:sldId id="3744" r:id="rId22"/>
    <p:sldId id="3754" r:id="rId23"/>
    <p:sldId id="3723" r:id="rId24"/>
    <p:sldId id="3770" r:id="rId25"/>
    <p:sldId id="3751" r:id="rId26"/>
    <p:sldId id="3758" r:id="rId27"/>
    <p:sldId id="3773" r:id="rId28"/>
    <p:sldId id="3737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1"/>
    <a:srgbClr val="FFFFFF"/>
    <a:srgbClr val="99C57C"/>
    <a:srgbClr val="A7CD8E"/>
    <a:srgbClr val="E9EBF5"/>
    <a:srgbClr val="C00002"/>
    <a:srgbClr val="C00000"/>
    <a:srgbClr val="BE0001"/>
    <a:srgbClr val="C00003"/>
    <a:srgbClr val="006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ACCE6-2D82-4673-B942-AEEE2980BC32}" v="2678" dt="2025-06-13T07:41:12.880"/>
    <p1510:client id="{B598B14D-417E-7BC5-6B7F-ED1D78909D02}" v="27" dt="2025-06-15T06:18:28.660"/>
    <p1510:client id="{DF62ADBD-AA4B-05C6-D3F1-A01F03146D53}" v="98" dt="2025-06-13T07:27:59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Vibha Thakur" userId="S::vibha.thakur@krmangalam.edu.in::7ffc4e41-93c3-4170-8f1d-32bd5c621cb6" providerId="AD" clId="Web-{00EC1228-0F49-B7C8-799C-3B5256DF8B7A}"/>
    <pc:docChg chg="addSld delSld modSld">
      <pc:chgData name="Dr. Vibha Thakur" userId="S::vibha.thakur@krmangalam.edu.in::7ffc4e41-93c3-4170-8f1d-32bd5c621cb6" providerId="AD" clId="Web-{00EC1228-0F49-B7C8-799C-3B5256DF8B7A}" dt="2025-06-11T11:22:41.111" v="83" actId="1076"/>
      <pc:docMkLst>
        <pc:docMk/>
      </pc:docMkLst>
      <pc:sldChg chg="addSp delSp modSp add">
        <pc:chgData name="Dr. Vibha Thakur" userId="S::vibha.thakur@krmangalam.edu.in::7ffc4e41-93c3-4170-8f1d-32bd5c621cb6" providerId="AD" clId="Web-{00EC1228-0F49-B7C8-799C-3B5256DF8B7A}" dt="2025-06-11T11:22:41.111" v="83" actId="1076"/>
        <pc:sldMkLst>
          <pc:docMk/>
          <pc:sldMk cId="2159394887" sldId="277"/>
        </pc:sldMkLst>
      </pc:sldChg>
      <pc:sldChg chg="modSp">
        <pc:chgData name="Dr. Vibha Thakur" userId="S::vibha.thakur@krmangalam.edu.in::7ffc4e41-93c3-4170-8f1d-32bd5c621cb6" providerId="AD" clId="Web-{00EC1228-0F49-B7C8-799C-3B5256DF8B7A}" dt="2025-06-11T10:53:19.665" v="3" actId="1076"/>
        <pc:sldMkLst>
          <pc:docMk/>
          <pc:sldMk cId="3788283159" sldId="3719"/>
        </pc:sldMkLst>
        <pc:spChg chg="mod">
          <ac:chgData name="Dr. Vibha Thakur" userId="S::vibha.thakur@krmangalam.edu.in::7ffc4e41-93c3-4170-8f1d-32bd5c621cb6" providerId="AD" clId="Web-{00EC1228-0F49-B7C8-799C-3B5256DF8B7A}" dt="2025-06-11T10:53:19.665" v="3" actId="1076"/>
          <ac:spMkLst>
            <pc:docMk/>
            <pc:sldMk cId="3788283159" sldId="3719"/>
            <ac:spMk id="12" creationId="{155D2FEB-45F6-17BC-36E4-9A2751E3CC0E}"/>
          </ac:spMkLst>
        </pc:spChg>
      </pc:sldChg>
      <pc:sldChg chg="modSp">
        <pc:chgData name="Dr. Vibha Thakur" userId="S::vibha.thakur@krmangalam.edu.in::7ffc4e41-93c3-4170-8f1d-32bd5c621cb6" providerId="AD" clId="Web-{00EC1228-0F49-B7C8-799C-3B5256DF8B7A}" dt="2025-06-11T10:55:42.910" v="4" actId="14100"/>
        <pc:sldMkLst>
          <pc:docMk/>
          <pc:sldMk cId="1921290099" sldId="3770"/>
        </pc:sldMkLst>
        <pc:picChg chg="mod">
          <ac:chgData name="Dr. Vibha Thakur" userId="S::vibha.thakur@krmangalam.edu.in::7ffc4e41-93c3-4170-8f1d-32bd5c621cb6" providerId="AD" clId="Web-{00EC1228-0F49-B7C8-799C-3B5256DF8B7A}" dt="2025-06-11T10:55:42.910" v="4" actId="14100"/>
          <ac:picMkLst>
            <pc:docMk/>
            <pc:sldMk cId="1921290099" sldId="3770"/>
            <ac:picMk id="16" creationId="{9A849889-29C0-85BF-6E03-0EBF36D1D17C}"/>
          </ac:picMkLst>
        </pc:picChg>
      </pc:sldChg>
      <pc:sldChg chg="new del">
        <pc:chgData name="Dr. Vibha Thakur" userId="S::vibha.thakur@krmangalam.edu.in::7ffc4e41-93c3-4170-8f1d-32bd5c621cb6" providerId="AD" clId="Web-{00EC1228-0F49-B7C8-799C-3B5256DF8B7A}" dt="2025-06-11T10:56:52.384" v="7"/>
        <pc:sldMkLst>
          <pc:docMk/>
          <pc:sldMk cId="809554556" sldId="3772"/>
        </pc:sldMkLst>
      </pc:sldChg>
    </pc:docChg>
  </pc:docChgLst>
  <pc:docChgLst>
    <pc:chgData name="HIMANSHU KUMAR" userId="S::himanshu.kumar@krmangalam.edu.in::8a10f877-f49f-4bff-a9df-3ae4bd2b1ccd" providerId="AD" clId="Web-{FEB8B3E4-6D51-8D68-3877-2CD0F887DB9B}"/>
    <pc:docChg chg="modSld">
      <pc:chgData name="HIMANSHU KUMAR" userId="S::himanshu.kumar@krmangalam.edu.in::8a10f877-f49f-4bff-a9df-3ae4bd2b1ccd" providerId="AD" clId="Web-{FEB8B3E4-6D51-8D68-3877-2CD0F887DB9B}" dt="2025-06-08T14:06:52.016" v="19" actId="14100"/>
      <pc:docMkLst>
        <pc:docMk/>
      </pc:docMkLst>
      <pc:sldChg chg="addSp delSp modSp">
        <pc:chgData name="HIMANSHU KUMAR" userId="S::himanshu.kumar@krmangalam.edu.in::8a10f877-f49f-4bff-a9df-3ae4bd2b1ccd" providerId="AD" clId="Web-{FEB8B3E4-6D51-8D68-3877-2CD0F887DB9B}" dt="2025-06-08T14:06:52.016" v="19" actId="14100"/>
        <pc:sldMkLst>
          <pc:docMk/>
          <pc:sldMk cId="554705455" sldId="3715"/>
        </pc:sldMkLst>
        <pc:spChg chg="mod">
          <ac:chgData name="HIMANSHU KUMAR" userId="S::himanshu.kumar@krmangalam.edu.in::8a10f877-f49f-4bff-a9df-3ae4bd2b1ccd" providerId="AD" clId="Web-{FEB8B3E4-6D51-8D68-3877-2CD0F887DB9B}" dt="2025-06-08T14:06:52.016" v="19" actId="14100"/>
          <ac:spMkLst>
            <pc:docMk/>
            <pc:sldMk cId="554705455" sldId="3715"/>
            <ac:spMk id="18" creationId="{00000000-0000-0000-0000-000000000000}"/>
          </ac:spMkLst>
        </pc:spChg>
      </pc:sldChg>
      <pc:sldChg chg="modSp">
        <pc:chgData name="HIMANSHU KUMAR" userId="S::himanshu.kumar@krmangalam.edu.in::8a10f877-f49f-4bff-a9df-3ae4bd2b1ccd" providerId="AD" clId="Web-{FEB8B3E4-6D51-8D68-3877-2CD0F887DB9B}" dt="2025-06-08T14:05:49.467" v="15" actId="1076"/>
        <pc:sldMkLst>
          <pc:docMk/>
          <pc:sldMk cId="3461681479" sldId="3762"/>
        </pc:sldMkLst>
      </pc:sldChg>
      <pc:sldChg chg="modSp">
        <pc:chgData name="HIMANSHU KUMAR" userId="S::himanshu.kumar@krmangalam.edu.in::8a10f877-f49f-4bff-a9df-3ae4bd2b1ccd" providerId="AD" clId="Web-{FEB8B3E4-6D51-8D68-3877-2CD0F887DB9B}" dt="2025-06-08T14:02:45.976" v="0" actId="20577"/>
        <pc:sldMkLst>
          <pc:docMk/>
          <pc:sldMk cId="506898218" sldId="3766"/>
        </pc:sldMkLst>
        <pc:spChg chg="mod">
          <ac:chgData name="HIMANSHU KUMAR" userId="S::himanshu.kumar@krmangalam.edu.in::8a10f877-f49f-4bff-a9df-3ae4bd2b1ccd" providerId="AD" clId="Web-{FEB8B3E4-6D51-8D68-3877-2CD0F887DB9B}" dt="2025-06-08T14:02:45.976" v="0" actId="20577"/>
          <ac:spMkLst>
            <pc:docMk/>
            <pc:sldMk cId="506898218" sldId="3766"/>
            <ac:spMk id="11" creationId="{50673BCB-2C74-9400-A2D8-0C95D7A106BD}"/>
          </ac:spMkLst>
        </pc:spChg>
      </pc:sldChg>
    </pc:docChg>
  </pc:docChgLst>
  <pc:docChgLst>
    <pc:chgData name="Dr. Vibha Thakur" userId="S::vibha.thakur@krmangalam.edu.in::7ffc4e41-93c3-4170-8f1d-32bd5c621cb6" providerId="AD" clId="Web-{B521C6BB-BC4D-E86F-A660-ADFDF1FE57D8}"/>
    <pc:docChg chg="modSld">
      <pc:chgData name="Dr. Vibha Thakur" userId="S::vibha.thakur@krmangalam.edu.in::7ffc4e41-93c3-4170-8f1d-32bd5c621cb6" providerId="AD" clId="Web-{B521C6BB-BC4D-E86F-A660-ADFDF1FE57D8}" dt="2025-06-07T03:59:14.513" v="0" actId="1076"/>
      <pc:docMkLst>
        <pc:docMk/>
      </pc:docMkLst>
      <pc:sldChg chg="modSp">
        <pc:chgData name="Dr. Vibha Thakur" userId="S::vibha.thakur@krmangalam.edu.in::7ffc4e41-93c3-4170-8f1d-32bd5c621cb6" providerId="AD" clId="Web-{B521C6BB-BC4D-E86F-A660-ADFDF1FE57D8}" dt="2025-06-07T03:59:14.513" v="0" actId="1076"/>
        <pc:sldMkLst>
          <pc:docMk/>
          <pc:sldMk cId="1149819621" sldId="3716"/>
        </pc:sldMkLst>
        <pc:picChg chg="mod">
          <ac:chgData name="Dr. Vibha Thakur" userId="S::vibha.thakur@krmangalam.edu.in::7ffc4e41-93c3-4170-8f1d-32bd5c621cb6" providerId="AD" clId="Web-{B521C6BB-BC4D-E86F-A660-ADFDF1FE57D8}" dt="2025-06-07T03:59:14.513" v="0" actId="1076"/>
          <ac:picMkLst>
            <pc:docMk/>
            <pc:sldMk cId="1149819621" sldId="3716"/>
            <ac:picMk id="9" creationId="{00000000-0000-0000-0000-000000000000}"/>
          </ac:picMkLst>
        </pc:picChg>
      </pc:sldChg>
    </pc:docChg>
  </pc:docChgLst>
  <pc:docChgLst>
    <pc:chgData name="Dr. Vibha Thakur" userId="7ffc4e41-93c3-4170-8f1d-32bd5c621cb6" providerId="ADAL" clId="{6642CDD1-A335-46D9-8A2E-402ED1786755}"/>
    <pc:docChg chg="undo custSel addSld delSld modSld sldOrd">
      <pc:chgData name="Dr. Vibha Thakur" userId="7ffc4e41-93c3-4170-8f1d-32bd5c621cb6" providerId="ADAL" clId="{6642CDD1-A335-46D9-8A2E-402ED1786755}" dt="2025-06-11T13:24:30.473" v="997"/>
      <pc:docMkLst>
        <pc:docMk/>
      </pc:docMkLst>
      <pc:sldChg chg="addSp delSp modSp mod ord modShow">
        <pc:chgData name="Dr. Vibha Thakur" userId="7ffc4e41-93c3-4170-8f1d-32bd5c621cb6" providerId="ADAL" clId="{6642CDD1-A335-46D9-8A2E-402ED1786755}" dt="2025-06-11T13:24:27.887" v="995"/>
        <pc:sldMkLst>
          <pc:docMk/>
          <pc:sldMk cId="2159394887" sldId="277"/>
        </pc:sldMkLst>
      </pc:sldChg>
      <pc:sldChg chg="addSp delSp modSp mod">
        <pc:chgData name="Dr. Vibha Thakur" userId="7ffc4e41-93c3-4170-8f1d-32bd5c621cb6" providerId="ADAL" clId="{6642CDD1-A335-46D9-8A2E-402ED1786755}" dt="2025-06-09T11:47:15.900" v="623" actId="1076"/>
        <pc:sldMkLst>
          <pc:docMk/>
          <pc:sldMk cId="1149819621" sldId="3716"/>
        </pc:sldMkLst>
        <pc:grpChg chg="mod">
          <ac:chgData name="Dr. Vibha Thakur" userId="7ffc4e41-93c3-4170-8f1d-32bd5c621cb6" providerId="ADAL" clId="{6642CDD1-A335-46D9-8A2E-402ED1786755}" dt="2025-06-09T11:47:15.900" v="623" actId="1076"/>
          <ac:grpSpMkLst>
            <pc:docMk/>
            <pc:sldMk cId="1149819621" sldId="3716"/>
            <ac:grpSpMk id="3" creationId="{0AB38567-F16B-0319-515A-E8B8EB0F0B6C}"/>
          </ac:grpSpMkLst>
        </pc:grpChg>
        <pc:picChg chg="mod">
          <ac:chgData name="Dr. Vibha Thakur" userId="7ffc4e41-93c3-4170-8f1d-32bd5c621cb6" providerId="ADAL" clId="{6642CDD1-A335-46D9-8A2E-402ED1786755}" dt="2025-06-06T10:59:19.950" v="346" actId="1076"/>
          <ac:picMkLst>
            <pc:docMk/>
            <pc:sldMk cId="1149819621" sldId="3716"/>
            <ac:picMk id="4" creationId="{A3B0117B-9E22-51C2-5884-635482A602E6}"/>
          </ac:picMkLst>
        </pc:picChg>
        <pc:picChg chg="mod">
          <ac:chgData name="Dr. Vibha Thakur" userId="7ffc4e41-93c3-4170-8f1d-32bd5c621cb6" providerId="ADAL" clId="{6642CDD1-A335-46D9-8A2E-402ED1786755}" dt="2025-06-06T10:59:12.072" v="343" actId="1076"/>
          <ac:picMkLst>
            <pc:docMk/>
            <pc:sldMk cId="1149819621" sldId="3716"/>
            <ac:picMk id="9" creationId="{00000000-0000-0000-0000-000000000000}"/>
          </ac:picMkLst>
        </pc:picChg>
        <pc:picChg chg="mod">
          <ac:chgData name="Dr. Vibha Thakur" userId="7ffc4e41-93c3-4170-8f1d-32bd5c621cb6" providerId="ADAL" clId="{6642CDD1-A335-46D9-8A2E-402ED1786755}" dt="2025-06-06T10:59:17.720" v="345" actId="1076"/>
          <ac:picMkLst>
            <pc:docMk/>
            <pc:sldMk cId="1149819621" sldId="3716"/>
            <ac:picMk id="12" creationId="{2BFCD2C0-4937-CD81-B203-9842AC661B33}"/>
          </ac:picMkLst>
        </pc:picChg>
      </pc:sldChg>
      <pc:sldChg chg="addSp modSp mod ord modShow">
        <pc:chgData name="Dr. Vibha Thakur" userId="7ffc4e41-93c3-4170-8f1d-32bd5c621cb6" providerId="ADAL" clId="{6642CDD1-A335-46D9-8A2E-402ED1786755}" dt="2025-06-11T13:24:30.473" v="997"/>
        <pc:sldMkLst>
          <pc:docMk/>
          <pc:sldMk cId="1799114862" sldId="3724"/>
        </pc:sldMkLst>
      </pc:sldChg>
      <pc:sldChg chg="delSp modSp mod">
        <pc:chgData name="Dr. Vibha Thakur" userId="7ffc4e41-93c3-4170-8f1d-32bd5c621cb6" providerId="ADAL" clId="{6642CDD1-A335-46D9-8A2E-402ED1786755}" dt="2025-06-11T13:10:29.449" v="993" actId="20577"/>
        <pc:sldMkLst>
          <pc:docMk/>
          <pc:sldMk cId="54162848" sldId="3746"/>
        </pc:sldMkLst>
        <pc:spChg chg="mod">
          <ac:chgData name="Dr. Vibha Thakur" userId="7ffc4e41-93c3-4170-8f1d-32bd5c621cb6" providerId="ADAL" clId="{6642CDD1-A335-46D9-8A2E-402ED1786755}" dt="2025-06-11T13:10:29.449" v="993" actId="20577"/>
          <ac:spMkLst>
            <pc:docMk/>
            <pc:sldMk cId="54162848" sldId="3746"/>
            <ac:spMk id="5" creationId="{16AE4E6F-E6DA-40EA-CFD1-E7054BDC51ED}"/>
          </ac:spMkLst>
        </pc:spChg>
        <pc:picChg chg="mod">
          <ac:chgData name="Dr. Vibha Thakur" userId="7ffc4e41-93c3-4170-8f1d-32bd5c621cb6" providerId="ADAL" clId="{6642CDD1-A335-46D9-8A2E-402ED1786755}" dt="2025-06-11T13:09:56.250" v="990" actId="1076"/>
          <ac:picMkLst>
            <pc:docMk/>
            <pc:sldMk cId="54162848" sldId="3746"/>
            <ac:picMk id="3074" creationId="{6B20AA61-A1DD-F3B1-072B-3EECDAD21979}"/>
          </ac:picMkLst>
        </pc:picChg>
      </pc:sldChg>
      <pc:sldChg chg="modSp mod">
        <pc:chgData name="Dr. Vibha Thakur" userId="7ffc4e41-93c3-4170-8f1d-32bd5c621cb6" providerId="ADAL" clId="{6642CDD1-A335-46D9-8A2E-402ED1786755}" dt="2025-06-09T06:08:18.081" v="618" actId="20577"/>
        <pc:sldMkLst>
          <pc:docMk/>
          <pc:sldMk cId="1274137814" sldId="3753"/>
        </pc:sldMkLst>
        <pc:spChg chg="mod">
          <ac:chgData name="Dr. Vibha Thakur" userId="7ffc4e41-93c3-4170-8f1d-32bd5c621cb6" providerId="ADAL" clId="{6642CDD1-A335-46D9-8A2E-402ED1786755}" dt="2025-06-09T06:08:18.081" v="618" actId="20577"/>
          <ac:spMkLst>
            <pc:docMk/>
            <pc:sldMk cId="1274137814" sldId="3753"/>
            <ac:spMk id="18" creationId="{1B148FA3-1ACA-2D17-511D-5763BADF2E83}"/>
          </ac:spMkLst>
        </pc:spChg>
      </pc:sldChg>
      <pc:sldChg chg="modSp mod">
        <pc:chgData name="Dr. Vibha Thakur" userId="7ffc4e41-93c3-4170-8f1d-32bd5c621cb6" providerId="ADAL" clId="{6642CDD1-A335-46D9-8A2E-402ED1786755}" dt="2025-06-06T10:10:17.817" v="26" actId="20577"/>
        <pc:sldMkLst>
          <pc:docMk/>
          <pc:sldMk cId="1561101822" sldId="3754"/>
        </pc:sldMkLst>
        <pc:spChg chg="mod">
          <ac:chgData name="Dr. Vibha Thakur" userId="7ffc4e41-93c3-4170-8f1d-32bd5c621cb6" providerId="ADAL" clId="{6642CDD1-A335-46D9-8A2E-402ED1786755}" dt="2025-06-06T10:07:15.228" v="7" actId="14100"/>
          <ac:spMkLst>
            <pc:docMk/>
            <pc:sldMk cId="1561101822" sldId="3754"/>
            <ac:spMk id="5" creationId="{167AD7E6-AC6B-86D8-18E1-A7A6C4C6E4A1}"/>
          </ac:spMkLst>
        </pc:spChg>
      </pc:sldChg>
      <pc:sldChg chg="addSp modSp mod">
        <pc:chgData name="Dr. Vibha Thakur" userId="7ffc4e41-93c3-4170-8f1d-32bd5c621cb6" providerId="ADAL" clId="{6642CDD1-A335-46D9-8A2E-402ED1786755}" dt="2025-06-07T13:14:00.530" v="499" actId="20577"/>
        <pc:sldMkLst>
          <pc:docMk/>
          <pc:sldMk cId="3741984563" sldId="3757"/>
        </pc:sldMkLst>
      </pc:sldChg>
      <pc:sldChg chg="mod modShow">
        <pc:chgData name="Dr. Vibha Thakur" userId="7ffc4e41-93c3-4170-8f1d-32bd5c621cb6" providerId="ADAL" clId="{6642CDD1-A335-46D9-8A2E-402ED1786755}" dt="2025-06-07T04:05:09.345" v="388" actId="729"/>
        <pc:sldMkLst>
          <pc:docMk/>
          <pc:sldMk cId="3473495260" sldId="3759"/>
        </pc:sldMkLst>
      </pc:sldChg>
      <pc:sldChg chg="del">
        <pc:chgData name="Dr. Vibha Thakur" userId="7ffc4e41-93c3-4170-8f1d-32bd5c621cb6" providerId="ADAL" clId="{6642CDD1-A335-46D9-8A2E-402ED1786755}" dt="2025-06-07T04:05:12.809" v="389" actId="2696"/>
        <pc:sldMkLst>
          <pc:docMk/>
          <pc:sldMk cId="1899818858" sldId="3760"/>
        </pc:sldMkLst>
      </pc:sldChg>
      <pc:sldChg chg="modSp mod modShow">
        <pc:chgData name="Dr. Vibha Thakur" userId="7ffc4e41-93c3-4170-8f1d-32bd5c621cb6" providerId="ADAL" clId="{6642CDD1-A335-46D9-8A2E-402ED1786755}" dt="2025-06-07T04:05:06.832" v="387" actId="729"/>
        <pc:sldMkLst>
          <pc:docMk/>
          <pc:sldMk cId="1983287935" sldId="3761"/>
        </pc:sldMkLst>
      </pc:sldChg>
      <pc:sldChg chg="addSp delSp modSp new mod ord">
        <pc:chgData name="Dr. Vibha Thakur" userId="7ffc4e41-93c3-4170-8f1d-32bd5c621cb6" providerId="ADAL" clId="{6642CDD1-A335-46D9-8A2E-402ED1786755}" dt="2025-06-09T06:13:52.935" v="620"/>
        <pc:sldMkLst>
          <pc:docMk/>
          <pc:sldMk cId="3461681479" sldId="3762"/>
        </pc:sldMkLst>
        <pc:spChg chg="add mod">
          <ac:chgData name="Dr. Vibha Thakur" userId="7ffc4e41-93c3-4170-8f1d-32bd5c621cb6" providerId="ADAL" clId="{6642CDD1-A335-46D9-8A2E-402ED1786755}" dt="2025-06-07T10:34:49.628" v="423" actId="14100"/>
          <ac:spMkLst>
            <pc:docMk/>
            <pc:sldMk cId="3461681479" sldId="3762"/>
            <ac:spMk id="5" creationId="{ADB2C663-2626-3C86-DB4D-D8C3B7E60D71}"/>
          </ac:spMkLst>
        </pc:spChg>
      </pc:sldChg>
      <pc:sldChg chg="addSp modSp new del mod">
        <pc:chgData name="Dr. Vibha Thakur" userId="7ffc4e41-93c3-4170-8f1d-32bd5c621cb6" providerId="ADAL" clId="{6642CDD1-A335-46D9-8A2E-402ED1786755}" dt="2025-06-08T05:23:46.892" v="608" actId="2696"/>
        <pc:sldMkLst>
          <pc:docMk/>
          <pc:sldMk cId="3939282381" sldId="3765"/>
        </pc:sldMkLst>
      </pc:sldChg>
      <pc:sldChg chg="modSp add mod">
        <pc:chgData name="Dr. Vibha Thakur" userId="7ffc4e41-93c3-4170-8f1d-32bd5c621cb6" providerId="ADAL" clId="{6642CDD1-A335-46D9-8A2E-402ED1786755}" dt="2025-06-07T13:19:56.434" v="536" actId="20577"/>
        <pc:sldMkLst>
          <pc:docMk/>
          <pc:sldMk cId="506898218" sldId="3766"/>
        </pc:sldMkLst>
      </pc:sldChg>
      <pc:sldChg chg="addSp modSp new mod">
        <pc:chgData name="Dr. Vibha Thakur" userId="7ffc4e41-93c3-4170-8f1d-32bd5c621cb6" providerId="ADAL" clId="{6642CDD1-A335-46D9-8A2E-402ED1786755}" dt="2025-06-07T13:21:44.605" v="572" actId="20577"/>
        <pc:sldMkLst>
          <pc:docMk/>
          <pc:sldMk cId="600792301" sldId="3767"/>
        </pc:sldMkLst>
      </pc:sldChg>
      <pc:sldChg chg="modSp mod">
        <pc:chgData name="Dr. Vibha Thakur" userId="7ffc4e41-93c3-4170-8f1d-32bd5c621cb6" providerId="ADAL" clId="{6642CDD1-A335-46D9-8A2E-402ED1786755}" dt="2025-06-08T05:22:40.494" v="603" actId="20577"/>
        <pc:sldMkLst>
          <pc:docMk/>
          <pc:sldMk cId="3134365012" sldId="3768"/>
        </pc:sldMkLst>
        <pc:spChg chg="mod">
          <ac:chgData name="Dr. Vibha Thakur" userId="7ffc4e41-93c3-4170-8f1d-32bd5c621cb6" providerId="ADAL" clId="{6642CDD1-A335-46D9-8A2E-402ED1786755}" dt="2025-06-08T05:22:40.494" v="603" actId="20577"/>
          <ac:spMkLst>
            <pc:docMk/>
            <pc:sldMk cId="3134365012" sldId="3768"/>
            <ac:spMk id="10" creationId="{6C018FC5-8649-4068-2C35-36BBF4491E46}"/>
          </ac:spMkLst>
        </pc:spChg>
      </pc:sldChg>
      <pc:sldChg chg="addSp modSp new del">
        <pc:chgData name="Dr. Vibha Thakur" userId="7ffc4e41-93c3-4170-8f1d-32bd5c621cb6" providerId="ADAL" clId="{6642CDD1-A335-46D9-8A2E-402ED1786755}" dt="2025-06-11T13:01:18.731" v="928" actId="47"/>
        <pc:sldMkLst>
          <pc:docMk/>
          <pc:sldMk cId="58346032" sldId="3772"/>
        </pc:sldMkLst>
      </pc:sldChg>
      <pc:sldChg chg="new del">
        <pc:chgData name="Dr. Vibha Thakur" userId="7ffc4e41-93c3-4170-8f1d-32bd5c621cb6" providerId="ADAL" clId="{6642CDD1-A335-46D9-8A2E-402ED1786755}" dt="2025-06-11T13:00:22.553" v="921" actId="47"/>
        <pc:sldMkLst>
          <pc:docMk/>
          <pc:sldMk cId="2344265277" sldId="3773"/>
        </pc:sldMkLst>
      </pc:sldChg>
      <pc:sldChg chg="addSp delSp modSp add mod">
        <pc:chgData name="Dr. Vibha Thakur" userId="7ffc4e41-93c3-4170-8f1d-32bd5c621cb6" providerId="ADAL" clId="{6642CDD1-A335-46D9-8A2E-402ED1786755}" dt="2025-06-11T13:01:49.902" v="931" actId="14100"/>
        <pc:sldMkLst>
          <pc:docMk/>
          <pc:sldMk cId="3778505383" sldId="3773"/>
        </pc:sldMkLst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51" creationId="{F06D999A-E046-BDAE-73F8-FE6CE8EE3BA1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59" creationId="{B59FC1EA-5BEA-18FB-D8D0-3530B6D339EE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61" creationId="{269CF21C-79AF-D608-61F8-FF339F180FAE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63" creationId="{7849B12C-6B9A-0EA5-031E-1FA9B21AFB08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65" creationId="{2D673D5E-2996-63F7-976F-147286525895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66" creationId="{D589E109-C899-3651-B9AC-B135C36C9729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69" creationId="{47B2A269-A977-8ACF-2691-15DDDCA816CA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71" creationId="{D3F64CCF-1672-6861-27A1-13A921B8BEEF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72" creationId="{BC1D47BA-75E7-60E5-3105-FB2E47505D25}"/>
          </ac:spMkLst>
        </pc:spChg>
        <pc:spChg chg="mod">
          <ac:chgData name="Dr. Vibha Thakur" userId="7ffc4e41-93c3-4170-8f1d-32bd5c621cb6" providerId="ADAL" clId="{6642CDD1-A335-46D9-8A2E-402ED1786755}" dt="2025-06-11T13:01:15.721" v="927"/>
          <ac:spMkLst>
            <pc:docMk/>
            <pc:sldMk cId="3778505383" sldId="3773"/>
            <ac:spMk id="76" creationId="{CCE8E702-04C2-CE6F-07A0-24D2052E0067}"/>
          </ac:spMkLst>
        </pc:spChg>
        <pc:grpChg chg="mod">
          <ac:chgData name="Dr. Vibha Thakur" userId="7ffc4e41-93c3-4170-8f1d-32bd5c621cb6" providerId="ADAL" clId="{6642CDD1-A335-46D9-8A2E-402ED1786755}" dt="2025-06-11T13:01:49.902" v="931" actId="14100"/>
          <ac:grpSpMkLst>
            <pc:docMk/>
            <pc:sldMk cId="3778505383" sldId="3773"/>
            <ac:grpSpMk id="7" creationId="{C52D6F02-8F3F-8A3F-F6BE-3A3EF98550AD}"/>
          </ac:grpSpMkLst>
        </pc:grpChg>
      </pc:sldChg>
    </pc:docChg>
  </pc:docChgLst>
  <pc:docChgLst>
    <pc:chgData name="Dr. Vibha Thakur" userId="S::vibha.thakur@krmangalam.edu.in::7ffc4e41-93c3-4170-8f1d-32bd5c621cb6" providerId="AD" clId="Web-{EFC7BD09-C868-A13B-54BA-92E2A220C029}"/>
    <pc:docChg chg="modSld">
      <pc:chgData name="Dr. Vibha Thakur" userId="S::vibha.thakur@krmangalam.edu.in::7ffc4e41-93c3-4170-8f1d-32bd5c621cb6" providerId="AD" clId="Web-{EFC7BD09-C868-A13B-54BA-92E2A220C029}" dt="2025-06-10T06:13:07.562" v="149"/>
      <pc:docMkLst>
        <pc:docMk/>
      </pc:docMkLst>
      <pc:sldChg chg="mod modShow">
        <pc:chgData name="Dr. Vibha Thakur" userId="S::vibha.thakur@krmangalam.edu.in::7ffc4e41-93c3-4170-8f1d-32bd5c621cb6" providerId="AD" clId="Web-{EFC7BD09-C868-A13B-54BA-92E2A220C029}" dt="2025-06-10T06:07:45.908" v="87"/>
        <pc:sldMkLst>
          <pc:docMk/>
          <pc:sldMk cId="1888069044" sldId="3666"/>
        </pc:sldMkLst>
      </pc:sldChg>
      <pc:sldChg chg="mod modShow">
        <pc:chgData name="Dr. Vibha Thakur" userId="S::vibha.thakur@krmangalam.edu.in::7ffc4e41-93c3-4170-8f1d-32bd5c621cb6" providerId="AD" clId="Web-{EFC7BD09-C868-A13B-54BA-92E2A220C029}" dt="2025-06-10T06:13:07.562" v="149"/>
        <pc:sldMkLst>
          <pc:docMk/>
          <pc:sldMk cId="2694427443" sldId="3728"/>
        </pc:sldMkLst>
      </pc:sldChg>
      <pc:sldChg chg="modSp">
        <pc:chgData name="Dr. Vibha Thakur" userId="S::vibha.thakur@krmangalam.edu.in::7ffc4e41-93c3-4170-8f1d-32bd5c621cb6" providerId="AD" clId="Web-{EFC7BD09-C868-A13B-54BA-92E2A220C029}" dt="2025-06-10T06:12:18.966" v="148" actId="20577"/>
        <pc:sldMkLst>
          <pc:docMk/>
          <pc:sldMk cId="3848700053" sldId="3744"/>
        </pc:sldMkLst>
        <pc:spChg chg="mod">
          <ac:chgData name="Dr. Vibha Thakur" userId="S::vibha.thakur@krmangalam.edu.in::7ffc4e41-93c3-4170-8f1d-32bd5c621cb6" providerId="AD" clId="Web-{EFC7BD09-C868-A13B-54BA-92E2A220C029}" dt="2025-06-10T06:08:58.989" v="117" actId="20577"/>
          <ac:spMkLst>
            <pc:docMk/>
            <pc:sldMk cId="3848700053" sldId="3744"/>
            <ac:spMk id="31" creationId="{E72174B2-0708-7E87-6A76-48CE7C587671}"/>
          </ac:spMkLst>
        </pc:spChg>
        <pc:spChg chg="mod">
          <ac:chgData name="Dr. Vibha Thakur" userId="S::vibha.thakur@krmangalam.edu.in::7ffc4e41-93c3-4170-8f1d-32bd5c621cb6" providerId="AD" clId="Web-{EFC7BD09-C868-A13B-54BA-92E2A220C029}" dt="2025-06-10T06:11:48.137" v="132" actId="20577"/>
          <ac:spMkLst>
            <pc:docMk/>
            <pc:sldMk cId="3848700053" sldId="3744"/>
            <ac:spMk id="34" creationId="{C362B65B-E694-4A79-3748-31AE774252BC}"/>
          </ac:spMkLst>
        </pc:spChg>
        <pc:spChg chg="mod">
          <ac:chgData name="Dr. Vibha Thakur" userId="S::vibha.thakur@krmangalam.edu.in::7ffc4e41-93c3-4170-8f1d-32bd5c621cb6" providerId="AD" clId="Web-{EFC7BD09-C868-A13B-54BA-92E2A220C029}" dt="2025-06-10T06:12:18.966" v="148" actId="20577"/>
          <ac:spMkLst>
            <pc:docMk/>
            <pc:sldMk cId="3848700053" sldId="3744"/>
            <ac:spMk id="35" creationId="{C197B19E-350C-B768-08BB-2A1BA6826F03}"/>
          </ac:spMkLst>
        </pc:spChg>
      </pc:sldChg>
      <pc:sldChg chg="modSp">
        <pc:chgData name="Dr. Vibha Thakur" userId="S::vibha.thakur@krmangalam.edu.in::7ffc4e41-93c3-4170-8f1d-32bd5c621cb6" providerId="AD" clId="Web-{EFC7BD09-C868-A13B-54BA-92E2A220C029}" dt="2025-06-10T05:18:38.443" v="9"/>
        <pc:sldMkLst>
          <pc:docMk/>
          <pc:sldMk cId="506898218" sldId="3766"/>
        </pc:sldMkLst>
        <pc:graphicFrameChg chg="mod modGraphic">
          <ac:chgData name="Dr. Vibha Thakur" userId="S::vibha.thakur@krmangalam.edu.in::7ffc4e41-93c3-4170-8f1d-32bd5c621cb6" providerId="AD" clId="Web-{EFC7BD09-C868-A13B-54BA-92E2A220C029}" dt="2025-06-10T05:18:38.443" v="9"/>
          <ac:graphicFrameMkLst>
            <pc:docMk/>
            <pc:sldMk cId="506898218" sldId="3766"/>
            <ac:graphicFrameMk id="6" creationId="{8D0FB087-F5F7-C6C6-7EB3-AE899364AA2E}"/>
          </ac:graphicFrameMkLst>
        </pc:graphicFrameChg>
      </pc:sldChg>
      <pc:sldChg chg="addSp modSp">
        <pc:chgData name="Dr. Vibha Thakur" userId="S::vibha.thakur@krmangalam.edu.in::7ffc4e41-93c3-4170-8f1d-32bd5c621cb6" providerId="AD" clId="Web-{EFC7BD09-C868-A13B-54BA-92E2A220C029}" dt="2025-06-10T06:04:56.417" v="86"/>
        <pc:sldMkLst>
          <pc:docMk/>
          <pc:sldMk cId="600792301" sldId="3767"/>
        </pc:sldMkLst>
      </pc:sldChg>
    </pc:docChg>
  </pc:docChgLst>
  <pc:docChgLst>
    <pc:chgData name="Dr. Vibha Thakur" userId="S::vibha.thakur@krmangalam.edu.in::7ffc4e41-93c3-4170-8f1d-32bd5c621cb6" providerId="AD" clId="Web-{DF62ADBD-AA4B-05C6-D3F1-A01F03146D53}"/>
    <pc:docChg chg="modSld">
      <pc:chgData name="Dr. Vibha Thakur" userId="S::vibha.thakur@krmangalam.edu.in::7ffc4e41-93c3-4170-8f1d-32bd5c621cb6" providerId="AD" clId="Web-{DF62ADBD-AA4B-05C6-D3F1-A01F03146D53}" dt="2025-06-13T07:27:56.680" v="25"/>
      <pc:docMkLst>
        <pc:docMk/>
      </pc:docMkLst>
      <pc:sldChg chg="modSp">
        <pc:chgData name="Dr. Vibha Thakur" userId="S::vibha.thakur@krmangalam.edu.in::7ffc4e41-93c3-4170-8f1d-32bd5c621cb6" providerId="AD" clId="Web-{DF62ADBD-AA4B-05C6-D3F1-A01F03146D53}" dt="2025-06-13T07:27:56.680" v="25"/>
        <pc:sldMkLst>
          <pc:docMk/>
          <pc:sldMk cId="3134365012" sldId="3768"/>
        </pc:sldMkLst>
        <pc:graphicFrameChg chg="mod modGraphic">
          <ac:chgData name="Dr. Vibha Thakur" userId="S::vibha.thakur@krmangalam.edu.in::7ffc4e41-93c3-4170-8f1d-32bd5c621cb6" providerId="AD" clId="Web-{DF62ADBD-AA4B-05C6-D3F1-A01F03146D53}" dt="2025-06-13T07:27:56.680" v="25"/>
          <ac:graphicFrameMkLst>
            <pc:docMk/>
            <pc:sldMk cId="3134365012" sldId="3768"/>
            <ac:graphicFrameMk id="7" creationId="{D9F9A10C-254A-09CA-6E9D-1C283ACE507C}"/>
          </ac:graphicFrameMkLst>
        </pc:graphicFrameChg>
      </pc:sldChg>
    </pc:docChg>
  </pc:docChgLst>
  <pc:docChgLst>
    <pc:chgData name="Dr. Vibha Thakur" userId="S::vibha.thakur@krmangalam.edu.in::7ffc4e41-93c3-4170-8f1d-32bd5c621cb6" providerId="AD" clId="Web-{E8B49FEC-0676-0C2B-87BD-216CBE226B2D}"/>
    <pc:docChg chg="modSld">
      <pc:chgData name="Dr. Vibha Thakur" userId="S::vibha.thakur@krmangalam.edu.in::7ffc4e41-93c3-4170-8f1d-32bd5c621cb6" providerId="AD" clId="Web-{E8B49FEC-0676-0C2B-87BD-216CBE226B2D}" dt="2025-06-06T10:05:22.933" v="24"/>
      <pc:docMkLst>
        <pc:docMk/>
      </pc:docMkLst>
      <pc:sldChg chg="modSp">
        <pc:chgData name="Dr. Vibha Thakur" userId="S::vibha.thakur@krmangalam.edu.in::7ffc4e41-93c3-4170-8f1d-32bd5c621cb6" providerId="AD" clId="Web-{E8B49FEC-0676-0C2B-87BD-216CBE226B2D}" dt="2025-06-06T10:05:22.933" v="24"/>
        <pc:sldMkLst>
          <pc:docMk/>
          <pc:sldMk cId="1561101822" sldId="3754"/>
        </pc:sldMkLst>
      </pc:sldChg>
    </pc:docChg>
  </pc:docChgLst>
  <pc:docChgLst>
    <pc:chgData name="HIMANSHU KUMAR" userId="8a10f877-f49f-4bff-a9df-3ae4bd2b1ccd" providerId="ADAL" clId="{F735DE67-D898-447D-8808-E4CEFF5CBB1E}"/>
    <pc:docChg chg="undo custSel addSld delSld modSld">
      <pc:chgData name="HIMANSHU KUMAR" userId="8a10f877-f49f-4bff-a9df-3ae4bd2b1ccd" providerId="ADAL" clId="{F735DE67-D898-447D-8808-E4CEFF5CBB1E}" dt="2024-11-22T08:02:15.136" v="103" actId="680"/>
      <pc:docMkLst>
        <pc:docMk/>
      </pc:docMkLst>
      <pc:sldChg chg="mod">
        <pc:chgData name="HIMANSHU KUMAR" userId="8a10f877-f49f-4bff-a9df-3ae4bd2b1ccd" providerId="ADAL" clId="{F735DE67-D898-447D-8808-E4CEFF5CBB1E}" dt="2024-11-22T05:48:48.512" v="92" actId="27918"/>
        <pc:sldMkLst>
          <pc:docMk/>
          <pc:sldMk cId="837544031" sldId="262"/>
        </pc:sldMkLst>
      </pc:sldChg>
      <pc:sldChg chg="mod">
        <pc:chgData name="HIMANSHU KUMAR" userId="8a10f877-f49f-4bff-a9df-3ae4bd2b1ccd" providerId="ADAL" clId="{F735DE67-D898-447D-8808-E4CEFF5CBB1E}" dt="2024-11-22T05:51:35.340" v="101" actId="27918"/>
        <pc:sldMkLst>
          <pc:docMk/>
          <pc:sldMk cId="2189724967" sldId="3722"/>
        </pc:sldMkLst>
      </pc:sldChg>
      <pc:sldChg chg="mod">
        <pc:chgData name="HIMANSHU KUMAR" userId="8a10f877-f49f-4bff-a9df-3ae4bd2b1ccd" providerId="ADAL" clId="{F735DE67-D898-447D-8808-E4CEFF5CBB1E}" dt="2024-11-22T05:48:16.279" v="85" actId="27918"/>
        <pc:sldMkLst>
          <pc:docMk/>
          <pc:sldMk cId="4089082745" sldId="3738"/>
        </pc:sldMkLst>
      </pc:sldChg>
      <pc:sldChg chg="mod">
        <pc:chgData name="HIMANSHU KUMAR" userId="8a10f877-f49f-4bff-a9df-3ae4bd2b1ccd" providerId="ADAL" clId="{F735DE67-D898-447D-8808-E4CEFF5CBB1E}" dt="2024-11-22T05:46:42" v="68" actId="27918"/>
        <pc:sldMkLst>
          <pc:docMk/>
          <pc:sldMk cId="2651450894" sldId="3739"/>
        </pc:sldMkLst>
      </pc:sldChg>
      <pc:sldChg chg="mod">
        <pc:chgData name="HIMANSHU KUMAR" userId="8a10f877-f49f-4bff-a9df-3ae4bd2b1ccd" providerId="ADAL" clId="{F735DE67-D898-447D-8808-E4CEFF5CBB1E}" dt="2024-11-22T05:46:41.398" v="67" actId="27918"/>
        <pc:sldMkLst>
          <pc:docMk/>
          <pc:sldMk cId="302353440" sldId="3740"/>
        </pc:sldMkLst>
      </pc:sldChg>
      <pc:sldChg chg="new del">
        <pc:chgData name="HIMANSHU KUMAR" userId="8a10f877-f49f-4bff-a9df-3ae4bd2b1ccd" providerId="ADAL" clId="{F735DE67-D898-447D-8808-E4CEFF5CBB1E}" dt="2024-11-22T08:02:15.136" v="103" actId="680"/>
        <pc:sldMkLst>
          <pc:docMk/>
          <pc:sldMk cId="1614227852" sldId="3759"/>
        </pc:sldMkLst>
      </pc:sldChg>
    </pc:docChg>
  </pc:docChgLst>
  <pc:docChgLst>
    <pc:chgData name="Dr. Vibha Thakur" userId="S::vibha.thakur@krmangalam.edu.in::7ffc4e41-93c3-4170-8f1d-32bd5c621cb6" providerId="AD" clId="Web-{2D89CC55-AA5F-44DD-1831-4A1F4DB4845F}"/>
    <pc:docChg chg="modSld">
      <pc:chgData name="Dr. Vibha Thakur" userId="S::vibha.thakur@krmangalam.edu.in::7ffc4e41-93c3-4170-8f1d-32bd5c621cb6" providerId="AD" clId="Web-{2D89CC55-AA5F-44DD-1831-4A1F4DB4845F}" dt="2025-05-21T04:44:31.489" v="8" actId="1076"/>
      <pc:docMkLst>
        <pc:docMk/>
      </pc:docMkLst>
      <pc:sldChg chg="modSp">
        <pc:chgData name="Dr. Vibha Thakur" userId="S::vibha.thakur@krmangalam.edu.in::7ffc4e41-93c3-4170-8f1d-32bd5c621cb6" providerId="AD" clId="Web-{2D89CC55-AA5F-44DD-1831-4A1F4DB4845F}" dt="2025-05-21T04:44:31.489" v="8" actId="1076"/>
        <pc:sldMkLst>
          <pc:docMk/>
          <pc:sldMk cId="324492184" sldId="3708"/>
        </pc:sldMkLst>
        <pc:spChg chg="mod">
          <ac:chgData name="Dr. Vibha Thakur" userId="S::vibha.thakur@krmangalam.edu.in::7ffc4e41-93c3-4170-8f1d-32bd5c621cb6" providerId="AD" clId="Web-{2D89CC55-AA5F-44DD-1831-4A1F4DB4845F}" dt="2025-05-21T04:44:31.333" v="0" actId="1076"/>
          <ac:spMkLst>
            <pc:docMk/>
            <pc:sldMk cId="324492184" sldId="3708"/>
            <ac:spMk id="48" creationId="{9ACF7145-6671-CEE9-25F7-D6B67178AC72}"/>
          </ac:spMkLst>
        </pc:spChg>
        <pc:spChg chg="mod">
          <ac:chgData name="Dr. Vibha Thakur" userId="S::vibha.thakur@krmangalam.edu.in::7ffc4e41-93c3-4170-8f1d-32bd5c621cb6" providerId="AD" clId="Web-{2D89CC55-AA5F-44DD-1831-4A1F4DB4845F}" dt="2025-05-21T04:44:31.348" v="1" actId="1076"/>
          <ac:spMkLst>
            <pc:docMk/>
            <pc:sldMk cId="324492184" sldId="3708"/>
            <ac:spMk id="49" creationId="{832A333A-44CE-BE8D-444F-3D26A7683B37}"/>
          </ac:spMkLst>
        </pc:spChg>
        <pc:spChg chg="mod">
          <ac:chgData name="Dr. Vibha Thakur" userId="S::vibha.thakur@krmangalam.edu.in::7ffc4e41-93c3-4170-8f1d-32bd5c621cb6" providerId="AD" clId="Web-{2D89CC55-AA5F-44DD-1831-4A1F4DB4845F}" dt="2025-05-21T04:44:31.364" v="2" actId="1076"/>
          <ac:spMkLst>
            <pc:docMk/>
            <pc:sldMk cId="324492184" sldId="3708"/>
            <ac:spMk id="51" creationId="{DABFF3D5-12FF-8AFC-4440-68926A263F93}"/>
          </ac:spMkLst>
        </pc:spChg>
        <pc:spChg chg="mod">
          <ac:chgData name="Dr. Vibha Thakur" userId="S::vibha.thakur@krmangalam.edu.in::7ffc4e41-93c3-4170-8f1d-32bd5c621cb6" providerId="AD" clId="Web-{2D89CC55-AA5F-44DD-1831-4A1F4DB4845F}" dt="2025-05-21T04:44:31.380" v="3" actId="1076"/>
          <ac:spMkLst>
            <pc:docMk/>
            <pc:sldMk cId="324492184" sldId="3708"/>
            <ac:spMk id="52" creationId="{CFCE828C-F390-EA63-2B5B-766E8E19FAD3}"/>
          </ac:spMkLst>
        </pc:spChg>
        <pc:spChg chg="mod">
          <ac:chgData name="Dr. Vibha Thakur" userId="S::vibha.thakur@krmangalam.edu.in::7ffc4e41-93c3-4170-8f1d-32bd5c621cb6" providerId="AD" clId="Web-{2D89CC55-AA5F-44DD-1831-4A1F4DB4845F}" dt="2025-05-21T04:44:31.442" v="6" actId="1076"/>
          <ac:spMkLst>
            <pc:docMk/>
            <pc:sldMk cId="324492184" sldId="3708"/>
            <ac:spMk id="106" creationId="{EB5973B5-774E-B89D-8700-B4115EB99C2E}"/>
          </ac:spMkLst>
        </pc:spChg>
        <pc:spChg chg="mod">
          <ac:chgData name="Dr. Vibha Thakur" userId="S::vibha.thakur@krmangalam.edu.in::7ffc4e41-93c3-4170-8f1d-32bd5c621cb6" providerId="AD" clId="Web-{2D89CC55-AA5F-44DD-1831-4A1F4DB4845F}" dt="2025-05-21T04:44:31.458" v="7" actId="1076"/>
          <ac:spMkLst>
            <pc:docMk/>
            <pc:sldMk cId="324492184" sldId="3708"/>
            <ac:spMk id="107" creationId="{646A88F6-7569-6FDD-9342-47AB7821DC8A}"/>
          </ac:spMkLst>
        </pc:spChg>
        <pc:picChg chg="mod">
          <ac:chgData name="Dr. Vibha Thakur" userId="S::vibha.thakur@krmangalam.edu.in::7ffc4e41-93c3-4170-8f1d-32bd5c621cb6" providerId="AD" clId="Web-{2D89CC55-AA5F-44DD-1831-4A1F4DB4845F}" dt="2025-05-21T04:44:31.489" v="8" actId="1076"/>
          <ac:picMkLst>
            <pc:docMk/>
            <pc:sldMk cId="324492184" sldId="3708"/>
            <ac:picMk id="16" creationId="{0ADD3836-B98B-653C-9D82-2C259A3D8C80}"/>
          </ac:picMkLst>
        </pc:picChg>
        <pc:picChg chg="mod">
          <ac:chgData name="Dr. Vibha Thakur" userId="S::vibha.thakur@krmangalam.edu.in::7ffc4e41-93c3-4170-8f1d-32bd5c621cb6" providerId="AD" clId="Web-{2D89CC55-AA5F-44DD-1831-4A1F4DB4845F}" dt="2025-05-21T04:44:31.411" v="4" actId="1076"/>
          <ac:picMkLst>
            <pc:docMk/>
            <pc:sldMk cId="324492184" sldId="3708"/>
            <ac:picMk id="102" creationId="{841A0A86-6CE5-4D44-831C-F6A0AE172CD1}"/>
          </ac:picMkLst>
        </pc:picChg>
        <pc:picChg chg="mod">
          <ac:chgData name="Dr. Vibha Thakur" userId="S::vibha.thakur@krmangalam.edu.in::7ffc4e41-93c3-4170-8f1d-32bd5c621cb6" providerId="AD" clId="Web-{2D89CC55-AA5F-44DD-1831-4A1F4DB4845F}" dt="2025-05-21T04:44:31.427" v="5" actId="1076"/>
          <ac:picMkLst>
            <pc:docMk/>
            <pc:sldMk cId="324492184" sldId="3708"/>
            <ac:picMk id="103" creationId="{9C788246-D636-52BC-770E-ABDFD135FB1E}"/>
          </ac:picMkLst>
        </pc:picChg>
      </pc:sldChg>
    </pc:docChg>
  </pc:docChgLst>
  <pc:docChgLst>
    <pc:chgData name="HIMANSHU KUMAR" userId="S::himanshu.kumar@krmangalam.edu.in::8a10f877-f49f-4bff-a9df-3ae4bd2b1ccd" providerId="AD" clId="Web-{C85C0C86-577E-433D-B102-5BD748E72FDD}"/>
    <pc:docChg chg="modSld">
      <pc:chgData name="HIMANSHU KUMAR" userId="S::himanshu.kumar@krmangalam.edu.in::8a10f877-f49f-4bff-a9df-3ae4bd2b1ccd" providerId="AD" clId="Web-{C85C0C86-577E-433D-B102-5BD748E72FDD}" dt="2025-03-02T14:03:32.420" v="36"/>
      <pc:docMkLst>
        <pc:docMk/>
      </pc:docMkLst>
      <pc:sldChg chg="delSp modSp">
        <pc:chgData name="HIMANSHU KUMAR" userId="S::himanshu.kumar@krmangalam.edu.in::8a10f877-f49f-4bff-a9df-3ae4bd2b1ccd" providerId="AD" clId="Web-{C85C0C86-577E-433D-B102-5BD748E72FDD}" dt="2025-03-02T14:03:32.420" v="36"/>
        <pc:sldMkLst>
          <pc:docMk/>
          <pc:sldMk cId="1213428540" sldId="3659"/>
        </pc:sldMkLst>
      </pc:sldChg>
    </pc:docChg>
  </pc:docChgLst>
  <pc:docChgLst>
    <pc:chgData name="HIMANSHU KUMAR" userId="8a10f877-f49f-4bff-a9df-3ae4bd2b1ccd" providerId="ADAL" clId="{20D96143-6CC4-45F7-8841-7917A3459F7E}"/>
    <pc:docChg chg="undo custSel modSld">
      <pc:chgData name="HIMANSHU KUMAR" userId="8a10f877-f49f-4bff-a9df-3ae4bd2b1ccd" providerId="ADAL" clId="{20D96143-6CC4-45F7-8841-7917A3459F7E}" dt="2025-05-19T07:20:28.747" v="622" actId="1038"/>
      <pc:docMkLst>
        <pc:docMk/>
      </pc:docMkLst>
      <pc:sldChg chg="modSp mod">
        <pc:chgData name="HIMANSHU KUMAR" userId="8a10f877-f49f-4bff-a9df-3ae4bd2b1ccd" providerId="ADAL" clId="{20D96143-6CC4-45F7-8841-7917A3459F7E}" dt="2025-05-19T06:28:33.191" v="303" actId="20577"/>
        <pc:sldMkLst>
          <pc:docMk/>
          <pc:sldMk cId="1888069044" sldId="3666"/>
        </pc:sldMkLst>
      </pc:sldChg>
      <pc:sldChg chg="addSp delSp modSp mod">
        <pc:chgData name="HIMANSHU KUMAR" userId="8a10f877-f49f-4bff-a9df-3ae4bd2b1ccd" providerId="ADAL" clId="{20D96143-6CC4-45F7-8841-7917A3459F7E}" dt="2025-05-19T07:20:28.747" v="622" actId="1038"/>
        <pc:sldMkLst>
          <pc:docMk/>
          <pc:sldMk cId="324492184" sldId="3708"/>
        </pc:sldMkLst>
        <pc:spChg chg="mod">
          <ac:chgData name="HIMANSHU KUMAR" userId="8a10f877-f49f-4bff-a9df-3ae4bd2b1ccd" providerId="ADAL" clId="{20D96143-6CC4-45F7-8841-7917A3459F7E}" dt="2025-05-19T06:24:47.546" v="256" actId="1076"/>
          <ac:spMkLst>
            <pc:docMk/>
            <pc:sldMk cId="324492184" sldId="3708"/>
            <ac:spMk id="48" creationId="{9ACF7145-6671-CEE9-25F7-D6B67178AC72}"/>
          </ac:spMkLst>
        </pc:spChg>
        <pc:spChg chg="mod">
          <ac:chgData name="HIMANSHU KUMAR" userId="8a10f877-f49f-4bff-a9df-3ae4bd2b1ccd" providerId="ADAL" clId="{20D96143-6CC4-45F7-8841-7917A3459F7E}" dt="2025-05-19T06:24:47.546" v="256" actId="1076"/>
          <ac:spMkLst>
            <pc:docMk/>
            <pc:sldMk cId="324492184" sldId="3708"/>
            <ac:spMk id="49" creationId="{832A333A-44CE-BE8D-444F-3D26A7683B37}"/>
          </ac:spMkLst>
        </pc:spChg>
        <pc:spChg chg="mod">
          <ac:chgData name="HIMANSHU KUMAR" userId="8a10f877-f49f-4bff-a9df-3ae4bd2b1ccd" providerId="ADAL" clId="{20D96143-6CC4-45F7-8841-7917A3459F7E}" dt="2025-05-19T06:24:47.546" v="256" actId="1076"/>
          <ac:spMkLst>
            <pc:docMk/>
            <pc:sldMk cId="324492184" sldId="3708"/>
            <ac:spMk id="51" creationId="{DABFF3D5-12FF-8AFC-4440-68926A263F93}"/>
          </ac:spMkLst>
        </pc:spChg>
        <pc:spChg chg="mod">
          <ac:chgData name="HIMANSHU KUMAR" userId="8a10f877-f49f-4bff-a9df-3ae4bd2b1ccd" providerId="ADAL" clId="{20D96143-6CC4-45F7-8841-7917A3459F7E}" dt="2025-05-19T06:24:47.546" v="256" actId="1076"/>
          <ac:spMkLst>
            <pc:docMk/>
            <pc:sldMk cId="324492184" sldId="3708"/>
            <ac:spMk id="52" creationId="{CFCE828C-F390-EA63-2B5B-766E8E19FAD3}"/>
          </ac:spMkLst>
        </pc:spChg>
        <pc:spChg chg="mod">
          <ac:chgData name="HIMANSHU KUMAR" userId="8a10f877-f49f-4bff-a9df-3ae4bd2b1ccd" providerId="ADAL" clId="{20D96143-6CC4-45F7-8841-7917A3459F7E}" dt="2025-05-19T06:26:04.925" v="264" actId="1035"/>
          <ac:spMkLst>
            <pc:docMk/>
            <pc:sldMk cId="324492184" sldId="3708"/>
            <ac:spMk id="59" creationId="{FEB62593-1D19-FB1A-1C60-0006CFAB5315}"/>
          </ac:spMkLst>
        </pc:spChg>
        <pc:spChg chg="mod">
          <ac:chgData name="HIMANSHU KUMAR" userId="8a10f877-f49f-4bff-a9df-3ae4bd2b1ccd" providerId="ADAL" clId="{20D96143-6CC4-45F7-8841-7917A3459F7E}" dt="2025-05-19T06:26:04.925" v="264" actId="1035"/>
          <ac:spMkLst>
            <pc:docMk/>
            <pc:sldMk cId="324492184" sldId="3708"/>
            <ac:spMk id="60" creationId="{62CB2733-8216-B771-B36C-6D33C322EF0C}"/>
          </ac:spMkLst>
        </pc:spChg>
        <pc:spChg chg="mod">
          <ac:chgData name="HIMANSHU KUMAR" userId="8a10f877-f49f-4bff-a9df-3ae4bd2b1ccd" providerId="ADAL" clId="{20D96143-6CC4-45F7-8841-7917A3459F7E}" dt="2025-05-19T06:25:54.988" v="260" actId="1076"/>
          <ac:spMkLst>
            <pc:docMk/>
            <pc:sldMk cId="324492184" sldId="3708"/>
            <ac:spMk id="62" creationId="{B5E3E3AE-1032-5C96-CE13-3CC92384DF22}"/>
          </ac:spMkLst>
        </pc:spChg>
        <pc:spChg chg="mod">
          <ac:chgData name="HIMANSHU KUMAR" userId="8a10f877-f49f-4bff-a9df-3ae4bd2b1ccd" providerId="ADAL" clId="{20D96143-6CC4-45F7-8841-7917A3459F7E}" dt="2025-05-19T06:25:54.988" v="260" actId="1076"/>
          <ac:spMkLst>
            <pc:docMk/>
            <pc:sldMk cId="324492184" sldId="3708"/>
            <ac:spMk id="63" creationId="{5FF1D370-CBD6-192F-4E8A-214B9DABFFDA}"/>
          </ac:spMkLst>
        </pc:spChg>
        <pc:spChg chg="mod">
          <ac:chgData name="HIMANSHU KUMAR" userId="8a10f877-f49f-4bff-a9df-3ae4bd2b1ccd" providerId="ADAL" clId="{20D96143-6CC4-45F7-8841-7917A3459F7E}" dt="2025-05-19T06:26:18.658" v="265" actId="1035"/>
          <ac:spMkLst>
            <pc:docMk/>
            <pc:sldMk cId="324492184" sldId="3708"/>
            <ac:spMk id="106" creationId="{EB5973B5-774E-B89D-8700-B4115EB99C2E}"/>
          </ac:spMkLst>
        </pc:spChg>
        <pc:spChg chg="mod">
          <ac:chgData name="HIMANSHU KUMAR" userId="8a10f877-f49f-4bff-a9df-3ae4bd2b1ccd" providerId="ADAL" clId="{20D96143-6CC4-45F7-8841-7917A3459F7E}" dt="2025-05-19T06:26:18.658" v="265" actId="1035"/>
          <ac:spMkLst>
            <pc:docMk/>
            <pc:sldMk cId="324492184" sldId="3708"/>
            <ac:spMk id="107" creationId="{646A88F6-7569-6FDD-9342-47AB7821DC8A}"/>
          </ac:spMkLst>
        </pc:spChg>
        <pc:spChg chg="mod">
          <ac:chgData name="HIMANSHU KUMAR" userId="8a10f877-f49f-4bff-a9df-3ae4bd2b1ccd" providerId="ADAL" clId="{20D96143-6CC4-45F7-8841-7917A3459F7E}" dt="2025-05-19T06:24:37.782" v="255" actId="1076"/>
          <ac:spMkLst>
            <pc:docMk/>
            <pc:sldMk cId="324492184" sldId="3708"/>
            <ac:spMk id="115" creationId="{F3E6A374-566A-581C-8957-D99F914FC9C4}"/>
          </ac:spMkLst>
        </pc:spChg>
        <pc:spChg chg="mod">
          <ac:chgData name="HIMANSHU KUMAR" userId="8a10f877-f49f-4bff-a9df-3ae4bd2b1ccd" providerId="ADAL" clId="{20D96143-6CC4-45F7-8841-7917A3459F7E}" dt="2025-05-19T06:24:32.003" v="253" actId="1076"/>
          <ac:spMkLst>
            <pc:docMk/>
            <pc:sldMk cId="324492184" sldId="3708"/>
            <ac:spMk id="116" creationId="{58BB8644-67AC-134F-AD1B-38D0258CD6EC}"/>
          </ac:spMkLst>
        </pc:spChg>
        <pc:spChg chg="mod">
          <ac:chgData name="HIMANSHU KUMAR" userId="8a10f877-f49f-4bff-a9df-3ae4bd2b1ccd" providerId="ADAL" clId="{20D96143-6CC4-45F7-8841-7917A3459F7E}" dt="2025-05-19T06:24:32.003" v="253" actId="1076"/>
          <ac:spMkLst>
            <pc:docMk/>
            <pc:sldMk cId="324492184" sldId="3708"/>
            <ac:spMk id="118" creationId="{C8EE804D-6A5C-67FE-77C1-86F63748077C}"/>
          </ac:spMkLst>
        </pc:spChg>
        <pc:spChg chg="mod">
          <ac:chgData name="HIMANSHU KUMAR" userId="8a10f877-f49f-4bff-a9df-3ae4bd2b1ccd" providerId="ADAL" clId="{20D96143-6CC4-45F7-8841-7917A3459F7E}" dt="2025-05-19T06:24:32.003" v="253" actId="1076"/>
          <ac:spMkLst>
            <pc:docMk/>
            <pc:sldMk cId="324492184" sldId="3708"/>
            <ac:spMk id="119" creationId="{01D5856B-4803-5FA6-201F-EE3D881E28A6}"/>
          </ac:spMkLst>
        </pc:spChg>
        <pc:picChg chg="mod">
          <ac:chgData name="HIMANSHU KUMAR" userId="8a10f877-f49f-4bff-a9df-3ae4bd2b1ccd" providerId="ADAL" clId="{20D96143-6CC4-45F7-8841-7917A3459F7E}" dt="2025-05-19T06:24:32.003" v="253" actId="1076"/>
          <ac:picMkLst>
            <pc:docMk/>
            <pc:sldMk cId="324492184" sldId="3708"/>
            <ac:picMk id="3" creationId="{FF5B97F9-2FCE-4A58-DBF6-BCA1C7EA7774}"/>
          </ac:picMkLst>
        </pc:picChg>
        <pc:picChg chg="add mod modCrop">
          <ac:chgData name="HIMANSHU KUMAR" userId="8a10f877-f49f-4bff-a9df-3ae4bd2b1ccd" providerId="ADAL" clId="{20D96143-6CC4-45F7-8841-7917A3459F7E}" dt="2025-05-19T07:01:45.278" v="373" actId="1076"/>
          <ac:picMkLst>
            <pc:docMk/>
            <pc:sldMk cId="324492184" sldId="3708"/>
            <ac:picMk id="12" creationId="{017125A4-E2D8-A0F0-B26A-0AFAA87D0259}"/>
          </ac:picMkLst>
        </pc:picChg>
        <pc:picChg chg="add mod modCrop">
          <ac:chgData name="HIMANSHU KUMAR" userId="8a10f877-f49f-4bff-a9df-3ae4bd2b1ccd" providerId="ADAL" clId="{20D96143-6CC4-45F7-8841-7917A3459F7E}" dt="2025-05-19T07:03:29.971" v="392" actId="14100"/>
          <ac:picMkLst>
            <pc:docMk/>
            <pc:sldMk cId="324492184" sldId="3708"/>
            <ac:picMk id="14" creationId="{C81B2246-FD6C-A540-B393-16F8C08A471F}"/>
          </ac:picMkLst>
        </pc:picChg>
        <pc:picChg chg="add mod modCrop">
          <ac:chgData name="HIMANSHU KUMAR" userId="8a10f877-f49f-4bff-a9df-3ae4bd2b1ccd" providerId="ADAL" clId="{20D96143-6CC4-45F7-8841-7917A3459F7E}" dt="2025-05-19T07:05:10.761" v="412" actId="1037"/>
          <ac:picMkLst>
            <pc:docMk/>
            <pc:sldMk cId="324492184" sldId="3708"/>
            <ac:picMk id="16" creationId="{0ADD3836-B98B-653C-9D82-2C259A3D8C80}"/>
          </ac:picMkLst>
        </pc:picChg>
        <pc:picChg chg="add mod modCrop">
          <ac:chgData name="HIMANSHU KUMAR" userId="8a10f877-f49f-4bff-a9df-3ae4bd2b1ccd" providerId="ADAL" clId="{20D96143-6CC4-45F7-8841-7917A3459F7E}" dt="2025-05-19T07:06:22.977" v="429" actId="1037"/>
          <ac:picMkLst>
            <pc:docMk/>
            <pc:sldMk cId="324492184" sldId="3708"/>
            <ac:picMk id="18" creationId="{AE62CAEC-6D94-D858-DA80-CA5BFED28EC0}"/>
          </ac:picMkLst>
        </pc:picChg>
        <pc:picChg chg="add mod modCrop">
          <ac:chgData name="HIMANSHU KUMAR" userId="8a10f877-f49f-4bff-a9df-3ae4bd2b1ccd" providerId="ADAL" clId="{20D96143-6CC4-45F7-8841-7917A3459F7E}" dt="2025-05-19T07:08:20.079" v="477" actId="1037"/>
          <ac:picMkLst>
            <pc:docMk/>
            <pc:sldMk cId="324492184" sldId="3708"/>
            <ac:picMk id="20" creationId="{22F50414-E2B5-1BFA-3409-CEE2D1AFD921}"/>
          </ac:picMkLst>
        </pc:picChg>
        <pc:picChg chg="add mod modCrop">
          <ac:chgData name="HIMANSHU KUMAR" userId="8a10f877-f49f-4bff-a9df-3ae4bd2b1ccd" providerId="ADAL" clId="{20D96143-6CC4-45F7-8841-7917A3459F7E}" dt="2025-05-19T07:13:35.084" v="524" actId="14100"/>
          <ac:picMkLst>
            <pc:docMk/>
            <pc:sldMk cId="324492184" sldId="3708"/>
            <ac:picMk id="22" creationId="{8FAEF4A6-1097-4955-6484-7DC101EA20BD}"/>
          </ac:picMkLst>
        </pc:picChg>
        <pc:picChg chg="add mod modCrop">
          <ac:chgData name="HIMANSHU KUMAR" userId="8a10f877-f49f-4bff-a9df-3ae4bd2b1ccd" providerId="ADAL" clId="{20D96143-6CC4-45F7-8841-7917A3459F7E}" dt="2025-05-19T07:12:38.355" v="518" actId="14100"/>
          <ac:picMkLst>
            <pc:docMk/>
            <pc:sldMk cId="324492184" sldId="3708"/>
            <ac:picMk id="24" creationId="{2E96A42D-5A86-0590-3A92-BA914CBA22D6}"/>
          </ac:picMkLst>
        </pc:picChg>
        <pc:picChg chg="add mod modCrop">
          <ac:chgData name="HIMANSHU KUMAR" userId="8a10f877-f49f-4bff-a9df-3ae4bd2b1ccd" providerId="ADAL" clId="{20D96143-6CC4-45F7-8841-7917A3459F7E}" dt="2025-05-19T07:15:10.709" v="542" actId="14100"/>
          <ac:picMkLst>
            <pc:docMk/>
            <pc:sldMk cId="324492184" sldId="3708"/>
            <ac:picMk id="29" creationId="{95E92A19-CBC1-5313-9490-EA2464633A93}"/>
          </ac:picMkLst>
        </pc:picChg>
        <pc:picChg chg="add mod modCrop">
          <ac:chgData name="HIMANSHU KUMAR" userId="8a10f877-f49f-4bff-a9df-3ae4bd2b1ccd" providerId="ADAL" clId="{20D96143-6CC4-45F7-8841-7917A3459F7E}" dt="2025-05-19T07:17:14.341" v="563" actId="14100"/>
          <ac:picMkLst>
            <pc:docMk/>
            <pc:sldMk cId="324492184" sldId="3708"/>
            <ac:picMk id="31" creationId="{8EA8BA53-BE61-0903-8277-802A2B5CEBB0}"/>
          </ac:picMkLst>
        </pc:picChg>
        <pc:picChg chg="add mod modCrop">
          <ac:chgData name="HIMANSHU KUMAR" userId="8a10f877-f49f-4bff-a9df-3ae4bd2b1ccd" providerId="ADAL" clId="{20D96143-6CC4-45F7-8841-7917A3459F7E}" dt="2025-05-19T07:18:46.317" v="588" actId="1035"/>
          <ac:picMkLst>
            <pc:docMk/>
            <pc:sldMk cId="324492184" sldId="3708"/>
            <ac:picMk id="33" creationId="{9D903358-9C8B-4634-3A74-7FD510995B10}"/>
          </ac:picMkLst>
        </pc:picChg>
        <pc:picChg chg="add mod modCrop">
          <ac:chgData name="HIMANSHU KUMAR" userId="8a10f877-f49f-4bff-a9df-3ae4bd2b1ccd" providerId="ADAL" clId="{20D96143-6CC4-45F7-8841-7917A3459F7E}" dt="2025-05-19T07:20:28.747" v="622" actId="1038"/>
          <ac:picMkLst>
            <pc:docMk/>
            <pc:sldMk cId="324492184" sldId="3708"/>
            <ac:picMk id="35" creationId="{04545719-E364-0AD1-3EF2-DC05C1B63357}"/>
          </ac:picMkLst>
        </pc:picChg>
        <pc:picChg chg="mod">
          <ac:chgData name="HIMANSHU KUMAR" userId="8a10f877-f49f-4bff-a9df-3ae4bd2b1ccd" providerId="ADAL" clId="{20D96143-6CC4-45F7-8841-7917A3459F7E}" dt="2025-05-19T07:06:37.179" v="432" actId="1036"/>
          <ac:picMkLst>
            <pc:docMk/>
            <pc:sldMk cId="324492184" sldId="3708"/>
            <ac:picMk id="101" creationId="{D589D40C-673E-07A6-0DE7-9610F31EEB76}"/>
          </ac:picMkLst>
        </pc:picChg>
        <pc:picChg chg="mod">
          <ac:chgData name="HIMANSHU KUMAR" userId="8a10f877-f49f-4bff-a9df-3ae4bd2b1ccd" providerId="ADAL" clId="{20D96143-6CC4-45F7-8841-7917A3459F7E}" dt="2025-05-19T07:06:42.835" v="437" actId="1038"/>
          <ac:picMkLst>
            <pc:docMk/>
            <pc:sldMk cId="324492184" sldId="3708"/>
            <ac:picMk id="102" creationId="{841A0A86-6CE5-4D44-831C-F6A0AE172CD1}"/>
          </ac:picMkLst>
        </pc:picChg>
        <pc:picChg chg="mod">
          <ac:chgData name="HIMANSHU KUMAR" userId="8a10f877-f49f-4bff-a9df-3ae4bd2b1ccd" providerId="ADAL" clId="{20D96143-6CC4-45F7-8841-7917A3459F7E}" dt="2025-05-19T06:24:47.546" v="256" actId="1076"/>
          <ac:picMkLst>
            <pc:docMk/>
            <pc:sldMk cId="324492184" sldId="3708"/>
            <ac:picMk id="103" creationId="{9C788246-D636-52BC-770E-ABDFD135FB1E}"/>
          </ac:picMkLst>
        </pc:picChg>
      </pc:sldChg>
      <pc:sldChg chg="addSp delSp modSp mod">
        <pc:chgData name="HIMANSHU KUMAR" userId="8a10f877-f49f-4bff-a9df-3ae4bd2b1ccd" providerId="ADAL" clId="{20D96143-6CC4-45F7-8841-7917A3459F7E}" dt="2025-05-19T06:39:11.806" v="351" actId="14100"/>
        <pc:sldMkLst>
          <pc:docMk/>
          <pc:sldMk cId="1799114862" sldId="3724"/>
        </pc:sldMkLst>
      </pc:sldChg>
      <pc:sldChg chg="addSp delSp modSp mod">
        <pc:chgData name="HIMANSHU KUMAR" userId="8a10f877-f49f-4bff-a9df-3ae4bd2b1ccd" providerId="ADAL" clId="{20D96143-6CC4-45F7-8841-7917A3459F7E}" dt="2025-05-19T04:40:14.724" v="251" actId="478"/>
        <pc:sldMkLst>
          <pc:docMk/>
          <pc:sldMk cId="363828047" sldId="3758"/>
        </pc:sldMkLst>
        <pc:spChg chg="mod">
          <ac:chgData name="HIMANSHU KUMAR" userId="8a10f877-f49f-4bff-a9df-3ae4bd2b1ccd" providerId="ADAL" clId="{20D96143-6CC4-45F7-8841-7917A3459F7E}" dt="2025-05-19T04:21:27.468" v="86" actId="1038"/>
          <ac:spMkLst>
            <pc:docMk/>
            <pc:sldMk cId="363828047" sldId="3758"/>
            <ac:spMk id="92" creationId="{28A39C5F-D8AB-94E4-36A6-DE1F8EBB25C6}"/>
          </ac:spMkLst>
        </pc:spChg>
        <pc:spChg chg="mod">
          <ac:chgData name="HIMANSHU KUMAR" userId="8a10f877-f49f-4bff-a9df-3ae4bd2b1ccd" providerId="ADAL" clId="{20D96143-6CC4-45F7-8841-7917A3459F7E}" dt="2025-05-19T04:21:27.468" v="86" actId="1038"/>
          <ac:spMkLst>
            <pc:docMk/>
            <pc:sldMk cId="363828047" sldId="3758"/>
            <ac:spMk id="93" creationId="{B7E9F8AD-315A-4B5D-674F-ED18CEF56D09}"/>
          </ac:spMkLst>
        </pc:spChg>
        <pc:spChg chg="mod">
          <ac:chgData name="HIMANSHU KUMAR" userId="8a10f877-f49f-4bff-a9df-3ae4bd2b1ccd" providerId="ADAL" clId="{20D96143-6CC4-45F7-8841-7917A3459F7E}" dt="2025-05-19T04:09:57.221" v="2" actId="165"/>
          <ac:spMkLst>
            <pc:docMk/>
            <pc:sldMk cId="363828047" sldId="3758"/>
            <ac:spMk id="108" creationId="{4DF52F36-14A2-787C-9B07-13FC38FBB732}"/>
          </ac:spMkLst>
        </pc:spChg>
        <pc:spChg chg="mod">
          <ac:chgData name="HIMANSHU KUMAR" userId="8a10f877-f49f-4bff-a9df-3ae4bd2b1ccd" providerId="ADAL" clId="{20D96143-6CC4-45F7-8841-7917A3459F7E}" dt="2025-05-19T04:09:57.221" v="2" actId="165"/>
          <ac:spMkLst>
            <pc:docMk/>
            <pc:sldMk cId="363828047" sldId="3758"/>
            <ac:spMk id="109" creationId="{714F9EC0-0B40-85A8-6DE9-73230AD5E358}"/>
          </ac:spMkLst>
        </pc:spChg>
        <pc:grpChg chg="mod">
          <ac:chgData name="HIMANSHU KUMAR" userId="8a10f877-f49f-4bff-a9df-3ae4bd2b1ccd" providerId="ADAL" clId="{20D96143-6CC4-45F7-8841-7917A3459F7E}" dt="2025-05-19T04:21:27.468" v="86" actId="1038"/>
          <ac:grpSpMkLst>
            <pc:docMk/>
            <pc:sldMk cId="363828047" sldId="3758"/>
            <ac:grpSpMk id="90" creationId="{0987459A-ACB6-6A52-FAB9-221475B88111}"/>
          </ac:grpSpMkLst>
        </pc:grpChg>
        <pc:grpChg chg="mod topLvl">
          <ac:chgData name="HIMANSHU KUMAR" userId="8a10f877-f49f-4bff-a9df-3ae4bd2b1ccd" providerId="ADAL" clId="{20D96143-6CC4-45F7-8841-7917A3459F7E}" dt="2025-05-19T04:09:57.221" v="2" actId="165"/>
          <ac:grpSpMkLst>
            <pc:docMk/>
            <pc:sldMk cId="363828047" sldId="3758"/>
            <ac:grpSpMk id="106" creationId="{32C31478-7BFB-CB49-FD04-35EA4EE681AD}"/>
          </ac:grpSpMkLst>
        </pc:grpChg>
        <pc:picChg chg="add mod">
          <ac:chgData name="HIMANSHU KUMAR" userId="8a10f877-f49f-4bff-a9df-3ae4bd2b1ccd" providerId="ADAL" clId="{20D96143-6CC4-45F7-8841-7917A3459F7E}" dt="2025-05-19T04:12:10.699" v="14" actId="1076"/>
          <ac:picMkLst>
            <pc:docMk/>
            <pc:sldMk cId="363828047" sldId="3758"/>
            <ac:picMk id="5" creationId="{DB4DAD3A-2BE5-9AA5-55ED-7999DFF45EE1}"/>
          </ac:picMkLst>
        </pc:picChg>
        <pc:picChg chg="add mod">
          <ac:chgData name="HIMANSHU KUMAR" userId="8a10f877-f49f-4bff-a9df-3ae4bd2b1ccd" providerId="ADAL" clId="{20D96143-6CC4-45F7-8841-7917A3459F7E}" dt="2025-05-19T04:17:27.839" v="71" actId="1076"/>
          <ac:picMkLst>
            <pc:docMk/>
            <pc:sldMk cId="363828047" sldId="3758"/>
            <ac:picMk id="17" creationId="{8B68434B-D8E5-773F-083F-24E00B2508D2}"/>
          </ac:picMkLst>
        </pc:picChg>
        <pc:picChg chg="add mod">
          <ac:chgData name="HIMANSHU KUMAR" userId="8a10f877-f49f-4bff-a9df-3ae4bd2b1ccd" providerId="ADAL" clId="{20D96143-6CC4-45F7-8841-7917A3459F7E}" dt="2025-05-19T04:20:57.461" v="77" actId="1076"/>
          <ac:picMkLst>
            <pc:docMk/>
            <pc:sldMk cId="363828047" sldId="3758"/>
            <ac:picMk id="33" creationId="{A2E842A2-D7A8-DDED-2736-5758746D21F1}"/>
          </ac:picMkLst>
        </pc:picChg>
        <pc:picChg chg="add mod">
          <ac:chgData name="HIMANSHU KUMAR" userId="8a10f877-f49f-4bff-a9df-3ae4bd2b1ccd" providerId="ADAL" clId="{20D96143-6CC4-45F7-8841-7917A3459F7E}" dt="2025-05-19T04:39:50.886" v="246" actId="1076"/>
          <ac:picMkLst>
            <pc:docMk/>
            <pc:sldMk cId="363828047" sldId="3758"/>
            <ac:picMk id="38" creationId="{328D00F6-7884-18ED-8F8B-4C6412D23ED4}"/>
          </ac:picMkLst>
        </pc:picChg>
        <pc:picChg chg="add mod modCrop">
          <ac:chgData name="HIMANSHU KUMAR" userId="8a10f877-f49f-4bff-a9df-3ae4bd2b1ccd" providerId="ADAL" clId="{20D96143-6CC4-45F7-8841-7917A3459F7E}" dt="2025-05-19T04:32:18.681" v="171" actId="1036"/>
          <ac:picMkLst>
            <pc:docMk/>
            <pc:sldMk cId="363828047" sldId="3758"/>
            <ac:picMk id="73" creationId="{0B7A33E9-E8AD-73FE-801E-6DFBEF1B3C8B}"/>
          </ac:picMkLst>
        </pc:picChg>
        <pc:picChg chg="add mod">
          <ac:chgData name="HIMANSHU KUMAR" userId="8a10f877-f49f-4bff-a9df-3ae4bd2b1ccd" providerId="ADAL" clId="{20D96143-6CC4-45F7-8841-7917A3459F7E}" dt="2025-05-19T04:39:33.212" v="245" actId="1035"/>
          <ac:picMkLst>
            <pc:docMk/>
            <pc:sldMk cId="363828047" sldId="3758"/>
            <ac:picMk id="75" creationId="{6B0CE000-032B-5C67-210B-8D2FA577B18F}"/>
          </ac:picMkLst>
        </pc:picChg>
        <pc:picChg chg="mod">
          <ac:chgData name="HIMANSHU KUMAR" userId="8a10f877-f49f-4bff-a9df-3ae4bd2b1ccd" providerId="ADAL" clId="{20D96143-6CC4-45F7-8841-7917A3459F7E}" dt="2025-05-19T04:21:27.468" v="86" actId="1038"/>
          <ac:picMkLst>
            <pc:docMk/>
            <pc:sldMk cId="363828047" sldId="3758"/>
            <ac:picMk id="1050" creationId="{610048E1-AB81-B867-6296-7A42D7679318}"/>
          </ac:picMkLst>
        </pc:picChg>
      </pc:sldChg>
    </pc:docChg>
  </pc:docChgLst>
  <pc:docChgLst>
    <pc:chgData name="HIMANSHU KUMAR" userId="S::himanshu.kumar@krmangalam.edu.in::8a10f877-f49f-4bff-a9df-3ae4bd2b1ccd" providerId="AD" clId="Web-{74673834-1B66-1355-19C4-8ADD80883C9F}"/>
    <pc:docChg chg="modSld">
      <pc:chgData name="HIMANSHU KUMAR" userId="S::himanshu.kumar@krmangalam.edu.in::8a10f877-f49f-4bff-a9df-3ae4bd2b1ccd" providerId="AD" clId="Web-{74673834-1B66-1355-19C4-8ADD80883C9F}" dt="2025-06-12T16:38:43.227" v="2" actId="20577"/>
      <pc:docMkLst>
        <pc:docMk/>
      </pc:docMkLst>
      <pc:sldChg chg="modSp">
        <pc:chgData name="HIMANSHU KUMAR" userId="S::himanshu.kumar@krmangalam.edu.in::8a10f877-f49f-4bff-a9df-3ae4bd2b1ccd" providerId="AD" clId="Web-{74673834-1B66-1355-19C4-8ADD80883C9F}" dt="2025-06-12T16:38:43.227" v="2" actId="20577"/>
        <pc:sldMkLst>
          <pc:docMk/>
          <pc:sldMk cId="324492184" sldId="3708"/>
        </pc:sldMkLst>
        <pc:spChg chg="mod">
          <ac:chgData name="HIMANSHU KUMAR" userId="S::himanshu.kumar@krmangalam.edu.in::8a10f877-f49f-4bff-a9df-3ae4bd2b1ccd" providerId="AD" clId="Web-{74673834-1B66-1355-19C4-8ADD80883C9F}" dt="2025-06-12T16:38:43.227" v="2" actId="20577"/>
          <ac:spMkLst>
            <pc:docMk/>
            <pc:sldMk cId="324492184" sldId="3708"/>
            <ac:spMk id="90" creationId="{4965449C-B20F-F0CB-A3C3-B25D83ACD6E6}"/>
          </ac:spMkLst>
        </pc:spChg>
      </pc:sldChg>
    </pc:docChg>
  </pc:docChgLst>
  <pc:docChgLst>
    <pc:chgData name="Dr. Vibha Thakur" userId="S::vibha.thakur@krmangalam.edu.in::7ffc4e41-93c3-4170-8f1d-32bd5c621cb6" providerId="AD" clId="Web-{E65793C2-B3DF-98A3-A46D-6105791FB0B3}"/>
    <pc:docChg chg="addSld modSld">
      <pc:chgData name="Dr. Vibha Thakur" userId="S::vibha.thakur@krmangalam.edu.in::7ffc4e41-93c3-4170-8f1d-32bd5c621cb6" providerId="AD" clId="Web-{E65793C2-B3DF-98A3-A46D-6105791FB0B3}" dt="2025-06-11T05:05:00.392" v="17" actId="1076"/>
      <pc:docMkLst>
        <pc:docMk/>
      </pc:docMkLst>
      <pc:sldChg chg="modSp">
        <pc:chgData name="Dr. Vibha Thakur" userId="S::vibha.thakur@krmangalam.edu.in::7ffc4e41-93c3-4170-8f1d-32bd5c621cb6" providerId="AD" clId="Web-{E65793C2-B3DF-98A3-A46D-6105791FB0B3}" dt="2025-06-11T05:02:06.562" v="3" actId="20577"/>
        <pc:sldMkLst>
          <pc:docMk/>
          <pc:sldMk cId="3788283159" sldId="3719"/>
        </pc:sldMkLst>
      </pc:sldChg>
      <pc:sldChg chg="delSp modSp">
        <pc:chgData name="Dr. Vibha Thakur" userId="S::vibha.thakur@krmangalam.edu.in::7ffc4e41-93c3-4170-8f1d-32bd5c621cb6" providerId="AD" clId="Web-{E65793C2-B3DF-98A3-A46D-6105791FB0B3}" dt="2025-06-11T05:05:00.392" v="17" actId="1076"/>
        <pc:sldMkLst>
          <pc:docMk/>
          <pc:sldMk cId="600792301" sldId="3767"/>
        </pc:sldMkLst>
        <pc:picChg chg="mod">
          <ac:chgData name="Dr. Vibha Thakur" userId="S::vibha.thakur@krmangalam.edu.in::7ffc4e41-93c3-4170-8f1d-32bd5c621cb6" providerId="AD" clId="Web-{E65793C2-B3DF-98A3-A46D-6105791FB0B3}" dt="2025-06-11T05:04:58.955" v="14" actId="1076"/>
          <ac:picMkLst>
            <pc:docMk/>
            <pc:sldMk cId="600792301" sldId="3767"/>
            <ac:picMk id="5" creationId="{73DEA90F-E15E-9E03-59A5-975806BF7818}"/>
          </ac:picMkLst>
        </pc:picChg>
        <pc:picChg chg="mod">
          <ac:chgData name="Dr. Vibha Thakur" userId="S::vibha.thakur@krmangalam.edu.in::7ffc4e41-93c3-4170-8f1d-32bd5c621cb6" providerId="AD" clId="Web-{E65793C2-B3DF-98A3-A46D-6105791FB0B3}" dt="2025-06-11T05:04:58.970" v="15" actId="1076"/>
          <ac:picMkLst>
            <pc:docMk/>
            <pc:sldMk cId="600792301" sldId="3767"/>
            <ac:picMk id="7" creationId="{C22B40E6-7808-385E-E4FB-86AA485DB144}"/>
          </ac:picMkLst>
        </pc:picChg>
        <pc:picChg chg="mod">
          <ac:chgData name="Dr. Vibha Thakur" userId="S::vibha.thakur@krmangalam.edu.in::7ffc4e41-93c3-4170-8f1d-32bd5c621cb6" providerId="AD" clId="Web-{E65793C2-B3DF-98A3-A46D-6105791FB0B3}" dt="2025-06-11T05:04:58.986" v="16" actId="1076"/>
          <ac:picMkLst>
            <pc:docMk/>
            <pc:sldMk cId="600792301" sldId="3767"/>
            <ac:picMk id="9" creationId="{6D2F6FF1-3864-0582-7901-9ED6A1FD2F94}"/>
          </ac:picMkLst>
        </pc:picChg>
        <pc:picChg chg="mod">
          <ac:chgData name="Dr. Vibha Thakur" userId="S::vibha.thakur@krmangalam.edu.in::7ffc4e41-93c3-4170-8f1d-32bd5c621cb6" providerId="AD" clId="Web-{E65793C2-B3DF-98A3-A46D-6105791FB0B3}" dt="2025-06-11T05:05:00.392" v="17" actId="1076"/>
          <ac:picMkLst>
            <pc:docMk/>
            <pc:sldMk cId="600792301" sldId="3767"/>
            <ac:picMk id="1032" creationId="{02D4E9D5-548E-B505-0463-4D21164A9960}"/>
          </ac:picMkLst>
        </pc:picChg>
        <pc:picChg chg="mod">
          <ac:chgData name="Dr. Vibha Thakur" userId="S::vibha.thakur@krmangalam.edu.in::7ffc4e41-93c3-4170-8f1d-32bd5c621cb6" providerId="AD" clId="Web-{E65793C2-B3DF-98A3-A46D-6105791FB0B3}" dt="2025-06-11T05:04:43.939" v="11" actId="1076"/>
          <ac:picMkLst>
            <pc:docMk/>
            <pc:sldMk cId="600792301" sldId="3767"/>
            <ac:picMk id="1038" creationId="{8E74A74B-23AB-2985-41B2-4AECB5416B4F}"/>
          </ac:picMkLst>
        </pc:picChg>
        <pc:picChg chg="mod">
          <ac:chgData name="Dr. Vibha Thakur" userId="S::vibha.thakur@krmangalam.edu.in::7ffc4e41-93c3-4170-8f1d-32bd5c621cb6" providerId="AD" clId="Web-{E65793C2-B3DF-98A3-A46D-6105791FB0B3}" dt="2025-06-11T05:04:45.548" v="12" actId="1076"/>
          <ac:picMkLst>
            <pc:docMk/>
            <pc:sldMk cId="600792301" sldId="3767"/>
            <ac:picMk id="1040" creationId="{F597E276-FB0F-ADA7-195E-E84E72C7DF59}"/>
          </ac:picMkLst>
        </pc:picChg>
        <pc:picChg chg="mod">
          <ac:chgData name="Dr. Vibha Thakur" userId="S::vibha.thakur@krmangalam.edu.in::7ffc4e41-93c3-4170-8f1d-32bd5c621cb6" providerId="AD" clId="Web-{E65793C2-B3DF-98A3-A46D-6105791FB0B3}" dt="2025-06-11T05:04:47.361" v="13" actId="1076"/>
          <ac:picMkLst>
            <pc:docMk/>
            <pc:sldMk cId="600792301" sldId="3767"/>
            <ac:picMk id="1042" creationId="{48D6F33E-A0BB-0521-D1A6-8F9D52A99880}"/>
          </ac:picMkLst>
        </pc:picChg>
      </pc:sldChg>
      <pc:sldChg chg="modSp">
        <pc:chgData name="Dr. Vibha Thakur" userId="S::vibha.thakur@krmangalam.edu.in::7ffc4e41-93c3-4170-8f1d-32bd5c621cb6" providerId="AD" clId="Web-{E65793C2-B3DF-98A3-A46D-6105791FB0B3}" dt="2025-06-11T04:54:44.541" v="0" actId="1076"/>
        <pc:sldMkLst>
          <pc:docMk/>
          <pc:sldMk cId="3861742730" sldId="3769"/>
        </pc:sldMkLst>
        <pc:spChg chg="mod">
          <ac:chgData name="Dr. Vibha Thakur" userId="S::vibha.thakur@krmangalam.edu.in::7ffc4e41-93c3-4170-8f1d-32bd5c621cb6" providerId="AD" clId="Web-{E65793C2-B3DF-98A3-A46D-6105791FB0B3}" dt="2025-06-11T04:54:44.541" v="0" actId="1076"/>
          <ac:spMkLst>
            <pc:docMk/>
            <pc:sldMk cId="3861742730" sldId="3769"/>
            <ac:spMk id="2" creationId="{20533BB7-F8E0-0806-A804-FE163F881048}"/>
          </ac:spMkLst>
        </pc:spChg>
      </pc:sldChg>
      <pc:sldChg chg="new">
        <pc:chgData name="Dr. Vibha Thakur" userId="S::vibha.thakur@krmangalam.edu.in::7ffc4e41-93c3-4170-8f1d-32bd5c621cb6" providerId="AD" clId="Web-{E65793C2-B3DF-98A3-A46D-6105791FB0B3}" dt="2025-06-11T05:03:16.938" v="4"/>
        <pc:sldMkLst>
          <pc:docMk/>
          <pc:sldMk cId="1921290099" sldId="3770"/>
        </pc:sldMkLst>
      </pc:sldChg>
      <pc:sldChg chg="new">
        <pc:chgData name="Dr. Vibha Thakur" userId="S::vibha.thakur@krmangalam.edu.in::7ffc4e41-93c3-4170-8f1d-32bd5c621cb6" providerId="AD" clId="Web-{E65793C2-B3DF-98A3-A46D-6105791FB0B3}" dt="2025-06-11T05:04:16.907" v="5"/>
        <pc:sldMkLst>
          <pc:docMk/>
          <pc:sldMk cId="2768365491" sldId="3771"/>
        </pc:sldMkLst>
      </pc:sldChg>
    </pc:docChg>
  </pc:docChgLst>
  <pc:docChgLst>
    <pc:chgData name="Dr. Vibha Thakur" userId="S::vibha.thakur@krmangalam.edu.in::7ffc4e41-93c3-4170-8f1d-32bd5c621cb6" providerId="AD" clId="Web-{6F3226CC-F6D9-4928-B74D-C3F23CEC5C86}"/>
    <pc:docChg chg="modSld">
      <pc:chgData name="Dr. Vibha Thakur" userId="S::vibha.thakur@krmangalam.edu.in::7ffc4e41-93c3-4170-8f1d-32bd5c621cb6" providerId="AD" clId="Web-{6F3226CC-F6D9-4928-B74D-C3F23CEC5C86}" dt="2025-06-06T04:40:40.931" v="17" actId="1076"/>
      <pc:docMkLst>
        <pc:docMk/>
      </pc:docMkLst>
      <pc:sldChg chg="delSp modSp">
        <pc:chgData name="Dr. Vibha Thakur" userId="S::vibha.thakur@krmangalam.edu.in::7ffc4e41-93c3-4170-8f1d-32bd5c621cb6" providerId="AD" clId="Web-{6F3226CC-F6D9-4928-B74D-C3F23CEC5C86}" dt="2025-06-06T04:40:40.931" v="17" actId="1076"/>
        <pc:sldMkLst>
          <pc:docMk/>
          <pc:sldMk cId="54162848" sldId="3746"/>
        </pc:sldMkLst>
        <pc:spChg chg="mod">
          <ac:chgData name="Dr. Vibha Thakur" userId="S::vibha.thakur@krmangalam.edu.in::7ffc4e41-93c3-4170-8f1d-32bd5c621cb6" providerId="AD" clId="Web-{6F3226CC-F6D9-4928-B74D-C3F23CEC5C86}" dt="2025-06-06T04:40:40.931" v="17" actId="1076"/>
          <ac:spMkLst>
            <pc:docMk/>
            <pc:sldMk cId="54162848" sldId="3746"/>
            <ac:spMk id="5" creationId="{16AE4E6F-E6DA-40EA-CFD1-E7054BDC51ED}"/>
          </ac:spMkLst>
        </pc:spChg>
        <pc:picChg chg="mod">
          <ac:chgData name="Dr. Vibha Thakur" userId="S::vibha.thakur@krmangalam.edu.in::7ffc4e41-93c3-4170-8f1d-32bd5c621cb6" providerId="AD" clId="Web-{6F3226CC-F6D9-4928-B74D-C3F23CEC5C86}" dt="2025-06-06T04:40:37.790" v="16" actId="1076"/>
          <ac:picMkLst>
            <pc:docMk/>
            <pc:sldMk cId="54162848" sldId="3746"/>
            <ac:picMk id="7" creationId="{52D2DEFF-BD66-C317-FAA9-CC6553839759}"/>
          </ac:picMkLst>
        </pc:picChg>
      </pc:sldChg>
    </pc:docChg>
  </pc:docChgLst>
  <pc:docChgLst>
    <pc:chgData name="HIMANSHU KUMAR" userId="8a10f877-f49f-4bff-a9df-3ae4bd2b1ccd" providerId="ADAL" clId="{244F7A10-2AB7-4B14-B3BE-AD33211A0AB7}"/>
    <pc:docChg chg="undo custSel addSld delSld modSld">
      <pc:chgData name="HIMANSHU KUMAR" userId="8a10f877-f49f-4bff-a9df-3ae4bd2b1ccd" providerId="ADAL" clId="{244F7A10-2AB7-4B14-B3BE-AD33211A0AB7}" dt="2025-03-26T09:50:38.922" v="7" actId="27636"/>
      <pc:docMkLst>
        <pc:docMk/>
      </pc:docMkLst>
      <pc:sldChg chg="del">
        <pc:chgData name="HIMANSHU KUMAR" userId="8a10f877-f49f-4bff-a9df-3ae4bd2b1ccd" providerId="ADAL" clId="{244F7A10-2AB7-4B14-B3BE-AD33211A0AB7}" dt="2025-03-26T09:50:02.075" v="3" actId="2696"/>
        <pc:sldMkLst>
          <pc:docMk/>
          <pc:sldMk cId="1213428540" sldId="3659"/>
        </pc:sldMkLst>
      </pc:sldChg>
      <pc:sldChg chg="add">
        <pc:chgData name="HIMANSHU KUMAR" userId="8a10f877-f49f-4bff-a9df-3ae4bd2b1ccd" providerId="ADAL" clId="{244F7A10-2AB7-4B14-B3BE-AD33211A0AB7}" dt="2025-03-26T09:49:57.187" v="2"/>
        <pc:sldMkLst>
          <pc:docMk/>
          <pc:sldMk cId="324492184" sldId="3708"/>
        </pc:sldMkLst>
      </pc:sldChg>
      <pc:sldChg chg="modSp mod">
        <pc:chgData name="HIMANSHU KUMAR" userId="8a10f877-f49f-4bff-a9df-3ae4bd2b1ccd" providerId="ADAL" clId="{244F7A10-2AB7-4B14-B3BE-AD33211A0AB7}" dt="2025-03-26T09:50:38.922" v="7" actId="27636"/>
        <pc:sldMkLst>
          <pc:docMk/>
          <pc:sldMk cId="54162848" sldId="3746"/>
        </pc:sldMkLst>
      </pc:sldChg>
      <pc:sldChg chg="modSp mod">
        <pc:chgData name="HIMANSHU KUMAR" userId="8a10f877-f49f-4bff-a9df-3ae4bd2b1ccd" providerId="ADAL" clId="{244F7A10-2AB7-4B14-B3BE-AD33211A0AB7}" dt="2025-03-26T09:45:52.693" v="1" actId="14100"/>
        <pc:sldMkLst>
          <pc:docMk/>
          <pc:sldMk cId="1274137814" sldId="3753"/>
        </pc:sldMkLst>
        <pc:picChg chg="mod">
          <ac:chgData name="HIMANSHU KUMAR" userId="8a10f877-f49f-4bff-a9df-3ae4bd2b1ccd" providerId="ADAL" clId="{244F7A10-2AB7-4B14-B3BE-AD33211A0AB7}" dt="2025-03-26T09:45:52.693" v="1" actId="14100"/>
          <ac:picMkLst>
            <pc:docMk/>
            <pc:sldMk cId="1274137814" sldId="3753"/>
            <ac:picMk id="39" creationId="{3A10007D-835B-0BDA-16CF-D29FBA62001D}"/>
          </ac:picMkLst>
        </pc:picChg>
      </pc:sldChg>
    </pc:docChg>
  </pc:docChgLst>
  <pc:docChgLst>
    <pc:chgData name="HIMANSHU KUMAR" userId="S::himanshu.kumar@krmangalam.edu.in::8a10f877-f49f-4bff-a9df-3ae4bd2b1ccd" providerId="AD" clId="Web-{B598B14D-417E-7BC5-6B7F-ED1D78909D02}"/>
    <pc:docChg chg="modSld">
      <pc:chgData name="HIMANSHU KUMAR" userId="S::himanshu.kumar@krmangalam.edu.in::8a10f877-f49f-4bff-a9df-3ae4bd2b1ccd" providerId="AD" clId="Web-{B598B14D-417E-7BC5-6B7F-ED1D78909D02}" dt="2025-06-15T06:18:28.660" v="15" actId="20577"/>
      <pc:docMkLst>
        <pc:docMk/>
      </pc:docMkLst>
      <pc:sldChg chg="modSp">
        <pc:chgData name="HIMANSHU KUMAR" userId="S::himanshu.kumar@krmangalam.edu.in::8a10f877-f49f-4bff-a9df-3ae4bd2b1ccd" providerId="AD" clId="Web-{B598B14D-417E-7BC5-6B7F-ED1D78909D02}" dt="2025-06-15T06:18:28.660" v="15" actId="20577"/>
        <pc:sldMkLst>
          <pc:docMk/>
          <pc:sldMk cId="3861742730" sldId="3769"/>
        </pc:sldMkLst>
        <pc:spChg chg="mod">
          <ac:chgData name="HIMANSHU KUMAR" userId="S::himanshu.kumar@krmangalam.edu.in::8a10f877-f49f-4bff-a9df-3ae4bd2b1ccd" providerId="AD" clId="Web-{B598B14D-417E-7BC5-6B7F-ED1D78909D02}" dt="2025-06-15T06:17:20.503" v="5" actId="20577"/>
          <ac:spMkLst>
            <pc:docMk/>
            <pc:sldMk cId="3861742730" sldId="3769"/>
            <ac:spMk id="9" creationId="{25D7C37B-8D1C-DC03-9390-FF5D6E163D27}"/>
          </ac:spMkLst>
        </pc:spChg>
        <pc:spChg chg="mod">
          <ac:chgData name="HIMANSHU KUMAR" userId="S::himanshu.kumar@krmangalam.edu.in::8a10f877-f49f-4bff-a9df-3ae4bd2b1ccd" providerId="AD" clId="Web-{B598B14D-417E-7BC5-6B7F-ED1D78909D02}" dt="2025-06-15T06:17:44.566" v="7" actId="20577"/>
          <ac:spMkLst>
            <pc:docMk/>
            <pc:sldMk cId="3861742730" sldId="3769"/>
            <ac:spMk id="12" creationId="{EE8D2F1B-D31A-51BE-07A4-17835AF6B59B}"/>
          </ac:spMkLst>
        </pc:spChg>
        <pc:spChg chg="mod">
          <ac:chgData name="HIMANSHU KUMAR" userId="S::himanshu.kumar@krmangalam.edu.in::8a10f877-f49f-4bff-a9df-3ae4bd2b1ccd" providerId="AD" clId="Web-{B598B14D-417E-7BC5-6B7F-ED1D78909D02}" dt="2025-06-15T06:18:00.441" v="10" actId="20577"/>
          <ac:spMkLst>
            <pc:docMk/>
            <pc:sldMk cId="3861742730" sldId="3769"/>
            <ac:spMk id="19" creationId="{1EF0952D-BBFE-09E3-1DA4-C550E5D2754F}"/>
          </ac:spMkLst>
        </pc:spChg>
        <pc:spChg chg="mod">
          <ac:chgData name="HIMANSHU KUMAR" userId="S::himanshu.kumar@krmangalam.edu.in::8a10f877-f49f-4bff-a9df-3ae4bd2b1ccd" providerId="AD" clId="Web-{B598B14D-417E-7BC5-6B7F-ED1D78909D02}" dt="2025-06-15T06:18:12.488" v="12" actId="20577"/>
          <ac:spMkLst>
            <pc:docMk/>
            <pc:sldMk cId="3861742730" sldId="3769"/>
            <ac:spMk id="22" creationId="{FFFD44B5-3515-A882-2A1D-255BD12B394A}"/>
          </ac:spMkLst>
        </pc:spChg>
        <pc:spChg chg="mod">
          <ac:chgData name="HIMANSHU KUMAR" userId="S::himanshu.kumar@krmangalam.edu.in::8a10f877-f49f-4bff-a9df-3ae4bd2b1ccd" providerId="AD" clId="Web-{B598B14D-417E-7BC5-6B7F-ED1D78909D02}" dt="2025-06-15T06:18:28.660" v="15" actId="20577"/>
          <ac:spMkLst>
            <pc:docMk/>
            <pc:sldMk cId="3861742730" sldId="3769"/>
            <ac:spMk id="26" creationId="{EBDFD8AA-1813-1338-5C9F-2B3834A1AB90}"/>
          </ac:spMkLst>
        </pc:spChg>
      </pc:sldChg>
    </pc:docChg>
  </pc:docChgLst>
  <pc:docChgLst>
    <pc:chgData name="HIMANSHU KUMAR" userId="S::himanshu.kumar@krmangalam.edu.in::8a10f877-f49f-4bff-a9df-3ae4bd2b1ccd" providerId="AD" clId="Web-{1096DC0C-0598-B709-252D-1BF5557726E6}"/>
    <pc:docChg chg="modSld">
      <pc:chgData name="HIMANSHU KUMAR" userId="S::himanshu.kumar@krmangalam.edu.in::8a10f877-f49f-4bff-a9df-3ae4bd2b1ccd" providerId="AD" clId="Web-{1096DC0C-0598-B709-252D-1BF5557726E6}" dt="2025-06-09T18:55:20.721" v="116" actId="14100"/>
      <pc:docMkLst>
        <pc:docMk/>
      </pc:docMkLst>
      <pc:sldChg chg="modSp">
        <pc:chgData name="HIMANSHU KUMAR" userId="S::himanshu.kumar@krmangalam.edu.in::8a10f877-f49f-4bff-a9df-3ae4bd2b1ccd" providerId="AD" clId="Web-{1096DC0C-0598-B709-252D-1BF5557726E6}" dt="2025-06-09T14:03:02.743" v="33" actId="14100"/>
        <pc:sldMkLst>
          <pc:docMk/>
          <pc:sldMk cId="1149819621" sldId="3716"/>
        </pc:sldMkLst>
        <pc:spChg chg="mod">
          <ac:chgData name="HIMANSHU KUMAR" userId="S::himanshu.kumar@krmangalam.edu.in::8a10f877-f49f-4bff-a9df-3ae4bd2b1ccd" providerId="AD" clId="Web-{1096DC0C-0598-B709-252D-1BF5557726E6}" dt="2025-06-09T14:02:23.836" v="29" actId="14100"/>
          <ac:spMkLst>
            <pc:docMk/>
            <pc:sldMk cId="1149819621" sldId="3716"/>
            <ac:spMk id="5" creationId="{650FB940-A8DD-D0F3-76B6-13ADE1BC15C9}"/>
          </ac:spMkLst>
        </pc:spChg>
        <pc:spChg chg="mod">
          <ac:chgData name="HIMANSHU KUMAR" userId="S::himanshu.kumar@krmangalam.edu.in::8a10f877-f49f-4bff-a9df-3ae4bd2b1ccd" providerId="AD" clId="Web-{1096DC0C-0598-B709-252D-1BF5557726E6}" dt="2025-06-09T14:02:13.070" v="24" actId="1076"/>
          <ac:spMkLst>
            <pc:docMk/>
            <pc:sldMk cId="1149819621" sldId="3716"/>
            <ac:spMk id="7" creationId="{045D4DAF-A283-0C80-93DA-6E0B94544606}"/>
          </ac:spMkLst>
        </pc:spChg>
        <pc:spChg chg="mod">
          <ac:chgData name="HIMANSHU KUMAR" userId="S::himanshu.kumar@krmangalam.edu.in::8a10f877-f49f-4bff-a9df-3ae4bd2b1ccd" providerId="AD" clId="Web-{1096DC0C-0598-B709-252D-1BF5557726E6}" dt="2025-06-09T14:02:34.774" v="30" actId="14100"/>
          <ac:spMkLst>
            <pc:docMk/>
            <pc:sldMk cId="1149819621" sldId="3716"/>
            <ac:spMk id="10" creationId="{D896A9FC-7ECA-26AD-AAF3-A8F3B2F1D349}"/>
          </ac:spMkLst>
        </pc:spChg>
        <pc:spChg chg="mod">
          <ac:chgData name="HIMANSHU KUMAR" userId="S::himanshu.kumar@krmangalam.edu.in::8a10f877-f49f-4bff-a9df-3ae4bd2b1ccd" providerId="AD" clId="Web-{1096DC0C-0598-B709-252D-1BF5557726E6}" dt="2025-06-09T14:02:13.117" v="25" actId="1076"/>
          <ac:spMkLst>
            <pc:docMk/>
            <pc:sldMk cId="1149819621" sldId="3716"/>
            <ac:spMk id="11" creationId="{82632500-29B8-5F08-1F26-225428A24AB8}"/>
          </ac:spMkLst>
        </pc:spChg>
        <pc:spChg chg="mod">
          <ac:chgData name="HIMANSHU KUMAR" userId="S::himanshu.kumar@krmangalam.edu.in::8a10f877-f49f-4bff-a9df-3ae4bd2b1ccd" providerId="AD" clId="Web-{1096DC0C-0598-B709-252D-1BF5557726E6}" dt="2025-06-09T14:02:45.493" v="31" actId="14100"/>
          <ac:spMkLst>
            <pc:docMk/>
            <pc:sldMk cId="1149819621" sldId="3716"/>
            <ac:spMk id="14" creationId="{59C1A843-473D-9D24-80B1-C459541F3D63}"/>
          </ac:spMkLst>
        </pc:spChg>
        <pc:spChg chg="mod">
          <ac:chgData name="HIMANSHU KUMAR" userId="S::himanshu.kumar@krmangalam.edu.in::8a10f877-f49f-4bff-a9df-3ae4bd2b1ccd" providerId="AD" clId="Web-{1096DC0C-0598-B709-252D-1BF5557726E6}" dt="2025-06-09T14:02:13.163" v="26" actId="1076"/>
          <ac:spMkLst>
            <pc:docMk/>
            <pc:sldMk cId="1149819621" sldId="3716"/>
            <ac:spMk id="15" creationId="{8EC923B6-F70B-26B4-A11E-B99FA2D00CF3}"/>
          </ac:spMkLst>
        </pc:spChg>
        <pc:spChg chg="mod">
          <ac:chgData name="HIMANSHU KUMAR" userId="S::himanshu.kumar@krmangalam.edu.in::8a10f877-f49f-4bff-a9df-3ae4bd2b1ccd" providerId="AD" clId="Web-{1096DC0C-0598-B709-252D-1BF5557726E6}" dt="2025-06-09T14:03:02.743" v="33" actId="14100"/>
          <ac:spMkLst>
            <pc:docMk/>
            <pc:sldMk cId="1149819621" sldId="3716"/>
            <ac:spMk id="16" creationId="{18ABC2BE-C72C-6E45-7729-5264C2BEC4AB}"/>
          </ac:spMkLst>
        </pc:spChg>
        <pc:spChg chg="mod">
          <ac:chgData name="HIMANSHU KUMAR" userId="S::himanshu.kumar@krmangalam.edu.in::8a10f877-f49f-4bff-a9df-3ae4bd2b1ccd" providerId="AD" clId="Web-{1096DC0C-0598-B709-252D-1BF5557726E6}" dt="2025-06-09T14:02:13.210" v="27" actId="1076"/>
          <ac:spMkLst>
            <pc:docMk/>
            <pc:sldMk cId="1149819621" sldId="3716"/>
            <ac:spMk id="17" creationId="{81EDAB50-5835-5168-9CEC-3337B38C2A28}"/>
          </ac:spMkLst>
        </pc:spChg>
        <pc:grpChg chg="mod">
          <ac:chgData name="HIMANSHU KUMAR" userId="S::himanshu.kumar@krmangalam.edu.in::8a10f877-f49f-4bff-a9df-3ae4bd2b1ccd" providerId="AD" clId="Web-{1096DC0C-0598-B709-252D-1BF5557726E6}" dt="2025-06-09T14:01:06.708" v="12" actId="14100"/>
          <ac:grpSpMkLst>
            <pc:docMk/>
            <pc:sldMk cId="1149819621" sldId="3716"/>
            <ac:grpSpMk id="3" creationId="{0AB38567-F16B-0319-515A-E8B8EB0F0B6C}"/>
          </ac:grpSpMkLst>
        </pc:grpChg>
        <pc:picChg chg="mod">
          <ac:chgData name="HIMANSHU KUMAR" userId="S::himanshu.kumar@krmangalam.edu.in::8a10f877-f49f-4bff-a9df-3ae4bd2b1ccd" providerId="AD" clId="Web-{1096DC0C-0598-B709-252D-1BF5557726E6}" dt="2025-06-09T14:00:01.346" v="2" actId="1076"/>
          <ac:picMkLst>
            <pc:docMk/>
            <pc:sldMk cId="1149819621" sldId="3716"/>
            <ac:picMk id="4" creationId="{A3B0117B-9E22-51C2-5884-635482A602E6}"/>
          </ac:picMkLst>
        </pc:picChg>
        <pc:picChg chg="mod">
          <ac:chgData name="HIMANSHU KUMAR" userId="S::himanshu.kumar@krmangalam.edu.in::8a10f877-f49f-4bff-a9df-3ae4bd2b1ccd" providerId="AD" clId="Web-{1096DC0C-0598-B709-252D-1BF5557726E6}" dt="2025-06-09T14:00:01.330" v="1" actId="1076"/>
          <ac:picMkLst>
            <pc:docMk/>
            <pc:sldMk cId="1149819621" sldId="3716"/>
            <ac:picMk id="9" creationId="{00000000-0000-0000-0000-000000000000}"/>
          </ac:picMkLst>
        </pc:picChg>
        <pc:picChg chg="mod">
          <ac:chgData name="HIMANSHU KUMAR" userId="S::himanshu.kumar@krmangalam.edu.in::8a10f877-f49f-4bff-a9df-3ae4bd2b1ccd" providerId="AD" clId="Web-{1096DC0C-0598-B709-252D-1BF5557726E6}" dt="2025-06-09T14:00:01.362" v="3" actId="1076"/>
          <ac:picMkLst>
            <pc:docMk/>
            <pc:sldMk cId="1149819621" sldId="3716"/>
            <ac:picMk id="12" creationId="{2BFCD2C0-4937-CD81-B203-9842AC661B33}"/>
          </ac:picMkLst>
        </pc:picChg>
        <pc:picChg chg="mod">
          <ac:chgData name="HIMANSHU KUMAR" userId="S::himanshu.kumar@krmangalam.edu.in::8a10f877-f49f-4bff-a9df-3ae4bd2b1ccd" providerId="AD" clId="Web-{1096DC0C-0598-B709-252D-1BF5557726E6}" dt="2025-06-09T14:00:01.377" v="4" actId="1076"/>
          <ac:picMkLst>
            <pc:docMk/>
            <pc:sldMk cId="1149819621" sldId="3716"/>
            <ac:picMk id="23" creationId="{09140B02-3FC4-0091-482D-41CAB0113986}"/>
          </ac:picMkLst>
        </pc:picChg>
      </pc:sldChg>
      <pc:sldChg chg="addSp delSp modSp">
        <pc:chgData name="HIMANSHU KUMAR" userId="S::himanshu.kumar@krmangalam.edu.in::8a10f877-f49f-4bff-a9df-3ae4bd2b1ccd" providerId="AD" clId="Web-{1096DC0C-0598-B709-252D-1BF5557726E6}" dt="2025-06-09T18:55:20.721" v="116" actId="14100"/>
        <pc:sldMkLst>
          <pc:docMk/>
          <pc:sldMk cId="506898218" sldId="3766"/>
        </pc:sldMkLst>
        <pc:graphicFrameChg chg="add mod modGraphic">
          <ac:chgData name="HIMANSHU KUMAR" userId="S::himanshu.kumar@krmangalam.edu.in::8a10f877-f49f-4bff-a9df-3ae4bd2b1ccd" providerId="AD" clId="Web-{1096DC0C-0598-B709-252D-1BF5557726E6}" dt="2025-06-09T18:55:16.831" v="115"/>
          <ac:graphicFrameMkLst>
            <pc:docMk/>
            <pc:sldMk cId="506898218" sldId="3766"/>
            <ac:graphicFrameMk id="6" creationId="{8D0FB087-F5F7-C6C6-7EB3-AE899364AA2E}"/>
          </ac:graphicFrameMkLst>
        </pc:graphicFrameChg>
        <pc:picChg chg="mod">
          <ac:chgData name="HIMANSHU KUMAR" userId="S::himanshu.kumar@krmangalam.edu.in::8a10f877-f49f-4bff-a9df-3ae4bd2b1ccd" providerId="AD" clId="Web-{1096DC0C-0598-B709-252D-1BF5557726E6}" dt="2025-06-09T16:44:05.063" v="107" actId="14100"/>
          <ac:picMkLst>
            <pc:docMk/>
            <pc:sldMk cId="506898218" sldId="3766"/>
            <ac:picMk id="5" creationId="{42CA2EF8-2DF4-37EC-87ED-C1A9BD37660B}"/>
          </ac:picMkLst>
        </pc:picChg>
      </pc:sldChg>
      <pc:sldChg chg="addSp delSp modSp">
        <pc:chgData name="HIMANSHU KUMAR" userId="S::himanshu.kumar@krmangalam.edu.in::8a10f877-f49f-4bff-a9df-3ae4bd2b1ccd" providerId="AD" clId="Web-{1096DC0C-0598-B709-252D-1BF5557726E6}" dt="2025-06-09T14:23:09.028" v="67" actId="1076"/>
        <pc:sldMkLst>
          <pc:docMk/>
          <pc:sldMk cId="3134365012" sldId="3768"/>
        </pc:sldMkLst>
        <pc:graphicFrameChg chg="add del mod">
          <ac:chgData name="HIMANSHU KUMAR" userId="S::himanshu.kumar@krmangalam.edu.in::8a10f877-f49f-4bff-a9df-3ae4bd2b1ccd" providerId="AD" clId="Web-{1096DC0C-0598-B709-252D-1BF5557726E6}" dt="2025-06-09T14:21:20.446" v="50"/>
          <ac:graphicFrameMkLst>
            <pc:docMk/>
            <pc:sldMk cId="3134365012" sldId="3768"/>
            <ac:graphicFrameMk id="2" creationId="{930D341A-3CE9-3760-FDC1-470ADE1546DF}"/>
          </ac:graphicFrameMkLst>
        </pc:graphicFrameChg>
        <pc:graphicFrameChg chg="mod modGraphic">
          <ac:chgData name="HIMANSHU KUMAR" userId="S::himanshu.kumar@krmangalam.edu.in::8a10f877-f49f-4bff-a9df-3ae4bd2b1ccd" providerId="AD" clId="Web-{1096DC0C-0598-B709-252D-1BF5557726E6}" dt="2025-06-09T14:21:27.524" v="60"/>
          <ac:graphicFrameMkLst>
            <pc:docMk/>
            <pc:sldMk cId="3134365012" sldId="3768"/>
            <ac:graphicFrameMk id="7" creationId="{D9F9A10C-254A-09CA-6E9D-1C283ACE507C}"/>
          </ac:graphicFrameMkLst>
        </pc:graphicFrameChg>
      </pc:sldChg>
    </pc:docChg>
  </pc:docChgLst>
  <pc:docChgLst>
    <pc:chgData name="Dr. Vibha Thakur" userId="S::vibha.thakur@krmangalam.edu.in::7ffc4e41-93c3-4170-8f1d-32bd5c621cb6" providerId="AD" clId="Web-{446A30CD-47AF-0F20-B232-CDA49D5896E8}"/>
    <pc:docChg chg="modSld sldOrd">
      <pc:chgData name="Dr. Vibha Thakur" userId="S::vibha.thakur@krmangalam.edu.in::7ffc4e41-93c3-4170-8f1d-32bd5c621cb6" providerId="AD" clId="Web-{446A30CD-47AF-0F20-B232-CDA49D5896E8}" dt="2025-06-12T04:24:41.788" v="291" actId="1076"/>
      <pc:docMkLst>
        <pc:docMk/>
      </pc:docMkLst>
      <pc:sldChg chg="modSp">
        <pc:chgData name="Dr. Vibha Thakur" userId="S::vibha.thakur@krmangalam.edu.in::7ffc4e41-93c3-4170-8f1d-32bd5c621cb6" providerId="AD" clId="Web-{446A30CD-47AF-0F20-B232-CDA49D5896E8}" dt="2025-06-12T03:45:17.327" v="10" actId="20577"/>
        <pc:sldMkLst>
          <pc:docMk/>
          <pc:sldMk cId="3788283159" sldId="3719"/>
        </pc:sldMkLst>
        <pc:spChg chg="mod">
          <ac:chgData name="Dr. Vibha Thakur" userId="S::vibha.thakur@krmangalam.edu.in::7ffc4e41-93c3-4170-8f1d-32bd5c621cb6" providerId="AD" clId="Web-{446A30CD-47AF-0F20-B232-CDA49D5896E8}" dt="2025-06-12T03:45:17.327" v="10" actId="20577"/>
          <ac:spMkLst>
            <pc:docMk/>
            <pc:sldMk cId="3788283159" sldId="3719"/>
            <ac:spMk id="14" creationId="{0131D81B-701F-44BC-001D-DF036FEAAEB8}"/>
          </ac:spMkLst>
        </pc:spChg>
      </pc:sldChg>
      <pc:sldChg chg="mod ord modShow">
        <pc:chgData name="Dr. Vibha Thakur" userId="S::vibha.thakur@krmangalam.edu.in::7ffc4e41-93c3-4170-8f1d-32bd5c621cb6" providerId="AD" clId="Web-{446A30CD-47AF-0F20-B232-CDA49D5896E8}" dt="2025-06-12T03:51:22.925" v="12"/>
        <pc:sldMkLst>
          <pc:docMk/>
          <pc:sldMk cId="2872785230" sldId="3732"/>
        </pc:sldMkLst>
      </pc:sldChg>
      <pc:sldChg chg="modSp">
        <pc:chgData name="Dr. Vibha Thakur" userId="S::vibha.thakur@krmangalam.edu.in::7ffc4e41-93c3-4170-8f1d-32bd5c621cb6" providerId="AD" clId="Web-{446A30CD-47AF-0F20-B232-CDA49D5896E8}" dt="2025-06-12T03:42:25.685" v="1"/>
        <pc:sldMkLst>
          <pc:docMk/>
          <pc:sldMk cId="506898218" sldId="3766"/>
        </pc:sldMkLst>
        <pc:graphicFrameChg chg="mod modGraphic">
          <ac:chgData name="Dr. Vibha Thakur" userId="S::vibha.thakur@krmangalam.edu.in::7ffc4e41-93c3-4170-8f1d-32bd5c621cb6" providerId="AD" clId="Web-{446A30CD-47AF-0F20-B232-CDA49D5896E8}" dt="2025-06-12T03:42:25.685" v="1"/>
          <ac:graphicFrameMkLst>
            <pc:docMk/>
            <pc:sldMk cId="506898218" sldId="3766"/>
            <ac:graphicFrameMk id="6" creationId="{8D0FB087-F5F7-C6C6-7EB3-AE899364AA2E}"/>
          </ac:graphicFrameMkLst>
        </pc:graphicFrameChg>
      </pc:sldChg>
      <pc:sldChg chg="modSp">
        <pc:chgData name="Dr. Vibha Thakur" userId="S::vibha.thakur@krmangalam.edu.in::7ffc4e41-93c3-4170-8f1d-32bd5c621cb6" providerId="AD" clId="Web-{446A30CD-47AF-0F20-B232-CDA49D5896E8}" dt="2025-06-12T04:24:41.788" v="291" actId="1076"/>
        <pc:sldMkLst>
          <pc:docMk/>
          <pc:sldMk cId="3778505383" sldId="3773"/>
        </pc:sldMkLst>
        <pc:spChg chg="mod">
          <ac:chgData name="Dr. Vibha Thakur" userId="S::vibha.thakur@krmangalam.edu.in::7ffc4e41-93c3-4170-8f1d-32bd5c621cb6" providerId="AD" clId="Web-{446A30CD-47AF-0F20-B232-CDA49D5896E8}" dt="2025-06-12T04:08:17.107" v="63" actId="20577"/>
          <ac:spMkLst>
            <pc:docMk/>
            <pc:sldMk cId="3778505383" sldId="3773"/>
            <ac:spMk id="49" creationId="{9D9095E2-E083-899C-0EE1-EA30D81384BC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16:48.112" v="157" actId="688"/>
          <ac:spMkLst>
            <pc:docMk/>
            <pc:sldMk cId="3778505383" sldId="3773"/>
            <ac:spMk id="50" creationId="{96B6D599-410D-BD4B-CD0F-FA2E46473764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07:20.543" v="55"/>
          <ac:spMkLst>
            <pc:docMk/>
            <pc:sldMk cId="3778505383" sldId="3773"/>
            <ac:spMk id="51" creationId="{F06D999A-E046-BDAE-73F8-FE6CE8EE3BA1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06:59.403" v="48"/>
          <ac:spMkLst>
            <pc:docMk/>
            <pc:sldMk cId="3778505383" sldId="3773"/>
            <ac:spMk id="58" creationId="{BAB6B73C-9A5F-BAC0-A015-D5465C282952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24:41.788" v="291" actId="1076"/>
          <ac:spMkLst>
            <pc:docMk/>
            <pc:sldMk cId="3778505383" sldId="3773"/>
            <ac:spMk id="59" creationId="{B59FC1EA-5BEA-18FB-D8D0-3530B6D339EE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07:20.543" v="57"/>
          <ac:spMkLst>
            <pc:docMk/>
            <pc:sldMk cId="3778505383" sldId="3773"/>
            <ac:spMk id="60" creationId="{98DC389B-ED46-655B-F16D-BEEA004334D7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24:33.241" v="290" actId="688"/>
          <ac:spMkLst>
            <pc:docMk/>
            <pc:sldMk cId="3778505383" sldId="3773"/>
            <ac:spMk id="61" creationId="{269CF21C-79AF-D608-61F8-FF339F180FAE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20:28.942" v="232" actId="20577"/>
          <ac:spMkLst>
            <pc:docMk/>
            <pc:sldMk cId="3778505383" sldId="3773"/>
            <ac:spMk id="62" creationId="{52591557-94F2-9D61-F2FE-487B01A208EC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17:21.674" v="178" actId="20577"/>
          <ac:spMkLst>
            <pc:docMk/>
            <pc:sldMk cId="3778505383" sldId="3773"/>
            <ac:spMk id="63" creationId="{7849B12C-6B9A-0EA5-031E-1FA9B21AFB08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23:48.413" v="288" actId="14100"/>
          <ac:spMkLst>
            <pc:docMk/>
            <pc:sldMk cId="3778505383" sldId="3773"/>
            <ac:spMk id="64" creationId="{3E13E9D5-26EE-B5B9-5F4E-7694A779EF34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23:30.616" v="285" actId="14100"/>
          <ac:spMkLst>
            <pc:docMk/>
            <pc:sldMk cId="3778505383" sldId="3773"/>
            <ac:spMk id="65" creationId="{2D673D5E-2996-63F7-976F-147286525895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23:15.834" v="283" actId="14100"/>
          <ac:spMkLst>
            <pc:docMk/>
            <pc:sldMk cId="3778505383" sldId="3773"/>
            <ac:spMk id="66" creationId="{D589E109-C899-3651-B9AC-B135C36C9729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23:00.209" v="281" actId="14100"/>
          <ac:spMkLst>
            <pc:docMk/>
            <pc:sldMk cId="3778505383" sldId="3773"/>
            <ac:spMk id="67" creationId="{22F39ADB-760A-8F56-4865-BBEDCE5D5E08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14:39.938" v="128" actId="20577"/>
          <ac:spMkLst>
            <pc:docMk/>
            <pc:sldMk cId="3778505383" sldId="3773"/>
            <ac:spMk id="73" creationId="{05BFB43B-F80C-F3A0-7E06-A98BA49B9C64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14:50.767" v="136" actId="20577"/>
          <ac:spMkLst>
            <pc:docMk/>
            <pc:sldMk cId="3778505383" sldId="3773"/>
            <ac:spMk id="74" creationId="{DB6ADD01-53A8-7D10-D13F-DF57EC9E4CD5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15:01.532" v="144" actId="20577"/>
          <ac:spMkLst>
            <pc:docMk/>
            <pc:sldMk cId="3778505383" sldId="3773"/>
            <ac:spMk id="75" creationId="{DB1EFC1E-D545-A330-6263-8104B20142C7}"/>
          </ac:spMkLst>
        </pc:spChg>
        <pc:spChg chg="mod">
          <ac:chgData name="Dr. Vibha Thakur" userId="S::vibha.thakur@krmangalam.edu.in::7ffc4e41-93c3-4170-8f1d-32bd5c621cb6" providerId="AD" clId="Web-{446A30CD-47AF-0F20-B232-CDA49D5896E8}" dt="2025-06-12T04:15:40.330" v="154" actId="20577"/>
          <ac:spMkLst>
            <pc:docMk/>
            <pc:sldMk cId="3778505383" sldId="3773"/>
            <ac:spMk id="76" creationId="{CCE8E702-04C2-CE6F-07A0-24D2052E0067}"/>
          </ac:spMkLst>
        </pc:spChg>
      </pc:sldChg>
    </pc:docChg>
  </pc:docChgLst>
  <pc:docChgLst>
    <pc:chgData name="HIMANSHU KUMAR" userId="8a10f877-f49f-4bff-a9df-3ae4bd2b1ccd" providerId="ADAL" clId="{5C3ACCE6-2D82-4673-B942-AEEE2980BC32}"/>
    <pc:docChg chg="undo redo custSel addSld delSld modSld sldOrd">
      <pc:chgData name="HIMANSHU KUMAR" userId="8a10f877-f49f-4bff-a9df-3ae4bd2b1ccd" providerId="ADAL" clId="{5C3ACCE6-2D82-4673-B942-AEEE2980BC32}" dt="2025-06-13T12:24:03.509" v="4585" actId="2696"/>
      <pc:docMkLst>
        <pc:docMk/>
      </pc:docMkLst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825658448" sldId="259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585260439" sldId="260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1963181817" sldId="261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837544031" sldId="262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4028858552" sldId="263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3818287094" sldId="269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2159394887" sldId="277"/>
        </pc:sldMkLst>
      </pc:sldChg>
      <pc:sldChg chg="del ord">
        <pc:chgData name="HIMANSHU KUMAR" userId="8a10f877-f49f-4bff-a9df-3ae4bd2b1ccd" providerId="ADAL" clId="{5C3ACCE6-2D82-4673-B942-AEEE2980BC32}" dt="2025-06-13T12:24:03.509" v="4585" actId="2696"/>
        <pc:sldMkLst>
          <pc:docMk/>
          <pc:sldMk cId="1888069044" sldId="3666"/>
        </pc:sldMkLst>
      </pc:sldChg>
      <pc:sldChg chg="addSp modSp mod">
        <pc:chgData name="HIMANSHU KUMAR" userId="8a10f877-f49f-4bff-a9df-3ae4bd2b1ccd" providerId="ADAL" clId="{5C3ACCE6-2D82-4673-B942-AEEE2980BC32}" dt="2025-06-12T08:04:50.019" v="4547" actId="1035"/>
        <pc:sldMkLst>
          <pc:docMk/>
          <pc:sldMk cId="324492184" sldId="3708"/>
        </pc:sldMkLst>
        <pc:spChg chg="add mod">
          <ac:chgData name="HIMANSHU KUMAR" userId="8a10f877-f49f-4bff-a9df-3ae4bd2b1ccd" providerId="ADAL" clId="{5C3ACCE6-2D82-4673-B942-AEEE2980BC32}" dt="2025-06-12T08:03:01.648" v="4395" actId="20577"/>
          <ac:spMkLst>
            <pc:docMk/>
            <pc:sldMk cId="324492184" sldId="3708"/>
            <ac:spMk id="4" creationId="{94DB8191-F619-53B8-FFBC-F4D4F365C3D0}"/>
          </ac:spMkLst>
        </pc:spChg>
        <pc:spChg chg="add mod">
          <ac:chgData name="HIMANSHU KUMAR" userId="8a10f877-f49f-4bff-a9df-3ae4bd2b1ccd" providerId="ADAL" clId="{5C3ACCE6-2D82-4673-B942-AEEE2980BC32}" dt="2025-06-12T07:58:42.928" v="4350" actId="1036"/>
          <ac:spMkLst>
            <pc:docMk/>
            <pc:sldMk cId="324492184" sldId="3708"/>
            <ac:spMk id="5" creationId="{A4708AED-8A35-9155-16F4-F450ABF8FD1A}"/>
          </ac:spMkLst>
        </pc:spChg>
        <pc:spChg chg="add mod">
          <ac:chgData name="HIMANSHU KUMAR" userId="8a10f877-f49f-4bff-a9df-3ae4bd2b1ccd" providerId="ADAL" clId="{5C3ACCE6-2D82-4673-B942-AEEE2980BC32}" dt="2025-06-06T05:13:19.327" v="222"/>
          <ac:spMkLst>
            <pc:docMk/>
            <pc:sldMk cId="324492184" sldId="3708"/>
            <ac:spMk id="8" creationId="{18DBD541-B9FA-F1F5-3598-CCD59063E5AD}"/>
          </ac:spMkLst>
        </pc:spChg>
        <pc:spChg chg="mod">
          <ac:chgData name="HIMANSHU KUMAR" userId="8a10f877-f49f-4bff-a9df-3ae4bd2b1ccd" providerId="ADAL" clId="{5C3ACCE6-2D82-4673-B942-AEEE2980BC32}" dt="2025-06-11T05:12:56.495" v="2411" actId="1035"/>
          <ac:spMkLst>
            <pc:docMk/>
            <pc:sldMk cId="324492184" sldId="3708"/>
            <ac:spMk id="10" creationId="{CF87CA7E-9C2A-6115-D913-AC1DBADFF5B4}"/>
          </ac:spMkLst>
        </pc:spChg>
        <pc:spChg chg="mod">
          <ac:chgData name="HIMANSHU KUMAR" userId="8a10f877-f49f-4bff-a9df-3ae4bd2b1ccd" providerId="ADAL" clId="{5C3ACCE6-2D82-4673-B942-AEEE2980BC32}" dt="2025-06-11T05:12:56.495" v="2411" actId="1035"/>
          <ac:spMkLst>
            <pc:docMk/>
            <pc:sldMk cId="324492184" sldId="3708"/>
            <ac:spMk id="27" creationId="{3C02CAE7-F4F5-7A64-575B-4BABD74B63A8}"/>
          </ac:spMkLst>
        </pc:spChg>
        <pc:spChg chg="mod">
          <ac:chgData name="HIMANSHU KUMAR" userId="8a10f877-f49f-4bff-a9df-3ae4bd2b1ccd" providerId="ADAL" clId="{5C3ACCE6-2D82-4673-B942-AEEE2980BC32}" dt="2025-06-06T05:04:57.458" v="170" actId="1037"/>
          <ac:spMkLst>
            <pc:docMk/>
            <pc:sldMk cId="324492184" sldId="3708"/>
            <ac:spMk id="44" creationId="{43D8537E-B096-868E-3D14-C0A27B37C3C8}"/>
          </ac:spMkLst>
        </pc:spChg>
        <pc:spChg chg="mod">
          <ac:chgData name="HIMANSHU KUMAR" userId="8a10f877-f49f-4bff-a9df-3ae4bd2b1ccd" providerId="ADAL" clId="{5C3ACCE6-2D82-4673-B942-AEEE2980BC32}" dt="2025-06-12T07:59:27.734" v="4352" actId="20577"/>
          <ac:spMkLst>
            <pc:docMk/>
            <pc:sldMk cId="324492184" sldId="3708"/>
            <ac:spMk id="45" creationId="{76924959-B99C-1158-DEC8-80225A7A89FE}"/>
          </ac:spMkLst>
        </pc:spChg>
        <pc:spChg chg="mod">
          <ac:chgData name="HIMANSHU KUMAR" userId="8a10f877-f49f-4bff-a9df-3ae4bd2b1ccd" providerId="ADAL" clId="{5C3ACCE6-2D82-4673-B942-AEEE2980BC32}" dt="2025-06-06T05:04:17.554" v="140" actId="1038"/>
          <ac:spMkLst>
            <pc:docMk/>
            <pc:sldMk cId="324492184" sldId="3708"/>
            <ac:spMk id="46" creationId="{F98975DF-6180-A436-96C9-9B4C082762E4}"/>
          </ac:spMkLst>
        </pc:spChg>
        <pc:spChg chg="mod">
          <ac:chgData name="HIMANSHU KUMAR" userId="8a10f877-f49f-4bff-a9df-3ae4bd2b1ccd" providerId="ADAL" clId="{5C3ACCE6-2D82-4673-B942-AEEE2980BC32}" dt="2025-06-11T05:12:56.495" v="2411" actId="1035"/>
          <ac:spMkLst>
            <pc:docMk/>
            <pc:sldMk cId="324492184" sldId="3708"/>
            <ac:spMk id="49" creationId="{832A333A-44CE-BE8D-444F-3D26A7683B37}"/>
          </ac:spMkLst>
        </pc:spChg>
        <pc:spChg chg="mod">
          <ac:chgData name="HIMANSHU KUMAR" userId="8a10f877-f49f-4bff-a9df-3ae4bd2b1ccd" providerId="ADAL" clId="{5C3ACCE6-2D82-4673-B942-AEEE2980BC32}" dt="2025-06-12T08:04:50.019" v="4547" actId="1035"/>
          <ac:spMkLst>
            <pc:docMk/>
            <pc:sldMk cId="324492184" sldId="3708"/>
            <ac:spMk id="54" creationId="{9FA886DB-BF15-75D3-9A44-B78D36093418}"/>
          </ac:spMkLst>
        </pc:spChg>
        <pc:spChg chg="mod">
          <ac:chgData name="HIMANSHU KUMAR" userId="8a10f877-f49f-4bff-a9df-3ae4bd2b1ccd" providerId="ADAL" clId="{5C3ACCE6-2D82-4673-B942-AEEE2980BC32}" dt="2025-06-12T08:04:50.019" v="4547" actId="1035"/>
          <ac:spMkLst>
            <pc:docMk/>
            <pc:sldMk cId="324492184" sldId="3708"/>
            <ac:spMk id="55" creationId="{DF709493-CBD1-9C25-5E36-AC873D5E08ED}"/>
          </ac:spMkLst>
        </pc:spChg>
        <pc:spChg chg="mod">
          <ac:chgData name="HIMANSHU KUMAR" userId="8a10f877-f49f-4bff-a9df-3ae4bd2b1ccd" providerId="ADAL" clId="{5C3ACCE6-2D82-4673-B942-AEEE2980BC32}" dt="2025-06-11T05:12:56.495" v="2411" actId="1035"/>
          <ac:spMkLst>
            <pc:docMk/>
            <pc:sldMk cId="324492184" sldId="3708"/>
            <ac:spMk id="60" creationId="{62CB2733-8216-B771-B36C-6D33C322EF0C}"/>
          </ac:spMkLst>
        </pc:spChg>
        <pc:spChg chg="mod">
          <ac:chgData name="HIMANSHU KUMAR" userId="8a10f877-f49f-4bff-a9df-3ae4bd2b1ccd" providerId="ADAL" clId="{5C3ACCE6-2D82-4673-B942-AEEE2980BC32}" dt="2025-06-11T05:12:56.495" v="2411" actId="1035"/>
          <ac:spMkLst>
            <pc:docMk/>
            <pc:sldMk cId="324492184" sldId="3708"/>
            <ac:spMk id="65" creationId="{6EDBBC17-FB92-60E1-7FD3-C7F0FA097D6E}"/>
          </ac:spMkLst>
        </pc:spChg>
        <pc:spChg chg="mod">
          <ac:chgData name="HIMANSHU KUMAR" userId="8a10f877-f49f-4bff-a9df-3ae4bd2b1ccd" providerId="ADAL" clId="{5C3ACCE6-2D82-4673-B942-AEEE2980BC32}" dt="2025-06-12T07:59:29.593" v="4353" actId="20577"/>
          <ac:spMkLst>
            <pc:docMk/>
            <pc:sldMk cId="324492184" sldId="3708"/>
            <ac:spMk id="74" creationId="{4549342B-984D-4318-6709-A2DA5B29EFFD}"/>
          </ac:spMkLst>
        </pc:spChg>
        <pc:spChg chg="mod">
          <ac:chgData name="HIMANSHU KUMAR" userId="8a10f877-f49f-4bff-a9df-3ae4bd2b1ccd" providerId="ADAL" clId="{5C3ACCE6-2D82-4673-B942-AEEE2980BC32}" dt="2025-06-12T07:59:31.812" v="4354" actId="20577"/>
          <ac:spMkLst>
            <pc:docMk/>
            <pc:sldMk cId="324492184" sldId="3708"/>
            <ac:spMk id="77" creationId="{C9B38222-6AE7-8BA9-DAA0-9C86D1735B1D}"/>
          </ac:spMkLst>
        </pc:spChg>
        <pc:spChg chg="mod">
          <ac:chgData name="HIMANSHU KUMAR" userId="8a10f877-f49f-4bff-a9df-3ae4bd2b1ccd" providerId="ADAL" clId="{5C3ACCE6-2D82-4673-B942-AEEE2980BC32}" dt="2025-06-11T05:12:56.495" v="2411" actId="1035"/>
          <ac:spMkLst>
            <pc:docMk/>
            <pc:sldMk cId="324492184" sldId="3708"/>
            <ac:spMk id="86" creationId="{D77EAA4C-C18E-235A-FAE7-5652D4B4DCF0}"/>
          </ac:spMkLst>
        </pc:spChg>
        <pc:spChg chg="mod">
          <ac:chgData name="HIMANSHU KUMAR" userId="8a10f877-f49f-4bff-a9df-3ae4bd2b1ccd" providerId="ADAL" clId="{5C3ACCE6-2D82-4673-B942-AEEE2980BC32}" dt="2025-06-11T05:12:56.495" v="2411" actId="1035"/>
          <ac:spMkLst>
            <pc:docMk/>
            <pc:sldMk cId="324492184" sldId="3708"/>
            <ac:spMk id="107" creationId="{646A88F6-7569-6FDD-9342-47AB7821DC8A}"/>
          </ac:spMkLst>
        </pc:spChg>
        <pc:spChg chg="mod">
          <ac:chgData name="HIMANSHU KUMAR" userId="8a10f877-f49f-4bff-a9df-3ae4bd2b1ccd" providerId="ADAL" clId="{5C3ACCE6-2D82-4673-B942-AEEE2980BC32}" dt="2025-06-12T08:04:50.019" v="4547" actId="1035"/>
          <ac:spMkLst>
            <pc:docMk/>
            <pc:sldMk cId="324492184" sldId="3708"/>
            <ac:spMk id="115" creationId="{F3E6A374-566A-581C-8957-D99F914FC9C4}"/>
          </ac:spMkLst>
        </pc:spChg>
        <pc:spChg chg="mod">
          <ac:chgData name="HIMANSHU KUMAR" userId="8a10f877-f49f-4bff-a9df-3ae4bd2b1ccd" providerId="ADAL" clId="{5C3ACCE6-2D82-4673-B942-AEEE2980BC32}" dt="2025-06-12T08:04:50.019" v="4547" actId="1035"/>
          <ac:spMkLst>
            <pc:docMk/>
            <pc:sldMk cId="324492184" sldId="3708"/>
            <ac:spMk id="116" creationId="{58BB8644-67AC-134F-AD1B-38D0258CD6EC}"/>
          </ac:spMkLst>
        </pc:spChg>
        <pc:spChg chg="mod">
          <ac:chgData name="HIMANSHU KUMAR" userId="8a10f877-f49f-4bff-a9df-3ae4bd2b1ccd" providerId="ADAL" clId="{5C3ACCE6-2D82-4673-B942-AEEE2980BC32}" dt="2025-06-12T08:04:50.019" v="4547" actId="1035"/>
          <ac:spMkLst>
            <pc:docMk/>
            <pc:sldMk cId="324492184" sldId="3708"/>
            <ac:spMk id="118" creationId="{C8EE804D-6A5C-67FE-77C1-86F63748077C}"/>
          </ac:spMkLst>
        </pc:spChg>
        <pc:spChg chg="mod">
          <ac:chgData name="HIMANSHU KUMAR" userId="8a10f877-f49f-4bff-a9df-3ae4bd2b1ccd" providerId="ADAL" clId="{5C3ACCE6-2D82-4673-B942-AEEE2980BC32}" dt="2025-06-12T08:04:50.019" v="4547" actId="1035"/>
          <ac:spMkLst>
            <pc:docMk/>
            <pc:sldMk cId="324492184" sldId="3708"/>
            <ac:spMk id="119" creationId="{01D5856B-4803-5FA6-201F-EE3D881E28A6}"/>
          </ac:spMkLst>
        </pc:spChg>
        <pc:picChg chg="mod">
          <ac:chgData name="HIMANSHU KUMAR" userId="8a10f877-f49f-4bff-a9df-3ae4bd2b1ccd" providerId="ADAL" clId="{5C3ACCE6-2D82-4673-B942-AEEE2980BC32}" dt="2025-06-12T08:04:50.019" v="4547" actId="1035"/>
          <ac:picMkLst>
            <pc:docMk/>
            <pc:sldMk cId="324492184" sldId="3708"/>
            <ac:picMk id="3" creationId="{FF5B97F9-2FCE-4A58-DBF6-BCA1C7EA7774}"/>
          </ac:picMkLst>
        </pc:picChg>
        <pc:picChg chg="add mod modCrop">
          <ac:chgData name="HIMANSHU KUMAR" userId="8a10f877-f49f-4bff-a9df-3ae4bd2b1ccd" providerId="ADAL" clId="{5C3ACCE6-2D82-4673-B942-AEEE2980BC32}" dt="2025-06-12T08:02:42.868" v="4379" actId="1037"/>
          <ac:picMkLst>
            <pc:docMk/>
            <pc:sldMk cId="324492184" sldId="3708"/>
            <ac:picMk id="11" creationId="{D0C238E4-8AD6-F494-3033-0ADFA172067A}"/>
          </ac:picMkLst>
        </pc:picChg>
        <pc:picChg chg="mod">
          <ac:chgData name="HIMANSHU KUMAR" userId="8a10f877-f49f-4bff-a9df-3ae4bd2b1ccd" providerId="ADAL" clId="{5C3ACCE6-2D82-4673-B942-AEEE2980BC32}" dt="2025-06-12T08:04:50.019" v="4547" actId="1035"/>
          <ac:picMkLst>
            <pc:docMk/>
            <pc:sldMk cId="324492184" sldId="3708"/>
            <ac:picMk id="14" creationId="{C81B2246-FD6C-A540-B393-16F8C08A471F}"/>
          </ac:picMkLst>
        </pc:picChg>
        <pc:picChg chg="mod">
          <ac:chgData name="HIMANSHU KUMAR" userId="8a10f877-f49f-4bff-a9df-3ae4bd2b1ccd" providerId="ADAL" clId="{5C3ACCE6-2D82-4673-B942-AEEE2980BC32}" dt="2025-06-12T08:04:50.019" v="4547" actId="1035"/>
          <ac:picMkLst>
            <pc:docMk/>
            <pc:sldMk cId="324492184" sldId="3708"/>
            <ac:picMk id="18" creationId="{AE62CAEC-6D94-D858-DA80-CA5BFED28EC0}"/>
          </ac:picMkLst>
        </pc:picChg>
        <pc:picChg chg="mod">
          <ac:chgData name="HIMANSHU KUMAR" userId="8a10f877-f49f-4bff-a9df-3ae4bd2b1ccd" providerId="ADAL" clId="{5C3ACCE6-2D82-4673-B942-AEEE2980BC32}" dt="2025-06-06T05:04:17.554" v="140" actId="1038"/>
          <ac:picMkLst>
            <pc:docMk/>
            <pc:sldMk cId="324492184" sldId="3708"/>
            <ac:picMk id="101" creationId="{D589D40C-673E-07A6-0DE7-9610F31EEB76}"/>
          </ac:picMkLst>
        </pc:picChg>
        <pc:cxnChg chg="mod">
          <ac:chgData name="HIMANSHU KUMAR" userId="8a10f877-f49f-4bff-a9df-3ae4bd2b1ccd" providerId="ADAL" clId="{5C3ACCE6-2D82-4673-B942-AEEE2980BC32}" dt="2025-06-06T05:04:51.057" v="141" actId="14100"/>
          <ac:cxnSpMkLst>
            <pc:docMk/>
            <pc:sldMk cId="324492184" sldId="3708"/>
            <ac:cxnSpMk id="40" creationId="{956D1B2A-BE98-B524-D68A-0CE08477F573}"/>
          </ac:cxnSpMkLst>
        </pc:cxnChg>
        <pc:cxnChg chg="mod">
          <ac:chgData name="HIMANSHU KUMAR" userId="8a10f877-f49f-4bff-a9df-3ae4bd2b1ccd" providerId="ADAL" clId="{5C3ACCE6-2D82-4673-B942-AEEE2980BC32}" dt="2025-06-06T05:05:05.268" v="173" actId="1037"/>
          <ac:cxnSpMkLst>
            <pc:docMk/>
            <pc:sldMk cId="324492184" sldId="3708"/>
            <ac:cxnSpMk id="43" creationId="{5534ABBD-321C-BA4C-3526-7C8753F5AED3}"/>
          </ac:cxnSpMkLst>
        </pc:cxnChg>
      </pc:sldChg>
      <pc:sldChg chg="modSp">
        <pc:chgData name="HIMANSHU KUMAR" userId="8a10f877-f49f-4bff-a9df-3ae4bd2b1ccd" providerId="ADAL" clId="{5C3ACCE6-2D82-4673-B942-AEEE2980BC32}" dt="2025-06-12T07:56:52.198" v="4158" actId="20577"/>
        <pc:sldMkLst>
          <pc:docMk/>
          <pc:sldMk cId="4109348738" sldId="3713"/>
        </pc:sldMkLst>
        <pc:graphicFrameChg chg="mod">
          <ac:chgData name="HIMANSHU KUMAR" userId="8a10f877-f49f-4bff-a9df-3ae4bd2b1ccd" providerId="ADAL" clId="{5C3ACCE6-2D82-4673-B942-AEEE2980BC32}" dt="2025-06-12T07:56:52.198" v="4158" actId="20577"/>
          <ac:graphicFrameMkLst>
            <pc:docMk/>
            <pc:sldMk cId="4109348738" sldId="3713"/>
            <ac:graphicFrameMk id="7" creationId="{00000000-0000-0000-0000-000000000000}"/>
          </ac:graphicFrameMkLst>
        </pc:graphicFrameChg>
      </pc:sldChg>
      <pc:sldChg chg="modSp mod">
        <pc:chgData name="HIMANSHU KUMAR" userId="8a10f877-f49f-4bff-a9df-3ae4bd2b1ccd" providerId="ADAL" clId="{5C3ACCE6-2D82-4673-B942-AEEE2980BC32}" dt="2025-06-06T06:13:30.840" v="764" actId="2085"/>
        <pc:sldMkLst>
          <pc:docMk/>
          <pc:sldMk cId="554705455" sldId="3715"/>
        </pc:sldMkLst>
        <pc:spChg chg="mod">
          <ac:chgData name="HIMANSHU KUMAR" userId="8a10f877-f49f-4bff-a9df-3ae4bd2b1ccd" providerId="ADAL" clId="{5C3ACCE6-2D82-4673-B942-AEEE2980BC32}" dt="2025-06-06T06:13:30.840" v="764" actId="2085"/>
          <ac:spMkLst>
            <pc:docMk/>
            <pc:sldMk cId="554705455" sldId="3715"/>
            <ac:spMk id="21" creationId="{00000000-0000-0000-0000-000000000000}"/>
          </ac:spMkLst>
        </pc:spChg>
        <pc:cxnChg chg="mod">
          <ac:chgData name="HIMANSHU KUMAR" userId="8a10f877-f49f-4bff-a9df-3ae4bd2b1ccd" providerId="ADAL" clId="{5C3ACCE6-2D82-4673-B942-AEEE2980BC32}" dt="2025-06-06T05:06:04.791" v="180" actId="1038"/>
          <ac:cxnSpMkLst>
            <pc:docMk/>
            <pc:sldMk cId="554705455" sldId="3715"/>
            <ac:cxnSpMk id="28" creationId="{00000000-0000-0000-0000-000000000000}"/>
          </ac:cxnSpMkLst>
        </pc:cxnChg>
      </pc:sldChg>
      <pc:sldChg chg="addSp delSp modSp mod">
        <pc:chgData name="HIMANSHU KUMAR" userId="8a10f877-f49f-4bff-a9df-3ae4bd2b1ccd" providerId="ADAL" clId="{5C3ACCE6-2D82-4673-B942-AEEE2980BC32}" dt="2025-06-11T05:15:13.091" v="2444" actId="478"/>
        <pc:sldMkLst>
          <pc:docMk/>
          <pc:sldMk cId="1149819621" sldId="3716"/>
        </pc:sldMkLst>
        <pc:spChg chg="mod">
          <ac:chgData name="HIMANSHU KUMAR" userId="8a10f877-f49f-4bff-a9df-3ae4bd2b1ccd" providerId="ADAL" clId="{5C3ACCE6-2D82-4673-B942-AEEE2980BC32}" dt="2025-06-09T07:38:35.158" v="1823" actId="18245"/>
          <ac:spMkLst>
            <pc:docMk/>
            <pc:sldMk cId="1149819621" sldId="3716"/>
            <ac:spMk id="7" creationId="{045D4DAF-A283-0C80-93DA-6E0B94544606}"/>
          </ac:spMkLst>
        </pc:spChg>
        <pc:spChg chg="mod">
          <ac:chgData name="HIMANSHU KUMAR" userId="8a10f877-f49f-4bff-a9df-3ae4bd2b1ccd" providerId="ADAL" clId="{5C3ACCE6-2D82-4673-B942-AEEE2980BC32}" dt="2025-06-09T07:38:35.158" v="1823" actId="18245"/>
          <ac:spMkLst>
            <pc:docMk/>
            <pc:sldMk cId="1149819621" sldId="3716"/>
            <ac:spMk id="10" creationId="{D896A9FC-7ECA-26AD-AAF3-A8F3B2F1D349}"/>
          </ac:spMkLst>
        </pc:spChg>
        <pc:spChg chg="mod">
          <ac:chgData name="HIMANSHU KUMAR" userId="8a10f877-f49f-4bff-a9df-3ae4bd2b1ccd" providerId="ADAL" clId="{5C3ACCE6-2D82-4673-B942-AEEE2980BC32}" dt="2025-06-09T07:41:10.853" v="1834" actId="20577"/>
          <ac:spMkLst>
            <pc:docMk/>
            <pc:sldMk cId="1149819621" sldId="3716"/>
            <ac:spMk id="11" creationId="{82632500-29B8-5F08-1F26-225428A24AB8}"/>
          </ac:spMkLst>
        </pc:spChg>
        <pc:spChg chg="mod">
          <ac:chgData name="HIMANSHU KUMAR" userId="8a10f877-f49f-4bff-a9df-3ae4bd2b1ccd" providerId="ADAL" clId="{5C3ACCE6-2D82-4673-B942-AEEE2980BC32}" dt="2025-06-09T07:38:35.158" v="1823" actId="18245"/>
          <ac:spMkLst>
            <pc:docMk/>
            <pc:sldMk cId="1149819621" sldId="3716"/>
            <ac:spMk id="14" creationId="{59C1A843-473D-9D24-80B1-C459541F3D63}"/>
          </ac:spMkLst>
        </pc:spChg>
        <pc:spChg chg="mod">
          <ac:chgData name="HIMANSHU KUMAR" userId="8a10f877-f49f-4bff-a9df-3ae4bd2b1ccd" providerId="ADAL" clId="{5C3ACCE6-2D82-4673-B942-AEEE2980BC32}" dt="2025-06-09T07:41:09.384" v="1833" actId="20577"/>
          <ac:spMkLst>
            <pc:docMk/>
            <pc:sldMk cId="1149819621" sldId="3716"/>
            <ac:spMk id="15" creationId="{8EC923B6-F70B-26B4-A11E-B99FA2D00CF3}"/>
          </ac:spMkLst>
        </pc:spChg>
        <pc:spChg chg="mod">
          <ac:chgData name="HIMANSHU KUMAR" userId="8a10f877-f49f-4bff-a9df-3ae4bd2b1ccd" providerId="ADAL" clId="{5C3ACCE6-2D82-4673-B942-AEEE2980BC32}" dt="2025-06-09T07:38:35.158" v="1823" actId="18245"/>
          <ac:spMkLst>
            <pc:docMk/>
            <pc:sldMk cId="1149819621" sldId="3716"/>
            <ac:spMk id="16" creationId="{18ABC2BE-C72C-6E45-7729-5264C2BEC4AB}"/>
          </ac:spMkLst>
        </pc:spChg>
        <pc:spChg chg="add del mod">
          <ac:chgData name="HIMANSHU KUMAR" userId="8a10f877-f49f-4bff-a9df-3ae4bd2b1ccd" providerId="ADAL" clId="{5C3ACCE6-2D82-4673-B942-AEEE2980BC32}" dt="2025-06-11T05:15:03.857" v="2443" actId="20577"/>
          <ac:spMkLst>
            <pc:docMk/>
            <pc:sldMk cId="1149819621" sldId="3716"/>
            <ac:spMk id="17" creationId="{81EDAB50-5835-5168-9CEC-3337B38C2A28}"/>
          </ac:spMkLst>
        </pc:spChg>
        <pc:grpChg chg="mod">
          <ac:chgData name="HIMANSHU KUMAR" userId="8a10f877-f49f-4bff-a9df-3ae4bd2b1ccd" providerId="ADAL" clId="{5C3ACCE6-2D82-4673-B942-AEEE2980BC32}" dt="2025-06-09T07:43:19.707" v="1872" actId="1036"/>
          <ac:grpSpMkLst>
            <pc:docMk/>
            <pc:sldMk cId="1149819621" sldId="3716"/>
            <ac:grpSpMk id="3" creationId="{0AB38567-F16B-0319-515A-E8B8EB0F0B6C}"/>
          </ac:grpSpMkLst>
        </pc:grpChg>
        <pc:picChg chg="add mod modCrop">
          <ac:chgData name="HIMANSHU KUMAR" userId="8a10f877-f49f-4bff-a9df-3ae4bd2b1ccd" providerId="ADAL" clId="{5C3ACCE6-2D82-4673-B942-AEEE2980BC32}" dt="2025-06-09T07:44:03.097" v="1922" actId="14100"/>
          <ac:picMkLst>
            <pc:docMk/>
            <pc:sldMk cId="1149819621" sldId="3716"/>
            <ac:picMk id="4" creationId="{A3B0117B-9E22-51C2-5884-635482A602E6}"/>
          </ac:picMkLst>
        </pc:picChg>
        <pc:picChg chg="mod">
          <ac:chgData name="HIMANSHU KUMAR" userId="8a10f877-f49f-4bff-a9df-3ae4bd2b1ccd" providerId="ADAL" clId="{5C3ACCE6-2D82-4673-B942-AEEE2980BC32}" dt="2025-06-09T07:44:21.033" v="1930" actId="14100"/>
          <ac:picMkLst>
            <pc:docMk/>
            <pc:sldMk cId="1149819621" sldId="3716"/>
            <ac:picMk id="9" creationId="{00000000-0000-0000-0000-000000000000}"/>
          </ac:picMkLst>
        </pc:picChg>
        <pc:picChg chg="add mod">
          <ac:chgData name="HIMANSHU KUMAR" userId="8a10f877-f49f-4bff-a9df-3ae4bd2b1ccd" providerId="ADAL" clId="{5C3ACCE6-2D82-4673-B942-AEEE2980BC32}" dt="2025-06-09T07:44:11.987" v="1929" actId="1038"/>
          <ac:picMkLst>
            <pc:docMk/>
            <pc:sldMk cId="1149819621" sldId="3716"/>
            <ac:picMk id="12" creationId="{2BFCD2C0-4937-CD81-B203-9842AC661B33}"/>
          </ac:picMkLst>
        </pc:picChg>
        <pc:picChg chg="add mod">
          <ac:chgData name="HIMANSHU KUMAR" userId="8a10f877-f49f-4bff-a9df-3ae4bd2b1ccd" providerId="ADAL" clId="{5C3ACCE6-2D82-4673-B942-AEEE2980BC32}" dt="2025-06-09T07:44:23.799" v="1931" actId="14100"/>
          <ac:picMkLst>
            <pc:docMk/>
            <pc:sldMk cId="1149819621" sldId="3716"/>
            <ac:picMk id="23" creationId="{09140B02-3FC4-0091-482D-41CAB0113986}"/>
          </ac:picMkLst>
        </pc:picChg>
      </pc:sldChg>
      <pc:sldChg chg="delSp modSp mod">
        <pc:chgData name="HIMANSHU KUMAR" userId="8a10f877-f49f-4bff-a9df-3ae4bd2b1ccd" providerId="ADAL" clId="{5C3ACCE6-2D82-4673-B942-AEEE2980BC32}" dt="2025-06-11T06:17:26.843" v="2885" actId="1035"/>
        <pc:sldMkLst>
          <pc:docMk/>
          <pc:sldMk cId="2357940571" sldId="3718"/>
        </pc:sldMkLst>
        <pc:spChg chg="mod">
          <ac:chgData name="HIMANSHU KUMAR" userId="8a10f877-f49f-4bff-a9df-3ae4bd2b1ccd" providerId="ADAL" clId="{5C3ACCE6-2D82-4673-B942-AEEE2980BC32}" dt="2025-06-11T06:17:09.360" v="2879" actId="1035"/>
          <ac:spMkLst>
            <pc:docMk/>
            <pc:sldMk cId="2357940571" sldId="3718"/>
            <ac:spMk id="13" creationId="{96BE6CBF-79BC-2898-0F48-CCABB71AEC4C}"/>
          </ac:spMkLst>
        </pc:spChg>
        <pc:spChg chg="mod">
          <ac:chgData name="HIMANSHU KUMAR" userId="8a10f877-f49f-4bff-a9df-3ae4bd2b1ccd" providerId="ADAL" clId="{5C3ACCE6-2D82-4673-B942-AEEE2980BC32}" dt="2025-06-11T06:17:09.360" v="2879" actId="1035"/>
          <ac:spMkLst>
            <pc:docMk/>
            <pc:sldMk cId="2357940571" sldId="3718"/>
            <ac:spMk id="14" creationId="{5F4C3566-1BCF-2CCE-BDA1-FA1595E2D842}"/>
          </ac:spMkLst>
        </pc:spChg>
        <pc:spChg chg="mod">
          <ac:chgData name="HIMANSHU KUMAR" userId="8a10f877-f49f-4bff-a9df-3ae4bd2b1ccd" providerId="ADAL" clId="{5C3ACCE6-2D82-4673-B942-AEEE2980BC32}" dt="2025-06-11T06:17:09.360" v="2879" actId="1035"/>
          <ac:spMkLst>
            <pc:docMk/>
            <pc:sldMk cId="2357940571" sldId="3718"/>
            <ac:spMk id="15" creationId="{60D8607D-2108-FEB9-D9A9-D9FB67E7C767}"/>
          </ac:spMkLst>
        </pc:spChg>
        <pc:spChg chg="mod">
          <ac:chgData name="HIMANSHU KUMAR" userId="8a10f877-f49f-4bff-a9df-3ae4bd2b1ccd" providerId="ADAL" clId="{5C3ACCE6-2D82-4673-B942-AEEE2980BC32}" dt="2025-06-11T06:17:13.125" v="2881" actId="1035"/>
          <ac:spMkLst>
            <pc:docMk/>
            <pc:sldMk cId="2357940571" sldId="3718"/>
            <ac:spMk id="16" creationId="{56821672-5A0E-E566-508C-30A3811DBA4E}"/>
          </ac:spMkLst>
        </pc:spChg>
        <pc:spChg chg="mod">
          <ac:chgData name="HIMANSHU KUMAR" userId="8a10f877-f49f-4bff-a9df-3ae4bd2b1ccd" providerId="ADAL" clId="{5C3ACCE6-2D82-4673-B942-AEEE2980BC32}" dt="2025-06-11T06:17:09.360" v="2879" actId="1035"/>
          <ac:spMkLst>
            <pc:docMk/>
            <pc:sldMk cId="2357940571" sldId="3718"/>
            <ac:spMk id="17" creationId="{2A89E795-014C-F1DB-0107-DF7EE4721E4B}"/>
          </ac:spMkLst>
        </pc:spChg>
        <pc:spChg chg="mod">
          <ac:chgData name="HIMANSHU KUMAR" userId="8a10f877-f49f-4bff-a9df-3ae4bd2b1ccd" providerId="ADAL" clId="{5C3ACCE6-2D82-4673-B942-AEEE2980BC32}" dt="2025-06-11T06:17:26.843" v="2885" actId="1035"/>
          <ac:spMkLst>
            <pc:docMk/>
            <pc:sldMk cId="2357940571" sldId="3718"/>
            <ac:spMk id="22" creationId="{FBCF831E-B590-3A1B-00DD-5A831091991F}"/>
          </ac:spMkLst>
        </pc:spChg>
        <pc:spChg chg="mod">
          <ac:chgData name="HIMANSHU KUMAR" userId="8a10f877-f49f-4bff-a9df-3ae4bd2b1ccd" providerId="ADAL" clId="{5C3ACCE6-2D82-4673-B942-AEEE2980BC32}" dt="2025-06-09T06:53:50.052" v="1808" actId="20577"/>
          <ac:spMkLst>
            <pc:docMk/>
            <pc:sldMk cId="2357940571" sldId="3718"/>
            <ac:spMk id="27" creationId="{BA698841-2A4F-717D-5103-3784E6E83791}"/>
          </ac:spMkLst>
        </pc:spChg>
        <pc:spChg chg="mod">
          <ac:chgData name="HIMANSHU KUMAR" userId="8a10f877-f49f-4bff-a9df-3ae4bd2b1ccd" providerId="ADAL" clId="{5C3ACCE6-2D82-4673-B942-AEEE2980BC32}" dt="2025-06-11T06:16:15.971" v="2853" actId="20577"/>
          <ac:spMkLst>
            <pc:docMk/>
            <pc:sldMk cId="2357940571" sldId="3718"/>
            <ac:spMk id="36" creationId="{3E772ADB-E208-C596-FE01-A25C7AC679F4}"/>
          </ac:spMkLst>
        </pc:spChg>
        <pc:spChg chg="mod">
          <ac:chgData name="HIMANSHU KUMAR" userId="8a10f877-f49f-4bff-a9df-3ae4bd2b1ccd" providerId="ADAL" clId="{5C3ACCE6-2D82-4673-B942-AEEE2980BC32}" dt="2025-06-11T06:16:37.439" v="2874" actId="14100"/>
          <ac:spMkLst>
            <pc:docMk/>
            <pc:sldMk cId="2357940571" sldId="3718"/>
            <ac:spMk id="37" creationId="{202BF1E5-E58A-1D87-2981-93D2BCA26D27}"/>
          </ac:spMkLst>
        </pc:spChg>
      </pc:sldChg>
      <pc:sldChg chg="delSp modSp mod">
        <pc:chgData name="HIMANSHU KUMAR" userId="8a10f877-f49f-4bff-a9df-3ae4bd2b1ccd" providerId="ADAL" clId="{5C3ACCE6-2D82-4673-B942-AEEE2980BC32}" dt="2025-06-12T07:56:14.267" v="4144" actId="14100"/>
        <pc:sldMkLst>
          <pc:docMk/>
          <pc:sldMk cId="3788283159" sldId="3719"/>
        </pc:sldMkLst>
        <pc:spChg chg="mod">
          <ac:chgData name="HIMANSHU KUMAR" userId="8a10f877-f49f-4bff-a9df-3ae4bd2b1ccd" providerId="ADAL" clId="{5C3ACCE6-2D82-4673-B942-AEEE2980BC32}" dt="2025-06-11T06:17:49.869" v="2886" actId="18245"/>
          <ac:spMkLst>
            <pc:docMk/>
            <pc:sldMk cId="3788283159" sldId="3719"/>
            <ac:spMk id="4" creationId="{4DA07366-E508-C75B-1E61-E0F8E1EBD94A}"/>
          </ac:spMkLst>
        </pc:spChg>
        <pc:spChg chg="mod">
          <ac:chgData name="HIMANSHU KUMAR" userId="8a10f877-f49f-4bff-a9df-3ae4bd2b1ccd" providerId="ADAL" clId="{5C3ACCE6-2D82-4673-B942-AEEE2980BC32}" dt="2025-06-11T06:17:49.869" v="2886" actId="18245"/>
          <ac:spMkLst>
            <pc:docMk/>
            <pc:sldMk cId="3788283159" sldId="3719"/>
            <ac:spMk id="7" creationId="{878D1385-5541-7BF6-2825-F91DE89F691B}"/>
          </ac:spMkLst>
        </pc:spChg>
        <pc:spChg chg="mod">
          <ac:chgData name="HIMANSHU KUMAR" userId="8a10f877-f49f-4bff-a9df-3ae4bd2b1ccd" providerId="ADAL" clId="{5C3ACCE6-2D82-4673-B942-AEEE2980BC32}" dt="2025-06-11T06:17:49.869" v="2886" actId="18245"/>
          <ac:spMkLst>
            <pc:docMk/>
            <pc:sldMk cId="3788283159" sldId="3719"/>
            <ac:spMk id="9" creationId="{090DCEF3-9D77-8E7A-ADCB-9BB7C2B52475}"/>
          </ac:spMkLst>
        </pc:spChg>
        <pc:spChg chg="mod">
          <ac:chgData name="HIMANSHU KUMAR" userId="8a10f877-f49f-4bff-a9df-3ae4bd2b1ccd" providerId="ADAL" clId="{5C3ACCE6-2D82-4673-B942-AEEE2980BC32}" dt="2025-06-11T06:17:49.869" v="2886" actId="18245"/>
          <ac:spMkLst>
            <pc:docMk/>
            <pc:sldMk cId="3788283159" sldId="3719"/>
            <ac:spMk id="11" creationId="{6C1715C1-B6B1-3252-4F0D-2C6D384290E0}"/>
          </ac:spMkLst>
        </pc:spChg>
        <pc:spChg chg="mod">
          <ac:chgData name="HIMANSHU KUMAR" userId="8a10f877-f49f-4bff-a9df-3ae4bd2b1ccd" providerId="ADAL" clId="{5C3ACCE6-2D82-4673-B942-AEEE2980BC32}" dt="2025-06-11T06:17:49.869" v="2886" actId="18245"/>
          <ac:spMkLst>
            <pc:docMk/>
            <pc:sldMk cId="3788283159" sldId="3719"/>
            <ac:spMk id="12" creationId="{155D2FEB-45F6-17BC-36E4-9A2751E3CC0E}"/>
          </ac:spMkLst>
        </pc:spChg>
        <pc:spChg chg="mod">
          <ac:chgData name="HIMANSHU KUMAR" userId="8a10f877-f49f-4bff-a9df-3ae4bd2b1ccd" providerId="ADAL" clId="{5C3ACCE6-2D82-4673-B942-AEEE2980BC32}" dt="2025-06-12T07:56:14.267" v="4144" actId="14100"/>
          <ac:spMkLst>
            <pc:docMk/>
            <pc:sldMk cId="3788283159" sldId="3719"/>
            <ac:spMk id="14" creationId="{0131D81B-701F-44BC-001D-DF036FEAAEB8}"/>
          </ac:spMkLst>
        </pc:spChg>
        <pc:spChg chg="mod">
          <ac:chgData name="HIMANSHU KUMAR" userId="8a10f877-f49f-4bff-a9df-3ae4bd2b1ccd" providerId="ADAL" clId="{5C3ACCE6-2D82-4673-B942-AEEE2980BC32}" dt="2025-06-11T06:17:49.869" v="2886" actId="18245"/>
          <ac:spMkLst>
            <pc:docMk/>
            <pc:sldMk cId="3788283159" sldId="3719"/>
            <ac:spMk id="15" creationId="{D4270C64-09E9-B481-F69A-E81D81716287}"/>
          </ac:spMkLst>
        </pc:spChg>
        <pc:spChg chg="mod">
          <ac:chgData name="HIMANSHU KUMAR" userId="8a10f877-f49f-4bff-a9df-3ae4bd2b1ccd" providerId="ADAL" clId="{5C3ACCE6-2D82-4673-B942-AEEE2980BC32}" dt="2025-06-11T06:17:49.869" v="2886" actId="18245"/>
          <ac:spMkLst>
            <pc:docMk/>
            <pc:sldMk cId="3788283159" sldId="3719"/>
            <ac:spMk id="17" creationId="{38108CD7-1DA6-7A12-2D9F-48D1C0DA2580}"/>
          </ac:spMkLst>
        </pc:spChg>
        <pc:picChg chg="mod">
          <ac:chgData name="HIMANSHU KUMAR" userId="8a10f877-f49f-4bff-a9df-3ae4bd2b1ccd" providerId="ADAL" clId="{5C3ACCE6-2D82-4673-B942-AEEE2980BC32}" dt="2025-06-11T06:18:21.227" v="2890" actId="1035"/>
          <ac:picMkLst>
            <pc:docMk/>
            <pc:sldMk cId="3788283159" sldId="3719"/>
            <ac:picMk id="19" creationId="{DD7E9C9F-4389-FA02-63E6-3F501339F221}"/>
          </ac:picMkLst>
        </pc:picChg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2189724967" sldId="3722"/>
        </pc:sldMkLst>
      </pc:sldChg>
      <pc:sldChg chg="addSp delSp modSp mod">
        <pc:chgData name="HIMANSHU KUMAR" userId="8a10f877-f49f-4bff-a9df-3ae4bd2b1ccd" providerId="ADAL" clId="{5C3ACCE6-2D82-4673-B942-AEEE2980BC32}" dt="2025-06-11T06:51:24.176" v="2984" actId="1076"/>
        <pc:sldMkLst>
          <pc:docMk/>
          <pc:sldMk cId="3437663937" sldId="3723"/>
        </pc:sldMkLst>
        <pc:spChg chg="mod">
          <ac:chgData name="HIMANSHU KUMAR" userId="8a10f877-f49f-4bff-a9df-3ae4bd2b1ccd" providerId="ADAL" clId="{5C3ACCE6-2D82-4673-B942-AEEE2980BC32}" dt="2025-06-08T08:16:46.694" v="1532" actId="1036"/>
          <ac:spMkLst>
            <pc:docMk/>
            <pc:sldMk cId="3437663937" sldId="3723"/>
            <ac:spMk id="4" creationId="{0A4623F0-068A-DC2F-5BB8-4ECCF7F53B3D}"/>
          </ac:spMkLst>
        </pc:spChg>
        <pc:picChg chg="mod">
          <ac:chgData name="HIMANSHU KUMAR" userId="8a10f877-f49f-4bff-a9df-3ae4bd2b1ccd" providerId="ADAL" clId="{5C3ACCE6-2D82-4673-B942-AEEE2980BC32}" dt="2025-06-11T06:51:24.176" v="2984" actId="1076"/>
          <ac:picMkLst>
            <pc:docMk/>
            <pc:sldMk cId="3437663937" sldId="3723"/>
            <ac:picMk id="6" creationId="{BCD8A2CC-CCA8-4776-E01F-1CB380743616}"/>
          </ac:picMkLst>
        </pc:picChg>
        <pc:picChg chg="add mod modCrop">
          <ac:chgData name="HIMANSHU KUMAR" userId="8a10f877-f49f-4bff-a9df-3ae4bd2b1ccd" providerId="ADAL" clId="{5C3ACCE6-2D82-4673-B942-AEEE2980BC32}" dt="2025-06-11T06:51:24.176" v="2984" actId="1076"/>
          <ac:picMkLst>
            <pc:docMk/>
            <pc:sldMk cId="3437663937" sldId="3723"/>
            <ac:picMk id="18" creationId="{58F6EC83-DD64-6BA1-938C-6892EFDA6DE9}"/>
          </ac:picMkLst>
        </pc:picChg>
        <pc:picChg chg="add mod modCrop">
          <ac:chgData name="HIMANSHU KUMAR" userId="8a10f877-f49f-4bff-a9df-3ae4bd2b1ccd" providerId="ADAL" clId="{5C3ACCE6-2D82-4673-B942-AEEE2980BC32}" dt="2025-06-11T06:51:24.176" v="2984" actId="1076"/>
          <ac:picMkLst>
            <pc:docMk/>
            <pc:sldMk cId="3437663937" sldId="3723"/>
            <ac:picMk id="20" creationId="{EC8F14C5-0E69-BE39-2B86-139CBB9839AA}"/>
          </ac:picMkLst>
        </pc:picChg>
      </pc:sldChg>
      <pc:sldChg chg="delSp modSp del mod">
        <pc:chgData name="HIMANSHU KUMAR" userId="8a10f877-f49f-4bff-a9df-3ae4bd2b1ccd" providerId="ADAL" clId="{5C3ACCE6-2D82-4673-B942-AEEE2980BC32}" dt="2025-06-13T12:24:03.509" v="4585" actId="2696"/>
        <pc:sldMkLst>
          <pc:docMk/>
          <pc:sldMk cId="1799114862" sldId="3724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1123910813" sldId="3725"/>
        </pc:sldMkLst>
      </pc:sldChg>
      <pc:sldChg chg="modSp">
        <pc:chgData name="HIMANSHU KUMAR" userId="8a10f877-f49f-4bff-a9df-3ae4bd2b1ccd" providerId="ADAL" clId="{5C3ACCE6-2D82-4673-B942-AEEE2980BC32}" dt="2025-06-06T05:15:06.542" v="223" actId="113"/>
        <pc:sldMkLst>
          <pc:docMk/>
          <pc:sldMk cId="692018133" sldId="3726"/>
        </pc:sldMkLst>
        <pc:spChg chg="mod">
          <ac:chgData name="HIMANSHU KUMAR" userId="8a10f877-f49f-4bff-a9df-3ae4bd2b1ccd" providerId="ADAL" clId="{5C3ACCE6-2D82-4673-B942-AEEE2980BC32}" dt="2025-06-06T05:15:06.542" v="223" actId="113"/>
          <ac:spMkLst>
            <pc:docMk/>
            <pc:sldMk cId="692018133" sldId="3726"/>
            <ac:spMk id="2" creationId="{437C04AA-2BE4-E5DB-EF9C-939D7F7A9D2F}"/>
          </ac:spMkLst>
        </pc:spChg>
        <pc:spChg chg="mod">
          <ac:chgData name="HIMANSHU KUMAR" userId="8a10f877-f49f-4bff-a9df-3ae4bd2b1ccd" providerId="ADAL" clId="{5C3ACCE6-2D82-4673-B942-AEEE2980BC32}" dt="2025-06-06T05:15:06.542" v="223" actId="113"/>
          <ac:spMkLst>
            <pc:docMk/>
            <pc:sldMk cId="692018133" sldId="3726"/>
            <ac:spMk id="18" creationId="{AB2EC541-4E1F-F9A3-9048-776FD0505213}"/>
          </ac:spMkLst>
        </pc:spChg>
        <pc:graphicFrameChg chg="mod">
          <ac:chgData name="HIMANSHU KUMAR" userId="8a10f877-f49f-4bff-a9df-3ae4bd2b1ccd" providerId="ADAL" clId="{5C3ACCE6-2D82-4673-B942-AEEE2980BC32}" dt="2025-06-06T05:15:06.542" v="223" actId="113"/>
          <ac:graphicFrameMkLst>
            <pc:docMk/>
            <pc:sldMk cId="692018133" sldId="3726"/>
            <ac:graphicFrameMk id="5" creationId="{551C34BA-DCA5-AEA5-E1FA-C9F61B8DE309}"/>
          </ac:graphicFrameMkLst>
        </pc:graphicFrameChg>
        <pc:picChg chg="mod">
          <ac:chgData name="HIMANSHU KUMAR" userId="8a10f877-f49f-4bff-a9df-3ae4bd2b1ccd" providerId="ADAL" clId="{5C3ACCE6-2D82-4673-B942-AEEE2980BC32}" dt="2025-06-06T05:15:06.542" v="223" actId="113"/>
          <ac:picMkLst>
            <pc:docMk/>
            <pc:sldMk cId="692018133" sldId="3726"/>
            <ac:picMk id="6" creationId="{8949752E-A37E-0A8A-319F-67130B2D89D2}"/>
          </ac:picMkLst>
        </pc:picChg>
        <pc:picChg chg="mod">
          <ac:chgData name="HIMANSHU KUMAR" userId="8a10f877-f49f-4bff-a9df-3ae4bd2b1ccd" providerId="ADAL" clId="{5C3ACCE6-2D82-4673-B942-AEEE2980BC32}" dt="2025-06-06T05:15:06.542" v="223" actId="113"/>
          <ac:picMkLst>
            <pc:docMk/>
            <pc:sldMk cId="692018133" sldId="3726"/>
            <ac:picMk id="9" creationId="{B5D00191-BBFC-50E8-0F07-3BAC42E6A0B9}"/>
          </ac:picMkLst>
        </pc:picChg>
        <pc:picChg chg="mod">
          <ac:chgData name="HIMANSHU KUMAR" userId="8a10f877-f49f-4bff-a9df-3ae4bd2b1ccd" providerId="ADAL" clId="{5C3ACCE6-2D82-4673-B942-AEEE2980BC32}" dt="2025-06-06T05:15:06.542" v="223" actId="113"/>
          <ac:picMkLst>
            <pc:docMk/>
            <pc:sldMk cId="692018133" sldId="3726"/>
            <ac:picMk id="10" creationId="{97EA1D4C-7FED-188A-9672-CB17A62B434E}"/>
          </ac:picMkLst>
        </pc:picChg>
        <pc:picChg chg="mod">
          <ac:chgData name="HIMANSHU KUMAR" userId="8a10f877-f49f-4bff-a9df-3ae4bd2b1ccd" providerId="ADAL" clId="{5C3ACCE6-2D82-4673-B942-AEEE2980BC32}" dt="2025-06-06T05:15:06.542" v="223" actId="113"/>
          <ac:picMkLst>
            <pc:docMk/>
            <pc:sldMk cId="692018133" sldId="3726"/>
            <ac:picMk id="11" creationId="{ABCBA0F1-3820-F0F9-762F-E40831C71856}"/>
          </ac:picMkLst>
        </pc:picChg>
        <pc:picChg chg="mod">
          <ac:chgData name="HIMANSHU KUMAR" userId="8a10f877-f49f-4bff-a9df-3ae4bd2b1ccd" providerId="ADAL" clId="{5C3ACCE6-2D82-4673-B942-AEEE2980BC32}" dt="2025-06-06T05:15:06.542" v="223" actId="113"/>
          <ac:picMkLst>
            <pc:docMk/>
            <pc:sldMk cId="692018133" sldId="3726"/>
            <ac:picMk id="12" creationId="{FBA3B895-106F-C9A0-12DB-899AC116BB95}"/>
          </ac:picMkLst>
        </pc:picChg>
        <pc:picChg chg="mod">
          <ac:chgData name="HIMANSHU KUMAR" userId="8a10f877-f49f-4bff-a9df-3ae4bd2b1ccd" providerId="ADAL" clId="{5C3ACCE6-2D82-4673-B942-AEEE2980BC32}" dt="2025-06-06T05:15:06.542" v="223" actId="113"/>
          <ac:picMkLst>
            <pc:docMk/>
            <pc:sldMk cId="692018133" sldId="3726"/>
            <ac:picMk id="13" creationId="{41061B76-D2F5-9725-8EC8-B2A5AD486BAD}"/>
          </ac:picMkLst>
        </pc:picChg>
        <pc:picChg chg="mod">
          <ac:chgData name="HIMANSHU KUMAR" userId="8a10f877-f49f-4bff-a9df-3ae4bd2b1ccd" providerId="ADAL" clId="{5C3ACCE6-2D82-4673-B942-AEEE2980BC32}" dt="2025-06-06T05:15:06.542" v="223" actId="113"/>
          <ac:picMkLst>
            <pc:docMk/>
            <pc:sldMk cId="692018133" sldId="3726"/>
            <ac:picMk id="14" creationId="{88DC8B69-6A82-C8C1-78EB-C5FC05D25BA8}"/>
          </ac:picMkLst>
        </pc:picChg>
      </pc:sldChg>
      <pc:sldChg chg="modSp del mod ord">
        <pc:chgData name="HIMANSHU KUMAR" userId="8a10f877-f49f-4bff-a9df-3ae4bd2b1ccd" providerId="ADAL" clId="{5C3ACCE6-2D82-4673-B942-AEEE2980BC32}" dt="2025-06-13T12:24:03.509" v="4585" actId="2696"/>
        <pc:sldMkLst>
          <pc:docMk/>
          <pc:sldMk cId="2694427443" sldId="3728"/>
        </pc:sldMkLst>
      </pc:sldChg>
      <pc:sldChg chg="addSp delSp modSp del mod">
        <pc:chgData name="HIMANSHU KUMAR" userId="8a10f877-f49f-4bff-a9df-3ae4bd2b1ccd" providerId="ADAL" clId="{5C3ACCE6-2D82-4673-B942-AEEE2980BC32}" dt="2025-06-13T12:24:03.509" v="4585" actId="2696"/>
        <pc:sldMkLst>
          <pc:docMk/>
          <pc:sldMk cId="2872785230" sldId="3732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4089082745" sldId="3738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2651450894" sldId="3739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302353440" sldId="3740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2996064537" sldId="3741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2007622340" sldId="3742"/>
        </pc:sldMkLst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4211787218" sldId="3743"/>
        </pc:sldMkLst>
      </pc:sldChg>
      <pc:sldChg chg="addSp modSp mod">
        <pc:chgData name="HIMANSHU KUMAR" userId="8a10f877-f49f-4bff-a9df-3ae4bd2b1ccd" providerId="ADAL" clId="{5C3ACCE6-2D82-4673-B942-AEEE2980BC32}" dt="2025-06-11T12:19:41.974" v="3679" actId="207"/>
        <pc:sldMkLst>
          <pc:docMk/>
          <pc:sldMk cId="54162848" sldId="3746"/>
        </pc:sldMkLst>
        <pc:spChg chg="mod">
          <ac:chgData name="HIMANSHU KUMAR" userId="8a10f877-f49f-4bff-a9df-3ae4bd2b1ccd" providerId="ADAL" clId="{5C3ACCE6-2D82-4673-B942-AEEE2980BC32}" dt="2025-06-11T12:19:41.974" v="3679" actId="207"/>
          <ac:spMkLst>
            <pc:docMk/>
            <pc:sldMk cId="54162848" sldId="3746"/>
            <ac:spMk id="5" creationId="{16AE4E6F-E6DA-40EA-CFD1-E7054BDC51ED}"/>
          </ac:spMkLst>
        </pc:spChg>
        <pc:picChg chg="add mod">
          <ac:chgData name="HIMANSHU KUMAR" userId="8a10f877-f49f-4bff-a9df-3ae4bd2b1ccd" providerId="ADAL" clId="{5C3ACCE6-2D82-4673-B942-AEEE2980BC32}" dt="2025-06-11T08:49:16.660" v="3517" actId="1076"/>
          <ac:picMkLst>
            <pc:docMk/>
            <pc:sldMk cId="54162848" sldId="3746"/>
            <ac:picMk id="3074" creationId="{6B20AA61-A1DD-F3B1-072B-3EECDAD21979}"/>
          </ac:picMkLst>
        </pc:picChg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2161018824" sldId="3747"/>
        </pc:sldMkLst>
      </pc:sldChg>
      <pc:sldChg chg="del mod ord modShow">
        <pc:chgData name="HIMANSHU KUMAR" userId="8a10f877-f49f-4bff-a9df-3ae4bd2b1ccd" providerId="ADAL" clId="{5C3ACCE6-2D82-4673-B942-AEEE2980BC32}" dt="2025-06-13T12:24:03.509" v="4585" actId="2696"/>
        <pc:sldMkLst>
          <pc:docMk/>
          <pc:sldMk cId="2279259140" sldId="3749"/>
        </pc:sldMkLst>
      </pc:sldChg>
      <pc:sldChg chg="addSp delSp del mod">
        <pc:chgData name="HIMANSHU KUMAR" userId="8a10f877-f49f-4bff-a9df-3ae4bd2b1ccd" providerId="ADAL" clId="{5C3ACCE6-2D82-4673-B942-AEEE2980BC32}" dt="2025-06-07T07:57:49.457" v="1214" actId="2696"/>
        <pc:sldMkLst>
          <pc:docMk/>
          <pc:sldMk cId="735582600" sldId="3750"/>
        </pc:sldMkLst>
      </pc:sldChg>
      <pc:sldChg chg="add del mod modShow">
        <pc:chgData name="HIMANSHU KUMAR" userId="8a10f877-f49f-4bff-a9df-3ae4bd2b1ccd" providerId="ADAL" clId="{5C3ACCE6-2D82-4673-B942-AEEE2980BC32}" dt="2025-06-13T12:24:03.509" v="4585" actId="2696"/>
        <pc:sldMkLst>
          <pc:docMk/>
          <pc:sldMk cId="3204905794" sldId="3750"/>
        </pc:sldMkLst>
      </pc:sldChg>
      <pc:sldChg chg="addSp delSp modSp mod ord">
        <pc:chgData name="HIMANSHU KUMAR" userId="8a10f877-f49f-4bff-a9df-3ae4bd2b1ccd" providerId="ADAL" clId="{5C3ACCE6-2D82-4673-B942-AEEE2980BC32}" dt="2025-06-10T08:24:38.682" v="2306" actId="14100"/>
        <pc:sldMkLst>
          <pc:docMk/>
          <pc:sldMk cId="3773219937" sldId="3751"/>
        </pc:sldMkLst>
        <pc:picChg chg="add mod">
          <ac:chgData name="HIMANSHU KUMAR" userId="8a10f877-f49f-4bff-a9df-3ae4bd2b1ccd" providerId="ADAL" clId="{5C3ACCE6-2D82-4673-B942-AEEE2980BC32}" dt="2025-06-10T07:28:10.632" v="2102" actId="1076"/>
          <ac:picMkLst>
            <pc:docMk/>
            <pc:sldMk cId="3773219937" sldId="3751"/>
            <ac:picMk id="2" creationId="{D76AC3D2-0D29-0671-0D1A-B8099440421C}"/>
          </ac:picMkLst>
        </pc:picChg>
        <pc:picChg chg="add mod">
          <ac:chgData name="HIMANSHU KUMAR" userId="8a10f877-f49f-4bff-a9df-3ae4bd2b1ccd" providerId="ADAL" clId="{5C3ACCE6-2D82-4673-B942-AEEE2980BC32}" dt="2025-06-10T07:29:05.576" v="2117" actId="14100"/>
          <ac:picMkLst>
            <pc:docMk/>
            <pc:sldMk cId="3773219937" sldId="3751"/>
            <ac:picMk id="5" creationId="{E7954EE1-DFB1-AEF9-92F9-7D32DD10CA54}"/>
          </ac:picMkLst>
        </pc:picChg>
        <pc:picChg chg="add mod modCrop">
          <ac:chgData name="HIMANSHU KUMAR" userId="8a10f877-f49f-4bff-a9df-3ae4bd2b1ccd" providerId="ADAL" clId="{5C3ACCE6-2D82-4673-B942-AEEE2980BC32}" dt="2025-06-10T08:24:38.682" v="2306" actId="14100"/>
          <ac:picMkLst>
            <pc:docMk/>
            <pc:sldMk cId="3773219937" sldId="3751"/>
            <ac:picMk id="7" creationId="{3AC5CE6A-22C6-D53C-B263-A4FAAD4B3BB7}"/>
          </ac:picMkLst>
        </pc:picChg>
        <pc:picChg chg="add mod">
          <ac:chgData name="HIMANSHU KUMAR" userId="8a10f877-f49f-4bff-a9df-3ae4bd2b1ccd" providerId="ADAL" clId="{5C3ACCE6-2D82-4673-B942-AEEE2980BC32}" dt="2025-06-07T07:56:00.009" v="1204" actId="1076"/>
          <ac:picMkLst>
            <pc:docMk/>
            <pc:sldMk cId="3773219937" sldId="3751"/>
            <ac:picMk id="9" creationId="{708039C0-5BD6-570E-C307-A8AB0FAA0DBB}"/>
          </ac:picMkLst>
        </pc:picChg>
        <pc:picChg chg="add mod">
          <ac:chgData name="HIMANSHU KUMAR" userId="8a10f877-f49f-4bff-a9df-3ae4bd2b1ccd" providerId="ADAL" clId="{5C3ACCE6-2D82-4673-B942-AEEE2980BC32}" dt="2025-06-07T07:56:35.421" v="1208" actId="1076"/>
          <ac:picMkLst>
            <pc:docMk/>
            <pc:sldMk cId="3773219937" sldId="3751"/>
            <ac:picMk id="11" creationId="{FC09A4A2-331D-33DE-E1F4-5D01657914F4}"/>
          </ac:picMkLst>
        </pc:picChg>
        <pc:picChg chg="mod">
          <ac:chgData name="HIMANSHU KUMAR" userId="8a10f877-f49f-4bff-a9df-3ae4bd2b1ccd" providerId="ADAL" clId="{5C3ACCE6-2D82-4673-B942-AEEE2980BC32}" dt="2025-06-10T08:24:26.278" v="2304" actId="1076"/>
          <ac:picMkLst>
            <pc:docMk/>
            <pc:sldMk cId="3773219937" sldId="3751"/>
            <ac:picMk id="13" creationId="{39CA921D-FA6B-3BBD-3089-CD67F9FA019F}"/>
          </ac:picMkLst>
        </pc:picChg>
        <pc:picChg chg="mod">
          <ac:chgData name="HIMANSHU KUMAR" userId="8a10f877-f49f-4bff-a9df-3ae4bd2b1ccd" providerId="ADAL" clId="{5C3ACCE6-2D82-4673-B942-AEEE2980BC32}" dt="2025-06-10T07:29:35.315" v="2119" actId="14100"/>
          <ac:picMkLst>
            <pc:docMk/>
            <pc:sldMk cId="3773219937" sldId="3751"/>
            <ac:picMk id="14" creationId="{4BCF89A7-BD25-5689-1E5E-48158139527B}"/>
          </ac:picMkLst>
        </pc:picChg>
        <pc:picChg chg="mod">
          <ac:chgData name="HIMANSHU KUMAR" userId="8a10f877-f49f-4bff-a9df-3ae4bd2b1ccd" providerId="ADAL" clId="{5C3ACCE6-2D82-4673-B942-AEEE2980BC32}" dt="2025-06-10T07:28:30.608" v="2105" actId="1076"/>
          <ac:picMkLst>
            <pc:docMk/>
            <pc:sldMk cId="3773219937" sldId="3751"/>
            <ac:picMk id="16" creationId="{EF038663-2025-6449-36E9-AB8D3B0C24F7}"/>
          </ac:picMkLst>
        </pc:picChg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3041565656" sldId="3752"/>
        </pc:sldMkLst>
      </pc:sldChg>
      <pc:sldChg chg="addSp delSp modSp mod">
        <pc:chgData name="HIMANSHU KUMAR" userId="8a10f877-f49f-4bff-a9df-3ae4bd2b1ccd" providerId="ADAL" clId="{5C3ACCE6-2D82-4673-B942-AEEE2980BC32}" dt="2025-06-12T06:11:42.627" v="4097"/>
        <pc:sldMkLst>
          <pc:docMk/>
          <pc:sldMk cId="1561101822" sldId="3754"/>
        </pc:sldMkLst>
        <pc:spChg chg="mod">
          <ac:chgData name="HIMANSHU KUMAR" userId="8a10f877-f49f-4bff-a9df-3ae4bd2b1ccd" providerId="ADAL" clId="{5C3ACCE6-2D82-4673-B942-AEEE2980BC32}" dt="2025-06-10T07:50:08.311" v="2144" actId="20577"/>
          <ac:spMkLst>
            <pc:docMk/>
            <pc:sldMk cId="1561101822" sldId="3754"/>
            <ac:spMk id="5" creationId="{167AD7E6-AC6B-86D8-18E1-A7A6C4C6E4A1}"/>
          </ac:spMkLst>
        </pc:spChg>
        <pc:graphicFrameChg chg="add mod modGraphic">
          <ac:chgData name="HIMANSHU KUMAR" userId="8a10f877-f49f-4bff-a9df-3ae4bd2b1ccd" providerId="ADAL" clId="{5C3ACCE6-2D82-4673-B942-AEEE2980BC32}" dt="2025-06-11T09:33:49.495" v="3642" actId="14100"/>
          <ac:graphicFrameMkLst>
            <pc:docMk/>
            <pc:sldMk cId="1561101822" sldId="3754"/>
            <ac:graphicFrameMk id="2" creationId="{38CDF3AB-5E95-21AE-CA02-79112D2E9AC1}"/>
          </ac:graphicFrameMkLst>
        </pc:graphicFrameChg>
        <pc:graphicFrameChg chg="mod">
          <ac:chgData name="HIMANSHU KUMAR" userId="8a10f877-f49f-4bff-a9df-3ae4bd2b1ccd" providerId="ADAL" clId="{5C3ACCE6-2D82-4673-B942-AEEE2980BC32}" dt="2025-06-12T06:11:42.627" v="4097"/>
          <ac:graphicFrameMkLst>
            <pc:docMk/>
            <pc:sldMk cId="1561101822" sldId="3754"/>
            <ac:graphicFrameMk id="3" creationId="{2062E7D8-0148-D4F2-F65A-808487B54270}"/>
          </ac:graphicFrameMkLst>
        </pc:graphicFrameChg>
      </pc:sldChg>
      <pc:sldChg chg="del">
        <pc:chgData name="HIMANSHU KUMAR" userId="8a10f877-f49f-4bff-a9df-3ae4bd2b1ccd" providerId="ADAL" clId="{5C3ACCE6-2D82-4673-B942-AEEE2980BC32}" dt="2025-06-13T12:24:03.509" v="4585" actId="2696"/>
        <pc:sldMkLst>
          <pc:docMk/>
          <pc:sldMk cId="2372031095" sldId="3756"/>
        </pc:sldMkLst>
      </pc:sldChg>
      <pc:sldChg chg="addSp delSp modSp del mod ord modShow">
        <pc:chgData name="HIMANSHU KUMAR" userId="8a10f877-f49f-4bff-a9df-3ae4bd2b1ccd" providerId="ADAL" clId="{5C3ACCE6-2D82-4673-B942-AEEE2980BC32}" dt="2025-06-13T12:24:03.509" v="4585" actId="2696"/>
        <pc:sldMkLst>
          <pc:docMk/>
          <pc:sldMk cId="3741984563" sldId="3757"/>
        </pc:sldMkLst>
      </pc:sldChg>
      <pc:sldChg chg="addSp delSp modSp mod">
        <pc:chgData name="HIMANSHU KUMAR" userId="8a10f877-f49f-4bff-a9df-3ae4bd2b1ccd" providerId="ADAL" clId="{5C3ACCE6-2D82-4673-B942-AEEE2980BC32}" dt="2025-06-11T06:59:22.167" v="3047" actId="1037"/>
        <pc:sldMkLst>
          <pc:docMk/>
          <pc:sldMk cId="363828047" sldId="3758"/>
        </pc:sldMkLst>
        <pc:spChg chg="mod">
          <ac:chgData name="HIMANSHU KUMAR" userId="8a10f877-f49f-4bff-a9df-3ae4bd2b1ccd" providerId="ADAL" clId="{5C3ACCE6-2D82-4673-B942-AEEE2980BC32}" dt="2025-06-06T05:44:34.069" v="506" actId="1038"/>
          <ac:spMkLst>
            <pc:docMk/>
            <pc:sldMk cId="363828047" sldId="3758"/>
            <ac:spMk id="12" creationId="{FD22BC8F-8AF3-0B09-F2C4-D7411DF47D6A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20" creationId="{69861380-8011-60F7-1563-60CBA9B6CA99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23" creationId="{D3E930EF-B498-B445-2D67-4DC71C6E0431}"/>
          </ac:spMkLst>
        </pc:spChg>
        <pc:spChg chg="add mod">
          <ac:chgData name="HIMANSHU KUMAR" userId="8a10f877-f49f-4bff-a9df-3ae4bd2b1ccd" providerId="ADAL" clId="{5C3ACCE6-2D82-4673-B942-AEEE2980BC32}" dt="2025-06-07T09:25:11.867" v="1239" actId="1076"/>
          <ac:spMkLst>
            <pc:docMk/>
            <pc:sldMk cId="363828047" sldId="3758"/>
            <ac:spMk id="31" creationId="{1B6E2431-8367-7A5E-5920-3FD5ADCE9FB5}"/>
          </ac:spMkLst>
        </pc:spChg>
        <pc:spChg chg="add 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46" creationId="{4F4E9DC4-32BE-82F2-B9CC-4A3082AB3755}"/>
          </ac:spMkLst>
        </pc:spChg>
        <pc:spChg chg="add mod">
          <ac:chgData name="HIMANSHU KUMAR" userId="8a10f877-f49f-4bff-a9df-3ae4bd2b1ccd" providerId="ADAL" clId="{5C3ACCE6-2D82-4673-B942-AEEE2980BC32}" dt="2025-06-06T05:49:04.353" v="530" actId="1076"/>
          <ac:spMkLst>
            <pc:docMk/>
            <pc:sldMk cId="363828047" sldId="3758"/>
            <ac:spMk id="48" creationId="{5B684310-624D-1D43-27DA-EDB2A5448DFA}"/>
          </ac:spMkLst>
        </pc:spChg>
        <pc:spChg chg="mod">
          <ac:chgData name="HIMANSHU KUMAR" userId="8a10f877-f49f-4bff-a9df-3ae4bd2b1ccd" providerId="ADAL" clId="{5C3ACCE6-2D82-4673-B942-AEEE2980BC32}" dt="2025-06-07T09:24:54.696" v="1234"/>
          <ac:spMkLst>
            <pc:docMk/>
            <pc:sldMk cId="363828047" sldId="3758"/>
            <ac:spMk id="51" creationId="{5F2FFCC3-8BF2-D924-A7E4-1F388604293A}"/>
          </ac:spMkLst>
        </pc:spChg>
        <pc:spChg chg="add mod">
          <ac:chgData name="HIMANSHU KUMAR" userId="8a10f877-f49f-4bff-a9df-3ae4bd2b1ccd" providerId="ADAL" clId="{5C3ACCE6-2D82-4673-B942-AEEE2980BC32}" dt="2025-06-06T05:49:21.682" v="534" actId="1076"/>
          <ac:spMkLst>
            <pc:docMk/>
            <pc:sldMk cId="363828047" sldId="3758"/>
            <ac:spMk id="53" creationId="{FDA03084-C933-F3A7-737D-FF49705C2557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59" creationId="{74C08347-BFB4-A7E7-54AE-C639DD0B07CC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61" creationId="{2D8A3F0C-27D4-FE32-C26F-17311EDB7C8C}"/>
          </ac:spMkLst>
        </pc:spChg>
        <pc:spChg chg="mod">
          <ac:chgData name="HIMANSHU KUMAR" userId="8a10f877-f49f-4bff-a9df-3ae4bd2b1ccd" providerId="ADAL" clId="{5C3ACCE6-2D82-4673-B942-AEEE2980BC32}" dt="2025-06-06T05:56:38.686" v="577"/>
          <ac:spMkLst>
            <pc:docMk/>
            <pc:sldMk cId="363828047" sldId="3758"/>
            <ac:spMk id="62" creationId="{C50CD69E-72D8-45EC-A815-BD910FB9B6D2}"/>
          </ac:spMkLst>
        </pc:spChg>
        <pc:spChg chg="mod">
          <ac:chgData name="HIMANSHU KUMAR" userId="8a10f877-f49f-4bff-a9df-3ae4bd2b1ccd" providerId="ADAL" clId="{5C3ACCE6-2D82-4673-B942-AEEE2980BC32}" dt="2025-06-07T09:24:54.696" v="1234"/>
          <ac:spMkLst>
            <pc:docMk/>
            <pc:sldMk cId="363828047" sldId="3758"/>
            <ac:spMk id="67" creationId="{D39844A6-1196-F9A0-5D10-B5241818E277}"/>
          </ac:spMkLst>
        </pc:spChg>
        <pc:spChg chg="mod">
          <ac:chgData name="HIMANSHU KUMAR" userId="8a10f877-f49f-4bff-a9df-3ae4bd2b1ccd" providerId="ADAL" clId="{5C3ACCE6-2D82-4673-B942-AEEE2980BC32}" dt="2025-06-06T05:44:23.117" v="502" actId="1037"/>
          <ac:spMkLst>
            <pc:docMk/>
            <pc:sldMk cId="363828047" sldId="3758"/>
            <ac:spMk id="82" creationId="{2FAE73D3-8656-7A08-3027-EB4A9F605317}"/>
          </ac:spMkLst>
        </pc:spChg>
        <pc:spChg chg="mod">
          <ac:chgData name="HIMANSHU KUMAR" userId="8a10f877-f49f-4bff-a9df-3ae4bd2b1ccd" providerId="ADAL" clId="{5C3ACCE6-2D82-4673-B942-AEEE2980BC32}" dt="2025-06-06T05:44:23.117" v="502" actId="1037"/>
          <ac:spMkLst>
            <pc:docMk/>
            <pc:sldMk cId="363828047" sldId="3758"/>
            <ac:spMk id="83" creationId="{9F362DD1-1494-4522-9CB5-A0AA34F1D61C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97" creationId="{E7F90E29-E3CC-2223-E45C-AF2440715423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103" creationId="{68A0D23E-EBE8-13D6-1E04-7DD5AECDB46F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124" creationId="{656CE472-221A-80FF-223D-24B107A56D0D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134" creationId="{45923D54-FF03-8221-3A6E-57F26850C943}"/>
          </ac:spMkLst>
        </pc:spChg>
        <pc:spChg chg="mod">
          <ac:chgData name="HIMANSHU KUMAR" userId="8a10f877-f49f-4bff-a9df-3ae4bd2b1ccd" providerId="ADAL" clId="{5C3ACCE6-2D82-4673-B942-AEEE2980BC32}" dt="2025-06-06T05:40:14.276" v="470" actId="1036"/>
          <ac:spMkLst>
            <pc:docMk/>
            <pc:sldMk cId="363828047" sldId="3758"/>
            <ac:spMk id="165" creationId="{4935A9BF-74D6-6F36-B323-65ACB999CBAC}"/>
          </ac:spMkLst>
        </pc:spChg>
        <pc:spChg chg="mod">
          <ac:chgData name="HIMANSHU KUMAR" userId="8a10f877-f49f-4bff-a9df-3ae4bd2b1ccd" providerId="ADAL" clId="{5C3ACCE6-2D82-4673-B942-AEEE2980BC32}" dt="2025-06-11T06:59:22.167" v="3047" actId="1037"/>
          <ac:spMkLst>
            <pc:docMk/>
            <pc:sldMk cId="363828047" sldId="3758"/>
            <ac:spMk id="217" creationId="{DBF3523F-E2C0-90B7-4144-51012CC2953B}"/>
          </ac:spMkLst>
        </pc:spChg>
        <pc:grpChg chg="add mod ord">
          <ac:chgData name="HIMANSHU KUMAR" userId="8a10f877-f49f-4bff-a9df-3ae4bd2b1ccd" providerId="ADAL" clId="{5C3ACCE6-2D82-4673-B942-AEEE2980BC32}" dt="2025-06-07T09:25:04.008" v="1238" actId="1037"/>
          <ac:grpSpMkLst>
            <pc:docMk/>
            <pc:sldMk cId="363828047" sldId="3758"/>
            <ac:grpSpMk id="7" creationId="{30D0A938-D3D9-209B-6936-BAED5A7EDF3F}"/>
          </ac:grpSpMkLst>
        </pc:grpChg>
        <pc:grpChg chg="add mod">
          <ac:chgData name="HIMANSHU KUMAR" userId="8a10f877-f49f-4bff-a9df-3ae4bd2b1ccd" providerId="ADAL" clId="{5C3ACCE6-2D82-4673-B942-AEEE2980BC32}" dt="2025-06-06T05:44:34.069" v="506" actId="1038"/>
          <ac:grpSpMkLst>
            <pc:docMk/>
            <pc:sldMk cId="363828047" sldId="3758"/>
            <ac:grpSpMk id="10" creationId="{AED8513A-0CD6-C76F-53B7-B51EA6F52608}"/>
          </ac:grpSpMkLst>
        </pc:grpChg>
        <pc:grpChg chg="add mod">
          <ac:chgData name="HIMANSHU KUMAR" userId="8a10f877-f49f-4bff-a9df-3ae4bd2b1ccd" providerId="ADAL" clId="{5C3ACCE6-2D82-4673-B942-AEEE2980BC32}" dt="2025-06-06T05:56:41.547" v="578" actId="1076"/>
          <ac:grpSpMkLst>
            <pc:docMk/>
            <pc:sldMk cId="363828047" sldId="3758"/>
            <ac:grpSpMk id="57" creationId="{980A647E-5AF0-385F-72B1-E492495FF5C4}"/>
          </ac:grpSpMkLst>
        </pc:grpChg>
        <pc:grpChg chg="mod">
          <ac:chgData name="HIMANSHU KUMAR" userId="8a10f877-f49f-4bff-a9df-3ae4bd2b1ccd" providerId="ADAL" clId="{5C3ACCE6-2D82-4673-B942-AEEE2980BC32}" dt="2025-06-06T05:44:23.117" v="502" actId="1037"/>
          <ac:grpSpMkLst>
            <pc:docMk/>
            <pc:sldMk cId="363828047" sldId="3758"/>
            <ac:grpSpMk id="80" creationId="{713DD9FF-517F-8A65-3943-28825C3A4A9C}"/>
          </ac:grpSpMkLst>
        </pc:grpChg>
        <pc:picChg chg="add mod">
          <ac:chgData name="HIMANSHU KUMAR" userId="8a10f877-f49f-4bff-a9df-3ae4bd2b1ccd" providerId="ADAL" clId="{5C3ACCE6-2D82-4673-B942-AEEE2980BC32}" dt="2025-06-07T09:15:44.908" v="1227" actId="1076"/>
          <ac:picMkLst>
            <pc:docMk/>
            <pc:sldMk cId="363828047" sldId="3758"/>
            <ac:picMk id="2" creationId="{92265956-6721-E4B1-E58D-F8AA14E6C8B0}"/>
          </ac:picMkLst>
        </pc:picChg>
        <pc:picChg chg="mod">
          <ac:chgData name="HIMANSHU KUMAR" userId="8a10f877-f49f-4bff-a9df-3ae4bd2b1ccd" providerId="ADAL" clId="{5C3ACCE6-2D82-4673-B942-AEEE2980BC32}" dt="2025-06-06T05:44:23.117" v="502" actId="1037"/>
          <ac:picMkLst>
            <pc:docMk/>
            <pc:sldMk cId="363828047" sldId="3758"/>
            <ac:picMk id="15" creationId="{41BC6B01-4A4A-5A0D-F145-EB7F1B824535}"/>
          </ac:picMkLst>
        </pc:picChg>
        <pc:picChg chg="add mod">
          <ac:chgData name="HIMANSHU KUMAR" userId="8a10f877-f49f-4bff-a9df-3ae4bd2b1ccd" providerId="ADAL" clId="{5C3ACCE6-2D82-4673-B942-AEEE2980BC32}" dt="2025-06-06T05:46:53.861" v="521" actId="1076"/>
          <ac:picMkLst>
            <pc:docMk/>
            <pc:sldMk cId="363828047" sldId="3758"/>
            <ac:picMk id="36" creationId="{5C18D7B1-C652-2734-042F-A65EC64BB69B}"/>
          </ac:picMkLst>
        </pc:picChg>
        <pc:picChg chg="add mod">
          <ac:chgData name="HIMANSHU KUMAR" userId="8a10f877-f49f-4bff-a9df-3ae4bd2b1ccd" providerId="ADAL" clId="{5C3ACCE6-2D82-4673-B942-AEEE2980BC32}" dt="2025-06-06T05:54:38.653" v="575" actId="1037"/>
          <ac:picMkLst>
            <pc:docMk/>
            <pc:sldMk cId="363828047" sldId="3758"/>
            <ac:picMk id="56" creationId="{D3AB733F-B48B-78BD-42A7-C76F4BC2D11F}"/>
          </ac:picMkLst>
        </pc:picChg>
        <pc:picChg chg="add mod">
          <ac:chgData name="HIMANSHU KUMAR" userId="8a10f877-f49f-4bff-a9df-3ae4bd2b1ccd" providerId="ADAL" clId="{5C3ACCE6-2D82-4673-B942-AEEE2980BC32}" dt="2025-06-07T09:26:42.072" v="1246" actId="1038"/>
          <ac:picMkLst>
            <pc:docMk/>
            <pc:sldMk cId="363828047" sldId="3758"/>
            <ac:picMk id="74" creationId="{1F5A37C2-A8F0-6F9A-9EC1-15B16ED1ED9E}"/>
          </ac:picMkLst>
        </pc:picChg>
        <pc:picChg chg="add mod">
          <ac:chgData name="HIMANSHU KUMAR" userId="8a10f877-f49f-4bff-a9df-3ae4bd2b1ccd" providerId="ADAL" clId="{5C3ACCE6-2D82-4673-B942-AEEE2980BC32}" dt="2025-06-06T05:44:34.069" v="506" actId="1038"/>
          <ac:picMkLst>
            <pc:docMk/>
            <pc:sldMk cId="363828047" sldId="3758"/>
            <ac:picMk id="1026" creationId="{20F5E89C-772A-00E8-FDB0-87F91437EE36}"/>
          </ac:picMkLst>
        </pc:picChg>
        <pc:picChg chg="add mod">
          <ac:chgData name="HIMANSHU KUMAR" userId="8a10f877-f49f-4bff-a9df-3ae4bd2b1ccd" providerId="ADAL" clId="{5C3ACCE6-2D82-4673-B942-AEEE2980BC32}" dt="2025-06-06T06:14:26.941" v="773" actId="1076"/>
          <ac:picMkLst>
            <pc:docMk/>
            <pc:sldMk cId="363828047" sldId="3758"/>
            <ac:picMk id="1028" creationId="{4576D40F-E763-1A9A-F597-7896D24B6571}"/>
          </ac:picMkLst>
        </pc:picChg>
        <pc:picChg chg="add mod">
          <ac:chgData name="HIMANSHU KUMAR" userId="8a10f877-f49f-4bff-a9df-3ae4bd2b1ccd" providerId="ADAL" clId="{5C3ACCE6-2D82-4673-B942-AEEE2980BC32}" dt="2025-06-06T05:49:09.892" v="532" actId="1076"/>
          <ac:picMkLst>
            <pc:docMk/>
            <pc:sldMk cId="363828047" sldId="3758"/>
            <ac:picMk id="1030" creationId="{C9FD4B31-3CCD-26A4-8749-FA4E90B63F72}"/>
          </ac:picMkLst>
        </pc:picChg>
        <pc:picChg chg="add mod">
          <ac:chgData name="HIMANSHU KUMAR" userId="8a10f877-f49f-4bff-a9df-3ae4bd2b1ccd" providerId="ADAL" clId="{5C3ACCE6-2D82-4673-B942-AEEE2980BC32}" dt="2025-06-06T05:57:37.144" v="602" actId="1038"/>
          <ac:picMkLst>
            <pc:docMk/>
            <pc:sldMk cId="363828047" sldId="3758"/>
            <ac:picMk id="1036" creationId="{27887C5B-1EF9-4279-02FA-FF4AA62BDAFF}"/>
          </ac:picMkLst>
        </pc:picChg>
      </pc:sldChg>
      <pc:sldChg chg="addSp delSp modSp new del mod">
        <pc:chgData name="HIMANSHU KUMAR" userId="8a10f877-f49f-4bff-a9df-3ae4bd2b1ccd" providerId="ADAL" clId="{5C3ACCE6-2D82-4673-B942-AEEE2980BC32}" dt="2025-06-13T12:24:03.509" v="4585" actId="2696"/>
        <pc:sldMkLst>
          <pc:docMk/>
          <pc:sldMk cId="3473495260" sldId="3759"/>
        </pc:sldMkLst>
      </pc:sldChg>
      <pc:sldChg chg="addSp delSp modSp new mod">
        <pc:chgData name="HIMANSHU KUMAR" userId="8a10f877-f49f-4bff-a9df-3ae4bd2b1ccd" providerId="ADAL" clId="{5C3ACCE6-2D82-4673-B942-AEEE2980BC32}" dt="2025-06-06T09:48:24.087" v="808" actId="478"/>
        <pc:sldMkLst>
          <pc:docMk/>
          <pc:sldMk cId="1899818858" sldId="3760"/>
        </pc:sldMkLst>
      </pc:sldChg>
      <pc:sldChg chg="addSp delSp modSp new del mod">
        <pc:chgData name="HIMANSHU KUMAR" userId="8a10f877-f49f-4bff-a9df-3ae4bd2b1ccd" providerId="ADAL" clId="{5C3ACCE6-2D82-4673-B942-AEEE2980BC32}" dt="2025-06-13T12:24:03.509" v="4585" actId="2696"/>
        <pc:sldMkLst>
          <pc:docMk/>
          <pc:sldMk cId="1983287935" sldId="3761"/>
        </pc:sldMkLst>
      </pc:sldChg>
      <pc:sldChg chg="addSp delSp modSp mod ord">
        <pc:chgData name="HIMANSHU KUMAR" userId="8a10f877-f49f-4bff-a9df-3ae4bd2b1ccd" providerId="ADAL" clId="{5C3ACCE6-2D82-4673-B942-AEEE2980BC32}" dt="2025-06-12T08:14:30.311" v="4566"/>
        <pc:sldMkLst>
          <pc:docMk/>
          <pc:sldMk cId="3461681479" sldId="3762"/>
        </pc:sldMkLst>
        <pc:spChg chg="mod">
          <ac:chgData name="HIMANSHU KUMAR" userId="8a10f877-f49f-4bff-a9df-3ae4bd2b1ccd" providerId="ADAL" clId="{5C3ACCE6-2D82-4673-B942-AEEE2980BC32}" dt="2025-06-11T08:44:15.464" v="3406" actId="207"/>
          <ac:spMkLst>
            <pc:docMk/>
            <pc:sldMk cId="3461681479" sldId="3762"/>
            <ac:spMk id="4" creationId="{AC4AE98D-29C8-70CA-A23B-80D2729FFE08}"/>
          </ac:spMkLst>
        </pc:spChg>
        <pc:graphicFrameChg chg="add mod modGraphic">
          <ac:chgData name="HIMANSHU KUMAR" userId="8a10f877-f49f-4bff-a9df-3ae4bd2b1ccd" providerId="ADAL" clId="{5C3ACCE6-2D82-4673-B942-AEEE2980BC32}" dt="2025-06-12T07:55:54.143" v="4142" actId="14100"/>
          <ac:graphicFrameMkLst>
            <pc:docMk/>
            <pc:sldMk cId="3461681479" sldId="3762"/>
            <ac:graphicFrameMk id="2" creationId="{89E763D4-4D1A-C97E-FEE0-6847539920ED}"/>
          </ac:graphicFrameMkLst>
        </pc:graphicFrameChg>
        <pc:graphicFrameChg chg="add mod">
          <ac:chgData name="HIMANSHU KUMAR" userId="8a10f877-f49f-4bff-a9df-3ae4bd2b1ccd" providerId="ADAL" clId="{5C3ACCE6-2D82-4673-B942-AEEE2980BC32}" dt="2025-06-12T08:14:08.453" v="4564"/>
          <ac:graphicFrameMkLst>
            <pc:docMk/>
            <pc:sldMk cId="3461681479" sldId="3762"/>
            <ac:graphicFrameMk id="3" creationId="{20955C7C-B3DA-F757-812E-AF7C1C1B825C}"/>
          </ac:graphicFrameMkLst>
        </pc:graphicFrameChg>
        <pc:graphicFrameChg chg="del mod modGraphic">
          <ac:chgData name="HIMANSHU KUMAR" userId="8a10f877-f49f-4bff-a9df-3ae4bd2b1ccd" providerId="ADAL" clId="{5C3ACCE6-2D82-4673-B942-AEEE2980BC32}" dt="2025-06-12T07:55:47.134" v="4140" actId="478"/>
          <ac:graphicFrameMkLst>
            <pc:docMk/>
            <pc:sldMk cId="3461681479" sldId="3762"/>
            <ac:graphicFrameMk id="6" creationId="{195899E9-DF91-B740-AD66-098DC1A1EDAD}"/>
          </ac:graphicFrameMkLst>
        </pc:graphicFrameChg>
        <pc:graphicFrameChg chg="del mod">
          <ac:chgData name="HIMANSHU KUMAR" userId="8a10f877-f49f-4bff-a9df-3ae4bd2b1ccd" providerId="ADAL" clId="{5C3ACCE6-2D82-4673-B942-AEEE2980BC32}" dt="2025-06-12T08:12:50.001" v="4553" actId="478"/>
          <ac:graphicFrameMkLst>
            <pc:docMk/>
            <pc:sldMk cId="3461681479" sldId="3762"/>
            <ac:graphicFrameMk id="7" creationId="{3A2565B9-29E5-E533-FD43-D4A245F4A841}"/>
          </ac:graphicFrameMkLst>
        </pc:graphicFrameChg>
        <pc:graphicFrameChg chg="del mod">
          <ac:chgData name="HIMANSHU KUMAR" userId="8a10f877-f49f-4bff-a9df-3ae4bd2b1ccd" providerId="ADAL" clId="{5C3ACCE6-2D82-4673-B942-AEEE2980BC32}" dt="2025-06-12T08:13:43.147" v="4560" actId="478"/>
          <ac:graphicFrameMkLst>
            <pc:docMk/>
            <pc:sldMk cId="3461681479" sldId="3762"/>
            <ac:graphicFrameMk id="8" creationId="{20955C7C-B3DA-F757-812E-AF7C1C1B825C}"/>
          </ac:graphicFrameMkLst>
        </pc:graphicFrameChg>
        <pc:graphicFrameChg chg="add mod">
          <ac:chgData name="HIMANSHU KUMAR" userId="8a10f877-f49f-4bff-a9df-3ae4bd2b1ccd" providerId="ADAL" clId="{5C3ACCE6-2D82-4673-B942-AEEE2980BC32}" dt="2025-06-12T08:14:30.311" v="4566"/>
          <ac:graphicFrameMkLst>
            <pc:docMk/>
            <pc:sldMk cId="3461681479" sldId="3762"/>
            <ac:graphicFrameMk id="9" creationId="{3A2565B9-29E5-E533-FD43-D4A245F4A841}"/>
          </ac:graphicFrameMkLst>
        </pc:graphicFrameChg>
      </pc:sldChg>
      <pc:sldChg chg="new del">
        <pc:chgData name="HIMANSHU KUMAR" userId="8a10f877-f49f-4bff-a9df-3ae4bd2b1ccd" providerId="ADAL" clId="{5C3ACCE6-2D82-4673-B942-AEEE2980BC32}" dt="2025-06-07T07:56:57.451" v="1213" actId="2696"/>
        <pc:sldMkLst>
          <pc:docMk/>
          <pc:sldMk cId="226814936" sldId="3763"/>
        </pc:sldMkLst>
      </pc:sldChg>
      <pc:sldChg chg="addSp delSp modSp new del mod">
        <pc:chgData name="HIMANSHU KUMAR" userId="8a10f877-f49f-4bff-a9df-3ae4bd2b1ccd" providerId="ADAL" clId="{5C3ACCE6-2D82-4673-B942-AEEE2980BC32}" dt="2025-06-07T07:56:44.561" v="1209" actId="2696"/>
        <pc:sldMkLst>
          <pc:docMk/>
          <pc:sldMk cId="1742892446" sldId="3763"/>
        </pc:sldMkLst>
      </pc:sldChg>
      <pc:sldChg chg="add del mod modShow">
        <pc:chgData name="HIMANSHU KUMAR" userId="8a10f877-f49f-4bff-a9df-3ae4bd2b1ccd" providerId="ADAL" clId="{5C3ACCE6-2D82-4673-B942-AEEE2980BC32}" dt="2025-06-13T12:24:03.509" v="4585" actId="2696"/>
        <pc:sldMkLst>
          <pc:docMk/>
          <pc:sldMk cId="3224637588" sldId="3764"/>
        </pc:sldMkLst>
      </pc:sldChg>
      <pc:sldChg chg="add del">
        <pc:chgData name="HIMANSHU KUMAR" userId="8a10f877-f49f-4bff-a9df-3ae4bd2b1ccd" providerId="ADAL" clId="{5C3ACCE6-2D82-4673-B942-AEEE2980BC32}" dt="2025-06-07T09:15:21.507" v="1223"/>
        <pc:sldMkLst>
          <pc:docMk/>
          <pc:sldMk cId="1760712129" sldId="3765"/>
        </pc:sldMkLst>
      </pc:sldChg>
      <pc:sldChg chg="new del">
        <pc:chgData name="HIMANSHU KUMAR" userId="8a10f877-f49f-4bff-a9df-3ae4bd2b1ccd" providerId="ADAL" clId="{5C3ACCE6-2D82-4673-B942-AEEE2980BC32}" dt="2025-06-07T07:57:58.394" v="1217" actId="2696"/>
        <pc:sldMkLst>
          <pc:docMk/>
          <pc:sldMk cId="2957683312" sldId="3765"/>
        </pc:sldMkLst>
      </pc:sldChg>
      <pc:sldChg chg="add del">
        <pc:chgData name="HIMANSHU KUMAR" userId="8a10f877-f49f-4bff-a9df-3ae4bd2b1ccd" providerId="ADAL" clId="{5C3ACCE6-2D82-4673-B942-AEEE2980BC32}" dt="2025-06-07T09:15:08.422" v="1221"/>
        <pc:sldMkLst>
          <pc:docMk/>
          <pc:sldMk cId="3575237300" sldId="3765"/>
        </pc:sldMkLst>
      </pc:sldChg>
      <pc:sldChg chg="ord">
        <pc:chgData name="HIMANSHU KUMAR" userId="8a10f877-f49f-4bff-a9df-3ae4bd2b1ccd" providerId="ADAL" clId="{5C3ACCE6-2D82-4673-B942-AEEE2980BC32}" dt="2025-06-08T04:58:36.081" v="1365"/>
        <pc:sldMkLst>
          <pc:docMk/>
          <pc:sldMk cId="3939282381" sldId="3765"/>
        </pc:sldMkLst>
      </pc:sldChg>
      <pc:sldChg chg="addSp delSp modSp mod">
        <pc:chgData name="HIMANSHU KUMAR" userId="8a10f877-f49f-4bff-a9df-3ae4bd2b1ccd" providerId="ADAL" clId="{5C3ACCE6-2D82-4673-B942-AEEE2980BC32}" dt="2025-06-12T06:43:36.790" v="4117" actId="1076"/>
        <pc:sldMkLst>
          <pc:docMk/>
          <pc:sldMk cId="506898218" sldId="3766"/>
        </pc:sldMkLst>
        <pc:spChg chg="mod">
          <ac:chgData name="HIMANSHU KUMAR" userId="8a10f877-f49f-4bff-a9df-3ae4bd2b1ccd" providerId="ADAL" clId="{5C3ACCE6-2D82-4673-B942-AEEE2980BC32}" dt="2025-06-11T08:43:42.794" v="3391" actId="207"/>
          <ac:spMkLst>
            <pc:docMk/>
            <pc:sldMk cId="506898218" sldId="3766"/>
            <ac:spMk id="2" creationId="{07037359-EA3A-4F08-F1FF-29D43EC3B87D}"/>
          </ac:spMkLst>
        </pc:spChg>
        <pc:spChg chg="add mod">
          <ac:chgData name="HIMANSHU KUMAR" userId="8a10f877-f49f-4bff-a9df-3ae4bd2b1ccd" providerId="ADAL" clId="{5C3ACCE6-2D82-4673-B942-AEEE2980BC32}" dt="2025-06-08T05:51:43.166" v="1504" actId="20577"/>
          <ac:spMkLst>
            <pc:docMk/>
            <pc:sldMk cId="506898218" sldId="3766"/>
            <ac:spMk id="11" creationId="{50673BCB-2C74-9400-A2D8-0C95D7A106BD}"/>
          </ac:spMkLst>
        </pc:spChg>
        <pc:graphicFrameChg chg="add del mod">
          <ac:chgData name="HIMANSHU KUMAR" userId="8a10f877-f49f-4bff-a9df-3ae4bd2b1ccd" providerId="ADAL" clId="{5C3ACCE6-2D82-4673-B942-AEEE2980BC32}" dt="2025-06-12T06:42:18.541" v="4106" actId="478"/>
          <ac:graphicFrameMkLst>
            <pc:docMk/>
            <pc:sldMk cId="506898218" sldId="3766"/>
            <ac:graphicFrameMk id="3" creationId="{4FB73130-41EE-FAB4-3617-53312587AB7E}"/>
          </ac:graphicFrameMkLst>
        </pc:graphicFrameChg>
        <pc:graphicFrameChg chg="add mod">
          <ac:chgData name="HIMANSHU KUMAR" userId="8a10f877-f49f-4bff-a9df-3ae4bd2b1ccd" providerId="ADAL" clId="{5C3ACCE6-2D82-4673-B942-AEEE2980BC32}" dt="2025-06-12T06:43:26.415" v="4115" actId="14100"/>
          <ac:graphicFrameMkLst>
            <pc:docMk/>
            <pc:sldMk cId="506898218" sldId="3766"/>
            <ac:graphicFrameMk id="4" creationId="{4FB73130-41EE-FAB4-3617-53312587AB7E}"/>
          </ac:graphicFrameMkLst>
        </pc:graphicFrameChg>
        <pc:graphicFrameChg chg="mod modGraphic">
          <ac:chgData name="HIMANSHU KUMAR" userId="8a10f877-f49f-4bff-a9df-3ae4bd2b1ccd" providerId="ADAL" clId="{5C3ACCE6-2D82-4673-B942-AEEE2980BC32}" dt="2025-06-12T06:43:36.790" v="4117" actId="1076"/>
          <ac:graphicFrameMkLst>
            <pc:docMk/>
            <pc:sldMk cId="506898218" sldId="3766"/>
            <ac:graphicFrameMk id="6" creationId="{8D0FB087-F5F7-C6C6-7EB3-AE899364AA2E}"/>
          </ac:graphicFrameMkLst>
        </pc:graphicFrameChg>
        <pc:graphicFrameChg chg="add del mod">
          <ac:chgData name="HIMANSHU KUMAR" userId="8a10f877-f49f-4bff-a9df-3ae4bd2b1ccd" providerId="ADAL" clId="{5C3ACCE6-2D82-4673-B942-AEEE2980BC32}" dt="2025-06-12T06:41:59.604" v="4102" actId="478"/>
          <ac:graphicFrameMkLst>
            <pc:docMk/>
            <pc:sldMk cId="506898218" sldId="3766"/>
            <ac:graphicFrameMk id="10" creationId="{BDB24431-3263-19BD-5861-53FA587A00A7}"/>
          </ac:graphicFrameMkLst>
        </pc:graphicFrameChg>
        <pc:picChg chg="add mod topLvl modCrop">
          <ac:chgData name="HIMANSHU KUMAR" userId="8a10f877-f49f-4bff-a9df-3ae4bd2b1ccd" providerId="ADAL" clId="{5C3ACCE6-2D82-4673-B942-AEEE2980BC32}" dt="2025-06-08T05:51:14.511" v="1486" actId="165"/>
          <ac:picMkLst>
            <pc:docMk/>
            <pc:sldMk cId="506898218" sldId="3766"/>
            <ac:picMk id="5" creationId="{42CA2EF8-2DF4-37EC-87ED-C1A9BD37660B}"/>
          </ac:picMkLst>
        </pc:picChg>
        <pc:picChg chg="add mod topLvl modCrop">
          <ac:chgData name="HIMANSHU KUMAR" userId="8a10f877-f49f-4bff-a9df-3ae4bd2b1ccd" providerId="ADAL" clId="{5C3ACCE6-2D82-4673-B942-AEEE2980BC32}" dt="2025-06-08T05:51:14.511" v="1486" actId="165"/>
          <ac:picMkLst>
            <pc:docMk/>
            <pc:sldMk cId="506898218" sldId="3766"/>
            <ac:picMk id="7" creationId="{AD1EC6C1-F234-BFCC-DB3A-66864C62CF88}"/>
          </ac:picMkLst>
        </pc:picChg>
        <pc:picChg chg="add mod topLvl modCrop">
          <ac:chgData name="HIMANSHU KUMAR" userId="8a10f877-f49f-4bff-a9df-3ae4bd2b1ccd" providerId="ADAL" clId="{5C3ACCE6-2D82-4673-B942-AEEE2980BC32}" dt="2025-06-08T05:51:14.511" v="1486" actId="165"/>
          <ac:picMkLst>
            <pc:docMk/>
            <pc:sldMk cId="506898218" sldId="3766"/>
            <ac:picMk id="9" creationId="{D160BA72-F1D1-3F06-4CB3-B6EDF2C1861A}"/>
          </ac:picMkLst>
        </pc:picChg>
      </pc:sldChg>
      <pc:sldChg chg="addSp delSp modSp mod setBg">
        <pc:chgData name="HIMANSHU KUMAR" userId="8a10f877-f49f-4bff-a9df-3ae4bd2b1ccd" providerId="ADAL" clId="{5C3ACCE6-2D82-4673-B942-AEEE2980BC32}" dt="2025-06-12T04:57:01.030" v="3925" actId="14100"/>
        <pc:sldMkLst>
          <pc:docMk/>
          <pc:sldMk cId="600792301" sldId="3767"/>
        </pc:sldMkLst>
        <pc:spChg chg="mod ord">
          <ac:chgData name="HIMANSHU KUMAR" userId="8a10f877-f49f-4bff-a9df-3ae4bd2b1ccd" providerId="ADAL" clId="{5C3ACCE6-2D82-4673-B942-AEEE2980BC32}" dt="2025-06-11T08:44:52.307" v="3427" actId="207"/>
          <ac:spMkLst>
            <pc:docMk/>
            <pc:sldMk cId="600792301" sldId="3767"/>
            <ac:spMk id="2" creationId="{A05A17E8-AA1D-FDCD-A784-FC15EF347AF4}"/>
          </ac:spMkLst>
        </pc:spChg>
        <pc:spChg chg="add mod">
          <ac:chgData name="HIMANSHU KUMAR" userId="8a10f877-f49f-4bff-a9df-3ae4bd2b1ccd" providerId="ADAL" clId="{5C3ACCE6-2D82-4673-B942-AEEE2980BC32}" dt="2025-06-11T05:59:27.284" v="2768" actId="14100"/>
          <ac:spMkLst>
            <pc:docMk/>
            <pc:sldMk cId="600792301" sldId="3767"/>
            <ac:spMk id="4" creationId="{129373A0-EA98-5CFA-55A9-3405E918092A}"/>
          </ac:spMkLst>
        </pc:spChg>
        <pc:spChg chg="mod">
          <ac:chgData name="HIMANSHU KUMAR" userId="8a10f877-f49f-4bff-a9df-3ae4bd2b1ccd" providerId="ADAL" clId="{5C3ACCE6-2D82-4673-B942-AEEE2980BC32}" dt="2025-06-11T07:10:50.812" v="3066" actId="14100"/>
          <ac:spMkLst>
            <pc:docMk/>
            <pc:sldMk cId="600792301" sldId="3767"/>
            <ac:spMk id="8" creationId="{40DFB4DC-743A-5250-1851-3158D6A161FD}"/>
          </ac:spMkLst>
        </pc:spChg>
        <pc:spChg chg="mod">
          <ac:chgData name="HIMANSHU KUMAR" userId="8a10f877-f49f-4bff-a9df-3ae4bd2b1ccd" providerId="ADAL" clId="{5C3ACCE6-2D82-4673-B942-AEEE2980BC32}" dt="2025-06-11T07:10:50.812" v="3066" actId="14100"/>
          <ac:spMkLst>
            <pc:docMk/>
            <pc:sldMk cId="600792301" sldId="3767"/>
            <ac:spMk id="10" creationId="{81196F35-61AA-BC8B-0985-D7B3ECBA10F9}"/>
          </ac:spMkLst>
        </pc:spChg>
        <pc:spChg chg="mod">
          <ac:chgData name="HIMANSHU KUMAR" userId="8a10f877-f49f-4bff-a9df-3ae4bd2b1ccd" providerId="ADAL" clId="{5C3ACCE6-2D82-4673-B942-AEEE2980BC32}" dt="2025-06-11T07:11:06.215" v="3068" actId="1076"/>
          <ac:spMkLst>
            <pc:docMk/>
            <pc:sldMk cId="600792301" sldId="3767"/>
            <ac:spMk id="12" creationId="{61CE661B-BA73-8AE6-8D86-E2A7A51DF081}"/>
          </ac:spMkLst>
        </pc:spChg>
        <pc:spChg chg="mod">
          <ac:chgData name="HIMANSHU KUMAR" userId="8a10f877-f49f-4bff-a9df-3ae4bd2b1ccd" providerId="ADAL" clId="{5C3ACCE6-2D82-4673-B942-AEEE2980BC32}" dt="2025-06-11T07:11:06.215" v="3068" actId="1076"/>
          <ac:spMkLst>
            <pc:docMk/>
            <pc:sldMk cId="600792301" sldId="3767"/>
            <ac:spMk id="13" creationId="{8C17A377-3D93-FCFC-D954-8FC526FD6E7B}"/>
          </ac:spMkLst>
        </pc:spChg>
        <pc:spChg chg="mod">
          <ac:chgData name="HIMANSHU KUMAR" userId="8a10f877-f49f-4bff-a9df-3ae4bd2b1ccd" providerId="ADAL" clId="{5C3ACCE6-2D82-4673-B942-AEEE2980BC32}" dt="2025-06-11T07:11:36.589" v="3071" actId="14100"/>
          <ac:spMkLst>
            <pc:docMk/>
            <pc:sldMk cId="600792301" sldId="3767"/>
            <ac:spMk id="15" creationId="{22EE8E15-898B-5BA9-1B27-13835A6E3F98}"/>
          </ac:spMkLst>
        </pc:spChg>
        <pc:spChg chg="mod">
          <ac:chgData name="HIMANSHU KUMAR" userId="8a10f877-f49f-4bff-a9df-3ae4bd2b1ccd" providerId="ADAL" clId="{5C3ACCE6-2D82-4673-B942-AEEE2980BC32}" dt="2025-06-11T07:11:36.589" v="3071" actId="14100"/>
          <ac:spMkLst>
            <pc:docMk/>
            <pc:sldMk cId="600792301" sldId="3767"/>
            <ac:spMk id="16" creationId="{19FA08A2-A615-3E61-1554-2E56EFC07080}"/>
          </ac:spMkLst>
        </pc:spChg>
        <pc:spChg chg="mod">
          <ac:chgData name="HIMANSHU KUMAR" userId="8a10f877-f49f-4bff-a9df-3ae4bd2b1ccd" providerId="ADAL" clId="{5C3ACCE6-2D82-4673-B942-AEEE2980BC32}" dt="2025-06-11T07:12:12.369" v="3077" actId="14100"/>
          <ac:spMkLst>
            <pc:docMk/>
            <pc:sldMk cId="600792301" sldId="3767"/>
            <ac:spMk id="18" creationId="{C3535B7A-834C-C4FA-F74C-BF9EBCAD3DAD}"/>
          </ac:spMkLst>
        </pc:spChg>
        <pc:spChg chg="mod">
          <ac:chgData name="HIMANSHU KUMAR" userId="8a10f877-f49f-4bff-a9df-3ae4bd2b1ccd" providerId="ADAL" clId="{5C3ACCE6-2D82-4673-B942-AEEE2980BC32}" dt="2025-06-11T07:12:12.369" v="3077" actId="14100"/>
          <ac:spMkLst>
            <pc:docMk/>
            <pc:sldMk cId="600792301" sldId="3767"/>
            <ac:spMk id="19" creationId="{FB58CB30-FD13-3BC2-76D4-6C901410EA74}"/>
          </ac:spMkLst>
        </pc:spChg>
        <pc:spChg chg="mod">
          <ac:chgData name="HIMANSHU KUMAR" userId="8a10f877-f49f-4bff-a9df-3ae4bd2b1ccd" providerId="ADAL" clId="{5C3ACCE6-2D82-4673-B942-AEEE2980BC32}" dt="2025-06-11T07:12:30.352" v="3083" actId="14100"/>
          <ac:spMkLst>
            <pc:docMk/>
            <pc:sldMk cId="600792301" sldId="3767"/>
            <ac:spMk id="21" creationId="{3AFBD4C1-CE4D-E09C-4406-96F046A54E50}"/>
          </ac:spMkLst>
        </pc:spChg>
        <pc:spChg chg="mod">
          <ac:chgData name="HIMANSHU KUMAR" userId="8a10f877-f49f-4bff-a9df-3ae4bd2b1ccd" providerId="ADAL" clId="{5C3ACCE6-2D82-4673-B942-AEEE2980BC32}" dt="2025-06-11T07:12:30.352" v="3083" actId="14100"/>
          <ac:spMkLst>
            <pc:docMk/>
            <pc:sldMk cId="600792301" sldId="3767"/>
            <ac:spMk id="22" creationId="{C1C4053F-221A-0DF3-C95C-D9E9239A4BA9}"/>
          </ac:spMkLst>
        </pc:spChg>
        <pc:spChg chg="mod">
          <ac:chgData name="HIMANSHU KUMAR" userId="8a10f877-f49f-4bff-a9df-3ae4bd2b1ccd" providerId="ADAL" clId="{5C3ACCE6-2D82-4673-B942-AEEE2980BC32}" dt="2025-06-11T07:11:55.979" v="3074" actId="14100"/>
          <ac:spMkLst>
            <pc:docMk/>
            <pc:sldMk cId="600792301" sldId="3767"/>
            <ac:spMk id="24" creationId="{58E1A707-250F-4D7C-1AEC-D92D7C2DAB73}"/>
          </ac:spMkLst>
        </pc:spChg>
        <pc:spChg chg="mod">
          <ac:chgData name="HIMANSHU KUMAR" userId="8a10f877-f49f-4bff-a9df-3ae4bd2b1ccd" providerId="ADAL" clId="{5C3ACCE6-2D82-4673-B942-AEEE2980BC32}" dt="2025-06-11T07:11:55.979" v="3074" actId="14100"/>
          <ac:spMkLst>
            <pc:docMk/>
            <pc:sldMk cId="600792301" sldId="3767"/>
            <ac:spMk id="25" creationId="{9E84BC58-969B-5C54-B0CE-1101EB00FDE7}"/>
          </ac:spMkLst>
        </pc:spChg>
        <pc:spChg chg="mod">
          <ac:chgData name="HIMANSHU KUMAR" userId="8a10f877-f49f-4bff-a9df-3ae4bd2b1ccd" providerId="ADAL" clId="{5C3ACCE6-2D82-4673-B942-AEEE2980BC32}" dt="2025-06-11T07:15:09.812" v="3113" actId="165"/>
          <ac:spMkLst>
            <pc:docMk/>
            <pc:sldMk cId="600792301" sldId="3767"/>
            <ac:spMk id="27" creationId="{8FC506DE-8B6F-427D-9B98-A0C6AC22600C}"/>
          </ac:spMkLst>
        </pc:spChg>
        <pc:spChg chg="mod">
          <ac:chgData name="HIMANSHU KUMAR" userId="8a10f877-f49f-4bff-a9df-3ae4bd2b1ccd" providerId="ADAL" clId="{5C3ACCE6-2D82-4673-B942-AEEE2980BC32}" dt="2025-06-11T07:15:09.812" v="3113" actId="165"/>
          <ac:spMkLst>
            <pc:docMk/>
            <pc:sldMk cId="600792301" sldId="3767"/>
            <ac:spMk id="28" creationId="{948198A6-C558-52D7-474C-D4860B1AF48E}"/>
          </ac:spMkLst>
        </pc:spChg>
        <pc:spChg chg="mod">
          <ac:chgData name="HIMANSHU KUMAR" userId="8a10f877-f49f-4bff-a9df-3ae4bd2b1ccd" providerId="ADAL" clId="{5C3ACCE6-2D82-4673-B942-AEEE2980BC32}" dt="2025-06-11T07:12:47.352" v="3087" actId="14100"/>
          <ac:spMkLst>
            <pc:docMk/>
            <pc:sldMk cId="600792301" sldId="3767"/>
            <ac:spMk id="30" creationId="{DD1F0C5C-69E6-4815-D08D-FFE5FABA0721}"/>
          </ac:spMkLst>
        </pc:spChg>
        <pc:spChg chg="mod">
          <ac:chgData name="HIMANSHU KUMAR" userId="8a10f877-f49f-4bff-a9df-3ae4bd2b1ccd" providerId="ADAL" clId="{5C3ACCE6-2D82-4673-B942-AEEE2980BC32}" dt="2025-06-11T07:12:47.352" v="3087" actId="14100"/>
          <ac:spMkLst>
            <pc:docMk/>
            <pc:sldMk cId="600792301" sldId="3767"/>
            <ac:spMk id="31" creationId="{44B1C24D-EF24-735A-8E52-B366303260A9}"/>
          </ac:spMkLst>
        </pc:spChg>
        <pc:spChg chg="mod">
          <ac:chgData name="HIMANSHU KUMAR" userId="8a10f877-f49f-4bff-a9df-3ae4bd2b1ccd" providerId="ADAL" clId="{5C3ACCE6-2D82-4673-B942-AEEE2980BC32}" dt="2025-06-11T07:13:03.586" v="3092" actId="14100"/>
          <ac:spMkLst>
            <pc:docMk/>
            <pc:sldMk cId="600792301" sldId="3767"/>
            <ac:spMk id="33" creationId="{FB5B4761-D483-7E6B-96C5-A2565A392835}"/>
          </ac:spMkLst>
        </pc:spChg>
        <pc:spChg chg="mod">
          <ac:chgData name="HIMANSHU KUMAR" userId="8a10f877-f49f-4bff-a9df-3ae4bd2b1ccd" providerId="ADAL" clId="{5C3ACCE6-2D82-4673-B942-AEEE2980BC32}" dt="2025-06-11T07:13:03.586" v="3092" actId="14100"/>
          <ac:spMkLst>
            <pc:docMk/>
            <pc:sldMk cId="600792301" sldId="3767"/>
            <ac:spMk id="34" creationId="{D5774BEA-952E-31BE-FAEB-4783F8E49275}"/>
          </ac:spMkLst>
        </pc:spChg>
        <pc:spChg chg="mod">
          <ac:chgData name="HIMANSHU KUMAR" userId="8a10f877-f49f-4bff-a9df-3ae4bd2b1ccd" providerId="ADAL" clId="{5C3ACCE6-2D82-4673-B942-AEEE2980BC32}" dt="2025-06-11T07:13:47.220" v="3102" actId="14100"/>
          <ac:spMkLst>
            <pc:docMk/>
            <pc:sldMk cId="600792301" sldId="3767"/>
            <ac:spMk id="36" creationId="{546CE8BF-75C0-5D07-5384-7BE2C81E7361}"/>
          </ac:spMkLst>
        </pc:spChg>
        <pc:spChg chg="mod">
          <ac:chgData name="HIMANSHU KUMAR" userId="8a10f877-f49f-4bff-a9df-3ae4bd2b1ccd" providerId="ADAL" clId="{5C3ACCE6-2D82-4673-B942-AEEE2980BC32}" dt="2025-06-11T07:13:47.220" v="3102" actId="14100"/>
          <ac:spMkLst>
            <pc:docMk/>
            <pc:sldMk cId="600792301" sldId="3767"/>
            <ac:spMk id="37" creationId="{81016C7D-D6C2-B28F-BC3A-4A70586A3E1A}"/>
          </ac:spMkLst>
        </pc:spChg>
        <pc:spChg chg="mod">
          <ac:chgData name="HIMANSHU KUMAR" userId="8a10f877-f49f-4bff-a9df-3ae4bd2b1ccd" providerId="ADAL" clId="{5C3ACCE6-2D82-4673-B942-AEEE2980BC32}" dt="2025-06-11T07:14:04.829" v="3107" actId="14100"/>
          <ac:spMkLst>
            <pc:docMk/>
            <pc:sldMk cId="600792301" sldId="3767"/>
            <ac:spMk id="39" creationId="{D0B168F3-5C26-DFF4-C304-9A2A6E601E1B}"/>
          </ac:spMkLst>
        </pc:spChg>
        <pc:spChg chg="mod">
          <ac:chgData name="HIMANSHU KUMAR" userId="8a10f877-f49f-4bff-a9df-3ae4bd2b1ccd" providerId="ADAL" clId="{5C3ACCE6-2D82-4673-B942-AEEE2980BC32}" dt="2025-06-11T07:14:04.829" v="3107" actId="14100"/>
          <ac:spMkLst>
            <pc:docMk/>
            <pc:sldMk cId="600792301" sldId="3767"/>
            <ac:spMk id="40" creationId="{FACDFAD8-A196-B646-C29D-E9A0C3A539E4}"/>
          </ac:spMkLst>
        </pc:spChg>
        <pc:spChg chg="mod">
          <ac:chgData name="HIMANSHU KUMAR" userId="8a10f877-f49f-4bff-a9df-3ae4bd2b1ccd" providerId="ADAL" clId="{5C3ACCE6-2D82-4673-B942-AEEE2980BC32}" dt="2025-06-11T07:14:30.813" v="3112" actId="14100"/>
          <ac:spMkLst>
            <pc:docMk/>
            <pc:sldMk cId="600792301" sldId="3767"/>
            <ac:spMk id="42" creationId="{F996F2DA-F33A-B1B3-47BC-875032F219F7}"/>
          </ac:spMkLst>
        </pc:spChg>
        <pc:spChg chg="mod">
          <ac:chgData name="HIMANSHU KUMAR" userId="8a10f877-f49f-4bff-a9df-3ae4bd2b1ccd" providerId="ADAL" clId="{5C3ACCE6-2D82-4673-B942-AEEE2980BC32}" dt="2025-06-11T07:14:30.813" v="3112" actId="14100"/>
          <ac:spMkLst>
            <pc:docMk/>
            <pc:sldMk cId="600792301" sldId="3767"/>
            <ac:spMk id="43" creationId="{809134AA-ADC0-76C0-6AF0-C8D7DFD6CCD2}"/>
          </ac:spMkLst>
        </pc:spChg>
        <pc:spChg chg="mod">
          <ac:chgData name="HIMANSHU KUMAR" userId="8a10f877-f49f-4bff-a9df-3ae4bd2b1ccd" providerId="ADAL" clId="{5C3ACCE6-2D82-4673-B942-AEEE2980BC32}" dt="2025-06-11T07:15:16.733" v="3116"/>
          <ac:spMkLst>
            <pc:docMk/>
            <pc:sldMk cId="600792301" sldId="3767"/>
            <ac:spMk id="61" creationId="{15AF191F-8CC9-FE6B-FC04-239E71E331E2}"/>
          </ac:spMkLst>
        </pc:spChg>
        <pc:spChg chg="mod">
          <ac:chgData name="HIMANSHU KUMAR" userId="8a10f877-f49f-4bff-a9df-3ae4bd2b1ccd" providerId="ADAL" clId="{5C3ACCE6-2D82-4673-B942-AEEE2980BC32}" dt="2025-06-11T07:15:16.733" v="3116"/>
          <ac:spMkLst>
            <pc:docMk/>
            <pc:sldMk cId="600792301" sldId="3767"/>
            <ac:spMk id="62" creationId="{3280CF31-E417-3A2B-FB51-2F42AE32ADAA}"/>
          </ac:spMkLst>
        </pc:spChg>
        <pc:spChg chg="mod">
          <ac:chgData name="HIMANSHU KUMAR" userId="8a10f877-f49f-4bff-a9df-3ae4bd2b1ccd" providerId="ADAL" clId="{5C3ACCE6-2D82-4673-B942-AEEE2980BC32}" dt="2025-06-11T07:15:30.989" v="3119"/>
          <ac:spMkLst>
            <pc:docMk/>
            <pc:sldMk cId="600792301" sldId="3767"/>
            <ac:spMk id="1024" creationId="{C4E32B69-4967-131F-10CD-4DF856B43245}"/>
          </ac:spMkLst>
        </pc:spChg>
        <pc:spChg chg="mod">
          <ac:chgData name="HIMANSHU KUMAR" userId="8a10f877-f49f-4bff-a9df-3ae4bd2b1ccd" providerId="ADAL" clId="{5C3ACCE6-2D82-4673-B942-AEEE2980BC32}" dt="2025-06-11T07:15:30.989" v="3119"/>
          <ac:spMkLst>
            <pc:docMk/>
            <pc:sldMk cId="600792301" sldId="3767"/>
            <ac:spMk id="1025" creationId="{229E6C54-19BB-3D57-8917-4FEC9D1045B2}"/>
          </ac:spMkLst>
        </pc:spChg>
        <pc:spChg chg="mod">
          <ac:chgData name="HIMANSHU KUMAR" userId="8a10f877-f49f-4bff-a9df-3ae4bd2b1ccd" providerId="ADAL" clId="{5C3ACCE6-2D82-4673-B942-AEEE2980BC32}" dt="2025-06-11T07:15:41.379" v="3121"/>
          <ac:spMkLst>
            <pc:docMk/>
            <pc:sldMk cId="600792301" sldId="3767"/>
            <ac:spMk id="1029" creationId="{2CB2FD9D-75EF-4A84-81FE-6519B71033A7}"/>
          </ac:spMkLst>
        </pc:spChg>
        <pc:spChg chg="mod">
          <ac:chgData name="HIMANSHU KUMAR" userId="8a10f877-f49f-4bff-a9df-3ae4bd2b1ccd" providerId="ADAL" clId="{5C3ACCE6-2D82-4673-B942-AEEE2980BC32}" dt="2025-06-11T07:15:41.379" v="3121"/>
          <ac:spMkLst>
            <pc:docMk/>
            <pc:sldMk cId="600792301" sldId="3767"/>
            <ac:spMk id="1031" creationId="{6A3E6895-0592-6AAC-4333-687B00ECC662}"/>
          </ac:spMkLst>
        </pc:spChg>
        <pc:spChg chg="mod">
          <ac:chgData name="HIMANSHU KUMAR" userId="8a10f877-f49f-4bff-a9df-3ae4bd2b1ccd" providerId="ADAL" clId="{5C3ACCE6-2D82-4673-B942-AEEE2980BC32}" dt="2025-06-11T07:15:41.379" v="3121"/>
          <ac:spMkLst>
            <pc:docMk/>
            <pc:sldMk cId="600792301" sldId="3767"/>
            <ac:spMk id="1035" creationId="{45DA2379-73D0-4371-829E-BC606620F481}"/>
          </ac:spMkLst>
        </pc:spChg>
        <pc:spChg chg="mod">
          <ac:chgData name="HIMANSHU KUMAR" userId="8a10f877-f49f-4bff-a9df-3ae4bd2b1ccd" providerId="ADAL" clId="{5C3ACCE6-2D82-4673-B942-AEEE2980BC32}" dt="2025-06-11T07:15:41.379" v="3121"/>
          <ac:spMkLst>
            <pc:docMk/>
            <pc:sldMk cId="600792301" sldId="3767"/>
            <ac:spMk id="1037" creationId="{B6E5C781-E331-A4BA-A95C-5F87F6EDFC42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41" creationId="{1AAEDF10-6C72-B128-76BE-AF3BBAA4C62E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43" creationId="{306786BD-382C-C32F-39BC-55F22394AB9A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45" creationId="{F539E1AF-4B67-1623-0FAD-1D88348F808F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46" creationId="{CE9CD686-703E-A421-34D1-004D15934A4F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48" creationId="{92F0448F-5BE5-9A48-ED9C-59D211D72651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49" creationId="{AF0A16B7-2FE6-4F6F-F6F4-CCCBDEC2962C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51" creationId="{E0392DE6-E2F8-A5EA-3B7D-5653BF93865E}"/>
          </ac:spMkLst>
        </pc:spChg>
        <pc:spChg chg="mod">
          <ac:chgData name="HIMANSHU KUMAR" userId="8a10f877-f49f-4bff-a9df-3ae4bd2b1ccd" providerId="ADAL" clId="{5C3ACCE6-2D82-4673-B942-AEEE2980BC32}" dt="2025-06-11T07:16:03.300" v="3123"/>
          <ac:spMkLst>
            <pc:docMk/>
            <pc:sldMk cId="600792301" sldId="3767"/>
            <ac:spMk id="1052" creationId="{D539A7FD-CAF9-B8D9-B967-7AF327E87A16}"/>
          </ac:spMkLst>
        </pc:spChg>
        <pc:grpChg chg="add mod">
          <ac:chgData name="HIMANSHU KUMAR" userId="8a10f877-f49f-4bff-a9df-3ae4bd2b1ccd" providerId="ADAL" clId="{5C3ACCE6-2D82-4673-B942-AEEE2980BC32}" dt="2025-06-11T07:10:50.812" v="3066" actId="14100"/>
          <ac:grpSpMkLst>
            <pc:docMk/>
            <pc:sldMk cId="600792301" sldId="3767"/>
            <ac:grpSpMk id="6" creationId="{AB2274C6-1DBD-9FC4-F701-9CE9D1F1ACE1}"/>
          </ac:grpSpMkLst>
        </pc:grpChg>
        <pc:grpChg chg="add mod">
          <ac:chgData name="HIMANSHU KUMAR" userId="8a10f877-f49f-4bff-a9df-3ae4bd2b1ccd" providerId="ADAL" clId="{5C3ACCE6-2D82-4673-B942-AEEE2980BC32}" dt="2025-06-11T07:11:06.215" v="3068" actId="1076"/>
          <ac:grpSpMkLst>
            <pc:docMk/>
            <pc:sldMk cId="600792301" sldId="3767"/>
            <ac:grpSpMk id="11" creationId="{0605BB3B-DC77-F44E-773F-7C43AF6363C8}"/>
          </ac:grpSpMkLst>
        </pc:grpChg>
        <pc:grpChg chg="add mod">
          <ac:chgData name="HIMANSHU KUMAR" userId="8a10f877-f49f-4bff-a9df-3ae4bd2b1ccd" providerId="ADAL" clId="{5C3ACCE6-2D82-4673-B942-AEEE2980BC32}" dt="2025-06-11T07:11:36.589" v="3071" actId="14100"/>
          <ac:grpSpMkLst>
            <pc:docMk/>
            <pc:sldMk cId="600792301" sldId="3767"/>
            <ac:grpSpMk id="14" creationId="{210E3773-1D03-9E7C-8777-5F30D9717910}"/>
          </ac:grpSpMkLst>
        </pc:grpChg>
        <pc:grpChg chg="add mod">
          <ac:chgData name="HIMANSHU KUMAR" userId="8a10f877-f49f-4bff-a9df-3ae4bd2b1ccd" providerId="ADAL" clId="{5C3ACCE6-2D82-4673-B942-AEEE2980BC32}" dt="2025-06-11T07:12:12.369" v="3077" actId="14100"/>
          <ac:grpSpMkLst>
            <pc:docMk/>
            <pc:sldMk cId="600792301" sldId="3767"/>
            <ac:grpSpMk id="17" creationId="{1D6987FC-048D-C73A-4B33-1051FCF919E2}"/>
          </ac:grpSpMkLst>
        </pc:grpChg>
        <pc:grpChg chg="add mod">
          <ac:chgData name="HIMANSHU KUMAR" userId="8a10f877-f49f-4bff-a9df-3ae4bd2b1ccd" providerId="ADAL" clId="{5C3ACCE6-2D82-4673-B942-AEEE2980BC32}" dt="2025-06-11T07:12:30.352" v="3083" actId="14100"/>
          <ac:grpSpMkLst>
            <pc:docMk/>
            <pc:sldMk cId="600792301" sldId="3767"/>
            <ac:grpSpMk id="20" creationId="{BC3FC34D-ABB3-B7EC-5D4E-3BBA277DCCFE}"/>
          </ac:grpSpMkLst>
        </pc:grpChg>
        <pc:grpChg chg="add mod">
          <ac:chgData name="HIMANSHU KUMAR" userId="8a10f877-f49f-4bff-a9df-3ae4bd2b1ccd" providerId="ADAL" clId="{5C3ACCE6-2D82-4673-B942-AEEE2980BC32}" dt="2025-06-11T07:11:55.979" v="3074" actId="14100"/>
          <ac:grpSpMkLst>
            <pc:docMk/>
            <pc:sldMk cId="600792301" sldId="3767"/>
            <ac:grpSpMk id="23" creationId="{86621A14-43C7-B07C-1575-13A85D3846D1}"/>
          </ac:grpSpMkLst>
        </pc:grpChg>
        <pc:grpChg chg="add mod ord topLvl">
          <ac:chgData name="HIMANSHU KUMAR" userId="8a10f877-f49f-4bff-a9df-3ae4bd2b1ccd" providerId="ADAL" clId="{5C3ACCE6-2D82-4673-B942-AEEE2980BC32}" dt="2025-06-11T07:15:15.562" v="3115" actId="1076"/>
          <ac:grpSpMkLst>
            <pc:docMk/>
            <pc:sldMk cId="600792301" sldId="3767"/>
            <ac:grpSpMk id="26" creationId="{FE166F6C-5161-6F5C-F5ED-CF524CA64013}"/>
          </ac:grpSpMkLst>
        </pc:grpChg>
        <pc:grpChg chg="add mod ord">
          <ac:chgData name="HIMANSHU KUMAR" userId="8a10f877-f49f-4bff-a9df-3ae4bd2b1ccd" providerId="ADAL" clId="{5C3ACCE6-2D82-4673-B942-AEEE2980BC32}" dt="2025-06-11T07:12:47.352" v="3087" actId="14100"/>
          <ac:grpSpMkLst>
            <pc:docMk/>
            <pc:sldMk cId="600792301" sldId="3767"/>
            <ac:grpSpMk id="29" creationId="{8BE48AB2-12ED-4506-6881-540B38214ABB}"/>
          </ac:grpSpMkLst>
        </pc:grpChg>
        <pc:grpChg chg="add mod ord">
          <ac:chgData name="HIMANSHU KUMAR" userId="8a10f877-f49f-4bff-a9df-3ae4bd2b1ccd" providerId="ADAL" clId="{5C3ACCE6-2D82-4673-B942-AEEE2980BC32}" dt="2025-06-11T07:13:03.586" v="3092" actId="14100"/>
          <ac:grpSpMkLst>
            <pc:docMk/>
            <pc:sldMk cId="600792301" sldId="3767"/>
            <ac:grpSpMk id="32" creationId="{C8FDA55E-6503-931E-FBEF-8D0978E6E758}"/>
          </ac:grpSpMkLst>
        </pc:grpChg>
        <pc:grpChg chg="add mod">
          <ac:chgData name="HIMANSHU KUMAR" userId="8a10f877-f49f-4bff-a9df-3ae4bd2b1ccd" providerId="ADAL" clId="{5C3ACCE6-2D82-4673-B942-AEEE2980BC32}" dt="2025-06-11T07:13:47.220" v="3102" actId="14100"/>
          <ac:grpSpMkLst>
            <pc:docMk/>
            <pc:sldMk cId="600792301" sldId="3767"/>
            <ac:grpSpMk id="35" creationId="{1843E0CA-FF27-7AE8-6FFB-F622EBE2C91D}"/>
          </ac:grpSpMkLst>
        </pc:grpChg>
        <pc:grpChg chg="add mod">
          <ac:chgData name="HIMANSHU KUMAR" userId="8a10f877-f49f-4bff-a9df-3ae4bd2b1ccd" providerId="ADAL" clId="{5C3ACCE6-2D82-4673-B942-AEEE2980BC32}" dt="2025-06-11T07:14:04.829" v="3107" actId="14100"/>
          <ac:grpSpMkLst>
            <pc:docMk/>
            <pc:sldMk cId="600792301" sldId="3767"/>
            <ac:grpSpMk id="38" creationId="{94B4B95F-9213-FEA2-6101-0D0B371474AA}"/>
          </ac:grpSpMkLst>
        </pc:grpChg>
        <pc:grpChg chg="add mod">
          <ac:chgData name="HIMANSHU KUMAR" userId="8a10f877-f49f-4bff-a9df-3ae4bd2b1ccd" providerId="ADAL" clId="{5C3ACCE6-2D82-4673-B942-AEEE2980BC32}" dt="2025-06-11T07:14:30.813" v="3112" actId="14100"/>
          <ac:grpSpMkLst>
            <pc:docMk/>
            <pc:sldMk cId="600792301" sldId="3767"/>
            <ac:grpSpMk id="41" creationId="{265B089E-3A63-05FC-0B27-4B4E8BCE6FCF}"/>
          </ac:grpSpMkLst>
        </pc:grpChg>
        <pc:grpChg chg="add mod">
          <ac:chgData name="HIMANSHU KUMAR" userId="8a10f877-f49f-4bff-a9df-3ae4bd2b1ccd" providerId="ADAL" clId="{5C3ACCE6-2D82-4673-B942-AEEE2980BC32}" dt="2025-06-11T07:10:50.812" v="3066" actId="14100"/>
          <ac:grpSpMkLst>
            <pc:docMk/>
            <pc:sldMk cId="600792301" sldId="3767"/>
            <ac:grpSpMk id="48" creationId="{5D70A462-25D0-5D7F-1A10-E8C006E386BB}"/>
          </ac:grpSpMkLst>
        </pc:grpChg>
        <pc:grpChg chg="add mod">
          <ac:chgData name="HIMANSHU KUMAR" userId="8a10f877-f49f-4bff-a9df-3ae4bd2b1ccd" providerId="ADAL" clId="{5C3ACCE6-2D82-4673-B942-AEEE2980BC32}" dt="2025-06-11T07:11:06.215" v="3068" actId="1076"/>
          <ac:grpSpMkLst>
            <pc:docMk/>
            <pc:sldMk cId="600792301" sldId="3767"/>
            <ac:grpSpMk id="49" creationId="{995C9C74-62DA-F016-2004-848B29F5569A}"/>
          </ac:grpSpMkLst>
        </pc:grpChg>
        <pc:grpChg chg="add mod">
          <ac:chgData name="HIMANSHU KUMAR" userId="8a10f877-f49f-4bff-a9df-3ae4bd2b1ccd" providerId="ADAL" clId="{5C3ACCE6-2D82-4673-B942-AEEE2980BC32}" dt="2025-06-11T07:11:36.589" v="3071" actId="14100"/>
          <ac:grpSpMkLst>
            <pc:docMk/>
            <pc:sldMk cId="600792301" sldId="3767"/>
            <ac:grpSpMk id="50" creationId="{62870F90-BAD5-9116-2734-A64A718673BA}"/>
          </ac:grpSpMkLst>
        </pc:grpChg>
        <pc:grpChg chg="add mod">
          <ac:chgData name="HIMANSHU KUMAR" userId="8a10f877-f49f-4bff-a9df-3ae4bd2b1ccd" providerId="ADAL" clId="{5C3ACCE6-2D82-4673-B942-AEEE2980BC32}" dt="2025-06-11T07:12:12.369" v="3077" actId="14100"/>
          <ac:grpSpMkLst>
            <pc:docMk/>
            <pc:sldMk cId="600792301" sldId="3767"/>
            <ac:grpSpMk id="51" creationId="{19CDE082-C878-0EB8-7599-1445B41FC98B}"/>
          </ac:grpSpMkLst>
        </pc:grpChg>
        <pc:grpChg chg="add mod">
          <ac:chgData name="HIMANSHU KUMAR" userId="8a10f877-f49f-4bff-a9df-3ae4bd2b1ccd" providerId="ADAL" clId="{5C3ACCE6-2D82-4673-B942-AEEE2980BC32}" dt="2025-06-11T07:12:30.352" v="3083" actId="14100"/>
          <ac:grpSpMkLst>
            <pc:docMk/>
            <pc:sldMk cId="600792301" sldId="3767"/>
            <ac:grpSpMk id="52" creationId="{D1500204-D768-645D-EE83-F5FFE72AE75A}"/>
          </ac:grpSpMkLst>
        </pc:grpChg>
        <pc:grpChg chg="add mod">
          <ac:chgData name="HIMANSHU KUMAR" userId="8a10f877-f49f-4bff-a9df-3ae4bd2b1ccd" providerId="ADAL" clId="{5C3ACCE6-2D82-4673-B942-AEEE2980BC32}" dt="2025-06-11T07:11:55.979" v="3074" actId="14100"/>
          <ac:grpSpMkLst>
            <pc:docMk/>
            <pc:sldMk cId="600792301" sldId="3767"/>
            <ac:grpSpMk id="53" creationId="{FFA393C1-0170-612F-2F6C-4194733030B9}"/>
          </ac:grpSpMkLst>
        </pc:grpChg>
        <pc:grpChg chg="add mod">
          <ac:chgData name="HIMANSHU KUMAR" userId="8a10f877-f49f-4bff-a9df-3ae4bd2b1ccd" providerId="ADAL" clId="{5C3ACCE6-2D82-4673-B942-AEEE2980BC32}" dt="2025-06-11T07:12:47.352" v="3087" actId="14100"/>
          <ac:grpSpMkLst>
            <pc:docMk/>
            <pc:sldMk cId="600792301" sldId="3767"/>
            <ac:grpSpMk id="55" creationId="{A84FD56A-35FD-58D3-196C-FF4A292A0FFC}"/>
          </ac:grpSpMkLst>
        </pc:grpChg>
        <pc:grpChg chg="add mod">
          <ac:chgData name="HIMANSHU KUMAR" userId="8a10f877-f49f-4bff-a9df-3ae4bd2b1ccd" providerId="ADAL" clId="{5C3ACCE6-2D82-4673-B942-AEEE2980BC32}" dt="2025-06-11T07:13:03.586" v="3092" actId="14100"/>
          <ac:grpSpMkLst>
            <pc:docMk/>
            <pc:sldMk cId="600792301" sldId="3767"/>
            <ac:grpSpMk id="56" creationId="{738F2AE1-7C4F-E197-0973-7EF809C37DEC}"/>
          </ac:grpSpMkLst>
        </pc:grpChg>
        <pc:grpChg chg="add mod">
          <ac:chgData name="HIMANSHU KUMAR" userId="8a10f877-f49f-4bff-a9df-3ae4bd2b1ccd" providerId="ADAL" clId="{5C3ACCE6-2D82-4673-B942-AEEE2980BC32}" dt="2025-06-11T07:13:47.220" v="3102" actId="14100"/>
          <ac:grpSpMkLst>
            <pc:docMk/>
            <pc:sldMk cId="600792301" sldId="3767"/>
            <ac:grpSpMk id="57" creationId="{6758CF2F-00B7-805E-D986-1AF25B897249}"/>
          </ac:grpSpMkLst>
        </pc:grpChg>
        <pc:grpChg chg="add mod">
          <ac:chgData name="HIMANSHU KUMAR" userId="8a10f877-f49f-4bff-a9df-3ae4bd2b1ccd" providerId="ADAL" clId="{5C3ACCE6-2D82-4673-B942-AEEE2980BC32}" dt="2025-06-11T07:14:04.829" v="3107" actId="14100"/>
          <ac:grpSpMkLst>
            <pc:docMk/>
            <pc:sldMk cId="600792301" sldId="3767"/>
            <ac:grpSpMk id="58" creationId="{F3FEC890-FC1C-869F-CAAD-C97B5A045269}"/>
          </ac:grpSpMkLst>
        </pc:grpChg>
        <pc:grpChg chg="add mod">
          <ac:chgData name="HIMANSHU KUMAR" userId="8a10f877-f49f-4bff-a9df-3ae4bd2b1ccd" providerId="ADAL" clId="{5C3ACCE6-2D82-4673-B942-AEEE2980BC32}" dt="2025-06-11T07:14:30.813" v="3112" actId="14100"/>
          <ac:grpSpMkLst>
            <pc:docMk/>
            <pc:sldMk cId="600792301" sldId="3767"/>
            <ac:grpSpMk id="59" creationId="{5479A91A-08D5-3120-1C09-7077C685A12D}"/>
          </ac:grpSpMkLst>
        </pc:grpChg>
        <pc:grpChg chg="add mod">
          <ac:chgData name="HIMANSHU KUMAR" userId="8a10f877-f49f-4bff-a9df-3ae4bd2b1ccd" providerId="ADAL" clId="{5C3ACCE6-2D82-4673-B942-AEEE2980BC32}" dt="2025-06-11T07:15:27.301" v="3118" actId="1076"/>
          <ac:grpSpMkLst>
            <pc:docMk/>
            <pc:sldMk cId="600792301" sldId="3767"/>
            <ac:grpSpMk id="60" creationId="{4093A369-B357-77AF-72F4-18CFE3BF4A53}"/>
          </ac:grpSpMkLst>
        </pc:grpChg>
        <pc:grpChg chg="add mod">
          <ac:chgData name="HIMANSHU KUMAR" userId="8a10f877-f49f-4bff-a9df-3ae4bd2b1ccd" providerId="ADAL" clId="{5C3ACCE6-2D82-4673-B942-AEEE2980BC32}" dt="2025-06-11T07:15:39.129" v="3120" actId="1076"/>
          <ac:grpSpMkLst>
            <pc:docMk/>
            <pc:sldMk cId="600792301" sldId="3767"/>
            <ac:grpSpMk id="63" creationId="{0A115D3F-9512-B074-6AFF-9E9FF5D60AB4}"/>
          </ac:grpSpMkLst>
        </pc:grpChg>
        <pc:grpChg chg="add mod">
          <ac:chgData name="HIMANSHU KUMAR" userId="8a10f877-f49f-4bff-a9df-3ae4bd2b1ccd" providerId="ADAL" clId="{5C3ACCE6-2D82-4673-B942-AEEE2980BC32}" dt="2025-06-11T07:15:57.113" v="3122" actId="1076"/>
          <ac:grpSpMkLst>
            <pc:docMk/>
            <pc:sldMk cId="600792301" sldId="3767"/>
            <ac:grpSpMk id="1027" creationId="{743C445A-E55D-11E8-7CED-4F66D5D5FEB1}"/>
          </ac:grpSpMkLst>
        </pc:grpChg>
        <pc:grpChg chg="add mod">
          <ac:chgData name="HIMANSHU KUMAR" userId="8a10f877-f49f-4bff-a9df-3ae4bd2b1ccd" providerId="ADAL" clId="{5C3ACCE6-2D82-4673-B942-AEEE2980BC32}" dt="2025-06-11T07:15:57.113" v="3122" actId="1076"/>
          <ac:grpSpMkLst>
            <pc:docMk/>
            <pc:sldMk cId="600792301" sldId="3767"/>
            <ac:grpSpMk id="1033" creationId="{2A2318AE-B94A-9D34-C4BF-A4CD3ED58EDD}"/>
          </ac:grpSpMkLst>
        </pc:grpChg>
        <pc:grpChg chg="add mod">
          <ac:chgData name="HIMANSHU KUMAR" userId="8a10f877-f49f-4bff-a9df-3ae4bd2b1ccd" providerId="ADAL" clId="{5C3ACCE6-2D82-4673-B942-AEEE2980BC32}" dt="2025-06-11T07:16:15.846" v="3124" actId="1076"/>
          <ac:grpSpMkLst>
            <pc:docMk/>
            <pc:sldMk cId="600792301" sldId="3767"/>
            <ac:grpSpMk id="1039" creationId="{ED4219A6-F571-B044-66F6-403A7B822949}"/>
          </ac:grpSpMkLst>
        </pc:grpChg>
        <pc:grpChg chg="mod">
          <ac:chgData name="HIMANSHU KUMAR" userId="8a10f877-f49f-4bff-a9df-3ae4bd2b1ccd" providerId="ADAL" clId="{5C3ACCE6-2D82-4673-B942-AEEE2980BC32}" dt="2025-06-11T07:16:15.846" v="3124" actId="1076"/>
          <ac:grpSpMkLst>
            <pc:docMk/>
            <pc:sldMk cId="600792301" sldId="3767"/>
            <ac:grpSpMk id="1044" creationId="{F10A683C-F091-85AE-335D-E2C91A0937C8}"/>
          </ac:grpSpMkLst>
        </pc:grpChg>
        <pc:grpChg chg="mod">
          <ac:chgData name="HIMANSHU KUMAR" userId="8a10f877-f49f-4bff-a9df-3ae4bd2b1ccd" providerId="ADAL" clId="{5C3ACCE6-2D82-4673-B942-AEEE2980BC32}" dt="2025-06-11T07:16:15.846" v="3124" actId="1076"/>
          <ac:grpSpMkLst>
            <pc:docMk/>
            <pc:sldMk cId="600792301" sldId="3767"/>
            <ac:grpSpMk id="1047" creationId="{BB5A2471-A5EF-8BFF-470A-B54CC739B215}"/>
          </ac:grpSpMkLst>
        </pc:grpChg>
        <pc:grpChg chg="add mod">
          <ac:chgData name="HIMANSHU KUMAR" userId="8a10f877-f49f-4bff-a9df-3ae4bd2b1ccd" providerId="ADAL" clId="{5C3ACCE6-2D82-4673-B942-AEEE2980BC32}" dt="2025-06-11T07:16:15.846" v="3124" actId="1076"/>
          <ac:grpSpMkLst>
            <pc:docMk/>
            <pc:sldMk cId="600792301" sldId="3767"/>
            <ac:grpSpMk id="1050" creationId="{F4DC69F9-47DA-DB7F-ADD8-1C24369570EB}"/>
          </ac:grpSpMkLst>
        </pc:grpChg>
        <pc:picChg chg="add mod">
          <ac:chgData name="HIMANSHU KUMAR" userId="8a10f877-f49f-4bff-a9df-3ae4bd2b1ccd" providerId="ADAL" clId="{5C3ACCE6-2D82-4673-B942-AEEE2980BC32}" dt="2025-06-11T07:10:50.812" v="3066" actId="14100"/>
          <ac:picMkLst>
            <pc:docMk/>
            <pc:sldMk cId="600792301" sldId="3767"/>
            <ac:picMk id="3" creationId="{96936FC6-E022-70BF-759E-FE2127741CAE}"/>
          </ac:picMkLst>
        </pc:picChg>
        <pc:picChg chg="add del mod ord">
          <ac:chgData name="HIMANSHU KUMAR" userId="8a10f877-f49f-4bff-a9df-3ae4bd2b1ccd" providerId="ADAL" clId="{5C3ACCE6-2D82-4673-B942-AEEE2980BC32}" dt="2025-06-10T08:01:04.692" v="2221" actId="1076"/>
          <ac:picMkLst>
            <pc:docMk/>
            <pc:sldMk cId="600792301" sldId="3767"/>
            <ac:picMk id="5" creationId="{73DEA90F-E15E-9E03-59A5-975806BF7818}"/>
          </ac:picMkLst>
        </pc:picChg>
        <pc:picChg chg="add del mod modCrop">
          <ac:chgData name="HIMANSHU KUMAR" userId="8a10f877-f49f-4bff-a9df-3ae4bd2b1ccd" providerId="ADAL" clId="{5C3ACCE6-2D82-4673-B942-AEEE2980BC32}" dt="2025-06-11T05:45:45.959" v="2756" actId="14100"/>
          <ac:picMkLst>
            <pc:docMk/>
            <pc:sldMk cId="600792301" sldId="3767"/>
            <ac:picMk id="7" creationId="{C22B40E6-7808-385E-E4FB-86AA485DB144}"/>
          </ac:picMkLst>
        </pc:picChg>
        <pc:picChg chg="add del mod">
          <ac:chgData name="HIMANSHU KUMAR" userId="8a10f877-f49f-4bff-a9df-3ae4bd2b1ccd" providerId="ADAL" clId="{5C3ACCE6-2D82-4673-B942-AEEE2980BC32}" dt="2025-06-10T08:01:04.175" v="2220" actId="14100"/>
          <ac:picMkLst>
            <pc:docMk/>
            <pc:sldMk cId="600792301" sldId="3767"/>
            <ac:picMk id="9" creationId="{6D2F6FF1-3864-0582-7901-9ED6A1FD2F94}"/>
          </ac:picMkLst>
        </pc:picChg>
        <pc:picChg chg="add mod">
          <ac:chgData name="HIMANSHU KUMAR" userId="8a10f877-f49f-4bff-a9df-3ae4bd2b1ccd" providerId="ADAL" clId="{5C3ACCE6-2D82-4673-B942-AEEE2980BC32}" dt="2025-06-12T04:03:56.884" v="3682" actId="1076"/>
          <ac:picMkLst>
            <pc:docMk/>
            <pc:sldMk cId="600792301" sldId="3767"/>
            <ac:picMk id="44" creationId="{976BC0D4-C05A-033E-E432-28FA2E1EBCA6}"/>
          </ac:picMkLst>
        </pc:picChg>
        <pc:picChg chg="add mod">
          <ac:chgData name="HIMANSHU KUMAR" userId="8a10f877-f49f-4bff-a9df-3ae4bd2b1ccd" providerId="ADAL" clId="{5C3ACCE6-2D82-4673-B942-AEEE2980BC32}" dt="2025-06-12T04:11:32.003" v="3687" actId="1076"/>
          <ac:picMkLst>
            <pc:docMk/>
            <pc:sldMk cId="600792301" sldId="3767"/>
            <ac:picMk id="45" creationId="{AE4AB1CC-5973-E5BD-6A66-10484A9F7564}"/>
          </ac:picMkLst>
        </pc:picChg>
        <pc:picChg chg="add mod">
          <ac:chgData name="HIMANSHU KUMAR" userId="8a10f877-f49f-4bff-a9df-3ae4bd2b1ccd" providerId="ADAL" clId="{5C3ACCE6-2D82-4673-B942-AEEE2980BC32}" dt="2025-06-11T07:14:30.813" v="3112" actId="14100"/>
          <ac:picMkLst>
            <pc:docMk/>
            <pc:sldMk cId="600792301" sldId="3767"/>
            <ac:picMk id="46" creationId="{6319FA2E-5408-29DA-9FCA-52F6F80195A0}"/>
          </ac:picMkLst>
        </pc:picChg>
        <pc:picChg chg="add mod">
          <ac:chgData name="HIMANSHU KUMAR" userId="8a10f877-f49f-4bff-a9df-3ae4bd2b1ccd" providerId="ADAL" clId="{5C3ACCE6-2D82-4673-B942-AEEE2980BC32}" dt="2025-06-11T07:13:47.220" v="3102" actId="14100"/>
          <ac:picMkLst>
            <pc:docMk/>
            <pc:sldMk cId="600792301" sldId="3767"/>
            <ac:picMk id="47" creationId="{2BD10A2E-9C4F-43C3-2B19-27553642188D}"/>
          </ac:picMkLst>
        </pc:picChg>
        <pc:picChg chg="add mod">
          <ac:chgData name="HIMANSHU KUMAR" userId="8a10f877-f49f-4bff-a9df-3ae4bd2b1ccd" providerId="ADAL" clId="{5C3ACCE6-2D82-4673-B942-AEEE2980BC32}" dt="2025-06-12T04:12:19.226" v="3693" actId="1076"/>
          <ac:picMkLst>
            <pc:docMk/>
            <pc:sldMk cId="600792301" sldId="3767"/>
            <ac:picMk id="54" creationId="{D13271F1-9331-9860-B392-7745A4C01FD5}"/>
          </ac:picMkLst>
        </pc:picChg>
        <pc:picChg chg="add mod">
          <ac:chgData name="HIMANSHU KUMAR" userId="8a10f877-f49f-4bff-a9df-3ae4bd2b1ccd" providerId="ADAL" clId="{5C3ACCE6-2D82-4673-B942-AEEE2980BC32}" dt="2025-06-11T07:12:30.352" v="3083" actId="14100"/>
          <ac:picMkLst>
            <pc:docMk/>
            <pc:sldMk cId="600792301" sldId="3767"/>
            <ac:picMk id="1026" creationId="{B763DDB8-6F1D-BB4B-501F-D8588C6A86F5}"/>
          </ac:picMkLst>
        </pc:picChg>
        <pc:picChg chg="add mod">
          <ac:chgData name="HIMANSHU KUMAR" userId="8a10f877-f49f-4bff-a9df-3ae4bd2b1ccd" providerId="ADAL" clId="{5C3ACCE6-2D82-4673-B942-AEEE2980BC32}" dt="2025-06-11T07:11:55.979" v="3074" actId="14100"/>
          <ac:picMkLst>
            <pc:docMk/>
            <pc:sldMk cId="600792301" sldId="3767"/>
            <ac:picMk id="1028" creationId="{DD9B415C-1857-1A5F-0846-9F964F12263E}"/>
          </ac:picMkLst>
        </pc:picChg>
        <pc:picChg chg="add mod">
          <ac:chgData name="HIMANSHU KUMAR" userId="8a10f877-f49f-4bff-a9df-3ae4bd2b1ccd" providerId="ADAL" clId="{5C3ACCE6-2D82-4673-B942-AEEE2980BC32}" dt="2025-06-11T07:12:47.352" v="3087" actId="14100"/>
          <ac:picMkLst>
            <pc:docMk/>
            <pc:sldMk cId="600792301" sldId="3767"/>
            <ac:picMk id="1030" creationId="{B920C0DB-6C21-FFA5-6406-A68E3AA5CF1D}"/>
          </ac:picMkLst>
        </pc:picChg>
        <pc:picChg chg="add mod topLvl">
          <ac:chgData name="HIMANSHU KUMAR" userId="8a10f877-f49f-4bff-a9df-3ae4bd2b1ccd" providerId="ADAL" clId="{5C3ACCE6-2D82-4673-B942-AEEE2980BC32}" dt="2025-06-11T07:15:09.812" v="3113" actId="165"/>
          <ac:picMkLst>
            <pc:docMk/>
            <pc:sldMk cId="600792301" sldId="3767"/>
            <ac:picMk id="1032" creationId="{02D4E9D5-548E-B505-0463-4D21164A9960}"/>
          </ac:picMkLst>
        </pc:picChg>
        <pc:picChg chg="add mod">
          <ac:chgData name="HIMANSHU KUMAR" userId="8a10f877-f49f-4bff-a9df-3ae4bd2b1ccd" providerId="ADAL" clId="{5C3ACCE6-2D82-4673-B942-AEEE2980BC32}" dt="2025-06-11T07:13:03.586" v="3092" actId="14100"/>
          <ac:picMkLst>
            <pc:docMk/>
            <pc:sldMk cId="600792301" sldId="3767"/>
            <ac:picMk id="1034" creationId="{F1449E4B-56A0-8A30-7825-8EFEAADA004B}"/>
          </ac:picMkLst>
        </pc:picChg>
        <pc:picChg chg="add mod">
          <ac:chgData name="HIMANSHU KUMAR" userId="8a10f877-f49f-4bff-a9df-3ae4bd2b1ccd" providerId="ADAL" clId="{5C3ACCE6-2D82-4673-B942-AEEE2980BC32}" dt="2025-06-11T07:14:04.829" v="3107" actId="14100"/>
          <ac:picMkLst>
            <pc:docMk/>
            <pc:sldMk cId="600792301" sldId="3767"/>
            <ac:picMk id="1036" creationId="{C0780A19-9546-37EF-0CF3-C587B071ECDB}"/>
          </ac:picMkLst>
        </pc:picChg>
        <pc:picChg chg="add mod">
          <ac:chgData name="HIMANSHU KUMAR" userId="8a10f877-f49f-4bff-a9df-3ae4bd2b1ccd" providerId="ADAL" clId="{5C3ACCE6-2D82-4673-B942-AEEE2980BC32}" dt="2025-06-11T07:12:12.369" v="3077" actId="14100"/>
          <ac:picMkLst>
            <pc:docMk/>
            <pc:sldMk cId="600792301" sldId="3767"/>
            <ac:picMk id="1038" creationId="{8E74A74B-23AB-2985-41B2-4AECB5416B4F}"/>
          </ac:picMkLst>
        </pc:picChg>
        <pc:picChg chg="add mod">
          <ac:chgData name="HIMANSHU KUMAR" userId="8a10f877-f49f-4bff-a9df-3ae4bd2b1ccd" providerId="ADAL" clId="{5C3ACCE6-2D82-4673-B942-AEEE2980BC32}" dt="2025-06-11T07:11:06.215" v="3068" actId="1076"/>
          <ac:picMkLst>
            <pc:docMk/>
            <pc:sldMk cId="600792301" sldId="3767"/>
            <ac:picMk id="1040" creationId="{F597E276-FB0F-ADA7-195E-E84E72C7DF59}"/>
          </ac:picMkLst>
        </pc:picChg>
        <pc:picChg chg="add mod">
          <ac:chgData name="HIMANSHU KUMAR" userId="8a10f877-f49f-4bff-a9df-3ae4bd2b1ccd" providerId="ADAL" clId="{5C3ACCE6-2D82-4673-B942-AEEE2980BC32}" dt="2025-06-11T07:11:36.589" v="3071" actId="14100"/>
          <ac:picMkLst>
            <pc:docMk/>
            <pc:sldMk cId="600792301" sldId="3767"/>
            <ac:picMk id="1042" creationId="{48D6F33E-A0BB-0521-D1A6-8F9D52A99880}"/>
          </ac:picMkLst>
        </pc:picChg>
        <pc:picChg chg="add mod">
          <ac:chgData name="HIMANSHU KUMAR" userId="8a10f877-f49f-4bff-a9df-3ae4bd2b1ccd" providerId="ADAL" clId="{5C3ACCE6-2D82-4673-B942-AEEE2980BC32}" dt="2025-06-12T04:14:49.707" v="3698" actId="1076"/>
          <ac:picMkLst>
            <pc:docMk/>
            <pc:sldMk cId="600792301" sldId="3767"/>
            <ac:picMk id="1053" creationId="{E68C52F5-81D4-EEDE-80E0-3AE045DB59ED}"/>
          </ac:picMkLst>
        </pc:picChg>
        <pc:picChg chg="add mod">
          <ac:chgData name="HIMANSHU KUMAR" userId="8a10f877-f49f-4bff-a9df-3ae4bd2b1ccd" providerId="ADAL" clId="{5C3ACCE6-2D82-4673-B942-AEEE2980BC32}" dt="2025-06-12T04:15:59.186" v="3706" actId="1076"/>
          <ac:picMkLst>
            <pc:docMk/>
            <pc:sldMk cId="600792301" sldId="3767"/>
            <ac:picMk id="1054" creationId="{B347F29E-7388-FC6C-A173-6E90303EAD6F}"/>
          </ac:picMkLst>
        </pc:picChg>
        <pc:picChg chg="add del mod">
          <ac:chgData name="HIMANSHU KUMAR" userId="8a10f877-f49f-4bff-a9df-3ae4bd2b1ccd" providerId="ADAL" clId="{5C3ACCE6-2D82-4673-B942-AEEE2980BC32}" dt="2025-06-12T04:56:30.805" v="3917" actId="478"/>
          <ac:picMkLst>
            <pc:docMk/>
            <pc:sldMk cId="600792301" sldId="3767"/>
            <ac:picMk id="1055" creationId="{AFAD865D-1B31-AFBC-A4E6-ACB76A3FAC92}"/>
          </ac:picMkLst>
        </pc:picChg>
        <pc:picChg chg="add mod">
          <ac:chgData name="HIMANSHU KUMAR" userId="8a10f877-f49f-4bff-a9df-3ae4bd2b1ccd" providerId="ADAL" clId="{5C3ACCE6-2D82-4673-B942-AEEE2980BC32}" dt="2025-06-12T04:18:48.167" v="3723" actId="1076"/>
          <ac:picMkLst>
            <pc:docMk/>
            <pc:sldMk cId="600792301" sldId="3767"/>
            <ac:picMk id="1056" creationId="{1D82D93C-23EE-CB5B-D77C-A768D8FBE108}"/>
          </ac:picMkLst>
        </pc:picChg>
        <pc:picChg chg="add mod">
          <ac:chgData name="HIMANSHU KUMAR" userId="8a10f877-f49f-4bff-a9df-3ae4bd2b1ccd" providerId="ADAL" clId="{5C3ACCE6-2D82-4673-B942-AEEE2980BC32}" dt="2025-06-12T04:20:15.523" v="3736" actId="1035"/>
          <ac:picMkLst>
            <pc:docMk/>
            <pc:sldMk cId="600792301" sldId="3767"/>
            <ac:picMk id="1057" creationId="{4622B919-2831-444C-CF54-8B320FE85757}"/>
          </ac:picMkLst>
        </pc:picChg>
        <pc:picChg chg="add mod">
          <ac:chgData name="HIMANSHU KUMAR" userId="8a10f877-f49f-4bff-a9df-3ae4bd2b1ccd" providerId="ADAL" clId="{5C3ACCE6-2D82-4673-B942-AEEE2980BC32}" dt="2025-06-12T04:57:01.030" v="3925" actId="14100"/>
          <ac:picMkLst>
            <pc:docMk/>
            <pc:sldMk cId="600792301" sldId="3767"/>
            <ac:picMk id="1058" creationId="{439D198A-352E-677D-9CB8-1FF6DFFEEF1A}"/>
          </ac:picMkLst>
        </pc:picChg>
      </pc:sldChg>
      <pc:sldChg chg="addSp delSp modSp new mod ord">
        <pc:chgData name="HIMANSHU KUMAR" userId="8a10f877-f49f-4bff-a9df-3ae4bd2b1ccd" providerId="ADAL" clId="{5C3ACCE6-2D82-4673-B942-AEEE2980BC32}" dt="2025-06-13T07:41:12.880" v="4584" actId="20577"/>
        <pc:sldMkLst>
          <pc:docMk/>
          <pc:sldMk cId="3134365012" sldId="3768"/>
        </pc:sldMkLst>
        <pc:spChg chg="mod">
          <ac:chgData name="HIMANSHU KUMAR" userId="8a10f877-f49f-4bff-a9df-3ae4bd2b1ccd" providerId="ADAL" clId="{5C3ACCE6-2D82-4673-B942-AEEE2980BC32}" dt="2025-06-11T08:43:19.810" v="3384" actId="207"/>
          <ac:spMkLst>
            <pc:docMk/>
            <pc:sldMk cId="3134365012" sldId="3768"/>
            <ac:spMk id="4" creationId="{6A9A1334-8CEA-B721-D8CB-DF21ADFE16D0}"/>
          </ac:spMkLst>
        </pc:spChg>
        <pc:spChg chg="add mod">
          <ac:chgData name="HIMANSHU KUMAR" userId="8a10f877-f49f-4bff-a9df-3ae4bd2b1ccd" providerId="ADAL" clId="{5C3ACCE6-2D82-4673-B942-AEEE2980BC32}" dt="2025-06-08T05:01:38.635" v="1377" actId="404"/>
          <ac:spMkLst>
            <pc:docMk/>
            <pc:sldMk cId="3134365012" sldId="3768"/>
            <ac:spMk id="10" creationId="{6C018FC5-8649-4068-2C35-36BBF4491E46}"/>
          </ac:spMkLst>
        </pc:spChg>
        <pc:graphicFrameChg chg="add mod">
          <ac:chgData name="HIMANSHU KUMAR" userId="8a10f877-f49f-4bff-a9df-3ae4bd2b1ccd" providerId="ADAL" clId="{5C3ACCE6-2D82-4673-B942-AEEE2980BC32}" dt="2025-06-13T07:41:12.880" v="4584" actId="20577"/>
          <ac:graphicFrameMkLst>
            <pc:docMk/>
            <pc:sldMk cId="3134365012" sldId="3768"/>
            <ac:graphicFrameMk id="2" creationId="{930D341A-3CE9-3760-FDC1-470ADE1546DF}"/>
          </ac:graphicFrameMkLst>
        </pc:graphicFrameChg>
        <pc:graphicFrameChg chg="add mod">
          <ac:chgData name="HIMANSHU KUMAR" userId="8a10f877-f49f-4bff-a9df-3ae4bd2b1ccd" providerId="ADAL" clId="{5C3ACCE6-2D82-4673-B942-AEEE2980BC32}" dt="2025-06-12T05:35:36.250" v="4025" actId="108"/>
          <ac:graphicFrameMkLst>
            <pc:docMk/>
            <pc:sldMk cId="3134365012" sldId="3768"/>
            <ac:graphicFrameMk id="3" creationId="{8B91CD17-F52D-EA75-E7FA-533CBD62C943}"/>
          </ac:graphicFrameMkLst>
        </pc:graphicFrameChg>
        <pc:graphicFrameChg chg="add mod modGraphic">
          <ac:chgData name="HIMANSHU KUMAR" userId="8a10f877-f49f-4bff-a9df-3ae4bd2b1ccd" providerId="ADAL" clId="{5C3ACCE6-2D82-4673-B942-AEEE2980BC32}" dt="2025-06-12T05:29:23.445" v="4010" actId="20577"/>
          <ac:graphicFrameMkLst>
            <pc:docMk/>
            <pc:sldMk cId="3134365012" sldId="3768"/>
            <ac:graphicFrameMk id="7" creationId="{D9F9A10C-254A-09CA-6E9D-1C283ACE507C}"/>
          </ac:graphicFrameMkLst>
        </pc:graphicFrameChg>
        <pc:graphicFrameChg chg="add del mod">
          <ac:chgData name="HIMANSHU KUMAR" userId="8a10f877-f49f-4bff-a9df-3ae4bd2b1ccd" providerId="ADAL" clId="{5C3ACCE6-2D82-4673-B942-AEEE2980BC32}" dt="2025-06-12T05:34:29.396" v="4016" actId="478"/>
          <ac:graphicFrameMkLst>
            <pc:docMk/>
            <pc:sldMk cId="3134365012" sldId="3768"/>
            <ac:graphicFrameMk id="9" creationId="{8B91CD17-F52D-EA75-E7FA-533CBD62C943}"/>
          </ac:graphicFrameMkLst>
        </pc:graphicFrameChg>
      </pc:sldChg>
      <pc:sldChg chg="addSp modSp new del mod">
        <pc:chgData name="HIMANSHU KUMAR" userId="8a10f877-f49f-4bff-a9df-3ae4bd2b1ccd" providerId="ADAL" clId="{5C3ACCE6-2D82-4673-B942-AEEE2980BC32}" dt="2025-06-08T05:11:19.588" v="1439" actId="680"/>
        <pc:sldMkLst>
          <pc:docMk/>
          <pc:sldMk cId="2325540881" sldId="3769"/>
        </pc:sldMkLst>
      </pc:sldChg>
      <pc:sldChg chg="addSp delSp modSp new mod">
        <pc:chgData name="HIMANSHU KUMAR" userId="8a10f877-f49f-4bff-a9df-3ae4bd2b1ccd" providerId="ADAL" clId="{5C3ACCE6-2D82-4673-B942-AEEE2980BC32}" dt="2025-06-12T06:04:05.324" v="4089" actId="27918"/>
        <pc:sldMkLst>
          <pc:docMk/>
          <pc:sldMk cId="3861742730" sldId="3769"/>
        </pc:sldMkLst>
        <pc:spChg chg="mod">
          <ac:chgData name="HIMANSHU KUMAR" userId="8a10f877-f49f-4bff-a9df-3ae4bd2b1ccd" providerId="ADAL" clId="{5C3ACCE6-2D82-4673-B942-AEEE2980BC32}" dt="2025-06-11T08:43:53.528" v="3393" actId="207"/>
          <ac:spMkLst>
            <pc:docMk/>
            <pc:sldMk cId="3861742730" sldId="3769"/>
            <ac:spMk id="2" creationId="{20533BB7-F8E0-0806-A804-FE163F881048}"/>
          </ac:spMkLst>
        </pc:spChg>
        <pc:spChg chg="add mod">
          <ac:chgData name="HIMANSHU KUMAR" userId="8a10f877-f49f-4bff-a9df-3ae4bd2b1ccd" providerId="ADAL" clId="{5C3ACCE6-2D82-4673-B942-AEEE2980BC32}" dt="2025-06-08T10:59:40.031" v="1534"/>
          <ac:spMkLst>
            <pc:docMk/>
            <pc:sldMk cId="3861742730" sldId="3769"/>
            <ac:spMk id="3" creationId="{ADDB5D3F-54D5-018D-F8B1-F70D371D0DC4}"/>
          </ac:spMkLst>
        </pc:spChg>
        <pc:spChg chg="mod">
          <ac:chgData name="HIMANSHU KUMAR" userId="8a10f877-f49f-4bff-a9df-3ae4bd2b1ccd" providerId="ADAL" clId="{5C3ACCE6-2D82-4673-B942-AEEE2980BC32}" dt="2025-06-08T11:02:55.253" v="1553"/>
          <ac:spMkLst>
            <pc:docMk/>
            <pc:sldMk cId="3861742730" sldId="3769"/>
            <ac:spMk id="7" creationId="{9AF84F4A-0BE8-9B6F-A6EB-F2875828D495}"/>
          </ac:spMkLst>
        </pc:spChg>
        <pc:spChg chg="mod">
          <ac:chgData name="HIMANSHU KUMAR" userId="8a10f877-f49f-4bff-a9df-3ae4bd2b1ccd" providerId="ADAL" clId="{5C3ACCE6-2D82-4673-B942-AEEE2980BC32}" dt="2025-06-08T11:02:55.253" v="1553"/>
          <ac:spMkLst>
            <pc:docMk/>
            <pc:sldMk cId="3861742730" sldId="3769"/>
            <ac:spMk id="8" creationId="{58205A8A-2CB1-A7F7-E17F-84A5D8E8C443}"/>
          </ac:spMkLst>
        </pc:spChg>
        <pc:spChg chg="mod">
          <ac:chgData name="HIMANSHU KUMAR" userId="8a10f877-f49f-4bff-a9df-3ae4bd2b1ccd" providerId="ADAL" clId="{5C3ACCE6-2D82-4673-B942-AEEE2980BC32}" dt="2025-06-11T07:25:46.075" v="3130" actId="14100"/>
          <ac:spMkLst>
            <pc:docMk/>
            <pc:sldMk cId="3861742730" sldId="3769"/>
            <ac:spMk id="9" creationId="{25D7C37B-8D1C-DC03-9390-FF5D6E163D27}"/>
          </ac:spMkLst>
        </pc:spChg>
        <pc:spChg chg="mod">
          <ac:chgData name="HIMANSHU KUMAR" userId="8a10f877-f49f-4bff-a9df-3ae4bd2b1ccd" providerId="ADAL" clId="{5C3ACCE6-2D82-4673-B942-AEEE2980BC32}" dt="2025-06-11T07:26:58.291" v="3150" actId="1076"/>
          <ac:spMkLst>
            <pc:docMk/>
            <pc:sldMk cId="3861742730" sldId="3769"/>
            <ac:spMk id="12" creationId="{EE8D2F1B-D31A-51BE-07A4-17835AF6B59B}"/>
          </ac:spMkLst>
        </pc:spChg>
        <pc:spChg chg="mod">
          <ac:chgData name="HIMANSHU KUMAR" userId="8a10f877-f49f-4bff-a9df-3ae4bd2b1ccd" providerId="ADAL" clId="{5C3ACCE6-2D82-4673-B942-AEEE2980BC32}" dt="2025-06-11T07:27:13.963" v="3151" actId="1076"/>
          <ac:spMkLst>
            <pc:docMk/>
            <pc:sldMk cId="3861742730" sldId="3769"/>
            <ac:spMk id="13" creationId="{3CDBD9B5-A048-2D09-035B-7C44369C8403}"/>
          </ac:spMkLst>
        </pc:spChg>
        <pc:spChg chg="mod">
          <ac:chgData name="HIMANSHU KUMAR" userId="8a10f877-f49f-4bff-a9df-3ae4bd2b1ccd" providerId="ADAL" clId="{5C3ACCE6-2D82-4673-B942-AEEE2980BC32}" dt="2025-06-11T07:27:13.963" v="3151" actId="1076"/>
          <ac:spMkLst>
            <pc:docMk/>
            <pc:sldMk cId="3861742730" sldId="3769"/>
            <ac:spMk id="14" creationId="{4AE68F57-84E3-1AD2-FC72-284DB32E6378}"/>
          </ac:spMkLst>
        </pc:spChg>
        <pc:spChg chg="add mod">
          <ac:chgData name="HIMANSHU KUMAR" userId="8a10f877-f49f-4bff-a9df-3ae4bd2b1ccd" providerId="ADAL" clId="{5C3ACCE6-2D82-4673-B942-AEEE2980BC32}" dt="2025-06-11T08:38:42.602" v="3371" actId="164"/>
          <ac:spMkLst>
            <pc:docMk/>
            <pc:sldMk cId="3861742730" sldId="3769"/>
            <ac:spMk id="15" creationId="{A771B93D-F9D3-CC2A-C29F-74786C292444}"/>
          </ac:spMkLst>
        </pc:spChg>
        <pc:spChg chg="add mod">
          <ac:chgData name="HIMANSHU KUMAR" userId="8a10f877-f49f-4bff-a9df-3ae4bd2b1ccd" providerId="ADAL" clId="{5C3ACCE6-2D82-4673-B942-AEEE2980BC32}" dt="2025-06-11T08:38:42.602" v="3371" actId="164"/>
          <ac:spMkLst>
            <pc:docMk/>
            <pc:sldMk cId="3861742730" sldId="3769"/>
            <ac:spMk id="19" creationId="{1EF0952D-BBFE-09E3-1DA4-C550E5D2754F}"/>
          </ac:spMkLst>
        </pc:spChg>
        <pc:spChg chg="add mod">
          <ac:chgData name="HIMANSHU KUMAR" userId="8a10f877-f49f-4bff-a9df-3ae4bd2b1ccd" providerId="ADAL" clId="{5C3ACCE6-2D82-4673-B942-AEEE2980BC32}" dt="2025-06-11T08:38:34.836" v="3370" actId="164"/>
          <ac:spMkLst>
            <pc:docMk/>
            <pc:sldMk cId="3861742730" sldId="3769"/>
            <ac:spMk id="20" creationId="{998A22DF-61D7-06EA-982C-6E3F793A7CA7}"/>
          </ac:spMkLst>
        </pc:spChg>
        <pc:spChg chg="add mod">
          <ac:chgData name="HIMANSHU KUMAR" userId="8a10f877-f49f-4bff-a9df-3ae4bd2b1ccd" providerId="ADAL" clId="{5C3ACCE6-2D82-4673-B942-AEEE2980BC32}" dt="2025-06-11T08:38:34.836" v="3370" actId="164"/>
          <ac:spMkLst>
            <pc:docMk/>
            <pc:sldMk cId="3861742730" sldId="3769"/>
            <ac:spMk id="22" creationId="{FFFD44B5-3515-A882-2A1D-255BD12B394A}"/>
          </ac:spMkLst>
        </pc:spChg>
        <pc:spChg chg="add mod">
          <ac:chgData name="HIMANSHU KUMAR" userId="8a10f877-f49f-4bff-a9df-3ae4bd2b1ccd" providerId="ADAL" clId="{5C3ACCE6-2D82-4673-B942-AEEE2980BC32}" dt="2025-06-11T08:38:29.555" v="3369" actId="164"/>
          <ac:spMkLst>
            <pc:docMk/>
            <pc:sldMk cId="3861742730" sldId="3769"/>
            <ac:spMk id="25" creationId="{3DFF858F-F218-16C5-AFF1-C907A6AA6E1E}"/>
          </ac:spMkLst>
        </pc:spChg>
        <pc:spChg chg="add mod">
          <ac:chgData name="HIMANSHU KUMAR" userId="8a10f877-f49f-4bff-a9df-3ae4bd2b1ccd" providerId="ADAL" clId="{5C3ACCE6-2D82-4673-B942-AEEE2980BC32}" dt="2025-06-11T08:38:29.555" v="3369" actId="164"/>
          <ac:spMkLst>
            <pc:docMk/>
            <pc:sldMk cId="3861742730" sldId="3769"/>
            <ac:spMk id="26" creationId="{EBDFD8AA-1813-1338-5C9F-2B3834A1AB90}"/>
          </ac:spMkLst>
        </pc:spChg>
        <pc:grpChg chg="add mod">
          <ac:chgData name="HIMANSHU KUMAR" userId="8a10f877-f49f-4bff-a9df-3ae4bd2b1ccd" providerId="ADAL" clId="{5C3ACCE6-2D82-4673-B942-AEEE2980BC32}" dt="2025-06-11T07:25:40.810" v="3128" actId="14100"/>
          <ac:grpSpMkLst>
            <pc:docMk/>
            <pc:sldMk cId="3861742730" sldId="3769"/>
            <ac:grpSpMk id="6" creationId="{85084C44-A023-470D-CECE-D5122393E71F}"/>
          </ac:grpSpMkLst>
        </pc:grpChg>
        <pc:grpChg chg="add del mod">
          <ac:chgData name="HIMANSHU KUMAR" userId="8a10f877-f49f-4bff-a9df-3ae4bd2b1ccd" providerId="ADAL" clId="{5C3ACCE6-2D82-4673-B942-AEEE2980BC32}" dt="2025-06-12T05:45:54.720" v="4058" actId="1037"/>
          <ac:grpSpMkLst>
            <pc:docMk/>
            <pc:sldMk cId="3861742730" sldId="3769"/>
            <ac:grpSpMk id="10" creationId="{C2488DCD-C2B6-0199-318B-C1E3F3023C24}"/>
          </ac:grpSpMkLst>
        </pc:grpChg>
        <pc:grpChg chg="mod">
          <ac:chgData name="HIMANSHU KUMAR" userId="8a10f877-f49f-4bff-a9df-3ae4bd2b1ccd" providerId="ADAL" clId="{5C3ACCE6-2D82-4673-B942-AEEE2980BC32}" dt="2025-06-08T11:03:20.705" v="1555"/>
          <ac:grpSpMkLst>
            <pc:docMk/>
            <pc:sldMk cId="3861742730" sldId="3769"/>
            <ac:grpSpMk id="11" creationId="{2DA0BC3B-0763-B53B-5E7D-3ADD60CE6E72}"/>
          </ac:grpSpMkLst>
        </pc:grpChg>
        <pc:grpChg chg="add mod">
          <ac:chgData name="HIMANSHU KUMAR" userId="8a10f877-f49f-4bff-a9df-3ae4bd2b1ccd" providerId="ADAL" clId="{5C3ACCE6-2D82-4673-B942-AEEE2980BC32}" dt="2025-06-11T08:38:58.960" v="3372" actId="1076"/>
          <ac:grpSpMkLst>
            <pc:docMk/>
            <pc:sldMk cId="3861742730" sldId="3769"/>
            <ac:grpSpMk id="30" creationId="{4F5A964A-9B63-5634-78A3-41945D5E9D75}"/>
          </ac:grpSpMkLst>
        </pc:grpChg>
        <pc:grpChg chg="add mod">
          <ac:chgData name="HIMANSHU KUMAR" userId="8a10f877-f49f-4bff-a9df-3ae4bd2b1ccd" providerId="ADAL" clId="{5C3ACCE6-2D82-4673-B942-AEEE2980BC32}" dt="2025-06-11T08:38:58.960" v="3372" actId="1076"/>
          <ac:grpSpMkLst>
            <pc:docMk/>
            <pc:sldMk cId="3861742730" sldId="3769"/>
            <ac:grpSpMk id="31" creationId="{5CEAA040-2E1E-C5BD-8919-A7DAC07771CB}"/>
          </ac:grpSpMkLst>
        </pc:grpChg>
        <pc:grpChg chg="add mod">
          <ac:chgData name="HIMANSHU KUMAR" userId="8a10f877-f49f-4bff-a9df-3ae4bd2b1ccd" providerId="ADAL" clId="{5C3ACCE6-2D82-4673-B942-AEEE2980BC32}" dt="2025-06-12T05:45:54.720" v="4058" actId="1037"/>
          <ac:grpSpMkLst>
            <pc:docMk/>
            <pc:sldMk cId="3861742730" sldId="3769"/>
            <ac:grpSpMk id="32" creationId="{99FA9421-8610-6ACD-7A40-EF02B3BEFFB8}"/>
          </ac:grpSpMkLst>
        </pc:grpChg>
        <pc:graphicFrameChg chg="add del mod modGraphic">
          <ac:chgData name="HIMANSHU KUMAR" userId="8a10f877-f49f-4bff-a9df-3ae4bd2b1ccd" providerId="ADAL" clId="{5C3ACCE6-2D82-4673-B942-AEEE2980BC32}" dt="2025-06-12T05:46:14.783" v="4062" actId="478"/>
          <ac:graphicFrameMkLst>
            <pc:docMk/>
            <pc:sldMk cId="3861742730" sldId="3769"/>
            <ac:graphicFrameMk id="4" creationId="{D2A293F3-F89C-B697-AFDA-D086B78FB4BE}"/>
          </ac:graphicFrameMkLst>
        </pc:graphicFrameChg>
        <pc:graphicFrameChg chg="add del mod">
          <ac:chgData name="HIMANSHU KUMAR" userId="8a10f877-f49f-4bff-a9df-3ae4bd2b1ccd" providerId="ADAL" clId="{5C3ACCE6-2D82-4673-B942-AEEE2980BC32}" dt="2025-06-12T05:44:06.654" v="4028" actId="478"/>
          <ac:graphicFrameMkLst>
            <pc:docMk/>
            <pc:sldMk cId="3861742730" sldId="3769"/>
            <ac:graphicFrameMk id="5" creationId="{F3799858-33B5-EF4B-2929-670B63682B8A}"/>
          </ac:graphicFrameMkLst>
        </pc:graphicFrameChg>
        <pc:graphicFrameChg chg="add mod">
          <ac:chgData name="HIMANSHU KUMAR" userId="8a10f877-f49f-4bff-a9df-3ae4bd2b1ccd" providerId="ADAL" clId="{5C3ACCE6-2D82-4673-B942-AEEE2980BC32}" dt="2025-06-12T05:47:14.737" v="4081"/>
          <ac:graphicFrameMkLst>
            <pc:docMk/>
            <pc:sldMk cId="3861742730" sldId="3769"/>
            <ac:graphicFrameMk id="16" creationId="{370E6925-A7A1-467F-60B8-074843373CFA}"/>
          </ac:graphicFrameMkLst>
        </pc:graphicFrameChg>
        <pc:graphicFrameChg chg="add mod modGraphic">
          <ac:chgData name="HIMANSHU KUMAR" userId="8a10f877-f49f-4bff-a9df-3ae4bd2b1ccd" providerId="ADAL" clId="{5C3ACCE6-2D82-4673-B942-AEEE2980BC32}" dt="2025-06-12T05:47:35.069" v="4084" actId="122"/>
          <ac:graphicFrameMkLst>
            <pc:docMk/>
            <pc:sldMk cId="3861742730" sldId="3769"/>
            <ac:graphicFrameMk id="17" creationId="{C6CFE2D7-CDD3-D8D6-B7A0-8E4212F8FB44}"/>
          </ac:graphicFrameMkLst>
        </pc:graphicFrameChg>
        <pc:picChg chg="add mod">
          <ac:chgData name="HIMANSHU KUMAR" userId="8a10f877-f49f-4bff-a9df-3ae4bd2b1ccd" providerId="ADAL" clId="{5C3ACCE6-2D82-4673-B942-AEEE2980BC32}" dt="2025-06-11T08:38:42.602" v="3371" actId="164"/>
          <ac:picMkLst>
            <pc:docMk/>
            <pc:sldMk cId="3861742730" sldId="3769"/>
            <ac:picMk id="18" creationId="{8FB1F3A0-7330-EEBE-F51C-D1CF48C47AA4}"/>
          </ac:picMkLst>
        </pc:picChg>
        <pc:picChg chg="add mod">
          <ac:chgData name="HIMANSHU KUMAR" userId="8a10f877-f49f-4bff-a9df-3ae4bd2b1ccd" providerId="ADAL" clId="{5C3ACCE6-2D82-4673-B942-AEEE2980BC32}" dt="2025-06-11T08:38:34.836" v="3370" actId="164"/>
          <ac:picMkLst>
            <pc:docMk/>
            <pc:sldMk cId="3861742730" sldId="3769"/>
            <ac:picMk id="24" creationId="{CAB7BB21-0567-9408-4C91-98CC1A0FFAD9}"/>
          </ac:picMkLst>
        </pc:picChg>
        <pc:picChg chg="add mod modCrop">
          <ac:chgData name="HIMANSHU KUMAR" userId="8a10f877-f49f-4bff-a9df-3ae4bd2b1ccd" providerId="ADAL" clId="{5C3ACCE6-2D82-4673-B942-AEEE2980BC32}" dt="2025-06-11T08:38:29.555" v="3369" actId="164"/>
          <ac:picMkLst>
            <pc:docMk/>
            <pc:sldMk cId="3861742730" sldId="3769"/>
            <ac:picMk id="29" creationId="{679C3D26-CA26-62F1-A37D-A8B0D8BCA580}"/>
          </ac:picMkLst>
        </pc:picChg>
      </pc:sldChg>
      <pc:sldChg chg="addSp delSp modSp mod setBg">
        <pc:chgData name="HIMANSHU KUMAR" userId="8a10f877-f49f-4bff-a9df-3ae4bd2b1ccd" providerId="ADAL" clId="{5C3ACCE6-2D82-4673-B942-AEEE2980BC32}" dt="2025-06-12T04:54:38.027" v="3916" actId="14100"/>
        <pc:sldMkLst>
          <pc:docMk/>
          <pc:sldMk cId="1921290099" sldId="3770"/>
        </pc:sldMkLst>
        <pc:spChg chg="mod ord">
          <ac:chgData name="HIMANSHU KUMAR" userId="8a10f877-f49f-4bff-a9df-3ae4bd2b1ccd" providerId="ADAL" clId="{5C3ACCE6-2D82-4673-B942-AEEE2980BC32}" dt="2025-06-11T08:45:42.421" v="3439" actId="207"/>
          <ac:spMkLst>
            <pc:docMk/>
            <pc:sldMk cId="1921290099" sldId="3770"/>
            <ac:spMk id="2" creationId="{31521EA0-BFF8-8638-9573-A2FD315228C3}"/>
          </ac:spMkLst>
        </pc:spChg>
        <pc:spChg chg="add mod">
          <ac:chgData name="HIMANSHU KUMAR" userId="8a10f877-f49f-4bff-a9df-3ae4bd2b1ccd" providerId="ADAL" clId="{5C3ACCE6-2D82-4673-B942-AEEE2980BC32}" dt="2025-06-11T06:21:45.892" v="2933" actId="26606"/>
          <ac:spMkLst>
            <pc:docMk/>
            <pc:sldMk cId="1921290099" sldId="3770"/>
            <ac:spMk id="3" creationId="{F9DCCEBE-7691-9EEA-02BC-9B8CB060618B}"/>
          </ac:spMkLst>
        </pc:spChg>
        <pc:picChg chg="add del mod">
          <ac:chgData name="HIMANSHU KUMAR" userId="8a10f877-f49f-4bff-a9df-3ae4bd2b1ccd" providerId="ADAL" clId="{5C3ACCE6-2D82-4673-B942-AEEE2980BC32}" dt="2025-06-12T04:48:21.735" v="3883" actId="478"/>
          <ac:picMkLst>
            <pc:docMk/>
            <pc:sldMk cId="1921290099" sldId="3770"/>
            <ac:picMk id="5" creationId="{D91E07BC-0C9C-1005-A395-0349DBB0A7F3}"/>
          </ac:picMkLst>
        </pc:picChg>
        <pc:picChg chg="add mod modCrop">
          <ac:chgData name="HIMANSHU KUMAR" userId="8a10f877-f49f-4bff-a9df-3ae4bd2b1ccd" providerId="ADAL" clId="{5C3ACCE6-2D82-4673-B942-AEEE2980BC32}" dt="2025-06-12T04:53:35.154" v="3900" actId="1035"/>
          <ac:picMkLst>
            <pc:docMk/>
            <pc:sldMk cId="1921290099" sldId="3770"/>
            <ac:picMk id="6" creationId="{7DC241D1-8317-529A-7C86-69BA8B97E7F8}"/>
          </ac:picMkLst>
        </pc:picChg>
        <pc:picChg chg="add mod">
          <ac:chgData name="HIMANSHU KUMAR" userId="8a10f877-f49f-4bff-a9df-3ae4bd2b1ccd" providerId="ADAL" clId="{5C3ACCE6-2D82-4673-B942-AEEE2980BC32}" dt="2025-06-12T04:53:35.154" v="3900" actId="1035"/>
          <ac:picMkLst>
            <pc:docMk/>
            <pc:sldMk cId="1921290099" sldId="3770"/>
            <ac:picMk id="7" creationId="{6299929B-D1C2-131E-8A3F-C9112EBE65E3}"/>
          </ac:picMkLst>
        </pc:picChg>
        <pc:picChg chg="add mod">
          <ac:chgData name="HIMANSHU KUMAR" userId="8a10f877-f49f-4bff-a9df-3ae4bd2b1ccd" providerId="ADAL" clId="{5C3ACCE6-2D82-4673-B942-AEEE2980BC32}" dt="2025-06-12T04:53:37.404" v="3902" actId="1035"/>
          <ac:picMkLst>
            <pc:docMk/>
            <pc:sldMk cId="1921290099" sldId="3770"/>
            <ac:picMk id="9" creationId="{A783CE6A-2915-CE0A-2656-7BE49ED9475F}"/>
          </ac:picMkLst>
        </pc:picChg>
        <pc:picChg chg="add mod">
          <ac:chgData name="HIMANSHU KUMAR" userId="8a10f877-f49f-4bff-a9df-3ae4bd2b1ccd" providerId="ADAL" clId="{5C3ACCE6-2D82-4673-B942-AEEE2980BC32}" dt="2025-06-12T04:53:53.763" v="3907" actId="1036"/>
          <ac:picMkLst>
            <pc:docMk/>
            <pc:sldMk cId="1921290099" sldId="3770"/>
            <ac:picMk id="13" creationId="{E32B8D8C-A837-14DA-11A3-39D379549BB2}"/>
          </ac:picMkLst>
        </pc:picChg>
        <pc:picChg chg="add mod">
          <ac:chgData name="HIMANSHU KUMAR" userId="8a10f877-f49f-4bff-a9df-3ae4bd2b1ccd" providerId="ADAL" clId="{5C3ACCE6-2D82-4673-B942-AEEE2980BC32}" dt="2025-06-12T04:54:19.559" v="3912" actId="1036"/>
          <ac:picMkLst>
            <pc:docMk/>
            <pc:sldMk cId="1921290099" sldId="3770"/>
            <ac:picMk id="16" creationId="{9A849889-29C0-85BF-6E03-0EBF36D1D17C}"/>
          </ac:picMkLst>
        </pc:picChg>
        <pc:picChg chg="add mod">
          <ac:chgData name="HIMANSHU KUMAR" userId="8a10f877-f49f-4bff-a9df-3ae4bd2b1ccd" providerId="ADAL" clId="{5C3ACCE6-2D82-4673-B942-AEEE2980BC32}" dt="2025-06-12T04:54:38.027" v="3916" actId="14100"/>
          <ac:picMkLst>
            <pc:docMk/>
            <pc:sldMk cId="1921290099" sldId="3770"/>
            <ac:picMk id="18" creationId="{993B27C5-8A1A-0B71-F64B-EEA7F0EC6365}"/>
          </ac:picMkLst>
        </pc:picChg>
        <pc:picChg chg="add mod">
          <ac:chgData name="HIMANSHU KUMAR" userId="8a10f877-f49f-4bff-a9df-3ae4bd2b1ccd" providerId="ADAL" clId="{5C3ACCE6-2D82-4673-B942-AEEE2980BC32}" dt="2025-06-11T06:55:22.683" v="3022" actId="1076"/>
          <ac:picMkLst>
            <pc:docMk/>
            <pc:sldMk cId="1921290099" sldId="3770"/>
            <ac:picMk id="20" creationId="{A3A72732-31C3-3F70-560E-1174E16C9B31}"/>
          </ac:picMkLst>
        </pc:picChg>
        <pc:picChg chg="add mod">
          <ac:chgData name="HIMANSHU KUMAR" userId="8a10f877-f49f-4bff-a9df-3ae4bd2b1ccd" providerId="ADAL" clId="{5C3ACCE6-2D82-4673-B942-AEEE2980BC32}" dt="2025-06-12T04:54:19.559" v="3912" actId="1036"/>
          <ac:picMkLst>
            <pc:docMk/>
            <pc:sldMk cId="1921290099" sldId="3770"/>
            <ac:picMk id="22" creationId="{2E405904-867B-72BF-E5B9-DDD4CEFB3A31}"/>
          </ac:picMkLst>
        </pc:picChg>
      </pc:sldChg>
      <pc:sldChg chg="addSp delSp modSp mod">
        <pc:chgData name="HIMANSHU KUMAR" userId="8a10f877-f49f-4bff-a9df-3ae4bd2b1ccd" providerId="ADAL" clId="{5C3ACCE6-2D82-4673-B942-AEEE2980BC32}" dt="2025-06-12T06:38:32.189" v="4098" actId="1076"/>
        <pc:sldMkLst>
          <pc:docMk/>
          <pc:sldMk cId="2768365491" sldId="3771"/>
        </pc:sldMkLst>
        <pc:spChg chg="mod">
          <ac:chgData name="HIMANSHU KUMAR" userId="8a10f877-f49f-4bff-a9df-3ae4bd2b1ccd" providerId="ADAL" clId="{5C3ACCE6-2D82-4673-B942-AEEE2980BC32}" dt="2025-06-11T08:44:34.385" v="3413" actId="207"/>
          <ac:spMkLst>
            <pc:docMk/>
            <pc:sldMk cId="2768365491" sldId="3771"/>
            <ac:spMk id="2" creationId="{0FD898E0-6E34-43A3-2F57-E9F3ED9EAF89}"/>
          </ac:spMkLst>
        </pc:spChg>
        <pc:spChg chg="add mod">
          <ac:chgData name="HIMANSHU KUMAR" userId="8a10f877-f49f-4bff-a9df-3ae4bd2b1ccd" providerId="ADAL" clId="{5C3ACCE6-2D82-4673-B942-AEEE2980BC32}" dt="2025-06-11T05:20:48.137" v="2493" actId="1036"/>
          <ac:spMkLst>
            <pc:docMk/>
            <pc:sldMk cId="2768365491" sldId="3771"/>
            <ac:spMk id="6" creationId="{8FF2C227-B41C-FA40-C077-0B200303D48C}"/>
          </ac:spMkLst>
        </pc:spChg>
        <pc:picChg chg="add mod">
          <ac:chgData name="HIMANSHU KUMAR" userId="8a10f877-f49f-4bff-a9df-3ae4bd2b1ccd" providerId="ADAL" clId="{5C3ACCE6-2D82-4673-B942-AEEE2980BC32}" dt="2025-06-12T05:13:13.497" v="3978" actId="1037"/>
          <ac:picMkLst>
            <pc:docMk/>
            <pc:sldMk cId="2768365491" sldId="3771"/>
            <ac:picMk id="4" creationId="{F1AB3B93-DADC-E432-3AED-2BEE54403C73}"/>
          </ac:picMkLst>
        </pc:picChg>
        <pc:picChg chg="add mod">
          <ac:chgData name="HIMANSHU KUMAR" userId="8a10f877-f49f-4bff-a9df-3ae4bd2b1ccd" providerId="ADAL" clId="{5C3ACCE6-2D82-4673-B942-AEEE2980BC32}" dt="2025-06-12T05:11:41.607" v="3971" actId="1076"/>
          <ac:picMkLst>
            <pc:docMk/>
            <pc:sldMk cId="2768365491" sldId="3771"/>
            <ac:picMk id="5" creationId="{CF848639-A82E-9405-1486-0A7D63A4AA06}"/>
          </ac:picMkLst>
        </pc:picChg>
        <pc:picChg chg="add mod">
          <ac:chgData name="HIMANSHU KUMAR" userId="8a10f877-f49f-4bff-a9df-3ae4bd2b1ccd" providerId="ADAL" clId="{5C3ACCE6-2D82-4673-B942-AEEE2980BC32}" dt="2025-06-12T05:10:20.241" v="3952" actId="1076"/>
          <ac:picMkLst>
            <pc:docMk/>
            <pc:sldMk cId="2768365491" sldId="3771"/>
            <ac:picMk id="2050" creationId="{F3CF8988-7E40-3E8A-E1AB-DE8AC239F18A}"/>
          </ac:picMkLst>
        </pc:picChg>
        <pc:picChg chg="add mod">
          <ac:chgData name="HIMANSHU KUMAR" userId="8a10f877-f49f-4bff-a9df-3ae4bd2b1ccd" providerId="ADAL" clId="{5C3ACCE6-2D82-4673-B942-AEEE2980BC32}" dt="2025-06-12T05:10:38.252" v="3956" actId="1076"/>
          <ac:picMkLst>
            <pc:docMk/>
            <pc:sldMk cId="2768365491" sldId="3771"/>
            <ac:picMk id="2052" creationId="{514C2472-990F-5C45-3473-48E3574C88F0}"/>
          </ac:picMkLst>
        </pc:picChg>
        <pc:picChg chg="add mod">
          <ac:chgData name="HIMANSHU KUMAR" userId="8a10f877-f49f-4bff-a9df-3ae4bd2b1ccd" providerId="ADAL" clId="{5C3ACCE6-2D82-4673-B942-AEEE2980BC32}" dt="2025-06-12T05:13:02.122" v="3975" actId="1076"/>
          <ac:picMkLst>
            <pc:docMk/>
            <pc:sldMk cId="2768365491" sldId="3771"/>
            <ac:picMk id="2054" creationId="{474ABF22-A52A-509C-7C51-2FA6DCD54CE8}"/>
          </ac:picMkLst>
        </pc:picChg>
        <pc:picChg chg="add mod">
          <ac:chgData name="HIMANSHU KUMAR" userId="8a10f877-f49f-4bff-a9df-3ae4bd2b1ccd" providerId="ADAL" clId="{5C3ACCE6-2D82-4673-B942-AEEE2980BC32}" dt="2025-06-12T05:10:28.681" v="3954" actId="1076"/>
          <ac:picMkLst>
            <pc:docMk/>
            <pc:sldMk cId="2768365491" sldId="3771"/>
            <ac:picMk id="2056" creationId="{CD2CBFB5-9F5D-F2A4-4D1D-E6C7D781CE77}"/>
          </ac:picMkLst>
        </pc:picChg>
        <pc:picChg chg="add mod">
          <ac:chgData name="HIMANSHU KUMAR" userId="8a10f877-f49f-4bff-a9df-3ae4bd2b1ccd" providerId="ADAL" clId="{5C3ACCE6-2D82-4673-B942-AEEE2980BC32}" dt="2025-06-12T05:10:41.518" v="3958" actId="1076"/>
          <ac:picMkLst>
            <pc:docMk/>
            <pc:sldMk cId="2768365491" sldId="3771"/>
            <ac:picMk id="2058" creationId="{6D007677-6468-8385-7318-1325F1E015AE}"/>
          </ac:picMkLst>
        </pc:picChg>
        <pc:picChg chg="add mod">
          <ac:chgData name="HIMANSHU KUMAR" userId="8a10f877-f49f-4bff-a9df-3ae4bd2b1ccd" providerId="ADAL" clId="{5C3ACCE6-2D82-4673-B942-AEEE2980BC32}" dt="2025-06-12T06:38:32.189" v="4098" actId="1076"/>
          <ac:picMkLst>
            <pc:docMk/>
            <pc:sldMk cId="2768365491" sldId="3771"/>
            <ac:picMk id="2060" creationId="{19EDE974-0690-ADC3-B4AC-8C780C2591D7}"/>
          </ac:picMkLst>
        </pc:picChg>
        <pc:picChg chg="add del mod">
          <ac:chgData name="HIMANSHU KUMAR" userId="8a10f877-f49f-4bff-a9df-3ae4bd2b1ccd" providerId="ADAL" clId="{5C3ACCE6-2D82-4673-B942-AEEE2980BC32}" dt="2025-06-12T05:11:06.032" v="3966" actId="478"/>
          <ac:picMkLst>
            <pc:docMk/>
            <pc:sldMk cId="2768365491" sldId="3771"/>
            <ac:picMk id="2062" creationId="{EDA5E382-6C37-3427-0825-E93091A02F9F}"/>
          </ac:picMkLst>
        </pc:picChg>
        <pc:picChg chg="add mod">
          <ac:chgData name="HIMANSHU KUMAR" userId="8a10f877-f49f-4bff-a9df-3ae4bd2b1ccd" providerId="ADAL" clId="{5C3ACCE6-2D82-4673-B942-AEEE2980BC32}" dt="2025-06-12T05:12:59.497" v="3974" actId="1076"/>
          <ac:picMkLst>
            <pc:docMk/>
            <pc:sldMk cId="2768365491" sldId="3771"/>
            <ac:picMk id="2066" creationId="{4FCCF913-FE76-5D5D-38E8-0A048748F5FB}"/>
          </ac:picMkLst>
        </pc:picChg>
        <pc:picChg chg="add mod">
          <ac:chgData name="HIMANSHU KUMAR" userId="8a10f877-f49f-4bff-a9df-3ae4bd2b1ccd" providerId="ADAL" clId="{5C3ACCE6-2D82-4673-B942-AEEE2980BC32}" dt="2025-06-12T05:10:31.841" v="3955" actId="1076"/>
          <ac:picMkLst>
            <pc:docMk/>
            <pc:sldMk cId="2768365491" sldId="3771"/>
            <ac:picMk id="2068" creationId="{B70BE8D8-CB1A-5E11-42EF-90BCCF9CE1DF}"/>
          </ac:picMkLst>
        </pc:picChg>
      </pc:sldChg>
      <pc:sldChg chg="modSp mod">
        <pc:chgData name="HIMANSHU KUMAR" userId="8a10f877-f49f-4bff-a9df-3ae4bd2b1ccd" providerId="ADAL" clId="{5C3ACCE6-2D82-4673-B942-AEEE2980BC32}" dt="2025-06-12T06:06:47.217" v="4093" actId="1582"/>
        <pc:sldMkLst>
          <pc:docMk/>
          <pc:sldMk cId="3778505383" sldId="3773"/>
        </pc:sldMkLst>
        <pc:cxnChg chg="mod">
          <ac:chgData name="HIMANSHU KUMAR" userId="8a10f877-f49f-4bff-a9df-3ae4bd2b1ccd" providerId="ADAL" clId="{5C3ACCE6-2D82-4673-B942-AEEE2980BC32}" dt="2025-06-12T06:06:05.562" v="4091" actId="1035"/>
          <ac:cxnSpMkLst>
            <pc:docMk/>
            <pc:sldMk cId="3778505383" sldId="3773"/>
            <ac:cxnSpMk id="12" creationId="{498EBB10-EED0-4EA5-0E8B-CC32F7D50444}"/>
          </ac:cxnSpMkLst>
        </pc:cxnChg>
        <pc:cxnChg chg="mod">
          <ac:chgData name="HIMANSHU KUMAR" userId="8a10f877-f49f-4bff-a9df-3ae4bd2b1ccd" providerId="ADAL" clId="{5C3ACCE6-2D82-4673-B942-AEEE2980BC32}" dt="2025-06-12T06:06:47.217" v="4093" actId="1582"/>
          <ac:cxnSpMkLst>
            <pc:docMk/>
            <pc:sldMk cId="3778505383" sldId="3773"/>
            <ac:cxnSpMk id="13" creationId="{BFB0A570-1232-E16F-5292-82A714350751}"/>
          </ac:cxnSpMkLst>
        </pc:cxnChg>
        <pc:cxnChg chg="mod">
          <ac:chgData name="HIMANSHU KUMAR" userId="8a10f877-f49f-4bff-a9df-3ae4bd2b1ccd" providerId="ADAL" clId="{5C3ACCE6-2D82-4673-B942-AEEE2980BC32}" dt="2025-06-12T06:06:41.529" v="4092" actId="1582"/>
          <ac:cxnSpMkLst>
            <pc:docMk/>
            <pc:sldMk cId="3778505383" sldId="3773"/>
            <ac:cxnSpMk id="38" creationId="{C1CA8DA9-941C-1EC6-D638-8A6751278B64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krmangalameduin-my.sharepoint.com/personal/vibha_thakur_krmangalam_edu_in/Documents/NAAC%202025/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rmangalameduin-my.sharepoint.com/personal/vibha_thakur_krmangalam_edu_in/Documents/NAAC%202025/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krmangalameduin-my.sharepoint.com/personal/vibha_thakur_krmangalam_edu_in/Documents/NAAC%202025/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krmangalameduin-my.sharepoint.com/personal/vibha_thakur_krmangalam_edu_in/Documents/NAAC%202025/Char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krmangalameduin-my.sharepoint.com/personal/vibha_thakur_krmangalam_edu_in/Documents/NAAC%202025/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krmangalameduin-my.sharepoint.com/personal/vibha_thakur_krmangalam_edu_in/Documents/NAAC%202025/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 dirty="0">
                <a:solidFill>
                  <a:srgbClr val="006CB5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IN"/>
              <a:t>Sessions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 dirty="0">
              <a:solidFill>
                <a:srgbClr val="006CB5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'Career Councelling'!$H$12</c:f>
              <c:strCache>
                <c:ptCount val="1"/>
                <c:pt idx="0">
                  <c:v>Total counselling</c:v>
                </c:pt>
              </c:strCache>
            </c:strRef>
          </c:tx>
          <c:spPr>
            <a:solidFill>
              <a:srgbClr val="9600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'Career Councelling'!$G$13:$G$19</c:f>
              <c:strCache>
                <c:ptCount val="7"/>
                <c:pt idx="0">
                  <c:v>2018-19         </c:v>
                </c:pt>
                <c:pt idx="1">
                  <c:v>2019-20          </c:v>
                </c:pt>
                <c:pt idx="2">
                  <c:v>2020-21            </c:v>
                </c:pt>
                <c:pt idx="3">
                  <c:v>2021-22           </c:v>
                </c:pt>
                <c:pt idx="4">
                  <c:v>2022-23           </c:v>
                </c:pt>
                <c:pt idx="5">
                  <c:v>2023-24           </c:v>
                </c:pt>
                <c:pt idx="6">
                  <c:v>2024-25          </c:v>
                </c:pt>
              </c:strCache>
            </c:strRef>
          </c:cat>
          <c:val>
            <c:numRef>
              <c:f>'Career Councelling'!$H$13:$H$19</c:f>
              <c:numCache>
                <c:formatCode>General</c:formatCode>
                <c:ptCount val="7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96</c:v>
                </c:pt>
                <c:pt idx="5">
                  <c:v>69</c:v>
                </c:pt>
                <c:pt idx="6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EF-4F3F-828A-9BAF9CA1D1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0078608"/>
        <c:axId val="1320076208"/>
      </c:barChart>
      <c:catAx>
        <c:axId val="132007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076208"/>
        <c:crosses val="autoZero"/>
        <c:auto val="1"/>
        <c:lblAlgn val="ctr"/>
        <c:lblOffset val="100"/>
        <c:noMultiLvlLbl val="0"/>
      </c:catAx>
      <c:valAx>
        <c:axId val="1320076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2007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>
              <a:solidFill>
                <a:srgbClr val="006CB5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'Career Councelling'!$H$23</c:f>
              <c:strCache>
                <c:ptCount val="1"/>
                <c:pt idx="0">
                  <c:v>Attendees</c:v>
                </c:pt>
              </c:strCache>
            </c:strRef>
          </c:tx>
          <c:spPr>
            <a:solidFill>
              <a:srgbClr val="9600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'Career Councelling'!$G$24:$G$30</c:f>
              <c:strCache>
                <c:ptCount val="7"/>
                <c:pt idx="0">
                  <c:v>2018-19         </c:v>
                </c:pt>
                <c:pt idx="1">
                  <c:v>2019-20          </c:v>
                </c:pt>
                <c:pt idx="2">
                  <c:v>2020-21            </c:v>
                </c:pt>
                <c:pt idx="3">
                  <c:v>2021-22           </c:v>
                </c:pt>
                <c:pt idx="4">
                  <c:v>2022-23           </c:v>
                </c:pt>
                <c:pt idx="5">
                  <c:v>2023-24           </c:v>
                </c:pt>
                <c:pt idx="6">
                  <c:v>2024-25          </c:v>
                </c:pt>
              </c:strCache>
            </c:strRef>
          </c:cat>
          <c:val>
            <c:numRef>
              <c:f>'Career Councelling'!$H$24:$H$30</c:f>
              <c:numCache>
                <c:formatCode>General</c:formatCode>
                <c:ptCount val="7"/>
                <c:pt idx="0">
                  <c:v>304</c:v>
                </c:pt>
                <c:pt idx="1">
                  <c:v>290</c:v>
                </c:pt>
                <c:pt idx="2">
                  <c:v>110</c:v>
                </c:pt>
                <c:pt idx="3">
                  <c:v>140</c:v>
                </c:pt>
                <c:pt idx="4">
                  <c:v>210</c:v>
                </c:pt>
                <c:pt idx="5">
                  <c:v>217</c:v>
                </c:pt>
                <c:pt idx="6">
                  <c:v>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AC-4CFA-990A-3AD8DFF1D0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1057344"/>
        <c:axId val="1511058304"/>
      </c:barChart>
      <c:catAx>
        <c:axId val="151105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058304"/>
        <c:crosses val="autoZero"/>
        <c:auto val="1"/>
        <c:lblAlgn val="ctr"/>
        <c:lblOffset val="100"/>
        <c:noMultiLvlLbl val="0"/>
      </c:catAx>
      <c:valAx>
        <c:axId val="1511058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1105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IN" sz="1400" b="0" i="0" u="none" strike="noStrike" kern="1200" spc="0" baseline="0">
              <a:solidFill>
                <a:srgbClr val="006CB5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'Competitive Exams'!$C$14</c:f>
              <c:strCache>
                <c:ptCount val="1"/>
                <c:pt idx="0">
                  <c:v>Selection count</c:v>
                </c:pt>
              </c:strCache>
            </c:strRef>
          </c:tx>
          <c:spPr>
            <a:solidFill>
              <a:srgbClr val="9600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'Competitive Exams'!$B$15:$B$19</c:f>
              <c:strCache>
                <c:ptCount val="5"/>
                <c:pt idx="0">
                  <c:v>2018-19         </c:v>
                </c:pt>
                <c:pt idx="1">
                  <c:v>2019-20          </c:v>
                </c:pt>
                <c:pt idx="2">
                  <c:v>2020-21            </c:v>
                </c:pt>
                <c:pt idx="3">
                  <c:v>2021-22           </c:v>
                </c:pt>
                <c:pt idx="4">
                  <c:v>2022-23           </c:v>
                </c:pt>
              </c:strCache>
            </c:strRef>
          </c:cat>
          <c:val>
            <c:numRef>
              <c:f>'Competitive Exams'!$C$15:$C$19</c:f>
              <c:numCache>
                <c:formatCode>General</c:formatCode>
                <c:ptCount val="5"/>
                <c:pt idx="0">
                  <c:v>4</c:v>
                </c:pt>
                <c:pt idx="1">
                  <c:v>14</c:v>
                </c:pt>
                <c:pt idx="2">
                  <c:v>19</c:v>
                </c:pt>
                <c:pt idx="3">
                  <c:v>5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C4-4D4D-AF8B-E6B8504F5D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965279"/>
        <c:axId val="61965759"/>
      </c:barChart>
      <c:catAx>
        <c:axId val="6196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65759"/>
        <c:crosses val="autoZero"/>
        <c:auto val="1"/>
        <c:lblAlgn val="ctr"/>
        <c:lblOffset val="100"/>
        <c:noMultiLvlLbl val="0"/>
      </c:catAx>
      <c:valAx>
        <c:axId val="619657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965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IN" sz="1400" b="0" i="0" u="none" strike="noStrike" kern="1200" spc="0" baseline="0">
              <a:solidFill>
                <a:srgbClr val="006CB5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'Higher education'!$D$2</c:f>
              <c:strCache>
                <c:ptCount val="1"/>
                <c:pt idx="0">
                  <c:v>No. of students for  Higher Education</c:v>
                </c:pt>
              </c:strCache>
            </c:strRef>
          </c:tx>
          <c:spPr>
            <a:solidFill>
              <a:srgbClr val="9600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'Higher education'!$C$3:$C$8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'Higher education'!$D$3:$D$8</c:f>
              <c:numCache>
                <c:formatCode>General</c:formatCode>
                <c:ptCount val="6"/>
                <c:pt idx="0">
                  <c:v>13</c:v>
                </c:pt>
                <c:pt idx="1">
                  <c:v>19</c:v>
                </c:pt>
                <c:pt idx="2">
                  <c:v>41</c:v>
                </c:pt>
                <c:pt idx="3">
                  <c:v>64</c:v>
                </c:pt>
                <c:pt idx="4">
                  <c:v>47</c:v>
                </c:pt>
                <c:pt idx="5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7-459C-87A3-65CDE46773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455391"/>
        <c:axId val="137465471"/>
      </c:barChart>
      <c:catAx>
        <c:axId val="13745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65471"/>
        <c:crosses val="autoZero"/>
        <c:auto val="1"/>
        <c:lblAlgn val="ctr"/>
        <c:lblOffset val="100"/>
        <c:noMultiLvlLbl val="0"/>
      </c:catAx>
      <c:valAx>
        <c:axId val="1374654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7455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IN" sz="1400" b="0" i="0" u="none" strike="noStrike" kern="1200" spc="0" baseline="0">
              <a:solidFill>
                <a:srgbClr val="006CB5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VTC!$C$27</c:f>
              <c:strCache>
                <c:ptCount val="1"/>
                <c:pt idx="0">
                  <c:v>Number of Trainings conducted</c:v>
                </c:pt>
              </c:strCache>
            </c:strRef>
          </c:tx>
          <c:spPr>
            <a:solidFill>
              <a:srgbClr val="9600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VTC!$B$28:$B$34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VTC!$C$28:$C$34</c:f>
              <c:numCache>
                <c:formatCode>General</c:formatCode>
                <c:ptCount val="7"/>
                <c:pt idx="0">
                  <c:v>19</c:v>
                </c:pt>
                <c:pt idx="1">
                  <c:v>21</c:v>
                </c:pt>
                <c:pt idx="2">
                  <c:v>20</c:v>
                </c:pt>
                <c:pt idx="3">
                  <c:v>36</c:v>
                </c:pt>
                <c:pt idx="4">
                  <c:v>57</c:v>
                </c:pt>
                <c:pt idx="5">
                  <c:v>20</c:v>
                </c:pt>
                <c:pt idx="6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1-4D1D-BE75-1AC957F0A9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09508352"/>
        <c:axId val="1509390336"/>
      </c:barChart>
      <c:catAx>
        <c:axId val="140950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9390336"/>
        <c:crosses val="autoZero"/>
        <c:auto val="1"/>
        <c:lblAlgn val="ctr"/>
        <c:lblOffset val="100"/>
        <c:noMultiLvlLbl val="0"/>
      </c:catAx>
      <c:valAx>
        <c:axId val="1509390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0950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IN" sz="1400" b="0" i="0" u="none" strike="noStrike" kern="1200" spc="0" baseline="0">
              <a:solidFill>
                <a:srgbClr val="006CB5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VTC!$C$18</c:f>
              <c:strCache>
                <c:ptCount val="1"/>
                <c:pt idx="0">
                  <c:v>Number of Student trained</c:v>
                </c:pt>
              </c:strCache>
            </c:strRef>
          </c:tx>
          <c:spPr>
            <a:solidFill>
              <a:srgbClr val="9600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VTC!$B$19:$B$25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VTC!$C$19:$C$25</c:f>
              <c:numCache>
                <c:formatCode>General</c:formatCode>
                <c:ptCount val="7"/>
                <c:pt idx="0">
                  <c:v>224</c:v>
                </c:pt>
                <c:pt idx="1">
                  <c:v>228</c:v>
                </c:pt>
                <c:pt idx="2">
                  <c:v>425</c:v>
                </c:pt>
                <c:pt idx="3">
                  <c:v>653</c:v>
                </c:pt>
                <c:pt idx="4">
                  <c:v>912</c:v>
                </c:pt>
                <c:pt idx="5">
                  <c:v>1140</c:v>
                </c:pt>
                <c:pt idx="6">
                  <c:v>4690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F3-4FE8-8312-D982255EEA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12153344"/>
        <c:axId val="1312155264"/>
      </c:barChart>
      <c:catAx>
        <c:axId val="131215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155264"/>
        <c:crosses val="autoZero"/>
        <c:auto val="1"/>
        <c:lblAlgn val="ctr"/>
        <c:lblOffset val="100"/>
        <c:noMultiLvlLbl val="0"/>
      </c:catAx>
      <c:valAx>
        <c:axId val="1312155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215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95147576702449E-2"/>
          <c:y val="5.4016271262654125E-2"/>
          <c:w val="0.81314680110377102"/>
          <c:h val="0.81696164047788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Students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391</c:v>
                </c:pt>
                <c:pt idx="1">
                  <c:v>464</c:v>
                </c:pt>
                <c:pt idx="2">
                  <c:v>477</c:v>
                </c:pt>
                <c:pt idx="3">
                  <c:v>547</c:v>
                </c:pt>
                <c:pt idx="4">
                  <c:v>505</c:v>
                </c:pt>
                <c:pt idx="5">
                  <c:v>744</c:v>
                </c:pt>
                <c:pt idx="6">
                  <c:v>1015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E-4E85-A1DE-51464D4C3F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Placed Students</c:v>
                </c:pt>
              </c:strCache>
            </c:strRef>
          </c:tx>
          <c:spPr>
            <a:solidFill>
              <a:srgbClr val="96000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248662316439778E-2"/>
                  <c:y val="-9.30250955338440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57-4410-9DD5-12AC2FFEA7E1}"/>
                </c:ext>
              </c:extLst>
            </c:dLbl>
            <c:dLbl>
              <c:idx val="1"/>
              <c:layout>
                <c:manualLayout>
                  <c:x val="9.1099220590575812E-3"/>
                  <c:y val="9.3025095533842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57-4410-9DD5-12AC2FFEA7E1}"/>
                </c:ext>
              </c:extLst>
            </c:dLbl>
            <c:dLbl>
              <c:idx val="2"/>
              <c:layout>
                <c:manualLayout>
                  <c:x val="1.0248662316439778E-2"/>
                  <c:y val="1.39537643300764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57-4410-9DD5-12AC2FFEA7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345</c:v>
                </c:pt>
                <c:pt idx="1">
                  <c:v>452</c:v>
                </c:pt>
                <c:pt idx="2">
                  <c:v>459</c:v>
                </c:pt>
                <c:pt idx="3">
                  <c:v>327</c:v>
                </c:pt>
                <c:pt idx="4">
                  <c:v>399</c:v>
                </c:pt>
                <c:pt idx="5">
                  <c:v>603</c:v>
                </c:pt>
                <c:pt idx="6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E-4E85-A1DE-51464D4C3F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Placement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648830885863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88.2 %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457-4410-9DD5-12AC2FFEA7E1}"/>
                </c:ext>
              </c:extLst>
            </c:dLbl>
            <c:dLbl>
              <c:idx val="1"/>
              <c:layout>
                <c:manualLayout>
                  <c:x val="1.366488308858637E-2"/>
                  <c:y val="-9.302509553384319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97.4 %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457-4410-9DD5-12AC2FFEA7E1}"/>
                </c:ext>
              </c:extLst>
            </c:dLbl>
            <c:dLbl>
              <c:idx val="2"/>
              <c:layout>
                <c:manualLayout>
                  <c:x val="1.2526142831204174E-2"/>
                  <c:y val="-9.302509553384404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96.3 %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457-4410-9DD5-12AC2FFEA7E1}"/>
                </c:ext>
              </c:extLst>
            </c:dLbl>
            <c:dLbl>
              <c:idx val="3"/>
              <c:layout>
                <c:manualLayout>
                  <c:x val="1.7081103860732964E-2"/>
                  <c:y val="-9.302509553384404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59.7 %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457-4410-9DD5-12AC2FFEA7E1}"/>
                </c:ext>
              </c:extLst>
            </c:dLbl>
            <c:dLbl>
              <c:idx val="4"/>
              <c:layout>
                <c:manualLayout>
                  <c:x val="1.4803623345968568E-2"/>
                  <c:y val="-1.86050191067688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79 %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457-4410-9DD5-12AC2FFEA7E1}"/>
                </c:ext>
              </c:extLst>
            </c:dLbl>
            <c:dLbl>
              <c:idx val="5"/>
              <c:layout>
                <c:manualLayout>
                  <c:x val="1.366488308858637E-2"/>
                  <c:y val="-4.651254776692159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81 %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457-4410-9DD5-12AC2FFEA7E1}"/>
                </c:ext>
              </c:extLst>
            </c:dLbl>
            <c:dLbl>
              <c:idx val="6"/>
              <c:layout>
                <c:manualLayout>
                  <c:x val="1.366488308858637E-2"/>
                  <c:y val="-8.5272019169714268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80.3 %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457-4410-9DD5-12AC2FFEA7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Sheet1!$D$2:$D$8</c:f>
              <c:numCache>
                <c:formatCode>_(* #,##0.00_);_(* \(#,##0.00\);_(* "-"??_);_(@_)</c:formatCode>
                <c:ptCount val="7"/>
                <c:pt idx="0">
                  <c:v>88.235294117647058</c:v>
                </c:pt>
                <c:pt idx="1">
                  <c:v>97.41379310344827</c:v>
                </c:pt>
                <c:pt idx="2">
                  <c:v>96.226415094339629</c:v>
                </c:pt>
                <c:pt idx="3">
                  <c:v>59.78062157221207</c:v>
                </c:pt>
                <c:pt idx="4">
                  <c:v>79.009900990099013</c:v>
                </c:pt>
                <c:pt idx="5">
                  <c:v>81.048387096774192</c:v>
                </c:pt>
                <c:pt idx="6">
                  <c:v>80.394088669950733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9E-4E85-A1DE-51464D4C3F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216544"/>
        <c:axId val="114208384"/>
      </c:barChart>
      <c:catAx>
        <c:axId val="11421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8384"/>
        <c:crosses val="autoZero"/>
        <c:auto val="1"/>
        <c:lblAlgn val="ctr"/>
        <c:lblOffset val="100"/>
        <c:noMultiLvlLbl val="0"/>
      </c:catAx>
      <c:valAx>
        <c:axId val="114208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21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506532035591041"/>
          <c:y val="0.19951319308274176"/>
          <c:w val="0.15763186858758102"/>
          <c:h val="0.35910836544652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6F8095-ACD5-4D80-90A6-B50B04ACC9A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243FDF-1EE0-4F06-801E-FBD1D5E36153}">
      <dgm:prSet phldrT="[Text]" custT="1"/>
      <dgm:spPr/>
      <dgm:t>
        <a:bodyPr/>
        <a:lstStyle/>
        <a:p>
          <a:r>
            <a:rPr lang="en-US" sz="2000">
              <a:latin typeface="+mj-lt"/>
            </a:rPr>
            <a:t>Quantitative Aptitude and Logical Reasoning</a:t>
          </a:r>
        </a:p>
      </dgm:t>
    </dgm:pt>
    <dgm:pt modelId="{94F75FE8-17E0-46B6-9346-9C1319EEB4C5}" type="parTrans" cxnId="{F544D3EC-8346-4C10-A90B-3A2696412BCB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772D4FAB-AD45-4448-B7DA-FB8D94BF3FFC}" type="sibTrans" cxnId="{F544D3EC-8346-4C10-A90B-3A2696412BCB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DFE94C4E-815E-4CEC-806D-D082EDA6A16C}">
      <dgm:prSet phldrT="[Text]" custT="1"/>
      <dgm:spPr/>
      <dgm:t>
        <a:bodyPr/>
        <a:lstStyle/>
        <a:p>
          <a:r>
            <a:rPr lang="en-US" sz="2000">
              <a:latin typeface="+mj-lt"/>
            </a:rPr>
            <a:t>Soft Skills (Body Language ,Professional Grooming &amp; Etiquettes)</a:t>
          </a:r>
        </a:p>
      </dgm:t>
    </dgm:pt>
    <dgm:pt modelId="{A161A315-6F62-4744-A489-80C119DD54A6}" type="parTrans" cxnId="{77A66295-CB7C-4589-8445-A07EAB6FD35C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CAC4A90A-E52C-47BC-9B92-C08A1808EDCD}" type="sibTrans" cxnId="{77A66295-CB7C-4589-8445-A07EAB6FD35C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30109408-1997-4830-BC8E-5BF50EDD428C}">
      <dgm:prSet phldrT="[Text]" custT="1"/>
      <dgm:spPr/>
      <dgm:t>
        <a:bodyPr/>
        <a:lstStyle/>
        <a:p>
          <a:r>
            <a:rPr lang="en-US" sz="2000">
              <a:latin typeface="+mj-lt"/>
            </a:rPr>
            <a:t>VARC (Verbal Ability and Reading Comprehension)</a:t>
          </a:r>
        </a:p>
      </dgm:t>
    </dgm:pt>
    <dgm:pt modelId="{9E89ABE7-385C-411A-9B6C-B0EC13B125BE}" type="parTrans" cxnId="{11BBC9B2-AFCA-4AF7-B867-D19EDA2C11D9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8026B503-9C9F-4272-AAFC-85AC1A8618C6}" type="sibTrans" cxnId="{11BBC9B2-AFCA-4AF7-B867-D19EDA2C11D9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6461A128-8EF5-4D91-923E-31F559473ACD}">
      <dgm:prSet phldrT="[Text]" custT="1"/>
      <dgm:spPr/>
      <dgm:t>
        <a:bodyPr/>
        <a:lstStyle/>
        <a:p>
          <a:r>
            <a:rPr lang="en-US" sz="2000">
              <a:latin typeface="+mj-lt"/>
            </a:rPr>
            <a:t>Personality Development</a:t>
          </a:r>
        </a:p>
      </dgm:t>
    </dgm:pt>
    <dgm:pt modelId="{4831AFD4-4293-466B-A9BC-06EA7151B46C}" type="parTrans" cxnId="{716A6874-D5F7-4B7F-A55F-524CC0E26C64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95EEC7BF-963B-4E61-A1D3-1EFF559F6752}" type="sibTrans" cxnId="{716A6874-D5F7-4B7F-A55F-524CC0E26C64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37861BF3-EC75-42DE-B1F8-49D454411094}">
      <dgm:prSet phldrT="[Text]" custT="1"/>
      <dgm:spPr/>
      <dgm:t>
        <a:bodyPr/>
        <a:lstStyle/>
        <a:p>
          <a:r>
            <a:rPr lang="en-US" sz="2000">
              <a:latin typeface="+mj-lt"/>
            </a:rPr>
            <a:t>Group Discussions </a:t>
          </a:r>
        </a:p>
      </dgm:t>
    </dgm:pt>
    <dgm:pt modelId="{D3F09377-41EB-45BE-A85A-E71141DE97DE}" type="parTrans" cxnId="{913B73B7-3CB3-4A45-92A4-0AA03754BD19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DB3075BC-2C5C-42B7-A161-0142CA7B5747}" type="sibTrans" cxnId="{913B73B7-3CB3-4A45-92A4-0AA03754BD19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34425398-A3B1-4FC6-9CFE-E4F8175ABFD3}">
      <dgm:prSet phldrT="[Text]" custT="1"/>
      <dgm:spPr/>
      <dgm:t>
        <a:bodyPr/>
        <a:lstStyle/>
        <a:p>
          <a:r>
            <a:rPr lang="en-US" sz="2000">
              <a:latin typeface="+mj-lt"/>
            </a:rPr>
            <a:t>Presentation Skills</a:t>
          </a:r>
        </a:p>
      </dgm:t>
    </dgm:pt>
    <dgm:pt modelId="{71336B5E-B923-4F72-9785-8339ABF6BF0D}" type="parTrans" cxnId="{7F448831-5FB0-4937-8FD8-95EDB160BF5C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F24F3ADC-CF81-4655-9F68-34AA84A519D2}" type="sibTrans" cxnId="{7F448831-5FB0-4937-8FD8-95EDB160BF5C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A8D1218C-3013-45D6-BC4E-1EC0038F5A33}">
      <dgm:prSet phldrT="[Text]" custT="1"/>
      <dgm:spPr/>
      <dgm:t>
        <a:bodyPr/>
        <a:lstStyle/>
        <a:p>
          <a:r>
            <a:rPr lang="en-US" sz="2000">
              <a:latin typeface="+mj-lt"/>
            </a:rPr>
            <a:t>Personal Interviews </a:t>
          </a:r>
        </a:p>
      </dgm:t>
    </dgm:pt>
    <dgm:pt modelId="{96CB11A0-75D8-4A2F-AFB4-0A15C7344191}" type="parTrans" cxnId="{27AAC404-ECDA-4132-9449-0EFD007CBC66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DF0F8DE0-33AE-4336-BA5E-BD5E618D7631}" type="sibTrans" cxnId="{27AAC404-ECDA-4132-9449-0EFD007CBC66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+mj-lt"/>
          </a:endParaRPr>
        </a:p>
      </dgm:t>
    </dgm:pt>
    <dgm:pt modelId="{769AA3A8-35C9-409F-9321-D40B36D897B2}" type="pres">
      <dgm:prSet presAssocID="{2A6F8095-ACD5-4D80-90A6-B50B04ACC9A6}" presName="Name0" presStyleCnt="0">
        <dgm:presLayoutVars>
          <dgm:chMax val="7"/>
          <dgm:chPref val="7"/>
          <dgm:dir/>
        </dgm:presLayoutVars>
      </dgm:prSet>
      <dgm:spPr/>
    </dgm:pt>
    <dgm:pt modelId="{C65AD706-3727-45DC-93E2-FCA57BB049E0}" type="pres">
      <dgm:prSet presAssocID="{2A6F8095-ACD5-4D80-90A6-B50B04ACC9A6}" presName="Name1" presStyleCnt="0"/>
      <dgm:spPr/>
    </dgm:pt>
    <dgm:pt modelId="{56658E99-184D-4CD8-B5C6-4C442E7B0AA3}" type="pres">
      <dgm:prSet presAssocID="{2A6F8095-ACD5-4D80-90A6-B50B04ACC9A6}" presName="cycle" presStyleCnt="0"/>
      <dgm:spPr/>
    </dgm:pt>
    <dgm:pt modelId="{54CF9AD1-C30E-4300-8B47-181EDCE386FA}" type="pres">
      <dgm:prSet presAssocID="{2A6F8095-ACD5-4D80-90A6-B50B04ACC9A6}" presName="srcNode" presStyleLbl="node1" presStyleIdx="0" presStyleCnt="7"/>
      <dgm:spPr/>
    </dgm:pt>
    <dgm:pt modelId="{2A868116-BD58-450C-9102-6C59D3F05EF6}" type="pres">
      <dgm:prSet presAssocID="{2A6F8095-ACD5-4D80-90A6-B50B04ACC9A6}" presName="conn" presStyleLbl="parChTrans1D2" presStyleIdx="0" presStyleCnt="1"/>
      <dgm:spPr/>
    </dgm:pt>
    <dgm:pt modelId="{D291144C-6C32-422E-ABBA-4487591278D2}" type="pres">
      <dgm:prSet presAssocID="{2A6F8095-ACD5-4D80-90A6-B50B04ACC9A6}" presName="extraNode" presStyleLbl="node1" presStyleIdx="0" presStyleCnt="7"/>
      <dgm:spPr/>
    </dgm:pt>
    <dgm:pt modelId="{4D500FF2-82D7-4E3F-AA3F-47FDBAB9967A}" type="pres">
      <dgm:prSet presAssocID="{2A6F8095-ACD5-4D80-90A6-B50B04ACC9A6}" presName="dstNode" presStyleLbl="node1" presStyleIdx="0" presStyleCnt="7"/>
      <dgm:spPr/>
    </dgm:pt>
    <dgm:pt modelId="{F4FA84C1-B7F5-4E5E-A7FB-56E8BD2A1682}" type="pres">
      <dgm:prSet presAssocID="{00243FDF-1EE0-4F06-801E-FBD1D5E36153}" presName="text_1" presStyleLbl="node1" presStyleIdx="0" presStyleCnt="7" custLinFactNeighborY="6846">
        <dgm:presLayoutVars>
          <dgm:bulletEnabled val="1"/>
        </dgm:presLayoutVars>
      </dgm:prSet>
      <dgm:spPr/>
    </dgm:pt>
    <dgm:pt modelId="{7DFB7ED3-34F2-478A-B22A-BEF3DB69BD62}" type="pres">
      <dgm:prSet presAssocID="{00243FDF-1EE0-4F06-801E-FBD1D5E36153}" presName="accent_1" presStyleCnt="0"/>
      <dgm:spPr/>
    </dgm:pt>
    <dgm:pt modelId="{3D0A1B4C-51BD-4D01-9FA9-3D56E4002C73}" type="pres">
      <dgm:prSet presAssocID="{00243FDF-1EE0-4F06-801E-FBD1D5E36153}" presName="accentRepeatNode" presStyleLbl="solidFgAcc1" presStyleIdx="0" presStyleCnt="7"/>
      <dgm:spPr/>
    </dgm:pt>
    <dgm:pt modelId="{0D713CC6-7B14-48E6-8B82-1739E096746E}" type="pres">
      <dgm:prSet presAssocID="{DFE94C4E-815E-4CEC-806D-D082EDA6A16C}" presName="text_2" presStyleLbl="node1" presStyleIdx="1" presStyleCnt="7">
        <dgm:presLayoutVars>
          <dgm:bulletEnabled val="1"/>
        </dgm:presLayoutVars>
      </dgm:prSet>
      <dgm:spPr/>
    </dgm:pt>
    <dgm:pt modelId="{EB4776F9-3065-4F6E-9041-16D613594853}" type="pres">
      <dgm:prSet presAssocID="{DFE94C4E-815E-4CEC-806D-D082EDA6A16C}" presName="accent_2" presStyleCnt="0"/>
      <dgm:spPr/>
    </dgm:pt>
    <dgm:pt modelId="{B5A3FC24-78CA-492A-A208-234B9A1BA565}" type="pres">
      <dgm:prSet presAssocID="{DFE94C4E-815E-4CEC-806D-D082EDA6A16C}" presName="accentRepeatNode" presStyleLbl="solidFgAcc1" presStyleIdx="1" presStyleCnt="7"/>
      <dgm:spPr/>
    </dgm:pt>
    <dgm:pt modelId="{5EFCE169-0DDB-469B-A54A-EE11F58B6C66}" type="pres">
      <dgm:prSet presAssocID="{30109408-1997-4830-BC8E-5BF50EDD428C}" presName="text_3" presStyleLbl="node1" presStyleIdx="2" presStyleCnt="7">
        <dgm:presLayoutVars>
          <dgm:bulletEnabled val="1"/>
        </dgm:presLayoutVars>
      </dgm:prSet>
      <dgm:spPr/>
    </dgm:pt>
    <dgm:pt modelId="{B303C35F-83F4-496E-848B-64CC30F49F8D}" type="pres">
      <dgm:prSet presAssocID="{30109408-1997-4830-BC8E-5BF50EDD428C}" presName="accent_3" presStyleCnt="0"/>
      <dgm:spPr/>
    </dgm:pt>
    <dgm:pt modelId="{CB673629-2D4E-4766-B404-176010AAF742}" type="pres">
      <dgm:prSet presAssocID="{30109408-1997-4830-BC8E-5BF50EDD428C}" presName="accentRepeatNode" presStyleLbl="solidFgAcc1" presStyleIdx="2" presStyleCnt="7"/>
      <dgm:spPr/>
    </dgm:pt>
    <dgm:pt modelId="{5C089E1E-9740-4F15-855F-909F3D313BCB}" type="pres">
      <dgm:prSet presAssocID="{6461A128-8EF5-4D91-923E-31F559473ACD}" presName="text_4" presStyleLbl="node1" presStyleIdx="3" presStyleCnt="7">
        <dgm:presLayoutVars>
          <dgm:bulletEnabled val="1"/>
        </dgm:presLayoutVars>
      </dgm:prSet>
      <dgm:spPr/>
    </dgm:pt>
    <dgm:pt modelId="{B410DDF3-518B-48AE-BCF8-E8238835B409}" type="pres">
      <dgm:prSet presAssocID="{6461A128-8EF5-4D91-923E-31F559473ACD}" presName="accent_4" presStyleCnt="0"/>
      <dgm:spPr/>
    </dgm:pt>
    <dgm:pt modelId="{7C3A306B-7E0C-4942-9966-5D7C716F1501}" type="pres">
      <dgm:prSet presAssocID="{6461A128-8EF5-4D91-923E-31F559473ACD}" presName="accentRepeatNode" presStyleLbl="solidFgAcc1" presStyleIdx="3" presStyleCnt="7"/>
      <dgm:spPr/>
    </dgm:pt>
    <dgm:pt modelId="{1A5DC42F-5F4A-4E6D-8C30-EF84D79E6CF5}" type="pres">
      <dgm:prSet presAssocID="{37861BF3-EC75-42DE-B1F8-49D454411094}" presName="text_5" presStyleLbl="node1" presStyleIdx="4" presStyleCnt="7">
        <dgm:presLayoutVars>
          <dgm:bulletEnabled val="1"/>
        </dgm:presLayoutVars>
      </dgm:prSet>
      <dgm:spPr/>
    </dgm:pt>
    <dgm:pt modelId="{893F2D6C-BFC2-42F9-A2CE-714F33BD7009}" type="pres">
      <dgm:prSet presAssocID="{37861BF3-EC75-42DE-B1F8-49D454411094}" presName="accent_5" presStyleCnt="0"/>
      <dgm:spPr/>
    </dgm:pt>
    <dgm:pt modelId="{B06B3762-1920-42B0-B4E2-656D5B37EC0F}" type="pres">
      <dgm:prSet presAssocID="{37861BF3-EC75-42DE-B1F8-49D454411094}" presName="accentRepeatNode" presStyleLbl="solidFgAcc1" presStyleIdx="4" presStyleCnt="7"/>
      <dgm:spPr/>
    </dgm:pt>
    <dgm:pt modelId="{A5A95681-2B4B-49F4-BE3B-1FE78B75EA76}" type="pres">
      <dgm:prSet presAssocID="{34425398-A3B1-4FC6-9CFE-E4F8175ABFD3}" presName="text_6" presStyleLbl="node1" presStyleIdx="5" presStyleCnt="7">
        <dgm:presLayoutVars>
          <dgm:bulletEnabled val="1"/>
        </dgm:presLayoutVars>
      </dgm:prSet>
      <dgm:spPr/>
    </dgm:pt>
    <dgm:pt modelId="{ABB3D52C-A62F-40F6-A8F3-AB3C03C639EF}" type="pres">
      <dgm:prSet presAssocID="{34425398-A3B1-4FC6-9CFE-E4F8175ABFD3}" presName="accent_6" presStyleCnt="0"/>
      <dgm:spPr/>
    </dgm:pt>
    <dgm:pt modelId="{DEE4D72F-6BD1-446B-AEFE-292613349436}" type="pres">
      <dgm:prSet presAssocID="{34425398-A3B1-4FC6-9CFE-E4F8175ABFD3}" presName="accentRepeatNode" presStyleLbl="solidFgAcc1" presStyleIdx="5" presStyleCnt="7"/>
      <dgm:spPr/>
    </dgm:pt>
    <dgm:pt modelId="{0FBDDA4C-3B4E-4AA4-9435-2799B6EDB624}" type="pres">
      <dgm:prSet presAssocID="{A8D1218C-3013-45D6-BC4E-1EC0038F5A33}" presName="text_7" presStyleLbl="node1" presStyleIdx="6" presStyleCnt="7">
        <dgm:presLayoutVars>
          <dgm:bulletEnabled val="1"/>
        </dgm:presLayoutVars>
      </dgm:prSet>
      <dgm:spPr/>
    </dgm:pt>
    <dgm:pt modelId="{65AFA4F7-D88F-4080-AA96-B908F304D867}" type="pres">
      <dgm:prSet presAssocID="{A8D1218C-3013-45D6-BC4E-1EC0038F5A33}" presName="accent_7" presStyleCnt="0"/>
      <dgm:spPr/>
    </dgm:pt>
    <dgm:pt modelId="{5F01A224-9FC7-4EDE-8A02-CD2F09031027}" type="pres">
      <dgm:prSet presAssocID="{A8D1218C-3013-45D6-BC4E-1EC0038F5A33}" presName="accentRepeatNode" presStyleLbl="solidFgAcc1" presStyleIdx="6" presStyleCnt="7"/>
      <dgm:spPr/>
    </dgm:pt>
  </dgm:ptLst>
  <dgm:cxnLst>
    <dgm:cxn modelId="{27AAC404-ECDA-4132-9449-0EFD007CBC66}" srcId="{2A6F8095-ACD5-4D80-90A6-B50B04ACC9A6}" destId="{A8D1218C-3013-45D6-BC4E-1EC0038F5A33}" srcOrd="6" destOrd="0" parTransId="{96CB11A0-75D8-4A2F-AFB4-0A15C7344191}" sibTransId="{DF0F8DE0-33AE-4336-BA5E-BD5E618D7631}"/>
    <dgm:cxn modelId="{1F4C1D2E-970E-4D3D-A14E-D50500BC97C9}" type="presOf" srcId="{37861BF3-EC75-42DE-B1F8-49D454411094}" destId="{1A5DC42F-5F4A-4E6D-8C30-EF84D79E6CF5}" srcOrd="0" destOrd="0" presId="urn:microsoft.com/office/officeart/2008/layout/VerticalCurvedList"/>
    <dgm:cxn modelId="{7F448831-5FB0-4937-8FD8-95EDB160BF5C}" srcId="{2A6F8095-ACD5-4D80-90A6-B50B04ACC9A6}" destId="{34425398-A3B1-4FC6-9CFE-E4F8175ABFD3}" srcOrd="5" destOrd="0" parTransId="{71336B5E-B923-4F72-9785-8339ABF6BF0D}" sibTransId="{F24F3ADC-CF81-4655-9F68-34AA84A519D2}"/>
    <dgm:cxn modelId="{8A2AD232-FD48-479B-9F8F-E2D1B6F326A1}" type="presOf" srcId="{2A6F8095-ACD5-4D80-90A6-B50B04ACC9A6}" destId="{769AA3A8-35C9-409F-9321-D40B36D897B2}" srcOrd="0" destOrd="0" presId="urn:microsoft.com/office/officeart/2008/layout/VerticalCurvedList"/>
    <dgm:cxn modelId="{9AEF9237-27C6-4C04-89AC-4B30EF5FE0C0}" type="presOf" srcId="{DFE94C4E-815E-4CEC-806D-D082EDA6A16C}" destId="{0D713CC6-7B14-48E6-8B82-1739E096746E}" srcOrd="0" destOrd="0" presId="urn:microsoft.com/office/officeart/2008/layout/VerticalCurvedList"/>
    <dgm:cxn modelId="{716A6874-D5F7-4B7F-A55F-524CC0E26C64}" srcId="{2A6F8095-ACD5-4D80-90A6-B50B04ACC9A6}" destId="{6461A128-8EF5-4D91-923E-31F559473ACD}" srcOrd="3" destOrd="0" parTransId="{4831AFD4-4293-466B-A9BC-06EA7151B46C}" sibTransId="{95EEC7BF-963B-4E61-A1D3-1EFF559F6752}"/>
    <dgm:cxn modelId="{58DCD257-C0D7-41DD-8BB7-36C59680603B}" type="presOf" srcId="{772D4FAB-AD45-4448-B7DA-FB8D94BF3FFC}" destId="{2A868116-BD58-450C-9102-6C59D3F05EF6}" srcOrd="0" destOrd="0" presId="urn:microsoft.com/office/officeart/2008/layout/VerticalCurvedList"/>
    <dgm:cxn modelId="{BF47C281-79E3-480A-90A0-B6CE52A3E2A9}" type="presOf" srcId="{00243FDF-1EE0-4F06-801E-FBD1D5E36153}" destId="{F4FA84C1-B7F5-4E5E-A7FB-56E8BD2A1682}" srcOrd="0" destOrd="0" presId="urn:microsoft.com/office/officeart/2008/layout/VerticalCurvedList"/>
    <dgm:cxn modelId="{6E88638C-2FC7-4B30-8945-42E4441D8478}" type="presOf" srcId="{34425398-A3B1-4FC6-9CFE-E4F8175ABFD3}" destId="{A5A95681-2B4B-49F4-BE3B-1FE78B75EA76}" srcOrd="0" destOrd="0" presId="urn:microsoft.com/office/officeart/2008/layout/VerticalCurvedList"/>
    <dgm:cxn modelId="{77A66295-CB7C-4589-8445-A07EAB6FD35C}" srcId="{2A6F8095-ACD5-4D80-90A6-B50B04ACC9A6}" destId="{DFE94C4E-815E-4CEC-806D-D082EDA6A16C}" srcOrd="1" destOrd="0" parTransId="{A161A315-6F62-4744-A489-80C119DD54A6}" sibTransId="{CAC4A90A-E52C-47BC-9B92-C08A1808EDCD}"/>
    <dgm:cxn modelId="{FC4172A1-BF8A-4212-B9E1-E9A2F8372121}" type="presOf" srcId="{A8D1218C-3013-45D6-BC4E-1EC0038F5A33}" destId="{0FBDDA4C-3B4E-4AA4-9435-2799B6EDB624}" srcOrd="0" destOrd="0" presId="urn:microsoft.com/office/officeart/2008/layout/VerticalCurvedList"/>
    <dgm:cxn modelId="{11BBC9B2-AFCA-4AF7-B867-D19EDA2C11D9}" srcId="{2A6F8095-ACD5-4D80-90A6-B50B04ACC9A6}" destId="{30109408-1997-4830-BC8E-5BF50EDD428C}" srcOrd="2" destOrd="0" parTransId="{9E89ABE7-385C-411A-9B6C-B0EC13B125BE}" sibTransId="{8026B503-9C9F-4272-AAFC-85AC1A8618C6}"/>
    <dgm:cxn modelId="{913B73B7-3CB3-4A45-92A4-0AA03754BD19}" srcId="{2A6F8095-ACD5-4D80-90A6-B50B04ACC9A6}" destId="{37861BF3-EC75-42DE-B1F8-49D454411094}" srcOrd="4" destOrd="0" parTransId="{D3F09377-41EB-45BE-A85A-E71141DE97DE}" sibTransId="{DB3075BC-2C5C-42B7-A161-0142CA7B5747}"/>
    <dgm:cxn modelId="{F544D3EC-8346-4C10-A90B-3A2696412BCB}" srcId="{2A6F8095-ACD5-4D80-90A6-B50B04ACC9A6}" destId="{00243FDF-1EE0-4F06-801E-FBD1D5E36153}" srcOrd="0" destOrd="0" parTransId="{94F75FE8-17E0-46B6-9346-9C1319EEB4C5}" sibTransId="{772D4FAB-AD45-4448-B7DA-FB8D94BF3FFC}"/>
    <dgm:cxn modelId="{86EDD3ED-8519-43D3-9869-F8FC63F27E6E}" type="presOf" srcId="{6461A128-8EF5-4D91-923E-31F559473ACD}" destId="{5C089E1E-9740-4F15-855F-909F3D313BCB}" srcOrd="0" destOrd="0" presId="urn:microsoft.com/office/officeart/2008/layout/VerticalCurvedList"/>
    <dgm:cxn modelId="{2567DCF9-4C54-42BE-8068-A6D4C5A58524}" type="presOf" srcId="{30109408-1997-4830-BC8E-5BF50EDD428C}" destId="{5EFCE169-0DDB-469B-A54A-EE11F58B6C66}" srcOrd="0" destOrd="0" presId="urn:microsoft.com/office/officeart/2008/layout/VerticalCurvedList"/>
    <dgm:cxn modelId="{EBB2816B-9773-4E1C-A5A9-5E7A3C2CD21B}" type="presParOf" srcId="{769AA3A8-35C9-409F-9321-D40B36D897B2}" destId="{C65AD706-3727-45DC-93E2-FCA57BB049E0}" srcOrd="0" destOrd="0" presId="urn:microsoft.com/office/officeart/2008/layout/VerticalCurvedList"/>
    <dgm:cxn modelId="{5DBBA6FE-1EAF-4256-8666-E1DB9428BF5F}" type="presParOf" srcId="{C65AD706-3727-45DC-93E2-FCA57BB049E0}" destId="{56658E99-184D-4CD8-B5C6-4C442E7B0AA3}" srcOrd="0" destOrd="0" presId="urn:microsoft.com/office/officeart/2008/layout/VerticalCurvedList"/>
    <dgm:cxn modelId="{318AF548-F6B5-4A6E-8049-8C1F2D53E442}" type="presParOf" srcId="{56658E99-184D-4CD8-B5C6-4C442E7B0AA3}" destId="{54CF9AD1-C30E-4300-8B47-181EDCE386FA}" srcOrd="0" destOrd="0" presId="urn:microsoft.com/office/officeart/2008/layout/VerticalCurvedList"/>
    <dgm:cxn modelId="{1B314008-0AAA-435C-8E4A-084D61641C55}" type="presParOf" srcId="{56658E99-184D-4CD8-B5C6-4C442E7B0AA3}" destId="{2A868116-BD58-450C-9102-6C59D3F05EF6}" srcOrd="1" destOrd="0" presId="urn:microsoft.com/office/officeart/2008/layout/VerticalCurvedList"/>
    <dgm:cxn modelId="{41099574-6682-49B7-A093-AFD6778E1A8D}" type="presParOf" srcId="{56658E99-184D-4CD8-B5C6-4C442E7B0AA3}" destId="{D291144C-6C32-422E-ABBA-4487591278D2}" srcOrd="2" destOrd="0" presId="urn:microsoft.com/office/officeart/2008/layout/VerticalCurvedList"/>
    <dgm:cxn modelId="{F30B27DD-B60B-47FE-AEB5-ECAD16B17694}" type="presParOf" srcId="{56658E99-184D-4CD8-B5C6-4C442E7B0AA3}" destId="{4D500FF2-82D7-4E3F-AA3F-47FDBAB9967A}" srcOrd="3" destOrd="0" presId="urn:microsoft.com/office/officeart/2008/layout/VerticalCurvedList"/>
    <dgm:cxn modelId="{64E70DE7-EDF5-4AC2-9CB7-71423B2C630A}" type="presParOf" srcId="{C65AD706-3727-45DC-93E2-FCA57BB049E0}" destId="{F4FA84C1-B7F5-4E5E-A7FB-56E8BD2A1682}" srcOrd="1" destOrd="0" presId="urn:microsoft.com/office/officeart/2008/layout/VerticalCurvedList"/>
    <dgm:cxn modelId="{25C5832D-595C-4A44-900A-972CCAFFD223}" type="presParOf" srcId="{C65AD706-3727-45DC-93E2-FCA57BB049E0}" destId="{7DFB7ED3-34F2-478A-B22A-BEF3DB69BD62}" srcOrd="2" destOrd="0" presId="urn:microsoft.com/office/officeart/2008/layout/VerticalCurvedList"/>
    <dgm:cxn modelId="{76944F23-6FE6-4ABB-A1EC-56DECD0CED37}" type="presParOf" srcId="{7DFB7ED3-34F2-478A-B22A-BEF3DB69BD62}" destId="{3D0A1B4C-51BD-4D01-9FA9-3D56E4002C73}" srcOrd="0" destOrd="0" presId="urn:microsoft.com/office/officeart/2008/layout/VerticalCurvedList"/>
    <dgm:cxn modelId="{D08AF233-74FF-4622-8A32-C7F1D22F2A48}" type="presParOf" srcId="{C65AD706-3727-45DC-93E2-FCA57BB049E0}" destId="{0D713CC6-7B14-48E6-8B82-1739E096746E}" srcOrd="3" destOrd="0" presId="urn:microsoft.com/office/officeart/2008/layout/VerticalCurvedList"/>
    <dgm:cxn modelId="{EBC8EB0E-E49E-4C40-BE68-6A780EA25A07}" type="presParOf" srcId="{C65AD706-3727-45DC-93E2-FCA57BB049E0}" destId="{EB4776F9-3065-4F6E-9041-16D613594853}" srcOrd="4" destOrd="0" presId="urn:microsoft.com/office/officeart/2008/layout/VerticalCurvedList"/>
    <dgm:cxn modelId="{BA500127-1A0E-452D-AF89-398CBB8B7814}" type="presParOf" srcId="{EB4776F9-3065-4F6E-9041-16D613594853}" destId="{B5A3FC24-78CA-492A-A208-234B9A1BA565}" srcOrd="0" destOrd="0" presId="urn:microsoft.com/office/officeart/2008/layout/VerticalCurvedList"/>
    <dgm:cxn modelId="{AA7EB730-810A-4EBD-8CE0-189A4C3D2D96}" type="presParOf" srcId="{C65AD706-3727-45DC-93E2-FCA57BB049E0}" destId="{5EFCE169-0DDB-469B-A54A-EE11F58B6C66}" srcOrd="5" destOrd="0" presId="urn:microsoft.com/office/officeart/2008/layout/VerticalCurvedList"/>
    <dgm:cxn modelId="{D11BB155-76E7-4A5E-8F4C-EDE1BCA7E213}" type="presParOf" srcId="{C65AD706-3727-45DC-93E2-FCA57BB049E0}" destId="{B303C35F-83F4-496E-848B-64CC30F49F8D}" srcOrd="6" destOrd="0" presId="urn:microsoft.com/office/officeart/2008/layout/VerticalCurvedList"/>
    <dgm:cxn modelId="{9869D4E2-69D7-4AD0-8546-45B04E44E4EF}" type="presParOf" srcId="{B303C35F-83F4-496E-848B-64CC30F49F8D}" destId="{CB673629-2D4E-4766-B404-176010AAF742}" srcOrd="0" destOrd="0" presId="urn:microsoft.com/office/officeart/2008/layout/VerticalCurvedList"/>
    <dgm:cxn modelId="{DCCFD316-5158-4C88-8CF4-F4ECF51BE8C7}" type="presParOf" srcId="{C65AD706-3727-45DC-93E2-FCA57BB049E0}" destId="{5C089E1E-9740-4F15-855F-909F3D313BCB}" srcOrd="7" destOrd="0" presId="urn:microsoft.com/office/officeart/2008/layout/VerticalCurvedList"/>
    <dgm:cxn modelId="{78C8C71F-C060-433F-806F-F2D46F47F7D7}" type="presParOf" srcId="{C65AD706-3727-45DC-93E2-FCA57BB049E0}" destId="{B410DDF3-518B-48AE-BCF8-E8238835B409}" srcOrd="8" destOrd="0" presId="urn:microsoft.com/office/officeart/2008/layout/VerticalCurvedList"/>
    <dgm:cxn modelId="{B48C6928-A5A9-404B-92A7-C9B19D4A64D2}" type="presParOf" srcId="{B410DDF3-518B-48AE-BCF8-E8238835B409}" destId="{7C3A306B-7E0C-4942-9966-5D7C716F1501}" srcOrd="0" destOrd="0" presId="urn:microsoft.com/office/officeart/2008/layout/VerticalCurvedList"/>
    <dgm:cxn modelId="{A6DB1676-A606-4B6C-812A-879699183B1D}" type="presParOf" srcId="{C65AD706-3727-45DC-93E2-FCA57BB049E0}" destId="{1A5DC42F-5F4A-4E6D-8C30-EF84D79E6CF5}" srcOrd="9" destOrd="0" presId="urn:microsoft.com/office/officeart/2008/layout/VerticalCurvedList"/>
    <dgm:cxn modelId="{821F343D-752D-4494-891E-248773210B6A}" type="presParOf" srcId="{C65AD706-3727-45DC-93E2-FCA57BB049E0}" destId="{893F2D6C-BFC2-42F9-A2CE-714F33BD7009}" srcOrd="10" destOrd="0" presId="urn:microsoft.com/office/officeart/2008/layout/VerticalCurvedList"/>
    <dgm:cxn modelId="{6818A205-AF9A-4035-8456-1BF142934072}" type="presParOf" srcId="{893F2D6C-BFC2-42F9-A2CE-714F33BD7009}" destId="{B06B3762-1920-42B0-B4E2-656D5B37EC0F}" srcOrd="0" destOrd="0" presId="urn:microsoft.com/office/officeart/2008/layout/VerticalCurvedList"/>
    <dgm:cxn modelId="{2A00060A-0550-4F47-AFB8-4893B613BA6F}" type="presParOf" srcId="{C65AD706-3727-45DC-93E2-FCA57BB049E0}" destId="{A5A95681-2B4B-49F4-BE3B-1FE78B75EA76}" srcOrd="11" destOrd="0" presId="urn:microsoft.com/office/officeart/2008/layout/VerticalCurvedList"/>
    <dgm:cxn modelId="{3B85D9A3-8CB7-4C99-8E3C-02A4BEC0D2B3}" type="presParOf" srcId="{C65AD706-3727-45DC-93E2-FCA57BB049E0}" destId="{ABB3D52C-A62F-40F6-A8F3-AB3C03C639EF}" srcOrd="12" destOrd="0" presId="urn:microsoft.com/office/officeart/2008/layout/VerticalCurvedList"/>
    <dgm:cxn modelId="{11FB5E6F-A5F0-4D19-98EE-2B57AAC0CC0B}" type="presParOf" srcId="{ABB3D52C-A62F-40F6-A8F3-AB3C03C639EF}" destId="{DEE4D72F-6BD1-446B-AEFE-292613349436}" srcOrd="0" destOrd="0" presId="urn:microsoft.com/office/officeart/2008/layout/VerticalCurvedList"/>
    <dgm:cxn modelId="{AF78673D-168B-4ADF-8505-5C7B2B6FDA32}" type="presParOf" srcId="{C65AD706-3727-45DC-93E2-FCA57BB049E0}" destId="{0FBDDA4C-3B4E-4AA4-9435-2799B6EDB624}" srcOrd="13" destOrd="0" presId="urn:microsoft.com/office/officeart/2008/layout/VerticalCurvedList"/>
    <dgm:cxn modelId="{D9576C5A-D4C2-4A2D-AFDB-6E961FF6B1B3}" type="presParOf" srcId="{C65AD706-3727-45DC-93E2-FCA57BB049E0}" destId="{65AFA4F7-D88F-4080-AA96-B908F304D867}" srcOrd="14" destOrd="0" presId="urn:microsoft.com/office/officeart/2008/layout/VerticalCurvedList"/>
    <dgm:cxn modelId="{1E7DA958-EC2E-4CF8-AC1D-5335EF0F445D}" type="presParOf" srcId="{65AFA4F7-D88F-4080-AA96-B908F304D867}" destId="{5F01A224-9FC7-4EDE-8A02-CD2F090310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856A02-2733-4774-8CE0-14C883767DD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DEDCA3D-71D1-49E1-9269-CF08101E9A81}">
      <dgm:prSet phldrT="[Text]" custT="1"/>
      <dgm:spPr/>
      <dgm:t>
        <a:bodyPr/>
        <a:lstStyle/>
        <a:p>
          <a:r>
            <a:rPr lang="en-IN" sz="2000" b="0">
              <a:latin typeface="Times New Roman" panose="02020603050405020304" pitchFamily="18" charset="0"/>
              <a:cs typeface="Times New Roman" panose="02020603050405020304" pitchFamily="18" charset="0"/>
            </a:rPr>
            <a:t>Responsibilities of the Career Development </a:t>
          </a:r>
          <a:r>
            <a:rPr lang="en-IN" sz="2000" b="0" err="1">
              <a:latin typeface="Times New Roman" panose="02020603050405020304" pitchFamily="18" charset="0"/>
              <a:cs typeface="Times New Roman" panose="02020603050405020304" pitchFamily="18" charset="0"/>
            </a:rPr>
            <a:t>Center</a:t>
          </a:r>
          <a:endParaRPr lang="en-US" sz="2000" b="0"/>
        </a:p>
      </dgm:t>
    </dgm:pt>
    <dgm:pt modelId="{38ED7BAB-E303-41AB-A66B-BFED008E0AB8}" type="parTrans" cxnId="{6198E88D-87A2-4E7C-95A9-5F7E08F149C3}">
      <dgm:prSet/>
      <dgm:spPr/>
      <dgm:t>
        <a:bodyPr/>
        <a:lstStyle/>
        <a:p>
          <a:endParaRPr lang="en-US" b="1"/>
        </a:p>
      </dgm:t>
    </dgm:pt>
    <dgm:pt modelId="{598F0A8D-D33A-4DCA-8548-FB52C03F0508}" type="sibTrans" cxnId="{6198E88D-87A2-4E7C-95A9-5F7E08F149C3}">
      <dgm:prSet/>
      <dgm:spPr/>
      <dgm:t>
        <a:bodyPr/>
        <a:lstStyle/>
        <a:p>
          <a:endParaRPr lang="en-US" b="1"/>
        </a:p>
      </dgm:t>
    </dgm:pt>
    <dgm:pt modelId="{7D731BA8-E8EA-4E07-A4D3-599B670A2786}">
      <dgm:prSet phldrT="[Text]" custT="1"/>
      <dgm:spPr/>
      <dgm:t>
        <a:bodyPr/>
        <a:lstStyle/>
        <a:p>
          <a:r>
            <a:rPr lang="en-IN" sz="2000" b="0">
              <a:latin typeface="Times New Roman" panose="02020603050405020304" pitchFamily="18" charset="0"/>
              <a:cs typeface="Times New Roman" panose="02020603050405020304" pitchFamily="18" charset="0"/>
            </a:rPr>
            <a:t>Career Development </a:t>
          </a:r>
          <a:r>
            <a:rPr lang="en-IN" sz="2000" b="0" err="1">
              <a:latin typeface="Times New Roman" panose="02020603050405020304" pitchFamily="18" charset="0"/>
              <a:cs typeface="Times New Roman" panose="02020603050405020304" pitchFamily="18" charset="0"/>
            </a:rPr>
            <a:t>Center</a:t>
          </a:r>
          <a:r>
            <a:rPr lang="en-IN" sz="2000" b="0">
              <a:latin typeface="Times New Roman" panose="02020603050405020304" pitchFamily="18" charset="0"/>
              <a:cs typeface="Times New Roman" panose="02020603050405020304" pitchFamily="18" charset="0"/>
            </a:rPr>
            <a:t> Committee Responsibilities</a:t>
          </a:r>
          <a:endParaRPr lang="en-US" sz="2000" b="0"/>
        </a:p>
      </dgm:t>
    </dgm:pt>
    <dgm:pt modelId="{E18B1FB7-E954-4F6E-BD4C-3CA92C5E2E81}" type="parTrans" cxnId="{924AA0F4-BF79-4671-BDE0-827EDA10FFAF}">
      <dgm:prSet/>
      <dgm:spPr/>
      <dgm:t>
        <a:bodyPr/>
        <a:lstStyle/>
        <a:p>
          <a:endParaRPr lang="en-US" b="1"/>
        </a:p>
      </dgm:t>
    </dgm:pt>
    <dgm:pt modelId="{23418CD5-B05E-4843-B340-261FC702485C}" type="sibTrans" cxnId="{924AA0F4-BF79-4671-BDE0-827EDA10FFAF}">
      <dgm:prSet/>
      <dgm:spPr/>
      <dgm:t>
        <a:bodyPr/>
        <a:lstStyle/>
        <a:p>
          <a:endParaRPr lang="en-US" b="1"/>
        </a:p>
      </dgm:t>
    </dgm:pt>
    <dgm:pt modelId="{A1054482-1CBA-4147-81D6-468DE25D31EC}">
      <dgm:prSet phldrT="[Text]" custT="1"/>
      <dgm:spPr/>
      <dgm:t>
        <a:bodyPr/>
        <a:lstStyle/>
        <a:p>
          <a:r>
            <a:rPr lang="en-IN" sz="2000" b="0">
              <a:latin typeface="Times New Roman" panose="02020603050405020304" pitchFamily="18" charset="0"/>
              <a:cs typeface="Times New Roman" panose="02020603050405020304" pitchFamily="18" charset="0"/>
            </a:rPr>
            <a:t>Placement Regulations</a:t>
          </a:r>
          <a:endParaRPr lang="en-US" sz="2000" b="0"/>
        </a:p>
      </dgm:t>
    </dgm:pt>
    <dgm:pt modelId="{ABE9F778-97A3-41DE-87E2-05A8392B90D2}" type="parTrans" cxnId="{3CA72F78-76BF-4D3B-8558-6D47C4899139}">
      <dgm:prSet/>
      <dgm:spPr/>
      <dgm:t>
        <a:bodyPr/>
        <a:lstStyle/>
        <a:p>
          <a:endParaRPr lang="en-US" b="1"/>
        </a:p>
      </dgm:t>
    </dgm:pt>
    <dgm:pt modelId="{14F95374-A5EF-40E1-A68A-5171E07A4AD5}" type="sibTrans" cxnId="{3CA72F78-76BF-4D3B-8558-6D47C4899139}">
      <dgm:prSet/>
      <dgm:spPr/>
      <dgm:t>
        <a:bodyPr/>
        <a:lstStyle/>
        <a:p>
          <a:endParaRPr lang="en-US" b="1"/>
        </a:p>
      </dgm:t>
    </dgm:pt>
    <dgm:pt modelId="{CA85C574-920C-43C3-B90D-73FA0A922049}">
      <dgm:prSet phldrT="[Text]" custT="1"/>
      <dgm:spPr/>
      <dgm:t>
        <a:bodyPr/>
        <a:lstStyle/>
        <a:p>
          <a:r>
            <a:rPr lang="en-IN" sz="2000" b="0">
              <a:latin typeface="Times New Roman" panose="02020603050405020304" pitchFamily="18" charset="0"/>
              <a:cs typeface="Times New Roman" panose="02020603050405020304" pitchFamily="18" charset="0"/>
            </a:rPr>
            <a:t>General Guidelines</a:t>
          </a:r>
          <a:endParaRPr lang="en-US" sz="2000" b="0"/>
        </a:p>
      </dgm:t>
    </dgm:pt>
    <dgm:pt modelId="{C7727063-FB49-4EDC-B46C-2A772F7BCECB}" type="parTrans" cxnId="{D97DC3E0-AA86-47A0-A84F-EF12586C653D}">
      <dgm:prSet/>
      <dgm:spPr/>
      <dgm:t>
        <a:bodyPr/>
        <a:lstStyle/>
        <a:p>
          <a:endParaRPr lang="en-US" b="1"/>
        </a:p>
      </dgm:t>
    </dgm:pt>
    <dgm:pt modelId="{3CEE5373-8A92-4FF1-B001-16BB3AED05C2}" type="sibTrans" cxnId="{D97DC3E0-AA86-47A0-A84F-EF12586C653D}">
      <dgm:prSet/>
      <dgm:spPr/>
      <dgm:t>
        <a:bodyPr/>
        <a:lstStyle/>
        <a:p>
          <a:endParaRPr lang="en-US" b="1"/>
        </a:p>
      </dgm:t>
    </dgm:pt>
    <dgm:pt modelId="{412BFD7E-47AB-417F-927A-008FB5DCD9FB}">
      <dgm:prSet phldrT="[Text]" custT="1"/>
      <dgm:spPr/>
      <dgm:t>
        <a:bodyPr/>
        <a:lstStyle/>
        <a:p>
          <a:r>
            <a:rPr lang="en-IN" sz="2000" b="0">
              <a:latin typeface="Times New Roman" panose="02020603050405020304" pitchFamily="18" charset="0"/>
              <a:cs typeface="Times New Roman" panose="02020603050405020304" pitchFamily="18" charset="0"/>
            </a:rPr>
            <a:t>Early Joining Norms</a:t>
          </a:r>
          <a:endParaRPr lang="en-US" sz="2000" b="0"/>
        </a:p>
      </dgm:t>
    </dgm:pt>
    <dgm:pt modelId="{434BF079-6F37-4292-91DD-FD75BF056D5D}" type="parTrans" cxnId="{7BAB2ACE-9CD0-4BA9-9A15-FB955B5148C2}">
      <dgm:prSet/>
      <dgm:spPr/>
      <dgm:t>
        <a:bodyPr/>
        <a:lstStyle/>
        <a:p>
          <a:endParaRPr lang="en-US" b="1"/>
        </a:p>
      </dgm:t>
    </dgm:pt>
    <dgm:pt modelId="{B807C13E-E663-4E85-B640-EB8E9EC01A95}" type="sibTrans" cxnId="{7BAB2ACE-9CD0-4BA9-9A15-FB955B5148C2}">
      <dgm:prSet/>
      <dgm:spPr/>
      <dgm:t>
        <a:bodyPr/>
        <a:lstStyle/>
        <a:p>
          <a:endParaRPr lang="en-US" b="1"/>
        </a:p>
      </dgm:t>
    </dgm:pt>
    <dgm:pt modelId="{50D7B06C-0C14-400D-88E5-58FC0E2C391F}">
      <dgm:prSet phldrT="[Text]" custT="1"/>
      <dgm:spPr/>
      <dgm:t>
        <a:bodyPr/>
        <a:lstStyle/>
        <a:p>
          <a:r>
            <a:rPr lang="en-IN" sz="2000" b="0">
              <a:latin typeface="Times New Roman" panose="02020603050405020304" pitchFamily="18" charset="0"/>
              <a:cs typeface="Times New Roman" panose="02020603050405020304" pitchFamily="18" charset="0"/>
            </a:rPr>
            <a:t>Disciplinary Action</a:t>
          </a:r>
          <a:endParaRPr lang="en-US" sz="2000" b="0"/>
        </a:p>
      </dgm:t>
    </dgm:pt>
    <dgm:pt modelId="{33B07F2C-8355-4E41-8FB1-4015813AC78A}" type="parTrans" cxnId="{7A995B66-242C-486E-80CF-64D1BF595997}">
      <dgm:prSet/>
      <dgm:spPr/>
      <dgm:t>
        <a:bodyPr/>
        <a:lstStyle/>
        <a:p>
          <a:endParaRPr lang="en-US" b="1"/>
        </a:p>
      </dgm:t>
    </dgm:pt>
    <dgm:pt modelId="{EC28DBFD-8AF2-4D17-9F84-3D0F2A11A5ED}" type="sibTrans" cxnId="{7A995B66-242C-486E-80CF-64D1BF595997}">
      <dgm:prSet/>
      <dgm:spPr/>
      <dgm:t>
        <a:bodyPr/>
        <a:lstStyle/>
        <a:p>
          <a:endParaRPr lang="en-US" b="1"/>
        </a:p>
      </dgm:t>
    </dgm:pt>
    <dgm:pt modelId="{190B15CA-78F7-4928-ABC8-50DCC5A4BA53}" type="pres">
      <dgm:prSet presAssocID="{3C856A02-2733-4774-8CE0-14C883767DDE}" presName="Name0" presStyleCnt="0">
        <dgm:presLayoutVars>
          <dgm:chMax val="7"/>
          <dgm:chPref val="7"/>
          <dgm:dir/>
        </dgm:presLayoutVars>
      </dgm:prSet>
      <dgm:spPr/>
    </dgm:pt>
    <dgm:pt modelId="{118F6BF9-0EA2-4462-B6F9-39C4804E39D8}" type="pres">
      <dgm:prSet presAssocID="{3C856A02-2733-4774-8CE0-14C883767DDE}" presName="Name1" presStyleCnt="0"/>
      <dgm:spPr/>
    </dgm:pt>
    <dgm:pt modelId="{CC91EA1D-CA3B-4FD7-B736-57FD70265EB8}" type="pres">
      <dgm:prSet presAssocID="{3C856A02-2733-4774-8CE0-14C883767DDE}" presName="cycle" presStyleCnt="0"/>
      <dgm:spPr/>
    </dgm:pt>
    <dgm:pt modelId="{AB38F5AC-5D47-47F2-84C3-8DEDD948808A}" type="pres">
      <dgm:prSet presAssocID="{3C856A02-2733-4774-8CE0-14C883767DDE}" presName="srcNode" presStyleLbl="node1" presStyleIdx="0" presStyleCnt="6"/>
      <dgm:spPr/>
    </dgm:pt>
    <dgm:pt modelId="{03E0808B-70A8-4C1F-AD62-9988DB172D5E}" type="pres">
      <dgm:prSet presAssocID="{3C856A02-2733-4774-8CE0-14C883767DDE}" presName="conn" presStyleLbl="parChTrans1D2" presStyleIdx="0" presStyleCnt="1"/>
      <dgm:spPr/>
    </dgm:pt>
    <dgm:pt modelId="{B2D3A6D4-1C2D-4780-8409-3D28BB276505}" type="pres">
      <dgm:prSet presAssocID="{3C856A02-2733-4774-8CE0-14C883767DDE}" presName="extraNode" presStyleLbl="node1" presStyleIdx="0" presStyleCnt="6"/>
      <dgm:spPr/>
    </dgm:pt>
    <dgm:pt modelId="{DB273D0E-F9AD-4173-BC3A-ADEA3E7CACDC}" type="pres">
      <dgm:prSet presAssocID="{3C856A02-2733-4774-8CE0-14C883767DDE}" presName="dstNode" presStyleLbl="node1" presStyleIdx="0" presStyleCnt="6"/>
      <dgm:spPr/>
    </dgm:pt>
    <dgm:pt modelId="{86AF455B-8571-45A2-897B-C8F8CB878942}" type="pres">
      <dgm:prSet presAssocID="{4DEDCA3D-71D1-49E1-9269-CF08101E9A81}" presName="text_1" presStyleLbl="node1" presStyleIdx="0" presStyleCnt="6">
        <dgm:presLayoutVars>
          <dgm:bulletEnabled val="1"/>
        </dgm:presLayoutVars>
      </dgm:prSet>
      <dgm:spPr/>
    </dgm:pt>
    <dgm:pt modelId="{C8373507-1421-44A8-9E3E-1A3B178EEBA8}" type="pres">
      <dgm:prSet presAssocID="{4DEDCA3D-71D1-49E1-9269-CF08101E9A81}" presName="accent_1" presStyleCnt="0"/>
      <dgm:spPr/>
    </dgm:pt>
    <dgm:pt modelId="{57787734-E45A-4D34-B944-26B299EAADFD}" type="pres">
      <dgm:prSet presAssocID="{4DEDCA3D-71D1-49E1-9269-CF08101E9A81}" presName="accentRepeatNode" presStyleLbl="solidFgAcc1" presStyleIdx="0" presStyleCnt="6"/>
      <dgm:spPr/>
    </dgm:pt>
    <dgm:pt modelId="{4D5FF3B1-AD5A-455F-95A6-58F9ADC7F70E}" type="pres">
      <dgm:prSet presAssocID="{7D731BA8-E8EA-4E07-A4D3-599B670A2786}" presName="text_2" presStyleLbl="node1" presStyleIdx="1" presStyleCnt="6">
        <dgm:presLayoutVars>
          <dgm:bulletEnabled val="1"/>
        </dgm:presLayoutVars>
      </dgm:prSet>
      <dgm:spPr/>
    </dgm:pt>
    <dgm:pt modelId="{BBE6EC1C-FD1D-4FDD-A38D-31F4DAEFDA85}" type="pres">
      <dgm:prSet presAssocID="{7D731BA8-E8EA-4E07-A4D3-599B670A2786}" presName="accent_2" presStyleCnt="0"/>
      <dgm:spPr/>
    </dgm:pt>
    <dgm:pt modelId="{D47E3DBE-C796-49D3-8F04-48D0D8E6D21B}" type="pres">
      <dgm:prSet presAssocID="{7D731BA8-E8EA-4E07-A4D3-599B670A2786}" presName="accentRepeatNode" presStyleLbl="solidFgAcc1" presStyleIdx="1" presStyleCnt="6"/>
      <dgm:spPr/>
    </dgm:pt>
    <dgm:pt modelId="{E2628D32-EA94-4467-903F-152DE1FAA96F}" type="pres">
      <dgm:prSet presAssocID="{A1054482-1CBA-4147-81D6-468DE25D31EC}" presName="text_3" presStyleLbl="node1" presStyleIdx="2" presStyleCnt="6">
        <dgm:presLayoutVars>
          <dgm:bulletEnabled val="1"/>
        </dgm:presLayoutVars>
      </dgm:prSet>
      <dgm:spPr/>
    </dgm:pt>
    <dgm:pt modelId="{CC9A97B2-D9A3-48F2-933E-A143469FF1D9}" type="pres">
      <dgm:prSet presAssocID="{A1054482-1CBA-4147-81D6-468DE25D31EC}" presName="accent_3" presStyleCnt="0"/>
      <dgm:spPr/>
    </dgm:pt>
    <dgm:pt modelId="{116A7C5E-480C-40A3-A1BC-BBEDF8E77A21}" type="pres">
      <dgm:prSet presAssocID="{A1054482-1CBA-4147-81D6-468DE25D31EC}" presName="accentRepeatNode" presStyleLbl="solidFgAcc1" presStyleIdx="2" presStyleCnt="6" custLinFactNeighborY="9955"/>
      <dgm:spPr/>
    </dgm:pt>
    <dgm:pt modelId="{30D7CF8A-D8DC-469C-895F-CFBE1BA4B40A}" type="pres">
      <dgm:prSet presAssocID="{CA85C574-920C-43C3-B90D-73FA0A922049}" presName="text_4" presStyleLbl="node1" presStyleIdx="3" presStyleCnt="6">
        <dgm:presLayoutVars>
          <dgm:bulletEnabled val="1"/>
        </dgm:presLayoutVars>
      </dgm:prSet>
      <dgm:spPr/>
    </dgm:pt>
    <dgm:pt modelId="{28DCABB6-4687-4491-8632-5CE992393576}" type="pres">
      <dgm:prSet presAssocID="{CA85C574-920C-43C3-B90D-73FA0A922049}" presName="accent_4" presStyleCnt="0"/>
      <dgm:spPr/>
    </dgm:pt>
    <dgm:pt modelId="{7AEB047E-FB8A-42F3-B8C4-37D02F673770}" type="pres">
      <dgm:prSet presAssocID="{CA85C574-920C-43C3-B90D-73FA0A922049}" presName="accentRepeatNode" presStyleLbl="solidFgAcc1" presStyleIdx="3" presStyleCnt="6"/>
      <dgm:spPr/>
    </dgm:pt>
    <dgm:pt modelId="{5120881B-CCC2-45E3-8C64-21DC4A6D845B}" type="pres">
      <dgm:prSet presAssocID="{412BFD7E-47AB-417F-927A-008FB5DCD9FB}" presName="text_5" presStyleLbl="node1" presStyleIdx="4" presStyleCnt="6">
        <dgm:presLayoutVars>
          <dgm:bulletEnabled val="1"/>
        </dgm:presLayoutVars>
      </dgm:prSet>
      <dgm:spPr/>
    </dgm:pt>
    <dgm:pt modelId="{14999E49-383E-42E8-88CF-123C3180E98B}" type="pres">
      <dgm:prSet presAssocID="{412BFD7E-47AB-417F-927A-008FB5DCD9FB}" presName="accent_5" presStyleCnt="0"/>
      <dgm:spPr/>
    </dgm:pt>
    <dgm:pt modelId="{3B871115-1857-49A2-A516-7769980FE95D}" type="pres">
      <dgm:prSet presAssocID="{412BFD7E-47AB-417F-927A-008FB5DCD9FB}" presName="accentRepeatNode" presStyleLbl="solidFgAcc1" presStyleIdx="4" presStyleCnt="6"/>
      <dgm:spPr/>
    </dgm:pt>
    <dgm:pt modelId="{B814C3F7-C1D7-4C0C-B3A8-4B138AADFE0C}" type="pres">
      <dgm:prSet presAssocID="{50D7B06C-0C14-400D-88E5-58FC0E2C391F}" presName="text_6" presStyleLbl="node1" presStyleIdx="5" presStyleCnt="6">
        <dgm:presLayoutVars>
          <dgm:bulletEnabled val="1"/>
        </dgm:presLayoutVars>
      </dgm:prSet>
      <dgm:spPr/>
    </dgm:pt>
    <dgm:pt modelId="{9ECF2C2D-2547-4D86-82E9-E39B99A91B5A}" type="pres">
      <dgm:prSet presAssocID="{50D7B06C-0C14-400D-88E5-58FC0E2C391F}" presName="accent_6" presStyleCnt="0"/>
      <dgm:spPr/>
    </dgm:pt>
    <dgm:pt modelId="{065F6530-FFD8-46DC-AAD7-1CF6351A40CE}" type="pres">
      <dgm:prSet presAssocID="{50D7B06C-0C14-400D-88E5-58FC0E2C391F}" presName="accentRepeatNode" presStyleLbl="solidFgAcc1" presStyleIdx="5" presStyleCnt="6"/>
      <dgm:spPr/>
    </dgm:pt>
  </dgm:ptLst>
  <dgm:cxnLst>
    <dgm:cxn modelId="{B85CC41E-006F-4FF6-8F5D-633B01E00CE5}" type="presOf" srcId="{7D731BA8-E8EA-4E07-A4D3-599B670A2786}" destId="{4D5FF3B1-AD5A-455F-95A6-58F9ADC7F70E}" srcOrd="0" destOrd="0" presId="urn:microsoft.com/office/officeart/2008/layout/VerticalCurvedList"/>
    <dgm:cxn modelId="{2C271731-1673-4252-8A2D-F12570F8308D}" type="presOf" srcId="{3C856A02-2733-4774-8CE0-14C883767DDE}" destId="{190B15CA-78F7-4928-ABC8-50DCC5A4BA53}" srcOrd="0" destOrd="0" presId="urn:microsoft.com/office/officeart/2008/layout/VerticalCurvedList"/>
    <dgm:cxn modelId="{7A995B66-242C-486E-80CF-64D1BF595997}" srcId="{3C856A02-2733-4774-8CE0-14C883767DDE}" destId="{50D7B06C-0C14-400D-88E5-58FC0E2C391F}" srcOrd="5" destOrd="0" parTransId="{33B07F2C-8355-4E41-8FB1-4015813AC78A}" sibTransId="{EC28DBFD-8AF2-4D17-9F84-3D0F2A11A5ED}"/>
    <dgm:cxn modelId="{CA488A4A-DD9F-43EF-92A2-C94332FF614C}" type="presOf" srcId="{CA85C574-920C-43C3-B90D-73FA0A922049}" destId="{30D7CF8A-D8DC-469C-895F-CFBE1BA4B40A}" srcOrd="0" destOrd="0" presId="urn:microsoft.com/office/officeart/2008/layout/VerticalCurvedList"/>
    <dgm:cxn modelId="{3CA72F78-76BF-4D3B-8558-6D47C4899139}" srcId="{3C856A02-2733-4774-8CE0-14C883767DDE}" destId="{A1054482-1CBA-4147-81D6-468DE25D31EC}" srcOrd="2" destOrd="0" parTransId="{ABE9F778-97A3-41DE-87E2-05A8392B90D2}" sibTransId="{14F95374-A5EF-40E1-A68A-5171E07A4AD5}"/>
    <dgm:cxn modelId="{AED2EA8C-17C9-4FBA-BA1F-22761D073DBC}" type="presOf" srcId="{50D7B06C-0C14-400D-88E5-58FC0E2C391F}" destId="{B814C3F7-C1D7-4C0C-B3A8-4B138AADFE0C}" srcOrd="0" destOrd="0" presId="urn:microsoft.com/office/officeart/2008/layout/VerticalCurvedList"/>
    <dgm:cxn modelId="{6198E88D-87A2-4E7C-95A9-5F7E08F149C3}" srcId="{3C856A02-2733-4774-8CE0-14C883767DDE}" destId="{4DEDCA3D-71D1-49E1-9269-CF08101E9A81}" srcOrd="0" destOrd="0" parTransId="{38ED7BAB-E303-41AB-A66B-BFED008E0AB8}" sibTransId="{598F0A8D-D33A-4DCA-8548-FB52C03F0508}"/>
    <dgm:cxn modelId="{549566AD-7998-4636-A35B-FC2D6D28EB0E}" type="presOf" srcId="{598F0A8D-D33A-4DCA-8548-FB52C03F0508}" destId="{03E0808B-70A8-4C1F-AD62-9988DB172D5E}" srcOrd="0" destOrd="0" presId="urn:microsoft.com/office/officeart/2008/layout/VerticalCurvedList"/>
    <dgm:cxn modelId="{2434FBC4-9102-4DD4-A894-7F9451B6AC30}" type="presOf" srcId="{A1054482-1CBA-4147-81D6-468DE25D31EC}" destId="{E2628D32-EA94-4467-903F-152DE1FAA96F}" srcOrd="0" destOrd="0" presId="urn:microsoft.com/office/officeart/2008/layout/VerticalCurvedList"/>
    <dgm:cxn modelId="{7BAB2ACE-9CD0-4BA9-9A15-FB955B5148C2}" srcId="{3C856A02-2733-4774-8CE0-14C883767DDE}" destId="{412BFD7E-47AB-417F-927A-008FB5DCD9FB}" srcOrd="4" destOrd="0" parTransId="{434BF079-6F37-4292-91DD-FD75BF056D5D}" sibTransId="{B807C13E-E663-4E85-B640-EB8E9EC01A95}"/>
    <dgm:cxn modelId="{4792B5D3-A77E-4E8B-9F23-6E1F08FB80AE}" type="presOf" srcId="{4DEDCA3D-71D1-49E1-9269-CF08101E9A81}" destId="{86AF455B-8571-45A2-897B-C8F8CB878942}" srcOrd="0" destOrd="0" presId="urn:microsoft.com/office/officeart/2008/layout/VerticalCurvedList"/>
    <dgm:cxn modelId="{D97DC3E0-AA86-47A0-A84F-EF12586C653D}" srcId="{3C856A02-2733-4774-8CE0-14C883767DDE}" destId="{CA85C574-920C-43C3-B90D-73FA0A922049}" srcOrd="3" destOrd="0" parTransId="{C7727063-FB49-4EDC-B46C-2A772F7BCECB}" sibTransId="{3CEE5373-8A92-4FF1-B001-16BB3AED05C2}"/>
    <dgm:cxn modelId="{206532E2-1089-4230-94C7-F1801C9EBA1D}" type="presOf" srcId="{412BFD7E-47AB-417F-927A-008FB5DCD9FB}" destId="{5120881B-CCC2-45E3-8C64-21DC4A6D845B}" srcOrd="0" destOrd="0" presId="urn:microsoft.com/office/officeart/2008/layout/VerticalCurvedList"/>
    <dgm:cxn modelId="{924AA0F4-BF79-4671-BDE0-827EDA10FFAF}" srcId="{3C856A02-2733-4774-8CE0-14C883767DDE}" destId="{7D731BA8-E8EA-4E07-A4D3-599B670A2786}" srcOrd="1" destOrd="0" parTransId="{E18B1FB7-E954-4F6E-BD4C-3CA92C5E2E81}" sibTransId="{23418CD5-B05E-4843-B340-261FC702485C}"/>
    <dgm:cxn modelId="{AFD61F1E-F9C3-477F-8734-2DF066503582}" type="presParOf" srcId="{190B15CA-78F7-4928-ABC8-50DCC5A4BA53}" destId="{118F6BF9-0EA2-4462-B6F9-39C4804E39D8}" srcOrd="0" destOrd="0" presId="urn:microsoft.com/office/officeart/2008/layout/VerticalCurvedList"/>
    <dgm:cxn modelId="{0EB8E094-6E00-4C83-909B-FE2F18B8307F}" type="presParOf" srcId="{118F6BF9-0EA2-4462-B6F9-39C4804E39D8}" destId="{CC91EA1D-CA3B-4FD7-B736-57FD70265EB8}" srcOrd="0" destOrd="0" presId="urn:microsoft.com/office/officeart/2008/layout/VerticalCurvedList"/>
    <dgm:cxn modelId="{F8CA4BA9-EA7F-40A4-B921-4DAED3B8C5B8}" type="presParOf" srcId="{CC91EA1D-CA3B-4FD7-B736-57FD70265EB8}" destId="{AB38F5AC-5D47-47F2-84C3-8DEDD948808A}" srcOrd="0" destOrd="0" presId="urn:microsoft.com/office/officeart/2008/layout/VerticalCurvedList"/>
    <dgm:cxn modelId="{1D3B207F-8D2F-4E38-A61A-DF50833EEF0D}" type="presParOf" srcId="{CC91EA1D-CA3B-4FD7-B736-57FD70265EB8}" destId="{03E0808B-70A8-4C1F-AD62-9988DB172D5E}" srcOrd="1" destOrd="0" presId="urn:microsoft.com/office/officeart/2008/layout/VerticalCurvedList"/>
    <dgm:cxn modelId="{9BDD94DF-C749-4B69-AE4D-75618EC248E7}" type="presParOf" srcId="{CC91EA1D-CA3B-4FD7-B736-57FD70265EB8}" destId="{B2D3A6D4-1C2D-4780-8409-3D28BB276505}" srcOrd="2" destOrd="0" presId="urn:microsoft.com/office/officeart/2008/layout/VerticalCurvedList"/>
    <dgm:cxn modelId="{D5445F25-139C-468D-ABDC-3F048F649198}" type="presParOf" srcId="{CC91EA1D-CA3B-4FD7-B736-57FD70265EB8}" destId="{DB273D0E-F9AD-4173-BC3A-ADEA3E7CACDC}" srcOrd="3" destOrd="0" presId="urn:microsoft.com/office/officeart/2008/layout/VerticalCurvedList"/>
    <dgm:cxn modelId="{12353B7C-1856-4BC8-A1C8-0391B216B50A}" type="presParOf" srcId="{118F6BF9-0EA2-4462-B6F9-39C4804E39D8}" destId="{86AF455B-8571-45A2-897B-C8F8CB878942}" srcOrd="1" destOrd="0" presId="urn:microsoft.com/office/officeart/2008/layout/VerticalCurvedList"/>
    <dgm:cxn modelId="{B2939CD9-9F73-40A0-8219-E83384904DE9}" type="presParOf" srcId="{118F6BF9-0EA2-4462-B6F9-39C4804E39D8}" destId="{C8373507-1421-44A8-9E3E-1A3B178EEBA8}" srcOrd="2" destOrd="0" presId="urn:microsoft.com/office/officeart/2008/layout/VerticalCurvedList"/>
    <dgm:cxn modelId="{CE1352EB-A17D-4178-90FE-6712FC9F0239}" type="presParOf" srcId="{C8373507-1421-44A8-9E3E-1A3B178EEBA8}" destId="{57787734-E45A-4D34-B944-26B299EAADFD}" srcOrd="0" destOrd="0" presId="urn:microsoft.com/office/officeart/2008/layout/VerticalCurvedList"/>
    <dgm:cxn modelId="{DDDE0DF2-551D-4D77-BCBA-674AADB89988}" type="presParOf" srcId="{118F6BF9-0EA2-4462-B6F9-39C4804E39D8}" destId="{4D5FF3B1-AD5A-455F-95A6-58F9ADC7F70E}" srcOrd="3" destOrd="0" presId="urn:microsoft.com/office/officeart/2008/layout/VerticalCurvedList"/>
    <dgm:cxn modelId="{3533E3A1-46D8-4192-A7E6-2CC6B946EAC9}" type="presParOf" srcId="{118F6BF9-0EA2-4462-B6F9-39C4804E39D8}" destId="{BBE6EC1C-FD1D-4FDD-A38D-31F4DAEFDA85}" srcOrd="4" destOrd="0" presId="urn:microsoft.com/office/officeart/2008/layout/VerticalCurvedList"/>
    <dgm:cxn modelId="{50EAC626-4C30-4161-9FF3-6879B615FA48}" type="presParOf" srcId="{BBE6EC1C-FD1D-4FDD-A38D-31F4DAEFDA85}" destId="{D47E3DBE-C796-49D3-8F04-48D0D8E6D21B}" srcOrd="0" destOrd="0" presId="urn:microsoft.com/office/officeart/2008/layout/VerticalCurvedList"/>
    <dgm:cxn modelId="{BE2748CF-B60B-468D-8802-6CC03B7387B1}" type="presParOf" srcId="{118F6BF9-0EA2-4462-B6F9-39C4804E39D8}" destId="{E2628D32-EA94-4467-903F-152DE1FAA96F}" srcOrd="5" destOrd="0" presId="urn:microsoft.com/office/officeart/2008/layout/VerticalCurvedList"/>
    <dgm:cxn modelId="{42F2F82D-0A3B-40D7-8892-1AE604F0326D}" type="presParOf" srcId="{118F6BF9-0EA2-4462-B6F9-39C4804E39D8}" destId="{CC9A97B2-D9A3-48F2-933E-A143469FF1D9}" srcOrd="6" destOrd="0" presId="urn:microsoft.com/office/officeart/2008/layout/VerticalCurvedList"/>
    <dgm:cxn modelId="{1EDC0234-CD77-4BD2-BA2D-D83DE03FB976}" type="presParOf" srcId="{CC9A97B2-D9A3-48F2-933E-A143469FF1D9}" destId="{116A7C5E-480C-40A3-A1BC-BBEDF8E77A21}" srcOrd="0" destOrd="0" presId="urn:microsoft.com/office/officeart/2008/layout/VerticalCurvedList"/>
    <dgm:cxn modelId="{5B0609D4-C2F3-4003-A14E-92E79D77477B}" type="presParOf" srcId="{118F6BF9-0EA2-4462-B6F9-39C4804E39D8}" destId="{30D7CF8A-D8DC-469C-895F-CFBE1BA4B40A}" srcOrd="7" destOrd="0" presId="urn:microsoft.com/office/officeart/2008/layout/VerticalCurvedList"/>
    <dgm:cxn modelId="{911C1A5C-443F-49FB-A537-1D4E831B6D39}" type="presParOf" srcId="{118F6BF9-0EA2-4462-B6F9-39C4804E39D8}" destId="{28DCABB6-4687-4491-8632-5CE992393576}" srcOrd="8" destOrd="0" presId="urn:microsoft.com/office/officeart/2008/layout/VerticalCurvedList"/>
    <dgm:cxn modelId="{F7EE7F4E-B1E2-4747-B2D6-DD7DDCC0FE95}" type="presParOf" srcId="{28DCABB6-4687-4491-8632-5CE992393576}" destId="{7AEB047E-FB8A-42F3-B8C4-37D02F673770}" srcOrd="0" destOrd="0" presId="urn:microsoft.com/office/officeart/2008/layout/VerticalCurvedList"/>
    <dgm:cxn modelId="{0E59D9F9-42FC-4AB7-BECE-B5857A834823}" type="presParOf" srcId="{118F6BF9-0EA2-4462-B6F9-39C4804E39D8}" destId="{5120881B-CCC2-45E3-8C64-21DC4A6D845B}" srcOrd="9" destOrd="0" presId="urn:microsoft.com/office/officeart/2008/layout/VerticalCurvedList"/>
    <dgm:cxn modelId="{DAB2198F-946B-4C7B-9D1A-C8E2A31C4D72}" type="presParOf" srcId="{118F6BF9-0EA2-4462-B6F9-39C4804E39D8}" destId="{14999E49-383E-42E8-88CF-123C3180E98B}" srcOrd="10" destOrd="0" presId="urn:microsoft.com/office/officeart/2008/layout/VerticalCurvedList"/>
    <dgm:cxn modelId="{B42B973D-EA1C-4C30-B89A-978545605935}" type="presParOf" srcId="{14999E49-383E-42E8-88CF-123C3180E98B}" destId="{3B871115-1857-49A2-A516-7769980FE95D}" srcOrd="0" destOrd="0" presId="urn:microsoft.com/office/officeart/2008/layout/VerticalCurvedList"/>
    <dgm:cxn modelId="{3CFC3B75-4A15-4F40-9BEE-9F34167EFA9D}" type="presParOf" srcId="{118F6BF9-0EA2-4462-B6F9-39C4804E39D8}" destId="{B814C3F7-C1D7-4C0C-B3A8-4B138AADFE0C}" srcOrd="11" destOrd="0" presId="urn:microsoft.com/office/officeart/2008/layout/VerticalCurvedList"/>
    <dgm:cxn modelId="{9EB83403-9271-4400-AE48-24A5F7504976}" type="presParOf" srcId="{118F6BF9-0EA2-4462-B6F9-39C4804E39D8}" destId="{9ECF2C2D-2547-4D86-82E9-E39B99A91B5A}" srcOrd="12" destOrd="0" presId="urn:microsoft.com/office/officeart/2008/layout/VerticalCurvedList"/>
    <dgm:cxn modelId="{3931A93A-F9CA-455F-B727-021004869219}" type="presParOf" srcId="{9ECF2C2D-2547-4D86-82E9-E39B99A91B5A}" destId="{065F6530-FFD8-46DC-AAD7-1CF6351A40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68116-BD58-450C-9102-6C59D3F05EF6}">
      <dsp:nvSpPr>
        <dsp:cNvPr id="0" name=""/>
        <dsp:cNvSpPr/>
      </dsp:nvSpPr>
      <dsp:spPr>
        <a:xfrm>
          <a:off x="-5459031" y="-836291"/>
          <a:ext cx="6503345" cy="6503345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A84C1-B7F5-4E5E-A7FB-56E8BD2A1682}">
      <dsp:nvSpPr>
        <dsp:cNvPr id="0" name=""/>
        <dsp:cNvSpPr/>
      </dsp:nvSpPr>
      <dsp:spPr>
        <a:xfrm>
          <a:off x="338878" y="249661"/>
          <a:ext cx="7978631" cy="4390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847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Quantitative Aptitude and Logical Reasoning</a:t>
          </a:r>
        </a:p>
      </dsp:txBody>
      <dsp:txXfrm>
        <a:off x="338878" y="249661"/>
        <a:ext cx="7978631" cy="439019"/>
      </dsp:txXfrm>
    </dsp:sp>
    <dsp:sp modelId="{3D0A1B4C-51BD-4D01-9FA9-3D56E4002C73}">
      <dsp:nvSpPr>
        <dsp:cNvPr id="0" name=""/>
        <dsp:cNvSpPr/>
      </dsp:nvSpPr>
      <dsp:spPr>
        <a:xfrm>
          <a:off x="64490" y="164729"/>
          <a:ext cx="548774" cy="54877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713CC6-7B14-48E6-8B82-1739E096746E}">
      <dsp:nvSpPr>
        <dsp:cNvPr id="0" name=""/>
        <dsp:cNvSpPr/>
      </dsp:nvSpPr>
      <dsp:spPr>
        <a:xfrm>
          <a:off x="736449" y="878522"/>
          <a:ext cx="7581059" cy="439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847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Soft Skills (Body Language ,Professional Grooming &amp; Etiquettes)</a:t>
          </a:r>
        </a:p>
      </dsp:txBody>
      <dsp:txXfrm>
        <a:off x="736449" y="878522"/>
        <a:ext cx="7581059" cy="439019"/>
      </dsp:txXfrm>
    </dsp:sp>
    <dsp:sp modelId="{B5A3FC24-78CA-492A-A208-234B9A1BA565}">
      <dsp:nvSpPr>
        <dsp:cNvPr id="0" name=""/>
        <dsp:cNvSpPr/>
      </dsp:nvSpPr>
      <dsp:spPr>
        <a:xfrm>
          <a:off x="462062" y="823645"/>
          <a:ext cx="548774" cy="54877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EFCE169-0DDB-469B-A54A-EE11F58B6C66}">
      <dsp:nvSpPr>
        <dsp:cNvPr id="0" name=""/>
        <dsp:cNvSpPr/>
      </dsp:nvSpPr>
      <dsp:spPr>
        <a:xfrm>
          <a:off x="954317" y="1536955"/>
          <a:ext cx="7363192" cy="4390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847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VARC (Verbal Ability and Reading Comprehension)</a:t>
          </a:r>
        </a:p>
      </dsp:txBody>
      <dsp:txXfrm>
        <a:off x="954317" y="1536955"/>
        <a:ext cx="7363192" cy="439019"/>
      </dsp:txXfrm>
    </dsp:sp>
    <dsp:sp modelId="{CB673629-2D4E-4766-B404-176010AAF742}">
      <dsp:nvSpPr>
        <dsp:cNvPr id="0" name=""/>
        <dsp:cNvSpPr/>
      </dsp:nvSpPr>
      <dsp:spPr>
        <a:xfrm>
          <a:off x="679929" y="1482078"/>
          <a:ext cx="548774" cy="54877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C089E1E-9740-4F15-855F-909F3D313BCB}">
      <dsp:nvSpPr>
        <dsp:cNvPr id="0" name=""/>
        <dsp:cNvSpPr/>
      </dsp:nvSpPr>
      <dsp:spPr>
        <a:xfrm>
          <a:off x="1023880" y="2195871"/>
          <a:ext cx="7293629" cy="4390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847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Personality Development</a:t>
          </a:r>
        </a:p>
      </dsp:txBody>
      <dsp:txXfrm>
        <a:off x="1023880" y="2195871"/>
        <a:ext cx="7293629" cy="439019"/>
      </dsp:txXfrm>
    </dsp:sp>
    <dsp:sp modelId="{7C3A306B-7E0C-4942-9966-5D7C716F1501}">
      <dsp:nvSpPr>
        <dsp:cNvPr id="0" name=""/>
        <dsp:cNvSpPr/>
      </dsp:nvSpPr>
      <dsp:spPr>
        <a:xfrm>
          <a:off x="749492" y="2140994"/>
          <a:ext cx="548774" cy="54877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A5DC42F-5F4A-4E6D-8C30-EF84D79E6CF5}">
      <dsp:nvSpPr>
        <dsp:cNvPr id="0" name=""/>
        <dsp:cNvSpPr/>
      </dsp:nvSpPr>
      <dsp:spPr>
        <a:xfrm>
          <a:off x="954317" y="2854787"/>
          <a:ext cx="7363192" cy="43901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847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Group Discussions </a:t>
          </a:r>
        </a:p>
      </dsp:txBody>
      <dsp:txXfrm>
        <a:off x="954317" y="2854787"/>
        <a:ext cx="7363192" cy="439019"/>
      </dsp:txXfrm>
    </dsp:sp>
    <dsp:sp modelId="{B06B3762-1920-42B0-B4E2-656D5B37EC0F}">
      <dsp:nvSpPr>
        <dsp:cNvPr id="0" name=""/>
        <dsp:cNvSpPr/>
      </dsp:nvSpPr>
      <dsp:spPr>
        <a:xfrm>
          <a:off x="679929" y="2799910"/>
          <a:ext cx="548774" cy="54877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5A95681-2B4B-49F4-BE3B-1FE78B75EA76}">
      <dsp:nvSpPr>
        <dsp:cNvPr id="0" name=""/>
        <dsp:cNvSpPr/>
      </dsp:nvSpPr>
      <dsp:spPr>
        <a:xfrm>
          <a:off x="736449" y="3513220"/>
          <a:ext cx="7581059" cy="4390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847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Presentation Skills</a:t>
          </a:r>
        </a:p>
      </dsp:txBody>
      <dsp:txXfrm>
        <a:off x="736449" y="3513220"/>
        <a:ext cx="7581059" cy="439019"/>
      </dsp:txXfrm>
    </dsp:sp>
    <dsp:sp modelId="{DEE4D72F-6BD1-446B-AEFE-292613349436}">
      <dsp:nvSpPr>
        <dsp:cNvPr id="0" name=""/>
        <dsp:cNvSpPr/>
      </dsp:nvSpPr>
      <dsp:spPr>
        <a:xfrm>
          <a:off x="462062" y="3458343"/>
          <a:ext cx="548774" cy="54877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FBDDA4C-3B4E-4AA4-9435-2799B6EDB624}">
      <dsp:nvSpPr>
        <dsp:cNvPr id="0" name=""/>
        <dsp:cNvSpPr/>
      </dsp:nvSpPr>
      <dsp:spPr>
        <a:xfrm>
          <a:off x="338878" y="4172136"/>
          <a:ext cx="7978631" cy="439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847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Personal Interviews </a:t>
          </a:r>
        </a:p>
      </dsp:txBody>
      <dsp:txXfrm>
        <a:off x="338878" y="4172136"/>
        <a:ext cx="7978631" cy="439019"/>
      </dsp:txXfrm>
    </dsp:sp>
    <dsp:sp modelId="{5F01A224-9FC7-4EDE-8A02-CD2F09031027}">
      <dsp:nvSpPr>
        <dsp:cNvPr id="0" name=""/>
        <dsp:cNvSpPr/>
      </dsp:nvSpPr>
      <dsp:spPr>
        <a:xfrm>
          <a:off x="64490" y="4117259"/>
          <a:ext cx="548774" cy="54877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0808B-70A8-4C1F-AD62-9988DB172D5E}">
      <dsp:nvSpPr>
        <dsp:cNvPr id="0" name=""/>
        <dsp:cNvSpPr/>
      </dsp:nvSpPr>
      <dsp:spPr>
        <a:xfrm>
          <a:off x="-5291819" y="-810443"/>
          <a:ext cx="6301375" cy="6301375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F455B-8571-45A2-897B-C8F8CB878942}">
      <dsp:nvSpPr>
        <dsp:cNvPr id="0" name=""/>
        <dsp:cNvSpPr/>
      </dsp:nvSpPr>
      <dsp:spPr>
        <a:xfrm>
          <a:off x="376446" y="246474"/>
          <a:ext cx="7458589" cy="4927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11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Responsibilities of the Career Development </a:t>
          </a:r>
          <a:r>
            <a:rPr lang="en-IN" sz="2000" b="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Center</a:t>
          </a:r>
          <a:endParaRPr lang="en-US" sz="2000" b="0" kern="1200"/>
        </a:p>
      </dsp:txBody>
      <dsp:txXfrm>
        <a:off x="376446" y="246474"/>
        <a:ext cx="7458589" cy="492761"/>
      </dsp:txXfrm>
    </dsp:sp>
    <dsp:sp modelId="{57787734-E45A-4D34-B944-26B299EAADFD}">
      <dsp:nvSpPr>
        <dsp:cNvPr id="0" name=""/>
        <dsp:cNvSpPr/>
      </dsp:nvSpPr>
      <dsp:spPr>
        <a:xfrm>
          <a:off x="68470" y="184879"/>
          <a:ext cx="615952" cy="6159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D5FF3B1-AD5A-455F-95A6-58F9ADC7F70E}">
      <dsp:nvSpPr>
        <dsp:cNvPr id="0" name=""/>
        <dsp:cNvSpPr/>
      </dsp:nvSpPr>
      <dsp:spPr>
        <a:xfrm>
          <a:off x="781776" y="985523"/>
          <a:ext cx="7053259" cy="4927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11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Career Development </a:t>
          </a:r>
          <a:r>
            <a:rPr lang="en-IN" sz="2000" b="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Center</a:t>
          </a:r>
          <a:r>
            <a:rPr lang="en-IN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 Committee Responsibilities</a:t>
          </a:r>
          <a:endParaRPr lang="en-US" sz="2000" b="0" kern="1200"/>
        </a:p>
      </dsp:txBody>
      <dsp:txXfrm>
        <a:off x="781776" y="985523"/>
        <a:ext cx="7053259" cy="492761"/>
      </dsp:txXfrm>
    </dsp:sp>
    <dsp:sp modelId="{D47E3DBE-C796-49D3-8F04-48D0D8E6D21B}">
      <dsp:nvSpPr>
        <dsp:cNvPr id="0" name=""/>
        <dsp:cNvSpPr/>
      </dsp:nvSpPr>
      <dsp:spPr>
        <a:xfrm>
          <a:off x="473800" y="923928"/>
          <a:ext cx="615952" cy="6159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2628D32-EA94-4467-903F-152DE1FAA96F}">
      <dsp:nvSpPr>
        <dsp:cNvPr id="0" name=""/>
        <dsp:cNvSpPr/>
      </dsp:nvSpPr>
      <dsp:spPr>
        <a:xfrm>
          <a:off x="967124" y="1724572"/>
          <a:ext cx="6867912" cy="4927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11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Placement Regulations</a:t>
          </a:r>
          <a:endParaRPr lang="en-US" sz="2000" b="0" kern="1200"/>
        </a:p>
      </dsp:txBody>
      <dsp:txXfrm>
        <a:off x="967124" y="1724572"/>
        <a:ext cx="6867912" cy="492761"/>
      </dsp:txXfrm>
    </dsp:sp>
    <dsp:sp modelId="{116A7C5E-480C-40A3-A1BC-BBEDF8E77A21}">
      <dsp:nvSpPr>
        <dsp:cNvPr id="0" name=""/>
        <dsp:cNvSpPr/>
      </dsp:nvSpPr>
      <dsp:spPr>
        <a:xfrm>
          <a:off x="659148" y="1724295"/>
          <a:ext cx="615952" cy="6159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D7CF8A-D8DC-469C-895F-CFBE1BA4B40A}">
      <dsp:nvSpPr>
        <dsp:cNvPr id="0" name=""/>
        <dsp:cNvSpPr/>
      </dsp:nvSpPr>
      <dsp:spPr>
        <a:xfrm>
          <a:off x="967124" y="2463153"/>
          <a:ext cx="6867912" cy="4927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11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General Guidelines</a:t>
          </a:r>
          <a:endParaRPr lang="en-US" sz="2000" b="0" kern="1200"/>
        </a:p>
      </dsp:txBody>
      <dsp:txXfrm>
        <a:off x="967124" y="2463153"/>
        <a:ext cx="6867912" cy="492761"/>
      </dsp:txXfrm>
    </dsp:sp>
    <dsp:sp modelId="{7AEB047E-FB8A-42F3-B8C4-37D02F673770}">
      <dsp:nvSpPr>
        <dsp:cNvPr id="0" name=""/>
        <dsp:cNvSpPr/>
      </dsp:nvSpPr>
      <dsp:spPr>
        <a:xfrm>
          <a:off x="659148" y="2401558"/>
          <a:ext cx="615952" cy="6159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120881B-CCC2-45E3-8C64-21DC4A6D845B}">
      <dsp:nvSpPr>
        <dsp:cNvPr id="0" name=""/>
        <dsp:cNvSpPr/>
      </dsp:nvSpPr>
      <dsp:spPr>
        <a:xfrm>
          <a:off x="781776" y="3202202"/>
          <a:ext cx="7053259" cy="4927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11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Early Joining Norms</a:t>
          </a:r>
          <a:endParaRPr lang="en-US" sz="2000" b="0" kern="1200"/>
        </a:p>
      </dsp:txBody>
      <dsp:txXfrm>
        <a:off x="781776" y="3202202"/>
        <a:ext cx="7053259" cy="492761"/>
      </dsp:txXfrm>
    </dsp:sp>
    <dsp:sp modelId="{3B871115-1857-49A2-A516-7769980FE95D}">
      <dsp:nvSpPr>
        <dsp:cNvPr id="0" name=""/>
        <dsp:cNvSpPr/>
      </dsp:nvSpPr>
      <dsp:spPr>
        <a:xfrm>
          <a:off x="473800" y="3140607"/>
          <a:ext cx="615952" cy="6159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814C3F7-C1D7-4C0C-B3A8-4B138AADFE0C}">
      <dsp:nvSpPr>
        <dsp:cNvPr id="0" name=""/>
        <dsp:cNvSpPr/>
      </dsp:nvSpPr>
      <dsp:spPr>
        <a:xfrm>
          <a:off x="376446" y="3941251"/>
          <a:ext cx="7458589" cy="4927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11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Disciplinary Action</a:t>
          </a:r>
          <a:endParaRPr lang="en-US" sz="2000" b="0" kern="1200"/>
        </a:p>
      </dsp:txBody>
      <dsp:txXfrm>
        <a:off x="376446" y="3941251"/>
        <a:ext cx="7458589" cy="492761"/>
      </dsp:txXfrm>
    </dsp:sp>
    <dsp:sp modelId="{065F6530-FFD8-46DC-AAD7-1CF6351A40CE}">
      <dsp:nvSpPr>
        <dsp:cNvPr id="0" name=""/>
        <dsp:cNvSpPr/>
      </dsp:nvSpPr>
      <dsp:spPr>
        <a:xfrm>
          <a:off x="68470" y="3879656"/>
          <a:ext cx="615952" cy="6159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36789C-6078-468A-D06F-4221AB12C1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8739C-3336-70D5-7290-431EBE1167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10355-0078-483E-B11B-A1C287B3062E}" type="datetimeFigureOut">
              <a:rPr lang="en-IN" smtClean="0"/>
              <a:t>14-06-2025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9D918-80FE-213D-FDF0-113A8A1318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F6C23-5CA7-BFC6-3FF9-BF61CA6197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B50D5-5D2D-4E08-A482-61BBF901500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95578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E9063-F424-48D8-88CF-97A1CCEEF27B}" type="datetimeFigureOut">
              <a:rPr lang="en-IN" smtClean="0"/>
              <a:t>14-06-2025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9A396-B631-4C2A-8F00-D33FC238D8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93934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122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2085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DD75-0FC9-3641-A044-CF762653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B2A3C-78AC-197F-698E-340331D1F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41A9FC-4B5E-3571-FADB-EE9D78D10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384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327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7868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5116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9601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940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C722E-255E-99C2-EB95-48A1D804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09A7E-03F8-4566-27D3-18499A01A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B2EF2-0991-93A5-054E-7BB61B007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7091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A8F7F-34C9-C0BD-E5F2-92E98711D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B4258-8863-CD0A-7DB0-A66C84E65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2B94B-6E17-1BBE-FC81-514C446C9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184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B4C0-02FF-A9DB-A1B9-9BAA628A3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DAE65-3FDC-75B0-7812-A37BE3E09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5342C-9079-D5F4-CB64-C4C382C71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2605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17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624CC-F31F-29B0-E79D-A62396DD2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CD74F-1C76-A69C-7552-6E1277D80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7788-D8F4-7E48-2754-6128E798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2FF0-FE97-438F-9464-6FDC86387007}" type="datetime1">
              <a:rPr lang="en-IN" smtClean="0"/>
              <a:t>14-06-2025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AE588-AB9D-00EB-7E94-0E6B8553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1292A-E263-83C6-531F-D1AC7286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359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C1BC-4A20-8EC0-F9F8-FCC0C1BE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621DA-13C4-F5AD-873F-01F2C39BC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03458-04A4-1341-BDF3-2CC076BA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BD1-893A-47E9-A843-BED7E990F399}" type="datetime1">
              <a:rPr lang="en-IN" smtClean="0"/>
              <a:t>14-06-2025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422F1-389D-A112-83E6-7C678353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9410C-1279-EBAD-F3EC-522FFBE7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672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A4AFA-AA82-50E9-C605-77D2F01A7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D7289-CA83-ABCF-DB64-DDED364AF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63C94-1843-137C-67D5-87DF5811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D018-10A2-4BE5-BB20-4FF4E874EC11}" type="datetime1">
              <a:rPr lang="en-IN" smtClean="0"/>
              <a:t>14-06-2025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A9FD-BA76-92F5-79DE-779BDE6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EF140-30D2-DAA4-AC45-7C07DD4F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942C-9095-DCD7-7DD5-39F2D718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3A396-B7C9-422B-AC96-09731AB27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FA9F0-C626-11D8-A06B-DD35701E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D445-4F4B-468C-B3E5-106B20A60B8C}" type="datetime1">
              <a:rPr lang="en-IN" smtClean="0"/>
              <a:t>14-06-2025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F47AD-2AC4-5ECB-1080-3E1E2C16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9BD27-477F-B362-D818-502B30DB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197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EA5B-1314-D14B-48F7-C921207D2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EF707-99FD-196A-7BEF-4ED777D7E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E072-5654-1F32-395B-B306BF71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EA09-C446-47FC-B104-92ACC004E4F0}" type="datetime1">
              <a:rPr lang="en-IN" smtClean="0"/>
              <a:t>14-06-2025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F5FF5-2649-1E02-AD75-F9098F78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BDF5A-6305-41E9-6455-3945DFA9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701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2130-A540-676C-58B6-071C2C52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ED91B-D84B-9F33-6420-E776591EB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3D1E6-838B-15EE-4A45-54803ECCE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F828E-3D8F-7307-A309-F25F649A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C250-706F-4521-A8EE-5A0F000EFE02}" type="datetime1">
              <a:rPr lang="en-IN" smtClean="0"/>
              <a:t>14-06-2025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56CBD-A64C-E12B-AB42-2E89F4C31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C15A8-62A3-BCF5-A492-8EF02C67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498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D14F-5136-9F97-1CD4-661C5139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A9028-E855-7C53-7E0A-101CCDF59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7EA21-2481-A731-84B6-C75B79B76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7B433-7373-B343-AE2E-E5A2B7E77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34870-4D5B-5039-A799-9568ADA58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941BE-0690-9079-6240-E1F41489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860F-623B-4491-A255-D86028ADED53}" type="datetime1">
              <a:rPr lang="en-IN" smtClean="0"/>
              <a:t>14-06-2025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8338DF-A86E-3713-09D3-3E7E22D7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54337-1E7C-9641-BCAE-10A92315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098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8FD15-E6E1-65A5-D4BA-9DC444B7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C5153-2345-4AAA-0787-3C8A3015B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3BD5-FC05-48E8-8B9A-0162E4F8195D}" type="datetime1">
              <a:rPr lang="en-IN" smtClean="0"/>
              <a:t>14-06-2025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0BA2B-3F0C-A1FC-1F82-C82BDBDF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918FC-552B-8750-FE0C-13C8C4E5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489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20C4F-59E3-3B8D-3ACD-9F26600E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94C7-039E-4D80-A1C1-0A0D15FFA963}" type="datetime1">
              <a:rPr lang="en-IN" smtClean="0"/>
              <a:t>14-06-2025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BE73D-90CA-2E16-C81A-C659C80A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FBC0E-29FC-8F11-965C-DF3DA6C7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892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5472-F1E5-C15B-7F00-B40B1057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AF02C-640D-1351-2525-F379EFA0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88F4B-5214-5672-E654-5F8F1D642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5F79E-C702-B287-CB25-6FF1FE86E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366F1-10A8-45F2-920B-E810744F4E92}" type="datetime1">
              <a:rPr lang="en-IN" smtClean="0"/>
              <a:t>14-06-2025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0AA8E-AE96-2587-14EE-541B6C3F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3EF17-FC2C-5B12-395C-6A96A0B5A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021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610C-A6B6-F5A5-5CFB-F57FD69D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B0CE2-417C-8FE1-8ECD-79C215E6C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64CC8-55C1-34CA-1601-37F314EA4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28419-D8C3-02A7-0722-97D93F60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AC79-789F-41FB-8DFD-A81B1CF664F9}" type="datetime1">
              <a:rPr lang="en-IN" smtClean="0"/>
              <a:t>14-06-2025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08B3D-5B59-9DB2-9E10-D96AF14A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CDC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44427-6B15-18A6-73D0-1C94F711A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380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FFD8A3-658A-A13A-4332-2A4F2947C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03C3-8AE7-53A5-C522-DDC523CF1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89B43-45D4-0A23-B11F-761BEDA53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7E90D-5F87-4B95-B38F-DBECB32EB464}" type="datetime1">
              <a:rPr lang="en-IN" smtClean="0"/>
              <a:t>14-06-2025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6EE06-9C05-CEB2-8877-B32DA7DA1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CDC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DB3A9-4AE5-A755-01C4-14B66C973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0A518-E24B-4939-A14F-A31FEADC7B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222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jpe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17" Type="http://schemas.openxmlformats.org/officeDocument/2006/relationships/image" Target="../media/image83.png"/><Relationship Id="rId2" Type="http://schemas.openxmlformats.org/officeDocument/2006/relationships/image" Target="../media/image68.jpeg"/><Relationship Id="rId16" Type="http://schemas.openxmlformats.org/officeDocument/2006/relationships/image" Target="../media/image82.pn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95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9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bin"/><Relationship Id="rId7" Type="http://schemas.openxmlformats.org/officeDocument/2006/relationships/image" Target="../media/image121.bin"/><Relationship Id="rId2" Type="http://schemas.openxmlformats.org/officeDocument/2006/relationships/image" Target="../media/image11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bin"/><Relationship Id="rId4" Type="http://schemas.openxmlformats.org/officeDocument/2006/relationships/image" Target="../media/image118.bin"/><Relationship Id="rId9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jpeg"/><Relationship Id="rId18" Type="http://schemas.openxmlformats.org/officeDocument/2006/relationships/image" Target="../media/image140.png"/><Relationship Id="rId26" Type="http://schemas.openxmlformats.org/officeDocument/2006/relationships/image" Target="../media/image148.jpeg"/><Relationship Id="rId39" Type="http://schemas.openxmlformats.org/officeDocument/2006/relationships/image" Target="../media/image160.png"/><Relationship Id="rId21" Type="http://schemas.openxmlformats.org/officeDocument/2006/relationships/image" Target="../media/image143.png"/><Relationship Id="rId34" Type="http://schemas.openxmlformats.org/officeDocument/2006/relationships/image" Target="../media/image156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29" Type="http://schemas.openxmlformats.org/officeDocument/2006/relationships/image" Target="../media/image151.png"/><Relationship Id="rId41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37" Type="http://schemas.openxmlformats.org/officeDocument/2006/relationships/image" Target="../media/image82.png"/><Relationship Id="rId40" Type="http://schemas.openxmlformats.org/officeDocument/2006/relationships/image" Target="../media/image161.jpeg"/><Relationship Id="rId5" Type="http://schemas.openxmlformats.org/officeDocument/2006/relationships/image" Target="../media/image127.jpe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36" Type="http://schemas.openxmlformats.org/officeDocument/2006/relationships/image" Target="../media/image158.png"/><Relationship Id="rId10" Type="http://schemas.openxmlformats.org/officeDocument/2006/relationships/image" Target="../media/image132.jpeg"/><Relationship Id="rId19" Type="http://schemas.openxmlformats.org/officeDocument/2006/relationships/image" Target="../media/image141.png"/><Relationship Id="rId31" Type="http://schemas.openxmlformats.org/officeDocument/2006/relationships/image" Target="../media/image153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35" Type="http://schemas.openxmlformats.org/officeDocument/2006/relationships/image" Target="../media/image157.png"/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12" Type="http://schemas.openxmlformats.org/officeDocument/2006/relationships/image" Target="../media/image134.jpeg"/><Relationship Id="rId17" Type="http://schemas.openxmlformats.org/officeDocument/2006/relationships/image" Target="../media/image139.png"/><Relationship Id="rId25" Type="http://schemas.openxmlformats.org/officeDocument/2006/relationships/image" Target="../media/image147.jpeg"/><Relationship Id="rId33" Type="http://schemas.openxmlformats.org/officeDocument/2006/relationships/image" Target="../media/image155.png"/><Relationship Id="rId38" Type="http://schemas.openxmlformats.org/officeDocument/2006/relationships/image" Target="../media/image1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E4E6F-E6DA-40EA-CFD1-E7054BDC51ED}"/>
              </a:ext>
            </a:extLst>
          </p:cNvPr>
          <p:cNvSpPr txBox="1">
            <a:spLocks/>
          </p:cNvSpPr>
          <p:nvPr/>
        </p:nvSpPr>
        <p:spPr>
          <a:xfrm>
            <a:off x="3181348" y="1768642"/>
            <a:ext cx="5829301" cy="3924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IN" b="1">
                <a:latin typeface="Times New Roman"/>
                <a:ea typeface="+mn-ea"/>
                <a:cs typeface="Times New Roman"/>
              </a:rPr>
              <a:t>Career Development </a:t>
            </a:r>
            <a:r>
              <a:rPr lang="en-IN" b="1" err="1">
                <a:latin typeface="Times New Roman"/>
                <a:ea typeface="+mn-ea"/>
                <a:cs typeface="Times New Roman"/>
              </a:rPr>
              <a:t>Center</a:t>
            </a:r>
            <a:endParaRPr lang="en-IN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endParaRPr lang="en-IN" sz="3600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r>
              <a:rPr lang="en-IN" sz="3600" b="1">
                <a:latin typeface="Times New Roman"/>
                <a:ea typeface="+mn-ea"/>
                <a:cs typeface="Times New Roman"/>
              </a:rPr>
              <a:t>Welcomes</a:t>
            </a:r>
          </a:p>
          <a:p>
            <a:pPr algn="ctr">
              <a:lnSpc>
                <a:spcPct val="120000"/>
              </a:lnSpc>
            </a:pPr>
            <a:endParaRPr lang="en-IN" sz="3600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endParaRPr lang="en-IN" sz="3600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endParaRPr lang="en-IN" sz="3600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endParaRPr lang="en-IN" sz="3600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endParaRPr lang="en-IN" sz="3600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r>
              <a:rPr lang="en-IN" sz="4800" b="1">
                <a:latin typeface="Times New Roman"/>
                <a:ea typeface="+mn-ea"/>
                <a:cs typeface="Times New Roman"/>
              </a:rPr>
              <a:t>NAAC Peer Team</a:t>
            </a:r>
          </a:p>
          <a:p>
            <a:pPr algn="ctr">
              <a:lnSpc>
                <a:spcPct val="120000"/>
              </a:lnSpc>
            </a:pPr>
            <a:endParaRPr lang="en-IN" sz="4800" b="1">
              <a:latin typeface="Times New Roman"/>
              <a:ea typeface="+mn-ea"/>
              <a:cs typeface="Times New Roman"/>
            </a:endParaRPr>
          </a:p>
          <a:p>
            <a:pPr algn="ctr">
              <a:lnSpc>
                <a:spcPct val="120000"/>
              </a:lnSpc>
            </a:pPr>
            <a:r>
              <a:rPr lang="en-IN" sz="3300" b="1">
                <a:latin typeface="Times New Roman"/>
                <a:ea typeface="+mn-ea"/>
                <a:cs typeface="Times New Roman"/>
              </a:rPr>
              <a:t>16</a:t>
            </a:r>
            <a:r>
              <a:rPr lang="en-IN" sz="3300" b="1" baseline="30000">
                <a:latin typeface="Times New Roman"/>
                <a:ea typeface="+mn-ea"/>
                <a:cs typeface="Times New Roman"/>
              </a:rPr>
              <a:t>th</a:t>
            </a:r>
            <a:r>
              <a:rPr lang="en-IN" sz="3300" b="1">
                <a:latin typeface="Times New Roman"/>
                <a:ea typeface="+mn-ea"/>
                <a:cs typeface="Times New Roman"/>
              </a:rPr>
              <a:t> – 18</a:t>
            </a:r>
            <a:r>
              <a:rPr lang="en-IN" sz="3300" b="1" baseline="30000">
                <a:latin typeface="Times New Roman"/>
                <a:ea typeface="+mn-ea"/>
                <a:cs typeface="Times New Roman"/>
              </a:rPr>
              <a:t>th</a:t>
            </a:r>
            <a:r>
              <a:rPr lang="en-IN" sz="3300" b="1">
                <a:latin typeface="Times New Roman"/>
                <a:ea typeface="+mn-ea"/>
                <a:cs typeface="Times New Roman"/>
              </a:rPr>
              <a:t> June 2025</a:t>
            </a:r>
          </a:p>
          <a:p>
            <a:pPr algn="ctr"/>
            <a:endParaRPr lang="en-IN" sz="1600" b="1">
              <a:latin typeface="Times New Roman"/>
              <a:ea typeface="+mn-ea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2DEFF-BD66-C317-FAA9-CC6553839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67" y="746278"/>
            <a:ext cx="4373665" cy="619688"/>
          </a:xfrm>
          <a:prstGeom prst="rect">
            <a:avLst/>
          </a:prstGeom>
        </p:spPr>
      </p:pic>
      <p:pic>
        <p:nvPicPr>
          <p:cNvPr id="3074" name="Picture 2" descr="Decline in number of NAAC accredited colleges in Telangana">
            <a:extLst>
              <a:ext uri="{FF2B5EF4-FFF2-40B4-BE49-F238E27FC236}">
                <a16:creationId xmlns:a16="http://schemas.microsoft.com/office/drawing/2014/main" id="{6B20AA61-A1DD-F3B1-072B-3EECDAD2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71" y="3200400"/>
            <a:ext cx="1120458" cy="10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AE98D-29C8-70CA-A23B-80D2729F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591" y="6437173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10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B2C663-2626-3C86-DB4D-D8C3B7E60D71}"/>
              </a:ext>
            </a:extLst>
          </p:cNvPr>
          <p:cNvSpPr txBox="1">
            <a:spLocks/>
          </p:cNvSpPr>
          <p:nvPr/>
        </p:nvSpPr>
        <p:spPr>
          <a:xfrm>
            <a:off x="3686175" y="372797"/>
            <a:ext cx="5457825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 Trainings Conducted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E763D4-4D1A-C97E-FEE0-684753992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738236"/>
              </p:ext>
            </p:extLst>
          </p:nvPr>
        </p:nvGraphicFramePr>
        <p:xfrm>
          <a:off x="534987" y="1234588"/>
          <a:ext cx="5880100" cy="4979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781">
                  <a:extLst>
                    <a:ext uri="{9D8B030D-6E8A-4147-A177-3AD203B41FA5}">
                      <a16:colId xmlns:a16="http://schemas.microsoft.com/office/drawing/2014/main" val="2642404787"/>
                    </a:ext>
                  </a:extLst>
                </a:gridCol>
                <a:gridCol w="1928318">
                  <a:extLst>
                    <a:ext uri="{9D8B030D-6E8A-4147-A177-3AD203B41FA5}">
                      <a16:colId xmlns:a16="http://schemas.microsoft.com/office/drawing/2014/main" val="973594877"/>
                    </a:ext>
                  </a:extLst>
                </a:gridCol>
                <a:gridCol w="1611160">
                  <a:extLst>
                    <a:ext uri="{9D8B030D-6E8A-4147-A177-3AD203B41FA5}">
                      <a16:colId xmlns:a16="http://schemas.microsoft.com/office/drawing/2014/main" val="3763404927"/>
                    </a:ext>
                  </a:extLst>
                </a:gridCol>
                <a:gridCol w="1512841">
                  <a:extLst>
                    <a:ext uri="{9D8B030D-6E8A-4147-A177-3AD203B41FA5}">
                      <a16:colId xmlns:a16="http://schemas.microsoft.com/office/drawing/2014/main" val="411135352"/>
                    </a:ext>
                  </a:extLst>
                </a:gridCol>
              </a:tblGrid>
              <a:tr h="86468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 Session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Various Trainings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Trainings conducted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Student trained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61745"/>
                  </a:ext>
                </a:extLst>
              </a:tr>
              <a:tr h="274504">
                <a:tc rowSpan="5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2024-2025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Company Specific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345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585754"/>
                  </a:ext>
                </a:extLst>
              </a:tr>
              <a:tr h="27450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Profile Speciifc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994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68711"/>
                  </a:ext>
                </a:extLst>
              </a:tr>
              <a:tr h="27450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Boot Camp IPRP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297225"/>
                  </a:ext>
                </a:extLst>
              </a:tr>
              <a:tr h="49685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Curriculum Embedded Training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30846"/>
                  </a:ext>
                </a:extLst>
              </a:tr>
              <a:tr h="27450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Industry interaction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504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904037"/>
                  </a:ext>
                </a:extLst>
              </a:tr>
              <a:tr h="274504">
                <a:tc rowSpan="3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2023-2024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Boot Camp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287678"/>
                  </a:ext>
                </a:extLst>
              </a:tr>
              <a:tr h="49685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Curriculum Embedded Training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820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187920"/>
                  </a:ext>
                </a:extLst>
              </a:tr>
              <a:tr h="27450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Industry interaction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07233"/>
                  </a:ext>
                </a:extLst>
              </a:tr>
              <a:tr h="27450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2022-2023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Sessions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912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013710"/>
                  </a:ext>
                </a:extLst>
              </a:tr>
              <a:tr h="27450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2021-2022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Sessions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653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16080"/>
                  </a:ext>
                </a:extLst>
              </a:tr>
              <a:tr h="27450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2020-2021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Sessions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425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174223"/>
                  </a:ext>
                </a:extLst>
              </a:tr>
              <a:tr h="37476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2019-2020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Sessions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259193"/>
                  </a:ext>
                </a:extLst>
              </a:tr>
              <a:tr h="275938">
                <a:tc>
                  <a:txBody>
                    <a:bodyPr/>
                    <a:lstStyle/>
                    <a:p>
                      <a:pPr algn="l" fontAlgn="t"/>
                      <a:r>
                        <a:rPr lang="en-IN" sz="1100" u="none" strike="noStrike">
                          <a:effectLst/>
                        </a:rPr>
                        <a:t>2018-2019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100" u="none" strike="noStrike">
                          <a:effectLst/>
                        </a:rPr>
                        <a:t>Training Sessions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100" u="none" strike="noStrike">
                          <a:effectLst/>
                        </a:rPr>
                        <a:t>19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100" u="none" strike="noStrike">
                          <a:effectLst/>
                        </a:rPr>
                        <a:t>224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57416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0955C7C-B3DA-F757-812E-AF7C1C1B825C}"/>
              </a:ext>
              <a:ext uri="{147F2762-F138-4A5C-976F-8EAC2B608ADB}">
                <a16:predDERef xmlns:a16="http://schemas.microsoft.com/office/drawing/2014/main" pred="{3A2565B9-29E5-E533-FD43-D4A245F4A8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165811"/>
              </p:ext>
            </p:extLst>
          </p:nvPr>
        </p:nvGraphicFramePr>
        <p:xfrm>
          <a:off x="6756591" y="1172383"/>
          <a:ext cx="4572000" cy="2485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A2565B9-29E5-E533-FD43-D4A245F4A8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9909440"/>
              </p:ext>
            </p:extLst>
          </p:nvPr>
        </p:nvGraphicFramePr>
        <p:xfrm>
          <a:off x="6756591" y="3728752"/>
          <a:ext cx="4572000" cy="2485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168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9">
            <a:extLst>
              <a:ext uri="{FF2B5EF4-FFF2-40B4-BE49-F238E27FC236}">
                <a16:creationId xmlns:a16="http://schemas.microsoft.com/office/drawing/2014/main" id="{F4DCCC47-D946-9448-5486-A6FCCF73A13E}"/>
              </a:ext>
            </a:extLst>
          </p:cNvPr>
          <p:cNvSpPr/>
          <p:nvPr/>
        </p:nvSpPr>
        <p:spPr>
          <a:xfrm>
            <a:off x="8357422" y="4741640"/>
            <a:ext cx="3500437" cy="1271186"/>
          </a:xfrm>
          <a:prstGeom prst="roundRect">
            <a:avLst>
              <a:gd name="adj" fmla="val 5576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116;p19">
            <a:extLst>
              <a:ext uri="{FF2B5EF4-FFF2-40B4-BE49-F238E27FC236}">
                <a16:creationId xmlns:a16="http://schemas.microsoft.com/office/drawing/2014/main" id="{1098BF88-6898-9AB3-8DE3-6991776D2D82}"/>
              </a:ext>
            </a:extLst>
          </p:cNvPr>
          <p:cNvSpPr/>
          <p:nvPr/>
        </p:nvSpPr>
        <p:spPr>
          <a:xfrm>
            <a:off x="878097" y="4698241"/>
            <a:ext cx="3500437" cy="1271186"/>
          </a:xfrm>
          <a:prstGeom prst="roundRect">
            <a:avLst>
              <a:gd name="adj" fmla="val 5576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116;p19">
            <a:extLst>
              <a:ext uri="{FF2B5EF4-FFF2-40B4-BE49-F238E27FC236}">
                <a16:creationId xmlns:a16="http://schemas.microsoft.com/office/drawing/2014/main" id="{A096C02F-E658-C927-92EE-12978AA51523}"/>
              </a:ext>
            </a:extLst>
          </p:cNvPr>
          <p:cNvSpPr/>
          <p:nvPr/>
        </p:nvSpPr>
        <p:spPr>
          <a:xfrm>
            <a:off x="4572905" y="4702894"/>
            <a:ext cx="3500437" cy="1271186"/>
          </a:xfrm>
          <a:prstGeom prst="roundRect">
            <a:avLst>
              <a:gd name="adj" fmla="val 5576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105;p19">
            <a:extLst>
              <a:ext uri="{FF2B5EF4-FFF2-40B4-BE49-F238E27FC236}">
                <a16:creationId xmlns:a16="http://schemas.microsoft.com/office/drawing/2014/main" id="{CA48D136-F3F5-D7C7-95DB-477A67FEE64F}"/>
              </a:ext>
            </a:extLst>
          </p:cNvPr>
          <p:cNvSpPr/>
          <p:nvPr/>
        </p:nvSpPr>
        <p:spPr>
          <a:xfrm>
            <a:off x="1289202" y="3484139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F98F090-B9BE-94BF-479E-2C816316A1AE}"/>
              </a:ext>
            </a:extLst>
          </p:cNvPr>
          <p:cNvCxnSpPr/>
          <p:nvPr/>
        </p:nvCxnSpPr>
        <p:spPr>
          <a:xfrm>
            <a:off x="1264154" y="1671712"/>
            <a:ext cx="0" cy="1731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9">
            <a:extLst>
              <a:ext uri="{FF2B5EF4-FFF2-40B4-BE49-F238E27FC236}">
                <a16:creationId xmlns:a16="http://schemas.microsoft.com/office/drawing/2014/main" id="{8EE2E4DB-6FF1-77AF-DD10-F21D0A804588}"/>
              </a:ext>
            </a:extLst>
          </p:cNvPr>
          <p:cNvSpPr/>
          <p:nvPr/>
        </p:nvSpPr>
        <p:spPr>
          <a:xfrm>
            <a:off x="4132364" y="276123"/>
            <a:ext cx="3939251" cy="53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etrona"/>
              <a:buNone/>
            </a:pPr>
            <a:r>
              <a:rPr lang="en-IN" sz="3200" b="1">
                <a:solidFill>
                  <a:srgbClr val="006CB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Petrona"/>
              </a:rPr>
              <a:t>Training Overview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Google Shape;95;p19">
            <a:extLst>
              <a:ext uri="{FF2B5EF4-FFF2-40B4-BE49-F238E27FC236}">
                <a16:creationId xmlns:a16="http://schemas.microsoft.com/office/drawing/2014/main" id="{52F7ED6E-3BE1-9BF1-7BBB-05CA9BDF6F9E}"/>
              </a:ext>
            </a:extLst>
          </p:cNvPr>
          <p:cNvSpPr/>
          <p:nvPr/>
        </p:nvSpPr>
        <p:spPr>
          <a:xfrm>
            <a:off x="1363265" y="1671712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96;p19">
            <a:extLst>
              <a:ext uri="{FF2B5EF4-FFF2-40B4-BE49-F238E27FC236}">
                <a16:creationId xmlns:a16="http://schemas.microsoft.com/office/drawing/2014/main" id="{77BACC70-A375-8D02-087A-5CE1E4B74821}"/>
              </a:ext>
            </a:extLst>
          </p:cNvPr>
          <p:cNvSpPr/>
          <p:nvPr/>
        </p:nvSpPr>
        <p:spPr>
          <a:xfrm>
            <a:off x="1150292" y="1600944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97;p19">
            <a:extLst>
              <a:ext uri="{FF2B5EF4-FFF2-40B4-BE49-F238E27FC236}">
                <a16:creationId xmlns:a16="http://schemas.microsoft.com/office/drawing/2014/main" id="{03C7B1AE-81CA-1C39-9DB0-9E15E93C2269}"/>
              </a:ext>
            </a:extLst>
          </p:cNvPr>
          <p:cNvSpPr/>
          <p:nvPr/>
        </p:nvSpPr>
        <p:spPr>
          <a:xfrm>
            <a:off x="1229841" y="1599307"/>
            <a:ext cx="68089" cy="159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600" b="1" i="0" u="none" strike="noStrike" cap="none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1</a:t>
            </a:r>
            <a:endParaRPr sz="1600" b="0" i="0" u="none" strike="noStrike" cap="none"/>
          </a:p>
        </p:txBody>
      </p:sp>
      <p:sp>
        <p:nvSpPr>
          <p:cNvPr id="8" name="Google Shape;100;p19">
            <a:extLst>
              <a:ext uri="{FF2B5EF4-FFF2-40B4-BE49-F238E27FC236}">
                <a16:creationId xmlns:a16="http://schemas.microsoft.com/office/drawing/2014/main" id="{02577880-C017-D663-3B09-386F3C29CF9E}"/>
              </a:ext>
            </a:extLst>
          </p:cNvPr>
          <p:cNvSpPr/>
          <p:nvPr/>
        </p:nvSpPr>
        <p:spPr>
          <a:xfrm>
            <a:off x="1363265" y="2295822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101;p19">
            <a:extLst>
              <a:ext uri="{FF2B5EF4-FFF2-40B4-BE49-F238E27FC236}">
                <a16:creationId xmlns:a16="http://schemas.microsoft.com/office/drawing/2014/main" id="{86A22A4B-6A5E-1FE0-D095-51C9A521D2C4}"/>
              </a:ext>
            </a:extLst>
          </p:cNvPr>
          <p:cNvSpPr/>
          <p:nvPr/>
        </p:nvSpPr>
        <p:spPr>
          <a:xfrm>
            <a:off x="1150292" y="2213149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2;p19">
            <a:extLst>
              <a:ext uri="{FF2B5EF4-FFF2-40B4-BE49-F238E27FC236}">
                <a16:creationId xmlns:a16="http://schemas.microsoft.com/office/drawing/2014/main" id="{82506D86-D1E7-754E-D39A-F14CA4F81E6F}"/>
              </a:ext>
            </a:extLst>
          </p:cNvPr>
          <p:cNvSpPr/>
          <p:nvPr/>
        </p:nvSpPr>
        <p:spPr>
          <a:xfrm>
            <a:off x="1218828" y="2223417"/>
            <a:ext cx="90190" cy="1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600" b="1" i="0" u="none" strike="noStrike" cap="none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2</a:t>
            </a:r>
            <a:endParaRPr sz="1600" b="0" i="0" u="none" strike="noStrike" cap="none"/>
          </a:p>
        </p:txBody>
      </p:sp>
      <p:sp>
        <p:nvSpPr>
          <p:cNvPr id="11" name="Google Shape;105;p19">
            <a:extLst>
              <a:ext uri="{FF2B5EF4-FFF2-40B4-BE49-F238E27FC236}">
                <a16:creationId xmlns:a16="http://schemas.microsoft.com/office/drawing/2014/main" id="{1814631D-90BD-D515-3630-D02970758778}"/>
              </a:ext>
            </a:extLst>
          </p:cNvPr>
          <p:cNvSpPr/>
          <p:nvPr/>
        </p:nvSpPr>
        <p:spPr>
          <a:xfrm>
            <a:off x="1363265" y="2872308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06;p19">
            <a:extLst>
              <a:ext uri="{FF2B5EF4-FFF2-40B4-BE49-F238E27FC236}">
                <a16:creationId xmlns:a16="http://schemas.microsoft.com/office/drawing/2014/main" id="{930ED486-FAE8-D141-2CEE-78A2DF3EA9EE}"/>
              </a:ext>
            </a:extLst>
          </p:cNvPr>
          <p:cNvSpPr/>
          <p:nvPr/>
        </p:nvSpPr>
        <p:spPr>
          <a:xfrm>
            <a:off x="1162198" y="2789635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07;p19">
            <a:extLst>
              <a:ext uri="{FF2B5EF4-FFF2-40B4-BE49-F238E27FC236}">
                <a16:creationId xmlns:a16="http://schemas.microsoft.com/office/drawing/2014/main" id="{6DF11A8F-A4A3-B6C7-014B-D7854CB4448A}"/>
              </a:ext>
            </a:extLst>
          </p:cNvPr>
          <p:cNvSpPr/>
          <p:nvPr/>
        </p:nvSpPr>
        <p:spPr>
          <a:xfrm>
            <a:off x="1218902" y="2799904"/>
            <a:ext cx="90041" cy="1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600" b="1" i="0" u="none" strike="noStrike" cap="none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3</a:t>
            </a:r>
            <a:endParaRPr sz="1600" b="0" i="0" u="none" strike="noStrike" cap="none"/>
          </a:p>
        </p:txBody>
      </p:sp>
      <p:sp>
        <p:nvSpPr>
          <p:cNvPr id="14" name="Google Shape;111;p19">
            <a:extLst>
              <a:ext uri="{FF2B5EF4-FFF2-40B4-BE49-F238E27FC236}">
                <a16:creationId xmlns:a16="http://schemas.microsoft.com/office/drawing/2014/main" id="{0776794F-6EB2-048F-8C75-6B0476B78681}"/>
              </a:ext>
            </a:extLst>
          </p:cNvPr>
          <p:cNvSpPr/>
          <p:nvPr/>
        </p:nvSpPr>
        <p:spPr>
          <a:xfrm>
            <a:off x="1123025" y="3370509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cs typeface="Arial" panose="020B0604020202020204"/>
            </a:endParaRPr>
          </a:p>
        </p:txBody>
      </p:sp>
      <p:sp>
        <p:nvSpPr>
          <p:cNvPr id="16" name="Google Shape;115;p19">
            <a:extLst>
              <a:ext uri="{FF2B5EF4-FFF2-40B4-BE49-F238E27FC236}">
                <a16:creationId xmlns:a16="http://schemas.microsoft.com/office/drawing/2014/main" id="{05D0CBC2-B2AF-D116-84BB-95C7A0A2F17F}"/>
              </a:ext>
            </a:extLst>
          </p:cNvPr>
          <p:cNvSpPr/>
          <p:nvPr/>
        </p:nvSpPr>
        <p:spPr>
          <a:xfrm>
            <a:off x="1387686" y="4263444"/>
            <a:ext cx="2651522" cy="33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etrona"/>
              <a:buNone/>
            </a:pPr>
            <a:r>
              <a:rPr lang="en" sz="2400" b="1">
                <a:solidFill>
                  <a:srgbClr val="006CB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Petrona"/>
              </a:rPr>
              <a:t>Training Support</a:t>
            </a:r>
            <a:endParaRPr sz="2400" b="1">
              <a:solidFill>
                <a:srgbClr val="006CB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Google Shape;117;p19">
            <a:extLst>
              <a:ext uri="{FF2B5EF4-FFF2-40B4-BE49-F238E27FC236}">
                <a16:creationId xmlns:a16="http://schemas.microsoft.com/office/drawing/2014/main" id="{1B148FA3-1ACA-2D17-511D-5763BADF2E83}"/>
              </a:ext>
            </a:extLst>
          </p:cNvPr>
          <p:cNvSpPr/>
          <p:nvPr/>
        </p:nvSpPr>
        <p:spPr>
          <a:xfrm>
            <a:off x="1276736" y="4746723"/>
            <a:ext cx="2822324" cy="42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600" b="1" i="0" u="none" strike="noStrike" cap="none">
                <a:solidFill>
                  <a:srgbClr val="272525"/>
                </a:solidFill>
                <a:latin typeface="Times New Roman" panose="02020603050405020304" pitchFamily="18" charset="0"/>
                <a:ea typeface="Petrona"/>
                <a:cs typeface="Times New Roman" panose="02020603050405020304" pitchFamily="18" charset="0"/>
                <a:sym typeface="Petrona"/>
              </a:rPr>
              <a:t>Company Specific </a:t>
            </a:r>
            <a:r>
              <a:rPr lang="en" sz="1600" b="1">
                <a:solidFill>
                  <a:srgbClr val="272525"/>
                </a:solidFill>
                <a:latin typeface="Times New Roman" panose="02020603050405020304" pitchFamily="18" charset="0"/>
                <a:ea typeface="Petrona"/>
                <a:cs typeface="Times New Roman" panose="02020603050405020304" pitchFamily="18" charset="0"/>
                <a:sym typeface="Petrona"/>
              </a:rPr>
              <a:t>Training</a:t>
            </a:r>
            <a:endParaRPr sz="1600" b="1" i="0" u="none" strike="noStrike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18;p19">
            <a:extLst>
              <a:ext uri="{FF2B5EF4-FFF2-40B4-BE49-F238E27FC236}">
                <a16:creationId xmlns:a16="http://schemas.microsoft.com/office/drawing/2014/main" id="{EBFC7103-911D-7ADD-1F56-1C8F85D578E5}"/>
              </a:ext>
            </a:extLst>
          </p:cNvPr>
          <p:cNvSpPr/>
          <p:nvPr/>
        </p:nvSpPr>
        <p:spPr>
          <a:xfrm>
            <a:off x="1276737" y="4973017"/>
            <a:ext cx="2530823" cy="80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0000"/>
              </a:lnSpc>
              <a:buClr>
                <a:srgbClr val="272525"/>
              </a:buClr>
              <a:buSzPts val="8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Using standardized curriculum training is provided to students to cover all aspects of placement</a:t>
            </a:r>
            <a:r>
              <a:rPr lang="en-US" sz="1200"/>
              <a:t>.</a:t>
            </a:r>
            <a:endParaRPr lang="en-US" sz="1200" b="0" i="0" u="none" strike="noStrike" cap="none"/>
          </a:p>
        </p:txBody>
      </p:sp>
      <p:sp>
        <p:nvSpPr>
          <p:cNvPr id="21" name="Google Shape;120;p19">
            <a:extLst>
              <a:ext uri="{FF2B5EF4-FFF2-40B4-BE49-F238E27FC236}">
                <a16:creationId xmlns:a16="http://schemas.microsoft.com/office/drawing/2014/main" id="{7A205FF4-4964-AB34-387A-BBB0A79FC052}"/>
              </a:ext>
            </a:extLst>
          </p:cNvPr>
          <p:cNvSpPr/>
          <p:nvPr/>
        </p:nvSpPr>
        <p:spPr>
          <a:xfrm>
            <a:off x="4711784" y="4757477"/>
            <a:ext cx="3361558" cy="642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600" b="1">
                <a:solidFill>
                  <a:srgbClr val="272525"/>
                </a:solidFill>
                <a:latin typeface="Times New Roman" panose="02020603050405020304" pitchFamily="18" charset="0"/>
                <a:ea typeface="Petrona"/>
                <a:cs typeface="Times New Roman" panose="02020603050405020304" pitchFamily="18" charset="0"/>
                <a:sym typeface="Petrona"/>
              </a:rPr>
              <a:t>Group Discussion &amp; </a:t>
            </a:r>
            <a:r>
              <a:rPr lang="en" sz="1600" b="1" i="0" u="none" strike="noStrike" cap="none">
                <a:solidFill>
                  <a:srgbClr val="272525"/>
                </a:solidFill>
                <a:latin typeface="Times New Roman" panose="02020603050405020304" pitchFamily="18" charset="0"/>
                <a:ea typeface="Petrona"/>
                <a:cs typeface="Times New Roman" panose="02020603050405020304" pitchFamily="18" charset="0"/>
                <a:sym typeface="Petrona"/>
              </a:rPr>
              <a:t>Mock Interviews</a:t>
            </a:r>
            <a:endParaRPr sz="1600" b="0" i="0" u="none" strike="noStrike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121;p19">
            <a:extLst>
              <a:ext uri="{FF2B5EF4-FFF2-40B4-BE49-F238E27FC236}">
                <a16:creationId xmlns:a16="http://schemas.microsoft.com/office/drawing/2014/main" id="{044AA24B-F69F-E4DD-3EDE-4F19C8D84FFE}"/>
              </a:ext>
            </a:extLst>
          </p:cNvPr>
          <p:cNvSpPr/>
          <p:nvPr/>
        </p:nvSpPr>
        <p:spPr>
          <a:xfrm>
            <a:off x="4736167" y="4983770"/>
            <a:ext cx="2530823" cy="89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0000"/>
              </a:lnSpc>
              <a:buClr>
                <a:srgbClr val="272525"/>
              </a:buClr>
              <a:buSzPts val="8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Students engage in GD &amp; mock interviews as part of their preparation for placement</a:t>
            </a:r>
            <a:endParaRPr lang="en-US" sz="1200" b="0" i="0" u="none" strike="noStrike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23;p19">
            <a:extLst>
              <a:ext uri="{FF2B5EF4-FFF2-40B4-BE49-F238E27FC236}">
                <a16:creationId xmlns:a16="http://schemas.microsoft.com/office/drawing/2014/main" id="{EDD0C0DF-9B37-50F8-9F57-E846976AF127}"/>
              </a:ext>
            </a:extLst>
          </p:cNvPr>
          <p:cNvSpPr/>
          <p:nvPr/>
        </p:nvSpPr>
        <p:spPr>
          <a:xfrm>
            <a:off x="8571694" y="4746724"/>
            <a:ext cx="1325761" cy="16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600" b="1" i="0" u="none" strike="noStrike" cap="none">
                <a:solidFill>
                  <a:srgbClr val="272525"/>
                </a:solidFill>
                <a:latin typeface="Times New Roman" panose="02020603050405020304" pitchFamily="18" charset="0"/>
                <a:ea typeface="Petrona"/>
                <a:cs typeface="Times New Roman" panose="02020603050405020304" pitchFamily="18" charset="0"/>
                <a:sym typeface="Petrona"/>
              </a:rPr>
              <a:t>Boot camp</a:t>
            </a:r>
            <a:endParaRPr sz="1600" b="0" i="0" u="none" strike="noStrike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24;p19">
            <a:extLst>
              <a:ext uri="{FF2B5EF4-FFF2-40B4-BE49-F238E27FC236}">
                <a16:creationId xmlns:a16="http://schemas.microsoft.com/office/drawing/2014/main" id="{AB1FC4AE-2FB3-00C9-ABC3-4D7FC58F7AF6}"/>
              </a:ext>
            </a:extLst>
          </p:cNvPr>
          <p:cNvSpPr/>
          <p:nvPr/>
        </p:nvSpPr>
        <p:spPr>
          <a:xfrm>
            <a:off x="8571694" y="4973018"/>
            <a:ext cx="2530823" cy="428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0000"/>
              </a:lnSpc>
              <a:buClr>
                <a:srgbClr val="272525"/>
              </a:buClr>
              <a:buSzPts val="8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CDC conducts intensive training before the placement starts.</a:t>
            </a:r>
            <a:endParaRPr sz="1200" b="0" i="0" u="none" strike="noStrike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TUHINA RAY\Downloads\WhatsApp Image 2024-11-13 at 11.44.41.jpeg">
            <a:extLst>
              <a:ext uri="{FF2B5EF4-FFF2-40B4-BE49-F238E27FC236}">
                <a16:creationId xmlns:a16="http://schemas.microsoft.com/office/drawing/2014/main" id="{FA348FA8-EB57-BC5A-455B-041F7F9D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6" y="1458069"/>
            <a:ext cx="3238499" cy="26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1AFE27-68F0-28CB-421E-15B0F2C05305}"/>
              </a:ext>
            </a:extLst>
          </p:cNvPr>
          <p:cNvSpPr/>
          <p:nvPr/>
        </p:nvSpPr>
        <p:spPr>
          <a:xfrm>
            <a:off x="1674388" y="1391820"/>
            <a:ext cx="3405187" cy="492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Courses Embedded in Curriculum</a:t>
            </a:r>
            <a:endParaRPr lang="en-IN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84E65E-B0FF-C18A-D32E-7011C561C206}"/>
              </a:ext>
            </a:extLst>
          </p:cNvPr>
          <p:cNvSpPr/>
          <p:nvPr/>
        </p:nvSpPr>
        <p:spPr>
          <a:xfrm>
            <a:off x="1674388" y="1974022"/>
            <a:ext cx="3238500" cy="61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Boot Camps</a:t>
            </a:r>
            <a:endParaRPr lang="en-IN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E8DE95-340F-DBB9-2190-7295723FD956}"/>
              </a:ext>
            </a:extLst>
          </p:cNvPr>
          <p:cNvSpPr/>
          <p:nvPr/>
        </p:nvSpPr>
        <p:spPr>
          <a:xfrm>
            <a:off x="1649683" y="2582640"/>
            <a:ext cx="3428999" cy="61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Profile Based Trainings</a:t>
            </a:r>
            <a:endParaRPr lang="en-IN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1E874B-CFA9-9932-C133-C75C258992C6}"/>
              </a:ext>
            </a:extLst>
          </p:cNvPr>
          <p:cNvSpPr/>
          <p:nvPr/>
        </p:nvSpPr>
        <p:spPr>
          <a:xfrm>
            <a:off x="1575888" y="3186126"/>
            <a:ext cx="3071812" cy="504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Company Specific Trainings</a:t>
            </a:r>
            <a:endParaRPr lang="en-IN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9" name="Picture 3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A10007D-835B-0BDA-16CF-D29FBA620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0"/>
          <a:stretch/>
        </p:blipFill>
        <p:spPr>
          <a:xfrm>
            <a:off x="8067675" y="1458067"/>
            <a:ext cx="3457575" cy="2633815"/>
          </a:xfrm>
          <a:prstGeom prst="rect">
            <a:avLst/>
          </a:prstGeom>
        </p:spPr>
      </p:pic>
      <p:sp>
        <p:nvSpPr>
          <p:cNvPr id="15" name="Google Shape;107;p19">
            <a:extLst>
              <a:ext uri="{FF2B5EF4-FFF2-40B4-BE49-F238E27FC236}">
                <a16:creationId xmlns:a16="http://schemas.microsoft.com/office/drawing/2014/main" id="{7AE967A4-5C99-AC84-3055-AFEEA4A8D5FC}"/>
              </a:ext>
            </a:extLst>
          </p:cNvPr>
          <p:cNvSpPr/>
          <p:nvPr/>
        </p:nvSpPr>
        <p:spPr>
          <a:xfrm>
            <a:off x="1195089" y="3383309"/>
            <a:ext cx="90041" cy="1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600" b="1">
                <a:solidFill>
                  <a:srgbClr val="272525"/>
                </a:solidFill>
                <a:latin typeface="Petrona"/>
                <a:sym typeface="Petrona"/>
              </a:rPr>
              <a:t>4</a:t>
            </a:r>
            <a:endParaRPr sz="1600" b="0" i="0" u="none" strike="noStrike" cap="none"/>
          </a:p>
        </p:txBody>
      </p:sp>
      <p:sp>
        <p:nvSpPr>
          <p:cNvPr id="38" name="Slide Number Placeholder 41">
            <a:extLst>
              <a:ext uri="{FF2B5EF4-FFF2-40B4-BE49-F238E27FC236}">
                <a16:creationId xmlns:a16="http://schemas.microsoft.com/office/drawing/2014/main" id="{F2EA787C-5854-6D3B-9C51-7301250E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33" y="6411069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11</a:t>
            </a:fld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3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A3333-D0A3-9C82-1603-6ABE15FE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7C04AA-2BE4-E5DB-EF9C-939D7F7A9D2F}"/>
              </a:ext>
            </a:extLst>
          </p:cNvPr>
          <p:cNvSpPr txBox="1">
            <a:spLocks/>
          </p:cNvSpPr>
          <p:nvPr/>
        </p:nvSpPr>
        <p:spPr>
          <a:xfrm>
            <a:off x="838200" y="2005557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FB2F79-3E5C-6FBD-0074-15E4C2BE7AA2}"/>
              </a:ext>
            </a:extLst>
          </p:cNvPr>
          <p:cNvSpPr txBox="1">
            <a:spLocks/>
          </p:cNvSpPr>
          <p:nvPr/>
        </p:nvSpPr>
        <p:spPr>
          <a:xfrm>
            <a:off x="3990652" y="360363"/>
            <a:ext cx="4229746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Career Skills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51C34BA-DCA5-AEA5-E1FA-C9F61B8DE3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99942"/>
              </p:ext>
            </p:extLst>
          </p:nvPr>
        </p:nvGraphicFramePr>
        <p:xfrm>
          <a:off x="1905000" y="1156831"/>
          <a:ext cx="8382000" cy="483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4FB2F79-3E5C-6FBD-0074-15E4C2BE7AA2}"/>
              </a:ext>
            </a:extLst>
          </p:cNvPr>
          <p:cNvSpPr txBox="1">
            <a:spLocks/>
          </p:cNvSpPr>
          <p:nvPr/>
        </p:nvSpPr>
        <p:spPr>
          <a:xfrm>
            <a:off x="248355" y="2921701"/>
            <a:ext cx="2475091" cy="1656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Modules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949752E-A37E-0A8A-319F-67130B2D8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420" y="1398370"/>
            <a:ext cx="448439" cy="402790"/>
          </a:xfrm>
          <a:prstGeom prst="rect">
            <a:avLst/>
          </a:prstGeom>
        </p:spPr>
      </p:pic>
      <p:pic>
        <p:nvPicPr>
          <p:cNvPr id="9" name="Picture 8" descr="A person with a tie and a hand holding a bubble&#10;&#10;Description automatically generated with medium confidence">
            <a:extLst>
              <a:ext uri="{FF2B5EF4-FFF2-40B4-BE49-F238E27FC236}">
                <a16:creationId xmlns:a16="http://schemas.microsoft.com/office/drawing/2014/main" id="{B5D00191-BBFC-50E8-0F07-3BAC42E6A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6108" y="2054263"/>
            <a:ext cx="361451" cy="361451"/>
          </a:xfrm>
          <a:prstGeom prst="rect">
            <a:avLst/>
          </a:prstGeom>
        </p:spPr>
      </p:pic>
      <p:pic>
        <p:nvPicPr>
          <p:cNvPr id="10" name="Picture 9" descr="A clipboard with a person's head and a gear in the middle&#10;&#10;Description automatically generated">
            <a:extLst>
              <a:ext uri="{FF2B5EF4-FFF2-40B4-BE49-F238E27FC236}">
                <a16:creationId xmlns:a16="http://schemas.microsoft.com/office/drawing/2014/main" id="{97EA1D4C-7FED-188A-9672-CB17A62B4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7463" y="2748403"/>
            <a:ext cx="346596" cy="346596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BCBA0F1-3820-F0F9-762F-E40831C71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7463" y="4043363"/>
            <a:ext cx="368738" cy="368738"/>
          </a:xfrm>
          <a:prstGeom prst="rect">
            <a:avLst/>
          </a:prstGeom>
        </p:spPr>
      </p:pic>
      <p:pic>
        <p:nvPicPr>
          <p:cNvPr id="12" name="Picture 11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FBA3B895-106F-C9A0-12DB-899AC116BB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1723" y="5372201"/>
            <a:ext cx="361165" cy="368749"/>
          </a:xfrm>
          <a:prstGeom prst="rect">
            <a:avLst/>
          </a:prstGeom>
        </p:spPr>
      </p:pic>
      <p:pic>
        <p:nvPicPr>
          <p:cNvPr id="13" name="Picture 12" descr="A person walking on a graph&#10;&#10;Description automatically generated">
            <a:extLst>
              <a:ext uri="{FF2B5EF4-FFF2-40B4-BE49-F238E27FC236}">
                <a16:creationId xmlns:a16="http://schemas.microsoft.com/office/drawing/2014/main" id="{41061B76-D2F5-9725-8EC8-B2A5AD486B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2184" y="3357814"/>
            <a:ext cx="363931" cy="363931"/>
          </a:xfrm>
          <a:prstGeom prst="rect">
            <a:avLst/>
          </a:prstGeom>
        </p:spPr>
      </p:pic>
      <p:pic>
        <p:nvPicPr>
          <p:cNvPr id="14" name="Picture 13" descr="A person pointing at a pie chart&#10;&#10;Description automatically generated">
            <a:extLst>
              <a:ext uri="{FF2B5EF4-FFF2-40B4-BE49-F238E27FC236}">
                <a16:creationId xmlns:a16="http://schemas.microsoft.com/office/drawing/2014/main" id="{88DC8B69-6A82-C8C1-78EB-C5FC05D25B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1715" y="4740248"/>
            <a:ext cx="332291" cy="332291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B2EC541-4E1F-F9A3-9048-776FD0505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175" y="6412500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12</a:t>
            </a:fld>
            <a:endParaRPr lang="en-I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1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B5552-56DB-FFFB-EEF0-B75FA89F5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6;p19">
            <a:extLst>
              <a:ext uri="{FF2B5EF4-FFF2-40B4-BE49-F238E27FC236}">
                <a16:creationId xmlns:a16="http://schemas.microsoft.com/office/drawing/2014/main" id="{232E5B4D-7718-F927-7369-83DA2A4D2DFE}"/>
              </a:ext>
            </a:extLst>
          </p:cNvPr>
          <p:cNvSpPr/>
          <p:nvPr/>
        </p:nvSpPr>
        <p:spPr>
          <a:xfrm>
            <a:off x="4635938" y="5142681"/>
            <a:ext cx="3459553" cy="1177524"/>
          </a:xfrm>
          <a:prstGeom prst="roundRect">
            <a:avLst>
              <a:gd name="adj" fmla="val 5576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" name="Google Shape;116;p19">
            <a:extLst>
              <a:ext uri="{FF2B5EF4-FFF2-40B4-BE49-F238E27FC236}">
                <a16:creationId xmlns:a16="http://schemas.microsoft.com/office/drawing/2014/main" id="{95669961-2DF8-BFBC-E6B4-38FD8D6A6F60}"/>
              </a:ext>
            </a:extLst>
          </p:cNvPr>
          <p:cNvSpPr/>
          <p:nvPr/>
        </p:nvSpPr>
        <p:spPr>
          <a:xfrm>
            <a:off x="8336680" y="5142681"/>
            <a:ext cx="3459553" cy="1177524"/>
          </a:xfrm>
          <a:prstGeom prst="roundRect">
            <a:avLst>
              <a:gd name="adj" fmla="val 5576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A6A071-72A4-DFC3-BE38-9FCFED1745D0}"/>
              </a:ext>
            </a:extLst>
          </p:cNvPr>
          <p:cNvSpPr txBox="1">
            <a:spLocks/>
          </p:cNvSpPr>
          <p:nvPr/>
        </p:nvSpPr>
        <p:spPr>
          <a:xfrm>
            <a:off x="3983787" y="370931"/>
            <a:ext cx="4229746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cs typeface="Times New Roman" panose="02020603050405020304" pitchFamily="18" charset="0"/>
              </a:rPr>
              <a:t>Technical Skills</a:t>
            </a:r>
            <a:endParaRPr lang="en-IN" sz="3200" b="1">
              <a:solidFill>
                <a:srgbClr val="006CB5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Google Shape;93;p19">
            <a:extLst>
              <a:ext uri="{FF2B5EF4-FFF2-40B4-BE49-F238E27FC236}">
                <a16:creationId xmlns:a16="http://schemas.microsoft.com/office/drawing/2014/main" id="{15E3229D-A236-190D-A880-0BCE1EA6BD4B}"/>
              </a:ext>
            </a:extLst>
          </p:cNvPr>
          <p:cNvSpPr/>
          <p:nvPr/>
        </p:nvSpPr>
        <p:spPr>
          <a:xfrm>
            <a:off x="636959" y="1077276"/>
            <a:ext cx="2651522" cy="33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etrona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+mj-lt"/>
                <a:ea typeface="Petrona"/>
                <a:cs typeface="Petrona"/>
                <a:sym typeface="Petrona"/>
              </a:rPr>
              <a:t>Program Offerings</a:t>
            </a:r>
            <a:endParaRPr sz="2100" b="0" i="0" u="none" strike="noStrike" cap="none">
              <a:latin typeface="+mj-lt"/>
            </a:endParaRPr>
          </a:p>
        </p:txBody>
      </p:sp>
      <p:sp>
        <p:nvSpPr>
          <p:cNvPr id="6" name="Google Shape;94;p19">
            <a:extLst>
              <a:ext uri="{FF2B5EF4-FFF2-40B4-BE49-F238E27FC236}">
                <a16:creationId xmlns:a16="http://schemas.microsoft.com/office/drawing/2014/main" id="{C8AD8626-6197-3BD6-116F-D2781458C1AC}"/>
              </a:ext>
            </a:extLst>
          </p:cNvPr>
          <p:cNvSpPr/>
          <p:nvPr/>
        </p:nvSpPr>
        <p:spPr>
          <a:xfrm>
            <a:off x="781323" y="1851902"/>
            <a:ext cx="14288" cy="2662163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7" name="Google Shape;95;p19">
            <a:extLst>
              <a:ext uri="{FF2B5EF4-FFF2-40B4-BE49-F238E27FC236}">
                <a16:creationId xmlns:a16="http://schemas.microsoft.com/office/drawing/2014/main" id="{80258D4A-F8BB-1B73-8539-488D05E0A977}"/>
              </a:ext>
            </a:extLst>
          </p:cNvPr>
          <p:cNvSpPr/>
          <p:nvPr/>
        </p:nvSpPr>
        <p:spPr>
          <a:xfrm>
            <a:off x="887809" y="1830719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9" name="Google Shape;96;p19">
            <a:extLst>
              <a:ext uri="{FF2B5EF4-FFF2-40B4-BE49-F238E27FC236}">
                <a16:creationId xmlns:a16="http://schemas.microsoft.com/office/drawing/2014/main" id="{883F365F-850D-A401-1EDF-410E8C685630}"/>
              </a:ext>
            </a:extLst>
          </p:cNvPr>
          <p:cNvSpPr/>
          <p:nvPr/>
        </p:nvSpPr>
        <p:spPr>
          <a:xfrm>
            <a:off x="674836" y="1724232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" name="Google Shape;97;p19">
            <a:extLst>
              <a:ext uri="{FF2B5EF4-FFF2-40B4-BE49-F238E27FC236}">
                <a16:creationId xmlns:a16="http://schemas.microsoft.com/office/drawing/2014/main" id="{95FACD48-71DD-D31E-3ED1-411AB935AFD2}"/>
              </a:ext>
            </a:extLst>
          </p:cNvPr>
          <p:cNvSpPr/>
          <p:nvPr/>
        </p:nvSpPr>
        <p:spPr>
          <a:xfrm>
            <a:off x="754385" y="1758314"/>
            <a:ext cx="68089" cy="159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3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1</a:t>
            </a:r>
            <a:endParaRPr sz="1300" b="0" i="0" u="none" strike="noStrike" cap="none">
              <a:latin typeface="+mj-lt"/>
            </a:endParaRPr>
          </a:p>
        </p:txBody>
      </p:sp>
      <p:sp>
        <p:nvSpPr>
          <p:cNvPr id="11" name="Google Shape;98;p19">
            <a:extLst>
              <a:ext uri="{FF2B5EF4-FFF2-40B4-BE49-F238E27FC236}">
                <a16:creationId xmlns:a16="http://schemas.microsoft.com/office/drawing/2014/main" id="{852DFF50-6DE0-83D5-C1A5-923A26322585}"/>
              </a:ext>
            </a:extLst>
          </p:cNvPr>
          <p:cNvSpPr/>
          <p:nvPr/>
        </p:nvSpPr>
        <p:spPr>
          <a:xfrm>
            <a:off x="1343968" y="1711582"/>
            <a:ext cx="2035298" cy="20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400" b="1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Audit</a:t>
            </a:r>
            <a:r>
              <a:rPr lang="en" sz="14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 Based Courses</a:t>
            </a:r>
            <a:endParaRPr sz="1400" b="0" i="0" u="none" strike="noStrike" cap="none">
              <a:latin typeface="+mj-lt"/>
            </a:endParaRPr>
          </a:p>
        </p:txBody>
      </p:sp>
      <p:sp>
        <p:nvSpPr>
          <p:cNvPr id="12" name="Google Shape;99;p19">
            <a:extLst>
              <a:ext uri="{FF2B5EF4-FFF2-40B4-BE49-F238E27FC236}">
                <a16:creationId xmlns:a16="http://schemas.microsoft.com/office/drawing/2014/main" id="{DFBC4008-9AEA-42A0-CC18-2E0F49AE152E}"/>
              </a:ext>
            </a:extLst>
          </p:cNvPr>
          <p:cNvSpPr/>
          <p:nvPr/>
        </p:nvSpPr>
        <p:spPr>
          <a:xfrm>
            <a:off x="1343968" y="1937875"/>
            <a:ext cx="4692279" cy="5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 b="0" i="0" u="none" strike="noStrike" cap="none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The curriculum includes audit-based courses covering various subjects like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Competitive Coding.</a:t>
            </a:r>
            <a:endParaRPr lang="en" sz="1200" b="0" i="0" u="none" strike="noStrike" cap="none">
              <a:solidFill>
                <a:srgbClr val="272525"/>
              </a:solidFill>
              <a:latin typeface="+mj-lt"/>
              <a:ea typeface="Inter"/>
              <a:cs typeface="Inter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endParaRPr sz="1200" b="0" i="0" u="none" strike="noStrike" cap="none">
              <a:latin typeface="+mj-lt"/>
            </a:endParaRPr>
          </a:p>
        </p:txBody>
      </p:sp>
      <p:sp>
        <p:nvSpPr>
          <p:cNvPr id="13" name="Google Shape;100;p19">
            <a:extLst>
              <a:ext uri="{FF2B5EF4-FFF2-40B4-BE49-F238E27FC236}">
                <a16:creationId xmlns:a16="http://schemas.microsoft.com/office/drawing/2014/main" id="{96BE6CBF-79BC-2898-0F48-CCABB71AEC4C}"/>
              </a:ext>
            </a:extLst>
          </p:cNvPr>
          <p:cNvSpPr/>
          <p:nvPr/>
        </p:nvSpPr>
        <p:spPr>
          <a:xfrm>
            <a:off x="887809" y="2751628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4" name="Google Shape;101;p19">
            <a:extLst>
              <a:ext uri="{FF2B5EF4-FFF2-40B4-BE49-F238E27FC236}">
                <a16:creationId xmlns:a16="http://schemas.microsoft.com/office/drawing/2014/main" id="{5F4C3566-1BCF-2CCE-BDA1-FA1595E2D842}"/>
              </a:ext>
            </a:extLst>
          </p:cNvPr>
          <p:cNvSpPr/>
          <p:nvPr/>
        </p:nvSpPr>
        <p:spPr>
          <a:xfrm>
            <a:off x="674836" y="2619742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5" name="Google Shape;102;p19">
            <a:extLst>
              <a:ext uri="{FF2B5EF4-FFF2-40B4-BE49-F238E27FC236}">
                <a16:creationId xmlns:a16="http://schemas.microsoft.com/office/drawing/2014/main" id="{60D8607D-2108-FEB9-D9A9-D9FB67E7C767}"/>
              </a:ext>
            </a:extLst>
          </p:cNvPr>
          <p:cNvSpPr/>
          <p:nvPr/>
        </p:nvSpPr>
        <p:spPr>
          <a:xfrm>
            <a:off x="743372" y="2653823"/>
            <a:ext cx="90190" cy="1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3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2</a:t>
            </a:r>
            <a:endParaRPr sz="1300" b="0" i="0" u="none" strike="noStrike" cap="none">
              <a:latin typeface="+mj-lt"/>
            </a:endParaRPr>
          </a:p>
        </p:txBody>
      </p:sp>
      <p:sp>
        <p:nvSpPr>
          <p:cNvPr id="16" name="Google Shape;103;p19">
            <a:extLst>
              <a:ext uri="{FF2B5EF4-FFF2-40B4-BE49-F238E27FC236}">
                <a16:creationId xmlns:a16="http://schemas.microsoft.com/office/drawing/2014/main" id="{56821672-5A0E-E566-508C-30A3811DBA4E}"/>
              </a:ext>
            </a:extLst>
          </p:cNvPr>
          <p:cNvSpPr/>
          <p:nvPr/>
        </p:nvSpPr>
        <p:spPr>
          <a:xfrm>
            <a:off x="1343968" y="2619283"/>
            <a:ext cx="2136278" cy="2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4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Value Added Skills</a:t>
            </a:r>
            <a:endParaRPr sz="1400" b="0" i="0" u="none" strike="noStrike" cap="none">
              <a:latin typeface="+mj-lt"/>
            </a:endParaRPr>
          </a:p>
        </p:txBody>
      </p:sp>
      <p:sp>
        <p:nvSpPr>
          <p:cNvPr id="17" name="Google Shape;104;p19">
            <a:extLst>
              <a:ext uri="{FF2B5EF4-FFF2-40B4-BE49-F238E27FC236}">
                <a16:creationId xmlns:a16="http://schemas.microsoft.com/office/drawing/2014/main" id="{2A89E795-014C-F1DB-0107-DF7EE4721E4B}"/>
              </a:ext>
            </a:extLst>
          </p:cNvPr>
          <p:cNvSpPr/>
          <p:nvPr/>
        </p:nvSpPr>
        <p:spPr>
          <a:xfrm>
            <a:off x="1343967" y="2833385"/>
            <a:ext cx="4556961" cy="27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 b="0" i="0" u="none" strike="noStrike" cap="none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Students develop valuable skills through workshops and boot camps.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 </a:t>
            </a:r>
            <a:endParaRPr lang="en" sz="1200" b="0" i="0" u="none" strike="noStrike" cap="none">
              <a:solidFill>
                <a:srgbClr val="272525"/>
              </a:solidFill>
              <a:latin typeface="+mj-lt"/>
              <a:ea typeface="Inter"/>
              <a:cs typeface="Inter"/>
              <a:sym typeface="Inter"/>
            </a:endParaRPr>
          </a:p>
        </p:txBody>
      </p:sp>
      <p:sp>
        <p:nvSpPr>
          <p:cNvPr id="18" name="Google Shape;105;p19">
            <a:extLst>
              <a:ext uri="{FF2B5EF4-FFF2-40B4-BE49-F238E27FC236}">
                <a16:creationId xmlns:a16="http://schemas.microsoft.com/office/drawing/2014/main" id="{999F470A-53DF-CB61-98AB-65DF246E3E3F}"/>
              </a:ext>
            </a:extLst>
          </p:cNvPr>
          <p:cNvSpPr/>
          <p:nvPr/>
        </p:nvSpPr>
        <p:spPr>
          <a:xfrm>
            <a:off x="887809" y="3453590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9" name="Google Shape;106;p19">
            <a:extLst>
              <a:ext uri="{FF2B5EF4-FFF2-40B4-BE49-F238E27FC236}">
                <a16:creationId xmlns:a16="http://schemas.microsoft.com/office/drawing/2014/main" id="{D1599B7D-041A-9BC7-F69F-351EDD10CE8F}"/>
              </a:ext>
            </a:extLst>
          </p:cNvPr>
          <p:cNvSpPr/>
          <p:nvPr/>
        </p:nvSpPr>
        <p:spPr>
          <a:xfrm>
            <a:off x="674836" y="3347104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0" name="Google Shape;107;p19">
            <a:extLst>
              <a:ext uri="{FF2B5EF4-FFF2-40B4-BE49-F238E27FC236}">
                <a16:creationId xmlns:a16="http://schemas.microsoft.com/office/drawing/2014/main" id="{2A8B1035-D04D-1426-CBA7-E221FB49BE4C}"/>
              </a:ext>
            </a:extLst>
          </p:cNvPr>
          <p:cNvSpPr/>
          <p:nvPr/>
        </p:nvSpPr>
        <p:spPr>
          <a:xfrm>
            <a:off x="743446" y="3381186"/>
            <a:ext cx="90041" cy="1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3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3</a:t>
            </a:r>
            <a:endParaRPr sz="1300" b="0" i="0" u="none" strike="noStrike" cap="none">
              <a:latin typeface="+mj-lt"/>
            </a:endParaRPr>
          </a:p>
        </p:txBody>
      </p:sp>
      <p:sp>
        <p:nvSpPr>
          <p:cNvPr id="21" name="Google Shape;108;p19">
            <a:extLst>
              <a:ext uri="{FF2B5EF4-FFF2-40B4-BE49-F238E27FC236}">
                <a16:creationId xmlns:a16="http://schemas.microsoft.com/office/drawing/2014/main" id="{7A9C9A9C-EFA9-8895-749E-F7CCFB0E8331}"/>
              </a:ext>
            </a:extLst>
          </p:cNvPr>
          <p:cNvSpPr/>
          <p:nvPr/>
        </p:nvSpPr>
        <p:spPr>
          <a:xfrm>
            <a:off x="1343968" y="3334453"/>
            <a:ext cx="2136278" cy="1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4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Placement Supports</a:t>
            </a:r>
            <a:endParaRPr sz="1400" b="0" i="0" u="none" strike="noStrike" cap="none">
              <a:latin typeface="+mj-lt"/>
            </a:endParaRPr>
          </a:p>
        </p:txBody>
      </p:sp>
      <p:sp>
        <p:nvSpPr>
          <p:cNvPr id="22" name="Google Shape;109;p19">
            <a:extLst>
              <a:ext uri="{FF2B5EF4-FFF2-40B4-BE49-F238E27FC236}">
                <a16:creationId xmlns:a16="http://schemas.microsoft.com/office/drawing/2014/main" id="{FBCF831E-B590-3A1B-00DD-5A831091991F}"/>
              </a:ext>
            </a:extLst>
          </p:cNvPr>
          <p:cNvSpPr/>
          <p:nvPr/>
        </p:nvSpPr>
        <p:spPr>
          <a:xfrm>
            <a:off x="1343969" y="3511978"/>
            <a:ext cx="4556960" cy="46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 b="0" i="0" u="none" strike="noStrike" cap="none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The university provides comprehensive placement support to students.</a:t>
            </a:r>
            <a:endParaRPr sz="1200" b="0" i="0" u="none" strike="noStrike" cap="none">
              <a:latin typeface="+mj-lt"/>
            </a:endParaRPr>
          </a:p>
        </p:txBody>
      </p:sp>
      <p:sp>
        <p:nvSpPr>
          <p:cNvPr id="23" name="Google Shape;110;p19">
            <a:extLst>
              <a:ext uri="{FF2B5EF4-FFF2-40B4-BE49-F238E27FC236}">
                <a16:creationId xmlns:a16="http://schemas.microsoft.com/office/drawing/2014/main" id="{3D1CF358-294C-B82A-2CFF-87EA4B3C2B74}"/>
              </a:ext>
            </a:extLst>
          </p:cNvPr>
          <p:cNvSpPr/>
          <p:nvPr/>
        </p:nvSpPr>
        <p:spPr>
          <a:xfrm>
            <a:off x="887809" y="4144376"/>
            <a:ext cx="353541" cy="14288"/>
          </a:xfrm>
          <a:prstGeom prst="roundRect">
            <a:avLst>
              <a:gd name="adj" fmla="val 29693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4" name="Google Shape;111;p19">
            <a:extLst>
              <a:ext uri="{FF2B5EF4-FFF2-40B4-BE49-F238E27FC236}">
                <a16:creationId xmlns:a16="http://schemas.microsoft.com/office/drawing/2014/main" id="{281928E8-A60E-1403-CC28-FD235AB4900A}"/>
              </a:ext>
            </a:extLst>
          </p:cNvPr>
          <p:cNvSpPr/>
          <p:nvPr/>
        </p:nvSpPr>
        <p:spPr>
          <a:xfrm>
            <a:off x="674836" y="4037889"/>
            <a:ext cx="227261" cy="22726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5" name="Google Shape;112;p19">
            <a:extLst>
              <a:ext uri="{FF2B5EF4-FFF2-40B4-BE49-F238E27FC236}">
                <a16:creationId xmlns:a16="http://schemas.microsoft.com/office/drawing/2014/main" id="{E885A98D-10F6-5333-71D8-66E29D3B520E}"/>
              </a:ext>
            </a:extLst>
          </p:cNvPr>
          <p:cNvSpPr/>
          <p:nvPr/>
        </p:nvSpPr>
        <p:spPr>
          <a:xfrm>
            <a:off x="745604" y="4071971"/>
            <a:ext cx="85725" cy="1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en" sz="13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4</a:t>
            </a:r>
            <a:endParaRPr sz="1300" b="0" i="0" u="none" strike="noStrike" cap="none">
              <a:latin typeface="+mj-lt"/>
            </a:endParaRPr>
          </a:p>
        </p:txBody>
      </p:sp>
      <p:sp>
        <p:nvSpPr>
          <p:cNvPr id="26" name="Google Shape;113;p19">
            <a:extLst>
              <a:ext uri="{FF2B5EF4-FFF2-40B4-BE49-F238E27FC236}">
                <a16:creationId xmlns:a16="http://schemas.microsoft.com/office/drawing/2014/main" id="{7FB6E047-7E61-E4DA-B496-00EFBB022F53}"/>
              </a:ext>
            </a:extLst>
          </p:cNvPr>
          <p:cNvSpPr/>
          <p:nvPr/>
        </p:nvSpPr>
        <p:spPr>
          <a:xfrm>
            <a:off x="1343968" y="4025239"/>
            <a:ext cx="2242021" cy="117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4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Skilling Partners</a:t>
            </a:r>
            <a:endParaRPr sz="1400" b="0" i="0" u="none" strike="noStrike" cap="none">
              <a:latin typeface="+mj-lt"/>
            </a:endParaRPr>
          </a:p>
        </p:txBody>
      </p:sp>
      <p:sp>
        <p:nvSpPr>
          <p:cNvPr id="27" name="Google Shape;114;p19">
            <a:extLst>
              <a:ext uri="{FF2B5EF4-FFF2-40B4-BE49-F238E27FC236}">
                <a16:creationId xmlns:a16="http://schemas.microsoft.com/office/drawing/2014/main" id="{BA698841-2A4F-717D-5103-3784E6E83791}"/>
              </a:ext>
            </a:extLst>
          </p:cNvPr>
          <p:cNvSpPr/>
          <p:nvPr/>
        </p:nvSpPr>
        <p:spPr>
          <a:xfrm>
            <a:off x="1343968" y="4251532"/>
            <a:ext cx="4904432" cy="4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 b="0" i="0" u="none" strike="noStrike" cap="none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Collaborations with industry partners enhance student skills.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Xebia, Samantrix </a:t>
            </a:r>
            <a:r>
              <a:rPr lang="en-IN" sz="1200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Consulting</a:t>
            </a:r>
            <a:r>
              <a:rPr lang="en" sz="1200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 Pvt. Ltd., IBM.(Allsoft Sollutions and Services)</a:t>
            </a:r>
            <a:endParaRPr sz="1200" b="0" i="0" u="none" strike="noStrike" cap="none">
              <a:latin typeface="+mj-lt"/>
            </a:endParaRPr>
          </a:p>
        </p:txBody>
      </p:sp>
      <p:sp>
        <p:nvSpPr>
          <p:cNvPr id="28" name="Google Shape;115;p19">
            <a:extLst>
              <a:ext uri="{FF2B5EF4-FFF2-40B4-BE49-F238E27FC236}">
                <a16:creationId xmlns:a16="http://schemas.microsoft.com/office/drawing/2014/main" id="{915BD55B-3874-94EB-4A83-1F0BAFAE1C88}"/>
              </a:ext>
            </a:extLst>
          </p:cNvPr>
          <p:cNvSpPr/>
          <p:nvPr/>
        </p:nvSpPr>
        <p:spPr>
          <a:xfrm>
            <a:off x="693004" y="4731240"/>
            <a:ext cx="2651522" cy="33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etrona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+mj-lt"/>
                <a:ea typeface="Petrona"/>
                <a:cs typeface="Petrona"/>
                <a:sym typeface="Petrona"/>
              </a:rPr>
              <a:t>Placement Support</a:t>
            </a:r>
            <a:endParaRPr sz="1600" b="1" i="0" u="none" strike="noStrike" cap="none">
              <a:latin typeface="+mj-lt"/>
            </a:endParaRPr>
          </a:p>
        </p:txBody>
      </p:sp>
      <p:sp>
        <p:nvSpPr>
          <p:cNvPr id="29" name="Google Shape;116;p19">
            <a:extLst>
              <a:ext uri="{FF2B5EF4-FFF2-40B4-BE49-F238E27FC236}">
                <a16:creationId xmlns:a16="http://schemas.microsoft.com/office/drawing/2014/main" id="{4263F463-8112-1EDE-9670-6A0E31CC096E}"/>
              </a:ext>
            </a:extLst>
          </p:cNvPr>
          <p:cNvSpPr/>
          <p:nvPr/>
        </p:nvSpPr>
        <p:spPr>
          <a:xfrm>
            <a:off x="636958" y="5148444"/>
            <a:ext cx="3459553" cy="1177524"/>
          </a:xfrm>
          <a:prstGeom prst="roundRect">
            <a:avLst>
              <a:gd name="adj" fmla="val 5576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0" name="Google Shape;117;p19">
            <a:extLst>
              <a:ext uri="{FF2B5EF4-FFF2-40B4-BE49-F238E27FC236}">
                <a16:creationId xmlns:a16="http://schemas.microsoft.com/office/drawing/2014/main" id="{E060D3FA-E9E6-9586-D290-D74A93CB7FBB}"/>
              </a:ext>
            </a:extLst>
          </p:cNvPr>
          <p:cNvSpPr/>
          <p:nvPr/>
        </p:nvSpPr>
        <p:spPr>
          <a:xfrm>
            <a:off x="742701" y="5254186"/>
            <a:ext cx="2242953" cy="18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2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Company Specific Placement</a:t>
            </a:r>
            <a:endParaRPr sz="1200" b="0" i="0" u="none" strike="noStrike" cap="none">
              <a:latin typeface="+mj-lt"/>
            </a:endParaRPr>
          </a:p>
        </p:txBody>
      </p:sp>
      <p:sp>
        <p:nvSpPr>
          <p:cNvPr id="31" name="Google Shape;118;p19">
            <a:extLst>
              <a:ext uri="{FF2B5EF4-FFF2-40B4-BE49-F238E27FC236}">
                <a16:creationId xmlns:a16="http://schemas.microsoft.com/office/drawing/2014/main" id="{FCCE38E5-3989-7F73-0C25-F5252ADBF5FF}"/>
              </a:ext>
            </a:extLst>
          </p:cNvPr>
          <p:cNvSpPr/>
          <p:nvPr/>
        </p:nvSpPr>
        <p:spPr>
          <a:xfrm>
            <a:off x="742702" y="5480481"/>
            <a:ext cx="2530823" cy="32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 b="0" i="0" u="none" strike="noStrike" cap="none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The university offers company-specific placement training programs.</a:t>
            </a:r>
            <a:endParaRPr sz="1200" b="0" i="0" u="none" strike="noStrike" cap="none">
              <a:latin typeface="+mj-lt"/>
            </a:endParaRPr>
          </a:p>
        </p:txBody>
      </p:sp>
      <p:sp>
        <p:nvSpPr>
          <p:cNvPr id="33" name="Google Shape;120;p19">
            <a:extLst>
              <a:ext uri="{FF2B5EF4-FFF2-40B4-BE49-F238E27FC236}">
                <a16:creationId xmlns:a16="http://schemas.microsoft.com/office/drawing/2014/main" id="{F50CEFC1-6251-AEBC-6B1D-82E1F5A9B535}"/>
              </a:ext>
            </a:extLst>
          </p:cNvPr>
          <p:cNvSpPr/>
          <p:nvPr/>
        </p:nvSpPr>
        <p:spPr>
          <a:xfrm>
            <a:off x="4755315" y="5254187"/>
            <a:ext cx="1325761" cy="16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2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Mock Tests</a:t>
            </a:r>
            <a:endParaRPr sz="1200" b="0" i="0" u="none" strike="noStrike" cap="none">
              <a:latin typeface="+mj-lt"/>
            </a:endParaRPr>
          </a:p>
        </p:txBody>
      </p:sp>
      <p:sp>
        <p:nvSpPr>
          <p:cNvPr id="34" name="Google Shape;121;p19">
            <a:extLst>
              <a:ext uri="{FF2B5EF4-FFF2-40B4-BE49-F238E27FC236}">
                <a16:creationId xmlns:a16="http://schemas.microsoft.com/office/drawing/2014/main" id="{5FF4A10C-2C26-C174-64A7-8507575BC511}"/>
              </a:ext>
            </a:extLst>
          </p:cNvPr>
          <p:cNvSpPr/>
          <p:nvPr/>
        </p:nvSpPr>
        <p:spPr>
          <a:xfrm>
            <a:off x="4755315" y="5480481"/>
            <a:ext cx="2530823" cy="32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 b="0" i="0" u="none" strike="noStrike" cap="none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Students participate in mock tests to prepare for job interviews.</a:t>
            </a:r>
            <a:endParaRPr sz="1200" b="0" i="0" u="none" strike="noStrike" cap="none">
              <a:latin typeface="+mj-lt"/>
            </a:endParaRPr>
          </a:p>
        </p:txBody>
      </p:sp>
      <p:sp>
        <p:nvSpPr>
          <p:cNvPr id="36" name="Google Shape;123;p19">
            <a:extLst>
              <a:ext uri="{FF2B5EF4-FFF2-40B4-BE49-F238E27FC236}">
                <a16:creationId xmlns:a16="http://schemas.microsoft.com/office/drawing/2014/main" id="{3E772ADB-E208-C596-FE01-A25C7AC679F4}"/>
              </a:ext>
            </a:extLst>
          </p:cNvPr>
          <p:cNvSpPr/>
          <p:nvPr/>
        </p:nvSpPr>
        <p:spPr>
          <a:xfrm>
            <a:off x="8485843" y="5254187"/>
            <a:ext cx="1325761" cy="16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Petrona"/>
              <a:buNone/>
            </a:pPr>
            <a:r>
              <a:rPr lang="en" sz="1200" b="1" i="0" u="none" strike="noStrike" cap="none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Student </a:t>
            </a:r>
            <a:r>
              <a:rPr lang="en" sz="1200" b="1">
                <a:solidFill>
                  <a:srgbClr val="272525"/>
                </a:solidFill>
                <a:latin typeface="+mj-lt"/>
                <a:ea typeface="Petrona"/>
                <a:cs typeface="Petrona"/>
                <a:sym typeface="Petrona"/>
              </a:rPr>
              <a:t>Segregation</a:t>
            </a:r>
            <a:endParaRPr sz="1200" b="0" i="0" u="none" strike="noStrike" cap="none">
              <a:latin typeface="+mj-lt"/>
            </a:endParaRPr>
          </a:p>
        </p:txBody>
      </p:sp>
      <p:sp>
        <p:nvSpPr>
          <p:cNvPr id="37" name="Google Shape;124;p19">
            <a:extLst>
              <a:ext uri="{FF2B5EF4-FFF2-40B4-BE49-F238E27FC236}">
                <a16:creationId xmlns:a16="http://schemas.microsoft.com/office/drawing/2014/main" id="{202BF1E5-E58A-1D87-2981-93D2BCA26D27}"/>
              </a:ext>
            </a:extLst>
          </p:cNvPr>
          <p:cNvSpPr/>
          <p:nvPr/>
        </p:nvSpPr>
        <p:spPr>
          <a:xfrm>
            <a:off x="8485843" y="5480480"/>
            <a:ext cx="2530823" cy="61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Inter"/>
              <a:buNone/>
            </a:pPr>
            <a:r>
              <a:rPr lang="en" sz="1200" b="0" i="0" u="none" strike="noStrike" cap="none">
                <a:solidFill>
                  <a:srgbClr val="272525"/>
                </a:solidFill>
                <a:latin typeface="+mj-lt"/>
                <a:ea typeface="Inter"/>
                <a:cs typeface="Inter"/>
                <a:sym typeface="Inter"/>
              </a:rPr>
              <a:t>The university segregates students to match them with suitable companies.</a:t>
            </a:r>
            <a:endParaRPr sz="1200" b="0" i="0" u="none" strike="noStrike" cap="none">
              <a:latin typeface="+mj-l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62"/>
          <a:stretch/>
        </p:blipFill>
        <p:spPr>
          <a:xfrm>
            <a:off x="6819900" y="1371444"/>
            <a:ext cx="4735141" cy="2861960"/>
          </a:xfrm>
          <a:prstGeom prst="rect">
            <a:avLst/>
          </a:prstGeom>
        </p:spPr>
      </p:pic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6D1D9377-58E8-6AA6-2DD5-2C334EE2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33" y="6411069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13</a:t>
            </a:fld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4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3D576-A361-F521-16AE-16B25CCCA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E434392-2DDB-BE24-8F0F-4DDBED667631}"/>
              </a:ext>
            </a:extLst>
          </p:cNvPr>
          <p:cNvSpPr txBox="1">
            <a:spLocks/>
          </p:cNvSpPr>
          <p:nvPr/>
        </p:nvSpPr>
        <p:spPr>
          <a:xfrm>
            <a:off x="838200" y="2281782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641E86-D27A-8351-124C-DE2C918C9AC1}"/>
              </a:ext>
            </a:extLst>
          </p:cNvPr>
          <p:cNvSpPr txBox="1">
            <a:spLocks/>
          </p:cNvSpPr>
          <p:nvPr/>
        </p:nvSpPr>
        <p:spPr>
          <a:xfrm>
            <a:off x="3764711" y="325172"/>
            <a:ext cx="4667181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 Engagement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6780C4-9962-36BC-D89C-A3C42C938EF4}"/>
              </a:ext>
            </a:extLst>
          </p:cNvPr>
          <p:cNvGrpSpPr/>
          <p:nvPr/>
        </p:nvGrpSpPr>
        <p:grpSpPr>
          <a:xfrm>
            <a:off x="5929795" y="1413163"/>
            <a:ext cx="5935215" cy="4721477"/>
            <a:chOff x="5929795" y="1413163"/>
            <a:chExt cx="5935215" cy="47214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A07366-E508-C75B-1E61-E0F8E1EBD94A}"/>
                </a:ext>
              </a:extLst>
            </p:cNvPr>
            <p:cNvSpPr/>
            <p:nvPr/>
          </p:nvSpPr>
          <p:spPr>
            <a:xfrm>
              <a:off x="7680850" y="1413163"/>
              <a:ext cx="1521824" cy="1749223"/>
            </a:xfrm>
            <a:custGeom>
              <a:avLst/>
              <a:gdLst>
                <a:gd name="connsiteX0" fmla="*/ 0 w 1749222"/>
                <a:gd name="connsiteY0" fmla="*/ 760912 h 1521823"/>
                <a:gd name="connsiteX1" fmla="*/ 380456 w 1749222"/>
                <a:gd name="connsiteY1" fmla="*/ 0 h 1521823"/>
                <a:gd name="connsiteX2" fmla="*/ 1368766 w 1749222"/>
                <a:gd name="connsiteY2" fmla="*/ 0 h 1521823"/>
                <a:gd name="connsiteX3" fmla="*/ 1749222 w 1749222"/>
                <a:gd name="connsiteY3" fmla="*/ 760912 h 1521823"/>
                <a:gd name="connsiteX4" fmla="*/ 1368766 w 1749222"/>
                <a:gd name="connsiteY4" fmla="*/ 1521823 h 1521823"/>
                <a:gd name="connsiteX5" fmla="*/ 380456 w 1749222"/>
                <a:gd name="connsiteY5" fmla="*/ 1521823 h 1521823"/>
                <a:gd name="connsiteX6" fmla="*/ 0 w 1749222"/>
                <a:gd name="connsiteY6" fmla="*/ 760912 h 15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222" h="1521823">
                  <a:moveTo>
                    <a:pt x="874610" y="0"/>
                  </a:moveTo>
                  <a:lnTo>
                    <a:pt x="1749221" y="330997"/>
                  </a:lnTo>
                  <a:lnTo>
                    <a:pt x="1749221" y="1190826"/>
                  </a:lnTo>
                  <a:lnTo>
                    <a:pt x="874610" y="1521823"/>
                  </a:lnTo>
                  <a:lnTo>
                    <a:pt x="1" y="1190826"/>
                  </a:lnTo>
                  <a:lnTo>
                    <a:pt x="1" y="330997"/>
                  </a:lnTo>
                  <a:lnTo>
                    <a:pt x="87461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90491" tIns="325928" rIns="290492" bIns="32592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0" kern="1200">
                  <a:latin typeface="Times New Roman"/>
                  <a:cs typeface="Times New Roman"/>
                </a:rPr>
                <a:t>Guest Lectures</a:t>
              </a:r>
              <a:endParaRPr lang="en-US" sz="1400" b="0" kern="1200">
                <a:latin typeface="Times New Roman"/>
                <a:cs typeface="Times New Roman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78D1385-5541-7BF6-2825-F91DE89F691B}"/>
                </a:ext>
              </a:extLst>
            </p:cNvPr>
            <p:cNvSpPr/>
            <p:nvPr/>
          </p:nvSpPr>
          <p:spPr>
            <a:xfrm>
              <a:off x="9241287" y="1745925"/>
              <a:ext cx="2623723" cy="1049533"/>
            </a:xfrm>
            <a:custGeom>
              <a:avLst/>
              <a:gdLst>
                <a:gd name="connsiteX0" fmla="*/ 0 w 2623723"/>
                <a:gd name="connsiteY0" fmla="*/ 0 h 1049533"/>
                <a:gd name="connsiteX1" fmla="*/ 2623723 w 2623723"/>
                <a:gd name="connsiteY1" fmla="*/ 0 h 1049533"/>
                <a:gd name="connsiteX2" fmla="*/ 2623723 w 2623723"/>
                <a:gd name="connsiteY2" fmla="*/ 1049533 h 1049533"/>
                <a:gd name="connsiteX3" fmla="*/ 0 w 2623723"/>
                <a:gd name="connsiteY3" fmla="*/ 1049533 h 1049533"/>
                <a:gd name="connsiteX4" fmla="*/ 0 w 2623723"/>
                <a:gd name="connsiteY4" fmla="*/ 0 h 10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723" h="1049533">
                  <a:moveTo>
                    <a:pt x="0" y="0"/>
                  </a:moveTo>
                  <a:lnTo>
                    <a:pt x="2623723" y="0"/>
                  </a:lnTo>
                  <a:lnTo>
                    <a:pt x="2623723" y="1049533"/>
                  </a:lnTo>
                  <a:lnTo>
                    <a:pt x="0" y="1049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Latest Tools and Technologies</a:t>
              </a:r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Industry Updates and Applications</a:t>
              </a:r>
              <a:endParaRPr lang="en-US" sz="1400" b="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0DCEF3-9D77-8E7A-ADCB-9BB7C2B52475}"/>
                </a:ext>
              </a:extLst>
            </p:cNvPr>
            <p:cNvSpPr/>
            <p:nvPr/>
          </p:nvSpPr>
          <p:spPr>
            <a:xfrm>
              <a:off x="5929795" y="1415937"/>
              <a:ext cx="1521824" cy="1749223"/>
            </a:xfrm>
            <a:custGeom>
              <a:avLst/>
              <a:gdLst>
                <a:gd name="connsiteX0" fmla="*/ 0 w 1749222"/>
                <a:gd name="connsiteY0" fmla="*/ 760912 h 1521823"/>
                <a:gd name="connsiteX1" fmla="*/ 380456 w 1749222"/>
                <a:gd name="connsiteY1" fmla="*/ 0 h 1521823"/>
                <a:gd name="connsiteX2" fmla="*/ 1368766 w 1749222"/>
                <a:gd name="connsiteY2" fmla="*/ 0 h 1521823"/>
                <a:gd name="connsiteX3" fmla="*/ 1749222 w 1749222"/>
                <a:gd name="connsiteY3" fmla="*/ 760912 h 1521823"/>
                <a:gd name="connsiteX4" fmla="*/ 1368766 w 1749222"/>
                <a:gd name="connsiteY4" fmla="*/ 1521823 h 1521823"/>
                <a:gd name="connsiteX5" fmla="*/ 380456 w 1749222"/>
                <a:gd name="connsiteY5" fmla="*/ 1521823 h 1521823"/>
                <a:gd name="connsiteX6" fmla="*/ 0 w 1749222"/>
                <a:gd name="connsiteY6" fmla="*/ 760912 h 15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222" h="1521823">
                  <a:moveTo>
                    <a:pt x="874610" y="0"/>
                  </a:moveTo>
                  <a:lnTo>
                    <a:pt x="1749221" y="330997"/>
                  </a:lnTo>
                  <a:lnTo>
                    <a:pt x="1749221" y="1190826"/>
                  </a:lnTo>
                  <a:lnTo>
                    <a:pt x="874610" y="1521823"/>
                  </a:lnTo>
                  <a:lnTo>
                    <a:pt x="1" y="1190826"/>
                  </a:lnTo>
                  <a:lnTo>
                    <a:pt x="1" y="330997"/>
                  </a:lnTo>
                  <a:lnTo>
                    <a:pt x="87461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7151" tIns="272588" rIns="237152" bIns="27258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MoUs</a:t>
              </a:r>
              <a:r>
                <a:rPr lang="en-US" sz="1400" b="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Tie-ups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C1715C1-B6B1-3252-4F0D-2C6D384290E0}"/>
                </a:ext>
              </a:extLst>
            </p:cNvPr>
            <p:cNvSpPr/>
            <p:nvPr/>
          </p:nvSpPr>
          <p:spPr>
            <a:xfrm>
              <a:off x="6916329" y="2900677"/>
              <a:ext cx="1521824" cy="1749223"/>
            </a:xfrm>
            <a:custGeom>
              <a:avLst/>
              <a:gdLst>
                <a:gd name="connsiteX0" fmla="*/ 0 w 1749222"/>
                <a:gd name="connsiteY0" fmla="*/ 760912 h 1521823"/>
                <a:gd name="connsiteX1" fmla="*/ 380456 w 1749222"/>
                <a:gd name="connsiteY1" fmla="*/ 0 h 1521823"/>
                <a:gd name="connsiteX2" fmla="*/ 1368766 w 1749222"/>
                <a:gd name="connsiteY2" fmla="*/ 0 h 1521823"/>
                <a:gd name="connsiteX3" fmla="*/ 1749222 w 1749222"/>
                <a:gd name="connsiteY3" fmla="*/ 760912 h 1521823"/>
                <a:gd name="connsiteX4" fmla="*/ 1368766 w 1749222"/>
                <a:gd name="connsiteY4" fmla="*/ 1521823 h 1521823"/>
                <a:gd name="connsiteX5" fmla="*/ 380456 w 1749222"/>
                <a:gd name="connsiteY5" fmla="*/ 1521823 h 1521823"/>
                <a:gd name="connsiteX6" fmla="*/ 0 w 1749222"/>
                <a:gd name="connsiteY6" fmla="*/ 760912 h 15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222" h="1521823">
                  <a:moveTo>
                    <a:pt x="874610" y="0"/>
                  </a:moveTo>
                  <a:lnTo>
                    <a:pt x="1749221" y="330997"/>
                  </a:lnTo>
                  <a:lnTo>
                    <a:pt x="1749221" y="1190826"/>
                  </a:lnTo>
                  <a:lnTo>
                    <a:pt x="874610" y="1521823"/>
                  </a:lnTo>
                  <a:lnTo>
                    <a:pt x="1" y="1190826"/>
                  </a:lnTo>
                  <a:lnTo>
                    <a:pt x="1" y="330997"/>
                  </a:lnTo>
                  <a:lnTo>
                    <a:pt x="87461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98111" tIns="333548" rIns="298112" bIns="333547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kern="1200">
                  <a:latin typeface="Times New Roman"/>
                  <a:cs typeface="Times New Roman"/>
                </a:rPr>
                <a:t>Workshops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55D2FEB-45F6-17BC-36E4-9A2751E3CC0E}"/>
                </a:ext>
              </a:extLst>
            </p:cNvPr>
            <p:cNvSpPr/>
            <p:nvPr/>
          </p:nvSpPr>
          <p:spPr>
            <a:xfrm>
              <a:off x="8544678" y="3323968"/>
              <a:ext cx="1889159" cy="1049533"/>
            </a:xfrm>
            <a:custGeom>
              <a:avLst/>
              <a:gdLst>
                <a:gd name="connsiteX0" fmla="*/ 0 w 1889159"/>
                <a:gd name="connsiteY0" fmla="*/ 0 h 1049533"/>
                <a:gd name="connsiteX1" fmla="*/ 1889159 w 1889159"/>
                <a:gd name="connsiteY1" fmla="*/ 0 h 1049533"/>
                <a:gd name="connsiteX2" fmla="*/ 1889159 w 1889159"/>
                <a:gd name="connsiteY2" fmla="*/ 1049533 h 1049533"/>
                <a:gd name="connsiteX3" fmla="*/ 0 w 1889159"/>
                <a:gd name="connsiteY3" fmla="*/ 1049533 h 1049533"/>
                <a:gd name="connsiteX4" fmla="*/ 0 w 1889159"/>
                <a:gd name="connsiteY4" fmla="*/ 0 h 10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9159" h="1049533">
                  <a:moveTo>
                    <a:pt x="0" y="0"/>
                  </a:moveTo>
                  <a:lnTo>
                    <a:pt x="1889159" y="0"/>
                  </a:lnTo>
                  <a:lnTo>
                    <a:pt x="1889159" y="1049533"/>
                  </a:lnTo>
                  <a:lnTo>
                    <a:pt x="0" y="1049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>
                  <a:latin typeface="Times New Roman"/>
                  <a:cs typeface="Times New Roman"/>
                </a:rPr>
                <a:t>Upskilling</a:t>
              </a:r>
            </a:p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>
                  <a:latin typeface="Times New Roman"/>
                  <a:cs typeface="Times New Roman"/>
                </a:rPr>
                <a:t>Hands-on Sessions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31D81B-701F-44BC-001D-DF036FEAAEB8}"/>
                </a:ext>
              </a:extLst>
            </p:cNvPr>
            <p:cNvSpPr/>
            <p:nvPr/>
          </p:nvSpPr>
          <p:spPr>
            <a:xfrm>
              <a:off x="7741262" y="4385417"/>
              <a:ext cx="1582034" cy="1749223"/>
            </a:xfrm>
            <a:custGeom>
              <a:avLst/>
              <a:gdLst>
                <a:gd name="connsiteX0" fmla="*/ 0 w 1749222"/>
                <a:gd name="connsiteY0" fmla="*/ 760912 h 1521823"/>
                <a:gd name="connsiteX1" fmla="*/ 380456 w 1749222"/>
                <a:gd name="connsiteY1" fmla="*/ 0 h 1521823"/>
                <a:gd name="connsiteX2" fmla="*/ 1368766 w 1749222"/>
                <a:gd name="connsiteY2" fmla="*/ 0 h 1521823"/>
                <a:gd name="connsiteX3" fmla="*/ 1749222 w 1749222"/>
                <a:gd name="connsiteY3" fmla="*/ 760912 h 1521823"/>
                <a:gd name="connsiteX4" fmla="*/ 1368766 w 1749222"/>
                <a:gd name="connsiteY4" fmla="*/ 1521823 h 1521823"/>
                <a:gd name="connsiteX5" fmla="*/ 380456 w 1749222"/>
                <a:gd name="connsiteY5" fmla="*/ 1521823 h 1521823"/>
                <a:gd name="connsiteX6" fmla="*/ 0 w 1749222"/>
                <a:gd name="connsiteY6" fmla="*/ 760912 h 15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222" h="1521823">
                  <a:moveTo>
                    <a:pt x="874610" y="0"/>
                  </a:moveTo>
                  <a:lnTo>
                    <a:pt x="1749221" y="330997"/>
                  </a:lnTo>
                  <a:lnTo>
                    <a:pt x="1749221" y="1190826"/>
                  </a:lnTo>
                  <a:lnTo>
                    <a:pt x="874610" y="1521823"/>
                  </a:lnTo>
                  <a:lnTo>
                    <a:pt x="1" y="1190826"/>
                  </a:lnTo>
                  <a:lnTo>
                    <a:pt x="1" y="330997"/>
                  </a:lnTo>
                  <a:lnTo>
                    <a:pt x="87461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90491" tIns="325928" rIns="290492" bIns="325927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>
                  <a:latin typeface="Times New Roman"/>
                  <a:cs typeface="Times New Roman"/>
                </a:rPr>
                <a:t>Hack-a-thons</a:t>
              </a:r>
              <a:endParaRPr lang="en-US" sz="1400" b="0" kern="1200">
                <a:latin typeface="Times New Roman"/>
                <a:cs typeface="Times New Roman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270C64-09E9-B481-F69A-E81D81716287}"/>
                </a:ext>
              </a:extLst>
            </p:cNvPr>
            <p:cNvSpPr/>
            <p:nvPr/>
          </p:nvSpPr>
          <p:spPr>
            <a:xfrm>
              <a:off x="9309265" y="4735262"/>
              <a:ext cx="1952131" cy="1049533"/>
            </a:xfrm>
            <a:custGeom>
              <a:avLst/>
              <a:gdLst>
                <a:gd name="connsiteX0" fmla="*/ 0 w 1952131"/>
                <a:gd name="connsiteY0" fmla="*/ 0 h 1049533"/>
                <a:gd name="connsiteX1" fmla="*/ 1952131 w 1952131"/>
                <a:gd name="connsiteY1" fmla="*/ 0 h 1049533"/>
                <a:gd name="connsiteX2" fmla="*/ 1952131 w 1952131"/>
                <a:gd name="connsiteY2" fmla="*/ 1049533 h 1049533"/>
                <a:gd name="connsiteX3" fmla="*/ 0 w 1952131"/>
                <a:gd name="connsiteY3" fmla="*/ 1049533 h 1049533"/>
                <a:gd name="connsiteX4" fmla="*/ 0 w 1952131"/>
                <a:gd name="connsiteY4" fmla="*/ 0 h 10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131" h="1049533">
                  <a:moveTo>
                    <a:pt x="0" y="0"/>
                  </a:moveTo>
                  <a:lnTo>
                    <a:pt x="1952131" y="0"/>
                  </a:lnTo>
                  <a:lnTo>
                    <a:pt x="1952131" y="1049533"/>
                  </a:lnTo>
                  <a:lnTo>
                    <a:pt x="0" y="1049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>
                  <a:latin typeface="Times New Roman"/>
                  <a:cs typeface="Times New Roman"/>
                </a:rPr>
                <a:t>Bringing all the stake holders to one platform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108CD7-1DA6-7A12-2D9F-48D1C0DA2580}"/>
                </a:ext>
              </a:extLst>
            </p:cNvPr>
            <p:cNvSpPr/>
            <p:nvPr/>
          </p:nvSpPr>
          <p:spPr>
            <a:xfrm>
              <a:off x="6097693" y="4385417"/>
              <a:ext cx="1521824" cy="1749223"/>
            </a:xfrm>
            <a:custGeom>
              <a:avLst/>
              <a:gdLst>
                <a:gd name="connsiteX0" fmla="*/ 0 w 1749222"/>
                <a:gd name="connsiteY0" fmla="*/ 760912 h 1521823"/>
                <a:gd name="connsiteX1" fmla="*/ 380456 w 1749222"/>
                <a:gd name="connsiteY1" fmla="*/ 0 h 1521823"/>
                <a:gd name="connsiteX2" fmla="*/ 1368766 w 1749222"/>
                <a:gd name="connsiteY2" fmla="*/ 0 h 1521823"/>
                <a:gd name="connsiteX3" fmla="*/ 1749222 w 1749222"/>
                <a:gd name="connsiteY3" fmla="*/ 760912 h 1521823"/>
                <a:gd name="connsiteX4" fmla="*/ 1368766 w 1749222"/>
                <a:gd name="connsiteY4" fmla="*/ 1521823 h 1521823"/>
                <a:gd name="connsiteX5" fmla="*/ 380456 w 1749222"/>
                <a:gd name="connsiteY5" fmla="*/ 1521823 h 1521823"/>
                <a:gd name="connsiteX6" fmla="*/ 0 w 1749222"/>
                <a:gd name="connsiteY6" fmla="*/ 760912 h 15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222" h="1521823">
                  <a:moveTo>
                    <a:pt x="874610" y="0"/>
                  </a:moveTo>
                  <a:lnTo>
                    <a:pt x="1749221" y="330997"/>
                  </a:lnTo>
                  <a:lnTo>
                    <a:pt x="1749221" y="1190826"/>
                  </a:lnTo>
                  <a:lnTo>
                    <a:pt x="874610" y="1521823"/>
                  </a:lnTo>
                  <a:lnTo>
                    <a:pt x="1" y="1190826"/>
                  </a:lnTo>
                  <a:lnTo>
                    <a:pt x="1" y="330997"/>
                  </a:lnTo>
                  <a:lnTo>
                    <a:pt x="87461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7151" tIns="272588" rIns="237152" bIns="27258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0" kern="1200">
                  <a:latin typeface="Times New Roman" pitchFamily="18" charset="0"/>
                  <a:cs typeface="Times New Roman" pitchFamily="18" charset="0"/>
                </a:rPr>
                <a:t>Industry Visit</a:t>
              </a:r>
              <a:endParaRPr lang="en-US" sz="1400" b="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6BED14-809B-8623-342C-B47389235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6" y="4373318"/>
            <a:ext cx="4665564" cy="1813738"/>
          </a:xfrm>
          <a:prstGeom prst="rect">
            <a:avLst/>
          </a:prstGeom>
        </p:spPr>
      </p:pic>
      <p:pic>
        <p:nvPicPr>
          <p:cNvPr id="16" name="Picture 15" descr="A group of people in safety vests and helmets posing for a photo&#10;&#10;Description automatically generated">
            <a:extLst>
              <a:ext uri="{FF2B5EF4-FFF2-40B4-BE49-F238E27FC236}">
                <a16:creationId xmlns:a16="http://schemas.microsoft.com/office/drawing/2014/main" id="{9F0AB575-2DDC-F3A4-720E-F6E9BEB38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6" y="3141072"/>
            <a:ext cx="2332782" cy="1703300"/>
          </a:xfrm>
          <a:prstGeom prst="rect">
            <a:avLst/>
          </a:prstGeom>
        </p:spPr>
      </p:pic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F38149-BA3E-8A14-35B7-01F0971F5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68" y="3141072"/>
            <a:ext cx="2332782" cy="1730333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DD7E9C9F-4389-FA02-63E6-3F501339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985" y="4486364"/>
            <a:ext cx="866179" cy="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Vaco Binary Semantics Company Profile 2024: Valuation, Funding ...">
            <a:extLst>
              <a:ext uri="{FF2B5EF4-FFF2-40B4-BE49-F238E27FC236}">
                <a16:creationId xmlns:a16="http://schemas.microsoft.com/office/drawing/2014/main" id="{88BDA52F-02A7-B445-1FBF-830EB82C5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32587" r="663" b="32387"/>
          <a:stretch/>
        </p:blipFill>
        <p:spPr bwMode="auto">
          <a:xfrm>
            <a:off x="4437903" y="5748407"/>
            <a:ext cx="774647" cy="4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ADC81-31B3-1106-E30B-ECF0B14357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79" r="23890" b="25069"/>
          <a:stretch/>
        </p:blipFill>
        <p:spPr>
          <a:xfrm>
            <a:off x="546985" y="1209774"/>
            <a:ext cx="4665564" cy="194349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1AA88D-D5D9-2A3D-6BF9-402F627D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275" y="6413500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14</a:t>
            </a:fld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83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Samatrix Consulting Private Limited | LinkedIn">
            <a:extLst>
              <a:ext uri="{FF2B5EF4-FFF2-40B4-BE49-F238E27FC236}">
                <a16:creationId xmlns:a16="http://schemas.microsoft.com/office/drawing/2014/main" id="{CD2CBFB5-9F5D-F2A4-4D1D-E6C7D781C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1" b="36318"/>
          <a:stretch>
            <a:fillRect/>
          </a:stretch>
        </p:blipFill>
        <p:spPr bwMode="auto">
          <a:xfrm>
            <a:off x="903049" y="4114275"/>
            <a:ext cx="2660937" cy="74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898E0-6E34-43A3-2F57-E9F3ED9E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6425565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15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F2C227-B41C-FA40-C077-0B200303D48C}"/>
              </a:ext>
            </a:extLst>
          </p:cNvPr>
          <p:cNvSpPr txBox="1">
            <a:spLocks/>
          </p:cNvSpPr>
          <p:nvPr/>
        </p:nvSpPr>
        <p:spPr>
          <a:xfrm>
            <a:off x="3764711" y="349557"/>
            <a:ext cx="4667181" cy="4876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 and Tie-ups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46 logo ernst and young">
            <a:extLst>
              <a:ext uri="{FF2B5EF4-FFF2-40B4-BE49-F238E27FC236}">
                <a16:creationId xmlns:a16="http://schemas.microsoft.com/office/drawing/2014/main" id="{F3CF8988-7E40-3E8A-E1AB-DE8AC239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96" y="723878"/>
            <a:ext cx="1953042" cy="195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14C2472-990F-5C45-3473-48E3574C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92" y="1383366"/>
            <a:ext cx="3071745" cy="5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ebia_logo-large-transparent | UniPartners : UniPartners">
            <a:extLst>
              <a:ext uri="{FF2B5EF4-FFF2-40B4-BE49-F238E27FC236}">
                <a16:creationId xmlns:a16="http://schemas.microsoft.com/office/drawing/2014/main" id="{474ABF22-A52A-509C-7C51-2FA6DCD5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521" y="2388036"/>
            <a:ext cx="1953042" cy="6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rtners">
            <a:extLst>
              <a:ext uri="{FF2B5EF4-FFF2-40B4-BE49-F238E27FC236}">
                <a16:creationId xmlns:a16="http://schemas.microsoft.com/office/drawing/2014/main" id="{6D007677-6468-8385-7318-1325F1E0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27" y="5108897"/>
            <a:ext cx="1196813" cy="11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aridabad Management Association – Faridabad Management Association">
            <a:extLst>
              <a:ext uri="{FF2B5EF4-FFF2-40B4-BE49-F238E27FC236}">
                <a16:creationId xmlns:a16="http://schemas.microsoft.com/office/drawing/2014/main" id="{19EDE974-0690-ADC3-B4AC-8C780C25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08" y="4463641"/>
            <a:ext cx="2346384" cy="129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est Digital Marketing Courses in Mumbai, Maharashtra">
            <a:extLst>
              <a:ext uri="{FF2B5EF4-FFF2-40B4-BE49-F238E27FC236}">
                <a16:creationId xmlns:a16="http://schemas.microsoft.com/office/drawing/2014/main" id="{4FCCF913-FE76-5D5D-38E8-0A048748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615" y="3534323"/>
            <a:ext cx="1441836" cy="99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70BE8D8-CB1A-5E11-42EF-90BCCF9CE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44"/>
          <a:stretch>
            <a:fillRect/>
          </a:stretch>
        </p:blipFill>
        <p:spPr bwMode="auto">
          <a:xfrm>
            <a:off x="913537" y="5234221"/>
            <a:ext cx="2566598" cy="60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tanding in front of a table&#10;&#10;AI-generated content may be incorrect.">
            <a:extLst>
              <a:ext uri="{FF2B5EF4-FFF2-40B4-BE49-F238E27FC236}">
                <a16:creationId xmlns:a16="http://schemas.microsoft.com/office/drawing/2014/main" id="{F1AB3B93-DADC-E432-3AED-2BEE54403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32" y="1623322"/>
            <a:ext cx="4428360" cy="2490953"/>
          </a:xfrm>
          <a:prstGeom prst="ellipse">
            <a:avLst/>
          </a:prstGeom>
        </p:spPr>
      </p:pic>
      <p:pic>
        <p:nvPicPr>
          <p:cNvPr id="5" name="Picture 2" descr="IBM logo PNG">
            <a:extLst>
              <a:ext uri="{FF2B5EF4-FFF2-40B4-BE49-F238E27FC236}">
                <a16:creationId xmlns:a16="http://schemas.microsoft.com/office/drawing/2014/main" id="{CF848639-A82E-9405-1486-0A7D63A4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1" y="3010327"/>
            <a:ext cx="1510767" cy="6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365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5A17E8-AA1D-FDCD-A784-FC15EF34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718" y="6427406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16</a:t>
            </a:fld>
            <a:endParaRPr lang="en-IN">
              <a:solidFill>
                <a:schemeClr val="bg1"/>
              </a:solidFill>
            </a:endParaRPr>
          </a:p>
        </p:txBody>
      </p:sp>
      <p:pic>
        <p:nvPicPr>
          <p:cNvPr id="5" name="Picture 4" descr="A poster for a college&#10;&#10;AI-generated content may be incorrect.">
            <a:extLst>
              <a:ext uri="{FF2B5EF4-FFF2-40B4-BE49-F238E27FC236}">
                <a16:creationId xmlns:a16="http://schemas.microsoft.com/office/drawing/2014/main" id="{73DEA90F-E15E-9E03-59A5-975806BF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40" y="1345771"/>
            <a:ext cx="2356602" cy="1975535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22B40E6-7808-385E-E4FB-86AA485DB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25544" r="9541"/>
          <a:stretch>
            <a:fillRect/>
          </a:stretch>
        </p:blipFill>
        <p:spPr>
          <a:xfrm>
            <a:off x="6634483" y="3321305"/>
            <a:ext cx="5099802" cy="2824301"/>
          </a:xfrm>
          <a:prstGeom prst="rect">
            <a:avLst/>
          </a:prstGeom>
        </p:spPr>
      </p:pic>
      <p:pic>
        <p:nvPicPr>
          <p:cNvPr id="9" name="Picture 8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6D2F6FF1-3864-0582-7901-9ED6A1FD2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85" y="1345771"/>
            <a:ext cx="2743200" cy="19755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9373A0-EA98-5CFA-55A9-3405E918092A}"/>
              </a:ext>
            </a:extLst>
          </p:cNvPr>
          <p:cNvSpPr txBox="1">
            <a:spLocks/>
          </p:cNvSpPr>
          <p:nvPr/>
        </p:nvSpPr>
        <p:spPr>
          <a:xfrm>
            <a:off x="3764711" y="325172"/>
            <a:ext cx="4667181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Internship Status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4FD56A-35FD-58D3-196C-FF4A292A0FFC}"/>
              </a:ext>
            </a:extLst>
          </p:cNvPr>
          <p:cNvGrpSpPr/>
          <p:nvPr/>
        </p:nvGrpSpPr>
        <p:grpSpPr>
          <a:xfrm>
            <a:off x="3521481" y="2362592"/>
            <a:ext cx="1265203" cy="746925"/>
            <a:chOff x="2573131" y="3883999"/>
            <a:chExt cx="1669549" cy="10083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BE48AB2-12ED-4506-6881-540B38214ABB}"/>
                </a:ext>
              </a:extLst>
            </p:cNvPr>
            <p:cNvGrpSpPr/>
            <p:nvPr/>
          </p:nvGrpSpPr>
          <p:grpSpPr>
            <a:xfrm>
              <a:off x="2573131" y="3883999"/>
              <a:ext cx="1669549" cy="1008381"/>
              <a:chOff x="164246" y="1314769"/>
              <a:chExt cx="1862667" cy="1413191"/>
            </a:xfrm>
          </p:grpSpPr>
          <p:sp>
            <p:nvSpPr>
              <p:cNvPr id="30" name="Rectangle: Rounded Corners 2">
                <a:extLst>
                  <a:ext uri="{FF2B5EF4-FFF2-40B4-BE49-F238E27FC236}">
                    <a16:creationId xmlns:a16="http://schemas.microsoft.com/office/drawing/2014/main" id="{DD1F0C5C-69E6-4815-D08D-FFE5FABA0721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31" name="Rectangle: Rounded Corners 26">
                <a:extLst>
                  <a:ext uri="{FF2B5EF4-FFF2-40B4-BE49-F238E27FC236}">
                    <a16:creationId xmlns:a16="http://schemas.microsoft.com/office/drawing/2014/main" id="{44B1C24D-EF24-735A-8E52-B366303260A9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30" name="Picture 6" descr="Prem Motors | Authorized dealers for Arena, Nexa and Commercial">
              <a:extLst>
                <a:ext uri="{FF2B5EF4-FFF2-40B4-BE49-F238E27FC236}">
                  <a16:creationId xmlns:a16="http://schemas.microsoft.com/office/drawing/2014/main" id="{B920C0DB-6C21-FFA5-6406-A68E3AA5C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860" y="4138038"/>
              <a:ext cx="1401740" cy="568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166F6C-5161-6F5C-F5ED-CF524CA64013}"/>
              </a:ext>
            </a:extLst>
          </p:cNvPr>
          <p:cNvGrpSpPr/>
          <p:nvPr/>
        </p:nvGrpSpPr>
        <p:grpSpPr>
          <a:xfrm>
            <a:off x="457715" y="3372232"/>
            <a:ext cx="1231942" cy="744074"/>
            <a:chOff x="164246" y="1314769"/>
            <a:chExt cx="1862667" cy="1413191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8FC506DE-8B6F-427D-9B98-A0C6AC22600C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948198A6-C558-52D7-474C-D4860B1AF48E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pic>
        <p:nvPicPr>
          <p:cNvPr id="1032" name="Picture 8" descr="InternsElite Logo">
            <a:extLst>
              <a:ext uri="{FF2B5EF4-FFF2-40B4-BE49-F238E27FC236}">
                <a16:creationId xmlns:a16="http://schemas.microsoft.com/office/drawing/2014/main" id="{02D4E9D5-548E-B505-0463-4D21164A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9" y="3632683"/>
            <a:ext cx="1096274" cy="2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D70A462-25D0-5D7F-1A10-E8C006E386BB}"/>
              </a:ext>
            </a:extLst>
          </p:cNvPr>
          <p:cNvGrpSpPr/>
          <p:nvPr/>
        </p:nvGrpSpPr>
        <p:grpSpPr>
          <a:xfrm>
            <a:off x="457715" y="1348622"/>
            <a:ext cx="1231943" cy="744074"/>
            <a:chOff x="457715" y="1348621"/>
            <a:chExt cx="1669549" cy="10083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B2274C6-1DBD-9FC4-F701-9CE9D1F1ACE1}"/>
                </a:ext>
              </a:extLst>
            </p:cNvPr>
            <p:cNvGrpSpPr/>
            <p:nvPr/>
          </p:nvGrpSpPr>
          <p:grpSpPr>
            <a:xfrm>
              <a:off x="457715" y="1348621"/>
              <a:ext cx="1669549" cy="1008381"/>
              <a:chOff x="164246" y="1314769"/>
              <a:chExt cx="1862667" cy="1413191"/>
            </a:xfrm>
          </p:grpSpPr>
          <p:sp>
            <p:nvSpPr>
              <p:cNvPr id="8" name="Rectangle: Rounded Corners 2">
                <a:extLst>
                  <a:ext uri="{FF2B5EF4-FFF2-40B4-BE49-F238E27FC236}">
                    <a16:creationId xmlns:a16="http://schemas.microsoft.com/office/drawing/2014/main" id="{40DFB4DC-743A-5250-1851-3158D6A161FD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10" name="Rectangle: Rounded Corners 26">
                <a:extLst>
                  <a:ext uri="{FF2B5EF4-FFF2-40B4-BE49-F238E27FC236}">
                    <a16:creationId xmlns:a16="http://schemas.microsoft.com/office/drawing/2014/main" id="{81196F35-61AA-BC8B-0985-D7B3ECBA10F9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3" name="Picture 2" descr="Tesla Power Distributorship">
              <a:extLst>
                <a:ext uri="{FF2B5EF4-FFF2-40B4-BE49-F238E27FC236}">
                  <a16:creationId xmlns:a16="http://schemas.microsoft.com/office/drawing/2014/main" id="{96936FC6-E022-70BF-759E-FE2127741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50" y="1584960"/>
              <a:ext cx="1517382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5C9C74-62DA-F016-2004-848B29F5569A}"/>
              </a:ext>
            </a:extLst>
          </p:cNvPr>
          <p:cNvGrpSpPr/>
          <p:nvPr/>
        </p:nvGrpSpPr>
        <p:grpSpPr>
          <a:xfrm>
            <a:off x="2010494" y="1345771"/>
            <a:ext cx="1221441" cy="737731"/>
            <a:chOff x="2574584" y="1354964"/>
            <a:chExt cx="1669549" cy="10083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605BB3B-DC77-F44E-773F-7C43AF6363C8}"/>
                </a:ext>
              </a:extLst>
            </p:cNvPr>
            <p:cNvGrpSpPr/>
            <p:nvPr/>
          </p:nvGrpSpPr>
          <p:grpSpPr>
            <a:xfrm>
              <a:off x="2574584" y="1354964"/>
              <a:ext cx="1669549" cy="1008381"/>
              <a:chOff x="164246" y="1314769"/>
              <a:chExt cx="1862667" cy="1413191"/>
            </a:xfrm>
          </p:grpSpPr>
          <p:sp>
            <p:nvSpPr>
              <p:cNvPr id="12" name="Rectangle: Rounded Corners 2">
                <a:extLst>
                  <a:ext uri="{FF2B5EF4-FFF2-40B4-BE49-F238E27FC236}">
                    <a16:creationId xmlns:a16="http://schemas.microsoft.com/office/drawing/2014/main" id="{61CE661B-BA73-8AE6-8D86-E2A7A51DF081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13" name="Rectangle: Rounded Corners 26">
                <a:extLst>
                  <a:ext uri="{FF2B5EF4-FFF2-40B4-BE49-F238E27FC236}">
                    <a16:creationId xmlns:a16="http://schemas.microsoft.com/office/drawing/2014/main" id="{8C17A377-3D93-FCFC-D954-8FC526FD6E7B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40" name="Picture 16" descr="UNO Minda Group">
              <a:extLst>
                <a:ext uri="{FF2B5EF4-FFF2-40B4-BE49-F238E27FC236}">
                  <a16:creationId xmlns:a16="http://schemas.microsoft.com/office/drawing/2014/main" id="{F597E276-FB0F-ADA7-195E-E84E72C7D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436" y="1601158"/>
              <a:ext cx="1251217" cy="636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CDE082-C878-0EB8-7599-1445B41FC98B}"/>
              </a:ext>
            </a:extLst>
          </p:cNvPr>
          <p:cNvGrpSpPr/>
          <p:nvPr/>
        </p:nvGrpSpPr>
        <p:grpSpPr>
          <a:xfrm>
            <a:off x="462891" y="2357931"/>
            <a:ext cx="1226767" cy="740948"/>
            <a:chOff x="462891" y="2638835"/>
            <a:chExt cx="1669549" cy="100838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987FC-048D-C73A-4B33-1051FCF919E2}"/>
                </a:ext>
              </a:extLst>
            </p:cNvPr>
            <p:cNvGrpSpPr/>
            <p:nvPr/>
          </p:nvGrpSpPr>
          <p:grpSpPr>
            <a:xfrm>
              <a:off x="462891" y="2638835"/>
              <a:ext cx="1669549" cy="1008381"/>
              <a:chOff x="164246" y="1314769"/>
              <a:chExt cx="1862667" cy="1413191"/>
            </a:xfrm>
          </p:grpSpPr>
          <p:sp>
            <p:nvSpPr>
              <p:cNvPr id="18" name="Rectangle: Rounded Corners 2">
                <a:extLst>
                  <a:ext uri="{FF2B5EF4-FFF2-40B4-BE49-F238E27FC236}">
                    <a16:creationId xmlns:a16="http://schemas.microsoft.com/office/drawing/2014/main" id="{C3535B7A-834C-C4FA-F74C-BF9EBCAD3DAD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19" name="Rectangle: Rounded Corners 26">
                <a:extLst>
                  <a:ext uri="{FF2B5EF4-FFF2-40B4-BE49-F238E27FC236}">
                    <a16:creationId xmlns:a16="http://schemas.microsoft.com/office/drawing/2014/main" id="{FB58CB30-FD13-3BC2-76D4-6C901410EA74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38" name="Picture 14" descr="Accelerate your IT Career with Xebia Training">
              <a:extLst>
                <a:ext uri="{FF2B5EF4-FFF2-40B4-BE49-F238E27FC236}">
                  <a16:creationId xmlns:a16="http://schemas.microsoft.com/office/drawing/2014/main" id="{8E74A74B-23AB-2985-41B2-4AECB5416B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8" t="15664" r="9045" b="10794"/>
            <a:stretch>
              <a:fillRect/>
            </a:stretch>
          </p:blipFill>
          <p:spPr bwMode="auto">
            <a:xfrm>
              <a:off x="790331" y="2710104"/>
              <a:ext cx="947100" cy="85834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2870F90-BAD5-9116-2734-A64A718673BA}"/>
              </a:ext>
            </a:extLst>
          </p:cNvPr>
          <p:cNvGrpSpPr/>
          <p:nvPr/>
        </p:nvGrpSpPr>
        <p:grpSpPr>
          <a:xfrm>
            <a:off x="3572925" y="1345771"/>
            <a:ext cx="1213759" cy="746925"/>
            <a:chOff x="4664139" y="1345771"/>
            <a:chExt cx="1669549" cy="10083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10E3773-1D03-9E7C-8777-5F30D9717910}"/>
                </a:ext>
              </a:extLst>
            </p:cNvPr>
            <p:cNvGrpSpPr/>
            <p:nvPr/>
          </p:nvGrpSpPr>
          <p:grpSpPr>
            <a:xfrm>
              <a:off x="4664139" y="1345771"/>
              <a:ext cx="1669549" cy="1008381"/>
              <a:chOff x="164246" y="1314769"/>
              <a:chExt cx="1862667" cy="1413191"/>
            </a:xfrm>
          </p:grpSpPr>
          <p:sp>
            <p:nvSpPr>
              <p:cNvPr id="15" name="Rectangle: Rounded Corners 2">
                <a:extLst>
                  <a:ext uri="{FF2B5EF4-FFF2-40B4-BE49-F238E27FC236}">
                    <a16:creationId xmlns:a16="http://schemas.microsoft.com/office/drawing/2014/main" id="{22EE8E15-898B-5BA9-1B27-13835A6E3F98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16" name="Rectangle: Rounded Corners 26">
                <a:extLst>
                  <a:ext uri="{FF2B5EF4-FFF2-40B4-BE49-F238E27FC236}">
                    <a16:creationId xmlns:a16="http://schemas.microsoft.com/office/drawing/2014/main" id="{19FA08A2-A615-3E61-1554-2E56EFC07080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42" name="Picture 18" descr="Maruti Suzuki Logo and symbol, meaning, history, PNG, brand">
              <a:extLst>
                <a:ext uri="{FF2B5EF4-FFF2-40B4-BE49-F238E27FC236}">
                  <a16:creationId xmlns:a16="http://schemas.microsoft.com/office/drawing/2014/main" id="{48D6F33E-A0BB-0521-D1A6-8F9D52A998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2" b="27256"/>
            <a:stretch>
              <a:fillRect/>
            </a:stretch>
          </p:blipFill>
          <p:spPr bwMode="auto">
            <a:xfrm>
              <a:off x="4682191" y="1612519"/>
              <a:ext cx="1642235" cy="48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500204-D768-645D-EE83-F5FFE72AE75A}"/>
              </a:ext>
            </a:extLst>
          </p:cNvPr>
          <p:cNvGrpSpPr/>
          <p:nvPr/>
        </p:nvGrpSpPr>
        <p:grpSpPr>
          <a:xfrm>
            <a:off x="2004840" y="2357931"/>
            <a:ext cx="1221442" cy="740948"/>
            <a:chOff x="2579760" y="2645178"/>
            <a:chExt cx="1669549" cy="100838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C3FC34D-ABB3-B7EC-5D4E-3BBA277DCCFE}"/>
                </a:ext>
              </a:extLst>
            </p:cNvPr>
            <p:cNvGrpSpPr/>
            <p:nvPr/>
          </p:nvGrpSpPr>
          <p:grpSpPr>
            <a:xfrm>
              <a:off x="2579760" y="2645178"/>
              <a:ext cx="1669549" cy="1008381"/>
              <a:chOff x="164246" y="1314769"/>
              <a:chExt cx="1862667" cy="1413191"/>
            </a:xfrm>
          </p:grpSpPr>
          <p:sp>
            <p:nvSpPr>
              <p:cNvPr id="21" name="Rectangle: Rounded Corners 2">
                <a:extLst>
                  <a:ext uri="{FF2B5EF4-FFF2-40B4-BE49-F238E27FC236}">
                    <a16:creationId xmlns:a16="http://schemas.microsoft.com/office/drawing/2014/main" id="{3AFBD4C1-CE4D-E09C-4406-96F046A54E50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22" name="Rectangle: Rounded Corners 26">
                <a:extLst>
                  <a:ext uri="{FF2B5EF4-FFF2-40B4-BE49-F238E27FC236}">
                    <a16:creationId xmlns:a16="http://schemas.microsoft.com/office/drawing/2014/main" id="{C1C4053F-221A-0DF3-C95C-D9E9239A4BA9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26" name="Picture 2" descr="UI/UX – Wayspire">
              <a:extLst>
                <a:ext uri="{FF2B5EF4-FFF2-40B4-BE49-F238E27FC236}">
                  <a16:creationId xmlns:a16="http://schemas.microsoft.com/office/drawing/2014/main" id="{B763DDB8-6F1D-BB4B-501F-D8588C6A8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435" y="2704102"/>
              <a:ext cx="864349" cy="864349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A393C1-0170-612F-2F6C-4194733030B9}"/>
              </a:ext>
            </a:extLst>
          </p:cNvPr>
          <p:cNvGrpSpPr/>
          <p:nvPr/>
        </p:nvGrpSpPr>
        <p:grpSpPr>
          <a:xfrm>
            <a:off x="5127674" y="1323665"/>
            <a:ext cx="1132880" cy="733091"/>
            <a:chOff x="4669315" y="2635985"/>
            <a:chExt cx="1669549" cy="100838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6621A14-43C7-B07C-1575-13A85D3846D1}"/>
                </a:ext>
              </a:extLst>
            </p:cNvPr>
            <p:cNvGrpSpPr/>
            <p:nvPr/>
          </p:nvGrpSpPr>
          <p:grpSpPr>
            <a:xfrm>
              <a:off x="4669315" y="2635985"/>
              <a:ext cx="1669549" cy="1008381"/>
              <a:chOff x="164246" y="1314769"/>
              <a:chExt cx="1862667" cy="1413191"/>
            </a:xfrm>
          </p:grpSpPr>
          <p:sp>
            <p:nvSpPr>
              <p:cNvPr id="24" name="Rectangle: Rounded Corners 2">
                <a:extLst>
                  <a:ext uri="{FF2B5EF4-FFF2-40B4-BE49-F238E27FC236}">
                    <a16:creationId xmlns:a16="http://schemas.microsoft.com/office/drawing/2014/main" id="{58E1A707-250F-4D7C-1AEC-D92D7C2DAB73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25" name="Rectangle: Rounded Corners 26">
                <a:extLst>
                  <a:ext uri="{FF2B5EF4-FFF2-40B4-BE49-F238E27FC236}">
                    <a16:creationId xmlns:a16="http://schemas.microsoft.com/office/drawing/2014/main" id="{9E84BC58-969B-5C54-B0CE-1101EB00FDE7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28" name="Picture 4" descr="Lancers International School, Gurgaon (Gurugram) | Admission 2022, Fees ...">
              <a:extLst>
                <a:ext uri="{FF2B5EF4-FFF2-40B4-BE49-F238E27FC236}">
                  <a16:creationId xmlns:a16="http://schemas.microsoft.com/office/drawing/2014/main" id="{DD9B415C-1857-1A5F-0846-9F964F122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928" y="2709364"/>
              <a:ext cx="881970" cy="881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79A91A-08D5-3120-1C09-7077C685A12D}"/>
              </a:ext>
            </a:extLst>
          </p:cNvPr>
          <p:cNvGrpSpPr/>
          <p:nvPr/>
        </p:nvGrpSpPr>
        <p:grpSpPr>
          <a:xfrm>
            <a:off x="5121716" y="3387861"/>
            <a:ext cx="1147064" cy="709213"/>
            <a:chOff x="4669315" y="5137226"/>
            <a:chExt cx="1669549" cy="100838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65B089E-3A63-05FC-0B27-4B4E8BCE6FCF}"/>
                </a:ext>
              </a:extLst>
            </p:cNvPr>
            <p:cNvGrpSpPr/>
            <p:nvPr/>
          </p:nvGrpSpPr>
          <p:grpSpPr>
            <a:xfrm>
              <a:off x="4669315" y="5137226"/>
              <a:ext cx="1669549" cy="1008381"/>
              <a:chOff x="164246" y="1314769"/>
              <a:chExt cx="1862667" cy="1413191"/>
            </a:xfrm>
          </p:grpSpPr>
          <p:sp>
            <p:nvSpPr>
              <p:cNvPr id="42" name="Rectangle: Rounded Corners 2">
                <a:extLst>
                  <a:ext uri="{FF2B5EF4-FFF2-40B4-BE49-F238E27FC236}">
                    <a16:creationId xmlns:a16="http://schemas.microsoft.com/office/drawing/2014/main" id="{F996F2DA-F33A-B1B3-47BC-875032F219F7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43" name="Rectangle: Rounded Corners 26">
                <a:extLst>
                  <a:ext uri="{FF2B5EF4-FFF2-40B4-BE49-F238E27FC236}">
                    <a16:creationId xmlns:a16="http://schemas.microsoft.com/office/drawing/2014/main" id="{809134AA-ADC0-76C0-6AF0-C8D7DFD6CCD2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46" name="Picture 8">
              <a:extLst>
                <a:ext uri="{FF2B5EF4-FFF2-40B4-BE49-F238E27FC236}">
                  <a16:creationId xmlns:a16="http://schemas.microsoft.com/office/drawing/2014/main" id="{6319FA2E-5408-29DA-9FCA-52F6F8019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048" y="5505886"/>
              <a:ext cx="1554465" cy="349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38F2AE1-7C4F-E197-0973-7EF809C37DEC}"/>
              </a:ext>
            </a:extLst>
          </p:cNvPr>
          <p:cNvGrpSpPr/>
          <p:nvPr/>
        </p:nvGrpSpPr>
        <p:grpSpPr>
          <a:xfrm>
            <a:off x="5135899" y="2348846"/>
            <a:ext cx="1132880" cy="746925"/>
            <a:chOff x="4662686" y="3874806"/>
            <a:chExt cx="1669549" cy="10083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8FDA55E-6503-931E-FBEF-8D0978E6E758}"/>
                </a:ext>
              </a:extLst>
            </p:cNvPr>
            <p:cNvGrpSpPr/>
            <p:nvPr/>
          </p:nvGrpSpPr>
          <p:grpSpPr>
            <a:xfrm>
              <a:off x="4662686" y="3874806"/>
              <a:ext cx="1669549" cy="1008381"/>
              <a:chOff x="164246" y="1314769"/>
              <a:chExt cx="1862667" cy="1413191"/>
            </a:xfrm>
          </p:grpSpPr>
          <p:sp>
            <p:nvSpPr>
              <p:cNvPr id="33" name="Rectangle: Rounded Corners 2">
                <a:extLst>
                  <a:ext uri="{FF2B5EF4-FFF2-40B4-BE49-F238E27FC236}">
                    <a16:creationId xmlns:a16="http://schemas.microsoft.com/office/drawing/2014/main" id="{FB5B4761-D483-7E6B-96C5-A2565A392835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34" name="Rectangle: Rounded Corners 26">
                <a:extLst>
                  <a:ext uri="{FF2B5EF4-FFF2-40B4-BE49-F238E27FC236}">
                    <a16:creationId xmlns:a16="http://schemas.microsoft.com/office/drawing/2014/main" id="{D5774BEA-952E-31BE-FAEB-4783F8E49275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34" name="Picture 10" descr="Cargoflash Infotech">
              <a:extLst>
                <a:ext uri="{FF2B5EF4-FFF2-40B4-BE49-F238E27FC236}">
                  <a16:creationId xmlns:a16="http://schemas.microsoft.com/office/drawing/2014/main" id="{F1449E4B-56A0-8A30-7825-8EFEAADA0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597" y="3999070"/>
              <a:ext cx="776411" cy="77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FEC890-FC1C-869F-CAAD-C97B5A045269}"/>
              </a:ext>
            </a:extLst>
          </p:cNvPr>
          <p:cNvGrpSpPr/>
          <p:nvPr/>
        </p:nvGrpSpPr>
        <p:grpSpPr>
          <a:xfrm>
            <a:off x="3518072" y="3379413"/>
            <a:ext cx="1268612" cy="731634"/>
            <a:chOff x="2579760" y="5146419"/>
            <a:chExt cx="1669549" cy="100838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B4B95F-9213-FEA2-6101-0D0B371474AA}"/>
                </a:ext>
              </a:extLst>
            </p:cNvPr>
            <p:cNvGrpSpPr/>
            <p:nvPr/>
          </p:nvGrpSpPr>
          <p:grpSpPr>
            <a:xfrm>
              <a:off x="2579760" y="5146419"/>
              <a:ext cx="1669549" cy="1008381"/>
              <a:chOff x="164246" y="1314769"/>
              <a:chExt cx="1862667" cy="1413191"/>
            </a:xfrm>
          </p:grpSpPr>
          <p:sp>
            <p:nvSpPr>
              <p:cNvPr id="39" name="Rectangle: Rounded Corners 2">
                <a:extLst>
                  <a:ext uri="{FF2B5EF4-FFF2-40B4-BE49-F238E27FC236}">
                    <a16:creationId xmlns:a16="http://schemas.microsoft.com/office/drawing/2014/main" id="{D0B168F3-5C26-DFF4-C304-9A2A6E601E1B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40" name="Rectangle: Rounded Corners 26">
                <a:extLst>
                  <a:ext uri="{FF2B5EF4-FFF2-40B4-BE49-F238E27FC236}">
                    <a16:creationId xmlns:a16="http://schemas.microsoft.com/office/drawing/2014/main" id="{FACDFAD8-A196-B646-C29D-E9A0C3A539E4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36" name="Picture 12" descr="Capgemini Logo, symbol, meaning, history, PNG, brand">
              <a:extLst>
                <a:ext uri="{FF2B5EF4-FFF2-40B4-BE49-F238E27FC236}">
                  <a16:creationId xmlns:a16="http://schemas.microsoft.com/office/drawing/2014/main" id="{C0780A19-9546-37EF-0CF3-C587B071EC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96" b="24277"/>
            <a:stretch>
              <a:fillRect/>
            </a:stretch>
          </p:blipFill>
          <p:spPr bwMode="auto">
            <a:xfrm>
              <a:off x="2663634" y="5427836"/>
              <a:ext cx="1551732" cy="49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58CF2F-00B7-805E-D986-1AF25B897249}"/>
              </a:ext>
            </a:extLst>
          </p:cNvPr>
          <p:cNvGrpSpPr/>
          <p:nvPr/>
        </p:nvGrpSpPr>
        <p:grpSpPr>
          <a:xfrm>
            <a:off x="2012590" y="3371652"/>
            <a:ext cx="1231942" cy="739394"/>
            <a:chOff x="462891" y="5140076"/>
            <a:chExt cx="1669549" cy="100838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43E0CA-FF27-7AE8-6FFB-F622EBE2C91D}"/>
                </a:ext>
              </a:extLst>
            </p:cNvPr>
            <p:cNvGrpSpPr/>
            <p:nvPr/>
          </p:nvGrpSpPr>
          <p:grpSpPr>
            <a:xfrm>
              <a:off x="462891" y="5140076"/>
              <a:ext cx="1669549" cy="1008381"/>
              <a:chOff x="164246" y="1314769"/>
              <a:chExt cx="1862667" cy="1413191"/>
            </a:xfrm>
          </p:grpSpPr>
          <p:sp>
            <p:nvSpPr>
              <p:cNvPr id="36" name="Rectangle: Rounded Corners 2">
                <a:extLst>
                  <a:ext uri="{FF2B5EF4-FFF2-40B4-BE49-F238E27FC236}">
                    <a16:creationId xmlns:a16="http://schemas.microsoft.com/office/drawing/2014/main" id="{546CE8BF-75C0-5D07-5384-7BE2C81E7361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37" name="Rectangle: Rounded Corners 26">
                <a:extLst>
                  <a:ext uri="{FF2B5EF4-FFF2-40B4-BE49-F238E27FC236}">
                    <a16:creationId xmlns:a16="http://schemas.microsoft.com/office/drawing/2014/main" id="{81016C7D-D6C2-B28F-BC3A-4A70586A3E1A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47" name="Picture 14" descr="WNS Logo - PNG Logo Vector Brand Downloads (SVG, EPS)">
              <a:extLst>
                <a:ext uri="{FF2B5EF4-FFF2-40B4-BE49-F238E27FC236}">
                  <a16:creationId xmlns:a16="http://schemas.microsoft.com/office/drawing/2014/main" id="{2BD10A2E-9C4F-43C3-2B19-275536421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74" y="5370599"/>
              <a:ext cx="1565243" cy="54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093A369-B357-77AF-72F4-18CFE3BF4A53}"/>
              </a:ext>
            </a:extLst>
          </p:cNvPr>
          <p:cNvGrpSpPr/>
          <p:nvPr/>
        </p:nvGrpSpPr>
        <p:grpSpPr>
          <a:xfrm>
            <a:off x="457715" y="4393268"/>
            <a:ext cx="1231942" cy="744074"/>
            <a:chOff x="164246" y="1314769"/>
            <a:chExt cx="1862667" cy="1413191"/>
          </a:xfrm>
        </p:grpSpPr>
        <p:sp>
          <p:nvSpPr>
            <p:cNvPr id="61" name="Rectangle: Rounded Corners 2">
              <a:extLst>
                <a:ext uri="{FF2B5EF4-FFF2-40B4-BE49-F238E27FC236}">
                  <a16:creationId xmlns:a16="http://schemas.microsoft.com/office/drawing/2014/main" id="{15AF191F-8CC9-FE6B-FC04-239E71E331E2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62" name="Rectangle: Rounded Corners 26">
              <a:extLst>
                <a:ext uri="{FF2B5EF4-FFF2-40B4-BE49-F238E27FC236}">
                  <a16:creationId xmlns:a16="http://schemas.microsoft.com/office/drawing/2014/main" id="{3280CF31-E417-3A2B-FB51-2F42AE32ADAA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115D3F-9512-B074-6AFF-9E9FF5D60AB4}"/>
              </a:ext>
            </a:extLst>
          </p:cNvPr>
          <p:cNvGrpSpPr/>
          <p:nvPr/>
        </p:nvGrpSpPr>
        <p:grpSpPr>
          <a:xfrm>
            <a:off x="1999993" y="4383819"/>
            <a:ext cx="1231942" cy="744074"/>
            <a:chOff x="164246" y="1314769"/>
            <a:chExt cx="1862667" cy="1413191"/>
          </a:xfrm>
        </p:grpSpPr>
        <p:sp>
          <p:nvSpPr>
            <p:cNvPr id="1024" name="Rectangle: Rounded Corners 2">
              <a:extLst>
                <a:ext uri="{FF2B5EF4-FFF2-40B4-BE49-F238E27FC236}">
                  <a16:creationId xmlns:a16="http://schemas.microsoft.com/office/drawing/2014/main" id="{C4E32B69-4967-131F-10CD-4DF856B43245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25" name="Rectangle: Rounded Corners 26">
              <a:extLst>
                <a:ext uri="{FF2B5EF4-FFF2-40B4-BE49-F238E27FC236}">
                  <a16:creationId xmlns:a16="http://schemas.microsoft.com/office/drawing/2014/main" id="{229E6C54-19BB-3D57-8917-4FEC9D1045B2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743C445A-E55D-11E8-7CED-4F66D5D5FEB1}"/>
              </a:ext>
            </a:extLst>
          </p:cNvPr>
          <p:cNvGrpSpPr/>
          <p:nvPr/>
        </p:nvGrpSpPr>
        <p:grpSpPr>
          <a:xfrm>
            <a:off x="3536022" y="4397948"/>
            <a:ext cx="1231942" cy="744074"/>
            <a:chOff x="164246" y="1314769"/>
            <a:chExt cx="1862667" cy="1413191"/>
          </a:xfrm>
        </p:grpSpPr>
        <p:sp>
          <p:nvSpPr>
            <p:cNvPr id="1029" name="Rectangle: Rounded Corners 2">
              <a:extLst>
                <a:ext uri="{FF2B5EF4-FFF2-40B4-BE49-F238E27FC236}">
                  <a16:creationId xmlns:a16="http://schemas.microsoft.com/office/drawing/2014/main" id="{2CB2FD9D-75EF-4A84-81FE-6519B71033A7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31" name="Rectangle: Rounded Corners 26">
              <a:extLst>
                <a:ext uri="{FF2B5EF4-FFF2-40B4-BE49-F238E27FC236}">
                  <a16:creationId xmlns:a16="http://schemas.microsoft.com/office/drawing/2014/main" id="{6A3E6895-0592-6AAC-4333-687B00ECC662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2A2318AE-B94A-9D34-C4BF-A4CD3ED58EDD}"/>
              </a:ext>
            </a:extLst>
          </p:cNvPr>
          <p:cNvGrpSpPr/>
          <p:nvPr/>
        </p:nvGrpSpPr>
        <p:grpSpPr>
          <a:xfrm>
            <a:off x="5078300" y="4388499"/>
            <a:ext cx="1231942" cy="744074"/>
            <a:chOff x="164246" y="1314769"/>
            <a:chExt cx="1862667" cy="1413191"/>
          </a:xfrm>
        </p:grpSpPr>
        <p:sp>
          <p:nvSpPr>
            <p:cNvPr id="1035" name="Rectangle: Rounded Corners 2">
              <a:extLst>
                <a:ext uri="{FF2B5EF4-FFF2-40B4-BE49-F238E27FC236}">
                  <a16:creationId xmlns:a16="http://schemas.microsoft.com/office/drawing/2014/main" id="{45DA2379-73D0-4371-829E-BC606620F481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37" name="Rectangle: Rounded Corners 26">
              <a:extLst>
                <a:ext uri="{FF2B5EF4-FFF2-40B4-BE49-F238E27FC236}">
                  <a16:creationId xmlns:a16="http://schemas.microsoft.com/office/drawing/2014/main" id="{B6E5C781-E331-A4BA-A95C-5F87F6EDFC42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D4219A6-F571-B044-66F6-403A7B822949}"/>
              </a:ext>
            </a:extLst>
          </p:cNvPr>
          <p:cNvGrpSpPr/>
          <p:nvPr/>
        </p:nvGrpSpPr>
        <p:grpSpPr>
          <a:xfrm>
            <a:off x="437561" y="5424515"/>
            <a:ext cx="1231942" cy="744074"/>
            <a:chOff x="164246" y="1314769"/>
            <a:chExt cx="1862667" cy="1413191"/>
          </a:xfrm>
        </p:grpSpPr>
        <p:sp>
          <p:nvSpPr>
            <p:cNvPr id="1041" name="Rectangle: Rounded Corners 2">
              <a:extLst>
                <a:ext uri="{FF2B5EF4-FFF2-40B4-BE49-F238E27FC236}">
                  <a16:creationId xmlns:a16="http://schemas.microsoft.com/office/drawing/2014/main" id="{1AAEDF10-6C72-B128-76BE-AF3BBAA4C62E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43" name="Rectangle: Rounded Corners 26">
              <a:extLst>
                <a:ext uri="{FF2B5EF4-FFF2-40B4-BE49-F238E27FC236}">
                  <a16:creationId xmlns:a16="http://schemas.microsoft.com/office/drawing/2014/main" id="{306786BD-382C-C32F-39BC-55F22394AB9A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10A683C-F091-85AE-335D-E2C91A0937C8}"/>
              </a:ext>
            </a:extLst>
          </p:cNvPr>
          <p:cNvGrpSpPr/>
          <p:nvPr/>
        </p:nvGrpSpPr>
        <p:grpSpPr>
          <a:xfrm>
            <a:off x="1979839" y="5415066"/>
            <a:ext cx="1231942" cy="744074"/>
            <a:chOff x="164246" y="1314769"/>
            <a:chExt cx="1862667" cy="1413191"/>
          </a:xfrm>
        </p:grpSpPr>
        <p:sp>
          <p:nvSpPr>
            <p:cNvPr id="1045" name="Rectangle: Rounded Corners 2">
              <a:extLst>
                <a:ext uri="{FF2B5EF4-FFF2-40B4-BE49-F238E27FC236}">
                  <a16:creationId xmlns:a16="http://schemas.microsoft.com/office/drawing/2014/main" id="{F539E1AF-4B67-1623-0FAD-1D88348F808F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46" name="Rectangle: Rounded Corners 26">
              <a:extLst>
                <a:ext uri="{FF2B5EF4-FFF2-40B4-BE49-F238E27FC236}">
                  <a16:creationId xmlns:a16="http://schemas.microsoft.com/office/drawing/2014/main" id="{CE9CD686-703E-A421-34D1-004D15934A4F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BB5A2471-A5EF-8BFF-470A-B54CC739B215}"/>
              </a:ext>
            </a:extLst>
          </p:cNvPr>
          <p:cNvGrpSpPr/>
          <p:nvPr/>
        </p:nvGrpSpPr>
        <p:grpSpPr>
          <a:xfrm>
            <a:off x="3515868" y="5429195"/>
            <a:ext cx="1231942" cy="744074"/>
            <a:chOff x="164246" y="1314769"/>
            <a:chExt cx="1862667" cy="1413191"/>
          </a:xfrm>
        </p:grpSpPr>
        <p:sp>
          <p:nvSpPr>
            <p:cNvPr id="1048" name="Rectangle: Rounded Corners 2">
              <a:extLst>
                <a:ext uri="{FF2B5EF4-FFF2-40B4-BE49-F238E27FC236}">
                  <a16:creationId xmlns:a16="http://schemas.microsoft.com/office/drawing/2014/main" id="{92F0448F-5BE5-9A48-ED9C-59D211D72651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49" name="Rectangle: Rounded Corners 26">
              <a:extLst>
                <a:ext uri="{FF2B5EF4-FFF2-40B4-BE49-F238E27FC236}">
                  <a16:creationId xmlns:a16="http://schemas.microsoft.com/office/drawing/2014/main" id="{AF0A16B7-2FE6-4F6F-F6F4-CCCBDEC2962C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F4DC69F9-47DA-DB7F-ADD8-1C24369570EB}"/>
              </a:ext>
            </a:extLst>
          </p:cNvPr>
          <p:cNvGrpSpPr/>
          <p:nvPr/>
        </p:nvGrpSpPr>
        <p:grpSpPr>
          <a:xfrm>
            <a:off x="5058146" y="5419746"/>
            <a:ext cx="1231942" cy="744074"/>
            <a:chOff x="164246" y="1314769"/>
            <a:chExt cx="1862667" cy="1413191"/>
          </a:xfrm>
        </p:grpSpPr>
        <p:sp>
          <p:nvSpPr>
            <p:cNvPr id="1051" name="Rectangle: Rounded Corners 2">
              <a:extLst>
                <a:ext uri="{FF2B5EF4-FFF2-40B4-BE49-F238E27FC236}">
                  <a16:creationId xmlns:a16="http://schemas.microsoft.com/office/drawing/2014/main" id="{E0392DE6-E2F8-A5EA-3B7D-5653BF93865E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52" name="Rectangle: Rounded Corners 26">
              <a:extLst>
                <a:ext uri="{FF2B5EF4-FFF2-40B4-BE49-F238E27FC236}">
                  <a16:creationId xmlns:a16="http://schemas.microsoft.com/office/drawing/2014/main" id="{D539A7FD-CAF9-B8D9-B967-7AF327E87A16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pic>
        <p:nvPicPr>
          <p:cNvPr id="44" name="Picture 2" descr="Del Monte logo and symbol, meaning, history, PNG">
            <a:extLst>
              <a:ext uri="{FF2B5EF4-FFF2-40B4-BE49-F238E27FC236}">
                <a16:creationId xmlns:a16="http://schemas.microsoft.com/office/drawing/2014/main" id="{976BC0D4-C05A-033E-E432-28FA2E1E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2" y="4498792"/>
            <a:ext cx="909066" cy="5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ero Logo, symbol, meaning, history, PNG, brand">
            <a:extLst>
              <a:ext uri="{FF2B5EF4-FFF2-40B4-BE49-F238E27FC236}">
                <a16:creationId xmlns:a16="http://schemas.microsoft.com/office/drawing/2014/main" id="{AE4AB1CC-5973-E5BD-6A66-10484A9F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17" y="4498792"/>
            <a:ext cx="1079088" cy="6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Free Honda Logo Wallpapers Download | PixelsTalk.Net">
            <a:extLst>
              <a:ext uri="{FF2B5EF4-FFF2-40B4-BE49-F238E27FC236}">
                <a16:creationId xmlns:a16="http://schemas.microsoft.com/office/drawing/2014/main" id="{D13271F1-9331-9860-B392-7745A4C0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15" y="5520800"/>
            <a:ext cx="657003" cy="5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8" descr="Gravidigital - Home">
            <a:extLst>
              <a:ext uri="{FF2B5EF4-FFF2-40B4-BE49-F238E27FC236}">
                <a16:creationId xmlns:a16="http://schemas.microsoft.com/office/drawing/2014/main" id="{E68C52F5-81D4-EEDE-80E0-3AE045DB5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8" b="32623"/>
          <a:stretch>
            <a:fillRect/>
          </a:stretch>
        </p:blipFill>
        <p:spPr bwMode="auto">
          <a:xfrm>
            <a:off x="3600339" y="4619822"/>
            <a:ext cx="1067996" cy="3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" descr="STV Haryana News Live TV : Watch Latest, Breaking News Live Online">
            <a:extLst>
              <a:ext uri="{FF2B5EF4-FFF2-40B4-BE49-F238E27FC236}">
                <a16:creationId xmlns:a16="http://schemas.microsoft.com/office/drawing/2014/main" id="{B347F29E-7388-FC6C-A173-6E90303EA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91" y="4339320"/>
            <a:ext cx="1087619" cy="83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14" descr="Concentrix logo PNG, vector files free download - Brandlogos.net">
            <a:extLst>
              <a:ext uri="{FF2B5EF4-FFF2-40B4-BE49-F238E27FC236}">
                <a16:creationId xmlns:a16="http://schemas.microsoft.com/office/drawing/2014/main" id="{1D82D93C-23EE-CB5B-D77C-A768D8FB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99" y="5570739"/>
            <a:ext cx="848868" cy="4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16" descr="Download Bharat Heavy Electricals Limited (BHEL) Logo in SVG Vector or ...">
            <a:extLst>
              <a:ext uri="{FF2B5EF4-FFF2-40B4-BE49-F238E27FC236}">
                <a16:creationId xmlns:a16="http://schemas.microsoft.com/office/drawing/2014/main" id="{4622B919-2831-444C-CF54-8B320FE85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7730" r="20767" b="15979"/>
          <a:stretch>
            <a:fillRect/>
          </a:stretch>
        </p:blipFill>
        <p:spPr bwMode="auto">
          <a:xfrm>
            <a:off x="3711794" y="5413764"/>
            <a:ext cx="810348" cy="6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18" descr="Oracle Logo y símbolo, significado, historia, PNG, marca">
            <a:extLst>
              <a:ext uri="{FF2B5EF4-FFF2-40B4-BE49-F238E27FC236}">
                <a16:creationId xmlns:a16="http://schemas.microsoft.com/office/drawing/2014/main" id="{439D198A-352E-677D-9CB8-1FF6DFFEE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7" y="5498899"/>
            <a:ext cx="1096406" cy="6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792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50">
            <a:extLst>
              <a:ext uri="{FF2B5EF4-FFF2-40B4-BE49-F238E27FC236}">
                <a16:creationId xmlns:a16="http://schemas.microsoft.com/office/drawing/2014/main" id="{676388BE-CC94-73D9-B733-C298C25CD041}"/>
              </a:ext>
            </a:extLst>
          </p:cNvPr>
          <p:cNvSpPr txBox="1"/>
          <p:nvPr/>
        </p:nvSpPr>
        <p:spPr>
          <a:xfrm>
            <a:off x="3534488" y="302844"/>
            <a:ext cx="5140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ea typeface="Lato Heavy" charset="0"/>
                <a:cs typeface="Times New Roman" panose="02020603050405020304" pitchFamily="18" charset="0"/>
              </a:rPr>
              <a:t>Placement Policy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02622711"/>
              </p:ext>
            </p:extLst>
          </p:nvPr>
        </p:nvGraphicFramePr>
        <p:xfrm>
          <a:off x="2527112" y="1391794"/>
          <a:ext cx="7899960" cy="4680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2222" y="2890348"/>
            <a:ext cx="1999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Policy</a:t>
            </a:r>
            <a:endParaRPr lang="en-IN" sz="3200" b="1">
              <a:solidFill>
                <a:srgbClr val="006CB5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A3B88-F925-BA67-5904-74DAB1AB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418631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17</a:t>
            </a:fld>
            <a:endParaRPr lang="en-IN" b="1">
              <a:solidFill>
                <a:schemeClr val="bg1"/>
              </a:solidFill>
            </a:endParaRPr>
          </a:p>
        </p:txBody>
      </p:sp>
      <p:pic>
        <p:nvPicPr>
          <p:cNvPr id="1028" name="Picture 4" descr="Career development stock illustration. Illustration of goals - 35235504">
            <a:extLst>
              <a:ext uri="{FF2B5EF4-FFF2-40B4-BE49-F238E27FC236}">
                <a16:creationId xmlns:a16="http://schemas.microsoft.com/office/drawing/2014/main" id="{410189C8-B6C4-2C1B-9438-65246543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59" y="1583607"/>
            <a:ext cx="610954" cy="6109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eer Guidance Flat Concept Vector Illustration Training Guidance Icon ...">
            <a:extLst>
              <a:ext uri="{FF2B5EF4-FFF2-40B4-BE49-F238E27FC236}">
                <a16:creationId xmlns:a16="http://schemas.microsoft.com/office/drawing/2014/main" id="{D4378396-3453-0A77-9095-A41D3941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26" y="2369417"/>
            <a:ext cx="710065" cy="5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reer development png vector clip art">
            <a:extLst>
              <a:ext uri="{FF2B5EF4-FFF2-40B4-BE49-F238E27FC236}">
                <a16:creationId xmlns:a16="http://schemas.microsoft.com/office/drawing/2014/main" id="{C2F9CB58-6695-22E1-651C-E821F063A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13" y="3172184"/>
            <a:ext cx="565702" cy="56060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general guidelines png vector clip art">
            <a:extLst>
              <a:ext uri="{FF2B5EF4-FFF2-40B4-BE49-F238E27FC236}">
                <a16:creationId xmlns:a16="http://schemas.microsoft.com/office/drawing/2014/main" id="{B0FF2CA8-D509-6FBE-5A71-B000B71A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71" y="3799307"/>
            <a:ext cx="570462" cy="6075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OC">
            <a:extLst>
              <a:ext uri="{FF2B5EF4-FFF2-40B4-BE49-F238E27FC236}">
                <a16:creationId xmlns:a16="http://schemas.microsoft.com/office/drawing/2014/main" id="{1E6C4645-C09D-6A89-23D4-FDD6C13BD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07" y="4542251"/>
            <a:ext cx="565702" cy="56060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Disciplinary action png clip art">
            <a:extLst>
              <a:ext uri="{FF2B5EF4-FFF2-40B4-BE49-F238E27FC236}">
                <a16:creationId xmlns:a16="http://schemas.microsoft.com/office/drawing/2014/main" id="{22C7F625-A854-DFF7-1758-85D8AE21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43" y="5306476"/>
            <a:ext cx="565702" cy="56394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4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C59045-1F7C-D0BC-BB17-DD8D768955F3}"/>
              </a:ext>
            </a:extLst>
          </p:cNvPr>
          <p:cNvSpPr txBox="1">
            <a:spLocks/>
          </p:cNvSpPr>
          <p:nvPr/>
        </p:nvSpPr>
        <p:spPr>
          <a:xfrm>
            <a:off x="838200" y="1700757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3ABA47-936A-2114-9616-ABFE06374ADB}"/>
              </a:ext>
            </a:extLst>
          </p:cNvPr>
          <p:cNvGrpSpPr/>
          <p:nvPr/>
        </p:nvGrpSpPr>
        <p:grpSpPr>
          <a:xfrm>
            <a:off x="4224801" y="2127952"/>
            <a:ext cx="3710756" cy="3965645"/>
            <a:chOff x="3893811" y="917575"/>
            <a:chExt cx="4404365" cy="4705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768727-12F3-4F78-1DED-2799299C2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378" y="2259964"/>
              <a:ext cx="2221233" cy="22212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Circle: Hollow 5">
              <a:extLst>
                <a:ext uri="{FF2B5EF4-FFF2-40B4-BE49-F238E27FC236}">
                  <a16:creationId xmlns:a16="http://schemas.microsoft.com/office/drawing/2014/main" id="{BB6D5A14-BC86-3082-C81B-A6A217BFF208}"/>
                </a:ext>
              </a:extLst>
            </p:cNvPr>
            <p:cNvSpPr/>
            <p:nvPr/>
          </p:nvSpPr>
          <p:spPr>
            <a:xfrm>
              <a:off x="4345940" y="1290320"/>
              <a:ext cx="3500120" cy="3474720"/>
            </a:xfrm>
            <a:prstGeom prst="donut">
              <a:avLst>
                <a:gd name="adj" fmla="val 987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867DE1-1468-44E7-1472-806AF3E8141C}"/>
                </a:ext>
              </a:extLst>
            </p:cNvPr>
            <p:cNvSpPr/>
            <p:nvPr/>
          </p:nvSpPr>
          <p:spPr>
            <a:xfrm rot="5400000">
              <a:off x="6040115" y="5255736"/>
              <a:ext cx="111762" cy="62388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660CA0-DA8F-95F3-686E-279A3012C609}"/>
                </a:ext>
              </a:extLst>
            </p:cNvPr>
            <p:cNvSpPr/>
            <p:nvPr/>
          </p:nvSpPr>
          <p:spPr>
            <a:xfrm>
              <a:off x="3893811" y="917575"/>
              <a:ext cx="4404365" cy="422021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D691E118-0FD2-8D47-F36B-177030AF9CDC}"/>
              </a:ext>
            </a:extLst>
          </p:cNvPr>
          <p:cNvSpPr/>
          <p:nvPr/>
        </p:nvSpPr>
        <p:spPr>
          <a:xfrm>
            <a:off x="3747880" y="1795601"/>
            <a:ext cx="4664598" cy="3331332"/>
          </a:xfrm>
          <a:custGeom>
            <a:avLst/>
            <a:gdLst>
              <a:gd name="connsiteX0" fmla="*/ 2332299 w 4664598"/>
              <a:gd name="connsiteY0" fmla="*/ 0 h 3331332"/>
              <a:gd name="connsiteX1" fmla="*/ 4664598 w 4664598"/>
              <a:gd name="connsiteY1" fmla="*/ 2200480 h 3331332"/>
              <a:gd name="connsiteX2" fmla="*/ 4383102 w 4664598"/>
              <a:gd name="connsiteY2" fmla="*/ 3249360 h 3331332"/>
              <a:gd name="connsiteX3" fmla="*/ 4330810 w 4664598"/>
              <a:gd name="connsiteY3" fmla="*/ 3330571 h 3331332"/>
              <a:gd name="connsiteX4" fmla="*/ 4318285 w 4664598"/>
              <a:gd name="connsiteY4" fmla="*/ 3323233 h 3331332"/>
              <a:gd name="connsiteX5" fmla="*/ 4350686 w 4664598"/>
              <a:gd name="connsiteY5" fmla="*/ 3272438 h 3331332"/>
              <a:gd name="connsiteX6" fmla="*/ 4627733 w 4664598"/>
              <a:gd name="connsiteY6" fmla="*/ 2230378 h 3331332"/>
              <a:gd name="connsiteX7" fmla="*/ 2332299 w 4664598"/>
              <a:gd name="connsiteY7" fmla="*/ 44205 h 3331332"/>
              <a:gd name="connsiteX8" fmla="*/ 36865 w 4664598"/>
              <a:gd name="connsiteY8" fmla="*/ 2230378 h 3331332"/>
              <a:gd name="connsiteX9" fmla="*/ 313912 w 4664598"/>
              <a:gd name="connsiteY9" fmla="*/ 3272438 h 3331332"/>
              <a:gd name="connsiteX10" fmla="*/ 346897 w 4664598"/>
              <a:gd name="connsiteY10" fmla="*/ 3324149 h 3331332"/>
              <a:gd name="connsiteX11" fmla="*/ 334278 w 4664598"/>
              <a:gd name="connsiteY11" fmla="*/ 3331332 h 3331332"/>
              <a:gd name="connsiteX12" fmla="*/ 281496 w 4664598"/>
              <a:gd name="connsiteY12" fmla="*/ 3249360 h 3331332"/>
              <a:gd name="connsiteX13" fmla="*/ 0 w 4664598"/>
              <a:gd name="connsiteY13" fmla="*/ 2200480 h 3331332"/>
              <a:gd name="connsiteX14" fmla="*/ 2332299 w 4664598"/>
              <a:gd name="connsiteY14" fmla="*/ 0 h 333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64598" h="3331332">
                <a:moveTo>
                  <a:pt x="2332299" y="0"/>
                </a:moveTo>
                <a:cubicBezTo>
                  <a:pt x="3620392" y="0"/>
                  <a:pt x="4664598" y="985188"/>
                  <a:pt x="4664598" y="2200480"/>
                </a:cubicBezTo>
                <a:cubicBezTo>
                  <a:pt x="4664598" y="2580259"/>
                  <a:pt x="4562625" y="2937567"/>
                  <a:pt x="4383102" y="3249360"/>
                </a:cubicBezTo>
                <a:lnTo>
                  <a:pt x="4330810" y="3330571"/>
                </a:lnTo>
                <a:lnTo>
                  <a:pt x="4318285" y="3323233"/>
                </a:lnTo>
                <a:lnTo>
                  <a:pt x="4350686" y="3272438"/>
                </a:lnTo>
                <a:cubicBezTo>
                  <a:pt x="4527372" y="2962672"/>
                  <a:pt x="4627733" y="2607688"/>
                  <a:pt x="4627733" y="2230378"/>
                </a:cubicBezTo>
                <a:cubicBezTo>
                  <a:pt x="4627733" y="1022988"/>
                  <a:pt x="3600032" y="44205"/>
                  <a:pt x="2332299" y="44205"/>
                </a:cubicBezTo>
                <a:cubicBezTo>
                  <a:pt x="1064566" y="44205"/>
                  <a:pt x="36865" y="1022988"/>
                  <a:pt x="36865" y="2230378"/>
                </a:cubicBezTo>
                <a:cubicBezTo>
                  <a:pt x="36865" y="2607688"/>
                  <a:pt x="137227" y="2962672"/>
                  <a:pt x="313912" y="3272438"/>
                </a:cubicBezTo>
                <a:lnTo>
                  <a:pt x="346897" y="3324149"/>
                </a:lnTo>
                <a:lnTo>
                  <a:pt x="334278" y="3331332"/>
                </a:lnTo>
                <a:lnTo>
                  <a:pt x="281496" y="3249360"/>
                </a:lnTo>
                <a:cubicBezTo>
                  <a:pt x="101973" y="2937567"/>
                  <a:pt x="0" y="2580259"/>
                  <a:pt x="0" y="2200480"/>
                </a:cubicBezTo>
                <a:cubicBezTo>
                  <a:pt x="0" y="985188"/>
                  <a:pt x="1044206" y="0"/>
                  <a:pt x="2332299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5A3B9E-FD71-ECF0-F88C-253EC2B0E25D}"/>
              </a:ext>
            </a:extLst>
          </p:cNvPr>
          <p:cNvSpPr/>
          <p:nvPr/>
        </p:nvSpPr>
        <p:spPr>
          <a:xfrm>
            <a:off x="5159901" y="1446880"/>
            <a:ext cx="671332" cy="67705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DF24B2-275D-1343-F133-6B089AFC078D}"/>
              </a:ext>
            </a:extLst>
          </p:cNvPr>
          <p:cNvSpPr/>
          <p:nvPr/>
        </p:nvSpPr>
        <p:spPr>
          <a:xfrm>
            <a:off x="6452752" y="1439557"/>
            <a:ext cx="671332" cy="677058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I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FC772E-9D71-BE45-4192-F1C75CFB9B7C}"/>
              </a:ext>
            </a:extLst>
          </p:cNvPr>
          <p:cNvSpPr/>
          <p:nvPr/>
        </p:nvSpPr>
        <p:spPr>
          <a:xfrm>
            <a:off x="3974317" y="2072036"/>
            <a:ext cx="671332" cy="677058"/>
          </a:xfrm>
          <a:prstGeom prst="ellipse">
            <a:avLst/>
          </a:prstGeom>
          <a:solidFill>
            <a:srgbClr val="FF99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147194-3BFC-3886-DACB-8D66402BEA90}"/>
              </a:ext>
            </a:extLst>
          </p:cNvPr>
          <p:cNvSpPr/>
          <p:nvPr/>
        </p:nvSpPr>
        <p:spPr>
          <a:xfrm>
            <a:off x="7540867" y="2072036"/>
            <a:ext cx="671332" cy="677058"/>
          </a:xfrm>
          <a:prstGeom prst="ellipse">
            <a:avLst/>
          </a:prstGeom>
          <a:solidFill>
            <a:srgbClr val="99FF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883E6A-D6E4-DF44-A44D-9094A8A69E5C}"/>
              </a:ext>
            </a:extLst>
          </p:cNvPr>
          <p:cNvSpPr/>
          <p:nvPr/>
        </p:nvSpPr>
        <p:spPr>
          <a:xfrm>
            <a:off x="3490562" y="3064767"/>
            <a:ext cx="671332" cy="6770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I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F85256-2AC0-2636-F0CB-C25C9CD62A6C}"/>
              </a:ext>
            </a:extLst>
          </p:cNvPr>
          <p:cNvSpPr/>
          <p:nvPr/>
        </p:nvSpPr>
        <p:spPr>
          <a:xfrm>
            <a:off x="8010520" y="3122738"/>
            <a:ext cx="671332" cy="677058"/>
          </a:xfrm>
          <a:prstGeom prst="ellipse">
            <a:avLst/>
          </a:prstGeom>
          <a:solidFill>
            <a:srgbClr val="FFCC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13DD50-1DEE-E90F-5274-A9B9A8165AEB}"/>
              </a:ext>
            </a:extLst>
          </p:cNvPr>
          <p:cNvSpPr/>
          <p:nvPr/>
        </p:nvSpPr>
        <p:spPr>
          <a:xfrm>
            <a:off x="3461480" y="4113353"/>
            <a:ext cx="671332" cy="6770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I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11E2E3-4E29-7F60-86A1-B38942FEFB55}"/>
              </a:ext>
            </a:extLst>
          </p:cNvPr>
          <p:cNvSpPr/>
          <p:nvPr/>
        </p:nvSpPr>
        <p:spPr>
          <a:xfrm>
            <a:off x="8044403" y="4112411"/>
            <a:ext cx="671332" cy="6770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A77C096-A56C-0A98-832B-C3ED4C1FA928}"/>
              </a:ext>
            </a:extLst>
          </p:cNvPr>
          <p:cNvSpPr/>
          <p:nvPr/>
        </p:nvSpPr>
        <p:spPr>
          <a:xfrm>
            <a:off x="3974317" y="5102085"/>
            <a:ext cx="671332" cy="67705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B52AC0-1F70-2A46-C7CD-0B9DB4645078}"/>
              </a:ext>
            </a:extLst>
          </p:cNvPr>
          <p:cNvSpPr/>
          <p:nvPr/>
        </p:nvSpPr>
        <p:spPr>
          <a:xfrm>
            <a:off x="7599891" y="5102085"/>
            <a:ext cx="671332" cy="67705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18BC1F-8C9A-4B53-30B9-970362AF04BF}"/>
              </a:ext>
            </a:extLst>
          </p:cNvPr>
          <p:cNvSpPr txBox="1"/>
          <p:nvPr/>
        </p:nvSpPr>
        <p:spPr>
          <a:xfrm>
            <a:off x="736026" y="5294554"/>
            <a:ext cx="3576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To receive JD from the company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2895A-6727-1357-1A8B-541E5BF64D58}"/>
              </a:ext>
            </a:extLst>
          </p:cNvPr>
          <p:cNvSpPr txBox="1"/>
          <p:nvPr/>
        </p:nvSpPr>
        <p:spPr>
          <a:xfrm>
            <a:off x="976066" y="4284587"/>
            <a:ext cx="3576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Sharing with the students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B59513-CE7E-C451-002F-EE28938944B0}"/>
              </a:ext>
            </a:extLst>
          </p:cNvPr>
          <p:cNvSpPr txBox="1"/>
          <p:nvPr/>
        </p:nvSpPr>
        <p:spPr>
          <a:xfrm>
            <a:off x="1285732" y="3234019"/>
            <a:ext cx="2532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in the class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616DAF-FC17-D77D-430F-89837BD365B5}"/>
              </a:ext>
            </a:extLst>
          </p:cNvPr>
          <p:cNvSpPr txBox="1"/>
          <p:nvPr/>
        </p:nvSpPr>
        <p:spPr>
          <a:xfrm>
            <a:off x="2068494" y="2215458"/>
            <a:ext cx="13543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5B5E05-E0CB-51E3-5B0F-02480779926E}"/>
              </a:ext>
            </a:extLst>
          </p:cNvPr>
          <p:cNvSpPr txBox="1"/>
          <p:nvPr/>
        </p:nvSpPr>
        <p:spPr>
          <a:xfrm>
            <a:off x="1723611" y="1332266"/>
            <a:ext cx="4452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Pre-Placement Talk by company’s</a:t>
            </a:r>
          </a:p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representative</a:t>
            </a:r>
          </a:p>
          <a:p>
            <a:endParaRPr lang="en-I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2174B2-0708-7E87-6A76-48CE7C587671}"/>
              </a:ext>
            </a:extLst>
          </p:cNvPr>
          <p:cNvSpPr txBox="1"/>
          <p:nvPr/>
        </p:nvSpPr>
        <p:spPr>
          <a:xfrm>
            <a:off x="7253537" y="1452081"/>
            <a:ext cx="333250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N" sz="1600" b="1">
                <a:latin typeface="Times New Roman"/>
                <a:cs typeface="Times New Roman"/>
              </a:rPr>
              <a:t>Online/Offline Aptitude test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DC670F-EA1C-6ED0-F7A2-F26F515CB36D}"/>
              </a:ext>
            </a:extLst>
          </p:cNvPr>
          <p:cNvSpPr txBox="1"/>
          <p:nvPr/>
        </p:nvSpPr>
        <p:spPr>
          <a:xfrm>
            <a:off x="8316484" y="2157712"/>
            <a:ext cx="22695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Group Discussion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0EB333-E1A5-A103-2ABA-41612D3D81C6}"/>
              </a:ext>
            </a:extLst>
          </p:cNvPr>
          <p:cNvSpPr txBox="1"/>
          <p:nvPr/>
        </p:nvSpPr>
        <p:spPr>
          <a:xfrm>
            <a:off x="8762139" y="3234019"/>
            <a:ext cx="20548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Personal Interview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62B65B-E694-4A79-3748-31AE774252BC}"/>
              </a:ext>
            </a:extLst>
          </p:cNvPr>
          <p:cNvSpPr txBox="1"/>
          <p:nvPr/>
        </p:nvSpPr>
        <p:spPr>
          <a:xfrm>
            <a:off x="8830824" y="4277721"/>
            <a:ext cx="2339783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N" sz="1600" b="1">
                <a:latin typeface="Times New Roman"/>
                <a:cs typeface="Times New Roman"/>
              </a:rPr>
              <a:t>Result Announcement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97B19E-350C-B768-08BB-2A1BA6826F03}"/>
              </a:ext>
            </a:extLst>
          </p:cNvPr>
          <p:cNvSpPr txBox="1"/>
          <p:nvPr/>
        </p:nvSpPr>
        <p:spPr>
          <a:xfrm>
            <a:off x="8600377" y="5294554"/>
            <a:ext cx="272498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N" sz="1600" b="1">
                <a:latin typeface="Times New Roman"/>
                <a:cs typeface="Times New Roman"/>
              </a:rPr>
              <a:t>On Boarding process assistance</a:t>
            </a:r>
          </a:p>
        </p:txBody>
      </p:sp>
      <p:sp>
        <p:nvSpPr>
          <p:cNvPr id="36" name="CuadroTexto 350">
            <a:extLst>
              <a:ext uri="{FF2B5EF4-FFF2-40B4-BE49-F238E27FC236}">
                <a16:creationId xmlns:a16="http://schemas.microsoft.com/office/drawing/2014/main" id="{FFADD5F4-EAC7-AAB8-D6A2-42AA44DC481B}"/>
              </a:ext>
            </a:extLst>
          </p:cNvPr>
          <p:cNvSpPr txBox="1"/>
          <p:nvPr/>
        </p:nvSpPr>
        <p:spPr>
          <a:xfrm>
            <a:off x="1805899" y="326782"/>
            <a:ext cx="8597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Process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44726-F8F4-9A1D-97CB-701E16E8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275" y="6403975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18</a:t>
            </a:fld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00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43C3C7-E3BD-A3BF-E895-EACA80384CC5}"/>
              </a:ext>
            </a:extLst>
          </p:cNvPr>
          <p:cNvSpPr/>
          <p:nvPr/>
        </p:nvSpPr>
        <p:spPr>
          <a:xfrm>
            <a:off x="8077200" y="1693188"/>
            <a:ext cx="313388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2062E7D8-0148-D4F2-F65A-808487B542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340734"/>
              </p:ext>
            </p:extLst>
          </p:nvPr>
        </p:nvGraphicFramePr>
        <p:xfrm>
          <a:off x="647305" y="3438144"/>
          <a:ext cx="11152675" cy="273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7AD7E6-AC6B-86D8-18E1-A7A6C4C6E4A1}"/>
              </a:ext>
            </a:extLst>
          </p:cNvPr>
          <p:cNvSpPr txBox="1"/>
          <p:nvPr/>
        </p:nvSpPr>
        <p:spPr>
          <a:xfrm>
            <a:off x="8077200" y="1693188"/>
            <a:ext cx="337035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IN" b="1">
                <a:latin typeface="+mj-lt"/>
              </a:rPr>
              <a:t>Highest Package:   56 LPA  </a:t>
            </a:r>
          </a:p>
          <a:p>
            <a:pPr algn="just"/>
            <a:r>
              <a:rPr lang="en-IN" b="1">
                <a:latin typeface="+mj-lt"/>
              </a:rPr>
              <a:t>Average Package:  3.5 LPA</a:t>
            </a:r>
            <a:endParaRPr lang="en-IN" b="1">
              <a:latin typeface="+mj-lt"/>
              <a:cs typeface="Times New Roman"/>
            </a:endParaRPr>
          </a:p>
        </p:txBody>
      </p:sp>
      <p:sp>
        <p:nvSpPr>
          <p:cNvPr id="7" name="CuadroTexto 350">
            <a:extLst>
              <a:ext uri="{FF2B5EF4-FFF2-40B4-BE49-F238E27FC236}">
                <a16:creationId xmlns:a16="http://schemas.microsoft.com/office/drawing/2014/main" id="{66236FBA-3DB4-BD57-17D5-D9E637DAD159}"/>
              </a:ext>
            </a:extLst>
          </p:cNvPr>
          <p:cNvSpPr txBox="1"/>
          <p:nvPr/>
        </p:nvSpPr>
        <p:spPr>
          <a:xfrm>
            <a:off x="3949024" y="322896"/>
            <a:ext cx="430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6CB5"/>
                </a:solidFill>
                <a:latin typeface="+mj-lt"/>
                <a:cs typeface="Times New Roman" panose="02020603050405020304" pitchFamily="18" charset="0"/>
              </a:rPr>
              <a:t>Placement Status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D6E306F-6254-3789-4EBC-5534E056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6781" y="6416440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19</a:t>
            </a:fld>
            <a:endParaRPr lang="en-IN" b="1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CDF3AB-5E95-21AE-CA02-79112D2E9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22614"/>
              </p:ext>
            </p:extLst>
          </p:nvPr>
        </p:nvGraphicFramePr>
        <p:xfrm>
          <a:off x="1823459" y="1128841"/>
          <a:ext cx="4175005" cy="2481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0066">
                  <a:extLst>
                    <a:ext uri="{9D8B030D-6E8A-4147-A177-3AD203B41FA5}">
                      <a16:colId xmlns:a16="http://schemas.microsoft.com/office/drawing/2014/main" val="2461532565"/>
                    </a:ext>
                  </a:extLst>
                </a:gridCol>
                <a:gridCol w="1591161">
                  <a:extLst>
                    <a:ext uri="{9D8B030D-6E8A-4147-A177-3AD203B41FA5}">
                      <a16:colId xmlns:a16="http://schemas.microsoft.com/office/drawing/2014/main" val="1461399698"/>
                    </a:ext>
                  </a:extLst>
                </a:gridCol>
                <a:gridCol w="1103778">
                  <a:extLst>
                    <a:ext uri="{9D8B030D-6E8A-4147-A177-3AD203B41FA5}">
                      <a16:colId xmlns:a16="http://schemas.microsoft.com/office/drawing/2014/main" val="1066053097"/>
                    </a:ext>
                  </a:extLst>
                </a:gridCol>
              </a:tblGrid>
              <a:tr h="406542"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Students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Campus Placements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830751"/>
                  </a:ext>
                </a:extLst>
              </a:tr>
              <a:tr h="30256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2024-25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1015</a:t>
                      </a:r>
                      <a:endParaRPr lang="en-IN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816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18354"/>
                  </a:ext>
                </a:extLst>
              </a:tr>
              <a:tr h="261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2023-24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714</a:t>
                      </a:r>
                      <a:endParaRPr lang="en-IN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603</a:t>
                      </a: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545903"/>
                  </a:ext>
                </a:extLst>
              </a:tr>
              <a:tr h="28404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504</a:t>
                      </a:r>
                      <a:endParaRPr lang="en-IN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399</a:t>
                      </a: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470778"/>
                  </a:ext>
                </a:extLst>
              </a:tr>
              <a:tr h="2385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2021-22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547</a:t>
                      </a:r>
                      <a:endParaRPr lang="en-IN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327</a:t>
                      </a: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434617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2020-21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477</a:t>
                      </a:r>
                      <a:endParaRPr lang="en-IN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459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58468"/>
                  </a:ext>
                </a:extLst>
              </a:tr>
              <a:tr h="2385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2019-20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464</a:t>
                      </a:r>
                      <a:endParaRPr lang="en-IN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452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685381"/>
                  </a:ext>
                </a:extLst>
              </a:tr>
              <a:tr h="4373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2018-19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391</a:t>
                      </a:r>
                      <a:endParaRPr lang="en-IN" sz="12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422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10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C59045-1F7C-D0BC-BB17-DD8D768955F3}"/>
              </a:ext>
            </a:extLst>
          </p:cNvPr>
          <p:cNvSpPr txBox="1">
            <a:spLocks/>
          </p:cNvSpPr>
          <p:nvPr/>
        </p:nvSpPr>
        <p:spPr>
          <a:xfrm>
            <a:off x="838200" y="1776957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737932-9FD8-4383-B793-94B76150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373" y="413125"/>
            <a:ext cx="5781254" cy="460000"/>
          </a:xfrm>
        </p:spPr>
        <p:txBody>
          <a:bodyPr>
            <a:normAutofit fontScale="90000"/>
          </a:bodyPr>
          <a:lstStyle/>
          <a:p>
            <a:pPr algn="r"/>
            <a:r>
              <a:rPr lang="en-IN" sz="36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Career Development </a:t>
            </a:r>
            <a:r>
              <a:rPr lang="en-IN" sz="3600" b="1" err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lang="en-IN" sz="36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7535F0-F8BC-6FE2-4E04-0F8DA47B1AB4}"/>
              </a:ext>
            </a:extLst>
          </p:cNvPr>
          <p:cNvSpPr txBox="1">
            <a:spLocks/>
          </p:cNvSpPr>
          <p:nvPr/>
        </p:nvSpPr>
        <p:spPr>
          <a:xfrm>
            <a:off x="599914" y="1769650"/>
            <a:ext cx="44126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1700" b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VISION</a:t>
            </a:r>
            <a:r>
              <a:rPr lang="en-IN" sz="1700" b="1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700">
                <a:latin typeface="+mj-lt"/>
                <a:ea typeface="+mn-lt"/>
                <a:cs typeface="+mn-lt"/>
              </a:rPr>
              <a:t>"To empower students at K.R. Mangalam University by providing them with the skills, knowledge, and experiences essential for success in an increasingly dynamic global environment. We aim to foster a culture of lifelong learning while positioning the university as a leading institution in career readiness, innovation, and professional development."</a:t>
            </a:r>
            <a:endParaRPr lang="en-IN" sz="1700">
              <a:latin typeface="+mj-lt"/>
              <a:ea typeface="+mn-lt"/>
              <a:cs typeface="+mn-lt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E1930B2-D9C2-2167-D028-A74D64ACBCC7}"/>
              </a:ext>
            </a:extLst>
          </p:cNvPr>
          <p:cNvSpPr txBox="1">
            <a:spLocks/>
          </p:cNvSpPr>
          <p:nvPr/>
        </p:nvSpPr>
        <p:spPr>
          <a:xfrm>
            <a:off x="5421945" y="1769650"/>
            <a:ext cx="6170141" cy="36479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IN" sz="1700" b="1">
                <a:solidFill>
                  <a:srgbClr val="0070C0"/>
                </a:solidFill>
                <a:latin typeface="+mj-lt"/>
                <a:ea typeface="+mn-lt"/>
                <a:cs typeface="+mn-lt"/>
              </a:rPr>
              <a:t>MISSION</a:t>
            </a:r>
            <a:endParaRPr lang="en-US">
              <a:solidFill>
                <a:srgbClr val="0070C0"/>
              </a:solidFill>
              <a:latin typeface="+mj-lt"/>
              <a:ea typeface="+mn-lt"/>
              <a:cs typeface="+mn-lt"/>
            </a:endParaRPr>
          </a:p>
          <a:p>
            <a:pPr algn="just">
              <a:buSzPct val="114999"/>
            </a:pPr>
            <a:r>
              <a:rPr lang="en-IN" sz="1700" b="1">
                <a:latin typeface="+mj-lt"/>
                <a:ea typeface="+mn-lt"/>
                <a:cs typeface="+mn-lt"/>
              </a:rPr>
              <a:t>Boost Employability:</a:t>
            </a:r>
            <a:r>
              <a:rPr lang="en-IN" sz="1700">
                <a:latin typeface="+mj-lt"/>
                <a:ea typeface="+mn-lt"/>
                <a:cs typeface="+mn-lt"/>
              </a:rPr>
              <a:t> Offer career services, training, and mentorship to enhance skills and align with industry needs.</a:t>
            </a:r>
            <a:endParaRPr lang="en-IN">
              <a:latin typeface="+mj-lt"/>
              <a:ea typeface="+mn-lt"/>
              <a:cs typeface="+mn-lt"/>
            </a:endParaRPr>
          </a:p>
          <a:p>
            <a:pPr algn="just">
              <a:buSzPct val="114999"/>
            </a:pPr>
            <a:r>
              <a:rPr lang="en-IN" sz="1700" b="1">
                <a:latin typeface="+mj-lt"/>
                <a:ea typeface="+mn-lt"/>
                <a:cs typeface="+mn-lt"/>
              </a:rPr>
              <a:t>Promote Lifelong Learning:</a:t>
            </a:r>
            <a:r>
              <a:rPr lang="en-IN" sz="1700">
                <a:latin typeface="+mj-lt"/>
                <a:ea typeface="+mn-lt"/>
                <a:cs typeface="+mn-lt"/>
              </a:rPr>
              <a:t> Encourage continuous growth through workshops, seminars, and projects that foster innovation and research.</a:t>
            </a:r>
            <a:endParaRPr lang="en-IN">
              <a:latin typeface="+mj-lt"/>
              <a:ea typeface="+mn-lt"/>
              <a:cs typeface="+mn-lt"/>
            </a:endParaRPr>
          </a:p>
          <a:p>
            <a:pPr algn="just">
              <a:buSzPct val="114999"/>
            </a:pPr>
            <a:r>
              <a:rPr lang="en-IN" sz="1700" b="1">
                <a:latin typeface="+mj-lt"/>
                <a:ea typeface="+mn-lt"/>
                <a:cs typeface="+mn-lt"/>
              </a:rPr>
              <a:t>Facilitate Industry Collaboration:</a:t>
            </a:r>
            <a:r>
              <a:rPr lang="en-IN" sz="1700">
                <a:latin typeface="+mj-lt"/>
                <a:ea typeface="+mn-lt"/>
                <a:cs typeface="+mn-lt"/>
              </a:rPr>
              <a:t> Build partnerships for internships, placements, and projects to tackle real-world challenges.</a:t>
            </a:r>
            <a:endParaRPr lang="en-IN">
              <a:latin typeface="+mj-lt"/>
              <a:ea typeface="+mn-lt"/>
              <a:cs typeface="+mn-lt"/>
            </a:endParaRPr>
          </a:p>
          <a:p>
            <a:pPr algn="just">
              <a:buSzPct val="114999"/>
            </a:pPr>
            <a:r>
              <a:rPr lang="en-IN" sz="1700" b="1">
                <a:latin typeface="+mj-lt"/>
                <a:ea typeface="+mn-lt"/>
                <a:cs typeface="+mn-lt"/>
              </a:rPr>
              <a:t>Support Global Integration:</a:t>
            </a:r>
            <a:r>
              <a:rPr lang="en-IN" sz="1700">
                <a:latin typeface="+mj-lt"/>
                <a:ea typeface="+mn-lt"/>
                <a:cs typeface="+mn-lt"/>
              </a:rPr>
              <a:t> Enable international collaborations and exchange programs to prepare students for global careers.</a:t>
            </a:r>
            <a:endParaRPr lang="en-IN">
              <a:latin typeface="+mj-lt"/>
              <a:ea typeface="+mn-lt"/>
              <a:cs typeface="+mn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17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3F854-93A5-E67A-184F-C9769008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7862" y="6416675"/>
            <a:ext cx="2743200" cy="365125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2</a:t>
            </a:r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7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EFCA2-07F4-B718-587D-2869C0138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42F0A4-DD8C-3F5B-5DC6-EFCC975CC1C2}"/>
              </a:ext>
            </a:extLst>
          </p:cNvPr>
          <p:cNvSpPr txBox="1">
            <a:spLocks/>
          </p:cNvSpPr>
          <p:nvPr/>
        </p:nvSpPr>
        <p:spPr>
          <a:xfrm>
            <a:off x="838200" y="2281782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9557F7-DC87-DAEB-9146-E74408137726}"/>
              </a:ext>
            </a:extLst>
          </p:cNvPr>
          <p:cNvSpPr txBox="1">
            <a:spLocks/>
          </p:cNvSpPr>
          <p:nvPr/>
        </p:nvSpPr>
        <p:spPr>
          <a:xfrm>
            <a:off x="1702378" y="381294"/>
            <a:ext cx="8769926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 Job Fair &amp; </a:t>
            </a:r>
          </a:p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Drives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men holding awards&#10;&#10;Description automatically generated">
            <a:extLst>
              <a:ext uri="{FF2B5EF4-FFF2-40B4-BE49-F238E27FC236}">
                <a16:creationId xmlns:a16="http://schemas.microsoft.com/office/drawing/2014/main" id="{BCD8A2CC-CCA8-4776-E01F-1CB380743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r="2" b="12057"/>
          <a:stretch/>
        </p:blipFill>
        <p:spPr>
          <a:xfrm>
            <a:off x="4386495" y="1389104"/>
            <a:ext cx="3419009" cy="1389009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B1CB70D-D42D-C207-EF9D-78539B77D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r="2" b="2"/>
          <a:stretch/>
        </p:blipFill>
        <p:spPr>
          <a:xfrm>
            <a:off x="2051324" y="4970277"/>
            <a:ext cx="2211654" cy="1187446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1E12DD-E318-8E69-F690-45033FED90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929"/>
          <a:stretch/>
        </p:blipFill>
        <p:spPr>
          <a:xfrm>
            <a:off x="7622827" y="4970277"/>
            <a:ext cx="2852273" cy="1187446"/>
          </a:xfrm>
          <a:prstGeom prst="rect">
            <a:avLst/>
          </a:prstGeom>
        </p:spPr>
      </p:pic>
      <p:pic>
        <p:nvPicPr>
          <p:cNvPr id="21" name="Picture 20" descr="A person in a blue shirt talking to a group of people&#10;&#10;Description automatically generated">
            <a:extLst>
              <a:ext uri="{FF2B5EF4-FFF2-40B4-BE49-F238E27FC236}">
                <a16:creationId xmlns:a16="http://schemas.microsoft.com/office/drawing/2014/main" id="{4FBB7449-2C4C-CEFD-6F7C-47F26A3ED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71" y="4956613"/>
            <a:ext cx="3463156" cy="1187446"/>
          </a:xfrm>
          <a:prstGeom prst="rect">
            <a:avLst/>
          </a:prstGeom>
        </p:spPr>
      </p:pic>
      <p:pic>
        <p:nvPicPr>
          <p:cNvPr id="23" name="Picture 22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9B12DE1D-6DF9-AC62-C064-C34317BB3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77328"/>
            <a:ext cx="3598902" cy="1401156"/>
          </a:xfrm>
          <a:prstGeom prst="rect">
            <a:avLst/>
          </a:prstGeom>
        </p:spPr>
      </p:pic>
      <p:pic>
        <p:nvPicPr>
          <p:cNvPr id="25" name="Picture 2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97D7FB9-976B-915E-3B3B-88BC2D98CC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40" y="3175950"/>
            <a:ext cx="2748770" cy="1386115"/>
          </a:xfrm>
          <a:prstGeom prst="rect">
            <a:avLst/>
          </a:prstGeom>
        </p:spPr>
      </p:pic>
      <p:pic>
        <p:nvPicPr>
          <p:cNvPr id="27" name="Picture 26" descr="A group of men holding a trophy&#10;&#10;Description automatically generated">
            <a:extLst>
              <a:ext uri="{FF2B5EF4-FFF2-40B4-BE49-F238E27FC236}">
                <a16:creationId xmlns:a16="http://schemas.microsoft.com/office/drawing/2014/main" id="{748F753B-5225-A64C-421C-D396238AB3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52" y="3175950"/>
            <a:ext cx="2243997" cy="1389009"/>
          </a:xfrm>
          <a:prstGeom prst="rect">
            <a:avLst/>
          </a:prstGeom>
        </p:spPr>
      </p:pic>
      <p:pic>
        <p:nvPicPr>
          <p:cNvPr id="29" name="Picture 28" descr="A person and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4F209E64-A64F-CB2D-4ACF-7D4C2A5F64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49" y="3178845"/>
            <a:ext cx="2191478" cy="1386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623F0-068A-DC2F-5BB8-4ECCF7F53B3D}"/>
              </a:ext>
            </a:extLst>
          </p:cNvPr>
          <p:cNvSpPr txBox="1"/>
          <p:nvPr/>
        </p:nvSpPr>
        <p:spPr>
          <a:xfrm>
            <a:off x="4967847" y="2740378"/>
            <a:ext cx="3029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+mj-lt"/>
              </a:rPr>
              <a:t>Mega Job cum Internship Fair </a:t>
            </a:r>
            <a:endParaRPr lang="en-IN" sz="1400">
              <a:latin typeface="+mj-lt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296AAEF-ADD4-9FB2-1457-5E57F68E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413500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20</a:t>
            </a:fld>
            <a:endParaRPr lang="en-IN" b="1">
              <a:solidFill>
                <a:schemeClr val="bg1"/>
              </a:solidFill>
            </a:endParaRPr>
          </a:p>
        </p:txBody>
      </p:sp>
      <p:pic>
        <p:nvPicPr>
          <p:cNvPr id="18" name="Picture 17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58F6EC83-DD64-6BA1-938C-6892EFDA6D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56"/>
          <a:stretch>
            <a:fillRect/>
          </a:stretch>
        </p:blipFill>
        <p:spPr>
          <a:xfrm>
            <a:off x="7805504" y="1386209"/>
            <a:ext cx="3598902" cy="1386115"/>
          </a:xfrm>
          <a:prstGeom prst="rect">
            <a:avLst/>
          </a:prstGeom>
        </p:spPr>
      </p:pic>
      <p:pic>
        <p:nvPicPr>
          <p:cNvPr id="20" name="Picture 19" descr="A group of people standing together and holding a box&#10;&#10;AI-generated content may be incorrect.">
            <a:extLst>
              <a:ext uri="{FF2B5EF4-FFF2-40B4-BE49-F238E27FC236}">
                <a16:creationId xmlns:a16="http://schemas.microsoft.com/office/drawing/2014/main" id="{EC8F14C5-0E69-BE39-2B86-139CBB9839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8"/>
          <a:stretch>
            <a:fillRect/>
          </a:stretch>
        </p:blipFill>
        <p:spPr>
          <a:xfrm>
            <a:off x="1488118" y="1388967"/>
            <a:ext cx="2940500" cy="138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6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21EA0-BFF8-8638-9573-A2FD3152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320" y="6427938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21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DCCEBE-7691-9EEA-02BC-9B8CB060618B}"/>
              </a:ext>
            </a:extLst>
          </p:cNvPr>
          <p:cNvSpPr txBox="1">
            <a:spLocks/>
          </p:cNvSpPr>
          <p:nvPr/>
        </p:nvSpPr>
        <p:spPr>
          <a:xfrm>
            <a:off x="1702378" y="381294"/>
            <a:ext cx="8769926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 Conclave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99929B-D1C2-131E-8A3F-C9112EBE6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77" y="1358770"/>
            <a:ext cx="3032696" cy="1338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3CE6A-2915-CE0A-2656-7BE49ED94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16" y="1361731"/>
            <a:ext cx="2880360" cy="1338074"/>
          </a:xfrm>
          <a:prstGeom prst="rect">
            <a:avLst/>
          </a:prstGeom>
        </p:spPr>
      </p:pic>
      <p:pic>
        <p:nvPicPr>
          <p:cNvPr id="13" name="Picture 12" descr="A group of people holding awards&#10;&#10;AI-generated content may be incorrect.">
            <a:extLst>
              <a:ext uri="{FF2B5EF4-FFF2-40B4-BE49-F238E27FC236}">
                <a16:creationId xmlns:a16="http://schemas.microsoft.com/office/drawing/2014/main" id="{E32B8D8C-A837-14DA-11A3-39D379549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765802"/>
            <a:ext cx="3424428" cy="1800225"/>
          </a:xfrm>
          <a:prstGeom prst="rect">
            <a:avLst/>
          </a:prstGeom>
        </p:spPr>
      </p:pic>
      <p:pic>
        <p:nvPicPr>
          <p:cNvPr id="16" name="Picture 15" descr="A group of people standing in front of a screen&#10;&#10;AI-generated content may be incorrect.">
            <a:extLst>
              <a:ext uri="{FF2B5EF4-FFF2-40B4-BE49-F238E27FC236}">
                <a16:creationId xmlns:a16="http://schemas.microsoft.com/office/drawing/2014/main" id="{9A849889-29C0-85BF-6E03-0EBF36D1D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1" y="4632822"/>
            <a:ext cx="3441882" cy="1508296"/>
          </a:xfrm>
          <a:prstGeom prst="rect">
            <a:avLst/>
          </a:prstGeom>
        </p:spPr>
      </p:pic>
      <p:pic>
        <p:nvPicPr>
          <p:cNvPr id="18" name="Picture 17" descr="A group of men sitting on a couch&#10;&#10;AI-generated content may be incorrect.">
            <a:extLst>
              <a:ext uri="{FF2B5EF4-FFF2-40B4-BE49-F238E27FC236}">
                <a16:creationId xmlns:a16="http://schemas.microsoft.com/office/drawing/2014/main" id="{993B27C5-8A1A-0B71-F64B-EEA7F0EC6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24" y="2765802"/>
            <a:ext cx="2601470" cy="1793758"/>
          </a:xfrm>
          <a:prstGeom prst="rect">
            <a:avLst/>
          </a:prstGeom>
        </p:spPr>
      </p:pic>
      <p:pic>
        <p:nvPicPr>
          <p:cNvPr id="20" name="Picture 19" descr="A group of me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A3A72732-31C3-3F70-560E-1174E16C9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28" y="2760732"/>
            <a:ext cx="3282696" cy="1798829"/>
          </a:xfrm>
          <a:prstGeom prst="rect">
            <a:avLst/>
          </a:prstGeom>
        </p:spPr>
      </p:pic>
      <p:pic>
        <p:nvPicPr>
          <p:cNvPr id="22" name="Picture 2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E405904-867B-72BF-E5B9-DDD4CEFB3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99" y="4636657"/>
            <a:ext cx="3290316" cy="1508296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DC241D1-8317-529A-7C86-69BA8B97E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3" b="10488"/>
          <a:stretch>
            <a:fillRect/>
          </a:stretch>
        </p:blipFill>
        <p:spPr>
          <a:xfrm>
            <a:off x="7144979" y="1358770"/>
            <a:ext cx="3663043" cy="13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90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F407E5F-A732-35E4-8A11-475AAA37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407150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22</a:t>
            </a:fld>
            <a:endParaRPr lang="en-IN" b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A921D-FA6B-3BBD-3089-CD67F9FA0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6" y="3782401"/>
            <a:ext cx="2577707" cy="23415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CF89A7-BD25-5689-1E5E-481581395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20" y="1178024"/>
            <a:ext cx="2624066" cy="2341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038663-2025-6449-36E9-AB8D3B0C2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18" y="1178024"/>
            <a:ext cx="2519362" cy="2341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6FED8-FEEE-9C99-C122-DDC2700D2691}"/>
              </a:ext>
            </a:extLst>
          </p:cNvPr>
          <p:cNvSpPr txBox="1"/>
          <p:nvPr/>
        </p:nvSpPr>
        <p:spPr>
          <a:xfrm>
            <a:off x="180975" y="330429"/>
            <a:ext cx="1183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>
                <a:solidFill>
                  <a:srgbClr val="006CB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Placement Highlights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6AC3D2-0D29-0671-0D1A-B80994404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18" y="3783995"/>
            <a:ext cx="2516051" cy="2341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039C0-5BD6-570E-C307-A8AB0FAA0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00" y="3785584"/>
            <a:ext cx="2577707" cy="2339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09A4A2-331D-33DE-E1F4-5D0165791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19" y="3783998"/>
            <a:ext cx="2624066" cy="2341560"/>
          </a:xfrm>
          <a:prstGeom prst="rect">
            <a:avLst/>
          </a:prstGeom>
        </p:spPr>
      </p:pic>
      <p:pic>
        <p:nvPicPr>
          <p:cNvPr id="5" name="Picture 4" descr="A person wearing sunglasses and a picture of a building&#10;&#10;AI-generated content may be incorrect.">
            <a:extLst>
              <a:ext uri="{FF2B5EF4-FFF2-40B4-BE49-F238E27FC236}">
                <a16:creationId xmlns:a16="http://schemas.microsoft.com/office/drawing/2014/main" id="{E7954EE1-DFB1-AEF9-92F9-7D32DD10C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" y="1178021"/>
            <a:ext cx="2484438" cy="2341563"/>
          </a:xfrm>
          <a:prstGeom prst="rect">
            <a:avLst/>
          </a:prstGeom>
        </p:spPr>
      </p:pic>
      <p:pic>
        <p:nvPicPr>
          <p:cNvPr id="7" name="Picture 6" descr="A person in a grey suit&#10;&#10;AI-generated content may be incorrect.">
            <a:extLst>
              <a:ext uri="{FF2B5EF4-FFF2-40B4-BE49-F238E27FC236}">
                <a16:creationId xmlns:a16="http://schemas.microsoft.com/office/drawing/2014/main" id="{3AC5CE6A-22C6-D53C-B263-A4FAAD4B3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10625" r="10486" b="11628"/>
          <a:stretch>
            <a:fillRect/>
          </a:stretch>
        </p:blipFill>
        <p:spPr>
          <a:xfrm>
            <a:off x="6168199" y="1178020"/>
            <a:ext cx="2519361" cy="234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19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0D0A938-D3D9-209B-6936-BAED5A7EDF3F}"/>
              </a:ext>
            </a:extLst>
          </p:cNvPr>
          <p:cNvGrpSpPr/>
          <p:nvPr/>
        </p:nvGrpSpPr>
        <p:grpSpPr>
          <a:xfrm>
            <a:off x="6659568" y="3861988"/>
            <a:ext cx="850925" cy="441682"/>
            <a:chOff x="164246" y="1314769"/>
            <a:chExt cx="1862667" cy="1413191"/>
          </a:xfrm>
        </p:grpSpPr>
        <p:sp>
          <p:nvSpPr>
            <p:cNvPr id="51" name="Rectangle: Rounded Corners 2">
              <a:extLst>
                <a:ext uri="{FF2B5EF4-FFF2-40B4-BE49-F238E27FC236}">
                  <a16:creationId xmlns:a16="http://schemas.microsoft.com/office/drawing/2014/main" id="{5F2FFCC3-8BF2-D924-A7E4-1F388604293A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67" name="Rectangle: Rounded Corners 26">
              <a:extLst>
                <a:ext uri="{FF2B5EF4-FFF2-40B4-BE49-F238E27FC236}">
                  <a16:creationId xmlns:a16="http://schemas.microsoft.com/office/drawing/2014/main" id="{D39844A6-1196-F9A0-5D10-B5241818E277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sp>
        <p:nvSpPr>
          <p:cNvPr id="3" name="CuadroTexto 350">
            <a:extLst>
              <a:ext uri="{FF2B5EF4-FFF2-40B4-BE49-F238E27FC236}">
                <a16:creationId xmlns:a16="http://schemas.microsoft.com/office/drawing/2014/main" id="{01E3F1FC-3B50-488B-7650-95BAF57B1E08}"/>
              </a:ext>
            </a:extLst>
          </p:cNvPr>
          <p:cNvSpPr txBox="1"/>
          <p:nvPr/>
        </p:nvSpPr>
        <p:spPr>
          <a:xfrm>
            <a:off x="1344509" y="288350"/>
            <a:ext cx="975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Some of our Key Recruiters</a:t>
            </a:r>
          </a:p>
        </p:txBody>
      </p:sp>
      <p:sp>
        <p:nvSpPr>
          <p:cNvPr id="4" name="CuadroTexto 350">
            <a:extLst>
              <a:ext uri="{FF2B5EF4-FFF2-40B4-BE49-F238E27FC236}">
                <a16:creationId xmlns:a16="http://schemas.microsoft.com/office/drawing/2014/main" id="{6FA3AED8-7659-347B-9762-84D4284E1478}"/>
              </a:ext>
            </a:extLst>
          </p:cNvPr>
          <p:cNvSpPr txBox="1"/>
          <p:nvPr/>
        </p:nvSpPr>
        <p:spPr>
          <a:xfrm>
            <a:off x="930541" y="1538157"/>
            <a:ext cx="2328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Engineering 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Technologies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D23A2B-0BAB-85B2-974D-C2CD56C02153}"/>
              </a:ext>
            </a:extLst>
          </p:cNvPr>
          <p:cNvGrpSpPr/>
          <p:nvPr/>
        </p:nvGrpSpPr>
        <p:grpSpPr>
          <a:xfrm>
            <a:off x="3408482" y="1412076"/>
            <a:ext cx="902968" cy="468696"/>
            <a:chOff x="164246" y="1314769"/>
            <a:chExt cx="1862667" cy="1413191"/>
          </a:xfrm>
        </p:grpSpPr>
        <p:sp>
          <p:nvSpPr>
            <p:cNvPr id="8" name="Rectangle: Rounded Corners 2">
              <a:extLst>
                <a:ext uri="{FF2B5EF4-FFF2-40B4-BE49-F238E27FC236}">
                  <a16:creationId xmlns:a16="http://schemas.microsoft.com/office/drawing/2014/main" id="{CD9675F0-C149-B275-1B46-3E84E7EED3E5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9" name="Rectangle: Rounded Corners 26">
              <a:extLst>
                <a:ext uri="{FF2B5EF4-FFF2-40B4-BE49-F238E27FC236}">
                  <a16:creationId xmlns:a16="http://schemas.microsoft.com/office/drawing/2014/main" id="{B5C475CE-E55C-7605-374D-D75C69EE9AF6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2DF5C9-6050-285E-2D80-FF6936133EA7}"/>
              </a:ext>
            </a:extLst>
          </p:cNvPr>
          <p:cNvGrpSpPr/>
          <p:nvPr/>
        </p:nvGrpSpPr>
        <p:grpSpPr>
          <a:xfrm>
            <a:off x="4450944" y="1415024"/>
            <a:ext cx="902968" cy="447061"/>
            <a:chOff x="164246" y="1314769"/>
            <a:chExt cx="1862667" cy="1413191"/>
          </a:xfrm>
        </p:grpSpPr>
        <p:sp>
          <p:nvSpPr>
            <p:cNvPr id="13" name="Rectangle: Rounded Corners 2">
              <a:extLst>
                <a:ext uri="{FF2B5EF4-FFF2-40B4-BE49-F238E27FC236}">
                  <a16:creationId xmlns:a16="http://schemas.microsoft.com/office/drawing/2014/main" id="{B7F893ED-1F0A-2289-05DF-E7C539ABAD3B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99B21D14-463C-6CC9-AE51-D6AB8BB0F711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F5C741-C822-00E8-5BF3-D0527A5C57C6}"/>
              </a:ext>
            </a:extLst>
          </p:cNvPr>
          <p:cNvGrpSpPr/>
          <p:nvPr/>
        </p:nvGrpSpPr>
        <p:grpSpPr>
          <a:xfrm>
            <a:off x="5553790" y="1407461"/>
            <a:ext cx="865632" cy="449316"/>
            <a:chOff x="164246" y="1314769"/>
            <a:chExt cx="1862667" cy="1413191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65D452C9-CF0E-3965-AD0B-9B9C4E72DEAF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9" name="Rectangle: Rounded Corners 26">
              <a:extLst>
                <a:ext uri="{FF2B5EF4-FFF2-40B4-BE49-F238E27FC236}">
                  <a16:creationId xmlns:a16="http://schemas.microsoft.com/office/drawing/2014/main" id="{B4B81E17-CC77-8452-07A1-421AFE2A507C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A702F9-5DEC-EFCF-4722-6F1EF83107B4}"/>
              </a:ext>
            </a:extLst>
          </p:cNvPr>
          <p:cNvGrpSpPr/>
          <p:nvPr/>
        </p:nvGrpSpPr>
        <p:grpSpPr>
          <a:xfrm>
            <a:off x="6637848" y="1412107"/>
            <a:ext cx="865631" cy="444249"/>
            <a:chOff x="164246" y="1314769"/>
            <a:chExt cx="1862667" cy="1413191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D3E930EF-B498-B445-2D67-4DC71C6E0431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24" name="Rectangle: Rounded Corners 26">
              <a:extLst>
                <a:ext uri="{FF2B5EF4-FFF2-40B4-BE49-F238E27FC236}">
                  <a16:creationId xmlns:a16="http://schemas.microsoft.com/office/drawing/2014/main" id="{97D686E7-865F-9253-BD5F-7BB2C9A44B28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90B1C6-6CBE-4938-6EF6-88A5CF5A7F98}"/>
              </a:ext>
            </a:extLst>
          </p:cNvPr>
          <p:cNvGrpSpPr/>
          <p:nvPr/>
        </p:nvGrpSpPr>
        <p:grpSpPr>
          <a:xfrm>
            <a:off x="7776225" y="2182177"/>
            <a:ext cx="887973" cy="460912"/>
            <a:chOff x="164246" y="1314769"/>
            <a:chExt cx="1862667" cy="1413191"/>
          </a:xfrm>
        </p:grpSpPr>
        <p:sp>
          <p:nvSpPr>
            <p:cNvPr id="28" name="Rectangle: Rounded Corners 2">
              <a:extLst>
                <a:ext uri="{FF2B5EF4-FFF2-40B4-BE49-F238E27FC236}">
                  <a16:creationId xmlns:a16="http://schemas.microsoft.com/office/drawing/2014/main" id="{110D01AC-CC43-2171-0F84-101C8CC7D073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29" name="Rectangle: Rounded Corners 26">
              <a:extLst>
                <a:ext uri="{FF2B5EF4-FFF2-40B4-BE49-F238E27FC236}">
                  <a16:creationId xmlns:a16="http://schemas.microsoft.com/office/drawing/2014/main" id="{1D7C853B-7FF9-FEC6-73F6-F110BE9D079A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sp>
        <p:nvSpPr>
          <p:cNvPr id="30" name="CuadroTexto 350">
            <a:extLst>
              <a:ext uri="{FF2B5EF4-FFF2-40B4-BE49-F238E27FC236}">
                <a16:creationId xmlns:a16="http://schemas.microsoft.com/office/drawing/2014/main" id="{99A18660-AE68-51FF-C4E0-D88D97059E3E}"/>
              </a:ext>
            </a:extLst>
          </p:cNvPr>
          <p:cNvSpPr txBox="1"/>
          <p:nvPr/>
        </p:nvSpPr>
        <p:spPr>
          <a:xfrm>
            <a:off x="1100669" y="3144249"/>
            <a:ext cx="2328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Commerce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Management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DA9382-A4B3-3145-9811-2738D6E2F05C}"/>
              </a:ext>
            </a:extLst>
          </p:cNvPr>
          <p:cNvGrpSpPr/>
          <p:nvPr/>
        </p:nvGrpSpPr>
        <p:grpSpPr>
          <a:xfrm>
            <a:off x="8923734" y="3824803"/>
            <a:ext cx="871110" cy="503861"/>
            <a:chOff x="164246" y="1252242"/>
            <a:chExt cx="1862667" cy="1475718"/>
          </a:xfrm>
        </p:grpSpPr>
        <p:sp>
          <p:nvSpPr>
            <p:cNvPr id="34" name="Rectangle: Rounded Corners 2">
              <a:extLst>
                <a:ext uri="{FF2B5EF4-FFF2-40B4-BE49-F238E27FC236}">
                  <a16:creationId xmlns:a16="http://schemas.microsoft.com/office/drawing/2014/main" id="{2BFE80DA-5088-36D2-68AC-1F391E449448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35" name="Rectangle: Rounded Corners 26">
              <a:extLst>
                <a:ext uri="{FF2B5EF4-FFF2-40B4-BE49-F238E27FC236}">
                  <a16:creationId xmlns:a16="http://schemas.microsoft.com/office/drawing/2014/main" id="{4E8511C9-197D-02B6-3E4E-FC06F4E70262}"/>
                </a:ext>
              </a:extLst>
            </p:cNvPr>
            <p:cNvSpPr/>
            <p:nvPr/>
          </p:nvSpPr>
          <p:spPr>
            <a:xfrm>
              <a:off x="164246" y="1252242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01FDEC-BEE8-6C3E-348E-5551A0FD9BE9}"/>
              </a:ext>
            </a:extLst>
          </p:cNvPr>
          <p:cNvGrpSpPr/>
          <p:nvPr/>
        </p:nvGrpSpPr>
        <p:grpSpPr>
          <a:xfrm>
            <a:off x="3444680" y="3200508"/>
            <a:ext cx="864911" cy="450876"/>
            <a:chOff x="164246" y="1314769"/>
            <a:chExt cx="1862667" cy="1413191"/>
          </a:xfrm>
        </p:grpSpPr>
        <p:sp>
          <p:nvSpPr>
            <p:cNvPr id="39" name="Rectangle: Rounded Corners 2">
              <a:extLst>
                <a:ext uri="{FF2B5EF4-FFF2-40B4-BE49-F238E27FC236}">
                  <a16:creationId xmlns:a16="http://schemas.microsoft.com/office/drawing/2014/main" id="{B868F87B-E977-C2F9-0107-8C84B395D685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40" name="Rectangle: Rounded Corners 26">
              <a:extLst>
                <a:ext uri="{FF2B5EF4-FFF2-40B4-BE49-F238E27FC236}">
                  <a16:creationId xmlns:a16="http://schemas.microsoft.com/office/drawing/2014/main" id="{8AF4DFDE-ACA6-E7B9-FFB4-7CEB7988B018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A4671D-E2CF-9EEC-AB99-B4E984FA12C2}"/>
              </a:ext>
            </a:extLst>
          </p:cNvPr>
          <p:cNvGrpSpPr/>
          <p:nvPr/>
        </p:nvGrpSpPr>
        <p:grpSpPr>
          <a:xfrm>
            <a:off x="4505026" y="3180360"/>
            <a:ext cx="814103" cy="476684"/>
            <a:chOff x="6393242" y="4992861"/>
            <a:chExt cx="1513700" cy="78570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D9DD851-57BF-6D4A-297D-626381C81E64}"/>
                </a:ext>
              </a:extLst>
            </p:cNvPr>
            <p:cNvGrpSpPr/>
            <p:nvPr/>
          </p:nvGrpSpPr>
          <p:grpSpPr>
            <a:xfrm>
              <a:off x="6393242" y="4992861"/>
              <a:ext cx="1513700" cy="785703"/>
              <a:chOff x="164246" y="1314769"/>
              <a:chExt cx="1862667" cy="1413191"/>
            </a:xfrm>
          </p:grpSpPr>
          <p:sp>
            <p:nvSpPr>
              <p:cNvPr id="44" name="Rectangle: Rounded Corners 2">
                <a:extLst>
                  <a:ext uri="{FF2B5EF4-FFF2-40B4-BE49-F238E27FC236}">
                    <a16:creationId xmlns:a16="http://schemas.microsoft.com/office/drawing/2014/main" id="{0FFC4994-BD20-CCBC-742C-8EF97D420E60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45" name="Rectangle: Rounded Corners 26">
                <a:extLst>
                  <a:ext uri="{FF2B5EF4-FFF2-40B4-BE49-F238E27FC236}">
                    <a16:creationId xmlns:a16="http://schemas.microsoft.com/office/drawing/2014/main" id="{632DB269-CB0D-3267-F73D-CDB2783446E6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E41D1F-88AF-1623-F875-708FFCF33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" t="8201" r="79502" b="22204"/>
            <a:stretch/>
          </p:blipFill>
          <p:spPr>
            <a:xfrm>
              <a:off x="6527354" y="5036479"/>
              <a:ext cx="1235864" cy="69846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A6F595-F590-0465-3867-358E38F08C30}"/>
              </a:ext>
            </a:extLst>
          </p:cNvPr>
          <p:cNvGrpSpPr/>
          <p:nvPr/>
        </p:nvGrpSpPr>
        <p:grpSpPr>
          <a:xfrm>
            <a:off x="5535141" y="3176746"/>
            <a:ext cx="887973" cy="460912"/>
            <a:chOff x="164246" y="1314769"/>
            <a:chExt cx="1862667" cy="1413191"/>
          </a:xfrm>
        </p:grpSpPr>
        <p:sp>
          <p:nvSpPr>
            <p:cNvPr id="49" name="Rectangle: Rounded Corners 2">
              <a:extLst>
                <a:ext uri="{FF2B5EF4-FFF2-40B4-BE49-F238E27FC236}">
                  <a16:creationId xmlns:a16="http://schemas.microsoft.com/office/drawing/2014/main" id="{6903C00D-6AF7-32B8-0746-0B326C40F2CF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50" name="Rectangle: Rounded Corners 26">
              <a:extLst>
                <a:ext uri="{FF2B5EF4-FFF2-40B4-BE49-F238E27FC236}">
                  <a16:creationId xmlns:a16="http://schemas.microsoft.com/office/drawing/2014/main" id="{CBA7C7DD-F2F7-652E-1D16-19EF21D2400D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97FBA4-D916-9A25-22D8-6BA78F303B30}"/>
              </a:ext>
            </a:extLst>
          </p:cNvPr>
          <p:cNvGrpSpPr/>
          <p:nvPr/>
        </p:nvGrpSpPr>
        <p:grpSpPr>
          <a:xfrm>
            <a:off x="7819712" y="3175018"/>
            <a:ext cx="874135" cy="453730"/>
            <a:chOff x="164246" y="1314769"/>
            <a:chExt cx="1862667" cy="1413191"/>
          </a:xfrm>
        </p:grpSpPr>
        <p:sp>
          <p:nvSpPr>
            <p:cNvPr id="54" name="Rectangle: Rounded Corners 2">
              <a:extLst>
                <a:ext uri="{FF2B5EF4-FFF2-40B4-BE49-F238E27FC236}">
                  <a16:creationId xmlns:a16="http://schemas.microsoft.com/office/drawing/2014/main" id="{3CDBD612-6371-73C7-E3F4-576D689D495A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55" name="Rectangle: Rounded Corners 26">
              <a:extLst>
                <a:ext uri="{FF2B5EF4-FFF2-40B4-BE49-F238E27FC236}">
                  <a16:creationId xmlns:a16="http://schemas.microsoft.com/office/drawing/2014/main" id="{1DC5A742-2433-E8E6-D3B3-D3FBB1502A52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80F438-2F06-7BFB-B054-9BEE66628421}"/>
              </a:ext>
            </a:extLst>
          </p:cNvPr>
          <p:cNvGrpSpPr/>
          <p:nvPr/>
        </p:nvGrpSpPr>
        <p:grpSpPr>
          <a:xfrm>
            <a:off x="5530732" y="5484758"/>
            <a:ext cx="865688" cy="449345"/>
            <a:chOff x="164246" y="1314769"/>
            <a:chExt cx="1862667" cy="1413191"/>
          </a:xfrm>
        </p:grpSpPr>
        <p:sp>
          <p:nvSpPr>
            <p:cNvPr id="60" name="Rectangle: Rounded Corners 2">
              <a:extLst>
                <a:ext uri="{FF2B5EF4-FFF2-40B4-BE49-F238E27FC236}">
                  <a16:creationId xmlns:a16="http://schemas.microsoft.com/office/drawing/2014/main" id="{925F4C7D-9397-FEEA-2DD8-598CF2833E1F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61" name="Rectangle: Rounded Corners 26">
              <a:extLst>
                <a:ext uri="{FF2B5EF4-FFF2-40B4-BE49-F238E27FC236}">
                  <a16:creationId xmlns:a16="http://schemas.microsoft.com/office/drawing/2014/main" id="{2D8A3F0C-27D4-FE32-C26F-17311EDB7C8C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D6EB3E9-6532-78BD-3366-3C8C655DBFCC}"/>
              </a:ext>
            </a:extLst>
          </p:cNvPr>
          <p:cNvGrpSpPr/>
          <p:nvPr/>
        </p:nvGrpSpPr>
        <p:grpSpPr>
          <a:xfrm>
            <a:off x="6559644" y="5464361"/>
            <a:ext cx="914688" cy="474779"/>
            <a:chOff x="164246" y="1314769"/>
            <a:chExt cx="1862667" cy="1413191"/>
          </a:xfrm>
        </p:grpSpPr>
        <p:sp>
          <p:nvSpPr>
            <p:cNvPr id="65" name="Rectangle: Rounded Corners 2">
              <a:extLst>
                <a:ext uri="{FF2B5EF4-FFF2-40B4-BE49-F238E27FC236}">
                  <a16:creationId xmlns:a16="http://schemas.microsoft.com/office/drawing/2014/main" id="{DBBA571C-E853-0B10-B997-22A6E09A91E7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66" name="Rectangle: Rounded Corners 26">
              <a:extLst>
                <a:ext uri="{FF2B5EF4-FFF2-40B4-BE49-F238E27FC236}">
                  <a16:creationId xmlns:a16="http://schemas.microsoft.com/office/drawing/2014/main" id="{60D24A07-523F-4BAB-4609-E14BF864CF0F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EADD043-38B9-4927-B0C7-E2EB645E8AD5}"/>
              </a:ext>
            </a:extLst>
          </p:cNvPr>
          <p:cNvGrpSpPr/>
          <p:nvPr/>
        </p:nvGrpSpPr>
        <p:grpSpPr>
          <a:xfrm>
            <a:off x="8772713" y="5388324"/>
            <a:ext cx="1041337" cy="584775"/>
            <a:chOff x="2783153" y="4309926"/>
            <a:chExt cx="1758053" cy="98725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78F13DF-7699-643E-D58F-DADD3D362DD9}"/>
                </a:ext>
              </a:extLst>
            </p:cNvPr>
            <p:cNvGrpSpPr/>
            <p:nvPr/>
          </p:nvGrpSpPr>
          <p:grpSpPr>
            <a:xfrm>
              <a:off x="2868944" y="4410703"/>
              <a:ext cx="1513700" cy="785703"/>
              <a:chOff x="164246" y="1314769"/>
              <a:chExt cx="1862667" cy="1413191"/>
            </a:xfrm>
          </p:grpSpPr>
          <p:sp>
            <p:nvSpPr>
              <p:cNvPr id="71" name="Rectangle: Rounded Corners 2">
                <a:extLst>
                  <a:ext uri="{FF2B5EF4-FFF2-40B4-BE49-F238E27FC236}">
                    <a16:creationId xmlns:a16="http://schemas.microsoft.com/office/drawing/2014/main" id="{B3B4742C-28BB-F91E-BD9D-079F7E4A251A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72" name="Rectangle: Rounded Corners 26">
                <a:extLst>
                  <a:ext uri="{FF2B5EF4-FFF2-40B4-BE49-F238E27FC236}">
                    <a16:creationId xmlns:a16="http://schemas.microsoft.com/office/drawing/2014/main" id="{6560E244-81EE-AD24-E7E9-CE04605E4C28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F590C78-20E9-DA42-D133-AB4877BEE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153" y="4309926"/>
              <a:ext cx="1758053" cy="987255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13DD9FF-517F-8A65-3943-28825C3A4A9C}"/>
              </a:ext>
            </a:extLst>
          </p:cNvPr>
          <p:cNvGrpSpPr/>
          <p:nvPr/>
        </p:nvGrpSpPr>
        <p:grpSpPr>
          <a:xfrm>
            <a:off x="7704429" y="4862254"/>
            <a:ext cx="858420" cy="445573"/>
            <a:chOff x="164246" y="1314769"/>
            <a:chExt cx="1862667" cy="1413191"/>
          </a:xfrm>
        </p:grpSpPr>
        <p:sp>
          <p:nvSpPr>
            <p:cNvPr id="82" name="Rectangle: Rounded Corners 2">
              <a:extLst>
                <a:ext uri="{FF2B5EF4-FFF2-40B4-BE49-F238E27FC236}">
                  <a16:creationId xmlns:a16="http://schemas.microsoft.com/office/drawing/2014/main" id="{2FAE73D3-8656-7A08-3027-EB4A9F605317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83" name="Rectangle: Rounded Corners 26">
              <a:extLst>
                <a:ext uri="{FF2B5EF4-FFF2-40B4-BE49-F238E27FC236}">
                  <a16:creationId xmlns:a16="http://schemas.microsoft.com/office/drawing/2014/main" id="{9F362DD1-1494-4522-9CB5-A0AA34F1D61C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3C68B82-9B2C-2730-8258-5D210992F1CF}"/>
              </a:ext>
            </a:extLst>
          </p:cNvPr>
          <p:cNvGrpSpPr/>
          <p:nvPr/>
        </p:nvGrpSpPr>
        <p:grpSpPr>
          <a:xfrm>
            <a:off x="7727413" y="1412463"/>
            <a:ext cx="907815" cy="471212"/>
            <a:chOff x="164246" y="1314769"/>
            <a:chExt cx="1862667" cy="1413191"/>
          </a:xfrm>
        </p:grpSpPr>
        <p:sp>
          <p:nvSpPr>
            <p:cNvPr id="87" name="Rectangle: Rounded Corners 2">
              <a:extLst>
                <a:ext uri="{FF2B5EF4-FFF2-40B4-BE49-F238E27FC236}">
                  <a16:creationId xmlns:a16="http://schemas.microsoft.com/office/drawing/2014/main" id="{6584E98A-A9B8-A93B-6003-B38D068BDA6E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88" name="Rectangle: Rounded Corners 26">
              <a:extLst>
                <a:ext uri="{FF2B5EF4-FFF2-40B4-BE49-F238E27FC236}">
                  <a16:creationId xmlns:a16="http://schemas.microsoft.com/office/drawing/2014/main" id="{366099CC-BE17-A3A4-E300-1DF4960232C1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987459A-ACB6-6A52-FAB9-221475B88111}"/>
              </a:ext>
            </a:extLst>
          </p:cNvPr>
          <p:cNvGrpSpPr/>
          <p:nvPr/>
        </p:nvGrpSpPr>
        <p:grpSpPr>
          <a:xfrm>
            <a:off x="8856785" y="1411804"/>
            <a:ext cx="902105" cy="468248"/>
            <a:chOff x="164246" y="1314769"/>
            <a:chExt cx="1862667" cy="1413191"/>
          </a:xfrm>
        </p:grpSpPr>
        <p:sp>
          <p:nvSpPr>
            <p:cNvPr id="92" name="Rectangle: Rounded Corners 2">
              <a:extLst>
                <a:ext uri="{FF2B5EF4-FFF2-40B4-BE49-F238E27FC236}">
                  <a16:creationId xmlns:a16="http://schemas.microsoft.com/office/drawing/2014/main" id="{28A39C5F-D8AB-94E4-36A6-DE1F8EBB25C6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93" name="Rectangle: Rounded Corners 26">
              <a:extLst>
                <a:ext uri="{FF2B5EF4-FFF2-40B4-BE49-F238E27FC236}">
                  <a16:creationId xmlns:a16="http://schemas.microsoft.com/office/drawing/2014/main" id="{B7E9F8AD-315A-4B5D-674F-ED18CEF56D09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CE42F02-2FD6-E2BE-83B1-C71FA9D1A67B}"/>
              </a:ext>
            </a:extLst>
          </p:cNvPr>
          <p:cNvGrpSpPr/>
          <p:nvPr/>
        </p:nvGrpSpPr>
        <p:grpSpPr>
          <a:xfrm>
            <a:off x="6663987" y="3199134"/>
            <a:ext cx="829968" cy="457910"/>
            <a:chOff x="164246" y="1314769"/>
            <a:chExt cx="1862667" cy="1413191"/>
          </a:xfrm>
        </p:grpSpPr>
        <p:sp>
          <p:nvSpPr>
            <p:cNvPr id="97" name="Rectangle: Rounded Corners 2">
              <a:extLst>
                <a:ext uri="{FF2B5EF4-FFF2-40B4-BE49-F238E27FC236}">
                  <a16:creationId xmlns:a16="http://schemas.microsoft.com/office/drawing/2014/main" id="{E7F90E29-E3CC-2223-E45C-AF2440715423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98" name="Rectangle: Rounded Corners 26">
              <a:extLst>
                <a:ext uri="{FF2B5EF4-FFF2-40B4-BE49-F238E27FC236}">
                  <a16:creationId xmlns:a16="http://schemas.microsoft.com/office/drawing/2014/main" id="{E7382B49-46C9-201D-9929-D6393A001C56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870F77F-138A-66F5-2F31-951E4BB81D20}"/>
              </a:ext>
            </a:extLst>
          </p:cNvPr>
          <p:cNvGrpSpPr/>
          <p:nvPr/>
        </p:nvGrpSpPr>
        <p:grpSpPr>
          <a:xfrm>
            <a:off x="8864311" y="4862573"/>
            <a:ext cx="853021" cy="442770"/>
            <a:chOff x="164246" y="1314769"/>
            <a:chExt cx="1862667" cy="1413191"/>
          </a:xfrm>
        </p:grpSpPr>
        <p:sp>
          <p:nvSpPr>
            <p:cNvPr id="103" name="Rectangle: Rounded Corners 2">
              <a:extLst>
                <a:ext uri="{FF2B5EF4-FFF2-40B4-BE49-F238E27FC236}">
                  <a16:creationId xmlns:a16="http://schemas.microsoft.com/office/drawing/2014/main" id="{68A0D23E-EBE8-13D6-1E04-7DD5AECDB46F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4" name="Rectangle: Rounded Corners 26">
              <a:extLst>
                <a:ext uri="{FF2B5EF4-FFF2-40B4-BE49-F238E27FC236}">
                  <a16:creationId xmlns:a16="http://schemas.microsoft.com/office/drawing/2014/main" id="{E5C1728F-105B-9972-0DF6-6E42D9E7D3CD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4709CD9-72AA-748E-B95D-FA1806F47200}"/>
              </a:ext>
            </a:extLst>
          </p:cNvPr>
          <p:cNvGrpSpPr/>
          <p:nvPr/>
        </p:nvGrpSpPr>
        <p:grpSpPr>
          <a:xfrm>
            <a:off x="4480960" y="3860389"/>
            <a:ext cx="818926" cy="425073"/>
            <a:chOff x="164246" y="1314769"/>
            <a:chExt cx="1862667" cy="1413191"/>
          </a:xfrm>
        </p:grpSpPr>
        <p:sp>
          <p:nvSpPr>
            <p:cNvPr id="123" name="Rectangle: Rounded Corners 2">
              <a:extLst>
                <a:ext uri="{FF2B5EF4-FFF2-40B4-BE49-F238E27FC236}">
                  <a16:creationId xmlns:a16="http://schemas.microsoft.com/office/drawing/2014/main" id="{2A0858E9-5A8D-251D-8841-81613D2DD83D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24" name="Rectangle: Rounded Corners 26">
              <a:extLst>
                <a:ext uri="{FF2B5EF4-FFF2-40B4-BE49-F238E27FC236}">
                  <a16:creationId xmlns:a16="http://schemas.microsoft.com/office/drawing/2014/main" id="{656CE472-221A-80FF-223D-24B107A56D0D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AEE1B8E-1B3D-8894-C1B8-EC8C369B4988}"/>
              </a:ext>
            </a:extLst>
          </p:cNvPr>
          <p:cNvGrpSpPr/>
          <p:nvPr/>
        </p:nvGrpSpPr>
        <p:grpSpPr>
          <a:xfrm>
            <a:off x="8866020" y="2165224"/>
            <a:ext cx="886214" cy="444389"/>
            <a:chOff x="164246" y="1314769"/>
            <a:chExt cx="1862667" cy="1413191"/>
          </a:xfrm>
        </p:grpSpPr>
        <p:sp>
          <p:nvSpPr>
            <p:cNvPr id="128" name="Rectangle: Rounded Corners 2">
              <a:extLst>
                <a:ext uri="{FF2B5EF4-FFF2-40B4-BE49-F238E27FC236}">
                  <a16:creationId xmlns:a16="http://schemas.microsoft.com/office/drawing/2014/main" id="{F06BD18B-0E59-806B-86E7-39E47C069138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29" name="Rectangle: Rounded Corners 26">
              <a:extLst>
                <a:ext uri="{FF2B5EF4-FFF2-40B4-BE49-F238E27FC236}">
                  <a16:creationId xmlns:a16="http://schemas.microsoft.com/office/drawing/2014/main" id="{D1F59FBC-08B9-2439-08F7-7AF461CCEAEB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476B7D0-FC8D-866A-66D0-CD57721D8C92}"/>
              </a:ext>
            </a:extLst>
          </p:cNvPr>
          <p:cNvGrpSpPr/>
          <p:nvPr/>
        </p:nvGrpSpPr>
        <p:grpSpPr>
          <a:xfrm>
            <a:off x="3426341" y="2166978"/>
            <a:ext cx="857752" cy="445226"/>
            <a:chOff x="164246" y="1314769"/>
            <a:chExt cx="1862667" cy="1413191"/>
          </a:xfrm>
        </p:grpSpPr>
        <p:sp>
          <p:nvSpPr>
            <p:cNvPr id="133" name="Rectangle: Rounded Corners 2">
              <a:extLst>
                <a:ext uri="{FF2B5EF4-FFF2-40B4-BE49-F238E27FC236}">
                  <a16:creationId xmlns:a16="http://schemas.microsoft.com/office/drawing/2014/main" id="{A9CC8B90-2CCF-50A7-3A73-6FF026A2ED34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34" name="Rectangle: Rounded Corners 26">
              <a:extLst>
                <a:ext uri="{FF2B5EF4-FFF2-40B4-BE49-F238E27FC236}">
                  <a16:creationId xmlns:a16="http://schemas.microsoft.com/office/drawing/2014/main" id="{45923D54-FF03-8221-3A6E-57F26850C943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E90784E-AD82-2D7C-ED85-42A8C7BE8D1B}"/>
              </a:ext>
            </a:extLst>
          </p:cNvPr>
          <p:cNvGrpSpPr/>
          <p:nvPr/>
        </p:nvGrpSpPr>
        <p:grpSpPr>
          <a:xfrm>
            <a:off x="3433860" y="3840766"/>
            <a:ext cx="881051" cy="444663"/>
            <a:chOff x="8750322" y="2268472"/>
            <a:chExt cx="1556786" cy="78570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31742AB-1E23-C261-4A51-F79FA035D949}"/>
                </a:ext>
              </a:extLst>
            </p:cNvPr>
            <p:cNvGrpSpPr/>
            <p:nvPr/>
          </p:nvGrpSpPr>
          <p:grpSpPr>
            <a:xfrm>
              <a:off x="8750322" y="2268472"/>
              <a:ext cx="1556786" cy="785703"/>
              <a:chOff x="164246" y="1314769"/>
              <a:chExt cx="1915686" cy="1413191"/>
            </a:xfrm>
          </p:grpSpPr>
          <p:sp>
            <p:nvSpPr>
              <p:cNvPr id="143" name="Rectangle: Rounded Corners 2">
                <a:extLst>
                  <a:ext uri="{FF2B5EF4-FFF2-40B4-BE49-F238E27FC236}">
                    <a16:creationId xmlns:a16="http://schemas.microsoft.com/office/drawing/2014/main" id="{509F5670-2D80-1B29-A049-A00813B32DE6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144" name="Rectangle: Rounded Corners 26">
                <a:extLst>
                  <a:ext uri="{FF2B5EF4-FFF2-40B4-BE49-F238E27FC236}">
                    <a16:creationId xmlns:a16="http://schemas.microsoft.com/office/drawing/2014/main" id="{F167E498-299D-028E-9C39-E33B91311F0F}"/>
                  </a:ext>
                </a:extLst>
              </p:cNvPr>
              <p:cNvSpPr/>
              <p:nvPr/>
            </p:nvSpPr>
            <p:spPr>
              <a:xfrm>
                <a:off x="217265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259B419E-B906-D3D2-5555-DBD757C71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59" b="35632"/>
            <a:stretch/>
          </p:blipFill>
          <p:spPr>
            <a:xfrm>
              <a:off x="8815487" y="2404061"/>
              <a:ext cx="1335499" cy="415673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42525CF-A89C-AC08-4793-5BAE26C90077}"/>
              </a:ext>
            </a:extLst>
          </p:cNvPr>
          <p:cNvGrpSpPr/>
          <p:nvPr/>
        </p:nvGrpSpPr>
        <p:grpSpPr>
          <a:xfrm>
            <a:off x="7884927" y="3822040"/>
            <a:ext cx="850925" cy="441682"/>
            <a:chOff x="164246" y="1314769"/>
            <a:chExt cx="1862667" cy="1413191"/>
          </a:xfrm>
        </p:grpSpPr>
        <p:sp>
          <p:nvSpPr>
            <p:cNvPr id="148" name="Rectangle: Rounded Corners 2">
              <a:extLst>
                <a:ext uri="{FF2B5EF4-FFF2-40B4-BE49-F238E27FC236}">
                  <a16:creationId xmlns:a16="http://schemas.microsoft.com/office/drawing/2014/main" id="{99838E4D-332F-F00B-1FCE-227EB9EDF109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49" name="Rectangle: Rounded Corners 26">
              <a:extLst>
                <a:ext uri="{FF2B5EF4-FFF2-40B4-BE49-F238E27FC236}">
                  <a16:creationId xmlns:a16="http://schemas.microsoft.com/office/drawing/2014/main" id="{A2379586-312B-C0E0-07F8-29141C06004E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D25657D-7F63-2FC3-9A93-4E37EDB8AC64}"/>
              </a:ext>
            </a:extLst>
          </p:cNvPr>
          <p:cNvGrpSpPr/>
          <p:nvPr/>
        </p:nvGrpSpPr>
        <p:grpSpPr>
          <a:xfrm>
            <a:off x="5568424" y="3852577"/>
            <a:ext cx="833954" cy="432873"/>
            <a:chOff x="164246" y="1314769"/>
            <a:chExt cx="1862667" cy="1413191"/>
          </a:xfrm>
        </p:grpSpPr>
        <p:sp>
          <p:nvSpPr>
            <p:cNvPr id="158" name="Rectangle: Rounded Corners 2">
              <a:extLst>
                <a:ext uri="{FF2B5EF4-FFF2-40B4-BE49-F238E27FC236}">
                  <a16:creationId xmlns:a16="http://schemas.microsoft.com/office/drawing/2014/main" id="{64B04E27-B5A9-1C77-BA87-7700C2325C47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59" name="Rectangle: Rounded Corners 26">
              <a:extLst>
                <a:ext uri="{FF2B5EF4-FFF2-40B4-BE49-F238E27FC236}">
                  <a16:creationId xmlns:a16="http://schemas.microsoft.com/office/drawing/2014/main" id="{747114D5-6537-6BDA-52CC-F51A651E5F56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B43B06E-3CE2-8F09-3C82-BBE63BC03BD0}"/>
              </a:ext>
            </a:extLst>
          </p:cNvPr>
          <p:cNvGrpSpPr/>
          <p:nvPr/>
        </p:nvGrpSpPr>
        <p:grpSpPr>
          <a:xfrm>
            <a:off x="4437258" y="2164804"/>
            <a:ext cx="839242" cy="479339"/>
            <a:chOff x="164246" y="1314769"/>
            <a:chExt cx="1862667" cy="1413191"/>
          </a:xfrm>
        </p:grpSpPr>
        <p:sp>
          <p:nvSpPr>
            <p:cNvPr id="163" name="Rectangle: Rounded Corners 2">
              <a:extLst>
                <a:ext uri="{FF2B5EF4-FFF2-40B4-BE49-F238E27FC236}">
                  <a16:creationId xmlns:a16="http://schemas.microsoft.com/office/drawing/2014/main" id="{DC88FDEF-43E4-2278-4D31-AC86672C9D60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64" name="Rectangle: Rounded Corners 26">
              <a:extLst>
                <a:ext uri="{FF2B5EF4-FFF2-40B4-BE49-F238E27FC236}">
                  <a16:creationId xmlns:a16="http://schemas.microsoft.com/office/drawing/2014/main" id="{83C6E571-255B-9A30-B6D2-2149CCE786B6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sp>
        <p:nvSpPr>
          <p:cNvPr id="165" name="Slide Number Placeholder 1">
            <a:extLst>
              <a:ext uri="{FF2B5EF4-FFF2-40B4-BE49-F238E27FC236}">
                <a16:creationId xmlns:a16="http://schemas.microsoft.com/office/drawing/2014/main" id="{4935A9BF-74D6-6F36-B323-65ACB999CBAC}"/>
              </a:ext>
            </a:extLst>
          </p:cNvPr>
          <p:cNvSpPr txBox="1">
            <a:spLocks/>
          </p:cNvSpPr>
          <p:nvPr/>
        </p:nvSpPr>
        <p:spPr>
          <a:xfrm>
            <a:off x="9058936" y="64237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pPr/>
              <a:t>23</a:t>
            </a:fld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167" name="Rectangle: Rounded Corners 26">
            <a:extLst>
              <a:ext uri="{FF2B5EF4-FFF2-40B4-BE49-F238E27FC236}">
                <a16:creationId xmlns:a16="http://schemas.microsoft.com/office/drawing/2014/main" id="{C7EBAC31-E6AE-9C37-B568-95CB080815D3}"/>
              </a:ext>
            </a:extLst>
          </p:cNvPr>
          <p:cNvSpPr/>
          <p:nvPr/>
        </p:nvSpPr>
        <p:spPr>
          <a:xfrm>
            <a:off x="8898048" y="3167747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168" name="Rectangle: Rounded Corners 26">
            <a:extLst>
              <a:ext uri="{FF2B5EF4-FFF2-40B4-BE49-F238E27FC236}">
                <a16:creationId xmlns:a16="http://schemas.microsoft.com/office/drawing/2014/main" id="{6DFBFE07-3DE7-14CA-62B4-A03751C1ECCD}"/>
              </a:ext>
            </a:extLst>
          </p:cNvPr>
          <p:cNvSpPr/>
          <p:nvPr/>
        </p:nvSpPr>
        <p:spPr>
          <a:xfrm>
            <a:off x="6646089" y="2178859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213" name="Rectangle: Rounded Corners 26">
            <a:extLst>
              <a:ext uri="{FF2B5EF4-FFF2-40B4-BE49-F238E27FC236}">
                <a16:creationId xmlns:a16="http://schemas.microsoft.com/office/drawing/2014/main" id="{81B2385C-33C8-B26B-0E8F-FB99C8DB38E4}"/>
              </a:ext>
            </a:extLst>
          </p:cNvPr>
          <p:cNvSpPr/>
          <p:nvPr/>
        </p:nvSpPr>
        <p:spPr>
          <a:xfrm>
            <a:off x="5516176" y="2166333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217" name="Rectangle: Rounded Corners 26">
            <a:extLst>
              <a:ext uri="{FF2B5EF4-FFF2-40B4-BE49-F238E27FC236}">
                <a16:creationId xmlns:a16="http://schemas.microsoft.com/office/drawing/2014/main" id="{DBF3523F-E2C0-90B7-4144-51012CC2953B}"/>
              </a:ext>
            </a:extLst>
          </p:cNvPr>
          <p:cNvSpPr/>
          <p:nvPr/>
        </p:nvSpPr>
        <p:spPr>
          <a:xfrm>
            <a:off x="3387919" y="4852661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220" name="Rectangle: Rounded Corners 26">
            <a:extLst>
              <a:ext uri="{FF2B5EF4-FFF2-40B4-BE49-F238E27FC236}">
                <a16:creationId xmlns:a16="http://schemas.microsoft.com/office/drawing/2014/main" id="{5502FA5A-F96D-0395-BD00-A1AD301168BF}"/>
              </a:ext>
            </a:extLst>
          </p:cNvPr>
          <p:cNvSpPr/>
          <p:nvPr/>
        </p:nvSpPr>
        <p:spPr>
          <a:xfrm>
            <a:off x="4416463" y="4848539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33B0F44-1B26-F187-A321-6687E27F2BCE}"/>
              </a:ext>
            </a:extLst>
          </p:cNvPr>
          <p:cNvGrpSpPr/>
          <p:nvPr/>
        </p:nvGrpSpPr>
        <p:grpSpPr>
          <a:xfrm>
            <a:off x="5510005" y="4837083"/>
            <a:ext cx="880244" cy="465284"/>
            <a:chOff x="9425405" y="5328180"/>
            <a:chExt cx="880244" cy="465284"/>
          </a:xfrm>
        </p:grpSpPr>
        <p:sp>
          <p:nvSpPr>
            <p:cNvPr id="223" name="Rectangle: Rounded Corners 26">
              <a:extLst>
                <a:ext uri="{FF2B5EF4-FFF2-40B4-BE49-F238E27FC236}">
                  <a16:creationId xmlns:a16="http://schemas.microsoft.com/office/drawing/2014/main" id="{3D7EE141-D009-3274-4607-9EF12760C6B4}"/>
                </a:ext>
              </a:extLst>
            </p:cNvPr>
            <p:cNvSpPr/>
            <p:nvPr/>
          </p:nvSpPr>
          <p:spPr>
            <a:xfrm>
              <a:off x="9425405" y="5328180"/>
              <a:ext cx="880244" cy="465284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pic>
          <p:nvPicPr>
            <p:cNvPr id="224" name="Picture 56" descr="Image result for orchid international logo">
              <a:extLst>
                <a:ext uri="{FF2B5EF4-FFF2-40B4-BE49-F238E27FC236}">
                  <a16:creationId xmlns:a16="http://schemas.microsoft.com/office/drawing/2014/main" id="{307268BD-A60A-C18C-EC7A-F2482D8BCB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50" b="14642"/>
            <a:stretch/>
          </p:blipFill>
          <p:spPr bwMode="auto">
            <a:xfrm>
              <a:off x="9481112" y="5372512"/>
              <a:ext cx="774137" cy="36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5F02D7AE-7CBB-ED21-84D0-1173FCCD7AFA}"/>
              </a:ext>
            </a:extLst>
          </p:cNvPr>
          <p:cNvGrpSpPr/>
          <p:nvPr/>
        </p:nvGrpSpPr>
        <p:grpSpPr>
          <a:xfrm>
            <a:off x="6629594" y="4852211"/>
            <a:ext cx="880244" cy="465284"/>
            <a:chOff x="10544994" y="5343308"/>
            <a:chExt cx="880244" cy="465284"/>
          </a:xfrm>
        </p:grpSpPr>
        <p:sp>
          <p:nvSpPr>
            <p:cNvPr id="226" name="Rectangle: Rounded Corners 26">
              <a:extLst>
                <a:ext uri="{FF2B5EF4-FFF2-40B4-BE49-F238E27FC236}">
                  <a16:creationId xmlns:a16="http://schemas.microsoft.com/office/drawing/2014/main" id="{BFDD6E34-31EA-5CE7-966B-6FE0F6D05F6F}"/>
                </a:ext>
              </a:extLst>
            </p:cNvPr>
            <p:cNvSpPr/>
            <p:nvPr/>
          </p:nvSpPr>
          <p:spPr>
            <a:xfrm>
              <a:off x="10544994" y="5343308"/>
              <a:ext cx="880244" cy="465284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pic>
          <p:nvPicPr>
            <p:cNvPr id="227" name="Picture 58" descr="Image result for lancers international school logo">
              <a:extLst>
                <a:ext uri="{FF2B5EF4-FFF2-40B4-BE49-F238E27FC236}">
                  <a16:creationId xmlns:a16="http://schemas.microsoft.com/office/drawing/2014/main" id="{F1982104-F9B5-C24C-1010-2344EE076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0361" y="5424105"/>
              <a:ext cx="753439" cy="350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6" name="Picture 66" descr="Ikidz | Preschool Franchise | Education Franchise | FranchiseBazar">
            <a:extLst>
              <a:ext uri="{FF2B5EF4-FFF2-40B4-BE49-F238E27FC236}">
                <a16:creationId xmlns:a16="http://schemas.microsoft.com/office/drawing/2014/main" id="{6EF377F6-BF88-F791-56B0-2AAC03A8D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32" y="4802215"/>
            <a:ext cx="607860" cy="45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4" name="Group 253">
            <a:extLst>
              <a:ext uri="{FF2B5EF4-FFF2-40B4-BE49-F238E27FC236}">
                <a16:creationId xmlns:a16="http://schemas.microsoft.com/office/drawing/2014/main" id="{42E5EE10-36DF-FB2D-D62B-A5E5E6DB2DD5}"/>
              </a:ext>
            </a:extLst>
          </p:cNvPr>
          <p:cNvGrpSpPr/>
          <p:nvPr/>
        </p:nvGrpSpPr>
        <p:grpSpPr>
          <a:xfrm>
            <a:off x="7650770" y="5458760"/>
            <a:ext cx="914842" cy="474859"/>
            <a:chOff x="3944476" y="3847882"/>
            <a:chExt cx="914842" cy="474859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A999DCB-15B1-46C6-5533-7E86AD988421}"/>
                </a:ext>
              </a:extLst>
            </p:cNvPr>
            <p:cNvGrpSpPr/>
            <p:nvPr/>
          </p:nvGrpSpPr>
          <p:grpSpPr>
            <a:xfrm>
              <a:off x="3944476" y="3847882"/>
              <a:ext cx="914842" cy="474859"/>
              <a:chOff x="164246" y="1314769"/>
              <a:chExt cx="1862667" cy="1413191"/>
            </a:xfrm>
          </p:grpSpPr>
          <p:sp>
            <p:nvSpPr>
              <p:cNvPr id="118" name="Rectangle: Rounded Corners 2">
                <a:extLst>
                  <a:ext uri="{FF2B5EF4-FFF2-40B4-BE49-F238E27FC236}">
                    <a16:creationId xmlns:a16="http://schemas.microsoft.com/office/drawing/2014/main" id="{D4428E22-6D5D-0D83-53C2-7EE988A1913D}"/>
                  </a:ext>
                </a:extLst>
              </p:cNvPr>
              <p:cNvSpPr/>
              <p:nvPr/>
            </p:nvSpPr>
            <p:spPr>
              <a:xfrm>
                <a:off x="164246" y="1314769"/>
                <a:ext cx="1832194" cy="14131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119" name="Rectangle: Rounded Corners 26">
                <a:extLst>
                  <a:ext uri="{FF2B5EF4-FFF2-40B4-BE49-F238E27FC236}">
                    <a16:creationId xmlns:a16="http://schemas.microsoft.com/office/drawing/2014/main" id="{D1D0F4B7-CFEA-EF11-BFA5-002142AFB25D}"/>
                  </a:ext>
                </a:extLst>
              </p:cNvPr>
              <p:cNvSpPr/>
              <p:nvPr/>
            </p:nvSpPr>
            <p:spPr>
              <a:xfrm>
                <a:off x="164246" y="1323658"/>
                <a:ext cx="1862667" cy="1404302"/>
              </a:xfrm>
              <a:prstGeom prst="roundRect">
                <a:avLst/>
              </a:prstGeom>
              <a:noFill/>
              <a:ln w="41275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</p:grpSp>
        <p:pic>
          <p:nvPicPr>
            <p:cNvPr id="1034" name="Picture 10" descr="Medanta brand owner Global Health Limited files DRHP with SEBI ...">
              <a:extLst>
                <a:ext uri="{FF2B5EF4-FFF2-40B4-BE49-F238E27FC236}">
                  <a16:creationId xmlns:a16="http://schemas.microsoft.com/office/drawing/2014/main" id="{242D041C-70CD-E1E5-67D7-10A16D6B4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0" t="30761" r="15600" b="34545"/>
            <a:stretch/>
          </p:blipFill>
          <p:spPr bwMode="auto">
            <a:xfrm>
              <a:off x="3985243" y="3901775"/>
              <a:ext cx="837572" cy="38610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1" name="Picture 240">
            <a:extLst>
              <a:ext uri="{FF2B5EF4-FFF2-40B4-BE49-F238E27FC236}">
                <a16:creationId xmlns:a16="http://schemas.microsoft.com/office/drawing/2014/main" id="{B62EBB5E-4DF5-8EBF-F629-39938BFC82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 b="27148"/>
          <a:stretch/>
        </p:blipFill>
        <p:spPr>
          <a:xfrm>
            <a:off x="4364034" y="2213946"/>
            <a:ext cx="999708" cy="351015"/>
          </a:xfrm>
          <a:prstGeom prst="rect">
            <a:avLst/>
          </a:prstGeom>
        </p:spPr>
      </p:pic>
      <p:pic>
        <p:nvPicPr>
          <p:cNvPr id="1040" name="Picture 16" descr="Jaro Education – Higher Education Aggregator Extraordinaire">
            <a:extLst>
              <a:ext uri="{FF2B5EF4-FFF2-40B4-BE49-F238E27FC236}">
                <a16:creationId xmlns:a16="http://schemas.microsoft.com/office/drawing/2014/main" id="{6D3BC898-F8F2-CC28-3069-9DA5BECFE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394" y="3926606"/>
            <a:ext cx="801834" cy="3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ercedes Benz Logo PNG Transparent &amp; SVG Vector - Freebie Supply">
            <a:extLst>
              <a:ext uri="{FF2B5EF4-FFF2-40B4-BE49-F238E27FC236}">
                <a16:creationId xmlns:a16="http://schemas.microsoft.com/office/drawing/2014/main" id="{E57883FF-9117-74DA-4C3E-D1A99C0A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35" y="3809894"/>
            <a:ext cx="707136" cy="4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roease">
            <a:extLst>
              <a:ext uri="{FF2B5EF4-FFF2-40B4-BE49-F238E27FC236}">
                <a16:creationId xmlns:a16="http://schemas.microsoft.com/office/drawing/2014/main" id="{E0EEC265-EAF8-13E2-82B2-B026C0D2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74" y="3922441"/>
            <a:ext cx="729613" cy="31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Join Gaming Laboratories International LLC for #G2E2023 in Las Vegas ...">
            <a:extLst>
              <a:ext uri="{FF2B5EF4-FFF2-40B4-BE49-F238E27FC236}">
                <a16:creationId xmlns:a16="http://schemas.microsoft.com/office/drawing/2014/main" id="{32463373-A344-9EB1-4064-63BAA20C0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30232" r="33036" b="31402"/>
          <a:stretch/>
        </p:blipFill>
        <p:spPr bwMode="auto">
          <a:xfrm>
            <a:off x="3486527" y="2257640"/>
            <a:ext cx="747291" cy="27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1EC5929B-F3CC-D2C8-E29C-2D207E817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2" y="1436523"/>
            <a:ext cx="782698" cy="444249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D6E1A285-D225-7E2B-3F2D-624F0BC51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3704" r="9396" b="37458"/>
          <a:stretch/>
        </p:blipFill>
        <p:spPr>
          <a:xfrm>
            <a:off x="3467118" y="1522235"/>
            <a:ext cx="807968" cy="219768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82947F1C-3BEA-3F7B-72BC-B6AEACCC2D4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6"/>
          <a:stretch/>
        </p:blipFill>
        <p:spPr>
          <a:xfrm>
            <a:off x="7776002" y="2251322"/>
            <a:ext cx="873446" cy="313562"/>
          </a:xfrm>
          <a:prstGeom prst="rect">
            <a:avLst/>
          </a:prstGeom>
        </p:spPr>
      </p:pic>
      <p:pic>
        <p:nvPicPr>
          <p:cNvPr id="1050" name="Picture 26" descr="Concentrix logo PNG, vector files free download - Brandlogos.net">
            <a:extLst>
              <a:ext uri="{FF2B5EF4-FFF2-40B4-BE49-F238E27FC236}">
                <a16:creationId xmlns:a16="http://schemas.microsoft.com/office/drawing/2014/main" id="{610048E1-AB81-B867-6296-7A42D767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25" y="1453526"/>
            <a:ext cx="71723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ecathlon – Logos Download">
            <a:extLst>
              <a:ext uri="{FF2B5EF4-FFF2-40B4-BE49-F238E27FC236}">
                <a16:creationId xmlns:a16="http://schemas.microsoft.com/office/drawing/2014/main" id="{B3E8482D-8929-C18D-A52A-8A3C8DFF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64" y="3879038"/>
            <a:ext cx="792063" cy="3825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Wipro Limited Logo and sign, new logo meaning and history, PNG, SVG">
            <a:extLst>
              <a:ext uri="{FF2B5EF4-FFF2-40B4-BE49-F238E27FC236}">
                <a16:creationId xmlns:a16="http://schemas.microsoft.com/office/drawing/2014/main" id="{A143BAD0-FE99-A870-33DD-07155D79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43" y="1429814"/>
            <a:ext cx="780029" cy="4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apgemini | Drupal.org">
            <a:extLst>
              <a:ext uri="{FF2B5EF4-FFF2-40B4-BE49-F238E27FC236}">
                <a16:creationId xmlns:a16="http://schemas.microsoft.com/office/drawing/2014/main" id="{74A78701-3FAD-405D-7462-2AC750035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54" y="1456204"/>
            <a:ext cx="948869" cy="3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5E86AABA-793B-19D5-B7AD-B32562BF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10" y="3182831"/>
            <a:ext cx="902068" cy="4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2C31478-7BFB-CB49-FD04-35EA4EE681AD}"/>
              </a:ext>
            </a:extLst>
          </p:cNvPr>
          <p:cNvGrpSpPr/>
          <p:nvPr/>
        </p:nvGrpSpPr>
        <p:grpSpPr>
          <a:xfrm>
            <a:off x="3387919" y="5510403"/>
            <a:ext cx="926784" cy="477045"/>
            <a:chOff x="164246" y="1314769"/>
            <a:chExt cx="1862667" cy="1413191"/>
          </a:xfrm>
        </p:grpSpPr>
        <p:sp>
          <p:nvSpPr>
            <p:cNvPr id="108" name="Rectangle: Rounded Corners 2">
              <a:extLst>
                <a:ext uri="{FF2B5EF4-FFF2-40B4-BE49-F238E27FC236}">
                  <a16:creationId xmlns:a16="http://schemas.microsoft.com/office/drawing/2014/main" id="{4DF52F36-14A2-787C-9B07-13FC38FBB732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9" name="Rectangle: Rounded Corners 26">
              <a:extLst>
                <a:ext uri="{FF2B5EF4-FFF2-40B4-BE49-F238E27FC236}">
                  <a16:creationId xmlns:a16="http://schemas.microsoft.com/office/drawing/2014/main" id="{714F9EC0-0B40-85A8-6DE9-73230AD5E358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pic>
        <p:nvPicPr>
          <p:cNvPr id="250" name="Picture 249">
            <a:extLst>
              <a:ext uri="{FF2B5EF4-FFF2-40B4-BE49-F238E27FC236}">
                <a16:creationId xmlns:a16="http://schemas.microsoft.com/office/drawing/2014/main" id="{4E6F0E80-E4DC-9A04-007E-6A99A9B9C08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35" y="4829389"/>
            <a:ext cx="670406" cy="503014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B9BE1232-7098-F4FC-86C1-C472DD9EFA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3704" r="9396" b="37458"/>
          <a:stretch/>
        </p:blipFill>
        <p:spPr>
          <a:xfrm>
            <a:off x="6683952" y="3305221"/>
            <a:ext cx="807968" cy="2197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A6AF4A7-F975-7C3C-9F9C-DE0478864C73}"/>
              </a:ext>
            </a:extLst>
          </p:cNvPr>
          <p:cNvGrpSpPr/>
          <p:nvPr/>
        </p:nvGrpSpPr>
        <p:grpSpPr>
          <a:xfrm>
            <a:off x="4471114" y="5483773"/>
            <a:ext cx="880244" cy="465284"/>
            <a:chOff x="4775914" y="5764189"/>
            <a:chExt cx="880244" cy="465284"/>
          </a:xfrm>
        </p:grpSpPr>
        <p:sp>
          <p:nvSpPr>
            <p:cNvPr id="207" name="Rectangle: Rounded Corners 26">
              <a:extLst>
                <a:ext uri="{FF2B5EF4-FFF2-40B4-BE49-F238E27FC236}">
                  <a16:creationId xmlns:a16="http://schemas.microsoft.com/office/drawing/2014/main" id="{3223744A-7957-B046-71C6-7861F3B040C1}"/>
                </a:ext>
              </a:extLst>
            </p:cNvPr>
            <p:cNvSpPr/>
            <p:nvPr/>
          </p:nvSpPr>
          <p:spPr>
            <a:xfrm>
              <a:off x="4775914" y="5764189"/>
              <a:ext cx="880244" cy="465284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pic>
          <p:nvPicPr>
            <p:cNvPr id="252" name="Picture 52" descr="Jio logo PNG, vector file in (SVG, AI) formats">
              <a:extLst>
                <a:ext uri="{FF2B5EF4-FFF2-40B4-BE49-F238E27FC236}">
                  <a16:creationId xmlns:a16="http://schemas.microsoft.com/office/drawing/2014/main" id="{7198DD92-83B3-481B-2C5C-E16670766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5960" y="5840913"/>
              <a:ext cx="353967" cy="3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3" name="Picture 252">
            <a:extLst>
              <a:ext uri="{FF2B5EF4-FFF2-40B4-BE49-F238E27FC236}">
                <a16:creationId xmlns:a16="http://schemas.microsoft.com/office/drawing/2014/main" id="{63BABC11-CBF6-3296-1820-5F4C56BD0DB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0" r="7332" b="26710"/>
          <a:stretch/>
        </p:blipFill>
        <p:spPr>
          <a:xfrm>
            <a:off x="3365839" y="3210850"/>
            <a:ext cx="940814" cy="450876"/>
          </a:xfrm>
          <a:prstGeom prst="rect">
            <a:avLst/>
          </a:prstGeom>
        </p:spPr>
      </p:pic>
      <p:pic>
        <p:nvPicPr>
          <p:cNvPr id="1080" name="Picture 56">
            <a:extLst>
              <a:ext uri="{FF2B5EF4-FFF2-40B4-BE49-F238E27FC236}">
                <a16:creationId xmlns:a16="http://schemas.microsoft.com/office/drawing/2014/main" id="{2B9F98EC-F146-888B-0F31-09A31137A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35281" r="18806" b="36532"/>
          <a:stretch/>
        </p:blipFill>
        <p:spPr bwMode="auto">
          <a:xfrm>
            <a:off x="7876318" y="3222604"/>
            <a:ext cx="794753" cy="34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Salve Pharmaceuticals Private Limited - Service Provider from Ashok ...">
            <a:extLst>
              <a:ext uri="{FF2B5EF4-FFF2-40B4-BE49-F238E27FC236}">
                <a16:creationId xmlns:a16="http://schemas.microsoft.com/office/drawing/2014/main" id="{FF043CED-99F9-8AAF-1692-7A0A9C8F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98" y="5565571"/>
            <a:ext cx="670406" cy="29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Mankind Pharma logo in transparent PNG and vectorized SVG formats">
            <a:extLst>
              <a:ext uri="{FF2B5EF4-FFF2-40B4-BE49-F238E27FC236}">
                <a16:creationId xmlns:a16="http://schemas.microsoft.com/office/drawing/2014/main" id="{92A31048-433F-51F2-6229-3FDD0792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99" y="5557964"/>
            <a:ext cx="588912" cy="32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atch IBN7 Live Streaing Online - IBN7 Hindi">
            <a:extLst>
              <a:ext uri="{FF2B5EF4-FFF2-40B4-BE49-F238E27FC236}">
                <a16:creationId xmlns:a16="http://schemas.microsoft.com/office/drawing/2014/main" id="{41BC6B01-4A4A-5A0D-F145-EB7F1B82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04" y="4940617"/>
            <a:ext cx="886710" cy="27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350">
            <a:extLst>
              <a:ext uri="{FF2B5EF4-FFF2-40B4-BE49-F238E27FC236}">
                <a16:creationId xmlns:a16="http://schemas.microsoft.com/office/drawing/2014/main" id="{D8B6430F-10DB-7418-2E3E-8375DBB47AAF}"/>
              </a:ext>
            </a:extLst>
          </p:cNvPr>
          <p:cNvSpPr txBox="1"/>
          <p:nvPr/>
        </p:nvSpPr>
        <p:spPr>
          <a:xfrm>
            <a:off x="1233303" y="5171848"/>
            <a:ext cx="232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Others</a:t>
            </a:r>
          </a:p>
        </p:txBody>
      </p:sp>
      <p:pic>
        <p:nvPicPr>
          <p:cNvPr id="5" name="Picture 4" descr="A purple circle with black text&#10;&#10;AI-generated content may be incorrect.">
            <a:extLst>
              <a:ext uri="{FF2B5EF4-FFF2-40B4-BE49-F238E27FC236}">
                <a16:creationId xmlns:a16="http://schemas.microsoft.com/office/drawing/2014/main" id="{DB4DAD3A-2BE5-9AA5-55ED-7999DFF45E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64" y="5593450"/>
            <a:ext cx="730564" cy="329039"/>
          </a:xfrm>
          <a:prstGeom prst="rect">
            <a:avLst/>
          </a:prstGeom>
        </p:spPr>
      </p:pic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8B68434B-D8E5-773F-083F-24E00B2508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02" y="1534801"/>
            <a:ext cx="810484" cy="228396"/>
          </a:xfrm>
          <a:prstGeom prst="rect">
            <a:avLst/>
          </a:prstGeom>
        </p:spPr>
      </p:pic>
      <p:pic>
        <p:nvPicPr>
          <p:cNvPr id="33" name="Picture 32" descr="A red text with a power button&#10;&#10;AI-generated content may be incorrect.">
            <a:extLst>
              <a:ext uri="{FF2B5EF4-FFF2-40B4-BE49-F238E27FC236}">
                <a16:creationId xmlns:a16="http://schemas.microsoft.com/office/drawing/2014/main" id="{A2E842A2-D7A8-DDED-2736-5758746D21F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07" y="2057861"/>
            <a:ext cx="1275562" cy="637781"/>
          </a:xfrm>
          <a:prstGeom prst="rect">
            <a:avLst/>
          </a:prstGeom>
        </p:spPr>
      </p:pic>
      <p:pic>
        <p:nvPicPr>
          <p:cNvPr id="38" name="Picture 37" descr="A blue and black logo&#10;&#10;AI-generated content may be incorrect.">
            <a:extLst>
              <a:ext uri="{FF2B5EF4-FFF2-40B4-BE49-F238E27FC236}">
                <a16:creationId xmlns:a16="http://schemas.microsoft.com/office/drawing/2014/main" id="{328D00F6-7884-18ED-8F8B-4C6412D23E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94" y="4940946"/>
            <a:ext cx="793073" cy="287881"/>
          </a:xfrm>
          <a:prstGeom prst="rect">
            <a:avLst/>
          </a:prstGeom>
        </p:spPr>
      </p:pic>
      <p:pic>
        <p:nvPicPr>
          <p:cNvPr id="73" name="Picture 72" descr="A white card with blue text&#10;&#10;AI-generated content may be incorrect.">
            <a:extLst>
              <a:ext uri="{FF2B5EF4-FFF2-40B4-BE49-F238E27FC236}">
                <a16:creationId xmlns:a16="http://schemas.microsoft.com/office/drawing/2014/main" id="{0B7A33E9-E8AD-73FE-801E-6DFBEF1B3C8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33197" r="16592" b="37540"/>
          <a:stretch/>
        </p:blipFill>
        <p:spPr>
          <a:xfrm>
            <a:off x="8944579" y="3265315"/>
            <a:ext cx="794754" cy="260084"/>
          </a:xfrm>
          <a:prstGeom prst="rect">
            <a:avLst/>
          </a:prstGeom>
        </p:spPr>
      </p:pic>
      <p:pic>
        <p:nvPicPr>
          <p:cNvPr id="75" name="Picture 7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B0CE000-032B-5C67-210B-8D2FA577B18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04" y="2219785"/>
            <a:ext cx="681656" cy="3834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ED8513A-0CD6-C76F-53B7-B51EA6F52608}"/>
              </a:ext>
            </a:extLst>
          </p:cNvPr>
          <p:cNvGrpSpPr/>
          <p:nvPr/>
        </p:nvGrpSpPr>
        <p:grpSpPr>
          <a:xfrm>
            <a:off x="9924186" y="4851880"/>
            <a:ext cx="853021" cy="442770"/>
            <a:chOff x="164246" y="1314769"/>
            <a:chExt cx="1862667" cy="1413191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D22BC8F-8AF3-0B09-F2C4-D7411DF47D6A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69861380-8011-60F7-1563-60CBA9B6CA99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pic>
        <p:nvPicPr>
          <p:cNvPr id="1026" name="Picture 2" descr="British Airways logo, Vector Logo of British Airways brand free ...">
            <a:extLst>
              <a:ext uri="{FF2B5EF4-FFF2-40B4-BE49-F238E27FC236}">
                <a16:creationId xmlns:a16="http://schemas.microsoft.com/office/drawing/2014/main" id="{20F5E89C-772A-00E8-FDB0-87F91437E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9" b="28322"/>
          <a:stretch>
            <a:fillRect/>
          </a:stretch>
        </p:blipFill>
        <p:spPr bwMode="auto">
          <a:xfrm>
            <a:off x="9995454" y="4903591"/>
            <a:ext cx="705901" cy="33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vent-logo-HI-Res - CureHHT">
            <a:extLst>
              <a:ext uri="{FF2B5EF4-FFF2-40B4-BE49-F238E27FC236}">
                <a16:creationId xmlns:a16="http://schemas.microsoft.com/office/drawing/2014/main" id="{4576D40F-E763-1A9A-F597-7896D24B6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65" y="3946161"/>
            <a:ext cx="702491" cy="2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26">
            <a:extLst>
              <a:ext uri="{FF2B5EF4-FFF2-40B4-BE49-F238E27FC236}">
                <a16:creationId xmlns:a16="http://schemas.microsoft.com/office/drawing/2014/main" id="{1B6E2431-8367-7A5E-5920-3FD5ADCE9FB5}"/>
              </a:ext>
            </a:extLst>
          </p:cNvPr>
          <p:cNvSpPr/>
          <p:nvPr/>
        </p:nvSpPr>
        <p:spPr>
          <a:xfrm>
            <a:off x="9959689" y="3177773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pic>
        <p:nvPicPr>
          <p:cNvPr id="36" name="Picture 4" descr="cvent-logo-HI-Res - CureHHT">
            <a:extLst>
              <a:ext uri="{FF2B5EF4-FFF2-40B4-BE49-F238E27FC236}">
                <a16:creationId xmlns:a16="http://schemas.microsoft.com/office/drawing/2014/main" id="{5C18D7B1-C652-2734-042F-A65EC64B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30" y="1519859"/>
            <a:ext cx="702491" cy="2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26">
            <a:extLst>
              <a:ext uri="{FF2B5EF4-FFF2-40B4-BE49-F238E27FC236}">
                <a16:creationId xmlns:a16="http://schemas.microsoft.com/office/drawing/2014/main" id="{4F4E9DC4-32BE-82F2-B9CC-4A3082AB3755}"/>
              </a:ext>
            </a:extLst>
          </p:cNvPr>
          <p:cNvSpPr/>
          <p:nvPr/>
        </p:nvSpPr>
        <p:spPr>
          <a:xfrm>
            <a:off x="9995454" y="1409700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pic>
        <p:nvPicPr>
          <p:cNvPr id="1030" name="Picture 6" descr="WNS Logo - PNG Logo Vector Brand Downloads (SVG, EPS)">
            <a:extLst>
              <a:ext uri="{FF2B5EF4-FFF2-40B4-BE49-F238E27FC236}">
                <a16:creationId xmlns:a16="http://schemas.microsoft.com/office/drawing/2014/main" id="{C9FD4B31-3CCD-26A4-8749-FA4E90B6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207" y="2276014"/>
            <a:ext cx="618044" cy="2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26">
            <a:extLst>
              <a:ext uri="{FF2B5EF4-FFF2-40B4-BE49-F238E27FC236}">
                <a16:creationId xmlns:a16="http://schemas.microsoft.com/office/drawing/2014/main" id="{5B684310-624D-1D43-27DA-EDB2A5448DFA}"/>
              </a:ext>
            </a:extLst>
          </p:cNvPr>
          <p:cNvSpPr/>
          <p:nvPr/>
        </p:nvSpPr>
        <p:spPr>
          <a:xfrm>
            <a:off x="9976108" y="2148717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53" name="Rectangle: Rounded Corners 26">
            <a:extLst>
              <a:ext uri="{FF2B5EF4-FFF2-40B4-BE49-F238E27FC236}">
                <a16:creationId xmlns:a16="http://schemas.microsoft.com/office/drawing/2014/main" id="{FDA03084-C933-F3A7-737D-FF49705C2557}"/>
              </a:ext>
            </a:extLst>
          </p:cNvPr>
          <p:cNvSpPr/>
          <p:nvPr/>
        </p:nvSpPr>
        <p:spPr>
          <a:xfrm>
            <a:off x="9976108" y="3861988"/>
            <a:ext cx="880244" cy="465284"/>
          </a:xfrm>
          <a:prstGeom prst="roundRect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pic>
        <p:nvPicPr>
          <p:cNvPr id="56" name="Picture 10" descr="Customer Experience Executive - Junglee Games">
            <a:extLst>
              <a:ext uri="{FF2B5EF4-FFF2-40B4-BE49-F238E27FC236}">
                <a16:creationId xmlns:a16="http://schemas.microsoft.com/office/drawing/2014/main" id="{D3AB733F-B48B-78BD-42A7-C76F4BC2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10" y="3797193"/>
            <a:ext cx="857023" cy="6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980A647E-5AF0-385F-72B1-E492495FF5C4}"/>
              </a:ext>
            </a:extLst>
          </p:cNvPr>
          <p:cNvGrpSpPr/>
          <p:nvPr/>
        </p:nvGrpSpPr>
        <p:grpSpPr>
          <a:xfrm>
            <a:off x="9914454" y="5493581"/>
            <a:ext cx="853021" cy="442770"/>
            <a:chOff x="164246" y="1314769"/>
            <a:chExt cx="1862667" cy="1413191"/>
          </a:xfrm>
        </p:grpSpPr>
        <p:sp>
          <p:nvSpPr>
            <p:cNvPr id="59" name="Rectangle: Rounded Corners 2">
              <a:extLst>
                <a:ext uri="{FF2B5EF4-FFF2-40B4-BE49-F238E27FC236}">
                  <a16:creationId xmlns:a16="http://schemas.microsoft.com/office/drawing/2014/main" id="{74C08347-BFB4-A7E7-54AE-C639DD0B07CC}"/>
                </a:ext>
              </a:extLst>
            </p:cNvPr>
            <p:cNvSpPr/>
            <p:nvPr/>
          </p:nvSpPr>
          <p:spPr>
            <a:xfrm>
              <a:off x="164246" y="1314769"/>
              <a:ext cx="1832194" cy="1413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62" name="Rectangle: Rounded Corners 26">
              <a:extLst>
                <a:ext uri="{FF2B5EF4-FFF2-40B4-BE49-F238E27FC236}">
                  <a16:creationId xmlns:a16="http://schemas.microsoft.com/office/drawing/2014/main" id="{C50CD69E-72D8-45EC-A815-BD910FB9B6D2}"/>
                </a:ext>
              </a:extLst>
            </p:cNvPr>
            <p:cNvSpPr/>
            <p:nvPr/>
          </p:nvSpPr>
          <p:spPr>
            <a:xfrm>
              <a:off x="164246" y="1323658"/>
              <a:ext cx="1862667" cy="1404302"/>
            </a:xfrm>
            <a:prstGeom prst="roundRect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</p:grpSp>
      <p:pic>
        <p:nvPicPr>
          <p:cNvPr id="1036" name="Picture 12" descr="CollegeDekho Case Study">
            <a:extLst>
              <a:ext uri="{FF2B5EF4-FFF2-40B4-BE49-F238E27FC236}">
                <a16:creationId xmlns:a16="http://schemas.microsoft.com/office/drawing/2014/main" id="{27887C5B-1EF9-4279-02FA-FF4AA62B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099" y="5566959"/>
            <a:ext cx="769306" cy="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2265956-6721-E4B1-E58D-F8AA14E6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77" y="2295397"/>
            <a:ext cx="679801" cy="18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Learning Routes Pvt Ltd | BBDEC">
            <a:extLst>
              <a:ext uri="{FF2B5EF4-FFF2-40B4-BE49-F238E27FC236}">
                <a16:creationId xmlns:a16="http://schemas.microsoft.com/office/drawing/2014/main" id="{1F5A37C2-A8F0-6F9A-9EC1-15B16ED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497" y="3150103"/>
            <a:ext cx="854270" cy="55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28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5622-6755-6B3E-837C-51025A4D4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2F48812-9EBF-9978-21F6-8C94F039F0D5}"/>
              </a:ext>
            </a:extLst>
          </p:cNvPr>
          <p:cNvSpPr txBox="1">
            <a:spLocks/>
          </p:cNvSpPr>
          <p:nvPr/>
        </p:nvSpPr>
        <p:spPr>
          <a:xfrm>
            <a:off x="3860535" y="390470"/>
            <a:ext cx="4958767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Roadmap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59B5D5-D7C6-ECE2-3F78-49940C2A584F}"/>
              </a:ext>
            </a:extLst>
          </p:cNvPr>
          <p:cNvSpPr txBox="1"/>
          <p:nvPr/>
        </p:nvSpPr>
        <p:spPr>
          <a:xfrm>
            <a:off x="430531" y="2573856"/>
            <a:ext cx="3152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From Session 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2025-26 to 2029-30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2D6F02-8F3F-8A3F-F6BE-3A3EF98550AD}"/>
              </a:ext>
            </a:extLst>
          </p:cNvPr>
          <p:cNvGrpSpPr/>
          <p:nvPr/>
        </p:nvGrpSpPr>
        <p:grpSpPr>
          <a:xfrm>
            <a:off x="2876551" y="1028331"/>
            <a:ext cx="8448673" cy="4820206"/>
            <a:chOff x="3623943" y="1408671"/>
            <a:chExt cx="7596507" cy="482020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98EBB10-EED0-4EA5-0E8B-CC32F7D50444}"/>
                </a:ext>
              </a:extLst>
            </p:cNvPr>
            <p:cNvCxnSpPr/>
            <p:nvPr/>
          </p:nvCxnSpPr>
          <p:spPr>
            <a:xfrm>
              <a:off x="5738964" y="3594874"/>
              <a:ext cx="548148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FB0A570-1232-E16F-5292-82A714350751}"/>
                </a:ext>
              </a:extLst>
            </p:cNvPr>
            <p:cNvCxnSpPr/>
            <p:nvPr/>
          </p:nvCxnSpPr>
          <p:spPr>
            <a:xfrm flipH="1" flipV="1">
              <a:off x="5738964" y="1475111"/>
              <a:ext cx="3" cy="21319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B910689-7002-4CAF-D2A8-7500369754DB}"/>
                </a:ext>
              </a:extLst>
            </p:cNvPr>
            <p:cNvCxnSpPr/>
            <p:nvPr/>
          </p:nvCxnSpPr>
          <p:spPr>
            <a:xfrm flipH="1" flipV="1">
              <a:off x="6747681" y="1475111"/>
              <a:ext cx="3" cy="213195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B0A333F-B5EA-0EA7-F3FD-E9074F1AECD4}"/>
                </a:ext>
              </a:extLst>
            </p:cNvPr>
            <p:cNvCxnSpPr/>
            <p:nvPr/>
          </p:nvCxnSpPr>
          <p:spPr>
            <a:xfrm flipH="1" flipV="1">
              <a:off x="7734453" y="1461024"/>
              <a:ext cx="3" cy="213195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E482722-E4BE-A953-B280-8E06B9648E29}"/>
                </a:ext>
              </a:extLst>
            </p:cNvPr>
            <p:cNvCxnSpPr/>
            <p:nvPr/>
          </p:nvCxnSpPr>
          <p:spPr>
            <a:xfrm flipH="1" flipV="1">
              <a:off x="8728537" y="1466442"/>
              <a:ext cx="3" cy="213195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05E83A4-5A5F-C46F-A27A-003BBE344514}"/>
                </a:ext>
              </a:extLst>
            </p:cNvPr>
            <p:cNvCxnSpPr/>
            <p:nvPr/>
          </p:nvCxnSpPr>
          <p:spPr>
            <a:xfrm flipH="1" flipV="1">
              <a:off x="9744576" y="1465359"/>
              <a:ext cx="3" cy="213195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D94309A-42A1-9C7E-04B6-6EAFFBAACB76}"/>
                </a:ext>
              </a:extLst>
            </p:cNvPr>
            <p:cNvCxnSpPr/>
            <p:nvPr/>
          </p:nvCxnSpPr>
          <p:spPr>
            <a:xfrm flipH="1" flipV="1">
              <a:off x="10745981" y="1477273"/>
              <a:ext cx="3" cy="213195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1CA8DA9-941C-1EC6-D638-8A6751278B64}"/>
                </a:ext>
              </a:extLst>
            </p:cNvPr>
            <p:cNvCxnSpPr/>
            <p:nvPr/>
          </p:nvCxnSpPr>
          <p:spPr>
            <a:xfrm flipH="1">
              <a:off x="3623943" y="3607066"/>
              <a:ext cx="2115743" cy="2502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D9095E2-E083-899C-0EE1-EA30D81384BC}"/>
                </a:ext>
              </a:extLst>
            </p:cNvPr>
            <p:cNvSpPr/>
            <p:nvPr/>
          </p:nvSpPr>
          <p:spPr>
            <a:xfrm>
              <a:off x="10787784" y="3569085"/>
              <a:ext cx="390885" cy="197339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/>
                <a:t>Year</a:t>
              </a:r>
              <a:r>
                <a:rPr lang="en-US" sz="700"/>
                <a:t> 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6B6D599-410D-BD4B-CD0F-FA2E46473764}"/>
                </a:ext>
              </a:extLst>
            </p:cNvPr>
            <p:cNvSpPr/>
            <p:nvPr/>
          </p:nvSpPr>
          <p:spPr>
            <a:xfrm rot="18780000">
              <a:off x="3502690" y="4491494"/>
              <a:ext cx="2375131" cy="30440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/>
                <a:t>Action, Implementation, Development and Attainment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06D999A-E046-BDAE-73F8-FE6CE8EE3BA1}"/>
                </a:ext>
              </a:extLst>
            </p:cNvPr>
            <p:cNvSpPr/>
            <p:nvPr/>
          </p:nvSpPr>
          <p:spPr>
            <a:xfrm rot="16200000">
              <a:off x="5076244" y="2157168"/>
              <a:ext cx="1070679" cy="193713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/>
                <a:t>Target Achievement</a:t>
              </a:r>
            </a:p>
          </p:txBody>
        </p:sp>
        <p:pic>
          <p:nvPicPr>
            <p:cNvPr id="52" name="table">
              <a:extLst>
                <a:ext uri="{FF2B5EF4-FFF2-40B4-BE49-F238E27FC236}">
                  <a16:creationId xmlns:a16="http://schemas.microsoft.com/office/drawing/2014/main" id="{815C8CAD-537F-BB08-21E0-F1CE4D01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0927" y="3433730"/>
              <a:ext cx="4983842" cy="185463"/>
            </a:xfrm>
            <a:prstGeom prst="rect">
              <a:avLst/>
            </a:prstGeom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37B02C8-8F7D-9243-FEAE-533796350C88}"/>
                </a:ext>
              </a:extLst>
            </p:cNvPr>
            <p:cNvCxnSpPr/>
            <p:nvPr/>
          </p:nvCxnSpPr>
          <p:spPr>
            <a:xfrm flipH="1">
              <a:off x="4631938" y="3609228"/>
              <a:ext cx="2115743" cy="250244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B45F9FE-A5A0-4A10-8AE6-921C4E066F24}"/>
                </a:ext>
              </a:extLst>
            </p:cNvPr>
            <p:cNvCxnSpPr/>
            <p:nvPr/>
          </p:nvCxnSpPr>
          <p:spPr>
            <a:xfrm flipH="1">
              <a:off x="5628532" y="3608015"/>
              <a:ext cx="2115743" cy="250244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E4C21F4-C94B-06F8-0009-AE81CF614928}"/>
                </a:ext>
              </a:extLst>
            </p:cNvPr>
            <p:cNvCxnSpPr/>
            <p:nvPr/>
          </p:nvCxnSpPr>
          <p:spPr>
            <a:xfrm flipH="1">
              <a:off x="6621610" y="3602596"/>
              <a:ext cx="2115743" cy="250244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91489B1-56DD-368C-1E75-B92E911FA34A}"/>
                </a:ext>
              </a:extLst>
            </p:cNvPr>
            <p:cNvCxnSpPr/>
            <p:nvPr/>
          </p:nvCxnSpPr>
          <p:spPr>
            <a:xfrm flipH="1">
              <a:off x="7630330" y="3615661"/>
              <a:ext cx="2115743" cy="250244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75392A-F9DE-8476-AAB0-CEABA90DFA1B}"/>
                </a:ext>
              </a:extLst>
            </p:cNvPr>
            <p:cNvCxnSpPr/>
            <p:nvPr/>
          </p:nvCxnSpPr>
          <p:spPr>
            <a:xfrm flipH="1">
              <a:off x="8632443" y="3608015"/>
              <a:ext cx="2115743" cy="250244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B6B73C-9A5F-BAC0-A015-D5465C282952}"/>
                </a:ext>
              </a:extLst>
            </p:cNvPr>
            <p:cNvSpPr/>
            <p:nvPr/>
          </p:nvSpPr>
          <p:spPr>
            <a:xfrm rot="16200000">
              <a:off x="4714650" y="2468665"/>
              <a:ext cx="1032594" cy="4704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b="1"/>
                <a:t>All 12 schools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b="1"/>
                <a:t>Career counseling</a:t>
              </a:r>
            </a:p>
            <a:p>
              <a:endParaRPr lang="en-US" sz="700" b="1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9FC1EA-5BEA-18FB-D8D0-3530B6D339EE}"/>
                </a:ext>
              </a:extLst>
            </p:cNvPr>
            <p:cNvSpPr/>
            <p:nvPr/>
          </p:nvSpPr>
          <p:spPr>
            <a:xfrm rot="18720000">
              <a:off x="3265961" y="4536689"/>
              <a:ext cx="1525850" cy="30440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800" b="1"/>
                <a:t>International Collaboration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800" b="1"/>
                <a:t>Consultancy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8DC389B-ED46-655B-F16D-BEEA004334D7}"/>
                </a:ext>
              </a:extLst>
            </p:cNvPr>
            <p:cNvSpPr/>
            <p:nvPr/>
          </p:nvSpPr>
          <p:spPr>
            <a:xfrm rot="16200000">
              <a:off x="4704530" y="1647629"/>
              <a:ext cx="893016" cy="41510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800" b="1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800" b="1"/>
                <a:t>Consultancy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800" b="1"/>
                <a:t>HR event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69CF21C-79AF-D608-61F8-FF339F180FAE}"/>
                </a:ext>
              </a:extLst>
            </p:cNvPr>
            <p:cNvSpPr/>
            <p:nvPr/>
          </p:nvSpPr>
          <p:spPr>
            <a:xfrm rot="18840000">
              <a:off x="4348044" y="3598091"/>
              <a:ext cx="1003138" cy="41510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800" b="1"/>
                <a:t>Placement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800" b="1"/>
                <a:t>Infrastructure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800" b="1"/>
                <a:t>Corporate Visit</a:t>
              </a:r>
            </a:p>
          </p:txBody>
        </p:sp>
        <p:sp>
          <p:nvSpPr>
            <p:cNvPr id="62" name="TextBox 24">
              <a:extLst>
                <a:ext uri="{FF2B5EF4-FFF2-40B4-BE49-F238E27FC236}">
                  <a16:creationId xmlns:a16="http://schemas.microsoft.com/office/drawing/2014/main" id="{52591557-94F2-9D61-F2FE-487B01A208EC}"/>
                </a:ext>
              </a:extLst>
            </p:cNvPr>
            <p:cNvSpPr txBox="1"/>
            <p:nvPr/>
          </p:nvSpPr>
          <p:spPr>
            <a:xfrm rot="2580000">
              <a:off x="4938911" y="3522674"/>
              <a:ext cx="760158" cy="24314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rgbClr val="7030A0"/>
                  </a:solidFill>
                </a:rPr>
                <a:t>International Collaboration – 02</a:t>
              </a: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Implementation of T&amp;P ERP Module</a:t>
              </a:r>
              <a:endParaRPr lang="en-US" sz="800" b="1">
                <a:solidFill>
                  <a:srgbClr val="C00000"/>
                </a:solidFill>
                <a:cs typeface="Arial"/>
              </a:endParaRP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chemeClr val="accent6">
                      <a:lumMod val="75000"/>
                    </a:schemeClr>
                  </a:solidFill>
                </a:rPr>
                <a:t>Corporate Outreach – 1000</a:t>
              </a:r>
              <a:endParaRPr lang="en-US" sz="800" b="1">
                <a:solidFill>
                  <a:schemeClr val="accent6">
                    <a:lumMod val="75000"/>
                  </a:schemeClr>
                </a:solidFill>
                <a:cs typeface="Arial"/>
              </a:endParaRP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00B0F0"/>
                  </a:solidFill>
                </a:rPr>
                <a:t>Corporate Visit – 500</a:t>
              </a:r>
              <a:endParaRPr lang="en-US" sz="800" b="1">
                <a:solidFill>
                  <a:srgbClr val="00B0F0"/>
                </a:solidFill>
                <a:cs typeface="Arial"/>
              </a:endParaRPr>
            </a:p>
            <a:p>
              <a:endParaRPr lang="en-US" sz="800" b="1">
                <a:solidFill>
                  <a:srgbClr val="00B0F0"/>
                </a:solidFill>
                <a:cs typeface="Arial"/>
              </a:endParaRPr>
            </a:p>
            <a:p>
              <a:r>
                <a:rPr lang="en-US" sz="800" b="1">
                  <a:solidFill>
                    <a:schemeClr val="accent2">
                      <a:lumMod val="76000"/>
                    </a:schemeClr>
                  </a:solidFill>
                  <a:cs typeface="Arial"/>
                </a:rPr>
                <a:t>Industry Immersion Program Centre - 02 </a:t>
              </a:r>
            </a:p>
          </p:txBody>
        </p:sp>
        <p:sp>
          <p:nvSpPr>
            <p:cNvPr id="63" name="TextBox 25">
              <a:extLst>
                <a:ext uri="{FF2B5EF4-FFF2-40B4-BE49-F238E27FC236}">
                  <a16:creationId xmlns:a16="http://schemas.microsoft.com/office/drawing/2014/main" id="{7849B12C-6B9A-0EA5-031E-1FA9B21AFB08}"/>
                </a:ext>
              </a:extLst>
            </p:cNvPr>
            <p:cNvSpPr txBox="1"/>
            <p:nvPr/>
          </p:nvSpPr>
          <p:spPr>
            <a:xfrm>
              <a:off x="5773792" y="1960344"/>
              <a:ext cx="103134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chemeClr val="accent2">
                      <a:lumMod val="75000"/>
                    </a:schemeClr>
                  </a:solidFill>
                </a:rPr>
                <a:t>MoU &amp; Collaboration – 15</a:t>
              </a:r>
              <a:endParaRPr lang="en-US" sz="800" b="1">
                <a:solidFill>
                  <a:schemeClr val="accent2">
                    <a:lumMod val="75000"/>
                  </a:schemeClr>
                </a:solidFill>
                <a:cs typeface="Arial"/>
              </a:endParaRPr>
            </a:p>
            <a:p>
              <a:endParaRPr lang="en-US" sz="800" b="1">
                <a:solidFill>
                  <a:schemeClr val="accent2">
                    <a:lumMod val="75000"/>
                  </a:schemeClr>
                </a:solidFill>
                <a:cs typeface="Arial"/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HR event – 03</a:t>
              </a:r>
              <a:endParaRPr lang="en-US" sz="800" b="1">
                <a:solidFill>
                  <a:srgbClr val="7030A0"/>
                </a:solidFill>
                <a:cs typeface="Arial"/>
              </a:endParaRPr>
            </a:p>
            <a:p>
              <a:endParaRPr lang="en-US" sz="800" b="1">
                <a:solidFill>
                  <a:srgbClr val="7030A0"/>
                </a:solidFill>
                <a:cs typeface="Arial"/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Placement – 75%</a:t>
              </a:r>
              <a:endParaRPr lang="en-US" sz="800" b="1">
                <a:solidFill>
                  <a:srgbClr val="C00000"/>
                </a:solidFill>
                <a:cs typeface="Arial"/>
              </a:endParaRPr>
            </a:p>
            <a:p>
              <a:endParaRPr lang="en-US" sz="800" b="1">
                <a:solidFill>
                  <a:srgbClr val="C00000"/>
                </a:solidFill>
                <a:cs typeface="Arial"/>
              </a:endParaRPr>
            </a:p>
            <a:p>
              <a:r>
                <a:rPr lang="en-US" sz="800" b="1">
                  <a:solidFill>
                    <a:schemeClr val="accent6"/>
                  </a:solidFill>
                </a:rPr>
                <a:t>Internship – 100%</a:t>
              </a:r>
              <a:endParaRPr lang="en-US" sz="800" b="1">
                <a:solidFill>
                  <a:schemeClr val="accent6"/>
                </a:solidFill>
                <a:cs typeface="Arial"/>
              </a:endParaRPr>
            </a:p>
            <a:p>
              <a:endParaRPr lang="en-US" sz="800" b="1">
                <a:solidFill>
                  <a:schemeClr val="accent6"/>
                </a:solidFill>
                <a:cs typeface="Arial"/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Training - &amp; Guest Lecture – 15</a:t>
              </a:r>
              <a:endParaRPr lang="en-IN" sz="800" b="1">
                <a:solidFill>
                  <a:srgbClr val="7030A0"/>
                </a:solidFill>
                <a:cs typeface="Arial" panose="020B0604020202020204"/>
              </a:endParaRPr>
            </a:p>
          </p:txBody>
        </p:sp>
        <p:sp>
          <p:nvSpPr>
            <p:cNvPr id="64" name="TextBox 30">
              <a:extLst>
                <a:ext uri="{FF2B5EF4-FFF2-40B4-BE49-F238E27FC236}">
                  <a16:creationId xmlns:a16="http://schemas.microsoft.com/office/drawing/2014/main" id="{3E13E9D5-26EE-B5B9-5F4E-7694A779EF34}"/>
                </a:ext>
              </a:extLst>
            </p:cNvPr>
            <p:cNvSpPr txBox="1"/>
            <p:nvPr/>
          </p:nvSpPr>
          <p:spPr>
            <a:xfrm rot="2580000">
              <a:off x="8753897" y="3775896"/>
              <a:ext cx="776666" cy="24130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rgbClr val="7030A0"/>
                  </a:solidFill>
                </a:rPr>
                <a:t>International Collaboration – 15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Corporate Offices –UK, US</a:t>
              </a:r>
              <a:endParaRPr lang="en-US" sz="800" b="1">
                <a:solidFill>
                  <a:srgbClr val="C00000"/>
                </a:solidFill>
                <a:cs typeface="Arial"/>
              </a:endParaRPr>
            </a:p>
            <a:p>
              <a:endParaRPr lang="en-US" sz="800" b="1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en-US" sz="800" b="1">
                  <a:solidFill>
                    <a:schemeClr val="accent6">
                      <a:lumMod val="75000"/>
                    </a:schemeClr>
                  </a:solidFill>
                </a:rPr>
                <a:t>Corporate Outreach– 1800</a:t>
              </a:r>
              <a:endParaRPr lang="en-US" sz="800" b="1">
                <a:solidFill>
                  <a:schemeClr val="accent6">
                    <a:lumMod val="75000"/>
                  </a:schemeClr>
                </a:solidFill>
                <a:cs typeface="Arial"/>
              </a:endParaRPr>
            </a:p>
            <a:p>
              <a:endParaRPr lang="en-US" sz="800" b="1">
                <a:solidFill>
                  <a:srgbClr val="00B0F0"/>
                </a:solidFill>
              </a:endParaRPr>
            </a:p>
            <a:p>
              <a:r>
                <a:rPr lang="en-US" sz="800" b="1">
                  <a:solidFill>
                    <a:srgbClr val="00B0F0"/>
                  </a:solidFill>
                </a:rPr>
                <a:t>Corporate Visit – 1500</a:t>
              </a:r>
              <a:endParaRPr lang="en-US" sz="800" b="1">
                <a:solidFill>
                  <a:srgbClr val="00B0F0"/>
                </a:solidFill>
                <a:cs typeface="Arial"/>
              </a:endParaRPr>
            </a:p>
            <a:p>
              <a:endParaRPr lang="en-US" sz="800" b="1">
                <a:solidFill>
                  <a:srgbClr val="00B0F0"/>
                </a:solidFill>
                <a:cs typeface="Arial"/>
              </a:endParaRPr>
            </a:p>
            <a:p>
              <a:r>
                <a:rPr lang="en-US" sz="800" b="1">
                  <a:solidFill>
                    <a:schemeClr val="accent2">
                      <a:lumMod val="76000"/>
                    </a:schemeClr>
                  </a:solidFill>
                  <a:cs typeface="Arial"/>
                </a:rPr>
                <a:t>Industry Immersion Program Centre - 10</a:t>
              </a:r>
              <a:endParaRPr lang="en-US"/>
            </a:p>
          </p:txBody>
        </p:sp>
        <p:sp>
          <p:nvSpPr>
            <p:cNvPr id="65" name="TextBox 31">
              <a:extLst>
                <a:ext uri="{FF2B5EF4-FFF2-40B4-BE49-F238E27FC236}">
                  <a16:creationId xmlns:a16="http://schemas.microsoft.com/office/drawing/2014/main" id="{2D673D5E-2996-63F7-976F-147286525895}"/>
                </a:ext>
              </a:extLst>
            </p:cNvPr>
            <p:cNvSpPr txBox="1"/>
            <p:nvPr/>
          </p:nvSpPr>
          <p:spPr>
            <a:xfrm rot="2580000">
              <a:off x="7712683" y="3760719"/>
              <a:ext cx="760157" cy="24681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rgbClr val="7030A0"/>
                  </a:solidFill>
                </a:rPr>
                <a:t>International Collaboration – 12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Corporate Offices – Canada</a:t>
              </a:r>
              <a:endParaRPr lang="en-US" sz="800" b="1">
                <a:solidFill>
                  <a:srgbClr val="C00000"/>
                </a:solidFill>
                <a:cs typeface="Arial"/>
              </a:endParaRP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chemeClr val="accent6">
                      <a:lumMod val="75000"/>
                    </a:schemeClr>
                  </a:solidFill>
                </a:rPr>
                <a:t>Corporate Outreach– 1800</a:t>
              </a:r>
              <a:endParaRPr lang="en-US" sz="800" b="1">
                <a:solidFill>
                  <a:schemeClr val="accent6">
                    <a:lumMod val="75000"/>
                  </a:schemeClr>
                </a:solidFill>
                <a:cs typeface="Arial"/>
              </a:endParaRPr>
            </a:p>
            <a:p>
              <a:endParaRPr lang="en-US" sz="800" b="1">
                <a:solidFill>
                  <a:srgbClr val="00B0F0"/>
                </a:solidFill>
              </a:endParaRPr>
            </a:p>
            <a:p>
              <a:r>
                <a:rPr lang="en-US" sz="800" b="1">
                  <a:solidFill>
                    <a:srgbClr val="00B0F0"/>
                  </a:solidFill>
                </a:rPr>
                <a:t>Corporate Visit – 1500</a:t>
              </a:r>
            </a:p>
            <a:p>
              <a:endParaRPr lang="en-US" sz="800" b="1">
                <a:solidFill>
                  <a:srgbClr val="00B0F0"/>
                </a:solidFill>
                <a:cs typeface="Arial" panose="020B0604020202020204"/>
              </a:endParaRPr>
            </a:p>
            <a:p>
              <a:r>
                <a:rPr lang="en-US" sz="800" b="1">
                  <a:solidFill>
                    <a:schemeClr val="accent2">
                      <a:lumMod val="76000"/>
                    </a:schemeClr>
                  </a:solidFill>
                  <a:cs typeface="Arial" panose="020B0604020202020204"/>
                </a:rPr>
                <a:t>Industry Immersion Program Centre - 08</a:t>
              </a:r>
              <a:endParaRPr lang="en-US"/>
            </a:p>
          </p:txBody>
        </p:sp>
        <p:sp>
          <p:nvSpPr>
            <p:cNvPr id="66" name="TextBox 32">
              <a:extLst>
                <a:ext uri="{FF2B5EF4-FFF2-40B4-BE49-F238E27FC236}">
                  <a16:creationId xmlns:a16="http://schemas.microsoft.com/office/drawing/2014/main" id="{D589E109-C899-3651-B9AC-B135C36C9729}"/>
                </a:ext>
              </a:extLst>
            </p:cNvPr>
            <p:cNvSpPr txBox="1"/>
            <p:nvPr/>
          </p:nvSpPr>
          <p:spPr>
            <a:xfrm rot="2580000">
              <a:off x="6757508" y="3645308"/>
              <a:ext cx="760157" cy="255454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rgbClr val="7030A0"/>
                  </a:solidFill>
                </a:rPr>
                <a:t>International Collaboration – 08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Corporate Offices – Dubai, Singapore </a:t>
              </a:r>
              <a:endParaRPr lang="en-US" sz="800" b="1">
                <a:solidFill>
                  <a:srgbClr val="C00000"/>
                </a:solidFill>
                <a:cs typeface="Arial"/>
              </a:endParaRP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chemeClr val="accent6">
                      <a:lumMod val="75000"/>
                    </a:schemeClr>
                  </a:solidFill>
                </a:rPr>
                <a:t>Corporate Outreach– 1500</a:t>
              </a:r>
              <a:endParaRPr lang="en-US" sz="800" b="1">
                <a:solidFill>
                  <a:schemeClr val="accent6">
                    <a:lumMod val="75000"/>
                  </a:schemeClr>
                </a:solidFill>
                <a:cs typeface="Arial"/>
              </a:endParaRPr>
            </a:p>
            <a:p>
              <a:endParaRPr lang="en-US" sz="800" b="1">
                <a:solidFill>
                  <a:srgbClr val="00B0F0"/>
                </a:solidFill>
              </a:endParaRPr>
            </a:p>
            <a:p>
              <a:r>
                <a:rPr lang="en-US" sz="800" b="1">
                  <a:solidFill>
                    <a:srgbClr val="00B0F0"/>
                  </a:solidFill>
                </a:rPr>
                <a:t>Corporate Visit – 1200</a:t>
              </a:r>
            </a:p>
            <a:p>
              <a:endParaRPr lang="en-US" sz="800" b="1">
                <a:solidFill>
                  <a:srgbClr val="00B0F0"/>
                </a:solidFill>
                <a:cs typeface="Arial"/>
              </a:endParaRPr>
            </a:p>
            <a:p>
              <a:r>
                <a:rPr lang="en-US" sz="800" b="1">
                  <a:solidFill>
                    <a:schemeClr val="accent2">
                      <a:lumMod val="76000"/>
                    </a:schemeClr>
                  </a:solidFill>
                  <a:cs typeface="Arial"/>
                </a:rPr>
                <a:t>Industry Immersion Program Centre - 06</a:t>
              </a:r>
              <a:endParaRPr lang="en-US"/>
            </a:p>
          </p:txBody>
        </p: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22F39ADB-760A-8F56-4865-BBEDCE5D5E08}"/>
                </a:ext>
              </a:extLst>
            </p:cNvPr>
            <p:cNvSpPr txBox="1"/>
            <p:nvPr/>
          </p:nvSpPr>
          <p:spPr>
            <a:xfrm rot="2640000">
              <a:off x="5804799" y="3698763"/>
              <a:ext cx="768412" cy="24314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rgbClr val="7030A0"/>
                  </a:solidFill>
                </a:rPr>
                <a:t>International Collaboration – 05</a:t>
              </a: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Corporate office in Bengaluru</a:t>
              </a:r>
              <a:endParaRPr lang="en-US" sz="800" b="1">
                <a:solidFill>
                  <a:srgbClr val="C00000"/>
                </a:solidFill>
                <a:cs typeface="Arial"/>
              </a:endParaRP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chemeClr val="accent6">
                      <a:lumMod val="75000"/>
                    </a:schemeClr>
                  </a:solidFill>
                </a:rPr>
                <a:t>Corporate Outreach– 1200</a:t>
              </a:r>
              <a:endParaRPr lang="en-US" sz="800" b="1">
                <a:solidFill>
                  <a:schemeClr val="accent6">
                    <a:lumMod val="75000"/>
                  </a:schemeClr>
                </a:solidFill>
                <a:cs typeface="Arial"/>
              </a:endParaRP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00B0F0"/>
                  </a:solidFill>
                </a:rPr>
                <a:t>Corporate Visit – 600</a:t>
              </a:r>
              <a:endParaRPr lang="en-US" sz="800" b="1">
                <a:solidFill>
                  <a:srgbClr val="00B0F0"/>
                </a:solidFill>
                <a:cs typeface="Arial"/>
              </a:endParaRPr>
            </a:p>
            <a:p>
              <a:endParaRPr lang="en-US" sz="800" b="1">
                <a:solidFill>
                  <a:srgbClr val="00B0F0"/>
                </a:solidFill>
                <a:cs typeface="Arial"/>
              </a:endParaRPr>
            </a:p>
            <a:p>
              <a:r>
                <a:rPr lang="en-US" sz="800" b="1">
                  <a:solidFill>
                    <a:schemeClr val="accent2">
                      <a:lumMod val="76000"/>
                    </a:schemeClr>
                  </a:solidFill>
                  <a:cs typeface="Arial"/>
                </a:rPr>
                <a:t>Industry Immersion Program Centre - 04</a:t>
              </a:r>
              <a:endParaRPr lang="en-US">
                <a:solidFill>
                  <a:schemeClr val="accent2">
                    <a:lumMod val="76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981D4E2-4397-7E98-2776-B2C9B2E85796}"/>
                </a:ext>
              </a:extLst>
            </p:cNvPr>
            <p:cNvSpPr txBox="1"/>
            <p:nvPr/>
          </p:nvSpPr>
          <p:spPr>
            <a:xfrm>
              <a:off x="5934075" y="3615661"/>
              <a:ext cx="5827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/>
                <a:t>2025-26</a:t>
              </a:r>
              <a:endParaRPr lang="en-IN" sz="800" b="1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7B2A269-A977-8ACF-2691-15DDDCA816CA}"/>
                </a:ext>
              </a:extLst>
            </p:cNvPr>
            <p:cNvSpPr txBox="1"/>
            <p:nvPr/>
          </p:nvSpPr>
          <p:spPr>
            <a:xfrm>
              <a:off x="6877457" y="3622450"/>
              <a:ext cx="5827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/>
                <a:t>2026-27</a:t>
              </a:r>
              <a:endParaRPr lang="en-IN" sz="800" b="1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4FB085C-1DC6-D546-25DB-435C80CA1DD6}"/>
                </a:ext>
              </a:extLst>
            </p:cNvPr>
            <p:cNvSpPr txBox="1"/>
            <p:nvPr/>
          </p:nvSpPr>
          <p:spPr>
            <a:xfrm>
              <a:off x="7847654" y="3615661"/>
              <a:ext cx="5827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/>
                <a:t>2027-28</a:t>
              </a:r>
              <a:endParaRPr lang="en-IN" sz="800" b="1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3F64CCF-1672-6861-27A1-13A921B8BEEF}"/>
                </a:ext>
              </a:extLst>
            </p:cNvPr>
            <p:cNvSpPr txBox="1"/>
            <p:nvPr/>
          </p:nvSpPr>
          <p:spPr>
            <a:xfrm>
              <a:off x="8819995" y="3631951"/>
              <a:ext cx="5827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/>
                <a:t>2028-29</a:t>
              </a:r>
              <a:endParaRPr lang="en-IN" sz="800" b="1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C1D47BA-75E7-60E5-3105-FB2E47505D25}"/>
                </a:ext>
              </a:extLst>
            </p:cNvPr>
            <p:cNvSpPr txBox="1"/>
            <p:nvPr/>
          </p:nvSpPr>
          <p:spPr>
            <a:xfrm>
              <a:off x="9856851" y="3626753"/>
              <a:ext cx="5827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/>
                <a:t>2029-30</a:t>
              </a:r>
              <a:endParaRPr lang="en-IN" sz="800" b="1"/>
            </a:p>
          </p:txBody>
        </p:sp>
        <p:sp>
          <p:nvSpPr>
            <p:cNvPr id="73" name="TextBox 25">
              <a:extLst>
                <a:ext uri="{FF2B5EF4-FFF2-40B4-BE49-F238E27FC236}">
                  <a16:creationId xmlns:a16="http://schemas.microsoft.com/office/drawing/2014/main" id="{05BFB43B-F80C-F3A0-7E06-A98BA49B9C64}"/>
                </a:ext>
              </a:extLst>
            </p:cNvPr>
            <p:cNvSpPr txBox="1"/>
            <p:nvPr/>
          </p:nvSpPr>
          <p:spPr>
            <a:xfrm>
              <a:off x="6745479" y="1969961"/>
              <a:ext cx="1031343" cy="13249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chemeClr val="accent2">
                      <a:lumMod val="75000"/>
                    </a:schemeClr>
                  </a:solidFill>
                </a:rPr>
                <a:t>MoU &amp; Collaboration – 20</a:t>
              </a:r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sz="800" b="1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HR event – 03+02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Placement – 80%</a:t>
              </a: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chemeClr val="accent6"/>
                  </a:solidFill>
                </a:rPr>
                <a:t>Internship – 100%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Training &amp; Guest Lecture - 30</a:t>
              </a:r>
              <a:endParaRPr lang="en-IN" sz="800" b="1">
                <a:solidFill>
                  <a:srgbClr val="7030A0"/>
                </a:solidFill>
                <a:cs typeface="Arial"/>
              </a:endParaRPr>
            </a:p>
          </p:txBody>
        </p:sp>
        <p:sp>
          <p:nvSpPr>
            <p:cNvPr id="74" name="TextBox 25">
              <a:extLst>
                <a:ext uri="{FF2B5EF4-FFF2-40B4-BE49-F238E27FC236}">
                  <a16:creationId xmlns:a16="http://schemas.microsoft.com/office/drawing/2014/main" id="{DB6ADD01-53A8-7D10-D13F-DF57EC9E4CD5}"/>
                </a:ext>
              </a:extLst>
            </p:cNvPr>
            <p:cNvSpPr txBox="1"/>
            <p:nvPr/>
          </p:nvSpPr>
          <p:spPr>
            <a:xfrm>
              <a:off x="7706728" y="1968277"/>
              <a:ext cx="1031343" cy="13249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chemeClr val="accent2">
                      <a:lumMod val="75000"/>
                    </a:schemeClr>
                  </a:solidFill>
                </a:rPr>
                <a:t>MoU &amp; Collaboration – 25</a:t>
              </a:r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sz="800" b="1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HR event – 04+02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Placement – 85%</a:t>
              </a: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chemeClr val="accent6"/>
                  </a:solidFill>
                </a:rPr>
                <a:t>Internship – 100%</a:t>
              </a:r>
            </a:p>
            <a:p>
              <a:endParaRPr lang="en-US" sz="800" b="1">
                <a:solidFill>
                  <a:schemeClr val="accent6"/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Training &amp; Guest Lecture - 40</a:t>
              </a:r>
              <a:endParaRPr lang="en-IN" sz="800" b="1">
                <a:solidFill>
                  <a:srgbClr val="7030A0"/>
                </a:solidFill>
              </a:endParaRPr>
            </a:p>
          </p:txBody>
        </p:sp>
        <p:sp>
          <p:nvSpPr>
            <p:cNvPr id="75" name="TextBox 25">
              <a:extLst>
                <a:ext uri="{FF2B5EF4-FFF2-40B4-BE49-F238E27FC236}">
                  <a16:creationId xmlns:a16="http://schemas.microsoft.com/office/drawing/2014/main" id="{DB1EFC1E-D545-A330-6263-8104B20142C7}"/>
                </a:ext>
              </a:extLst>
            </p:cNvPr>
            <p:cNvSpPr txBox="1"/>
            <p:nvPr/>
          </p:nvSpPr>
          <p:spPr>
            <a:xfrm>
              <a:off x="8707363" y="1972833"/>
              <a:ext cx="1031343" cy="13249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chemeClr val="accent2">
                      <a:lumMod val="75000"/>
                    </a:schemeClr>
                  </a:solidFill>
                </a:rPr>
                <a:t>MoU &amp; Collaboration – 25</a:t>
              </a:r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sz="800" b="1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HR event – 04+03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Placement – 90%</a:t>
              </a: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chemeClr val="accent6"/>
                  </a:solidFill>
                </a:rPr>
                <a:t>Internship – 100%</a:t>
              </a:r>
            </a:p>
            <a:p>
              <a:endParaRPr lang="en-US" sz="800" b="1">
                <a:solidFill>
                  <a:schemeClr val="accent6"/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Training &amp; Guest Lecture - 50</a:t>
              </a:r>
              <a:endParaRPr lang="en-IN" sz="800" b="1">
                <a:solidFill>
                  <a:srgbClr val="7030A0"/>
                </a:solidFill>
              </a:endParaRPr>
            </a:p>
          </p:txBody>
        </p:sp>
        <p:sp>
          <p:nvSpPr>
            <p:cNvPr id="76" name="TextBox 25">
              <a:extLst>
                <a:ext uri="{FF2B5EF4-FFF2-40B4-BE49-F238E27FC236}">
                  <a16:creationId xmlns:a16="http://schemas.microsoft.com/office/drawing/2014/main" id="{CCE8E702-04C2-CE6F-07A0-24D2052E0067}"/>
                </a:ext>
              </a:extLst>
            </p:cNvPr>
            <p:cNvSpPr txBox="1"/>
            <p:nvPr/>
          </p:nvSpPr>
          <p:spPr>
            <a:xfrm>
              <a:off x="9697115" y="1981427"/>
              <a:ext cx="1031343" cy="13249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schemeClr val="accent2">
                      <a:lumMod val="75000"/>
                    </a:schemeClr>
                  </a:solidFill>
                </a:rPr>
                <a:t>MoU &amp; Collaboration –30</a:t>
              </a:r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sz="800" b="1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HR event – 05+03</a:t>
              </a:r>
            </a:p>
            <a:p>
              <a:endParaRPr lang="en-US" sz="800" b="1">
                <a:solidFill>
                  <a:srgbClr val="7030A0"/>
                </a:solidFill>
              </a:endParaRPr>
            </a:p>
            <a:p>
              <a:r>
                <a:rPr lang="en-US" sz="800" b="1">
                  <a:solidFill>
                    <a:srgbClr val="C00000"/>
                  </a:solidFill>
                </a:rPr>
                <a:t>Placement – 95%</a:t>
              </a:r>
            </a:p>
            <a:p>
              <a:endParaRPr lang="en-US" sz="800" b="1">
                <a:solidFill>
                  <a:srgbClr val="C00000"/>
                </a:solidFill>
              </a:endParaRPr>
            </a:p>
            <a:p>
              <a:r>
                <a:rPr lang="en-US" sz="800" b="1">
                  <a:solidFill>
                    <a:schemeClr val="accent6"/>
                  </a:solidFill>
                </a:rPr>
                <a:t>Internship – 100%</a:t>
              </a:r>
            </a:p>
            <a:p>
              <a:endParaRPr lang="en-US" sz="800" b="1">
                <a:solidFill>
                  <a:schemeClr val="accent6"/>
                </a:solidFill>
              </a:endParaRPr>
            </a:p>
            <a:p>
              <a:r>
                <a:rPr lang="en-US" sz="800" b="1">
                  <a:solidFill>
                    <a:srgbClr val="7030A0"/>
                  </a:solidFill>
                </a:rPr>
                <a:t>Training &amp; Guest Lecture - 60</a:t>
              </a:r>
              <a:endParaRPr lang="en-IN" sz="800" b="1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505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C59045-1F7C-D0BC-BB17-DD8D768955F3}"/>
              </a:ext>
            </a:extLst>
          </p:cNvPr>
          <p:cNvSpPr txBox="1">
            <a:spLocks/>
          </p:cNvSpPr>
          <p:nvPr/>
        </p:nvSpPr>
        <p:spPr>
          <a:xfrm>
            <a:off x="838200" y="2281782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18330-3CA8-02FC-8644-7BF6B6F934A9}"/>
              </a:ext>
            </a:extLst>
          </p:cNvPr>
          <p:cNvSpPr txBox="1"/>
          <p:nvPr/>
        </p:nvSpPr>
        <p:spPr>
          <a:xfrm>
            <a:off x="3334952" y="2281782"/>
            <a:ext cx="68377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600">
                <a:solidFill>
                  <a:schemeClr val="accent4">
                    <a:lumMod val="50000"/>
                  </a:schemeClr>
                </a:solidFill>
                <a:latin typeface="Edwardian Script ITC" panose="030303020407070D0804" pitchFamily="66" charset="0"/>
              </a:rPr>
              <a:t>   </a:t>
            </a:r>
            <a:r>
              <a:rPr lang="en-IN" sz="9600">
                <a:solidFill>
                  <a:srgbClr val="006CB5"/>
                </a:solidFill>
                <a:latin typeface="Edwardian Script ITC" panose="030303020407070D0804" pitchFamily="66" charset="0"/>
              </a:rPr>
              <a:t>Thank you!</a:t>
            </a:r>
          </a:p>
          <a:p>
            <a:r>
              <a:rPr lang="en-IN" sz="9600">
                <a:solidFill>
                  <a:schemeClr val="accent4">
                    <a:lumMod val="50000"/>
                  </a:schemeClr>
                </a:solidFill>
                <a:latin typeface="Edwardian Script ITC" panose="030303020407070D0804" pitchFamily="66" charset="0"/>
              </a:rPr>
              <a:t>  </a:t>
            </a:r>
            <a:endParaRPr lang="en-IN" sz="9600">
              <a:solidFill>
                <a:srgbClr val="006CB5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19D0A-3CF5-3AC8-C845-708AD45E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275" y="6413500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25</a:t>
            </a:fld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4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50">
            <a:extLst>
              <a:ext uri="{FF2B5EF4-FFF2-40B4-BE49-F238E27FC236}">
                <a16:creationId xmlns:a16="http://schemas.microsoft.com/office/drawing/2014/main" id="{2D94B495-CA93-DA6A-A496-2A9A54E155BA}"/>
              </a:ext>
            </a:extLst>
          </p:cNvPr>
          <p:cNvSpPr txBox="1"/>
          <p:nvPr/>
        </p:nvSpPr>
        <p:spPr>
          <a:xfrm>
            <a:off x="4719174" y="326012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6CB5"/>
                </a:solidFill>
                <a:latin typeface="+mj-lt"/>
                <a:ea typeface="Lato Heavy" charset="0"/>
                <a:cs typeface="Times New Roman" panose="02020603050405020304" pitchFamily="18" charset="0"/>
              </a:rPr>
              <a:t>Organogram CDC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F9265A-1C67-9CD2-85EE-BEBD393E89A7}"/>
              </a:ext>
            </a:extLst>
          </p:cNvPr>
          <p:cNvSpPr txBox="1"/>
          <p:nvPr/>
        </p:nvSpPr>
        <p:spPr>
          <a:xfrm>
            <a:off x="5433129" y="1509988"/>
            <a:ext cx="205554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Prof. (Dr.) Raghuvir Singh</a:t>
            </a:r>
          </a:p>
          <a:p>
            <a:pPr algn="ctr"/>
            <a:r>
              <a:rPr lang="en-US" sz="900" b="1">
                <a:latin typeface="+mj-lt"/>
              </a:rPr>
              <a:t>V.C. , K.R. Mangalam University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CF87CA7E-9C2A-6115-D913-AC1DBADFF5B4}"/>
              </a:ext>
            </a:extLst>
          </p:cNvPr>
          <p:cNvSpPr/>
          <p:nvPr/>
        </p:nvSpPr>
        <p:spPr>
          <a:xfrm>
            <a:off x="4928330" y="1376506"/>
            <a:ext cx="2446051" cy="59499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23A16F-056D-B6DE-FCF1-0547E6BB4A84}"/>
              </a:ext>
            </a:extLst>
          </p:cNvPr>
          <p:cNvSpPr txBox="1"/>
          <p:nvPr/>
        </p:nvSpPr>
        <p:spPr>
          <a:xfrm>
            <a:off x="5573084" y="2180929"/>
            <a:ext cx="17212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Dr. Vibha Thakur</a:t>
            </a:r>
          </a:p>
          <a:p>
            <a:pPr algn="ctr"/>
            <a:r>
              <a:rPr lang="en-US" sz="1200" b="1">
                <a:latin typeface="+mj-lt"/>
              </a:rPr>
              <a:t>Director, CDC</a:t>
            </a:r>
          </a:p>
        </p:txBody>
      </p:sp>
      <p:sp>
        <p:nvSpPr>
          <p:cNvPr id="27" name="Rectangle: Rounded Corners 11">
            <a:extLst>
              <a:ext uri="{FF2B5EF4-FFF2-40B4-BE49-F238E27FC236}">
                <a16:creationId xmlns:a16="http://schemas.microsoft.com/office/drawing/2014/main" id="{3C02CAE7-F4F5-7A64-575B-4BABD74B63A8}"/>
              </a:ext>
            </a:extLst>
          </p:cNvPr>
          <p:cNvSpPr/>
          <p:nvPr/>
        </p:nvSpPr>
        <p:spPr>
          <a:xfrm>
            <a:off x="5182584" y="2114122"/>
            <a:ext cx="2006123" cy="59499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pic>
        <p:nvPicPr>
          <p:cNvPr id="28" name="Picture 27" descr="A person taking a selfie&#10;&#10;Description automatically generated">
            <a:extLst>
              <a:ext uri="{FF2B5EF4-FFF2-40B4-BE49-F238E27FC236}">
                <a16:creationId xmlns:a16="http://schemas.microsoft.com/office/drawing/2014/main" id="{E53CB43E-85A3-6B4F-FD4F-A7AEED28E7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31" y="2121373"/>
            <a:ext cx="628287" cy="575552"/>
          </a:xfrm>
          <a:prstGeom prst="flowChartConnector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56D1B2A-BE98-B524-D68A-0CE08477F573}"/>
              </a:ext>
            </a:extLst>
          </p:cNvPr>
          <p:cNvCxnSpPr>
            <a:cxnSpLocks/>
          </p:cNvCxnSpPr>
          <p:nvPr/>
        </p:nvCxnSpPr>
        <p:spPr>
          <a:xfrm>
            <a:off x="2681283" y="2826620"/>
            <a:ext cx="84563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BDAEB2-ED15-BBCA-8F8C-0F841AB3CB87}"/>
              </a:ext>
            </a:extLst>
          </p:cNvPr>
          <p:cNvCxnSpPr>
            <a:cxnSpLocks/>
          </p:cNvCxnSpPr>
          <p:nvPr/>
        </p:nvCxnSpPr>
        <p:spPr>
          <a:xfrm>
            <a:off x="6242831" y="2712891"/>
            <a:ext cx="0" cy="11333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534ABBD-321C-BA4C-3526-7C8753F5AED3}"/>
              </a:ext>
            </a:extLst>
          </p:cNvPr>
          <p:cNvCxnSpPr/>
          <p:nvPr/>
        </p:nvCxnSpPr>
        <p:spPr>
          <a:xfrm>
            <a:off x="2679436" y="2826620"/>
            <a:ext cx="0" cy="12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3D8537E-B096-868E-3D14-C0A27B37C3C8}"/>
              </a:ext>
            </a:extLst>
          </p:cNvPr>
          <p:cNvSpPr txBox="1"/>
          <p:nvPr/>
        </p:nvSpPr>
        <p:spPr>
          <a:xfrm>
            <a:off x="2129101" y="2900280"/>
            <a:ext cx="113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Career Skills</a:t>
            </a:r>
            <a:endParaRPr lang="en-IN" sz="16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924959-B99C-1158-DEC8-80225A7A89FE}"/>
              </a:ext>
            </a:extLst>
          </p:cNvPr>
          <p:cNvSpPr txBox="1"/>
          <p:nvPr/>
        </p:nvSpPr>
        <p:spPr>
          <a:xfrm>
            <a:off x="2119783" y="3255773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Tuhina Ray</a:t>
            </a:r>
          </a:p>
          <a:p>
            <a:pPr algn="ctr"/>
            <a:r>
              <a:rPr lang="en-US" sz="1050" b="1">
                <a:latin typeface="+mj-lt"/>
              </a:rPr>
              <a:t>Head Career skills</a:t>
            </a:r>
          </a:p>
        </p:txBody>
      </p:sp>
      <p:sp>
        <p:nvSpPr>
          <p:cNvPr id="46" name="Rectangle: Rounded Corners 11">
            <a:extLst>
              <a:ext uri="{FF2B5EF4-FFF2-40B4-BE49-F238E27FC236}">
                <a16:creationId xmlns:a16="http://schemas.microsoft.com/office/drawing/2014/main" id="{F98975DF-6180-A436-96C9-9B4C082762E4}"/>
              </a:ext>
            </a:extLst>
          </p:cNvPr>
          <p:cNvSpPr/>
          <p:nvPr/>
        </p:nvSpPr>
        <p:spPr>
          <a:xfrm>
            <a:off x="1887779" y="3201159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CF7145-6671-CEE9-25F7-D6B67178AC72}"/>
              </a:ext>
            </a:extLst>
          </p:cNvPr>
          <p:cNvSpPr txBox="1"/>
          <p:nvPr/>
        </p:nvSpPr>
        <p:spPr>
          <a:xfrm>
            <a:off x="3205965" y="3782223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Rohit Agarwal</a:t>
            </a:r>
          </a:p>
          <a:p>
            <a:pPr algn="ctr"/>
            <a:r>
              <a:rPr lang="en-US" sz="1050" b="1">
                <a:latin typeface="+mj-lt"/>
              </a:rPr>
              <a:t>Aptitude Trainer</a:t>
            </a:r>
          </a:p>
        </p:txBody>
      </p:sp>
      <p:sp>
        <p:nvSpPr>
          <p:cNvPr id="49" name="Rectangle: Rounded Corners 11">
            <a:extLst>
              <a:ext uri="{FF2B5EF4-FFF2-40B4-BE49-F238E27FC236}">
                <a16:creationId xmlns:a16="http://schemas.microsoft.com/office/drawing/2014/main" id="{832A333A-44CE-BE8D-444F-3D26A7683B37}"/>
              </a:ext>
            </a:extLst>
          </p:cNvPr>
          <p:cNvSpPr/>
          <p:nvPr/>
        </p:nvSpPr>
        <p:spPr>
          <a:xfrm>
            <a:off x="2973961" y="3727609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BFF3D5-12FF-8AFC-4440-68926A263F93}"/>
              </a:ext>
            </a:extLst>
          </p:cNvPr>
          <p:cNvSpPr txBox="1"/>
          <p:nvPr/>
        </p:nvSpPr>
        <p:spPr>
          <a:xfrm>
            <a:off x="3205965" y="4310664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Vikas Singh</a:t>
            </a:r>
          </a:p>
          <a:p>
            <a:pPr algn="ctr"/>
            <a:r>
              <a:rPr lang="en-US" sz="1050" b="1">
                <a:latin typeface="+mj-lt"/>
              </a:rPr>
              <a:t>Aptitude Trainer</a:t>
            </a:r>
          </a:p>
        </p:txBody>
      </p:sp>
      <p:sp>
        <p:nvSpPr>
          <p:cNvPr id="52" name="Rectangle: Rounded Corners 11">
            <a:extLst>
              <a:ext uri="{FF2B5EF4-FFF2-40B4-BE49-F238E27FC236}">
                <a16:creationId xmlns:a16="http://schemas.microsoft.com/office/drawing/2014/main" id="{CFCE828C-F390-EA63-2B5B-766E8E19FAD3}"/>
              </a:ext>
            </a:extLst>
          </p:cNvPr>
          <p:cNvSpPr/>
          <p:nvPr/>
        </p:nvSpPr>
        <p:spPr>
          <a:xfrm>
            <a:off x="2973961" y="4256050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A886DB-BF15-75D3-9A44-B78D36093418}"/>
              </a:ext>
            </a:extLst>
          </p:cNvPr>
          <p:cNvSpPr txBox="1"/>
          <p:nvPr/>
        </p:nvSpPr>
        <p:spPr>
          <a:xfrm>
            <a:off x="1172028" y="3789246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Sonam Yadav</a:t>
            </a:r>
          </a:p>
          <a:p>
            <a:pPr algn="ctr"/>
            <a:r>
              <a:rPr lang="en-US" sz="1050" b="1">
                <a:latin typeface="+mj-lt"/>
              </a:rPr>
              <a:t>Soft Skills Trainer</a:t>
            </a:r>
          </a:p>
        </p:txBody>
      </p:sp>
      <p:sp>
        <p:nvSpPr>
          <p:cNvPr id="55" name="Rectangle: Rounded Corners 11">
            <a:extLst>
              <a:ext uri="{FF2B5EF4-FFF2-40B4-BE49-F238E27FC236}">
                <a16:creationId xmlns:a16="http://schemas.microsoft.com/office/drawing/2014/main" id="{DF709493-CBD1-9C25-5E36-AC873D5E08ED}"/>
              </a:ext>
            </a:extLst>
          </p:cNvPr>
          <p:cNvSpPr/>
          <p:nvPr/>
        </p:nvSpPr>
        <p:spPr>
          <a:xfrm>
            <a:off x="940024" y="3734632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FFDB14B-9FCC-8993-DBE2-1DE587EDF18C}"/>
              </a:ext>
            </a:extLst>
          </p:cNvPr>
          <p:cNvCxnSpPr/>
          <p:nvPr/>
        </p:nvCxnSpPr>
        <p:spPr>
          <a:xfrm>
            <a:off x="6249084" y="2860664"/>
            <a:ext cx="0" cy="12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BD63567-0FE9-3CEF-0695-B890447FE32E}"/>
              </a:ext>
            </a:extLst>
          </p:cNvPr>
          <p:cNvSpPr txBox="1"/>
          <p:nvPr/>
        </p:nvSpPr>
        <p:spPr>
          <a:xfrm>
            <a:off x="5832800" y="2923049"/>
            <a:ext cx="113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Tech Skills</a:t>
            </a:r>
            <a:endParaRPr lang="en-IN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B62593-1D19-FB1A-1C60-0006CFAB5315}"/>
              </a:ext>
            </a:extLst>
          </p:cNvPr>
          <p:cNvSpPr txBox="1"/>
          <p:nvPr/>
        </p:nvSpPr>
        <p:spPr>
          <a:xfrm>
            <a:off x="5699434" y="3797994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Abhishek Singh</a:t>
            </a:r>
          </a:p>
          <a:p>
            <a:pPr algn="ctr"/>
            <a:r>
              <a:rPr lang="en-US" sz="1050" b="1">
                <a:latin typeface="+mj-lt"/>
              </a:rPr>
              <a:t>Technical Trainer</a:t>
            </a:r>
          </a:p>
        </p:txBody>
      </p:sp>
      <p:sp>
        <p:nvSpPr>
          <p:cNvPr id="60" name="Rectangle: Rounded Corners 11">
            <a:extLst>
              <a:ext uri="{FF2B5EF4-FFF2-40B4-BE49-F238E27FC236}">
                <a16:creationId xmlns:a16="http://schemas.microsoft.com/office/drawing/2014/main" id="{62CB2733-8216-B771-B36C-6D33C322EF0C}"/>
              </a:ext>
            </a:extLst>
          </p:cNvPr>
          <p:cNvSpPr/>
          <p:nvPr/>
        </p:nvSpPr>
        <p:spPr>
          <a:xfrm>
            <a:off x="5467430" y="3743380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E3E3AE-1032-5C96-CE13-3CC92384DF22}"/>
              </a:ext>
            </a:extLst>
          </p:cNvPr>
          <p:cNvSpPr txBox="1"/>
          <p:nvPr/>
        </p:nvSpPr>
        <p:spPr>
          <a:xfrm>
            <a:off x="5695923" y="3254662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Atul Singh</a:t>
            </a:r>
          </a:p>
          <a:p>
            <a:pPr algn="ctr"/>
            <a:r>
              <a:rPr lang="en-US" sz="1050" b="1">
                <a:latin typeface="+mj-lt"/>
              </a:rPr>
              <a:t>Technical Trainer</a:t>
            </a:r>
          </a:p>
        </p:txBody>
      </p:sp>
      <p:sp>
        <p:nvSpPr>
          <p:cNvPr id="63" name="Rectangle: Rounded Corners 11">
            <a:extLst>
              <a:ext uri="{FF2B5EF4-FFF2-40B4-BE49-F238E27FC236}">
                <a16:creationId xmlns:a16="http://schemas.microsoft.com/office/drawing/2014/main" id="{5FF1D370-CBD6-192F-4E8A-214B9DABFFDA}"/>
              </a:ext>
            </a:extLst>
          </p:cNvPr>
          <p:cNvSpPr/>
          <p:nvPr/>
        </p:nvSpPr>
        <p:spPr>
          <a:xfrm>
            <a:off x="5463919" y="3200048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EDBBC17-FB92-60E1-7FD3-C7F0FA097D6E}"/>
              </a:ext>
            </a:extLst>
          </p:cNvPr>
          <p:cNvSpPr txBox="1"/>
          <p:nvPr/>
        </p:nvSpPr>
        <p:spPr>
          <a:xfrm>
            <a:off x="5687078" y="4334100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Suman Kr. Das</a:t>
            </a:r>
          </a:p>
          <a:p>
            <a:pPr algn="ctr"/>
            <a:r>
              <a:rPr lang="en-US" sz="1050" b="1">
                <a:latin typeface="+mj-lt"/>
              </a:rPr>
              <a:t>Technical Trainer</a:t>
            </a:r>
          </a:p>
        </p:txBody>
      </p:sp>
      <p:sp>
        <p:nvSpPr>
          <p:cNvPr id="66" name="Rectangle: Rounded Corners 11">
            <a:extLst>
              <a:ext uri="{FF2B5EF4-FFF2-40B4-BE49-F238E27FC236}">
                <a16:creationId xmlns:a16="http://schemas.microsoft.com/office/drawing/2014/main" id="{016035C0-A440-A542-3F80-0471452546EA}"/>
              </a:ext>
            </a:extLst>
          </p:cNvPr>
          <p:cNvSpPr/>
          <p:nvPr/>
        </p:nvSpPr>
        <p:spPr>
          <a:xfrm>
            <a:off x="5455074" y="4279486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59297C5-523C-FF9F-3240-4ABDE9120339}"/>
              </a:ext>
            </a:extLst>
          </p:cNvPr>
          <p:cNvCxnSpPr/>
          <p:nvPr/>
        </p:nvCxnSpPr>
        <p:spPr>
          <a:xfrm>
            <a:off x="8625806" y="2825858"/>
            <a:ext cx="0" cy="12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19701F9-1881-7F68-BFDB-30284363CAA5}"/>
              </a:ext>
            </a:extLst>
          </p:cNvPr>
          <p:cNvCxnSpPr/>
          <p:nvPr/>
        </p:nvCxnSpPr>
        <p:spPr>
          <a:xfrm>
            <a:off x="11137612" y="2827001"/>
            <a:ext cx="0" cy="12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2D542EC-B3E5-3252-D703-A5BB9957D9AB}"/>
              </a:ext>
            </a:extLst>
          </p:cNvPr>
          <p:cNvSpPr txBox="1"/>
          <p:nvPr/>
        </p:nvSpPr>
        <p:spPr>
          <a:xfrm>
            <a:off x="8193752" y="2902185"/>
            <a:ext cx="113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Placement</a:t>
            </a:r>
            <a:endParaRPr lang="en-IN" sz="160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49342B-984D-4318-6709-A2DA5B29EFFD}"/>
              </a:ext>
            </a:extLst>
          </p:cNvPr>
          <p:cNvSpPr txBox="1"/>
          <p:nvPr/>
        </p:nvSpPr>
        <p:spPr>
          <a:xfrm>
            <a:off x="8032282" y="3273553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Shruti Bansal</a:t>
            </a:r>
          </a:p>
          <a:p>
            <a:pPr algn="ctr"/>
            <a:r>
              <a:rPr lang="en-US" sz="1050" b="1">
                <a:latin typeface="+mj-lt"/>
              </a:rPr>
              <a:t>Asst. Manager</a:t>
            </a:r>
          </a:p>
        </p:txBody>
      </p:sp>
      <p:sp>
        <p:nvSpPr>
          <p:cNvPr id="75" name="Rectangle: Rounded Corners 11">
            <a:extLst>
              <a:ext uri="{FF2B5EF4-FFF2-40B4-BE49-F238E27FC236}">
                <a16:creationId xmlns:a16="http://schemas.microsoft.com/office/drawing/2014/main" id="{F9A5875D-39D3-2796-BF9D-3D4770C37358}"/>
              </a:ext>
            </a:extLst>
          </p:cNvPr>
          <p:cNvSpPr/>
          <p:nvPr/>
        </p:nvSpPr>
        <p:spPr>
          <a:xfrm>
            <a:off x="7800278" y="3218939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9B38222-6AE7-8BA9-DAA0-9C86D1735B1D}"/>
              </a:ext>
            </a:extLst>
          </p:cNvPr>
          <p:cNvSpPr txBox="1"/>
          <p:nvPr/>
        </p:nvSpPr>
        <p:spPr>
          <a:xfrm>
            <a:off x="7996181" y="3827089"/>
            <a:ext cx="1721276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</a:t>
            </a:r>
            <a:r>
              <a:rPr lang="en-US" sz="900" b="1">
                <a:latin typeface="+mj-lt"/>
              </a:rPr>
              <a:t>Mansi Shrivastava</a:t>
            </a:r>
          </a:p>
          <a:p>
            <a:pPr algn="ctr"/>
            <a:r>
              <a:rPr lang="en-US" sz="1050" b="1">
                <a:latin typeface="+mj-lt"/>
              </a:rPr>
              <a:t>Asst. Manager</a:t>
            </a:r>
          </a:p>
        </p:txBody>
      </p:sp>
      <p:sp>
        <p:nvSpPr>
          <p:cNvPr id="78" name="Rectangle: Rounded Corners 11">
            <a:extLst>
              <a:ext uri="{FF2B5EF4-FFF2-40B4-BE49-F238E27FC236}">
                <a16:creationId xmlns:a16="http://schemas.microsoft.com/office/drawing/2014/main" id="{86C91CC6-7FCA-D124-4AF7-46E3BECB3EA5}"/>
              </a:ext>
            </a:extLst>
          </p:cNvPr>
          <p:cNvSpPr/>
          <p:nvPr/>
        </p:nvSpPr>
        <p:spPr>
          <a:xfrm>
            <a:off x="7800278" y="3751045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2C717A-B1DE-0F40-9406-E21FDE489173}"/>
              </a:ext>
            </a:extLst>
          </p:cNvPr>
          <p:cNvSpPr txBox="1"/>
          <p:nvPr/>
        </p:nvSpPr>
        <p:spPr>
          <a:xfrm>
            <a:off x="8032282" y="4334100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Charu Gola</a:t>
            </a:r>
          </a:p>
          <a:p>
            <a:pPr algn="ctr"/>
            <a:r>
              <a:rPr lang="en-US" sz="1050" b="1">
                <a:latin typeface="+mj-lt"/>
              </a:rPr>
              <a:t>Placement Manager</a:t>
            </a:r>
          </a:p>
        </p:txBody>
      </p:sp>
      <p:sp>
        <p:nvSpPr>
          <p:cNvPr id="81" name="Rectangle: Rounded Corners 11">
            <a:extLst>
              <a:ext uri="{FF2B5EF4-FFF2-40B4-BE49-F238E27FC236}">
                <a16:creationId xmlns:a16="http://schemas.microsoft.com/office/drawing/2014/main" id="{22B5217D-145D-A08D-714E-DF18C194AE91}"/>
              </a:ext>
            </a:extLst>
          </p:cNvPr>
          <p:cNvSpPr/>
          <p:nvPr/>
        </p:nvSpPr>
        <p:spPr>
          <a:xfrm>
            <a:off x="7800278" y="4279486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77EAA4C-C18E-235A-FAE7-5652D4B4DCF0}"/>
              </a:ext>
            </a:extLst>
          </p:cNvPr>
          <p:cNvSpPr txBox="1"/>
          <p:nvPr/>
        </p:nvSpPr>
        <p:spPr>
          <a:xfrm>
            <a:off x="10612108" y="2896589"/>
            <a:ext cx="113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CDC Office</a:t>
            </a:r>
            <a:endParaRPr lang="en-IN" sz="160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1056068-17B2-367D-6CFD-EE9836B0847F}"/>
              </a:ext>
            </a:extLst>
          </p:cNvPr>
          <p:cNvSpPr txBox="1"/>
          <p:nvPr/>
        </p:nvSpPr>
        <p:spPr>
          <a:xfrm>
            <a:off x="10414062" y="3255257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Himanshu Kr.</a:t>
            </a:r>
          </a:p>
          <a:p>
            <a:pPr algn="ctr"/>
            <a:r>
              <a:rPr lang="en-US" sz="1050" b="1">
                <a:latin typeface="+mj-lt"/>
              </a:rPr>
              <a:t>MIS Executive</a:t>
            </a:r>
          </a:p>
        </p:txBody>
      </p:sp>
      <p:sp>
        <p:nvSpPr>
          <p:cNvPr id="88" name="Rectangle: Rounded Corners 11">
            <a:extLst>
              <a:ext uri="{FF2B5EF4-FFF2-40B4-BE49-F238E27FC236}">
                <a16:creationId xmlns:a16="http://schemas.microsoft.com/office/drawing/2014/main" id="{F00D8AAF-9C9E-7B89-6878-086DE7290DC5}"/>
              </a:ext>
            </a:extLst>
          </p:cNvPr>
          <p:cNvSpPr/>
          <p:nvPr/>
        </p:nvSpPr>
        <p:spPr>
          <a:xfrm>
            <a:off x="10145482" y="3200643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965449C-B20F-F0CB-A3C3-B25D83ACD6E6}"/>
              </a:ext>
            </a:extLst>
          </p:cNvPr>
          <p:cNvSpPr txBox="1"/>
          <p:nvPr/>
        </p:nvSpPr>
        <p:spPr>
          <a:xfrm>
            <a:off x="10340910" y="3787363"/>
            <a:ext cx="1721276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Muskan Yadav</a:t>
            </a:r>
          </a:p>
          <a:p>
            <a:pPr algn="ctr"/>
            <a:r>
              <a:rPr lang="en-US" sz="1000" b="1">
                <a:latin typeface="+mj-lt"/>
              </a:rPr>
              <a:t>Placement Executive</a:t>
            </a:r>
            <a:endParaRPr lang="en-US" sz="1000" b="1">
              <a:latin typeface="+mj-lt"/>
              <a:cs typeface="Times New Roman"/>
            </a:endParaRPr>
          </a:p>
        </p:txBody>
      </p:sp>
      <p:sp>
        <p:nvSpPr>
          <p:cNvPr id="91" name="Rectangle: Rounded Corners 11">
            <a:extLst>
              <a:ext uri="{FF2B5EF4-FFF2-40B4-BE49-F238E27FC236}">
                <a16:creationId xmlns:a16="http://schemas.microsoft.com/office/drawing/2014/main" id="{78802CD0-CBDF-E8BE-B354-FB7344633F0A}"/>
              </a:ext>
            </a:extLst>
          </p:cNvPr>
          <p:cNvSpPr/>
          <p:nvPr/>
        </p:nvSpPr>
        <p:spPr>
          <a:xfrm>
            <a:off x="10145482" y="3732749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pic>
        <p:nvPicPr>
          <p:cNvPr id="1026" name="Picture 2" descr="K. R. Mangalam University welcomes Prof. (Dr.) Raghuvir Singh as the ...">
            <a:extLst>
              <a:ext uri="{FF2B5EF4-FFF2-40B4-BE49-F238E27FC236}">
                <a16:creationId xmlns:a16="http://schemas.microsoft.com/office/drawing/2014/main" id="{937827B2-DCB6-C46C-4A2C-80B8A5E83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16143"/>
          <a:stretch/>
        </p:blipFill>
        <p:spPr bwMode="auto">
          <a:xfrm>
            <a:off x="4954018" y="1394407"/>
            <a:ext cx="622275" cy="58043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589D40C-673E-07A6-0DE7-9610F31EE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29" y="3210433"/>
            <a:ext cx="482127" cy="445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0A86-6CE5-4D44-831C-F6A0AE172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56" y="3737778"/>
            <a:ext cx="471954" cy="44508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C788246-D636-52BC-770E-ABDFD135F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24" y="4259256"/>
            <a:ext cx="459762" cy="46324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EB5973B5-774E-B89D-8700-B4115EB99C2E}"/>
              </a:ext>
            </a:extLst>
          </p:cNvPr>
          <p:cNvSpPr txBox="1"/>
          <p:nvPr/>
        </p:nvSpPr>
        <p:spPr>
          <a:xfrm>
            <a:off x="3205965" y="4862680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Sourabh </a:t>
            </a:r>
            <a:r>
              <a:rPr lang="en-US" sz="1050" b="1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Dhull</a:t>
            </a:r>
            <a:endParaRPr lang="en-US" sz="105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n-US" sz="1050" b="1">
                <a:latin typeface="+mj-lt"/>
              </a:rPr>
              <a:t>Aptitude Trainer</a:t>
            </a:r>
          </a:p>
        </p:txBody>
      </p:sp>
      <p:sp>
        <p:nvSpPr>
          <p:cNvPr id="107" name="Rectangle: Rounded Corners 11">
            <a:extLst>
              <a:ext uri="{FF2B5EF4-FFF2-40B4-BE49-F238E27FC236}">
                <a16:creationId xmlns:a16="http://schemas.microsoft.com/office/drawing/2014/main" id="{646A88F6-7569-6FDD-9342-47AB7821DC8A}"/>
              </a:ext>
            </a:extLst>
          </p:cNvPr>
          <p:cNvSpPr/>
          <p:nvPr/>
        </p:nvSpPr>
        <p:spPr>
          <a:xfrm>
            <a:off x="2973961" y="4808066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3E6A374-566A-581C-8957-D99F914FC9C4}"/>
              </a:ext>
            </a:extLst>
          </p:cNvPr>
          <p:cNvSpPr txBox="1"/>
          <p:nvPr/>
        </p:nvSpPr>
        <p:spPr>
          <a:xfrm>
            <a:off x="1167626" y="4843067"/>
            <a:ext cx="1721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Mr. Vijay Purohit</a:t>
            </a:r>
          </a:p>
          <a:p>
            <a:pPr algn="ctr"/>
            <a:r>
              <a:rPr lang="en-US" sz="1000" b="1">
                <a:latin typeface="+mj-lt"/>
              </a:rPr>
              <a:t>Verbal Ability Trainer</a:t>
            </a:r>
          </a:p>
        </p:txBody>
      </p:sp>
      <p:sp>
        <p:nvSpPr>
          <p:cNvPr id="116" name="Rectangle: Rounded Corners 11">
            <a:extLst>
              <a:ext uri="{FF2B5EF4-FFF2-40B4-BE49-F238E27FC236}">
                <a16:creationId xmlns:a16="http://schemas.microsoft.com/office/drawing/2014/main" id="{58BB8644-67AC-134F-AD1B-38D0258CD6EC}"/>
              </a:ext>
            </a:extLst>
          </p:cNvPr>
          <p:cNvSpPr/>
          <p:nvPr/>
        </p:nvSpPr>
        <p:spPr>
          <a:xfrm>
            <a:off x="960006" y="4788453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8EE804D-6A5C-67FE-77C1-86F63748077C}"/>
              </a:ext>
            </a:extLst>
          </p:cNvPr>
          <p:cNvSpPr txBox="1"/>
          <p:nvPr/>
        </p:nvSpPr>
        <p:spPr>
          <a:xfrm>
            <a:off x="1204202" y="4348904"/>
            <a:ext cx="1721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Charu Dudeja</a:t>
            </a:r>
          </a:p>
          <a:p>
            <a:pPr algn="ctr"/>
            <a:r>
              <a:rPr lang="en-US" sz="900" b="1">
                <a:latin typeface="+mj-lt"/>
              </a:rPr>
              <a:t>Verbal Ability Trainer</a:t>
            </a:r>
          </a:p>
        </p:txBody>
      </p:sp>
      <p:sp>
        <p:nvSpPr>
          <p:cNvPr id="119" name="Rectangle: Rounded Corners 11">
            <a:extLst>
              <a:ext uri="{FF2B5EF4-FFF2-40B4-BE49-F238E27FC236}">
                <a16:creationId xmlns:a16="http://schemas.microsoft.com/office/drawing/2014/main" id="{01D5856B-4803-5FA6-201F-EE3D881E28A6}"/>
              </a:ext>
            </a:extLst>
          </p:cNvPr>
          <p:cNvSpPr/>
          <p:nvPr/>
        </p:nvSpPr>
        <p:spPr>
          <a:xfrm>
            <a:off x="960006" y="4257714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FF5B97F9-2FCE-4A58-DBF6-BCA1C7EA7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2" y="4823222"/>
            <a:ext cx="459792" cy="424867"/>
          </a:xfrm>
          <a:prstGeom prst="flowChartConnector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460271-D73E-D9C3-77AE-39E1819746EC}"/>
              </a:ext>
            </a:extLst>
          </p:cNvPr>
          <p:cNvCxnSpPr>
            <a:cxnSpLocks/>
          </p:cNvCxnSpPr>
          <p:nvPr/>
        </p:nvCxnSpPr>
        <p:spPr>
          <a:xfrm>
            <a:off x="6224543" y="1963083"/>
            <a:ext cx="0" cy="11333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erson wearing glasses and a black jacket&#10;&#10;AI-generated content may be incorrect.">
            <a:extLst>
              <a:ext uri="{FF2B5EF4-FFF2-40B4-BE49-F238E27FC236}">
                <a16:creationId xmlns:a16="http://schemas.microsoft.com/office/drawing/2014/main" id="{017125A4-E2D8-A0F0-B26A-0AFAA87D02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r="20142"/>
          <a:stretch/>
        </p:blipFill>
        <p:spPr>
          <a:xfrm>
            <a:off x="7812470" y="4295354"/>
            <a:ext cx="437217" cy="432466"/>
          </a:xfrm>
          <a:prstGeom prst="flowChartConnector">
            <a:avLst/>
          </a:prstGeom>
        </p:spPr>
      </p:pic>
      <p:pic>
        <p:nvPicPr>
          <p:cNvPr id="14" name="Picture 13" descr="A person wearing a suit and a lanyard&#10;&#10;AI-generated content may be incorrect.">
            <a:extLst>
              <a:ext uri="{FF2B5EF4-FFF2-40B4-BE49-F238E27FC236}">
                <a16:creationId xmlns:a16="http://schemas.microsoft.com/office/drawing/2014/main" id="{C81B2246-FD6C-A540-B393-16F8C08A47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r="19311"/>
          <a:stretch/>
        </p:blipFill>
        <p:spPr>
          <a:xfrm>
            <a:off x="972199" y="4271105"/>
            <a:ext cx="456060" cy="440397"/>
          </a:xfrm>
          <a:prstGeom prst="flowChartConnector">
            <a:avLst/>
          </a:prstGeom>
        </p:spPr>
      </p:pic>
      <p:pic>
        <p:nvPicPr>
          <p:cNvPr id="16" name="Picture 15" descr="A person in a suit&#10;&#10;AI-generated content may be incorrect.">
            <a:extLst>
              <a:ext uri="{FF2B5EF4-FFF2-40B4-BE49-F238E27FC236}">
                <a16:creationId xmlns:a16="http://schemas.microsoft.com/office/drawing/2014/main" id="{0ADD3836-B98B-653C-9D82-2C259A3D8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5051" r="24703"/>
          <a:stretch/>
        </p:blipFill>
        <p:spPr>
          <a:xfrm>
            <a:off x="2986800" y="4822459"/>
            <a:ext cx="447176" cy="437324"/>
          </a:xfrm>
          <a:prstGeom prst="flowChartConnector">
            <a:avLst/>
          </a:prstGeom>
        </p:spPr>
      </p:pic>
      <p:pic>
        <p:nvPicPr>
          <p:cNvPr id="18" name="Picture 17" descr="A person wearing a blue jacket&#10;&#10;AI-generated content may be incorrect.">
            <a:extLst>
              <a:ext uri="{FF2B5EF4-FFF2-40B4-BE49-F238E27FC236}">
                <a16:creationId xmlns:a16="http://schemas.microsoft.com/office/drawing/2014/main" id="{AE62CAEC-6D94-D858-DA80-CA5BFED28E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17778"/>
          <a:stretch/>
        </p:blipFill>
        <p:spPr>
          <a:xfrm>
            <a:off x="953656" y="3743512"/>
            <a:ext cx="488235" cy="448580"/>
          </a:xfrm>
          <a:prstGeom prst="flowChartConnector">
            <a:avLst/>
          </a:prstGeom>
        </p:spPr>
      </p:pic>
      <p:pic>
        <p:nvPicPr>
          <p:cNvPr id="20" name="Picture 19" descr="A person in a black suit&#10;&#10;AI-generated content may be incorrect.">
            <a:extLst>
              <a:ext uri="{FF2B5EF4-FFF2-40B4-BE49-F238E27FC236}">
                <a16:creationId xmlns:a16="http://schemas.microsoft.com/office/drawing/2014/main" id="{22F50414-E2B5-1BFA-3409-CEE2D1AFD9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7" r="20140"/>
          <a:stretch/>
        </p:blipFill>
        <p:spPr>
          <a:xfrm>
            <a:off x="5478552" y="3754274"/>
            <a:ext cx="459762" cy="437679"/>
          </a:xfrm>
          <a:prstGeom prst="flowChartConnector">
            <a:avLst/>
          </a:prstGeom>
        </p:spPr>
      </p:pic>
      <p:pic>
        <p:nvPicPr>
          <p:cNvPr id="22" name="Picture 21" descr="A person with long hair wearing a black jacket and yellow lanyard&#10;&#10;AI-generated content may be incorrect.">
            <a:extLst>
              <a:ext uri="{FF2B5EF4-FFF2-40B4-BE49-F238E27FC236}">
                <a16:creationId xmlns:a16="http://schemas.microsoft.com/office/drawing/2014/main" id="{8FAEF4A6-1097-4955-6484-7DC101EA20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r="17900"/>
          <a:stretch/>
        </p:blipFill>
        <p:spPr>
          <a:xfrm>
            <a:off x="10160343" y="3743380"/>
            <a:ext cx="455679" cy="445097"/>
          </a:xfrm>
          <a:prstGeom prst="flowChartConnector">
            <a:avLst/>
          </a:prstGeom>
        </p:spPr>
      </p:pic>
      <p:pic>
        <p:nvPicPr>
          <p:cNvPr id="24" name="Picture 23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2E96A42D-5A86-0590-3A92-BA914CBA22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r="15852"/>
          <a:stretch/>
        </p:blipFill>
        <p:spPr>
          <a:xfrm>
            <a:off x="5471409" y="4288912"/>
            <a:ext cx="466905" cy="452676"/>
          </a:xfrm>
          <a:prstGeom prst="flowChartConnector">
            <a:avLst/>
          </a:prstGeom>
        </p:spPr>
      </p:pic>
      <p:pic>
        <p:nvPicPr>
          <p:cNvPr id="29" name="Picture 28" descr="A person wearing a lanyard&#10;&#10;AI-generated content may be incorrect.">
            <a:extLst>
              <a:ext uri="{FF2B5EF4-FFF2-40B4-BE49-F238E27FC236}">
                <a16:creationId xmlns:a16="http://schemas.microsoft.com/office/drawing/2014/main" id="{95E92A19-CBC1-5313-9490-EA2464633A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r="25810" b="22479"/>
          <a:stretch/>
        </p:blipFill>
        <p:spPr>
          <a:xfrm>
            <a:off x="10156218" y="3214477"/>
            <a:ext cx="463645" cy="432090"/>
          </a:xfrm>
          <a:prstGeom prst="flowChartConnector">
            <a:avLst/>
          </a:prstGeom>
        </p:spPr>
      </p:pic>
      <p:pic>
        <p:nvPicPr>
          <p:cNvPr id="31" name="Picture 30" descr="A person in a blue jacket&#10;&#10;AI-generated content may be incorrect.">
            <a:extLst>
              <a:ext uri="{FF2B5EF4-FFF2-40B4-BE49-F238E27FC236}">
                <a16:creationId xmlns:a16="http://schemas.microsoft.com/office/drawing/2014/main" id="{8EA8BA53-BE61-0903-8277-802A2B5CEB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r="18629"/>
          <a:stretch/>
        </p:blipFill>
        <p:spPr>
          <a:xfrm>
            <a:off x="5475466" y="3215059"/>
            <a:ext cx="439739" cy="440621"/>
          </a:xfrm>
          <a:prstGeom prst="flowChartConnector">
            <a:avLst/>
          </a:prstGeom>
        </p:spPr>
      </p:pic>
      <p:pic>
        <p:nvPicPr>
          <p:cNvPr id="33" name="Picture 32" descr="A person in a green suit&#10;&#10;AI-generated content may be incorrect.">
            <a:extLst>
              <a:ext uri="{FF2B5EF4-FFF2-40B4-BE49-F238E27FC236}">
                <a16:creationId xmlns:a16="http://schemas.microsoft.com/office/drawing/2014/main" id="{9D903358-9C8B-4634-3A74-7FD510995B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r="26248" b="20433"/>
          <a:stretch/>
        </p:blipFill>
        <p:spPr>
          <a:xfrm>
            <a:off x="7809470" y="3762067"/>
            <a:ext cx="474898" cy="444119"/>
          </a:xfrm>
          <a:prstGeom prst="flowChartConnector">
            <a:avLst/>
          </a:prstGeom>
        </p:spPr>
      </p:pic>
      <p:pic>
        <p:nvPicPr>
          <p:cNvPr id="35" name="Picture 34" descr="A person in a suit&#10;&#10;AI-generated content may be incorrect.">
            <a:extLst>
              <a:ext uri="{FF2B5EF4-FFF2-40B4-BE49-F238E27FC236}">
                <a16:creationId xmlns:a16="http://schemas.microsoft.com/office/drawing/2014/main" id="{04545719-E364-0AD1-3EF2-DC05C1B633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t="4919" r="18200" b="8450"/>
          <a:stretch/>
        </p:blipFill>
        <p:spPr>
          <a:xfrm>
            <a:off x="7821498" y="3229034"/>
            <a:ext cx="487216" cy="447075"/>
          </a:xfrm>
          <a:prstGeom prst="flowChartConnector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8DBD541-B9FA-F1F5-3598-CCD59063E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2124" y="6414908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3</a:t>
            </a:fld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B8191-F619-53B8-FFBC-F4D4F365C3D0}"/>
              </a:ext>
            </a:extLst>
          </p:cNvPr>
          <p:cNvSpPr txBox="1"/>
          <p:nvPr/>
        </p:nvSpPr>
        <p:spPr>
          <a:xfrm>
            <a:off x="8022757" y="4886550"/>
            <a:ext cx="172127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Ms. Tanu Sharma</a:t>
            </a:r>
          </a:p>
          <a:p>
            <a:pPr algn="ctr"/>
            <a:r>
              <a:rPr lang="en-US" sz="1050" b="1">
                <a:latin typeface="+mj-lt"/>
              </a:rPr>
              <a:t>Asst. Manager</a:t>
            </a:r>
          </a:p>
        </p:txBody>
      </p:sp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A4708AED-8A35-9155-16F4-F450ABF8FD1A}"/>
              </a:ext>
            </a:extLst>
          </p:cNvPr>
          <p:cNvSpPr/>
          <p:nvPr/>
        </p:nvSpPr>
        <p:spPr>
          <a:xfrm>
            <a:off x="7790753" y="4831936"/>
            <a:ext cx="1721277" cy="45920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6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pic>
        <p:nvPicPr>
          <p:cNvPr id="11" name="Picture 10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D0C238E4-8AD6-F494-3033-0ADFA17206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 b="24035"/>
          <a:stretch>
            <a:fillRect/>
          </a:stretch>
        </p:blipFill>
        <p:spPr>
          <a:xfrm>
            <a:off x="7803575" y="4858021"/>
            <a:ext cx="416905" cy="4155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449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C59045-1F7C-D0BC-BB17-DD8D768955F3}"/>
              </a:ext>
            </a:extLst>
          </p:cNvPr>
          <p:cNvSpPr txBox="1">
            <a:spLocks/>
          </p:cNvSpPr>
          <p:nvPr/>
        </p:nvSpPr>
        <p:spPr>
          <a:xfrm>
            <a:off x="838200" y="1849982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sp>
        <p:nvSpPr>
          <p:cNvPr id="13" name="Rounded Rectangle 12"/>
          <p:cNvSpPr/>
          <p:nvPr/>
        </p:nvSpPr>
        <p:spPr>
          <a:xfrm>
            <a:off x="3471160" y="5272514"/>
            <a:ext cx="3151422" cy="338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71160" y="4771297"/>
            <a:ext cx="3151421" cy="338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51453" y="4275862"/>
            <a:ext cx="3151421" cy="338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49945" y="3733824"/>
            <a:ext cx="3172672" cy="338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94110" y="5190610"/>
            <a:ext cx="2731465" cy="338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98275" y="4678089"/>
            <a:ext cx="2762356" cy="4105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19632" y="4176499"/>
            <a:ext cx="2731465" cy="338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95059" y="3664441"/>
            <a:ext cx="2731465" cy="338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926147" y="1627712"/>
            <a:ext cx="6057900" cy="665521"/>
          </a:xfrm>
          <a:prstGeom prst="roundRect">
            <a:avLst/>
          </a:prstGeom>
          <a:solidFill>
            <a:srgbClr val="016CB5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Career Development Center</a:t>
            </a:r>
          </a:p>
        </p:txBody>
      </p:sp>
      <p:sp>
        <p:nvSpPr>
          <p:cNvPr id="22" name="Flowchart: Alternate Process 21"/>
          <p:cNvSpPr/>
          <p:nvPr/>
        </p:nvSpPr>
        <p:spPr>
          <a:xfrm>
            <a:off x="2770496" y="2920529"/>
            <a:ext cx="1657350" cy="59633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6921521" y="2887571"/>
            <a:ext cx="1957253" cy="59633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Placement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3125639" y="3543945"/>
            <a:ext cx="0" cy="2025117"/>
          </a:xfrm>
          <a:prstGeom prst="line">
            <a:avLst/>
          </a:prstGeom>
          <a:ln w="1905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rot="5400000">
            <a:off x="5703611" y="2390879"/>
            <a:ext cx="380324" cy="144019"/>
          </a:xfrm>
          <a:prstGeom prst="rightArrow">
            <a:avLst/>
          </a:prstGeom>
          <a:solidFill>
            <a:srgbClr val="01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600363" y="2640892"/>
            <a:ext cx="4290307" cy="71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3485467" y="2754597"/>
            <a:ext cx="228600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887364" y="2634877"/>
            <a:ext cx="5195" cy="197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20071" y="3515652"/>
            <a:ext cx="2653" cy="2033260"/>
          </a:xfrm>
          <a:prstGeom prst="line">
            <a:avLst/>
          </a:prstGeom>
          <a:ln w="1905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74407" y="3552570"/>
            <a:ext cx="3060186" cy="207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Career Counselling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>
                <a:latin typeface="+mj-lt"/>
              </a:rPr>
              <a:t>Career Skills</a:t>
            </a:r>
            <a:endParaRPr kumimoji="0" lang="en-US" sz="17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Tech Skills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Industry Engagement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03017" y="3483909"/>
            <a:ext cx="3060187" cy="210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Campus Placement Drives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Mega Job Fairs / Pool Drives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Internships + Pre-Placements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7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International Placements</a:t>
            </a:r>
            <a:endParaRPr kumimoji="0" lang="en-US" sz="17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5409" y="349287"/>
            <a:ext cx="10161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6CB5"/>
                </a:solidFill>
                <a:latin typeface="+mj-lt"/>
                <a:cs typeface="Times New Roman" panose="02020603050405020304" pitchFamily="18" charset="0"/>
              </a:rPr>
              <a:t>CDC Structure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2F9B2-8942-91EA-5181-E6F0E722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2124" y="6414908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4</a:t>
            </a:fld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0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CB966C-F69C-090C-C2CE-E11F3A4CF3BE}"/>
              </a:ext>
            </a:extLst>
          </p:cNvPr>
          <p:cNvSpPr txBox="1">
            <a:spLocks/>
          </p:cNvSpPr>
          <p:nvPr/>
        </p:nvSpPr>
        <p:spPr>
          <a:xfrm>
            <a:off x="4012362" y="372797"/>
            <a:ext cx="4229746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Career Counselling</a:t>
            </a:r>
            <a:endParaRPr lang="en-IN" sz="32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B38567-F16B-0319-515A-E8B8EB0F0B6C}"/>
              </a:ext>
            </a:extLst>
          </p:cNvPr>
          <p:cNvGrpSpPr/>
          <p:nvPr/>
        </p:nvGrpSpPr>
        <p:grpSpPr>
          <a:xfrm>
            <a:off x="853968" y="1364818"/>
            <a:ext cx="4837284" cy="3927888"/>
            <a:chOff x="622269" y="1291182"/>
            <a:chExt cx="3999851" cy="15002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50FB940-A8DD-D0F3-76B6-13ADE1BC15C9}"/>
                </a:ext>
              </a:extLst>
            </p:cNvPr>
            <p:cNvSpPr/>
            <p:nvPr/>
          </p:nvSpPr>
          <p:spPr>
            <a:xfrm>
              <a:off x="622269" y="1292890"/>
              <a:ext cx="754023" cy="428929"/>
            </a:xfrm>
            <a:custGeom>
              <a:avLst/>
              <a:gdLst>
                <a:gd name="connsiteX0" fmla="*/ 0 w 444661"/>
                <a:gd name="connsiteY0" fmla="*/ 0 h 311263"/>
                <a:gd name="connsiteX1" fmla="*/ 289030 w 444661"/>
                <a:gd name="connsiteY1" fmla="*/ 0 h 311263"/>
                <a:gd name="connsiteX2" fmla="*/ 444661 w 444661"/>
                <a:gd name="connsiteY2" fmla="*/ 155632 h 311263"/>
                <a:gd name="connsiteX3" fmla="*/ 289030 w 444661"/>
                <a:gd name="connsiteY3" fmla="*/ 311263 h 311263"/>
                <a:gd name="connsiteX4" fmla="*/ 0 w 444661"/>
                <a:gd name="connsiteY4" fmla="*/ 311263 h 311263"/>
                <a:gd name="connsiteX5" fmla="*/ 155632 w 444661"/>
                <a:gd name="connsiteY5" fmla="*/ 155632 h 311263"/>
                <a:gd name="connsiteX6" fmla="*/ 0 w 444661"/>
                <a:gd name="connsiteY6" fmla="*/ 0 h 31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661" h="311263">
                  <a:moveTo>
                    <a:pt x="444661" y="0"/>
                  </a:moveTo>
                  <a:lnTo>
                    <a:pt x="444661" y="202321"/>
                  </a:lnTo>
                  <a:lnTo>
                    <a:pt x="222330" y="311263"/>
                  </a:lnTo>
                  <a:lnTo>
                    <a:pt x="0" y="202321"/>
                  </a:lnTo>
                  <a:lnTo>
                    <a:pt x="0" y="0"/>
                  </a:lnTo>
                  <a:lnTo>
                    <a:pt x="222330" y="108943"/>
                  </a:lnTo>
                  <a:lnTo>
                    <a:pt x="444661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701" tIns="168332" rIns="12699" bIns="16833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000" kern="1200">
                  <a:latin typeface="+mj-lt"/>
                </a:rPr>
                <a:t>1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5D4DAF-A283-0C80-93DA-6E0B94544606}"/>
                </a:ext>
              </a:extLst>
            </p:cNvPr>
            <p:cNvSpPr/>
            <p:nvPr/>
          </p:nvSpPr>
          <p:spPr>
            <a:xfrm>
              <a:off x="1435895" y="1291182"/>
              <a:ext cx="3126622" cy="289182"/>
            </a:xfrm>
            <a:custGeom>
              <a:avLst/>
              <a:gdLst>
                <a:gd name="connsiteX0" fmla="*/ 48198 w 289182"/>
                <a:gd name="connsiteY0" fmla="*/ 0 h 3918482"/>
                <a:gd name="connsiteX1" fmla="*/ 240984 w 289182"/>
                <a:gd name="connsiteY1" fmla="*/ 0 h 3918482"/>
                <a:gd name="connsiteX2" fmla="*/ 289182 w 289182"/>
                <a:gd name="connsiteY2" fmla="*/ 48198 h 3918482"/>
                <a:gd name="connsiteX3" fmla="*/ 289182 w 289182"/>
                <a:gd name="connsiteY3" fmla="*/ 3918482 h 3918482"/>
                <a:gd name="connsiteX4" fmla="*/ 289182 w 289182"/>
                <a:gd name="connsiteY4" fmla="*/ 3918482 h 3918482"/>
                <a:gd name="connsiteX5" fmla="*/ 0 w 289182"/>
                <a:gd name="connsiteY5" fmla="*/ 3918482 h 3918482"/>
                <a:gd name="connsiteX6" fmla="*/ 0 w 289182"/>
                <a:gd name="connsiteY6" fmla="*/ 3918482 h 3918482"/>
                <a:gd name="connsiteX7" fmla="*/ 0 w 289182"/>
                <a:gd name="connsiteY7" fmla="*/ 48198 h 3918482"/>
                <a:gd name="connsiteX8" fmla="*/ 48198 w 289182"/>
                <a:gd name="connsiteY8" fmla="*/ 0 h 39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182" h="3918482">
                  <a:moveTo>
                    <a:pt x="289182" y="653094"/>
                  </a:moveTo>
                  <a:lnTo>
                    <a:pt x="289182" y="3265388"/>
                  </a:lnTo>
                  <a:cubicBezTo>
                    <a:pt x="289182" y="3626082"/>
                    <a:pt x="287589" y="3918482"/>
                    <a:pt x="285625" y="3918482"/>
                  </a:cubicBezTo>
                  <a:lnTo>
                    <a:pt x="0" y="3918482"/>
                  </a:lnTo>
                  <a:lnTo>
                    <a:pt x="0" y="391848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5625" y="0"/>
                  </a:lnTo>
                  <a:cubicBezTo>
                    <a:pt x="287589" y="0"/>
                    <a:pt x="289182" y="292400"/>
                    <a:pt x="289182" y="653094"/>
                  </a:cubicBez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7" tIns="25546" rIns="25546" bIns="25548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800" kern="1200">
                  <a:latin typeface="+mj-lt"/>
                </a:rPr>
                <a:t>Higher Studies Counselling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896A9FC-7ECA-26AD-AAF3-A8F3B2F1D349}"/>
                </a:ext>
              </a:extLst>
            </p:cNvPr>
            <p:cNvSpPr/>
            <p:nvPr/>
          </p:nvSpPr>
          <p:spPr>
            <a:xfrm>
              <a:off x="622269" y="1644173"/>
              <a:ext cx="736993" cy="436795"/>
            </a:xfrm>
            <a:custGeom>
              <a:avLst/>
              <a:gdLst>
                <a:gd name="connsiteX0" fmla="*/ 0 w 444661"/>
                <a:gd name="connsiteY0" fmla="*/ 0 h 311263"/>
                <a:gd name="connsiteX1" fmla="*/ 289030 w 444661"/>
                <a:gd name="connsiteY1" fmla="*/ 0 h 311263"/>
                <a:gd name="connsiteX2" fmla="*/ 444661 w 444661"/>
                <a:gd name="connsiteY2" fmla="*/ 155632 h 311263"/>
                <a:gd name="connsiteX3" fmla="*/ 289030 w 444661"/>
                <a:gd name="connsiteY3" fmla="*/ 311263 h 311263"/>
                <a:gd name="connsiteX4" fmla="*/ 0 w 444661"/>
                <a:gd name="connsiteY4" fmla="*/ 311263 h 311263"/>
                <a:gd name="connsiteX5" fmla="*/ 155632 w 444661"/>
                <a:gd name="connsiteY5" fmla="*/ 155632 h 311263"/>
                <a:gd name="connsiteX6" fmla="*/ 0 w 444661"/>
                <a:gd name="connsiteY6" fmla="*/ 0 h 31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661" h="311263">
                  <a:moveTo>
                    <a:pt x="444661" y="0"/>
                  </a:moveTo>
                  <a:lnTo>
                    <a:pt x="444661" y="202321"/>
                  </a:lnTo>
                  <a:lnTo>
                    <a:pt x="222330" y="311263"/>
                  </a:lnTo>
                  <a:lnTo>
                    <a:pt x="0" y="202321"/>
                  </a:lnTo>
                  <a:lnTo>
                    <a:pt x="0" y="0"/>
                  </a:lnTo>
                  <a:lnTo>
                    <a:pt x="222330" y="108943"/>
                  </a:lnTo>
                  <a:lnTo>
                    <a:pt x="444661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701" tIns="168332" rIns="12699" bIns="16833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000" kern="1200">
                  <a:latin typeface="+mj-lt"/>
                </a:rPr>
                <a:t>2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2632500-29B8-5F08-1F26-225428A24AB8}"/>
                </a:ext>
              </a:extLst>
            </p:cNvPr>
            <p:cNvSpPr/>
            <p:nvPr/>
          </p:nvSpPr>
          <p:spPr>
            <a:xfrm>
              <a:off x="1435895" y="1644173"/>
              <a:ext cx="3152167" cy="289030"/>
            </a:xfrm>
            <a:custGeom>
              <a:avLst/>
              <a:gdLst>
                <a:gd name="connsiteX0" fmla="*/ 48173 w 289030"/>
                <a:gd name="connsiteY0" fmla="*/ 0 h 3918482"/>
                <a:gd name="connsiteX1" fmla="*/ 240857 w 289030"/>
                <a:gd name="connsiteY1" fmla="*/ 0 h 3918482"/>
                <a:gd name="connsiteX2" fmla="*/ 289030 w 289030"/>
                <a:gd name="connsiteY2" fmla="*/ 48173 h 3918482"/>
                <a:gd name="connsiteX3" fmla="*/ 289030 w 289030"/>
                <a:gd name="connsiteY3" fmla="*/ 3918482 h 3918482"/>
                <a:gd name="connsiteX4" fmla="*/ 289030 w 289030"/>
                <a:gd name="connsiteY4" fmla="*/ 3918482 h 3918482"/>
                <a:gd name="connsiteX5" fmla="*/ 0 w 289030"/>
                <a:gd name="connsiteY5" fmla="*/ 3918482 h 3918482"/>
                <a:gd name="connsiteX6" fmla="*/ 0 w 289030"/>
                <a:gd name="connsiteY6" fmla="*/ 3918482 h 3918482"/>
                <a:gd name="connsiteX7" fmla="*/ 0 w 289030"/>
                <a:gd name="connsiteY7" fmla="*/ 48173 h 3918482"/>
                <a:gd name="connsiteX8" fmla="*/ 48173 w 289030"/>
                <a:gd name="connsiteY8" fmla="*/ 0 h 39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030" h="3918482">
                  <a:moveTo>
                    <a:pt x="289030" y="653098"/>
                  </a:moveTo>
                  <a:lnTo>
                    <a:pt x="289030" y="3265384"/>
                  </a:lnTo>
                  <a:cubicBezTo>
                    <a:pt x="289030" y="3626077"/>
                    <a:pt x="287439" y="3918482"/>
                    <a:pt x="285477" y="3918482"/>
                  </a:cubicBezTo>
                  <a:lnTo>
                    <a:pt x="0" y="3918482"/>
                  </a:lnTo>
                  <a:lnTo>
                    <a:pt x="0" y="391848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5477" y="0"/>
                  </a:lnTo>
                  <a:cubicBezTo>
                    <a:pt x="287439" y="0"/>
                    <a:pt x="289030" y="292405"/>
                    <a:pt x="289030" y="653098"/>
                  </a:cubicBez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7" tIns="25538" rIns="25538" bIns="2554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8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/>
                  <a:ea typeface="+mn-ea"/>
                  <a:cs typeface="+mn-cs"/>
                </a:rPr>
                <a:t> Career Planning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C1A843-473D-9D24-80B1-C459541F3D63}"/>
                </a:ext>
              </a:extLst>
            </p:cNvPr>
            <p:cNvSpPr/>
            <p:nvPr/>
          </p:nvSpPr>
          <p:spPr>
            <a:xfrm>
              <a:off x="622269" y="1995456"/>
              <a:ext cx="719965" cy="444661"/>
            </a:xfrm>
            <a:custGeom>
              <a:avLst/>
              <a:gdLst>
                <a:gd name="connsiteX0" fmla="*/ 0 w 444661"/>
                <a:gd name="connsiteY0" fmla="*/ 0 h 311263"/>
                <a:gd name="connsiteX1" fmla="*/ 289030 w 444661"/>
                <a:gd name="connsiteY1" fmla="*/ 0 h 311263"/>
                <a:gd name="connsiteX2" fmla="*/ 444661 w 444661"/>
                <a:gd name="connsiteY2" fmla="*/ 155632 h 311263"/>
                <a:gd name="connsiteX3" fmla="*/ 289030 w 444661"/>
                <a:gd name="connsiteY3" fmla="*/ 311263 h 311263"/>
                <a:gd name="connsiteX4" fmla="*/ 0 w 444661"/>
                <a:gd name="connsiteY4" fmla="*/ 311263 h 311263"/>
                <a:gd name="connsiteX5" fmla="*/ 155632 w 444661"/>
                <a:gd name="connsiteY5" fmla="*/ 155632 h 311263"/>
                <a:gd name="connsiteX6" fmla="*/ 0 w 444661"/>
                <a:gd name="connsiteY6" fmla="*/ 0 h 31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661" h="311263">
                  <a:moveTo>
                    <a:pt x="444661" y="0"/>
                  </a:moveTo>
                  <a:lnTo>
                    <a:pt x="444661" y="202321"/>
                  </a:lnTo>
                  <a:lnTo>
                    <a:pt x="222330" y="311263"/>
                  </a:lnTo>
                  <a:lnTo>
                    <a:pt x="0" y="202321"/>
                  </a:lnTo>
                  <a:lnTo>
                    <a:pt x="0" y="0"/>
                  </a:lnTo>
                  <a:lnTo>
                    <a:pt x="222330" y="108943"/>
                  </a:lnTo>
                  <a:lnTo>
                    <a:pt x="444661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701" tIns="168332" rIns="12699" bIns="16833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000" kern="1200">
                  <a:latin typeface="+mj-lt"/>
                </a:rPr>
                <a:t>3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EC923B6-F70B-26B4-A11E-B99FA2D00CF3}"/>
                </a:ext>
              </a:extLst>
            </p:cNvPr>
            <p:cNvSpPr/>
            <p:nvPr/>
          </p:nvSpPr>
          <p:spPr>
            <a:xfrm>
              <a:off x="1435895" y="1995456"/>
              <a:ext cx="3169196" cy="289030"/>
            </a:xfrm>
            <a:custGeom>
              <a:avLst/>
              <a:gdLst>
                <a:gd name="connsiteX0" fmla="*/ 48173 w 289030"/>
                <a:gd name="connsiteY0" fmla="*/ 0 h 3918482"/>
                <a:gd name="connsiteX1" fmla="*/ 240857 w 289030"/>
                <a:gd name="connsiteY1" fmla="*/ 0 h 3918482"/>
                <a:gd name="connsiteX2" fmla="*/ 289030 w 289030"/>
                <a:gd name="connsiteY2" fmla="*/ 48173 h 3918482"/>
                <a:gd name="connsiteX3" fmla="*/ 289030 w 289030"/>
                <a:gd name="connsiteY3" fmla="*/ 3918482 h 3918482"/>
                <a:gd name="connsiteX4" fmla="*/ 289030 w 289030"/>
                <a:gd name="connsiteY4" fmla="*/ 3918482 h 3918482"/>
                <a:gd name="connsiteX5" fmla="*/ 0 w 289030"/>
                <a:gd name="connsiteY5" fmla="*/ 3918482 h 3918482"/>
                <a:gd name="connsiteX6" fmla="*/ 0 w 289030"/>
                <a:gd name="connsiteY6" fmla="*/ 3918482 h 3918482"/>
                <a:gd name="connsiteX7" fmla="*/ 0 w 289030"/>
                <a:gd name="connsiteY7" fmla="*/ 48173 h 3918482"/>
                <a:gd name="connsiteX8" fmla="*/ 48173 w 289030"/>
                <a:gd name="connsiteY8" fmla="*/ 0 h 39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030" h="3918482">
                  <a:moveTo>
                    <a:pt x="289030" y="653098"/>
                  </a:moveTo>
                  <a:lnTo>
                    <a:pt x="289030" y="3265384"/>
                  </a:lnTo>
                  <a:cubicBezTo>
                    <a:pt x="289030" y="3626077"/>
                    <a:pt x="287439" y="3918482"/>
                    <a:pt x="285477" y="3918482"/>
                  </a:cubicBezTo>
                  <a:lnTo>
                    <a:pt x="0" y="3918482"/>
                  </a:lnTo>
                  <a:lnTo>
                    <a:pt x="0" y="391848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5477" y="0"/>
                  </a:lnTo>
                  <a:cubicBezTo>
                    <a:pt x="287439" y="0"/>
                    <a:pt x="289030" y="292405"/>
                    <a:pt x="289030" y="653098"/>
                  </a:cubicBez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7" tIns="25538" rIns="25538" bIns="2554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8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/>
                  <a:ea typeface="+mn-ea"/>
                  <a:cs typeface="+mn-cs"/>
                </a:rPr>
                <a:t> Placement Preparatory Counselling 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ABC2BE-C72C-6E45-7729-5264C2BEC4AB}"/>
                </a:ext>
              </a:extLst>
            </p:cNvPr>
            <p:cNvSpPr/>
            <p:nvPr/>
          </p:nvSpPr>
          <p:spPr>
            <a:xfrm>
              <a:off x="622269" y="2346739"/>
              <a:ext cx="711449" cy="444661"/>
            </a:xfrm>
            <a:custGeom>
              <a:avLst/>
              <a:gdLst>
                <a:gd name="connsiteX0" fmla="*/ 0 w 444661"/>
                <a:gd name="connsiteY0" fmla="*/ 0 h 311263"/>
                <a:gd name="connsiteX1" fmla="*/ 289030 w 444661"/>
                <a:gd name="connsiteY1" fmla="*/ 0 h 311263"/>
                <a:gd name="connsiteX2" fmla="*/ 444661 w 444661"/>
                <a:gd name="connsiteY2" fmla="*/ 155632 h 311263"/>
                <a:gd name="connsiteX3" fmla="*/ 289030 w 444661"/>
                <a:gd name="connsiteY3" fmla="*/ 311263 h 311263"/>
                <a:gd name="connsiteX4" fmla="*/ 0 w 444661"/>
                <a:gd name="connsiteY4" fmla="*/ 311263 h 311263"/>
                <a:gd name="connsiteX5" fmla="*/ 155632 w 444661"/>
                <a:gd name="connsiteY5" fmla="*/ 155632 h 311263"/>
                <a:gd name="connsiteX6" fmla="*/ 0 w 444661"/>
                <a:gd name="connsiteY6" fmla="*/ 0 h 31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661" h="311263">
                  <a:moveTo>
                    <a:pt x="444661" y="0"/>
                  </a:moveTo>
                  <a:lnTo>
                    <a:pt x="444661" y="202321"/>
                  </a:lnTo>
                  <a:lnTo>
                    <a:pt x="222330" y="311263"/>
                  </a:lnTo>
                  <a:lnTo>
                    <a:pt x="0" y="202321"/>
                  </a:lnTo>
                  <a:lnTo>
                    <a:pt x="0" y="0"/>
                  </a:lnTo>
                  <a:lnTo>
                    <a:pt x="222330" y="108943"/>
                  </a:lnTo>
                  <a:lnTo>
                    <a:pt x="444661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701" tIns="168332" rIns="12699" bIns="16833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000" kern="1200">
                  <a:latin typeface="+mj-lt"/>
                </a:rPr>
                <a:t>4 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1EDAB50-5835-5168-9CEC-3337B38C2A28}"/>
                </a:ext>
              </a:extLst>
            </p:cNvPr>
            <p:cNvSpPr/>
            <p:nvPr/>
          </p:nvSpPr>
          <p:spPr>
            <a:xfrm>
              <a:off x="1435895" y="2346739"/>
              <a:ext cx="3186225" cy="289030"/>
            </a:xfrm>
            <a:custGeom>
              <a:avLst/>
              <a:gdLst>
                <a:gd name="connsiteX0" fmla="*/ 48173 w 289030"/>
                <a:gd name="connsiteY0" fmla="*/ 0 h 3918482"/>
                <a:gd name="connsiteX1" fmla="*/ 240857 w 289030"/>
                <a:gd name="connsiteY1" fmla="*/ 0 h 3918482"/>
                <a:gd name="connsiteX2" fmla="*/ 289030 w 289030"/>
                <a:gd name="connsiteY2" fmla="*/ 48173 h 3918482"/>
                <a:gd name="connsiteX3" fmla="*/ 289030 w 289030"/>
                <a:gd name="connsiteY3" fmla="*/ 3918482 h 3918482"/>
                <a:gd name="connsiteX4" fmla="*/ 289030 w 289030"/>
                <a:gd name="connsiteY4" fmla="*/ 3918482 h 3918482"/>
                <a:gd name="connsiteX5" fmla="*/ 0 w 289030"/>
                <a:gd name="connsiteY5" fmla="*/ 3918482 h 3918482"/>
                <a:gd name="connsiteX6" fmla="*/ 0 w 289030"/>
                <a:gd name="connsiteY6" fmla="*/ 3918482 h 3918482"/>
                <a:gd name="connsiteX7" fmla="*/ 0 w 289030"/>
                <a:gd name="connsiteY7" fmla="*/ 48173 h 3918482"/>
                <a:gd name="connsiteX8" fmla="*/ 48173 w 289030"/>
                <a:gd name="connsiteY8" fmla="*/ 0 h 39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030" h="3918482">
                  <a:moveTo>
                    <a:pt x="289030" y="653098"/>
                  </a:moveTo>
                  <a:lnTo>
                    <a:pt x="289030" y="3265384"/>
                  </a:lnTo>
                  <a:cubicBezTo>
                    <a:pt x="289030" y="3626077"/>
                    <a:pt x="287439" y="3918482"/>
                    <a:pt x="285477" y="3918482"/>
                  </a:cubicBezTo>
                  <a:lnTo>
                    <a:pt x="0" y="3918482"/>
                  </a:lnTo>
                  <a:lnTo>
                    <a:pt x="0" y="391848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5477" y="0"/>
                  </a:lnTo>
                  <a:cubicBezTo>
                    <a:pt x="287439" y="0"/>
                    <a:pt x="289030" y="292405"/>
                    <a:pt x="289030" y="653098"/>
                  </a:cubicBez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7" tIns="25538" rIns="25538" bIns="2554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8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/>
                  <a:ea typeface="+mn-ea"/>
                  <a:cs typeface="+mn-cs"/>
                </a:rPr>
                <a:t>Competitive exam preparation</a:t>
              </a:r>
              <a:endParaRPr lang="en-IN" sz="1800" kern="120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00" y="1368700"/>
            <a:ext cx="2610657" cy="2203556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7C590DF-A1DA-8CAC-F3A3-E523080F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8248" y="6403975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5</a:t>
            </a:fld>
            <a:endParaRPr lang="en-IN" b="1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A3B0117B-9E22-51C2-5884-635482A60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0" b="23810"/>
          <a:stretch>
            <a:fillRect/>
          </a:stretch>
        </p:blipFill>
        <p:spPr>
          <a:xfrm>
            <a:off x="8988120" y="3730162"/>
            <a:ext cx="2610656" cy="2060300"/>
          </a:xfrm>
          <a:prstGeom prst="rect">
            <a:avLst/>
          </a:prstGeom>
        </p:spPr>
      </p:pic>
      <p:pic>
        <p:nvPicPr>
          <p:cNvPr id="12" name="Picture 11" descr="A person standing at a podium with a screen on it&#10;&#10;AI-generated content may be incorrect.">
            <a:extLst>
              <a:ext uri="{FF2B5EF4-FFF2-40B4-BE49-F238E27FC236}">
                <a16:creationId xmlns:a16="http://schemas.microsoft.com/office/drawing/2014/main" id="{2BFCD2C0-4937-CD81-B203-9842AC661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01" y="3730162"/>
            <a:ext cx="2610656" cy="2060300"/>
          </a:xfrm>
          <a:prstGeom prst="rect">
            <a:avLst/>
          </a:prstGeom>
        </p:spPr>
      </p:pic>
      <p:pic>
        <p:nvPicPr>
          <p:cNvPr id="23" name="Picture 22" descr="A person in a suit holding a microphone&#10;&#10;AI-generated content may be incorrect.">
            <a:extLst>
              <a:ext uri="{FF2B5EF4-FFF2-40B4-BE49-F238E27FC236}">
                <a16:creationId xmlns:a16="http://schemas.microsoft.com/office/drawing/2014/main" id="{09140B02-3FC4-0091-482D-41CAB011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9" y="1370578"/>
            <a:ext cx="2610657" cy="220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A1334-8CEA-B721-D8CB-DF21ADFE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0" y="6436435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6</a:t>
            </a:fld>
            <a:endParaRPr lang="en-IN"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F9A10C-254A-09CA-6E9D-1C283ACE5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571987"/>
              </p:ext>
            </p:extLst>
          </p:nvPr>
        </p:nvGraphicFramePr>
        <p:xfrm>
          <a:off x="442913" y="1233489"/>
          <a:ext cx="6265862" cy="46827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5615">
                  <a:extLst>
                    <a:ext uri="{9D8B030D-6E8A-4147-A177-3AD203B41FA5}">
                      <a16:colId xmlns:a16="http://schemas.microsoft.com/office/drawing/2014/main" val="1201424728"/>
                    </a:ext>
                  </a:extLst>
                </a:gridCol>
                <a:gridCol w="2033788">
                  <a:extLst>
                    <a:ext uri="{9D8B030D-6E8A-4147-A177-3AD203B41FA5}">
                      <a16:colId xmlns:a16="http://schemas.microsoft.com/office/drawing/2014/main" val="4193433794"/>
                    </a:ext>
                  </a:extLst>
                </a:gridCol>
                <a:gridCol w="1719748">
                  <a:extLst>
                    <a:ext uri="{9D8B030D-6E8A-4147-A177-3AD203B41FA5}">
                      <a16:colId xmlns:a16="http://schemas.microsoft.com/office/drawing/2014/main" val="1568310188"/>
                    </a:ext>
                  </a:extLst>
                </a:gridCol>
                <a:gridCol w="1076711">
                  <a:extLst>
                    <a:ext uri="{9D8B030D-6E8A-4147-A177-3AD203B41FA5}">
                      <a16:colId xmlns:a16="http://schemas.microsoft.com/office/drawing/2014/main" val="551935839"/>
                    </a:ext>
                  </a:extLst>
                </a:gridCol>
              </a:tblGrid>
              <a:tr h="290511"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 of counselling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Sessions Conducted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Attendees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199646"/>
                  </a:ext>
                </a:extLst>
              </a:tr>
              <a:tr h="20915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IN" sz="1100" u="none" strike="noStrike">
                          <a:effectLst/>
                        </a:rPr>
                        <a:t>2024-25          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ONE TO ONE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160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160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053454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CLASSROOM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142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621104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E-COUNSELLING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107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252941"/>
                  </a:ext>
                </a:extLst>
              </a:tr>
              <a:tr h="20915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IN" sz="1100" u="none" strike="noStrike">
                          <a:effectLst/>
                        </a:rPr>
                        <a:t>2023-24           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ONE TO ONE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65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65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213883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CLASSROOM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70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585559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E-COUNSELLING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82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30123"/>
                  </a:ext>
                </a:extLst>
              </a:tr>
              <a:tr h="20915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IN" sz="1100" u="none" strike="noStrike">
                          <a:effectLst/>
                        </a:rPr>
                        <a:t>2022-23           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ONE TO ONE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92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92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230691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CLASSROOM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55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437443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E-COUNSELLING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63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56688"/>
                  </a:ext>
                </a:extLst>
              </a:tr>
              <a:tr h="20915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IN" sz="1100" u="none" strike="noStrike">
                          <a:effectLst/>
                        </a:rPr>
                        <a:t>2021-22           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ONE TO ONE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95788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CLASSROOM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99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706425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E-COUNSELLING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39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851360"/>
                  </a:ext>
                </a:extLst>
              </a:tr>
              <a:tr h="20915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IN" sz="1100" u="none" strike="noStrike">
                          <a:effectLst/>
                        </a:rPr>
                        <a:t>2020-21            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ONE TO ONE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204442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CLASSROOM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2654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E-COUNSELLING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4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110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393331"/>
                  </a:ext>
                </a:extLst>
              </a:tr>
              <a:tr h="20915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IN" sz="1100" u="none" strike="noStrike">
                          <a:effectLst/>
                        </a:rPr>
                        <a:t>2019-20          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ONE TO ONE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38995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CLASSROOM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255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494698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E-COUNSELLING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35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31156"/>
                  </a:ext>
                </a:extLst>
              </a:tr>
              <a:tr h="20915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IN" sz="1100" u="none" strike="noStrike">
                          <a:effectLst/>
                        </a:rPr>
                        <a:t>2018-19         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ONE TO ONE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781828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CLASSROOM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287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572025"/>
                  </a:ext>
                </a:extLst>
              </a:tr>
              <a:tr h="2091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E-COUNSELLING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17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4913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6C018FC5-8649-4068-2C35-36BBF4491E46}"/>
              </a:ext>
            </a:extLst>
          </p:cNvPr>
          <p:cNvSpPr txBox="1">
            <a:spLocks/>
          </p:cNvSpPr>
          <p:nvPr/>
        </p:nvSpPr>
        <p:spPr>
          <a:xfrm>
            <a:off x="3686175" y="372797"/>
            <a:ext cx="5457825" cy="86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Career Counselling Conducted</a:t>
            </a:r>
            <a:endParaRPr lang="en-IN" sz="28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30D341A-3CE9-3760-FDC1-470ADE1546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672966"/>
              </p:ext>
            </p:extLst>
          </p:nvPr>
        </p:nvGraphicFramePr>
        <p:xfrm>
          <a:off x="7043958" y="1233489"/>
          <a:ext cx="4309841" cy="225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91CD17-F52D-EA75-E7FA-533CBD62C943}"/>
              </a:ext>
              <a:ext uri="{147F2762-F138-4A5C-976F-8EAC2B608ADB}">
                <a16:predDERef xmlns:a16="http://schemas.microsoft.com/office/drawing/2014/main" pred="{930D341A-3CE9-3760-FDC1-470ADE1546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529252"/>
              </p:ext>
            </p:extLst>
          </p:nvPr>
        </p:nvGraphicFramePr>
        <p:xfrm>
          <a:off x="7043958" y="3711238"/>
          <a:ext cx="4309841" cy="2205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436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BE077-13D0-4F5D-2D95-8982C7751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037359-EA3A-4F08-F1FF-29D43EC3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7841" y="6448627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7</a:t>
            </a:fld>
            <a:endParaRPr lang="en-IN">
              <a:solidFill>
                <a:schemeClr val="bg1"/>
              </a:solidFill>
            </a:endParaRPr>
          </a:p>
        </p:txBody>
      </p:sp>
      <p:pic>
        <p:nvPicPr>
          <p:cNvPr id="5" name="Picture 4" descr="A person standing at a podium in front of a group of people&#10;&#10;AI-generated content may be incorrect.">
            <a:extLst>
              <a:ext uri="{FF2B5EF4-FFF2-40B4-BE49-F238E27FC236}">
                <a16:creationId xmlns:a16="http://schemas.microsoft.com/office/drawing/2014/main" id="{42CA2EF8-2DF4-37EC-87ED-C1A9BD376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t="12705" b="23761"/>
          <a:stretch>
            <a:fillRect/>
          </a:stretch>
        </p:blipFill>
        <p:spPr>
          <a:xfrm>
            <a:off x="6096000" y="3223638"/>
            <a:ext cx="5794915" cy="2759996"/>
          </a:xfrm>
          <a:prstGeom prst="rect">
            <a:avLst/>
          </a:prstGeom>
        </p:spPr>
      </p:pic>
      <p:pic>
        <p:nvPicPr>
          <p:cNvPr id="7" name="Picture 6" descr="A banner from a building&#10;&#10;AI-generated content may be incorrect.">
            <a:extLst>
              <a:ext uri="{FF2B5EF4-FFF2-40B4-BE49-F238E27FC236}">
                <a16:creationId xmlns:a16="http://schemas.microsoft.com/office/drawing/2014/main" id="{AD1EC6C1-F234-BFCC-DB3A-66864C62C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19946" r="14610" b="24288"/>
          <a:stretch>
            <a:fillRect/>
          </a:stretch>
        </p:blipFill>
        <p:spPr>
          <a:xfrm>
            <a:off x="6096000" y="1114424"/>
            <a:ext cx="2433810" cy="2109215"/>
          </a:xfrm>
          <a:prstGeom prst="rect">
            <a:avLst/>
          </a:prstGeom>
        </p:spPr>
      </p:pic>
      <p:pic>
        <p:nvPicPr>
          <p:cNvPr id="9" name="Picture 8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D160BA72-F1D1-3F06-4CB3-B6EDF2C18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5" b="10977"/>
          <a:stretch>
            <a:fillRect/>
          </a:stretch>
        </p:blipFill>
        <p:spPr>
          <a:xfrm>
            <a:off x="8529810" y="1114425"/>
            <a:ext cx="3361105" cy="21092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673BCB-2C74-9400-A2D8-0C95D7A106BD}"/>
              </a:ext>
            </a:extLst>
          </p:cNvPr>
          <p:cNvSpPr txBox="1">
            <a:spLocks/>
          </p:cNvSpPr>
          <p:nvPr/>
        </p:nvSpPr>
        <p:spPr>
          <a:xfrm>
            <a:off x="3686175" y="372797"/>
            <a:ext cx="5457825" cy="86179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rgbClr val="006CB5"/>
                </a:solidFill>
                <a:latin typeface="Times New Roman"/>
                <a:cs typeface="Times New Roman"/>
              </a:rPr>
              <a:t>Competitive Exams</a:t>
            </a:r>
            <a:endParaRPr lang="en-IN" sz="2800" b="1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D0FB087-F5F7-C6C6-7EB3-AE899364A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53715"/>
              </p:ext>
            </p:extLst>
          </p:nvPr>
        </p:nvGraphicFramePr>
        <p:xfrm>
          <a:off x="1775671" y="1114424"/>
          <a:ext cx="3225058" cy="17704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5027">
                  <a:extLst>
                    <a:ext uri="{9D8B030D-6E8A-4147-A177-3AD203B41FA5}">
                      <a16:colId xmlns:a16="http://schemas.microsoft.com/office/drawing/2014/main" val="157900480"/>
                    </a:ext>
                  </a:extLst>
                </a:gridCol>
                <a:gridCol w="1720031">
                  <a:extLst>
                    <a:ext uri="{9D8B030D-6E8A-4147-A177-3AD203B41FA5}">
                      <a16:colId xmlns:a16="http://schemas.microsoft.com/office/drawing/2014/main" val="1689026131"/>
                    </a:ext>
                  </a:extLst>
                </a:gridCol>
              </a:tblGrid>
              <a:tr h="320211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u="none" strike="noStrike" kern="120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Selection count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262783"/>
                  </a:ext>
                </a:extLst>
              </a:tr>
              <a:tr h="290055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2022-23          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724262"/>
                  </a:ext>
                </a:extLst>
              </a:tr>
              <a:tr h="290055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2021-22          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91546"/>
                  </a:ext>
                </a:extLst>
              </a:tr>
              <a:tr h="290055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2020-21           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19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13856"/>
                  </a:ext>
                </a:extLst>
              </a:tr>
              <a:tr h="290055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2019-20         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14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186963"/>
                  </a:ext>
                </a:extLst>
              </a:tr>
              <a:tr h="290055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2018-19        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>
                          <a:effectLst/>
                          <a:latin typeface="Aptos Narrow"/>
                        </a:rPr>
                        <a:t>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513796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FB73130-41EE-FAB4-3617-53312587A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464875"/>
              </p:ext>
            </p:extLst>
          </p:nvPr>
        </p:nvGraphicFramePr>
        <p:xfrm>
          <a:off x="981635" y="3429000"/>
          <a:ext cx="4762232" cy="2554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0689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533BB7-F8E0-0806-A804-FE163F88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2043" y="6433560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smtClean="0">
                <a:solidFill>
                  <a:schemeClr val="bg1"/>
                </a:solidFill>
              </a:rPr>
              <a:t>8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DB5D3F-54D5-018D-F8B1-F70D371D0DC4}"/>
              </a:ext>
            </a:extLst>
          </p:cNvPr>
          <p:cNvSpPr txBox="1">
            <a:spLocks/>
          </p:cNvSpPr>
          <p:nvPr/>
        </p:nvSpPr>
        <p:spPr>
          <a:xfrm>
            <a:off x="4012362" y="372798"/>
            <a:ext cx="4229746" cy="500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6CB5"/>
                </a:solidFill>
                <a:cs typeface="Times New Roman" panose="02020603050405020304" pitchFamily="18" charset="0"/>
              </a:rPr>
              <a:t>Higher Education</a:t>
            </a:r>
            <a:endParaRPr lang="en-IN" sz="3200" b="1">
              <a:solidFill>
                <a:srgbClr val="006CB5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084C44-A023-470D-CECE-D5122393E71F}"/>
              </a:ext>
            </a:extLst>
          </p:cNvPr>
          <p:cNvGrpSpPr/>
          <p:nvPr/>
        </p:nvGrpSpPr>
        <p:grpSpPr>
          <a:xfrm>
            <a:off x="697831" y="4021921"/>
            <a:ext cx="3410873" cy="1062144"/>
            <a:chOff x="1154237" y="1391984"/>
            <a:chExt cx="4615727" cy="1437335"/>
          </a:xfrm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9AF84F4A-0BE8-9B6F-A6EB-F2875828D495}"/>
                </a:ext>
              </a:extLst>
            </p:cNvPr>
            <p:cNvSpPr/>
            <p:nvPr/>
          </p:nvSpPr>
          <p:spPr>
            <a:xfrm rot="19425521">
              <a:off x="1154237" y="1391984"/>
              <a:ext cx="1468442" cy="1437335"/>
            </a:xfrm>
            <a:prstGeom prst="blockArc">
              <a:avLst>
                <a:gd name="adj1" fmla="val 10800000"/>
                <a:gd name="adj2" fmla="val 567800"/>
                <a:gd name="adj3" fmla="val 848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205A8A-2CB1-A7F7-E17F-84A5D8E8C443}"/>
                </a:ext>
              </a:extLst>
            </p:cNvPr>
            <p:cNvSpPr/>
            <p:nvPr/>
          </p:nvSpPr>
          <p:spPr>
            <a:xfrm>
              <a:off x="1295765" y="1587757"/>
              <a:ext cx="1246790" cy="116861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508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D7C37B-8D1C-DC03-9390-FF5D6E163D27}"/>
                </a:ext>
              </a:extLst>
            </p:cNvPr>
            <p:cNvSpPr txBox="1"/>
            <p:nvPr/>
          </p:nvSpPr>
          <p:spPr>
            <a:xfrm>
              <a:off x="2690051" y="1431808"/>
              <a:ext cx="3079913" cy="110371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+mj-lt"/>
                  <a:cs typeface="Arial"/>
                </a:rPr>
                <a:t>Manoj Kumar</a:t>
              </a:r>
            </a:p>
            <a:p>
              <a:r>
                <a:rPr lang="en-US" sz="1100" b="1">
                  <a:latin typeface="Times New Roman"/>
                  <a:ea typeface="+mn-lt"/>
                  <a:cs typeface="Times New Roman"/>
                </a:rPr>
                <a:t>M. Sc. Chemistry, 2020</a:t>
              </a:r>
              <a:endParaRPr lang="en-US">
                <a:cs typeface="Times New Roman"/>
              </a:endParaRPr>
            </a:p>
            <a:p>
              <a:r>
                <a:rPr lang="en-US" sz="1100" b="1" dirty="0">
                  <a:latin typeface="Times New Roman"/>
                  <a:ea typeface="+mn-lt"/>
                  <a:cs typeface="Times New Roman"/>
                </a:rPr>
                <a:t>Ph.D. RUHR University Bochum, Germany (Pursuing)</a:t>
              </a:r>
              <a:endParaRPr lang="en-US" dirty="0">
                <a:cs typeface="Times New Roman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488DCD-C2B6-0199-318B-C1E3F3023C24}"/>
              </a:ext>
            </a:extLst>
          </p:cNvPr>
          <p:cNvGrpSpPr/>
          <p:nvPr/>
        </p:nvGrpSpPr>
        <p:grpSpPr>
          <a:xfrm>
            <a:off x="3966883" y="3893134"/>
            <a:ext cx="3992838" cy="1183257"/>
            <a:chOff x="6632710" y="3606041"/>
            <a:chExt cx="6461070" cy="190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A0BC3B-0763-B53B-5E7D-3ADD60CE6E72}"/>
                </a:ext>
              </a:extLst>
            </p:cNvPr>
            <p:cNvGrpSpPr/>
            <p:nvPr/>
          </p:nvGrpSpPr>
          <p:grpSpPr>
            <a:xfrm>
              <a:off x="6632710" y="3606041"/>
              <a:ext cx="1854053" cy="1908000"/>
              <a:chOff x="6632710" y="3606041"/>
              <a:chExt cx="1854053" cy="1908000"/>
            </a:xfrm>
          </p:grpSpPr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id="{3CDBD9B5-A048-2D09-035B-7C44369C8403}"/>
                  </a:ext>
                </a:extLst>
              </p:cNvPr>
              <p:cNvSpPr/>
              <p:nvPr/>
            </p:nvSpPr>
            <p:spPr>
              <a:xfrm rot="11390587">
                <a:off x="6632710" y="3606041"/>
                <a:ext cx="1854053" cy="1908000"/>
              </a:xfrm>
              <a:prstGeom prst="blockArc">
                <a:avLst>
                  <a:gd name="adj1" fmla="val 10800000"/>
                  <a:gd name="adj2" fmla="val 567800"/>
                  <a:gd name="adj3" fmla="val 8486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AE68F57-84E3-1AD2-FC72-284DB32E6378}"/>
                  </a:ext>
                </a:extLst>
              </p:cNvPr>
              <p:cNvSpPr/>
              <p:nvPr/>
            </p:nvSpPr>
            <p:spPr>
              <a:xfrm>
                <a:off x="6787533" y="3861969"/>
                <a:ext cx="1545877" cy="151368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508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8D2F1B-D31A-51BE-07A4-17835AF6B59B}"/>
                </a:ext>
              </a:extLst>
            </p:cNvPr>
            <p:cNvSpPr txBox="1"/>
            <p:nvPr/>
          </p:nvSpPr>
          <p:spPr>
            <a:xfrm>
              <a:off x="8714225" y="3861164"/>
              <a:ext cx="4379555" cy="15881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+mj-lt"/>
                  <a:cs typeface="Arial"/>
                </a:rPr>
                <a:t>Diksha Boken</a:t>
              </a:r>
            </a:p>
            <a:p>
              <a:r>
                <a:rPr lang="en-US" sz="1100" b="1">
                  <a:latin typeface="+mj-lt"/>
                  <a:cs typeface="Times New Roman"/>
                </a:rPr>
                <a:t>B. Sc (H) Chemistry, 2020</a:t>
              </a:r>
              <a:endParaRPr lang="en-US">
                <a:cs typeface="Times New Roman"/>
              </a:endParaRPr>
            </a:p>
            <a:p>
              <a:r>
                <a:rPr lang="en-US" sz="1100" b="1" dirty="0">
                  <a:latin typeface="+mj-lt"/>
                  <a:cs typeface="Times New Roman"/>
                </a:rPr>
                <a:t>M.Sc. (H) Environmental Science, 2022 Amity University</a:t>
              </a:r>
              <a:endParaRPr lang="en-US" dirty="0">
                <a:cs typeface="Times New Roman"/>
              </a:endParaRPr>
            </a:p>
            <a:p>
              <a:endParaRPr lang="en-US" sz="1100" b="1" dirty="0">
                <a:latin typeface="+mj-lt"/>
                <a:cs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FA9421-8610-6ACD-7A40-EF02B3BEFFB8}"/>
              </a:ext>
            </a:extLst>
          </p:cNvPr>
          <p:cNvGrpSpPr/>
          <p:nvPr/>
        </p:nvGrpSpPr>
        <p:grpSpPr>
          <a:xfrm>
            <a:off x="7980581" y="4045271"/>
            <a:ext cx="3929032" cy="1092607"/>
            <a:chOff x="8262968" y="4045271"/>
            <a:chExt cx="3929032" cy="1092607"/>
          </a:xfrm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771B93D-F9D3-CC2A-C29F-74786C292444}"/>
                </a:ext>
              </a:extLst>
            </p:cNvPr>
            <p:cNvSpPr/>
            <p:nvPr/>
          </p:nvSpPr>
          <p:spPr>
            <a:xfrm rot="19425521">
              <a:off x="8262968" y="4067301"/>
              <a:ext cx="1085131" cy="1062144"/>
            </a:xfrm>
            <a:prstGeom prst="blockArc">
              <a:avLst>
                <a:gd name="adj1" fmla="val 10800000"/>
                <a:gd name="adj2" fmla="val 567800"/>
                <a:gd name="adj3" fmla="val 8486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8" name="Picture 17" descr="A person leaning against a wall&#10;&#10;AI-generated content may be incorrect.">
              <a:extLst>
                <a:ext uri="{FF2B5EF4-FFF2-40B4-BE49-F238E27FC236}">
                  <a16:creationId xmlns:a16="http://schemas.microsoft.com/office/drawing/2014/main" id="{8FB1F3A0-7330-EEBE-F51C-D1CF48C47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150" y="4130015"/>
              <a:ext cx="984885" cy="984885"/>
            </a:xfrm>
            <a:prstGeom prst="flowChartConnector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F0952D-BBFE-09E3-1DA4-C550E5D2754F}"/>
                </a:ext>
              </a:extLst>
            </p:cNvPr>
            <p:cNvSpPr txBox="1"/>
            <p:nvPr/>
          </p:nvSpPr>
          <p:spPr>
            <a:xfrm>
              <a:off x="9485505" y="4045271"/>
              <a:ext cx="2706495" cy="10926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+mj-lt"/>
                  <a:cs typeface="Arial"/>
                </a:rPr>
                <a:t>Khushi</a:t>
              </a:r>
            </a:p>
            <a:p>
              <a:r>
                <a:rPr lang="en-US" sz="1100" b="1">
                  <a:latin typeface="+mj-lt"/>
                  <a:cs typeface="Times New Roman"/>
                </a:rPr>
                <a:t>B. Sc (H) P</a:t>
              </a:r>
              <a:r>
                <a:rPr lang="en-US" sz="1100" b="1">
                  <a:cs typeface="Arial"/>
                </a:rPr>
                <a:t>sychology</a:t>
              </a:r>
              <a:r>
                <a:rPr lang="en-US" sz="1100" b="1">
                  <a:latin typeface="+mj-lt"/>
                  <a:cs typeface="Times New Roman"/>
                </a:rPr>
                <a:t>, 2022</a:t>
              </a:r>
              <a:endParaRPr lang="en-US">
                <a:cs typeface="Times New Roman"/>
              </a:endParaRPr>
            </a:p>
            <a:p>
              <a:r>
                <a:rPr lang="en-US" sz="1100" b="1">
                  <a:latin typeface="+mj-lt"/>
                  <a:cs typeface="Times New Roman"/>
                </a:rPr>
                <a:t>Masters of Science in Psychology, 2024 University of Exter, London</a:t>
              </a:r>
              <a:endParaRPr lang="en-US">
                <a:cs typeface="Times New Roman"/>
              </a:endParaRPr>
            </a:p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EAA040-2E1E-C5BD-8919-A7DAC07771CB}"/>
              </a:ext>
            </a:extLst>
          </p:cNvPr>
          <p:cNvGrpSpPr/>
          <p:nvPr/>
        </p:nvGrpSpPr>
        <p:grpSpPr>
          <a:xfrm>
            <a:off x="3335759" y="5311582"/>
            <a:ext cx="3929032" cy="1084174"/>
            <a:chOff x="697830" y="5321953"/>
            <a:chExt cx="3929032" cy="1084174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998A22DF-61D7-06EA-982C-6E3F793A7CA7}"/>
                </a:ext>
              </a:extLst>
            </p:cNvPr>
            <p:cNvSpPr/>
            <p:nvPr/>
          </p:nvSpPr>
          <p:spPr>
            <a:xfrm rot="19425521">
              <a:off x="697830" y="5343983"/>
              <a:ext cx="1085131" cy="1062144"/>
            </a:xfrm>
            <a:prstGeom prst="blockArc">
              <a:avLst>
                <a:gd name="adj1" fmla="val 10800000"/>
                <a:gd name="adj2" fmla="val 567800"/>
                <a:gd name="adj3" fmla="val 8486"/>
              </a:avLst>
            </a:prstGeom>
            <a:solidFill>
              <a:srgbClr val="C0000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FD44B5-3515-A882-2A1D-255BD12B394A}"/>
                </a:ext>
              </a:extLst>
            </p:cNvPr>
            <p:cNvSpPr txBox="1"/>
            <p:nvPr/>
          </p:nvSpPr>
          <p:spPr>
            <a:xfrm>
              <a:off x="1920367" y="5321953"/>
              <a:ext cx="2706495" cy="98488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err="1">
                  <a:solidFill>
                    <a:schemeClr val="accent1"/>
                  </a:solidFill>
                  <a:latin typeface="+mj-lt"/>
                  <a:cs typeface="Arial"/>
                </a:rPr>
                <a:t>Zuren</a:t>
              </a:r>
              <a:endParaRPr lang="en-US" sz="1400" b="1">
                <a:solidFill>
                  <a:schemeClr val="accent1"/>
                </a:solidFill>
                <a:latin typeface="+mj-lt"/>
                <a:cs typeface="Arial"/>
              </a:endParaRPr>
            </a:p>
            <a:p>
              <a:r>
                <a:rPr lang="en-US" sz="1100" b="1">
                  <a:latin typeface="+mj-lt"/>
                  <a:cs typeface="Times New Roman"/>
                </a:rPr>
                <a:t>B. Arch., 2019</a:t>
              </a:r>
              <a:endParaRPr lang="en-US"/>
            </a:p>
            <a:p>
              <a:r>
                <a:rPr lang="en-US" sz="1100" b="1">
                  <a:latin typeface="+mj-lt"/>
                  <a:cs typeface="Times New Roman"/>
                </a:rPr>
                <a:t>Master of Architecture,</a:t>
              </a:r>
              <a:endParaRPr lang="en-US">
                <a:cs typeface="Times New Roman"/>
              </a:endParaRPr>
            </a:p>
            <a:p>
              <a:r>
                <a:rPr lang="en-US" sz="1100" b="1">
                  <a:latin typeface="+mj-lt"/>
                  <a:cs typeface="Times New Roman"/>
                </a:rPr>
                <a:t>University of Pennsylvania, US</a:t>
              </a:r>
              <a:endParaRPr lang="en-US">
                <a:cs typeface="Times New Roman"/>
              </a:endParaRPr>
            </a:p>
            <a:p>
              <a:endParaRPr lang="en-US" sz="1100" b="1" dirty="0">
                <a:latin typeface="+mj-lt"/>
                <a:cs typeface="Arial"/>
              </a:endParaRPr>
            </a:p>
          </p:txBody>
        </p:sp>
        <p:pic>
          <p:nvPicPr>
            <p:cNvPr id="24" name="Picture 23" descr="A person in a white shirt&#10;&#10;AI-generated content may be incorrect.">
              <a:extLst>
                <a:ext uri="{FF2B5EF4-FFF2-40B4-BE49-F238E27FC236}">
                  <a16:creationId xmlns:a16="http://schemas.microsoft.com/office/drawing/2014/main" id="{CAB7BB21-0567-9408-4C91-98CC1A0FF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4" y="5407712"/>
              <a:ext cx="981377" cy="981377"/>
            </a:xfrm>
            <a:prstGeom prst="flowChartConnector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5A964A-9B63-5634-78A3-41945D5E9D75}"/>
              </a:ext>
            </a:extLst>
          </p:cNvPr>
          <p:cNvGrpSpPr/>
          <p:nvPr/>
        </p:nvGrpSpPr>
        <p:grpSpPr>
          <a:xfrm>
            <a:off x="6864433" y="5300513"/>
            <a:ext cx="3929032" cy="1084174"/>
            <a:chOff x="4226504" y="5310884"/>
            <a:chExt cx="3929032" cy="1084174"/>
          </a:xfrm>
        </p:grpSpPr>
        <p:sp>
          <p:nvSpPr>
            <p:cNvPr id="25" name="Block Arc 24">
              <a:extLst>
                <a:ext uri="{FF2B5EF4-FFF2-40B4-BE49-F238E27FC236}">
                  <a16:creationId xmlns:a16="http://schemas.microsoft.com/office/drawing/2014/main" id="{3DFF858F-F218-16C5-AFF1-C907A6AA6E1E}"/>
                </a:ext>
              </a:extLst>
            </p:cNvPr>
            <p:cNvSpPr/>
            <p:nvPr/>
          </p:nvSpPr>
          <p:spPr>
            <a:xfrm rot="19425521">
              <a:off x="4226504" y="5332914"/>
              <a:ext cx="1085131" cy="1062144"/>
            </a:xfrm>
            <a:prstGeom prst="blockArc">
              <a:avLst>
                <a:gd name="adj1" fmla="val 10800000"/>
                <a:gd name="adj2" fmla="val 567800"/>
                <a:gd name="adj3" fmla="val 8486"/>
              </a:avLst>
            </a:prstGeom>
            <a:solidFill>
              <a:srgbClr val="7030A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DFD8AA-1813-1338-5C9F-2B3834A1AB90}"/>
                </a:ext>
              </a:extLst>
            </p:cNvPr>
            <p:cNvSpPr txBox="1"/>
            <p:nvPr/>
          </p:nvSpPr>
          <p:spPr>
            <a:xfrm>
              <a:off x="5449041" y="5310884"/>
              <a:ext cx="2706495" cy="98488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+mj-lt"/>
                  <a:cs typeface="Arial"/>
                </a:rPr>
                <a:t>Parinika Arora</a:t>
              </a:r>
            </a:p>
            <a:p>
              <a:r>
                <a:rPr lang="en-US" sz="1100" b="1" dirty="0">
                  <a:latin typeface="+mj-lt"/>
                  <a:cs typeface="Times New Roman"/>
                </a:rPr>
                <a:t>B.A. (H) Psychology, 2024</a:t>
              </a:r>
              <a:endParaRPr lang="en-US" dirty="0"/>
            </a:p>
            <a:p>
              <a:r>
                <a:rPr lang="en-US" sz="1100" b="1" dirty="0">
                  <a:latin typeface="+mj-lt"/>
                  <a:cs typeface="Times New Roman"/>
                </a:rPr>
                <a:t>M.Sc. in Mental Health PT, University of Birmingham, UK</a:t>
              </a:r>
              <a:endParaRPr lang="en-US" dirty="0">
                <a:cs typeface="Times New Roman"/>
              </a:endParaRPr>
            </a:p>
            <a:p>
              <a:endParaRPr lang="en-US" sz="1100" b="1" dirty="0">
                <a:latin typeface="+mj-lt"/>
                <a:cs typeface="Arial"/>
              </a:endParaRPr>
            </a:p>
          </p:txBody>
        </p:sp>
        <p:pic>
          <p:nvPicPr>
            <p:cNvPr id="29" name="Picture 28" descr="A person smiling for a picture&#10;&#10;AI-generated content may be incorrect.">
              <a:extLst>
                <a:ext uri="{FF2B5EF4-FFF2-40B4-BE49-F238E27FC236}">
                  <a16:creationId xmlns:a16="http://schemas.microsoft.com/office/drawing/2014/main" id="{679C3D26-CA26-62F1-A37D-A8B0D8BC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r="3198" b="17303"/>
            <a:stretch>
              <a:fillRect/>
            </a:stretch>
          </p:blipFill>
          <p:spPr>
            <a:xfrm>
              <a:off x="4297964" y="5406116"/>
              <a:ext cx="955327" cy="963141"/>
            </a:xfrm>
            <a:prstGeom prst="flowChartConnector">
              <a:avLst/>
            </a:prstGeom>
          </p:spPr>
        </p:pic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70E6925-A7A1-467F-60B8-074843373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966440"/>
              </p:ext>
            </p:extLst>
          </p:nvPr>
        </p:nvGraphicFramePr>
        <p:xfrm>
          <a:off x="5943600" y="1002561"/>
          <a:ext cx="58216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6CFE2D7-CDD3-D8D6-B7A0-8E4212F8F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558746"/>
              </p:ext>
            </p:extLst>
          </p:nvPr>
        </p:nvGraphicFramePr>
        <p:xfrm>
          <a:off x="1263084" y="1430451"/>
          <a:ext cx="3560564" cy="23084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9851">
                  <a:extLst>
                    <a:ext uri="{9D8B030D-6E8A-4147-A177-3AD203B41FA5}">
                      <a16:colId xmlns:a16="http://schemas.microsoft.com/office/drawing/2014/main" val="3799468253"/>
                    </a:ext>
                  </a:extLst>
                </a:gridCol>
                <a:gridCol w="2290713">
                  <a:extLst>
                    <a:ext uri="{9D8B030D-6E8A-4147-A177-3AD203B41FA5}">
                      <a16:colId xmlns:a16="http://schemas.microsoft.com/office/drawing/2014/main" val="3593094289"/>
                    </a:ext>
                  </a:extLst>
                </a:gridCol>
              </a:tblGrid>
              <a:tr h="617389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defRPr lang="en-IN" sz="1400" b="0" i="0" u="none" strike="noStrike" kern="1200" spc="0" baseline="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0" i="0" u="none" strike="noStrike" kern="1200" spc="0" baseline="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 Session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defRPr lang="en-IN" sz="1400" b="0" i="0" u="none" strike="noStrike" kern="1200" spc="0" baseline="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0" i="0" u="none" strike="noStrike" kern="1200" spc="0" baseline="0">
                          <a:solidFill>
                            <a:srgbClr val="006C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No. of students for  Higher Education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917058"/>
                  </a:ext>
                </a:extLst>
              </a:tr>
              <a:tr h="28184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2023-24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660267"/>
                  </a:ext>
                </a:extLst>
              </a:tr>
              <a:tr h="28184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15986"/>
                  </a:ext>
                </a:extLst>
              </a:tr>
              <a:tr h="28184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2021-22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121275"/>
                  </a:ext>
                </a:extLst>
              </a:tr>
              <a:tr h="28184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2020-21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65399"/>
                  </a:ext>
                </a:extLst>
              </a:tr>
              <a:tr h="28184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2019-20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624789"/>
                  </a:ext>
                </a:extLst>
              </a:tr>
              <a:tr h="28184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2018-19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65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74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C59045-1F7C-D0BC-BB17-DD8D768955F3}"/>
              </a:ext>
            </a:extLst>
          </p:cNvPr>
          <p:cNvSpPr txBox="1">
            <a:spLocks/>
          </p:cNvSpPr>
          <p:nvPr/>
        </p:nvSpPr>
        <p:spPr>
          <a:xfrm>
            <a:off x="838200" y="2281782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/>
          </a:p>
        </p:txBody>
      </p:sp>
      <p:sp>
        <p:nvSpPr>
          <p:cNvPr id="8" name="CuadroTexto 350">
            <a:extLst>
              <a:ext uri="{FF2B5EF4-FFF2-40B4-BE49-F238E27FC236}">
                <a16:creationId xmlns:a16="http://schemas.microsoft.com/office/drawing/2014/main" id="{A1890FE7-422D-8AEB-3A3A-D0059CA9219F}"/>
              </a:ext>
            </a:extLst>
          </p:cNvPr>
          <p:cNvSpPr txBox="1"/>
          <p:nvPr/>
        </p:nvSpPr>
        <p:spPr>
          <a:xfrm>
            <a:off x="3377583" y="334516"/>
            <a:ext cx="5438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>
                <a:solidFill>
                  <a:srgbClr val="006CB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Our Shining Alumni</a:t>
            </a:r>
            <a:endParaRPr lang="en-US" sz="3200" b="1">
              <a:solidFill>
                <a:srgbClr val="006CB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6D1648B-99A4-28C6-DEC3-03D316C9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65" y="1365249"/>
            <a:ext cx="1949450" cy="1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E8485A2-B53A-EE88-1876-333348EC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539" y="1365249"/>
            <a:ext cx="1949449" cy="19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31059-4C3B-1530-EAC6-4458E704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595" t="31806" r="9187" b="24028"/>
          <a:stretch/>
        </p:blipFill>
        <p:spPr>
          <a:xfrm>
            <a:off x="7900164" y="3692319"/>
            <a:ext cx="3971542" cy="194945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8720422-6EF2-7624-1DFA-BF530936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13" y="1365250"/>
            <a:ext cx="1949450" cy="1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10499CD-8C13-84C7-1BBD-23AA9AC3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87" y="1365249"/>
            <a:ext cx="1949449" cy="19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9D6C611-710F-2886-74D4-274A41EA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66" y="3692319"/>
            <a:ext cx="1949450" cy="1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800392-70AB-CEB1-0639-42D6926089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595" t="32115" r="9187" b="17419"/>
          <a:stretch/>
        </p:blipFill>
        <p:spPr>
          <a:xfrm>
            <a:off x="1272413" y="3738294"/>
            <a:ext cx="4044186" cy="19386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20CC8-EECC-A9CC-0686-5E2FA8A1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175" y="6403975"/>
            <a:ext cx="2743200" cy="365125"/>
          </a:xfrm>
        </p:spPr>
        <p:txBody>
          <a:bodyPr/>
          <a:lstStyle/>
          <a:p>
            <a:fld id="{7070A518-E24B-4939-A14F-A31FEADC7B64}" type="slidenum">
              <a:rPr lang="en-IN" b="1" smtClean="0">
                <a:solidFill>
                  <a:schemeClr val="bg1"/>
                </a:solidFill>
              </a:rPr>
              <a:t>9</a:t>
            </a:fld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3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a3ff5c-1e97-4efd-8eeb-7edb94ecc85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4702CC6001047A7D3D436CDEB5DB7" ma:contentTypeVersion="6" ma:contentTypeDescription="Create a new document." ma:contentTypeScope="" ma:versionID="79c3c8750ad76b64f80f3a901303a330">
  <xsd:schema xmlns:xsd="http://www.w3.org/2001/XMLSchema" xmlns:xs="http://www.w3.org/2001/XMLSchema" xmlns:p="http://schemas.microsoft.com/office/2006/metadata/properties" xmlns:ns3="67a3ff5c-1e97-4efd-8eeb-7edb94ecc85f" targetNamespace="http://schemas.microsoft.com/office/2006/metadata/properties" ma:root="true" ma:fieldsID="fbdda1068fe6c5c0e194ff4812bdda4e" ns3:_="">
    <xsd:import namespace="67a3ff5c-1e97-4efd-8eeb-7edb94ecc85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3ff5c-1e97-4efd-8eeb-7edb94ecc85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7321E0-8099-410C-B86C-9A28E35813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E2CAEF-9333-416F-A691-3DA332B73769}">
  <ds:schemaRefs>
    <ds:schemaRef ds:uri="67a3ff5c-1e97-4efd-8eeb-7edb94ecc8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0BF86F-3BD8-4440-9A49-9C03C7CED019}">
  <ds:schemaRefs>
    <ds:schemaRef ds:uri="67a3ff5c-1e97-4efd-8eeb-7edb94ecc8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1425</Words>
  <Application>Microsoft Office PowerPoint</Application>
  <PresentationFormat>Widescreen</PresentationFormat>
  <Paragraphs>544</Paragraphs>
  <Slides>25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Career Development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Saiyam Gupta</dc:creator>
  <cp:lastModifiedBy>HIMANSHU KUMAR</cp:lastModifiedBy>
  <cp:revision>10</cp:revision>
  <cp:lastPrinted>2025-06-12T05:52:34Z</cp:lastPrinted>
  <dcterms:created xsi:type="dcterms:W3CDTF">2024-10-30T13:44:30Z</dcterms:created>
  <dcterms:modified xsi:type="dcterms:W3CDTF">2025-06-15T06:18:31Z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0x010100DB74702CC6001047A7D3D436CDEB5DB7</vt:lpwstr>
  </property>
</Properties>
</file>