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embeddedFontLst>
    <p:embeddedFont>
      <p:font typeface="Average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49" roundtripDataSignature="AMtx7mhW4ktAFdf3zhKqvvdfa1+CTptz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16A4E-2FA7-FA30-404F-56282BA07121}" v="12" dt="2025-06-16T04:06:49.714"/>
  </p1510:revLst>
</p1510:revInfo>
</file>

<file path=ppt/tableStyles.xml><?xml version="1.0" encoding="utf-8"?>
<a:tblStyleLst xmlns:a="http://schemas.openxmlformats.org/drawingml/2006/main" def="{59F100C1-A5F0-4264-B487-398F5A693455}">
  <a:tblStyle styleId="{59F100C1-A5F0-4264-B487-398F5A693455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472C4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472C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FB6BA0A-6A48-489E-9EAA-0A9CE867FA8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6F45AEC-FB7C-46B3-92BE-75B765B72937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Helaluddin" userId="S::dr.helaluddin@krmangalam.edu.in::fd7e834d-b002-4268-a451-045526bac33d" providerId="AD" clId="Web-{8F216A4E-2FA7-FA30-404F-56282BA07121}"/>
    <pc:docChg chg="modSld">
      <pc:chgData name="Dr. Helaluddin" userId="S::dr.helaluddin@krmangalam.edu.in::fd7e834d-b002-4268-a451-045526bac33d" providerId="AD" clId="Web-{8F216A4E-2FA7-FA30-404F-56282BA07121}" dt="2025-06-16T04:06:49.714" v="12" actId="20577"/>
      <pc:docMkLst>
        <pc:docMk/>
      </pc:docMkLst>
      <pc:sldChg chg="addSp delSp modSp">
        <pc:chgData name="Dr. Helaluddin" userId="S::dr.helaluddin@krmangalam.edu.in::fd7e834d-b002-4268-a451-045526bac33d" providerId="AD" clId="Web-{8F216A4E-2FA7-FA30-404F-56282BA07121}" dt="2025-06-16T04:06:49.714" v="12" actId="20577"/>
        <pc:sldMkLst>
          <pc:docMk/>
          <pc:sldMk cId="0" sldId="275"/>
        </pc:sldMkLst>
        <pc:spChg chg="add del mod">
          <ac:chgData name="Dr. Helaluddin" userId="S::dr.helaluddin@krmangalam.edu.in::fd7e834d-b002-4268-a451-045526bac33d" providerId="AD" clId="Web-{8F216A4E-2FA7-FA30-404F-56282BA07121}" dt="2025-06-16T04:05:49.744" v="7"/>
          <ac:spMkLst>
            <pc:docMk/>
            <pc:sldMk cId="0" sldId="275"/>
            <ac:spMk id="4" creationId="{FF4F70FF-9960-48B3-5FBC-DE8EA1F4098C}"/>
          </ac:spMkLst>
        </pc:spChg>
        <pc:spChg chg="mod">
          <ac:chgData name="Dr. Helaluddin" userId="S::dr.helaluddin@krmangalam.edu.in::fd7e834d-b002-4268-a451-045526bac33d" providerId="AD" clId="Web-{8F216A4E-2FA7-FA30-404F-56282BA07121}" dt="2025-06-16T04:06:49.714" v="12" actId="20577"/>
          <ac:spMkLst>
            <pc:docMk/>
            <pc:sldMk cId="0" sldId="275"/>
            <ac:spMk id="381" creationId="{00000000-0000-0000-0000-000000000000}"/>
          </ac:spMkLst>
        </pc:spChg>
        <pc:spChg chg="del">
          <ac:chgData name="Dr. Helaluddin" userId="S::dr.helaluddin@krmangalam.edu.in::fd7e834d-b002-4268-a451-045526bac33d" providerId="AD" clId="Web-{8F216A4E-2FA7-FA30-404F-56282BA07121}" dt="2025-06-16T04:05:41.822" v="5"/>
          <ac:spMkLst>
            <pc:docMk/>
            <pc:sldMk cId="0" sldId="275"/>
            <ac:spMk id="382" creationId="{00000000-0000-0000-0000-000000000000}"/>
          </ac:spMkLst>
        </pc:spChg>
      </pc:sldChg>
    </pc:docChg>
  </pc:docChgLst>
  <pc:docChgLst>
    <pc:chgData name="Guest User" userId="S::urn:spo:tenantanon#49edf8e8-7ce8-44bc-8ba6-5e538ffde482::" providerId="AD" clId="Web-{3017CB73-E794-7A38-D97B-926CDE1329AB}"/>
    <pc:docChg chg="delSld">
      <pc:chgData name="Guest User" userId="S::urn:spo:tenantanon#49edf8e8-7ce8-44bc-8ba6-5e538ffde482::" providerId="AD" clId="Web-{3017CB73-E794-7A38-D97B-926CDE1329AB}" dt="2025-06-05T06:03:22.560" v="2"/>
      <pc:docMkLst>
        <pc:docMk/>
      </pc:docMkLst>
      <pc:sldChg chg="del">
        <pc:chgData name="Guest User" userId="S::urn:spo:tenantanon#49edf8e8-7ce8-44bc-8ba6-5e538ffde482::" providerId="AD" clId="Web-{3017CB73-E794-7A38-D97B-926CDE1329AB}" dt="2025-06-05T06:03:14.966" v="0"/>
        <pc:sldMkLst>
          <pc:docMk/>
          <pc:sldMk cId="0" sldId="294"/>
        </pc:sldMkLst>
      </pc:sldChg>
      <pc:sldChg chg="del">
        <pc:chgData name="Guest User" userId="S::urn:spo:tenantanon#49edf8e8-7ce8-44bc-8ba6-5e538ffde482::" providerId="AD" clId="Web-{3017CB73-E794-7A38-D97B-926CDE1329AB}" dt="2025-06-05T06:03:18.701" v="1"/>
        <pc:sldMkLst>
          <pc:docMk/>
          <pc:sldMk cId="0" sldId="295"/>
        </pc:sldMkLst>
      </pc:sldChg>
      <pc:sldChg chg="del">
        <pc:chgData name="Guest User" userId="S::urn:spo:tenantanon#49edf8e8-7ce8-44bc-8ba6-5e538ffde482::" providerId="AD" clId="Web-{3017CB73-E794-7A38-D97B-926CDE1329AB}" dt="2025-06-05T06:03:22.560" v="2"/>
        <pc:sldMkLst>
          <pc:docMk/>
          <pc:sldMk cId="0" sldId="296"/>
        </pc:sldMkLst>
      </pc:sldChg>
    </pc:docChg>
  </pc:docChgLst>
  <pc:docChgLst>
    <pc:chgData name="Guest User" userId="S::urn:spo:tenantanon#49edf8e8-7ce8-44bc-8ba6-5e538ffde482::" providerId="AD" clId="Web-{43856426-501E-56F0-E92A-0E4236794E2D}"/>
    <pc:docChg chg="modSld">
      <pc:chgData name="Guest User" userId="S::urn:spo:tenantanon#49edf8e8-7ce8-44bc-8ba6-5e538ffde482::" providerId="AD" clId="Web-{43856426-501E-56F0-E92A-0E4236794E2D}" dt="2025-06-06T11:31:40.415" v="1041" actId="1076"/>
      <pc:docMkLst>
        <pc:docMk/>
      </pc:docMkLst>
      <pc:sldChg chg="addSp delSp modSp">
        <pc:chgData name="Guest User" userId="S::urn:spo:tenantanon#49edf8e8-7ce8-44bc-8ba6-5e538ffde482::" providerId="AD" clId="Web-{43856426-501E-56F0-E92A-0E4236794E2D}" dt="2025-06-06T11:18:36.451" v="913" actId="20577"/>
        <pc:sldMkLst>
          <pc:docMk/>
          <pc:sldMk cId="0" sldId="257"/>
        </pc:sldMkLst>
        <pc:spChg chg="mod">
          <ac:chgData name="Guest User" userId="S::urn:spo:tenantanon#49edf8e8-7ce8-44bc-8ba6-5e538ffde482::" providerId="AD" clId="Web-{43856426-501E-56F0-E92A-0E4236794E2D}" dt="2025-06-06T04:17:58.882" v="506" actId="20577"/>
          <ac:spMkLst>
            <pc:docMk/>
            <pc:sldMk cId="0" sldId="257"/>
            <ac:spMk id="102" creationId="{00000000-0000-0000-0000-000000000000}"/>
          </ac:spMkLst>
        </pc:spChg>
        <pc:spChg chg="mod">
          <ac:chgData name="Guest User" userId="S::urn:spo:tenantanon#49edf8e8-7ce8-44bc-8ba6-5e538ffde482::" providerId="AD" clId="Web-{43856426-501E-56F0-E92A-0E4236794E2D}" dt="2025-06-06T11:18:36.451" v="913" actId="20577"/>
          <ac:spMkLst>
            <pc:docMk/>
            <pc:sldMk cId="0" sldId="257"/>
            <ac:spMk id="105" creationId="{00000000-0000-0000-0000-000000000000}"/>
          </ac:spMkLst>
        </pc:spChg>
        <pc:cxnChg chg="add del">
          <ac:chgData name="Guest User" userId="S::urn:spo:tenantanon#49edf8e8-7ce8-44bc-8ba6-5e538ffde482::" providerId="AD" clId="Web-{43856426-501E-56F0-E92A-0E4236794E2D}" dt="2025-06-06T03:52:20.800" v="21"/>
          <ac:cxnSpMkLst>
            <pc:docMk/>
            <pc:sldMk cId="0" sldId="257"/>
            <ac:cxnSpMk id="104" creationId="{00000000-0000-0000-0000-000000000000}"/>
          </ac:cxnSpMkLst>
        </pc:cxnChg>
      </pc:sldChg>
      <pc:sldChg chg="addSp delSp modSp">
        <pc:chgData name="Guest User" userId="S::urn:spo:tenantanon#49edf8e8-7ce8-44bc-8ba6-5e538ffde482::" providerId="AD" clId="Web-{43856426-501E-56F0-E92A-0E4236794E2D}" dt="2025-06-06T11:19:10.155" v="917"/>
        <pc:sldMkLst>
          <pc:docMk/>
          <pc:sldMk cId="0" sldId="258"/>
        </pc:sldMkLst>
        <pc:spChg chg="add del">
          <ac:chgData name="Guest User" userId="S::urn:spo:tenantanon#49edf8e8-7ce8-44bc-8ba6-5e538ffde482::" providerId="AD" clId="Web-{43856426-501E-56F0-E92A-0E4236794E2D}" dt="2025-06-06T11:19:06.374" v="915"/>
          <ac:spMkLst>
            <pc:docMk/>
            <pc:sldMk cId="0" sldId="258"/>
            <ac:spMk id="3" creationId="{CE1123C4-BF7B-2433-401A-A944B567032F}"/>
          </ac:spMkLst>
        </pc:spChg>
        <pc:spChg chg="add mod">
          <ac:chgData name="Guest User" userId="S::urn:spo:tenantanon#49edf8e8-7ce8-44bc-8ba6-5e538ffde482::" providerId="AD" clId="Web-{43856426-501E-56F0-E92A-0E4236794E2D}" dt="2025-06-06T11:19:10.155" v="917"/>
          <ac:spMkLst>
            <pc:docMk/>
            <pc:sldMk cId="0" sldId="258"/>
            <ac:spMk id="5" creationId="{90E08CE9-687E-3855-79C6-37A74ADA8192}"/>
          </ac:spMkLst>
        </pc:spChg>
        <pc:spChg chg="mod">
          <ac:chgData name="Guest User" userId="S::urn:spo:tenantanon#49edf8e8-7ce8-44bc-8ba6-5e538ffde482::" providerId="AD" clId="Web-{43856426-501E-56F0-E92A-0E4236794E2D}" dt="2025-06-06T04:30:26.547" v="754" actId="20577"/>
          <ac:spMkLst>
            <pc:docMk/>
            <pc:sldMk cId="0" sldId="258"/>
            <ac:spMk id="113" creationId="{00000000-0000-0000-0000-000000000000}"/>
          </ac:spMkLst>
        </pc:spChg>
        <pc:spChg chg="del mod">
          <ac:chgData name="Guest User" userId="S::urn:spo:tenantanon#49edf8e8-7ce8-44bc-8ba6-5e538ffde482::" providerId="AD" clId="Web-{43856426-501E-56F0-E92A-0E4236794E2D}" dt="2025-06-06T11:19:08.733" v="916"/>
          <ac:spMkLst>
            <pc:docMk/>
            <pc:sldMk cId="0" sldId="258"/>
            <ac:spMk id="116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19:20.953" v="919"/>
        <pc:sldMkLst>
          <pc:docMk/>
          <pc:sldMk cId="0" sldId="259"/>
        </pc:sldMkLst>
        <pc:spChg chg="add mod">
          <ac:chgData name="Guest User" userId="S::urn:spo:tenantanon#49edf8e8-7ce8-44bc-8ba6-5e538ffde482::" providerId="AD" clId="Web-{43856426-501E-56F0-E92A-0E4236794E2D}" dt="2025-06-06T11:19:20.953" v="919"/>
          <ac:spMkLst>
            <pc:docMk/>
            <pc:sldMk cId="0" sldId="259"/>
            <ac:spMk id="3" creationId="{E7E52FE3-7A12-EDAD-0116-12850CACD5B2}"/>
          </ac:spMkLst>
        </pc:spChg>
        <pc:spChg chg="del mod">
          <ac:chgData name="Guest User" userId="S::urn:spo:tenantanon#49edf8e8-7ce8-44bc-8ba6-5e538ffde482::" providerId="AD" clId="Web-{43856426-501E-56F0-E92A-0E4236794E2D}" dt="2025-06-06T11:19:19.703" v="918"/>
          <ac:spMkLst>
            <pc:docMk/>
            <pc:sldMk cId="0" sldId="259"/>
            <ac:spMk id="145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1:49.583" v="941"/>
        <pc:sldMkLst>
          <pc:docMk/>
          <pc:sldMk cId="0" sldId="260"/>
        </pc:sldMkLst>
        <pc:spChg chg="add mod">
          <ac:chgData name="Guest User" userId="S::urn:spo:tenantanon#49edf8e8-7ce8-44bc-8ba6-5e538ffde482::" providerId="AD" clId="Web-{43856426-501E-56F0-E92A-0E4236794E2D}" dt="2025-06-06T11:19:31.765" v="921"/>
          <ac:spMkLst>
            <pc:docMk/>
            <pc:sldMk cId="0" sldId="260"/>
            <ac:spMk id="3" creationId="{61522B2D-0CEB-6132-832C-A5BD876E1655}"/>
          </ac:spMkLst>
        </pc:spChg>
        <pc:spChg chg="del">
          <ac:chgData name="Guest User" userId="S::urn:spo:tenantanon#49edf8e8-7ce8-44bc-8ba6-5e538ffde482::" providerId="AD" clId="Web-{43856426-501E-56F0-E92A-0E4236794E2D}" dt="2025-06-06T11:19:30.953" v="920"/>
          <ac:spMkLst>
            <pc:docMk/>
            <pc:sldMk cId="0" sldId="260"/>
            <ac:spMk id="162" creationId="{00000000-0000-0000-0000-000000000000}"/>
          </ac:spMkLst>
        </pc:spChg>
        <pc:graphicFrameChg chg="mod modGraphic">
          <ac:chgData name="Guest User" userId="S::urn:spo:tenantanon#49edf8e8-7ce8-44bc-8ba6-5e538ffde482::" providerId="AD" clId="Web-{43856426-501E-56F0-E92A-0E4236794E2D}" dt="2025-06-06T11:21:49.583" v="941"/>
          <ac:graphicFrameMkLst>
            <pc:docMk/>
            <pc:sldMk cId="0" sldId="260"/>
            <ac:graphicFrameMk id="164" creationId="{00000000-0000-0000-0000-000000000000}"/>
          </ac:graphicFrameMkLst>
        </pc:graphicFrameChg>
      </pc:sldChg>
      <pc:sldChg chg="addSp delSp modSp">
        <pc:chgData name="Guest User" userId="S::urn:spo:tenantanon#49edf8e8-7ce8-44bc-8ba6-5e538ffde482::" providerId="AD" clId="Web-{43856426-501E-56F0-E92A-0E4236794E2D}" dt="2025-06-06T11:22:24.443" v="943"/>
        <pc:sldMkLst>
          <pc:docMk/>
          <pc:sldMk cId="0" sldId="261"/>
        </pc:sldMkLst>
        <pc:spChg chg="add mod">
          <ac:chgData name="Guest User" userId="S::urn:spo:tenantanon#49edf8e8-7ce8-44bc-8ba6-5e538ffde482::" providerId="AD" clId="Web-{43856426-501E-56F0-E92A-0E4236794E2D}" dt="2025-06-06T11:22:24.443" v="943"/>
          <ac:spMkLst>
            <pc:docMk/>
            <pc:sldMk cId="0" sldId="261"/>
            <ac:spMk id="3" creationId="{DFDCB507-6344-6316-F7AF-1AD99A84CBC5}"/>
          </ac:spMkLst>
        </pc:spChg>
        <pc:spChg chg="mod">
          <ac:chgData name="Guest User" userId="S::urn:spo:tenantanon#49edf8e8-7ce8-44bc-8ba6-5e538ffde482::" providerId="AD" clId="Web-{43856426-501E-56F0-E92A-0E4236794E2D}" dt="2025-06-06T11:12:54.861" v="844" actId="20577"/>
          <ac:spMkLst>
            <pc:docMk/>
            <pc:sldMk cId="0" sldId="261"/>
            <ac:spMk id="171" creationId="{00000000-0000-0000-0000-000000000000}"/>
          </ac:spMkLst>
        </pc:spChg>
        <pc:spChg chg="del">
          <ac:chgData name="Guest User" userId="S::urn:spo:tenantanon#49edf8e8-7ce8-44bc-8ba6-5e538ffde482::" providerId="AD" clId="Web-{43856426-501E-56F0-E92A-0E4236794E2D}" dt="2025-06-06T11:22:23.334" v="942"/>
          <ac:spMkLst>
            <pc:docMk/>
            <pc:sldMk cId="0" sldId="261"/>
            <ac:spMk id="175" creationId="{00000000-0000-0000-0000-000000000000}"/>
          </ac:spMkLst>
        </pc:spChg>
      </pc:sldChg>
      <pc:sldChg chg="modSp">
        <pc:chgData name="Guest User" userId="S::urn:spo:tenantanon#49edf8e8-7ce8-44bc-8ba6-5e538ffde482::" providerId="AD" clId="Web-{43856426-501E-56F0-E92A-0E4236794E2D}" dt="2025-06-06T11:24:53.948" v="972" actId="14100"/>
        <pc:sldMkLst>
          <pc:docMk/>
          <pc:sldMk cId="0" sldId="262"/>
        </pc:sldMkLst>
        <pc:spChg chg="mod">
          <ac:chgData name="Guest User" userId="S::urn:spo:tenantanon#49edf8e8-7ce8-44bc-8ba6-5e538ffde482::" providerId="AD" clId="Web-{43856426-501E-56F0-E92A-0E4236794E2D}" dt="2025-06-06T11:24:43.588" v="971"/>
          <ac:spMkLst>
            <pc:docMk/>
            <pc:sldMk cId="0" sldId="262"/>
            <ac:spMk id="187" creationId="{00000000-0000-0000-0000-000000000000}"/>
          </ac:spMkLst>
        </pc:spChg>
        <pc:spChg chg="mod">
          <ac:chgData name="Guest User" userId="S::urn:spo:tenantanon#49edf8e8-7ce8-44bc-8ba6-5e538ffde482::" providerId="AD" clId="Web-{43856426-501E-56F0-E92A-0E4236794E2D}" dt="2025-06-06T11:24:53.948" v="972" actId="14100"/>
          <ac:spMkLst>
            <pc:docMk/>
            <pc:sldMk cId="0" sldId="262"/>
            <ac:spMk id="189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5:22.621" v="974"/>
        <pc:sldMkLst>
          <pc:docMk/>
          <pc:sldMk cId="0" sldId="263"/>
        </pc:sldMkLst>
        <pc:spChg chg="add mod">
          <ac:chgData name="Guest User" userId="S::urn:spo:tenantanon#49edf8e8-7ce8-44bc-8ba6-5e538ffde482::" providerId="AD" clId="Web-{43856426-501E-56F0-E92A-0E4236794E2D}" dt="2025-06-06T11:25:22.621" v="974"/>
          <ac:spMkLst>
            <pc:docMk/>
            <pc:sldMk cId="0" sldId="263"/>
            <ac:spMk id="3" creationId="{FFC54557-51D5-CA5E-55B0-A466FBA166E9}"/>
          </ac:spMkLst>
        </pc:spChg>
        <pc:spChg chg="mod">
          <ac:chgData name="Guest User" userId="S::urn:spo:tenantanon#49edf8e8-7ce8-44bc-8ba6-5e538ffde482::" providerId="AD" clId="Web-{43856426-501E-56F0-E92A-0E4236794E2D}" dt="2025-06-06T04:37:56.156" v="842" actId="20577"/>
          <ac:spMkLst>
            <pc:docMk/>
            <pc:sldMk cId="0" sldId="263"/>
            <ac:spMk id="195" creationId="{00000000-0000-0000-0000-000000000000}"/>
          </ac:spMkLst>
        </pc:spChg>
        <pc:spChg chg="del">
          <ac:chgData name="Guest User" userId="S::urn:spo:tenantanon#49edf8e8-7ce8-44bc-8ba6-5e538ffde482::" providerId="AD" clId="Web-{43856426-501E-56F0-E92A-0E4236794E2D}" dt="2025-06-06T11:25:21.355" v="973"/>
          <ac:spMkLst>
            <pc:docMk/>
            <pc:sldMk cId="0" sldId="263"/>
            <ac:spMk id="200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5:32.856" v="976"/>
        <pc:sldMkLst>
          <pc:docMk/>
          <pc:sldMk cId="0" sldId="264"/>
        </pc:sldMkLst>
        <pc:spChg chg="add mod">
          <ac:chgData name="Guest User" userId="S::urn:spo:tenantanon#49edf8e8-7ce8-44bc-8ba6-5e538ffde482::" providerId="AD" clId="Web-{43856426-501E-56F0-E92A-0E4236794E2D}" dt="2025-06-06T11:25:32.856" v="976"/>
          <ac:spMkLst>
            <pc:docMk/>
            <pc:sldMk cId="0" sldId="264"/>
            <ac:spMk id="3" creationId="{67E3152E-C0BB-0C3A-A5F8-9472D7EC8650}"/>
          </ac:spMkLst>
        </pc:spChg>
        <pc:spChg chg="mod">
          <ac:chgData name="Guest User" userId="S::urn:spo:tenantanon#49edf8e8-7ce8-44bc-8ba6-5e538ffde482::" providerId="AD" clId="Web-{43856426-501E-56F0-E92A-0E4236794E2D}" dt="2025-06-06T04:32:59.834" v="775" actId="20577"/>
          <ac:spMkLst>
            <pc:docMk/>
            <pc:sldMk cId="0" sldId="264"/>
            <ac:spMk id="207" creationId="{00000000-0000-0000-0000-000000000000}"/>
          </ac:spMkLst>
        </pc:spChg>
        <pc:spChg chg="del">
          <ac:chgData name="Guest User" userId="S::urn:spo:tenantanon#49edf8e8-7ce8-44bc-8ba6-5e538ffde482::" providerId="AD" clId="Web-{43856426-501E-56F0-E92A-0E4236794E2D}" dt="2025-06-06T11:25:31.887" v="975"/>
          <ac:spMkLst>
            <pc:docMk/>
            <pc:sldMk cId="0" sldId="264"/>
            <ac:spMk id="212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5:51.388" v="978"/>
        <pc:sldMkLst>
          <pc:docMk/>
          <pc:sldMk cId="0" sldId="265"/>
        </pc:sldMkLst>
        <pc:spChg chg="add mod">
          <ac:chgData name="Guest User" userId="S::urn:spo:tenantanon#49edf8e8-7ce8-44bc-8ba6-5e538ffde482::" providerId="AD" clId="Web-{43856426-501E-56F0-E92A-0E4236794E2D}" dt="2025-06-06T11:25:51.388" v="978"/>
          <ac:spMkLst>
            <pc:docMk/>
            <pc:sldMk cId="0" sldId="265"/>
            <ac:spMk id="3" creationId="{1075D3E6-4F6C-9716-AB20-239C90E356B9}"/>
          </ac:spMkLst>
        </pc:spChg>
        <pc:spChg chg="mod">
          <ac:chgData name="Guest User" userId="S::urn:spo:tenantanon#49edf8e8-7ce8-44bc-8ba6-5e538ffde482::" providerId="AD" clId="Web-{43856426-501E-56F0-E92A-0E4236794E2D}" dt="2025-06-06T04:36:47.638" v="841" actId="14100"/>
          <ac:spMkLst>
            <pc:docMk/>
            <pc:sldMk cId="0" sldId="265"/>
            <ac:spMk id="219" creationId="{00000000-0000-0000-0000-000000000000}"/>
          </ac:spMkLst>
        </pc:spChg>
        <pc:spChg chg="del">
          <ac:chgData name="Guest User" userId="S::urn:spo:tenantanon#49edf8e8-7ce8-44bc-8ba6-5e538ffde482::" providerId="AD" clId="Web-{43856426-501E-56F0-E92A-0E4236794E2D}" dt="2025-06-06T11:25:50.388" v="977"/>
          <ac:spMkLst>
            <pc:docMk/>
            <pc:sldMk cId="0" sldId="265"/>
            <ac:spMk id="225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6:00.935" v="980"/>
        <pc:sldMkLst>
          <pc:docMk/>
          <pc:sldMk cId="0" sldId="266"/>
        </pc:sldMkLst>
        <pc:spChg chg="add mod">
          <ac:chgData name="Guest User" userId="S::urn:spo:tenantanon#49edf8e8-7ce8-44bc-8ba6-5e538ffde482::" providerId="AD" clId="Web-{43856426-501E-56F0-E92A-0E4236794E2D}" dt="2025-06-06T11:26:00.935" v="980"/>
          <ac:spMkLst>
            <pc:docMk/>
            <pc:sldMk cId="0" sldId="266"/>
            <ac:spMk id="3" creationId="{02C49411-4309-FA82-98D5-19DCBFA1D49A}"/>
          </ac:spMkLst>
        </pc:spChg>
        <pc:spChg chg="del">
          <ac:chgData name="Guest User" userId="S::urn:spo:tenantanon#49edf8e8-7ce8-44bc-8ba6-5e538ffde482::" providerId="AD" clId="Web-{43856426-501E-56F0-E92A-0E4236794E2D}" dt="2025-06-06T11:26:00.013" v="979"/>
          <ac:spMkLst>
            <pc:docMk/>
            <pc:sldMk cId="0" sldId="266"/>
            <ac:spMk id="240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6:12.716" v="982"/>
        <pc:sldMkLst>
          <pc:docMk/>
          <pc:sldMk cId="0" sldId="267"/>
        </pc:sldMkLst>
        <pc:spChg chg="add mod">
          <ac:chgData name="Guest User" userId="S::urn:spo:tenantanon#49edf8e8-7ce8-44bc-8ba6-5e538ffde482::" providerId="AD" clId="Web-{43856426-501E-56F0-E92A-0E4236794E2D}" dt="2025-06-06T11:26:12.716" v="982"/>
          <ac:spMkLst>
            <pc:docMk/>
            <pc:sldMk cId="0" sldId="267"/>
            <ac:spMk id="3" creationId="{FE9EC0A3-7D73-1877-C8CB-0153AD7D37C0}"/>
          </ac:spMkLst>
        </pc:spChg>
        <pc:spChg chg="del">
          <ac:chgData name="Guest User" userId="S::urn:spo:tenantanon#49edf8e8-7ce8-44bc-8ba6-5e538ffde482::" providerId="AD" clId="Web-{43856426-501E-56F0-E92A-0E4236794E2D}" dt="2025-06-06T11:26:11.623" v="981"/>
          <ac:spMkLst>
            <pc:docMk/>
            <pc:sldMk cId="0" sldId="267"/>
            <ac:spMk id="254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6:21.326" v="984"/>
        <pc:sldMkLst>
          <pc:docMk/>
          <pc:sldMk cId="0" sldId="268"/>
        </pc:sldMkLst>
        <pc:spChg chg="add mod">
          <ac:chgData name="Guest User" userId="S::urn:spo:tenantanon#49edf8e8-7ce8-44bc-8ba6-5e538ffde482::" providerId="AD" clId="Web-{43856426-501E-56F0-E92A-0E4236794E2D}" dt="2025-06-06T11:26:21.326" v="984"/>
          <ac:spMkLst>
            <pc:docMk/>
            <pc:sldMk cId="0" sldId="268"/>
            <ac:spMk id="3" creationId="{8DD93FDB-6D2D-2DB4-239C-3195099A0B03}"/>
          </ac:spMkLst>
        </pc:spChg>
        <pc:spChg chg="del">
          <ac:chgData name="Guest User" userId="S::urn:spo:tenantanon#49edf8e8-7ce8-44bc-8ba6-5e538ffde482::" providerId="AD" clId="Web-{43856426-501E-56F0-E92A-0E4236794E2D}" dt="2025-06-06T11:26:20.389" v="983"/>
          <ac:spMkLst>
            <pc:docMk/>
            <pc:sldMk cId="0" sldId="268"/>
            <ac:spMk id="266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6:28.936" v="986"/>
        <pc:sldMkLst>
          <pc:docMk/>
          <pc:sldMk cId="0" sldId="269"/>
        </pc:sldMkLst>
        <pc:spChg chg="add mod">
          <ac:chgData name="Guest User" userId="S::urn:spo:tenantanon#49edf8e8-7ce8-44bc-8ba6-5e538ffde482::" providerId="AD" clId="Web-{43856426-501E-56F0-E92A-0E4236794E2D}" dt="2025-06-06T11:26:28.936" v="986"/>
          <ac:spMkLst>
            <pc:docMk/>
            <pc:sldMk cId="0" sldId="269"/>
            <ac:spMk id="3" creationId="{91AE6FDB-E137-32E9-8D79-3B0B278FD3DF}"/>
          </ac:spMkLst>
        </pc:spChg>
        <pc:spChg chg="del">
          <ac:chgData name="Guest User" userId="S::urn:spo:tenantanon#49edf8e8-7ce8-44bc-8ba6-5e538ffde482::" providerId="AD" clId="Web-{43856426-501E-56F0-E92A-0E4236794E2D}" dt="2025-06-06T11:26:28.092" v="985"/>
          <ac:spMkLst>
            <pc:docMk/>
            <pc:sldMk cId="0" sldId="269"/>
            <ac:spMk id="280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6:50.999" v="988"/>
        <pc:sldMkLst>
          <pc:docMk/>
          <pc:sldMk cId="0" sldId="270"/>
        </pc:sldMkLst>
        <pc:spChg chg="add mod">
          <ac:chgData name="Guest User" userId="S::urn:spo:tenantanon#49edf8e8-7ce8-44bc-8ba6-5e538ffde482::" providerId="AD" clId="Web-{43856426-501E-56F0-E92A-0E4236794E2D}" dt="2025-06-06T11:26:50.999" v="988"/>
          <ac:spMkLst>
            <pc:docMk/>
            <pc:sldMk cId="0" sldId="270"/>
            <ac:spMk id="3" creationId="{66569E0B-DC5E-6DEE-0029-D580CE5F98E9}"/>
          </ac:spMkLst>
        </pc:spChg>
        <pc:spChg chg="del">
          <ac:chgData name="Guest User" userId="S::urn:spo:tenantanon#49edf8e8-7ce8-44bc-8ba6-5e538ffde482::" providerId="AD" clId="Web-{43856426-501E-56F0-E92A-0E4236794E2D}" dt="2025-06-06T11:26:49.890" v="987"/>
          <ac:spMkLst>
            <pc:docMk/>
            <pc:sldMk cId="0" sldId="270"/>
            <ac:spMk id="293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7:00.468" v="990"/>
        <pc:sldMkLst>
          <pc:docMk/>
          <pc:sldMk cId="0" sldId="271"/>
        </pc:sldMkLst>
        <pc:spChg chg="add mod">
          <ac:chgData name="Guest User" userId="S::urn:spo:tenantanon#49edf8e8-7ce8-44bc-8ba6-5e538ffde482::" providerId="AD" clId="Web-{43856426-501E-56F0-E92A-0E4236794E2D}" dt="2025-06-06T11:27:00.468" v="990"/>
          <ac:spMkLst>
            <pc:docMk/>
            <pc:sldMk cId="0" sldId="271"/>
            <ac:spMk id="3" creationId="{6C308744-094E-A5D5-7F7F-74504CC38A15}"/>
          </ac:spMkLst>
        </pc:spChg>
        <pc:spChg chg="del">
          <ac:chgData name="Guest User" userId="S::urn:spo:tenantanon#49edf8e8-7ce8-44bc-8ba6-5e538ffde482::" providerId="AD" clId="Web-{43856426-501E-56F0-E92A-0E4236794E2D}" dt="2025-06-06T11:26:59.468" v="989"/>
          <ac:spMkLst>
            <pc:docMk/>
            <pc:sldMk cId="0" sldId="271"/>
            <ac:spMk id="306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7:08.296" v="992"/>
        <pc:sldMkLst>
          <pc:docMk/>
          <pc:sldMk cId="0" sldId="272"/>
        </pc:sldMkLst>
        <pc:spChg chg="add mod">
          <ac:chgData name="Guest User" userId="S::urn:spo:tenantanon#49edf8e8-7ce8-44bc-8ba6-5e538ffde482::" providerId="AD" clId="Web-{43856426-501E-56F0-E92A-0E4236794E2D}" dt="2025-06-06T11:27:08.296" v="992"/>
          <ac:spMkLst>
            <pc:docMk/>
            <pc:sldMk cId="0" sldId="272"/>
            <ac:spMk id="3" creationId="{06C820DD-D8EE-D87C-39AC-532AF07FB70E}"/>
          </ac:spMkLst>
        </pc:spChg>
        <pc:spChg chg="del">
          <ac:chgData name="Guest User" userId="S::urn:spo:tenantanon#49edf8e8-7ce8-44bc-8ba6-5e538ffde482::" providerId="AD" clId="Web-{43856426-501E-56F0-E92A-0E4236794E2D}" dt="2025-06-06T11:27:07.421" v="991"/>
          <ac:spMkLst>
            <pc:docMk/>
            <pc:sldMk cId="0" sldId="272"/>
            <ac:spMk id="327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7:16.125" v="994"/>
        <pc:sldMkLst>
          <pc:docMk/>
          <pc:sldMk cId="0" sldId="273"/>
        </pc:sldMkLst>
        <pc:spChg chg="add mod">
          <ac:chgData name="Guest User" userId="S::urn:spo:tenantanon#49edf8e8-7ce8-44bc-8ba6-5e538ffde482::" providerId="AD" clId="Web-{43856426-501E-56F0-E92A-0E4236794E2D}" dt="2025-06-06T11:27:16.125" v="994"/>
          <ac:spMkLst>
            <pc:docMk/>
            <pc:sldMk cId="0" sldId="273"/>
            <ac:spMk id="3" creationId="{9F4237E6-EC6F-B6EF-108D-E832BD0525FA}"/>
          </ac:spMkLst>
        </pc:spChg>
        <pc:spChg chg="del">
          <ac:chgData name="Guest User" userId="S::urn:spo:tenantanon#49edf8e8-7ce8-44bc-8ba6-5e538ffde482::" providerId="AD" clId="Web-{43856426-501E-56F0-E92A-0E4236794E2D}" dt="2025-06-06T11:27:15.297" v="993"/>
          <ac:spMkLst>
            <pc:docMk/>
            <pc:sldMk cId="0" sldId="273"/>
            <ac:spMk id="352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8:12.908" v="1002" actId="1076"/>
        <pc:sldMkLst>
          <pc:docMk/>
          <pc:sldMk cId="0" sldId="274"/>
        </pc:sldMkLst>
        <pc:spChg chg="add mod">
          <ac:chgData name="Guest User" userId="S::urn:spo:tenantanon#49edf8e8-7ce8-44bc-8ba6-5e538ffde482::" providerId="AD" clId="Web-{43856426-501E-56F0-E92A-0E4236794E2D}" dt="2025-06-06T11:28:01.689" v="999" actId="1076"/>
          <ac:spMkLst>
            <pc:docMk/>
            <pc:sldMk cId="0" sldId="274"/>
            <ac:spMk id="3" creationId="{530E42B2-16EB-4637-2F11-C67A3F8A4895}"/>
          </ac:spMkLst>
        </pc:spChg>
        <pc:spChg chg="del">
          <ac:chgData name="Guest User" userId="S::urn:spo:tenantanon#49edf8e8-7ce8-44bc-8ba6-5e538ffde482::" providerId="AD" clId="Web-{43856426-501E-56F0-E92A-0E4236794E2D}" dt="2025-06-06T11:27:52.407" v="996"/>
          <ac:spMkLst>
            <pc:docMk/>
            <pc:sldMk cId="0" sldId="274"/>
            <ac:spMk id="374" creationId="{00000000-0000-0000-0000-000000000000}"/>
          </ac:spMkLst>
        </pc:spChg>
        <pc:cxnChg chg="mod">
          <ac:chgData name="Guest User" userId="S::urn:spo:tenantanon#49edf8e8-7ce8-44bc-8ba6-5e538ffde482::" providerId="AD" clId="Web-{43856426-501E-56F0-E92A-0E4236794E2D}" dt="2025-06-06T11:28:12.908" v="1002" actId="1076"/>
          <ac:cxnSpMkLst>
            <pc:docMk/>
            <pc:sldMk cId="0" sldId="274"/>
            <ac:cxnSpMk id="375" creationId="{00000000-0000-0000-0000-000000000000}"/>
          </ac:cxnSpMkLst>
        </pc:cxnChg>
      </pc:sldChg>
      <pc:sldChg chg="addSp delSp modSp">
        <pc:chgData name="Guest User" userId="S::urn:spo:tenantanon#49edf8e8-7ce8-44bc-8ba6-5e538ffde482::" providerId="AD" clId="Web-{43856426-501E-56F0-E92A-0E4236794E2D}" dt="2025-06-06T11:28:36.221" v="1005" actId="1076"/>
        <pc:sldMkLst>
          <pc:docMk/>
          <pc:sldMk cId="0" sldId="275"/>
        </pc:sldMkLst>
        <pc:spChg chg="add mod">
          <ac:chgData name="Guest User" userId="S::urn:spo:tenantanon#49edf8e8-7ce8-44bc-8ba6-5e538ffde482::" providerId="AD" clId="Web-{43856426-501E-56F0-E92A-0E4236794E2D}" dt="2025-06-06T11:28:28.471" v="1004"/>
          <ac:spMkLst>
            <pc:docMk/>
            <pc:sldMk cId="0" sldId="275"/>
            <ac:spMk id="3" creationId="{AE048E28-5EAF-5D9D-2FAA-316BC6ACA896}"/>
          </ac:spMkLst>
        </pc:spChg>
        <pc:spChg chg="del">
          <ac:chgData name="Guest User" userId="S::urn:spo:tenantanon#49edf8e8-7ce8-44bc-8ba6-5e538ffde482::" providerId="AD" clId="Web-{43856426-501E-56F0-E92A-0E4236794E2D}" dt="2025-06-06T11:28:27.143" v="1003"/>
          <ac:spMkLst>
            <pc:docMk/>
            <pc:sldMk cId="0" sldId="275"/>
            <ac:spMk id="387" creationId="{00000000-0000-0000-0000-000000000000}"/>
          </ac:spMkLst>
        </pc:spChg>
        <pc:cxnChg chg="mod">
          <ac:chgData name="Guest User" userId="S::urn:spo:tenantanon#49edf8e8-7ce8-44bc-8ba6-5e538ffde482::" providerId="AD" clId="Web-{43856426-501E-56F0-E92A-0E4236794E2D}" dt="2025-06-06T11:28:36.221" v="1005" actId="1076"/>
          <ac:cxnSpMkLst>
            <pc:docMk/>
            <pc:sldMk cId="0" sldId="275"/>
            <ac:cxnSpMk id="388" creationId="{00000000-0000-0000-0000-000000000000}"/>
          </ac:cxnSpMkLst>
        </pc:cxnChg>
      </pc:sldChg>
      <pc:sldChg chg="addSp delSp modSp">
        <pc:chgData name="Guest User" userId="S::urn:spo:tenantanon#49edf8e8-7ce8-44bc-8ba6-5e538ffde482::" providerId="AD" clId="Web-{43856426-501E-56F0-E92A-0E4236794E2D}" dt="2025-06-06T11:28:45.690" v="1007"/>
        <pc:sldMkLst>
          <pc:docMk/>
          <pc:sldMk cId="0" sldId="276"/>
        </pc:sldMkLst>
        <pc:spChg chg="add mod">
          <ac:chgData name="Guest User" userId="S::urn:spo:tenantanon#49edf8e8-7ce8-44bc-8ba6-5e538ffde482::" providerId="AD" clId="Web-{43856426-501E-56F0-E92A-0E4236794E2D}" dt="2025-06-06T11:28:45.690" v="1007"/>
          <ac:spMkLst>
            <pc:docMk/>
            <pc:sldMk cId="0" sldId="276"/>
            <ac:spMk id="3" creationId="{48123320-9803-50A9-8D5D-B3BFB76D0F8B}"/>
          </ac:spMkLst>
        </pc:spChg>
        <pc:spChg chg="del">
          <ac:chgData name="Guest User" userId="S::urn:spo:tenantanon#49edf8e8-7ce8-44bc-8ba6-5e538ffde482::" providerId="AD" clId="Web-{43856426-501E-56F0-E92A-0E4236794E2D}" dt="2025-06-06T11:28:44.518" v="1006"/>
          <ac:spMkLst>
            <pc:docMk/>
            <pc:sldMk cId="0" sldId="276"/>
            <ac:spMk id="400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9:02.519" v="1011" actId="1076"/>
        <pc:sldMkLst>
          <pc:docMk/>
          <pc:sldMk cId="0" sldId="277"/>
        </pc:sldMkLst>
        <pc:spChg chg="add mod">
          <ac:chgData name="Guest User" userId="S::urn:spo:tenantanon#49edf8e8-7ce8-44bc-8ba6-5e538ffde482::" providerId="AD" clId="Web-{43856426-501E-56F0-E92A-0E4236794E2D}" dt="2025-06-06T11:29:02.519" v="1011" actId="1076"/>
          <ac:spMkLst>
            <pc:docMk/>
            <pc:sldMk cId="0" sldId="277"/>
            <ac:spMk id="3" creationId="{0C95D930-B7F0-B619-FBEF-2A2CD9528E46}"/>
          </ac:spMkLst>
        </pc:spChg>
        <pc:spChg chg="del">
          <ac:chgData name="Guest User" userId="S::urn:spo:tenantanon#49edf8e8-7ce8-44bc-8ba6-5e538ffde482::" providerId="AD" clId="Web-{43856426-501E-56F0-E92A-0E4236794E2D}" dt="2025-06-06T11:28:56.300" v="1008"/>
          <ac:spMkLst>
            <pc:docMk/>
            <pc:sldMk cId="0" sldId="277"/>
            <ac:spMk id="413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9:17.270" v="1014" actId="1076"/>
        <pc:sldMkLst>
          <pc:docMk/>
          <pc:sldMk cId="0" sldId="278"/>
        </pc:sldMkLst>
        <pc:spChg chg="add mod">
          <ac:chgData name="Guest User" userId="S::urn:spo:tenantanon#49edf8e8-7ce8-44bc-8ba6-5e538ffde482::" providerId="AD" clId="Web-{43856426-501E-56F0-E92A-0E4236794E2D}" dt="2025-06-06T11:29:17.270" v="1014" actId="1076"/>
          <ac:spMkLst>
            <pc:docMk/>
            <pc:sldMk cId="0" sldId="278"/>
            <ac:spMk id="3" creationId="{7D033906-2021-A42D-F298-06F7042758D5}"/>
          </ac:spMkLst>
        </pc:spChg>
        <pc:spChg chg="del">
          <ac:chgData name="Guest User" userId="S::urn:spo:tenantanon#49edf8e8-7ce8-44bc-8ba6-5e538ffde482::" providerId="AD" clId="Web-{43856426-501E-56F0-E92A-0E4236794E2D}" dt="2025-06-06T11:29:10.988" v="1012"/>
          <ac:spMkLst>
            <pc:docMk/>
            <pc:sldMk cId="0" sldId="278"/>
            <ac:spMk id="426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9:27.239" v="1017" actId="1076"/>
        <pc:sldMkLst>
          <pc:docMk/>
          <pc:sldMk cId="0" sldId="279"/>
        </pc:sldMkLst>
        <pc:spChg chg="add mod">
          <ac:chgData name="Guest User" userId="S::urn:spo:tenantanon#49edf8e8-7ce8-44bc-8ba6-5e538ffde482::" providerId="AD" clId="Web-{43856426-501E-56F0-E92A-0E4236794E2D}" dt="2025-06-06T11:29:27.239" v="1017" actId="1076"/>
          <ac:spMkLst>
            <pc:docMk/>
            <pc:sldMk cId="0" sldId="279"/>
            <ac:spMk id="3" creationId="{34F3A02E-2FB1-7B31-A9BA-E0B64CC3D1F9}"/>
          </ac:spMkLst>
        </pc:spChg>
        <pc:spChg chg="del">
          <ac:chgData name="Guest User" userId="S::urn:spo:tenantanon#49edf8e8-7ce8-44bc-8ba6-5e538ffde482::" providerId="AD" clId="Web-{43856426-501E-56F0-E92A-0E4236794E2D}" dt="2025-06-06T11:29:22.660" v="1015"/>
          <ac:spMkLst>
            <pc:docMk/>
            <pc:sldMk cId="0" sldId="279"/>
            <ac:spMk id="440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9:43.427" v="1021" actId="1076"/>
        <pc:sldMkLst>
          <pc:docMk/>
          <pc:sldMk cId="0" sldId="280"/>
        </pc:sldMkLst>
        <pc:spChg chg="add mod">
          <ac:chgData name="Guest User" userId="S::urn:spo:tenantanon#49edf8e8-7ce8-44bc-8ba6-5e538ffde482::" providerId="AD" clId="Web-{43856426-501E-56F0-E92A-0E4236794E2D}" dt="2025-06-06T11:29:43.427" v="1021" actId="1076"/>
          <ac:spMkLst>
            <pc:docMk/>
            <pc:sldMk cId="0" sldId="280"/>
            <ac:spMk id="3" creationId="{92D8F91A-0776-3765-5858-A59214070841}"/>
          </ac:spMkLst>
        </pc:spChg>
        <pc:spChg chg="del">
          <ac:chgData name="Guest User" userId="S::urn:spo:tenantanon#49edf8e8-7ce8-44bc-8ba6-5e538ffde482::" providerId="AD" clId="Web-{43856426-501E-56F0-E92A-0E4236794E2D}" dt="2025-06-06T11:29:35.942" v="1018"/>
          <ac:spMkLst>
            <pc:docMk/>
            <pc:sldMk cId="0" sldId="280"/>
            <ac:spMk id="453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29:57.912" v="1025" actId="1076"/>
        <pc:sldMkLst>
          <pc:docMk/>
          <pc:sldMk cId="0" sldId="281"/>
        </pc:sldMkLst>
        <pc:spChg chg="add mod">
          <ac:chgData name="Guest User" userId="S::urn:spo:tenantanon#49edf8e8-7ce8-44bc-8ba6-5e538ffde482::" providerId="AD" clId="Web-{43856426-501E-56F0-E92A-0E4236794E2D}" dt="2025-06-06T11:29:57.912" v="1025" actId="1076"/>
          <ac:spMkLst>
            <pc:docMk/>
            <pc:sldMk cId="0" sldId="281"/>
            <ac:spMk id="3" creationId="{F7EBBD82-9CB4-4173-4395-F33D23B8D8D6}"/>
          </ac:spMkLst>
        </pc:spChg>
        <pc:spChg chg="del">
          <ac:chgData name="Guest User" userId="S::urn:spo:tenantanon#49edf8e8-7ce8-44bc-8ba6-5e538ffde482::" providerId="AD" clId="Web-{43856426-501E-56F0-E92A-0E4236794E2D}" dt="2025-06-06T11:29:51.005" v="1022"/>
          <ac:spMkLst>
            <pc:docMk/>
            <pc:sldMk cId="0" sldId="281"/>
            <ac:spMk id="466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30:27.022" v="1029" actId="20577"/>
        <pc:sldMkLst>
          <pc:docMk/>
          <pc:sldMk cId="0" sldId="282"/>
        </pc:sldMkLst>
        <pc:spChg chg="add mod">
          <ac:chgData name="Guest User" userId="S::urn:spo:tenantanon#49edf8e8-7ce8-44bc-8ba6-5e538ffde482::" providerId="AD" clId="Web-{43856426-501E-56F0-E92A-0E4236794E2D}" dt="2025-06-06T11:30:17.068" v="1028" actId="1076"/>
          <ac:spMkLst>
            <pc:docMk/>
            <pc:sldMk cId="0" sldId="282"/>
            <ac:spMk id="3" creationId="{658A91E0-8B14-2E82-4030-09F5AB1C5680}"/>
          </ac:spMkLst>
        </pc:spChg>
        <pc:spChg chg="mod">
          <ac:chgData name="Guest User" userId="S::urn:spo:tenantanon#49edf8e8-7ce8-44bc-8ba6-5e538ffde482::" providerId="AD" clId="Web-{43856426-501E-56F0-E92A-0E4236794E2D}" dt="2025-06-06T11:30:27.022" v="1029" actId="20577"/>
          <ac:spMkLst>
            <pc:docMk/>
            <pc:sldMk cId="0" sldId="282"/>
            <ac:spMk id="479" creationId="{00000000-0000-0000-0000-000000000000}"/>
          </ac:spMkLst>
        </pc:spChg>
        <pc:spChg chg="del">
          <ac:chgData name="Guest User" userId="S::urn:spo:tenantanon#49edf8e8-7ce8-44bc-8ba6-5e538ffde482::" providerId="AD" clId="Web-{43856426-501E-56F0-E92A-0E4236794E2D}" dt="2025-06-06T11:30:10.146" v="1026"/>
          <ac:spMkLst>
            <pc:docMk/>
            <pc:sldMk cId="0" sldId="282"/>
            <ac:spMk id="480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30:51.913" v="1032" actId="1076"/>
        <pc:sldMkLst>
          <pc:docMk/>
          <pc:sldMk cId="0" sldId="283"/>
        </pc:sldMkLst>
        <pc:spChg chg="add mod">
          <ac:chgData name="Guest User" userId="S::urn:spo:tenantanon#49edf8e8-7ce8-44bc-8ba6-5e538ffde482::" providerId="AD" clId="Web-{43856426-501E-56F0-E92A-0E4236794E2D}" dt="2025-06-06T11:30:51.913" v="1032" actId="1076"/>
          <ac:spMkLst>
            <pc:docMk/>
            <pc:sldMk cId="0" sldId="283"/>
            <ac:spMk id="3" creationId="{69384C83-32B6-013A-22F2-09C0AA772C04}"/>
          </ac:spMkLst>
        </pc:spChg>
        <pc:spChg chg="del">
          <ac:chgData name="Guest User" userId="S::urn:spo:tenantanon#49edf8e8-7ce8-44bc-8ba6-5e538ffde482::" providerId="AD" clId="Web-{43856426-501E-56F0-E92A-0E4236794E2D}" dt="2025-06-06T11:30:46.507" v="1030"/>
          <ac:spMkLst>
            <pc:docMk/>
            <pc:sldMk cId="0" sldId="283"/>
            <ac:spMk id="496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31:08.617" v="1035" actId="1076"/>
        <pc:sldMkLst>
          <pc:docMk/>
          <pc:sldMk cId="0" sldId="284"/>
        </pc:sldMkLst>
        <pc:spChg chg="add mod">
          <ac:chgData name="Guest User" userId="S::urn:spo:tenantanon#49edf8e8-7ce8-44bc-8ba6-5e538ffde482::" providerId="AD" clId="Web-{43856426-501E-56F0-E92A-0E4236794E2D}" dt="2025-06-06T11:31:08.617" v="1035" actId="1076"/>
          <ac:spMkLst>
            <pc:docMk/>
            <pc:sldMk cId="0" sldId="284"/>
            <ac:spMk id="3" creationId="{D29AA17A-E6EF-D5AD-0208-1F99B9E534C2}"/>
          </ac:spMkLst>
        </pc:spChg>
        <pc:spChg chg="del">
          <ac:chgData name="Guest User" userId="S::urn:spo:tenantanon#49edf8e8-7ce8-44bc-8ba6-5e538ffde482::" providerId="AD" clId="Web-{43856426-501E-56F0-E92A-0E4236794E2D}" dt="2025-06-06T11:31:04.070" v="1033"/>
          <ac:spMkLst>
            <pc:docMk/>
            <pc:sldMk cId="0" sldId="284"/>
            <ac:spMk id="509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31:25.602" v="1038" actId="1076"/>
        <pc:sldMkLst>
          <pc:docMk/>
          <pc:sldMk cId="0" sldId="285"/>
        </pc:sldMkLst>
        <pc:spChg chg="add mod">
          <ac:chgData name="Guest User" userId="S::urn:spo:tenantanon#49edf8e8-7ce8-44bc-8ba6-5e538ffde482::" providerId="AD" clId="Web-{43856426-501E-56F0-E92A-0E4236794E2D}" dt="2025-06-06T11:31:25.602" v="1038" actId="1076"/>
          <ac:spMkLst>
            <pc:docMk/>
            <pc:sldMk cId="0" sldId="285"/>
            <ac:spMk id="3" creationId="{B5326C65-2F98-FF23-61AC-81660963330C}"/>
          </ac:spMkLst>
        </pc:spChg>
        <pc:spChg chg="del">
          <ac:chgData name="Guest User" userId="S::urn:spo:tenantanon#49edf8e8-7ce8-44bc-8ba6-5e538ffde482::" providerId="AD" clId="Web-{43856426-501E-56F0-E92A-0E4236794E2D}" dt="2025-06-06T11:31:19.649" v="1036"/>
          <ac:spMkLst>
            <pc:docMk/>
            <pc:sldMk cId="0" sldId="285"/>
            <ac:spMk id="525" creationId="{00000000-0000-0000-0000-000000000000}"/>
          </ac:spMkLst>
        </pc:spChg>
      </pc:sldChg>
      <pc:sldChg chg="addSp delSp modSp">
        <pc:chgData name="Guest User" userId="S::urn:spo:tenantanon#49edf8e8-7ce8-44bc-8ba6-5e538ffde482::" providerId="AD" clId="Web-{43856426-501E-56F0-E92A-0E4236794E2D}" dt="2025-06-06T11:31:40.415" v="1041" actId="1076"/>
        <pc:sldMkLst>
          <pc:docMk/>
          <pc:sldMk cId="0" sldId="286"/>
        </pc:sldMkLst>
        <pc:spChg chg="add mod">
          <ac:chgData name="Guest User" userId="S::urn:spo:tenantanon#49edf8e8-7ce8-44bc-8ba6-5e538ffde482::" providerId="AD" clId="Web-{43856426-501E-56F0-E92A-0E4236794E2D}" dt="2025-06-06T11:31:40.415" v="1041" actId="1076"/>
          <ac:spMkLst>
            <pc:docMk/>
            <pc:sldMk cId="0" sldId="286"/>
            <ac:spMk id="3" creationId="{35B67984-57EC-8ADF-024C-87D3D7658155}"/>
          </ac:spMkLst>
        </pc:spChg>
        <pc:spChg chg="del">
          <ac:chgData name="Guest User" userId="S::urn:spo:tenantanon#49edf8e8-7ce8-44bc-8ba6-5e538ffde482::" providerId="AD" clId="Web-{43856426-501E-56F0-E92A-0E4236794E2D}" dt="2025-06-06T11:31:35.321" v="1039"/>
          <ac:spMkLst>
            <pc:docMk/>
            <pc:sldMk cId="0" sldId="286"/>
            <ac:spMk id="53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721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 Courses replaced with New Programmes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1407961f21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1407961f21_1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31407961f21_1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74cfb5d92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174cfb5d92_2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3174cfb5d92_2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11a6dad9f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11a6dad9f6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311a6dad9f6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11a6dad9f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11a6dad9f6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311a6dad9f6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1334b52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31334b52e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331334b52e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1223b2e2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1223b2e24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31223b2e24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1223b2e24d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1223b2e24d_2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31223b2e24d_2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1223b2e24d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1223b2e24d_2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31223b2e24d_2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1223b2e24d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1223b2e24d_2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31223b2e24d_2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1223b2e24d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1223b2e24d_2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31223b2e24d_2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35f5fe592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35f5fe592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335f5fe5927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1223b2e24d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1223b2e24d_2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31223b2e24d_2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1223b2e24d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1223b2e24d_2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31223b2e24d_2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1223b2e24d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1223b2e24d_2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g31223b2e24d_2_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1223b2e24d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1223b2e24d_2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31223b2e24d_2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1334b52e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31334b52ef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31334b52ef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1223b2e24d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1223b2e24d_2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g31223b2e24d_2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1223b2e24d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1223b2e24d_2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31223b2e24d_2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11a6dad9f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11a6dad9f6_0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311a6dad9f6_0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154" name="Google Shape;154;p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z8UAiYybpogbpQ5kyt6KaSTwHZvGnhb-/view?usp=sharing" TargetMode="External"/><Relationship Id="rId3" Type="http://schemas.openxmlformats.org/officeDocument/2006/relationships/hyperlink" Target="https://docs.google.com/spreadsheets/d/1TKvvY_a5lV2Sllj3a1hAWbEFBV1pxXaX/edit?usp=sharing&amp;ouid=112014518201449402497&amp;rtpof=true&amp;sd=true" TargetMode="External"/><Relationship Id="rId7" Type="http://schemas.openxmlformats.org/officeDocument/2006/relationships/hyperlink" Target="https://www.proquest.com/?parentSessionId=W8UJ63gHVEqeHT0zGtn1vl5RFaTqgkCfczxIb15MJ44=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spreadsheets/d/1L7A8WCz6ZxBlgSh1ZxeRM5QkyKxusMWI/edit?usp=sharing&amp;ouid=112014518201449402497&amp;rtpof=true&amp;sd=true" TargetMode="External"/><Relationship Id="rId5" Type="http://schemas.openxmlformats.org/officeDocument/2006/relationships/hyperlink" Target="https://docs.google.com/spreadsheets/d/1BGFC3EAW3POEW87LaYEbVwcSGyjjST-x/edit?usp=sharing&amp;ouid=112014518201449402497&amp;rtpof=true&amp;sd=true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ieeexplore.ieee.org/Xplore/home.jsp" TargetMode="External"/><Relationship Id="rId9" Type="http://schemas.openxmlformats.org/officeDocument/2006/relationships/hyperlink" Target="https://drive.google.com/file/d/1MQ0Gm4lmlPBn2L35zUU4uPHFySLYDyUm/view?usp=sharin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cBQ7-n_Msx6-7cO6rdn2eETeDhtT4iy6/view?usp=sharing" TargetMode="External"/><Relationship Id="rId3" Type="http://schemas.openxmlformats.org/officeDocument/2006/relationships/hyperlink" Target="https://drive.google.com/file/d/138vnK92rQWPC48zV4LY9LCMMRp6zeYFx/view?usp=sharing" TargetMode="External"/><Relationship Id="rId7" Type="http://schemas.openxmlformats.org/officeDocument/2006/relationships/hyperlink" Target="https://drive.google.com/file/d/1fQlepVgamBVxHu8euXOzBdilnzovjeyW/view?usp=shar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opac.krmangalam.edu.in/" TargetMode="External"/><Relationship Id="rId4" Type="http://schemas.openxmlformats.org/officeDocument/2006/relationships/hyperlink" Target="https://drive.google.com/file/d/1ioZ9wx9XFd5RoBNdpOoBX9W3X7lZ1cE0/view?usp=shari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tMwBp3Mw4VV-ozxKftu5dF2Mdm2r3N-a/edit?gid=1989903308#gid=198990330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rive.google.com/file/d/1vn2RCH9g-CYKaMUZUK6G6MDljGxsqub8/view?usp=sharing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ac.krmangalam.edu.in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hyperlink" Target="https://library.krmangalam.edu.in/user#/home" TargetMode="External"/><Relationship Id="rId4" Type="http://schemas.openxmlformats.org/officeDocument/2006/relationships/hyperlink" Target="https://docs.google.com/spreadsheets/d/1bzFQ3Zk8YGACNvNDCGI8HqK9Ms7_0-5M/edit?usp=sharing&amp;ouid=112014518201449402497&amp;rtpof=true&amp;sd=tru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docs.google.com/spreadsheets/d/1D-tayXB0g9EEujPdUDLCALslxV7ATfKY/edit?usp=sharing&amp;ouid=112014518201449402497&amp;rtpof=true&amp;sd=tru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conline.com/" TargetMode="External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image" Target="../media/image4.png"/><Relationship Id="rId21" Type="http://schemas.openxmlformats.org/officeDocument/2006/relationships/hyperlink" Target="https://delnet.in/" TargetMode="External"/><Relationship Id="rId7" Type="http://schemas.openxmlformats.org/officeDocument/2006/relationships/image" Target="../media/image19.png"/><Relationship Id="rId12" Type="http://schemas.openxmlformats.org/officeDocument/2006/relationships/hyperlink" Target="https://link.gale.com/apps/menu?u=krmu" TargetMode="External"/><Relationship Id="rId17" Type="http://schemas.openxmlformats.org/officeDocument/2006/relationships/hyperlink" Target="https://shodhganga.inflibnet.ac.in/" TargetMode="External"/><Relationship Id="rId25" Type="http://schemas.openxmlformats.org/officeDocument/2006/relationships/hyperlink" Target="https://www.manupatrafast.com/" TargetMode="Externa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pac.krmangalam.edu.in/" TargetMode="External"/><Relationship Id="rId11" Type="http://schemas.openxmlformats.org/officeDocument/2006/relationships/image" Target="../media/image21.png"/><Relationship Id="rId24" Type="http://schemas.openxmlformats.org/officeDocument/2006/relationships/image" Target="../media/image28.png"/><Relationship Id="rId5" Type="http://schemas.openxmlformats.org/officeDocument/2006/relationships/image" Target="../media/image18.png"/><Relationship Id="rId15" Type="http://schemas.openxmlformats.org/officeDocument/2006/relationships/hyperlink" Target="http://www.proquest.com/" TargetMode="External"/><Relationship Id="rId23" Type="http://schemas.openxmlformats.org/officeDocument/2006/relationships/hyperlink" Target="https://www.drillbitplagiarismcheck.com/auth/login" TargetMode="External"/><Relationship Id="rId28" Type="http://schemas.openxmlformats.org/officeDocument/2006/relationships/hyperlink" Target="https://drive.google.com/file/d/1vQeDb9NdtoIrb0rP0LbA8fZl6cBBn18C/view?usp=sharing" TargetMode="External"/><Relationship Id="rId10" Type="http://schemas.openxmlformats.org/officeDocument/2006/relationships/hyperlink" Target="https://www.ieee.org/ieeexplore" TargetMode="External"/><Relationship Id="rId19" Type="http://schemas.openxmlformats.org/officeDocument/2006/relationships/hyperlink" Target="https://www.turnitin.com/" TargetMode="External"/><Relationship Id="rId4" Type="http://schemas.openxmlformats.org/officeDocument/2006/relationships/hyperlink" Target="https://library.krmangalam.edu.in/user#/home" TargetMode="External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hyperlink" Target="https://drive.google.com/file/d/1BkokaptWztZnw3pAMgv3HulXTYh5kX_r/view?usp=sharin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quest.com/" TargetMode="External"/><Relationship Id="rId13" Type="http://schemas.openxmlformats.org/officeDocument/2006/relationships/hyperlink" Target="https://delnet.in/" TargetMode="External"/><Relationship Id="rId18" Type="http://schemas.openxmlformats.org/officeDocument/2006/relationships/hyperlink" Target="https://www.drillbitplagiarismcheck.com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scconline.com/" TargetMode="External"/><Relationship Id="rId12" Type="http://schemas.openxmlformats.org/officeDocument/2006/relationships/hyperlink" Target="https://go.gale.com/ps/start.do?p=SPJ.SP09&amp;u=krmu&amp;aty=ip" TargetMode="External"/><Relationship Id="rId17" Type="http://schemas.openxmlformats.org/officeDocument/2006/relationships/hyperlink" Target="https://shodhganga.inflibnet.ac.in/" TargetMode="External"/><Relationship Id="rId2" Type="http://schemas.openxmlformats.org/officeDocument/2006/relationships/notesSlide" Target="../notesSlides/notesSlide18.xml"/><Relationship Id="rId16" Type="http://schemas.openxmlformats.org/officeDocument/2006/relationships/hyperlink" Target="https://krmangalam.irins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nupatrafast.com/" TargetMode="External"/><Relationship Id="rId11" Type="http://schemas.openxmlformats.org/officeDocument/2006/relationships/hyperlink" Target="https://go.gale.com/ps/start.do?p=SPJ.SP02&amp;u=krmu&amp;aty=ip" TargetMode="External"/><Relationship Id="rId5" Type="http://schemas.openxmlformats.org/officeDocument/2006/relationships/hyperlink" Target="https://drive.google.com/file/d/1InJi0E_lghyZ0obmlPYWjBkgk30s7Q9M/view?usp=sharing" TargetMode="External"/><Relationship Id="rId15" Type="http://schemas.openxmlformats.org/officeDocument/2006/relationships/hyperlink" Target="https://inflibnet.ac.in/" TargetMode="External"/><Relationship Id="rId10" Type="http://schemas.openxmlformats.org/officeDocument/2006/relationships/hyperlink" Target="https://link.gale.com/apps/menu?u=krmu" TargetMode="External"/><Relationship Id="rId19" Type="http://schemas.openxmlformats.org/officeDocument/2006/relationships/hyperlink" Target="https://www.turnitin.com/" TargetMode="External"/><Relationship Id="rId4" Type="http://schemas.openxmlformats.org/officeDocument/2006/relationships/hyperlink" Target="https://library.krmangalam.edu.in/" TargetMode="External"/><Relationship Id="rId9" Type="http://schemas.openxmlformats.org/officeDocument/2006/relationships/hyperlink" Target="https://www.ieee.org/ieeexplore" TargetMode="External"/><Relationship Id="rId14" Type="http://schemas.openxmlformats.org/officeDocument/2006/relationships/hyperlink" Target="https://ndl.iitkgp.ac.in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shodhchakra.inflibnet.ac.in/" TargetMode="External"/><Relationship Id="rId13" Type="http://schemas.openxmlformats.org/officeDocument/2006/relationships/image" Target="../media/image33.png"/><Relationship Id="rId18" Type="http://schemas.openxmlformats.org/officeDocument/2006/relationships/hyperlink" Target="https://ndl.iitkgp.ac.in/ndl_re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hyperlink" Target="https://krmangalam.irins.org/" TargetMode="External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shodhgangotri.inflibnet.ac.in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hodhganga.inflibnet.ac.in/handle/10603/306317/browse?type=dateaccessioned&amp;submit_browse=Upload+Date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hyperlink" Target="https://shodhshuddhi.inflibnet.ac.in/" TargetMode="External"/><Relationship Id="rId19" Type="http://schemas.openxmlformats.org/officeDocument/2006/relationships/image" Target="../media/image36.png"/><Relationship Id="rId4" Type="http://schemas.openxmlformats.org/officeDocument/2006/relationships/hyperlink" Target="https://inflibnet.ac.in/" TargetMode="External"/><Relationship Id="rId9" Type="http://schemas.openxmlformats.org/officeDocument/2006/relationships/image" Target="../media/image31.png"/><Relationship Id="rId14" Type="http://schemas.openxmlformats.org/officeDocument/2006/relationships/hyperlink" Target="https://delnet.in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hodhganga.inflibnet.ac.in/handle/10603/306317/browse?type=dateaccessioned&amp;submit_browse=Upload+Date" TargetMode="External"/><Relationship Id="rId3" Type="http://schemas.openxmlformats.org/officeDocument/2006/relationships/hyperlink" Target="https://docs.google.com/spreadsheets/d/1B9rqxTueZ1tUa3cOUnhXV62wth2ULpNyGLZ8TYY935I/edit?usp=sharing" TargetMode="External"/><Relationship Id="rId7" Type="http://schemas.openxmlformats.org/officeDocument/2006/relationships/hyperlink" Target="https://docs.google.com/spreadsheets/d/1kUbrVp2uRzE7x5fmO1sGsC538YpfUM2l/edit?usp=sharing&amp;ouid=112014518201449402497&amp;rtpof=true&amp;sd=tru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spreadsheets/d/1nwRsGCf1NaavQlVGe_Zqiko5LLWREKj7/edit?usp=sharing&amp;ouid=112014518201449402497&amp;rtpof=true&amp;sd=true" TargetMode="External"/><Relationship Id="rId5" Type="http://schemas.openxmlformats.org/officeDocument/2006/relationships/hyperlink" Target="https://docs.google.com/spreadsheets/d/1D-tayXB0g9EEujPdUDLCALslxV7ATfKY/edit?usp=sharing&amp;ouid=112014518201449402497&amp;rtpof=true&amp;sd=true" TargetMode="External"/><Relationship Id="rId4" Type="http://schemas.openxmlformats.org/officeDocument/2006/relationships/hyperlink" Target="https://drive.google.com/file/d/1Q254zjjNU6SoQP9JtBf06V_NKGdHfHbF/view?usp=shar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spreadsheets/d/1BGFC3EAW3POEW87LaYEbVwcSGyjjST-x/edit?usp=sharing&amp;ouid=112014518201449402497&amp;rtpof=true&amp;sd=true" TargetMode="External"/><Relationship Id="rId13" Type="http://schemas.openxmlformats.org/officeDocument/2006/relationships/hyperlink" Target="https://www.drillbitplagiarismcheck.com/auth/login" TargetMode="External"/><Relationship Id="rId3" Type="http://schemas.openxmlformats.org/officeDocument/2006/relationships/hyperlink" Target="https://docs.google.com/spreadsheets/d/1TKvvY_a5lV2Sllj3a1hAWbEFBV1pxXaX/edit?usp=sharing&amp;ouid=112014518201449402497&amp;rtpof=true&amp;sd=true" TargetMode="External"/><Relationship Id="rId7" Type="http://schemas.openxmlformats.org/officeDocument/2006/relationships/hyperlink" Target="https://ieeexplore.ieee.org/Xplore/home.jsp" TargetMode="External"/><Relationship Id="rId12" Type="http://schemas.openxmlformats.org/officeDocument/2006/relationships/hyperlink" Target="https://drive.google.com/file/d/1MQ0Gm4lmlPBn2L35zUU4uPHFySLYDyUm/view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spreadsheets/d/1Ln1qQsEJw_3WK-pPK2THE3SDn24e1hDpF-7bmqPnJ0Y/edit?usp=sharing" TargetMode="External"/><Relationship Id="rId11" Type="http://schemas.openxmlformats.org/officeDocument/2006/relationships/hyperlink" Target="https://drive.google.com/file/d/1z8UAiYybpogbpQ5kyt6KaSTwHZvGnhb-/view?usp=sharing" TargetMode="External"/><Relationship Id="rId5" Type="http://schemas.openxmlformats.org/officeDocument/2006/relationships/hyperlink" Target="https://docs.google.com/spreadsheets/d/1xeqSqMgSQmaatl8prf6TRGuzTUMh_FiWORTzcy0CK8c/edit?usp=sharing" TargetMode="External"/><Relationship Id="rId10" Type="http://schemas.openxmlformats.org/officeDocument/2006/relationships/hyperlink" Target="https://www.proquest.com/?parentSessionId=W8UJ63gHVEqeHT0zGtn1vl5RFaTqgkCfczxIb15MJ44=" TargetMode="External"/><Relationship Id="rId4" Type="http://schemas.openxmlformats.org/officeDocument/2006/relationships/hyperlink" Target="https://docs.google.com/spreadsheets/d/1KTVtakwJCFXcP4aXxiHWOa6j5MGjVXqjmFo3MliPTgs/edit?usp=sharing" TargetMode="External"/><Relationship Id="rId9" Type="http://schemas.openxmlformats.org/officeDocument/2006/relationships/hyperlink" Target="https://docs.google.com/spreadsheets/d/1L7A8WCz6ZxBlgSh1ZxeRM5QkyKxusMWI/edit?usp=sharing&amp;ouid=112014518201449402497&amp;rtpof=true&amp;sd=true" TargetMode="External"/><Relationship Id="rId14" Type="http://schemas.openxmlformats.org/officeDocument/2006/relationships/hyperlink" Target="https://www.turnitin.com/login_page.asp?utm_source=sparkpost&amp;utm_medium=email&amp;utm_campaign=password_setup_confirmation_en_u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M7eBx3Rznr0&amp;pp=ygUUa3JtdSBib29rIGV4aGliaXRpb24=" TargetMode="External"/><Relationship Id="rId5" Type="http://schemas.openxmlformats.org/officeDocument/2006/relationships/image" Target="../media/image52.png"/><Relationship Id="rId4" Type="http://schemas.openxmlformats.org/officeDocument/2006/relationships/hyperlink" Target="https://youtu.be/4mu1Ry7QT8c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hyperlink" Target="https://drive.google.com/file/d/1OQLhqY9I9MjWgwpBQO99AVpJ17_cQsD0/view?usp=sharing" TargetMode="Externa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rmangalam.edu.in/faculty/dr-inderpreet-kaur-saggu/" TargetMode="External"/><Relationship Id="rId13" Type="http://schemas.openxmlformats.org/officeDocument/2006/relationships/hyperlink" Target="https://www.krmangalam.edu.in/faculty/dr-neha-sharma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krmangalam.edu.in/faculty/dr-prakash-chandra-jena/" TargetMode="External"/><Relationship Id="rId12" Type="http://schemas.openxmlformats.org/officeDocument/2006/relationships/hyperlink" Target="https://www.krmangalam.edu.in/faculty/ms-archna-goyal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rive.google.com/file/d/1fQlepVgamBVxHu8euXOzBdilnzovjeyW/view?usp=sharing" TargetMode="External"/><Relationship Id="rId11" Type="http://schemas.openxmlformats.org/officeDocument/2006/relationships/hyperlink" Target="https://www.krmangalam.edu.in/faculty/dr-mohammed-nizamuddin/" TargetMode="External"/><Relationship Id="rId5" Type="http://schemas.openxmlformats.org/officeDocument/2006/relationships/hyperlink" Target="https://docs.google.com/spreadsheets/d/1DbqXzSVpKkYjVXZV8JGdruHaNS7i1K4S/edit?usp=sharing&amp;ouid=101030697415457330464&amp;rtpof=true&amp;sd=true" TargetMode="External"/><Relationship Id="rId15" Type="http://schemas.openxmlformats.org/officeDocument/2006/relationships/hyperlink" Target="https://www.krmangalam.edu.in/faculty/dr-mamta-shankar/" TargetMode="External"/><Relationship Id="rId10" Type="http://schemas.openxmlformats.org/officeDocument/2006/relationships/hyperlink" Target="https://www.krmangalam.edu.in/faculty/dr-saroj-yadav/" TargetMode="External"/><Relationship Id="rId4" Type="http://schemas.openxmlformats.org/officeDocument/2006/relationships/hyperlink" Target="https://drive.google.com/file/d/1xxtqP0EU4IxS8UtBw3SLT0_Lrbl10jXP/view?usp=sharing" TargetMode="External"/><Relationship Id="rId9" Type="http://schemas.openxmlformats.org/officeDocument/2006/relationships/hyperlink" Target="https://www.krmangalam.edu.in/faculty/dr-saleem-ahmad/" TargetMode="External"/><Relationship Id="rId14" Type="http://schemas.openxmlformats.org/officeDocument/2006/relationships/hyperlink" Target="https://www.krmangalam.edu.in/faculty/dr-aaqib-anwaar-butt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drive.google.com/file/d/11gX5l0yS69UyD8Ecaio0QUfz2TxRcPAC/view?usp=sharing" TargetMode="External"/><Relationship Id="rId7" Type="http://schemas.openxmlformats.org/officeDocument/2006/relationships/hyperlink" Target="https://drive.google.com/file/d/14dx-SxGSne5IkSsRGzNVOTDLYxrTIH6-/view?usp=shar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rive.google.com/file/d/1LxDX635wnkoCGauragItNHScz48z4E2W/view?usp=sharing" TargetMode="External"/><Relationship Id="rId5" Type="http://schemas.openxmlformats.org/officeDocument/2006/relationships/hyperlink" Target="https://opac.krmangalam.edu.in/" TargetMode="External"/><Relationship Id="rId4" Type="http://schemas.openxmlformats.org/officeDocument/2006/relationships/hyperlink" Target="https://drive.google.com/file/d/1RaZUceDPTDxAYai_KG3Fgq7Uajab5UkO/view?usp=shari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docs.google.com/spreadsheets/d/1B9rqxTueZ1tUa3cOUnhXV62wth2ULpNyGLZ8TYY935I/edit?usp=sharing" TargetMode="External"/><Relationship Id="rId7" Type="http://schemas.openxmlformats.org/officeDocument/2006/relationships/hyperlink" Target="https://docs.google.com/spreadsheets/d/1kUbrVp2uRzE7x5fmO1sGsC538YpfUM2l/edit?usp=sharing&amp;ouid=112014518201449402497&amp;rtpof=true&amp;sd=tru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spreadsheets/d/1nwRsGCf1NaavQlVGe_Zqiko5LLWREKj7/edit?usp=sharing&amp;ouid=112014518201449402497&amp;rtpof=true&amp;sd=true" TargetMode="External"/><Relationship Id="rId5" Type="http://schemas.openxmlformats.org/officeDocument/2006/relationships/hyperlink" Target="http://v" TargetMode="External"/><Relationship Id="rId4" Type="http://schemas.openxmlformats.org/officeDocument/2006/relationships/hyperlink" Target="https://drive.google.com/file/d/1Q254zjjNU6SoQP9JtBf06V_NKGdHfHbF/view?usp=shar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yaDe1_dBfvmY607bT-3ySO-9I6tIJsJ4LuXS94nB_jk/edit?usp=shari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shodhganga.inflibnet.ac.in/handle/10603/306317/browse?type=dateaccessioned&amp;submit_browse=Upload+Date" TargetMode="External"/><Relationship Id="rId4" Type="http://schemas.openxmlformats.org/officeDocument/2006/relationships/hyperlink" Target="https://docs.google.com/spreadsheets/d/1EHyCoxGt0-qCWWbd_J1zeOhjENcE7NjaDgaMfolATQ0/edit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12192000" cy="6885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"/>
          <p:cNvCxnSpPr/>
          <p:nvPr/>
        </p:nvCxnSpPr>
        <p:spPr>
          <a:xfrm>
            <a:off x="2801889" y="1310998"/>
            <a:ext cx="6306546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1707" y="368753"/>
            <a:ext cx="6650224" cy="94224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1621150" y="1619699"/>
            <a:ext cx="9144000" cy="8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Central Library </a:t>
            </a:r>
            <a:endParaRPr sz="36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1778800" y="4530153"/>
            <a:ext cx="8828700" cy="2200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NAAC Peer Team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16 –18 June 2025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5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21-23 November 2024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4596000" y="2458199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Welcomes</a:t>
            </a:r>
            <a:endParaRPr sz="2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4AB5C-74D2-04C7-9B86-3256FB3E2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299" y="3278359"/>
            <a:ext cx="1225402" cy="11705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"/>
          <p:cNvSpPr/>
          <p:nvPr/>
        </p:nvSpPr>
        <p:spPr>
          <a:xfrm>
            <a:off x="1273725" y="1812475"/>
            <a:ext cx="10003800" cy="450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 txBox="1">
            <a:spLocks noGrp="1"/>
          </p:cNvSpPr>
          <p:nvPr>
            <p:ph type="body" idx="1"/>
          </p:nvPr>
        </p:nvSpPr>
        <p:spPr>
          <a:xfrm>
            <a:off x="1355197" y="1753143"/>
            <a:ext cx="9922756" cy="4499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374650">
              <a:lnSpc>
                <a:spcPct val="105000"/>
              </a:lnSpc>
              <a:buSzPts val="2300"/>
            </a:pPr>
            <a:r>
              <a:rPr lang="en-GB" sz="2300"/>
              <a:t>No. of Journals, E-journals  		    :	</a:t>
            </a:r>
            <a:r>
              <a:rPr lang="en-GB" sz="2300" dirty="0">
                <a:uFill>
                  <a:noFill/>
                </a:uFill>
                <a:hlinkClick r:id="rId3"/>
              </a:rPr>
              <a:t>82</a:t>
            </a:r>
            <a:r>
              <a:rPr lang="en-GB" sz="2300"/>
              <a:t>, 12649</a:t>
            </a:r>
            <a:endParaRPr sz="2300"/>
          </a:p>
          <a:p>
            <a:pPr marL="228600" indent="-374650">
              <a:lnSpc>
                <a:spcPct val="105000"/>
              </a:lnSpc>
              <a:buSzPts val="2300"/>
            </a:pPr>
            <a:r>
              <a:rPr lang="en-GB" sz="2300"/>
              <a:t>No. of Magazines, E-News P./Magazines  :	45, 49</a:t>
            </a:r>
            <a:endParaRPr sz="2300"/>
          </a:p>
          <a:p>
            <a:pPr marL="228600" indent="-374650">
              <a:lnSpc>
                <a:spcPct val="105000"/>
              </a:lnSpc>
              <a:buSzPts val="2300"/>
            </a:pPr>
            <a:r>
              <a:rPr lang="en-GB" sz="2300"/>
              <a:t>No. of Newspapers			    :	41 </a:t>
            </a:r>
            <a:endParaRPr sz="2300"/>
          </a:p>
          <a:p>
            <a:pPr marL="228600" indent="-374650">
              <a:lnSpc>
                <a:spcPct val="140000"/>
              </a:lnSpc>
              <a:buSzPts val="2300"/>
            </a:pPr>
            <a:r>
              <a:rPr lang="en-GB" sz="2300" dirty="0">
                <a:uFill>
                  <a:noFill/>
                </a:uFill>
                <a:hlinkClick r:id="rId4"/>
              </a:rPr>
              <a:t>IEEE database</a:t>
            </a:r>
            <a:r>
              <a:rPr lang="en-GB" sz="2300" dirty="0"/>
              <a:t> 				 </a:t>
            </a:r>
            <a:r>
              <a:rPr lang="en-GB" sz="2300"/>
              <a:t>:	</a:t>
            </a:r>
            <a:r>
              <a:rPr lang="en-GB" sz="2300" dirty="0">
                <a:uFill>
                  <a:noFill/>
                </a:uFill>
                <a:hlinkClick r:id="rId5"/>
              </a:rPr>
              <a:t>4</a:t>
            </a:r>
            <a:r>
              <a:rPr lang="en-GB" sz="2300" dirty="0"/>
              <a:t>6</a:t>
            </a:r>
            <a:endParaRPr sz="2300" dirty="0"/>
          </a:p>
          <a:p>
            <a:pPr marL="228600" indent="-374650">
              <a:lnSpc>
                <a:spcPct val="140000"/>
              </a:lnSpc>
              <a:buSzPts val="2300"/>
            </a:pPr>
            <a:r>
              <a:rPr lang="en-GB" sz="2300"/>
              <a:t>IEEE Conference Proceedings	    :	11304</a:t>
            </a:r>
            <a:endParaRPr sz="2300"/>
          </a:p>
          <a:p>
            <a:pPr marL="228600" indent="-374650">
              <a:lnSpc>
                <a:spcPct val="140000"/>
              </a:lnSpc>
              <a:buSzPts val="2300"/>
            </a:pPr>
            <a:r>
              <a:rPr lang="en-GB" sz="2300" dirty="0">
                <a:uFill>
                  <a:noFill/>
                </a:uFill>
                <a:hlinkClick r:id="rId6"/>
              </a:rPr>
              <a:t>ProQuest Database</a:t>
            </a:r>
            <a:r>
              <a:rPr lang="en-GB" sz="2300"/>
              <a:t>				 :	</a:t>
            </a:r>
            <a:r>
              <a:rPr lang="en-GB" sz="2300" dirty="0">
                <a:uFill>
                  <a:noFill/>
                </a:uFill>
                <a:hlinkClick r:id="rId7"/>
              </a:rPr>
              <a:t>1954</a:t>
            </a:r>
            <a:r>
              <a:rPr lang="en-GB" sz="2300" dirty="0"/>
              <a:t>	</a:t>
            </a:r>
            <a:endParaRPr sz="2300" dirty="0"/>
          </a:p>
          <a:p>
            <a:pPr marL="228600" indent="-374650">
              <a:lnSpc>
                <a:spcPct val="140000"/>
              </a:lnSpc>
              <a:buSzPts val="2300"/>
            </a:pPr>
            <a:r>
              <a:rPr lang="en-GB" sz="2300"/>
              <a:t>DELNET IPC Pharma				 :	</a:t>
            </a:r>
            <a:r>
              <a:rPr lang="en-GB" sz="2300" dirty="0">
                <a:uFill>
                  <a:noFill/>
                </a:uFill>
                <a:hlinkClick r:id="rId8"/>
              </a:rPr>
              <a:t>527</a:t>
            </a:r>
            <a:endParaRPr sz="2300" dirty="0"/>
          </a:p>
          <a:p>
            <a:pPr marL="228600" indent="-374650">
              <a:lnSpc>
                <a:spcPct val="140000"/>
              </a:lnSpc>
              <a:buSzPts val="2300"/>
            </a:pPr>
            <a:r>
              <a:rPr lang="en-GB" sz="2300"/>
              <a:t>DELNET InfoTrac Architecture		 :	</a:t>
            </a:r>
            <a:r>
              <a:rPr lang="en-GB" sz="2300" dirty="0">
                <a:uFill>
                  <a:noFill/>
                </a:uFill>
                <a:hlinkClick r:id="rId9"/>
              </a:rPr>
              <a:t>93</a:t>
            </a:r>
            <a:r>
              <a:rPr lang="en-GB" sz="2300" dirty="0"/>
              <a:t>	</a:t>
            </a:r>
            <a:endParaRPr sz="2300" dirty="0"/>
          </a:p>
        </p:txBody>
      </p:sp>
      <p:sp>
        <p:nvSpPr>
          <p:cNvPr id="220" name="Google Shape;220;p8"/>
          <p:cNvSpPr txBox="1"/>
          <p:nvPr/>
        </p:nvSpPr>
        <p:spPr>
          <a:xfrm>
            <a:off x="1355270" y="365125"/>
            <a:ext cx="9998529" cy="6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GB" sz="36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E-Collection Summary</a:t>
            </a:r>
            <a:endParaRPr sz="36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37965" y="136408"/>
            <a:ext cx="3776941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8"/>
          <p:cNvCxnSpPr/>
          <p:nvPr/>
        </p:nvCxnSpPr>
        <p:spPr>
          <a:xfrm>
            <a:off x="982436" y="989112"/>
            <a:ext cx="10921093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3" name="Google Shape;223;p8"/>
          <p:cNvSpPr/>
          <p:nvPr/>
        </p:nvSpPr>
        <p:spPr>
          <a:xfrm>
            <a:off x="979140" y="66507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4137600" y="1231875"/>
            <a:ext cx="4220400" cy="290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u="sng">
                <a:latin typeface="Calibri"/>
                <a:ea typeface="Calibri"/>
                <a:cs typeface="Calibri"/>
                <a:sym typeface="Calibri"/>
              </a:rPr>
              <a:t>E-Resources</a:t>
            </a:r>
            <a:endParaRPr sz="3000" b="1" u="sng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6" name="Google Shape;226;p8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1075D3E6-4F6C-9716-AB20-239C90E356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"/>
          <p:cNvSpPr txBox="1"/>
          <p:nvPr/>
        </p:nvSpPr>
        <p:spPr>
          <a:xfrm>
            <a:off x="1355270" y="365125"/>
            <a:ext cx="9998529" cy="6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Library Sections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0"/>
          <p:cNvSpPr/>
          <p:nvPr/>
        </p:nvSpPr>
        <p:spPr>
          <a:xfrm>
            <a:off x="1273750" y="1271800"/>
            <a:ext cx="10003800" cy="5018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0"/>
          <p:cNvSpPr txBox="1">
            <a:spLocks noGrp="1"/>
          </p:cNvSpPr>
          <p:nvPr>
            <p:ph type="body" idx="1"/>
          </p:nvPr>
        </p:nvSpPr>
        <p:spPr>
          <a:xfrm>
            <a:off x="1355275" y="1394450"/>
            <a:ext cx="9727800" cy="46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719999" lvl="0" indent="-46577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1071"/>
              <a:buFont typeface="Calibri"/>
              <a:buAutoNum type="arabicPeriod"/>
            </a:pPr>
            <a:r>
              <a:rPr lang="en-GB" b="1">
                <a:uFill>
                  <a:noFill/>
                </a:uFill>
                <a:hlinkClick r:id="rId4"/>
              </a:rPr>
              <a:t>Acquisition Section</a:t>
            </a:r>
            <a:endParaRPr/>
          </a:p>
          <a:p>
            <a:pPr marL="719999" lvl="0" indent="-46577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071"/>
              <a:buFont typeface="Calibri"/>
              <a:buAutoNum type="arabicPeriod"/>
            </a:pPr>
            <a:r>
              <a:rPr lang="en-GB" b="1"/>
              <a:t>Technical Section</a:t>
            </a:r>
            <a:endParaRPr/>
          </a:p>
          <a:p>
            <a:pPr marL="719999" lvl="0" indent="-46577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071"/>
              <a:buFont typeface="Calibri"/>
              <a:buAutoNum type="arabicPeriod"/>
            </a:pPr>
            <a:r>
              <a:rPr lang="en-GB" b="1"/>
              <a:t>Processing Section</a:t>
            </a:r>
            <a:endParaRPr/>
          </a:p>
          <a:p>
            <a:pPr marL="719999" lvl="0" indent="-46577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91071"/>
              <a:buFont typeface="Calibri"/>
              <a:buAutoNum type="arabicPeriod"/>
            </a:pPr>
            <a:r>
              <a:rPr lang="en-GB" b="1">
                <a:uFill>
                  <a:noFill/>
                </a:uFill>
                <a:hlinkClick r:id="rId5"/>
              </a:rPr>
              <a:t>Circulation Section</a:t>
            </a:r>
            <a:endParaRPr/>
          </a:p>
          <a:p>
            <a:pPr marL="719999" lvl="0" indent="-46577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071"/>
              <a:buFont typeface="Calibri"/>
              <a:buAutoNum type="arabicPeriod"/>
            </a:pPr>
            <a:r>
              <a:rPr lang="en-GB" b="1"/>
              <a:t>Periodical Section</a:t>
            </a:r>
            <a:endParaRPr/>
          </a:p>
          <a:p>
            <a:pPr marL="719999" lvl="0" indent="-46577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071"/>
              <a:buFont typeface="Calibri"/>
              <a:buAutoNum type="arabicPeriod"/>
            </a:pPr>
            <a:r>
              <a:rPr lang="en-GB" b="1"/>
              <a:t>Reference Section</a:t>
            </a:r>
            <a:endParaRPr/>
          </a:p>
          <a:p>
            <a:pPr marL="719999" lvl="0" indent="-46577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071"/>
              <a:buFont typeface="Calibri"/>
              <a:buAutoNum type="arabicPeriod"/>
            </a:pPr>
            <a:r>
              <a:rPr lang="en-GB" b="1"/>
              <a:t>Digital Section</a:t>
            </a:r>
            <a:endParaRPr/>
          </a:p>
          <a:p>
            <a:pPr marL="719999" lvl="0" indent="-46577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071"/>
              <a:buFont typeface="Calibri"/>
              <a:buAutoNum type="arabicPeriod"/>
            </a:pPr>
            <a:r>
              <a:rPr lang="en-GB" b="1"/>
              <a:t>Research Center</a:t>
            </a:r>
            <a:endParaRPr b="1"/>
          </a:p>
          <a:p>
            <a:pPr marL="719999" lvl="0" indent="-46577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91071"/>
              <a:buAutoNum type="arabicPeriod"/>
            </a:pPr>
            <a:r>
              <a:rPr lang="en-GB" b="1"/>
              <a:t>User Assistance</a:t>
            </a:r>
            <a:endParaRPr b="1"/>
          </a:p>
          <a:p>
            <a:pPr marL="719999" lvl="0" indent="-46577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91071"/>
              <a:buFont typeface="Calibri"/>
              <a:buAutoNum type="arabicPeriod"/>
            </a:pPr>
            <a:r>
              <a:rPr lang="en-GB" b="1"/>
              <a:t>Maintenance Section</a:t>
            </a:r>
            <a:endParaRPr b="1"/>
          </a:p>
          <a:p>
            <a:pPr marL="719999" lvl="0" indent="-46577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91071"/>
              <a:buFont typeface="Calibri"/>
              <a:buAutoNum type="arabicPeriod"/>
            </a:pPr>
            <a:r>
              <a:rPr lang="en-GB" b="1"/>
              <a:t>Archival</a:t>
            </a:r>
            <a:endParaRPr b="1"/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7965" y="136408"/>
            <a:ext cx="3776941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10"/>
          <p:cNvCxnSpPr/>
          <p:nvPr/>
        </p:nvCxnSpPr>
        <p:spPr>
          <a:xfrm>
            <a:off x="982436" y="989112"/>
            <a:ext cx="10921093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6" name="Google Shape;236;p10"/>
          <p:cNvSpPr/>
          <p:nvPr/>
        </p:nvSpPr>
        <p:spPr>
          <a:xfrm>
            <a:off x="979140" y="6650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0"/>
          <p:cNvSpPr/>
          <p:nvPr/>
        </p:nvSpPr>
        <p:spPr>
          <a:xfrm>
            <a:off x="5643550" y="1545550"/>
            <a:ext cx="741300" cy="41205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0"/>
          <p:cNvSpPr txBox="1"/>
          <p:nvPr/>
        </p:nvSpPr>
        <p:spPr>
          <a:xfrm rot="-5399381">
            <a:off x="8416125" y="3429925"/>
            <a:ext cx="4995900" cy="706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b="1">
                <a:solidFill>
                  <a:srgbClr val="F3F3F3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Library Policy</a:t>
            </a:r>
            <a:endParaRPr sz="28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0"/>
          <p:cNvSpPr txBox="1"/>
          <p:nvPr/>
        </p:nvSpPr>
        <p:spPr>
          <a:xfrm>
            <a:off x="6728350" y="3215625"/>
            <a:ext cx="3831900" cy="806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b="1">
                <a:solidFill>
                  <a:srgbClr val="F3F3F3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SOP</a:t>
            </a:r>
            <a:r>
              <a:rPr lang="en-GB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(Standard Operating Procedure)</a:t>
            </a:r>
            <a:endParaRPr sz="20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1" name="Google Shape;241;p10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02C49411-4309-FA82-98D5-19DCBFA1D4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407961f21_1_33"/>
          <p:cNvSpPr txBox="1"/>
          <p:nvPr/>
        </p:nvSpPr>
        <p:spPr>
          <a:xfrm>
            <a:off x="1355270" y="365125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latin typeface="Calibri"/>
                <a:ea typeface="Calibri"/>
                <a:cs typeface="Calibri"/>
                <a:sym typeface="Calibri"/>
              </a:rPr>
              <a:t>Circulation Section												</a:t>
            </a:r>
            <a:r>
              <a:rPr lang="en-GB" sz="1200" b="1" u="sng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Foot-Falls</a:t>
            </a:r>
            <a:endParaRPr sz="1200" b="1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g31407961f21_1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7965" y="1364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g31407961f21_1_33"/>
          <p:cNvCxnSpPr/>
          <p:nvPr/>
        </p:nvCxnSpPr>
        <p:spPr>
          <a:xfrm>
            <a:off x="982436" y="9891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" name="Google Shape;250;g31407961f21_1_33"/>
          <p:cNvSpPr/>
          <p:nvPr/>
        </p:nvSpPr>
        <p:spPr>
          <a:xfrm>
            <a:off x="979140" y="6650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g31407961f21_1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3725" y="1933825"/>
            <a:ext cx="10003801" cy="41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31407961f21_1_33"/>
          <p:cNvSpPr txBox="1"/>
          <p:nvPr/>
        </p:nvSpPr>
        <p:spPr>
          <a:xfrm>
            <a:off x="2215225" y="1456200"/>
            <a:ext cx="2435700" cy="4044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Membership Page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31407961f21_1_33"/>
          <p:cNvSpPr txBox="1"/>
          <p:nvPr/>
        </p:nvSpPr>
        <p:spPr>
          <a:xfrm>
            <a:off x="7820349" y="1456200"/>
            <a:ext cx="2332200" cy="4044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Circulation Policy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5" name="Google Shape;255;g31407961f21_1_33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" name="Google Shape;256;g31407961f21_1_33"/>
          <p:cNvCxnSpPr/>
          <p:nvPr/>
        </p:nvCxnSpPr>
        <p:spPr>
          <a:xfrm>
            <a:off x="6112425" y="1069425"/>
            <a:ext cx="10800" cy="5211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" name="Google Shape;257;g31407961f21_1_33"/>
          <p:cNvSpPr txBox="1"/>
          <p:nvPr/>
        </p:nvSpPr>
        <p:spPr>
          <a:xfrm>
            <a:off x="8237975" y="5768125"/>
            <a:ext cx="1914600" cy="2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 Two times Renewal Option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FE9EC0A3-7D73-1877-C8CB-0153AD7D37C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174cfb5d92_2_13"/>
          <p:cNvSpPr txBox="1"/>
          <p:nvPr/>
        </p:nvSpPr>
        <p:spPr>
          <a:xfrm>
            <a:off x="2179875" y="344875"/>
            <a:ext cx="7611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OPAC</a:t>
            </a:r>
            <a:r>
              <a:rPr lang="en-GB" sz="28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(Online Public Access Catalogue)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g3174cfb5d92_2_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950" y="1040300"/>
            <a:ext cx="10763848" cy="504727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174cfb5d92_2_13"/>
          <p:cNvSpPr txBox="1"/>
          <p:nvPr/>
        </p:nvSpPr>
        <p:spPr>
          <a:xfrm>
            <a:off x="3862550" y="5991250"/>
            <a:ext cx="4449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searching library books of their interest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7" name="Google Shape;267;g3174cfb5d92_2_13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8DD93FDB-6D2D-2DB4-239C-3195099A0B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/>
        </p:nvSpPr>
        <p:spPr>
          <a:xfrm>
            <a:off x="1355270" y="441325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747"/>
              <a:buFont typeface="Calibri"/>
              <a:buNone/>
            </a:pPr>
            <a:r>
              <a:rPr lang="en-GB" sz="4282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Periodical Section</a:t>
            </a:r>
            <a:r>
              <a:rPr lang="en-GB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5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(Journals, Magazines, E-Resources, Databases etc.)</a:t>
            </a:r>
            <a:endParaRPr sz="44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136408"/>
            <a:ext cx="3776941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12"/>
          <p:cNvCxnSpPr/>
          <p:nvPr/>
        </p:nvCxnSpPr>
        <p:spPr>
          <a:xfrm>
            <a:off x="982436" y="989112"/>
            <a:ext cx="10921093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5" name="Google Shape;275;p12"/>
          <p:cNvSpPr/>
          <p:nvPr/>
        </p:nvSpPr>
        <p:spPr>
          <a:xfrm>
            <a:off x="979140" y="66507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2"/>
          <p:cNvSpPr txBox="1"/>
          <p:nvPr/>
        </p:nvSpPr>
        <p:spPr>
          <a:xfrm>
            <a:off x="1817350" y="937675"/>
            <a:ext cx="84330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2500" i="0" strike="noStrike" cap="none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&amp; International Print Journals in various Stream</a:t>
            </a:r>
            <a:endParaRPr sz="2500" i="0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2"/>
          <p:cNvSpPr txBox="1"/>
          <p:nvPr/>
        </p:nvSpPr>
        <p:spPr>
          <a:xfrm>
            <a:off x="1993300" y="1348400"/>
            <a:ext cx="82038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Thousands of Electronic Resources in various Stream</a:t>
            </a:r>
            <a:endParaRPr sz="25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3725" y="1924925"/>
            <a:ext cx="10003801" cy="42222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9" name="Google Shape;279;p12"/>
          <p:cNvSpPr txBox="1"/>
          <p:nvPr/>
        </p:nvSpPr>
        <p:spPr>
          <a:xfrm>
            <a:off x="4349825" y="6068825"/>
            <a:ext cx="3962700" cy="2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Periodicals displayed in the Periodical Section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" name="Google Shape;281;p12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91AE6FDB-E137-32E9-8D79-3B0B278FD3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300" y="1567750"/>
            <a:ext cx="9998525" cy="448370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3"/>
          <p:cNvSpPr txBox="1"/>
          <p:nvPr/>
        </p:nvSpPr>
        <p:spPr>
          <a:xfrm>
            <a:off x="1355270" y="365125"/>
            <a:ext cx="9998529" cy="6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hlink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/>
              </a:rPr>
              <a:t>Reference Section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7965" y="136408"/>
            <a:ext cx="3776941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13"/>
          <p:cNvCxnSpPr/>
          <p:nvPr/>
        </p:nvCxnSpPr>
        <p:spPr>
          <a:xfrm>
            <a:off x="982436" y="989112"/>
            <a:ext cx="10921093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0" name="Google Shape;290;p13"/>
          <p:cNvSpPr/>
          <p:nvPr/>
        </p:nvSpPr>
        <p:spPr>
          <a:xfrm>
            <a:off x="979140" y="66507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3"/>
          <p:cNvSpPr/>
          <p:nvPr/>
        </p:nvSpPr>
        <p:spPr>
          <a:xfrm>
            <a:off x="4505550" y="1040225"/>
            <a:ext cx="3732300" cy="32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GB" sz="2300">
                <a:solidFill>
                  <a:srgbClr val="274E13"/>
                </a:solidFill>
                <a:latin typeface="Average"/>
                <a:ea typeface="Average"/>
                <a:cs typeface="Average"/>
                <a:sym typeface="Average"/>
              </a:rPr>
              <a:t>(Reserve Books Section)</a:t>
            </a:r>
            <a:endParaRPr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3"/>
          <p:cNvSpPr txBox="1"/>
          <p:nvPr/>
        </p:nvSpPr>
        <p:spPr>
          <a:xfrm>
            <a:off x="4452025" y="5981275"/>
            <a:ext cx="37014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reading in the Reference Section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" name="Google Shape;294;p13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66569E0B-DC5E-6DEE-0029-D580CE5F98E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/>
          <p:nvPr/>
        </p:nvSpPr>
        <p:spPr>
          <a:xfrm>
            <a:off x="1355270" y="365125"/>
            <a:ext cx="9998529" cy="6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Section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136408"/>
            <a:ext cx="3776941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14"/>
          <p:cNvCxnSpPr/>
          <p:nvPr/>
        </p:nvCxnSpPr>
        <p:spPr>
          <a:xfrm>
            <a:off x="982436" y="989112"/>
            <a:ext cx="10921093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2" name="Google Shape;302;p14"/>
          <p:cNvSpPr/>
          <p:nvPr/>
        </p:nvSpPr>
        <p:spPr>
          <a:xfrm>
            <a:off x="979140" y="66507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14" descr="C:\Users\LIBRARIAN PC\Documents\Library photographs, 28.10.2024\WhatsApp Image 2024-10-28 at 8.53.30 AM (1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9250" y="1568925"/>
            <a:ext cx="10049927" cy="450797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4"/>
          <p:cNvSpPr txBox="1"/>
          <p:nvPr/>
        </p:nvSpPr>
        <p:spPr>
          <a:xfrm>
            <a:off x="4098950" y="918375"/>
            <a:ext cx="4635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To Access </a:t>
            </a:r>
            <a:r>
              <a:rPr lang="en-GB" sz="3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Digital Resources</a:t>
            </a:r>
            <a:endParaRPr sz="3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4"/>
          <p:cNvSpPr txBox="1"/>
          <p:nvPr/>
        </p:nvSpPr>
        <p:spPr>
          <a:xfrm>
            <a:off x="3952425" y="5981275"/>
            <a:ext cx="49506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busy in their study through Digital Resources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7" name="Google Shape;307;p14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6C308744-094E-A5D5-7F7F-74504CC38A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11a6dad9f6_0_4"/>
          <p:cNvSpPr/>
          <p:nvPr/>
        </p:nvSpPr>
        <p:spPr>
          <a:xfrm>
            <a:off x="1279225" y="1633050"/>
            <a:ext cx="9998400" cy="468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311a6dad9f6_0_4"/>
          <p:cNvSpPr txBox="1"/>
          <p:nvPr/>
        </p:nvSpPr>
        <p:spPr>
          <a:xfrm>
            <a:off x="1202870" y="365125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Resources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g311a6dad9f6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565" y="1364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g311a6dad9f6_0_4"/>
          <p:cNvCxnSpPr/>
          <p:nvPr/>
        </p:nvCxnSpPr>
        <p:spPr>
          <a:xfrm>
            <a:off x="830036" y="9891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7" name="Google Shape;317;g311a6dad9f6_0_4"/>
          <p:cNvSpPr/>
          <p:nvPr/>
        </p:nvSpPr>
        <p:spPr>
          <a:xfrm>
            <a:off x="826740" y="6650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g311a6dad9f6_0_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9675" y="1825000"/>
            <a:ext cx="1203800" cy="1226775"/>
          </a:xfrm>
          <a:prstGeom prst="rect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9" name="Google Shape;319;g311a6dad9f6_0_4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62750" y="1825000"/>
            <a:ext cx="1162457" cy="1226775"/>
          </a:xfrm>
          <a:prstGeom prst="rect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0" name="Google Shape;320;g311a6dad9f6_0_4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12475" y="3505825"/>
            <a:ext cx="1982300" cy="1031614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1" name="Google Shape;321;g311a6dad9f6_0_4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54825" y="3516325"/>
            <a:ext cx="1872953" cy="1019388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2" name="Google Shape;322;g311a6dad9f6_0_4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65325" y="5003338"/>
            <a:ext cx="1890875" cy="1042150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3" name="Google Shape;323;g311a6dad9f6_0_4">
            <a:hlinkClick r:id="rId12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73175" y="4996975"/>
            <a:ext cx="1924625" cy="1059875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4" name="Google Shape;324;g311a6dad9f6_0_4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847396" y="3539127"/>
            <a:ext cx="1924629" cy="1019348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" name="Google Shape;325;g311a6dad9f6_0_4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085075" y="4996975"/>
            <a:ext cx="2054100" cy="1059875"/>
          </a:xfrm>
          <a:prstGeom prst="rect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6" name="Google Shape;326;g311a6dad9f6_0_4"/>
          <p:cNvSpPr/>
          <p:nvPr/>
        </p:nvSpPr>
        <p:spPr>
          <a:xfrm>
            <a:off x="2872075" y="1188625"/>
            <a:ext cx="6557400" cy="36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u="sng">
                <a:latin typeface="Calibri"/>
                <a:ea typeface="Calibri"/>
                <a:cs typeface="Calibri"/>
                <a:sym typeface="Calibri"/>
              </a:rPr>
              <a:t>Digital Resources</a:t>
            </a:r>
            <a:endParaRPr sz="3000" b="1" u="sng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8" name="Google Shape;328;g311a6dad9f6_0_4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9" name="Google Shape;329;g311a6dad9f6_0_4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276519" y="2359355"/>
            <a:ext cx="2095956" cy="80682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0" name="Google Shape;330;g311a6dad9f6_0_4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429125" y="4978425"/>
            <a:ext cx="2200275" cy="105987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1" name="Google Shape;331;g311a6dad9f6_0_4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746850" y="2359350"/>
            <a:ext cx="2165402" cy="80682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2" name="Google Shape;332;g311a6dad9f6_0_4">
            <a:hlinkClick r:id="rId25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400800" y="3532987"/>
            <a:ext cx="2200275" cy="103162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3" name="Google Shape;333;g311a6dad9f6_0_4"/>
          <p:cNvSpPr txBox="1"/>
          <p:nvPr/>
        </p:nvSpPr>
        <p:spPr>
          <a:xfrm>
            <a:off x="4032475" y="3074650"/>
            <a:ext cx="1645800" cy="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 Plagiarism Software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311a6dad9f6_0_4"/>
          <p:cNvSpPr txBox="1"/>
          <p:nvPr/>
        </p:nvSpPr>
        <p:spPr>
          <a:xfrm>
            <a:off x="6623275" y="3074650"/>
            <a:ext cx="1645800" cy="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 Plagiarism Software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311a6dad9f6_0_4"/>
          <p:cNvSpPr txBox="1"/>
          <p:nvPr/>
        </p:nvSpPr>
        <p:spPr>
          <a:xfrm>
            <a:off x="4194450" y="4536400"/>
            <a:ext cx="1645800" cy="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Management Database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311a6dad9f6_0_4"/>
          <p:cNvSpPr txBox="1"/>
          <p:nvPr/>
        </p:nvSpPr>
        <p:spPr>
          <a:xfrm>
            <a:off x="9327000" y="4532975"/>
            <a:ext cx="1645800" cy="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Legal database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311a6dad9f6_0_4"/>
          <p:cNvSpPr txBox="1"/>
          <p:nvPr/>
        </p:nvSpPr>
        <p:spPr>
          <a:xfrm>
            <a:off x="1726725" y="4535725"/>
            <a:ext cx="1645800" cy="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Engineering Database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311a6dad9f6_0_4"/>
          <p:cNvSpPr txBox="1"/>
          <p:nvPr/>
        </p:nvSpPr>
        <p:spPr>
          <a:xfrm>
            <a:off x="6937700" y="4536400"/>
            <a:ext cx="1645800" cy="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Legal database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311a6dad9f6_0_4"/>
          <p:cNvSpPr txBox="1"/>
          <p:nvPr/>
        </p:nvSpPr>
        <p:spPr>
          <a:xfrm>
            <a:off x="1657650" y="6001825"/>
            <a:ext cx="192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DELNET Architecture Collection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311a6dad9f6_0_4"/>
          <p:cNvSpPr txBox="1"/>
          <p:nvPr/>
        </p:nvSpPr>
        <p:spPr>
          <a:xfrm>
            <a:off x="9081775" y="6001825"/>
            <a:ext cx="1645800" cy="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Electronic thesis database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311a6dad9f6_0_4"/>
          <p:cNvSpPr txBox="1"/>
          <p:nvPr/>
        </p:nvSpPr>
        <p:spPr>
          <a:xfrm>
            <a:off x="6357224" y="6001825"/>
            <a:ext cx="1890900" cy="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DELNET Resources Membership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311a6dad9f6_0_4"/>
          <p:cNvSpPr txBox="1"/>
          <p:nvPr/>
        </p:nvSpPr>
        <p:spPr>
          <a:xfrm>
            <a:off x="4194825" y="6001825"/>
            <a:ext cx="1645800" cy="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DELNET Pharmacy Colletion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06C820DD-D8EE-D87C-39AC-532AF07FB70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5"/>
          <p:cNvSpPr txBox="1"/>
          <p:nvPr/>
        </p:nvSpPr>
        <p:spPr>
          <a:xfrm>
            <a:off x="1355270" y="365125"/>
            <a:ext cx="9998529" cy="6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Resources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136408"/>
            <a:ext cx="3776941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15"/>
          <p:cNvCxnSpPr/>
          <p:nvPr/>
        </p:nvCxnSpPr>
        <p:spPr>
          <a:xfrm>
            <a:off x="815086" y="99666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0" name="Google Shape;350;p15"/>
          <p:cNvSpPr/>
          <p:nvPr/>
        </p:nvSpPr>
        <p:spPr>
          <a:xfrm>
            <a:off x="979140" y="66507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5"/>
          <p:cNvSpPr txBox="1"/>
          <p:nvPr/>
        </p:nvSpPr>
        <p:spPr>
          <a:xfrm>
            <a:off x="4693550" y="853488"/>
            <a:ext cx="43869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u="sng">
                <a:solidFill>
                  <a:srgbClr val="0060AA"/>
                </a:solidFill>
                <a:latin typeface="Calibri"/>
                <a:ea typeface="Calibri"/>
                <a:cs typeface="Calibri"/>
                <a:sym typeface="Calibri"/>
              </a:rPr>
              <a:t>E-Resources of the Library</a:t>
            </a:r>
            <a:endParaRPr sz="2600" u="sng">
              <a:solidFill>
                <a:srgbClr val="0060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53" name="Google Shape;353;p15"/>
          <p:cNvGraphicFramePr/>
          <p:nvPr/>
        </p:nvGraphicFramePr>
        <p:xfrm>
          <a:off x="1273735" y="1455420"/>
          <a:ext cx="9998525" cy="4928760"/>
        </p:xfrm>
        <a:graphic>
          <a:graphicData uri="http://schemas.openxmlformats.org/drawingml/2006/table">
            <a:tbl>
              <a:tblPr firstRow="1" firstCol="1" bandRow="1">
                <a:noFill/>
                <a:tableStyleId>{3FB6BA0A-6A48-489E-9EAA-0A9CE867FA81}</a:tableStyleId>
              </a:tblPr>
              <a:tblGrid>
                <a:gridCol w="312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6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6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 </a:t>
                      </a:r>
                      <a:r>
                        <a:rPr lang="en-GB" sz="1600"/>
                        <a:t>SOURCE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6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Web site URL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6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Access Type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66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97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Digital Library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4"/>
                        </a:rPr>
                        <a:t>https://library.krmangalam.edu.in/</a:t>
                      </a:r>
                      <a:r>
                        <a:rPr lang="en-GB" sz="1300"/>
                        <a:t> 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Web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9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uFill>
                            <a:noFill/>
                          </a:uFill>
                          <a:hlinkClick r:id="rId5"/>
                        </a:rPr>
                        <a:t>Manupatra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6"/>
                        </a:rPr>
                        <a:t>https://www.manupatrafast.com/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IP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8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SCC online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7"/>
                        </a:rPr>
                        <a:t>https://www.scconline.com/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300"/>
                        <a:t>IP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8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ProQuest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8"/>
                        </a:rPr>
                        <a:t>www.proquest.com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IP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8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IEEE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9"/>
                        </a:rPr>
                        <a:t>https://www.ieee.org/ieeexplore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IP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3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uFill>
                            <a:noFill/>
                          </a:uFill>
                          <a:hlinkClick r:id="rId10"/>
                        </a:rPr>
                        <a:t>IPC Pharma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11"/>
                        </a:rPr>
                        <a:t>https://go.gale.com/ps/start.do?p=SPJ.SP02&amp;u=krmu&amp;aty=ip</a:t>
                      </a:r>
                      <a:r>
                        <a:rPr lang="en-GB" sz="1300"/>
                        <a:t>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Web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3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uFill>
                            <a:noFill/>
                          </a:uFill>
                          <a:hlinkClick r:id="rId10"/>
                        </a:rPr>
                        <a:t>InfoTrac Architecture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12"/>
                        </a:rPr>
                        <a:t>https://go.gale.com/ps/start.do?p=SPJ.SP09&amp;u=krmu&amp;aty=ip</a:t>
                      </a:r>
                      <a:r>
                        <a:rPr lang="en-GB" sz="1300"/>
                        <a:t>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Web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8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DELNET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13"/>
                        </a:rPr>
                        <a:t>https://delnet.in/</a:t>
                      </a:r>
                      <a:r>
                        <a:rPr lang="en-GB" sz="1300"/>
                        <a:t> 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300"/>
                        <a:t>Web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32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NDL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14"/>
                        </a:rPr>
                        <a:t>https://ndl.iitkgp.ac.in/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300"/>
                        <a:t>Web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12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INFLIBNET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15"/>
                        </a:rPr>
                        <a:t>https://inflibnet.ac.in/</a:t>
                      </a:r>
                      <a:r>
                        <a:rPr lang="en-GB" sz="1300"/>
                        <a:t> 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Web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8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IRINS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16"/>
                        </a:rPr>
                        <a:t>https://krmangalam.irins.org/</a:t>
                      </a:r>
                      <a:r>
                        <a:rPr lang="en-GB" sz="1300"/>
                        <a:t> 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Web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3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Shodh Ganga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17"/>
                        </a:rPr>
                        <a:t>https://shodhganga.inflibnet.ac.in/</a:t>
                      </a:r>
                      <a:r>
                        <a:rPr lang="en-GB" sz="1300"/>
                        <a:t> 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Web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3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DrillBit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sng">
                          <a:solidFill>
                            <a:schemeClr val="hlink"/>
                          </a:solidFill>
                          <a:hlinkClick r:id="rId18"/>
                        </a:rPr>
                        <a:t>https://www.drillbitplagiarismcheck.com/</a:t>
                      </a:r>
                      <a:r>
                        <a:rPr lang="en-GB" sz="1300"/>
                        <a:t> 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Web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1990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  Turnitin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  </a:t>
                      </a:r>
                      <a:r>
                        <a:rPr lang="en-GB" sz="1300" u="sng">
                          <a:solidFill>
                            <a:schemeClr val="hlink"/>
                          </a:solidFill>
                          <a:hlinkClick r:id="rId19"/>
                        </a:rPr>
                        <a:t>https://www.turnitin.com/</a:t>
                      </a:r>
                      <a:r>
                        <a:rPr lang="en-GB" sz="1300"/>
                        <a:t>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  Web based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cxnSp>
        <p:nvCxnSpPr>
          <p:cNvPr id="354" name="Google Shape;354;p15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9F4237E6-EC6F-B6EF-108D-E832BD0525F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11a6dad9f6_0_25"/>
          <p:cNvSpPr/>
          <p:nvPr/>
        </p:nvSpPr>
        <p:spPr>
          <a:xfrm>
            <a:off x="1314575" y="1659600"/>
            <a:ext cx="9609900" cy="4847700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311a6dad9f6_0_25"/>
          <p:cNvSpPr txBox="1">
            <a:spLocks noGrp="1"/>
          </p:cNvSpPr>
          <p:nvPr>
            <p:ph type="title"/>
          </p:nvPr>
        </p:nvSpPr>
        <p:spPr>
          <a:xfrm>
            <a:off x="838200" y="1071675"/>
            <a:ext cx="10515600" cy="5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00"/>
              <a:t>Membership of National Bodies</a:t>
            </a:r>
            <a:endParaRPr sz="3000"/>
          </a:p>
        </p:txBody>
      </p:sp>
      <p:sp>
        <p:nvSpPr>
          <p:cNvPr id="362" name="Google Shape;362;g311a6dad9f6_0_25"/>
          <p:cNvSpPr txBox="1"/>
          <p:nvPr/>
        </p:nvSpPr>
        <p:spPr>
          <a:xfrm>
            <a:off x="1202870" y="365125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Bodies Membership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g311a6dad9f6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565" y="1364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g311a6dad9f6_0_25"/>
          <p:cNvCxnSpPr/>
          <p:nvPr/>
        </p:nvCxnSpPr>
        <p:spPr>
          <a:xfrm>
            <a:off x="830036" y="9891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5" name="Google Shape;365;g311a6dad9f6_0_25"/>
          <p:cNvSpPr/>
          <p:nvPr/>
        </p:nvSpPr>
        <p:spPr>
          <a:xfrm>
            <a:off x="826740" y="6650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g311a6dad9f6_0_2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9775" y="1783350"/>
            <a:ext cx="2796125" cy="91197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7" name="Google Shape;367;g311a6dad9f6_0_25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03650" y="3023525"/>
            <a:ext cx="2305325" cy="91197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8" name="Google Shape;368;g311a6dad9f6_0_25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67850" y="3029385"/>
            <a:ext cx="2495125" cy="952474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9" name="Google Shape;369;g311a6dad9f6_0_25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26175" y="4322050"/>
            <a:ext cx="2305325" cy="870150"/>
          </a:xfrm>
          <a:prstGeom prst="rect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0" name="Google Shape;370;g311a6dad9f6_0_25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96900" y="4339750"/>
            <a:ext cx="2398000" cy="87015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1" name="Google Shape;371;g311a6dad9f6_0_25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19350" y="5523250"/>
            <a:ext cx="2398000" cy="911975"/>
          </a:xfrm>
          <a:prstGeom prst="rect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2" name="Google Shape;372;g311a6dad9f6_0_25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779025" y="3037850"/>
            <a:ext cx="2398000" cy="98855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3" name="Google Shape;373;g311a6dad9f6_0_25">
            <a:hlinkClick r:id="rId18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060300" y="4322050"/>
            <a:ext cx="2584625" cy="905442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75" name="Google Shape;375;g311a6dad9f6_0_25"/>
          <p:cNvCxnSpPr/>
          <p:nvPr/>
        </p:nvCxnSpPr>
        <p:spPr>
          <a:xfrm>
            <a:off x="1152920" y="6543122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530E42B2-16EB-4637-2F11-C67A3F8A489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544062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1334b52ef_0_0"/>
          <p:cNvSpPr txBox="1">
            <a:spLocks noGrp="1"/>
          </p:cNvSpPr>
          <p:nvPr>
            <p:ph type="body" idx="1"/>
          </p:nvPr>
        </p:nvSpPr>
        <p:spPr>
          <a:xfrm>
            <a:off x="838200" y="1268777"/>
            <a:ext cx="10506307" cy="5225459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0">
              <a:spcBef>
                <a:spcPts val="0"/>
              </a:spcBef>
              <a:buNone/>
            </a:pPr>
            <a:endParaRPr lang="en-GB" sz="1200" b="1" i="1" dirty="0">
              <a:solidFill>
                <a:srgbClr val="274E13"/>
              </a:solidFill>
            </a:endParaRPr>
          </a:p>
          <a:p>
            <a:pPr marL="228600" indent="0">
              <a:spcBef>
                <a:spcPts val="0"/>
              </a:spcBef>
              <a:buNone/>
            </a:pPr>
            <a:r>
              <a:rPr lang="en-GB" sz="1200" b="1" i="1" dirty="0">
                <a:solidFill>
                  <a:srgbClr val="274E13"/>
                </a:solidFill>
              </a:rPr>
              <a:t>                                    </a:t>
            </a:r>
            <a:r>
              <a:rPr lang="en-GB" sz="1800" b="1" i="1" u="sng" dirty="0">
                <a:solidFill>
                  <a:srgbClr val="274E13"/>
                </a:solidFill>
              </a:rPr>
              <a:t>SSR Period</a:t>
            </a:r>
            <a:r>
              <a:rPr lang="en-GB" sz="1400" b="1" i="1" dirty="0"/>
              <a:t>	         </a:t>
            </a:r>
            <a:r>
              <a:rPr lang="en-GB" sz="1800" b="1" i="1" u="sng" dirty="0"/>
              <a:t>Current Status</a:t>
            </a:r>
            <a:endParaRPr lang="en-US" sz="1800" b="1" i="1" u="sng"/>
          </a:p>
          <a:p>
            <a:pPr marL="359410" indent="-370205">
              <a:spcBef>
                <a:spcPts val="0"/>
              </a:spcBef>
              <a:buSzPts val="3000"/>
            </a:pPr>
            <a:endParaRPr lang="en-GB" sz="1400" dirty="0"/>
          </a:p>
          <a:p>
            <a:pPr marL="359410" indent="-370205">
              <a:spcBef>
                <a:spcPts val="0"/>
              </a:spcBef>
              <a:buSzPts val="3000"/>
            </a:pPr>
            <a:endParaRPr lang="en-GB" sz="1400" dirty="0"/>
          </a:p>
          <a:p>
            <a:pPr marL="359410" indent="-370205">
              <a:spcBef>
                <a:spcPts val="0"/>
              </a:spcBef>
              <a:buSzPts val="3000"/>
            </a:pPr>
            <a:r>
              <a:rPr lang="en-GB" sz="2000" dirty="0"/>
              <a:t>Total No. of Books			:	</a:t>
            </a:r>
            <a:r>
              <a:rPr lang="en-GB" sz="2000" dirty="0">
                <a:uFill>
                  <a:noFill/>
                </a:uFill>
                <a:hlinkClick r:id="rId3"/>
              </a:rPr>
              <a:t>44</a:t>
            </a:r>
            <a:r>
              <a:rPr lang="en-GB" sz="2000" dirty="0"/>
              <a:t>368				</a:t>
            </a:r>
            <a:r>
              <a:rPr lang="en-GB" sz="2000" b="1" dirty="0">
                <a:uFill>
                  <a:noFill/>
                </a:uFill>
                <a:hlinkClick r:id="rId3"/>
              </a:rPr>
              <a:t>45189</a:t>
            </a:r>
            <a:endParaRPr sz="2000" b="1" dirty="0"/>
          </a:p>
          <a:p>
            <a:pPr marL="359410" lvl="0" indent="-370205" algn="l" rtl="0"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en-GB" sz="2000" u="sng" dirty="0">
                <a:uFill>
                  <a:noFill/>
                </a:uFill>
                <a:hlinkClick r:id="rId4"/>
              </a:rPr>
              <a:t>No. of Titles</a:t>
            </a:r>
            <a:r>
              <a:rPr lang="en-GB" sz="2000" u="sng" dirty="0"/>
              <a:t>	</a:t>
            </a:r>
            <a:r>
              <a:rPr lang="en-GB" sz="2000" dirty="0"/>
              <a:t>			:	12055				</a:t>
            </a:r>
            <a:r>
              <a:rPr lang="en-GB" sz="2000" b="1" dirty="0"/>
              <a:t>12676</a:t>
            </a:r>
            <a:endParaRPr sz="2000" b="1" dirty="0"/>
          </a:p>
          <a:p>
            <a:pPr marL="359410" lvl="0" indent="-370205" algn="l" rtl="0"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en-GB" sz="2000" dirty="0"/>
              <a:t>No. of Text Books			:	40897				</a:t>
            </a:r>
            <a:r>
              <a:rPr lang="en-GB" sz="2000" b="1" dirty="0"/>
              <a:t>42813</a:t>
            </a:r>
            <a:endParaRPr sz="2000" b="1" dirty="0"/>
          </a:p>
          <a:p>
            <a:pPr marL="359410" indent="-370205">
              <a:buSzPts val="3000"/>
            </a:pPr>
            <a:r>
              <a:rPr lang="en-GB" sz="2000" dirty="0"/>
              <a:t>No. of Reference Books		:	</a:t>
            </a:r>
            <a:r>
              <a:rPr lang="en-GB" sz="2000" dirty="0">
                <a:uFill>
                  <a:noFill/>
                </a:uFill>
                <a:hlinkClick r:id="rId5"/>
              </a:rPr>
              <a:t>1360</a:t>
            </a:r>
            <a:r>
              <a:rPr lang="en-GB" sz="2000" dirty="0"/>
              <a:t>				</a:t>
            </a:r>
            <a:r>
              <a:rPr lang="en-GB" sz="2000" b="1" dirty="0"/>
              <a:t>1360</a:t>
            </a:r>
            <a:endParaRPr sz="2000" b="1" dirty="0"/>
          </a:p>
          <a:p>
            <a:pPr marL="359410" indent="-370205">
              <a:buSzPts val="3000"/>
            </a:pPr>
            <a:r>
              <a:rPr lang="en-GB" sz="2000" dirty="0"/>
              <a:t>No. of Competitive Books		:	196				</a:t>
            </a:r>
            <a:r>
              <a:rPr lang="en-GB" sz="2000" b="1" dirty="0"/>
              <a:t>198</a:t>
            </a:r>
            <a:endParaRPr sz="2000" b="1" dirty="0"/>
          </a:p>
          <a:p>
            <a:pPr marL="359410" indent="-370205">
              <a:buSzPts val="3000"/>
            </a:pPr>
            <a:r>
              <a:rPr lang="en-GB" sz="2000" dirty="0"/>
              <a:t>IKS (Indian Knowledge System)    :	</a:t>
            </a:r>
            <a:r>
              <a:rPr lang="en-GB" sz="2000" dirty="0">
                <a:uFill>
                  <a:noFill/>
                </a:uFill>
                <a:hlinkClick r:id="rId6"/>
              </a:rPr>
              <a:t>741</a:t>
            </a:r>
            <a:r>
              <a:rPr lang="en-GB" sz="2000" dirty="0"/>
              <a:t>			</a:t>
            </a:r>
            <a:r>
              <a:rPr lang="en-GB" sz="2000" b="1" dirty="0"/>
              <a:t>    818</a:t>
            </a:r>
            <a:endParaRPr sz="2000" b="1" dirty="0"/>
          </a:p>
          <a:p>
            <a:pPr marL="359410" indent="-370205">
              <a:buSzPts val="3000"/>
            </a:pPr>
            <a:r>
              <a:rPr lang="en-GB" sz="2000" dirty="0"/>
              <a:t>CD/DVD’s			     :	</a:t>
            </a:r>
            <a:r>
              <a:rPr lang="en-GB" sz="2000" dirty="0">
                <a:uFill>
                  <a:noFill/>
                </a:uFill>
                <a:hlinkClick r:id="rId7"/>
              </a:rPr>
              <a:t>506</a:t>
            </a:r>
            <a:r>
              <a:rPr lang="en-GB" sz="2000" dirty="0"/>
              <a:t>			</a:t>
            </a:r>
            <a:r>
              <a:rPr lang="en-GB" sz="2000" b="1" dirty="0"/>
              <a:t>    506</a:t>
            </a:r>
            <a:endParaRPr sz="2000" b="1" dirty="0"/>
          </a:p>
          <a:p>
            <a:pPr marL="359410" indent="-370205">
              <a:buSzPts val="3000"/>
            </a:pPr>
            <a:r>
              <a:rPr lang="en-GB" sz="2000" dirty="0"/>
              <a:t>E-Books (through </a:t>
            </a:r>
            <a:r>
              <a:rPr lang="en-GB" sz="2000" err="1"/>
              <a:t>Knimbus</a:t>
            </a:r>
            <a:r>
              <a:rPr lang="en-GB" sz="2000" dirty="0"/>
              <a:t>)	    :	73211				</a:t>
            </a:r>
            <a:r>
              <a:rPr lang="en-GB" sz="2000" b="1" dirty="0"/>
              <a:t>73532</a:t>
            </a:r>
            <a:endParaRPr sz="2000" b="1" dirty="0"/>
          </a:p>
          <a:p>
            <a:pPr marL="359410" lvl="0" indent="-361315" algn="l" rtl="0">
              <a:spcBef>
                <a:spcPts val="1000"/>
              </a:spcBef>
              <a:spcAft>
                <a:spcPts val="0"/>
              </a:spcAft>
              <a:buSzPts val="2857"/>
              <a:buChar char="•"/>
            </a:pPr>
            <a:r>
              <a:rPr lang="en-GB" sz="2000" dirty="0">
                <a:uFill>
                  <a:noFill/>
                </a:uFill>
                <a:hlinkClick r:id="rId8"/>
              </a:rPr>
              <a:t>Ph.D. Thesis</a:t>
            </a:r>
            <a:r>
              <a:rPr lang="en-GB" sz="2000" dirty="0"/>
              <a:t>				:	109				</a:t>
            </a:r>
            <a:r>
              <a:rPr lang="en-GB" sz="2000" b="1" dirty="0">
                <a:uFill>
                  <a:noFill/>
                </a:uFill>
                <a:hlinkClick r:id="rId8"/>
              </a:rPr>
              <a:t>124</a:t>
            </a:r>
            <a:endParaRPr sz="2000" b="1" dirty="0"/>
          </a:p>
        </p:txBody>
      </p:sp>
      <p:sp>
        <p:nvSpPr>
          <p:cNvPr id="103" name="Google Shape;103;g331334b52ef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57900"/>
          </a:xfrm>
          <a:prstGeom prst="rect">
            <a:avLst/>
          </a:prstGeom>
          <a:solidFill>
            <a:srgbClr val="274E13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FF00"/>
                </a:solidFill>
              </a:rPr>
              <a:t>Library Collections Current Status (Summary)</a:t>
            </a:r>
            <a:endParaRPr sz="4000">
              <a:solidFill>
                <a:srgbClr val="FFFF00"/>
              </a:solidFill>
            </a:endParaRPr>
          </a:p>
        </p:txBody>
      </p:sp>
      <p:cxnSp>
        <p:nvCxnSpPr>
          <p:cNvPr id="104" name="Google Shape;104;g331334b52ef_0_0"/>
          <p:cNvCxnSpPr/>
          <p:nvPr/>
        </p:nvCxnSpPr>
        <p:spPr>
          <a:xfrm>
            <a:off x="8822400" y="1266350"/>
            <a:ext cx="72600" cy="5274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g331334b52ef_0_0"/>
          <p:cNvSpPr txBox="1">
            <a:spLocks noGrp="1"/>
          </p:cNvSpPr>
          <p:nvPr>
            <p:ph type="sldNum" idx="12"/>
          </p:nvPr>
        </p:nvSpPr>
        <p:spPr>
          <a:xfrm>
            <a:off x="1019106" y="6451135"/>
            <a:ext cx="10514897" cy="39297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GB"/>
              <a:t>KRMU					  Central Library				     </a:t>
            </a:r>
            <a:r>
              <a:rPr lang="en-GB" dirty="0"/>
              <a:t>  </a:t>
            </a:r>
            <a:fld id="{00000000-1234-1234-1234-123412341234}" type="slidenum">
              <a:rPr lang="en-GB" dirty="0"/>
              <a:pPr algn="just"/>
              <a:t>2</a:t>
            </a:fld>
            <a:endParaRPr dirty="0"/>
          </a:p>
        </p:txBody>
      </p:sp>
      <p:cxnSp>
        <p:nvCxnSpPr>
          <p:cNvPr id="106" name="Google Shape;106;g331334b52ef_0_0"/>
          <p:cNvCxnSpPr/>
          <p:nvPr/>
        </p:nvCxnSpPr>
        <p:spPr>
          <a:xfrm>
            <a:off x="1273725" y="64948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" name="Google Shape;107;g331334b52ef_0_0"/>
          <p:cNvSpPr txBox="1"/>
          <p:nvPr/>
        </p:nvSpPr>
        <p:spPr>
          <a:xfrm rot="-5400000">
            <a:off x="10670800" y="5558325"/>
            <a:ext cx="1726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Self Study Report (SSR)</a:t>
            </a:r>
            <a:endParaRPr sz="13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1223b2e24d_0_0"/>
          <p:cNvSpPr txBox="1">
            <a:spLocks noGrp="1"/>
          </p:cNvSpPr>
          <p:nvPr>
            <p:ph type="body" idx="1"/>
          </p:nvPr>
        </p:nvSpPr>
        <p:spPr>
          <a:xfrm>
            <a:off x="1353541" y="1391509"/>
            <a:ext cx="9998400" cy="4882536"/>
          </a:xfrm>
          <a:prstGeom prst="rect">
            <a:avLst/>
          </a:prstGeom>
          <a:ln w="38100" cap="flat" cmpd="dbl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2000" b="1">
                <a:solidFill>
                  <a:srgbClr val="0000FF"/>
                </a:solidFill>
              </a:rPr>
              <a:t>Books Exhibitions</a:t>
            </a:r>
            <a:endParaRPr lang="en-US" sz="2000">
              <a:solidFill>
                <a:srgbClr val="274E13"/>
              </a:solidFill>
            </a:endParaRPr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1100" b="1">
                <a:solidFill>
                  <a:srgbClr val="0000FF"/>
                </a:solidFill>
              </a:rPr>
              <a:t>07.04.2025 </a:t>
            </a:r>
            <a:endParaRPr lang="en-GB" sz="1100"/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1100" b="1">
                <a:solidFill>
                  <a:srgbClr val="0000FF"/>
                </a:solidFill>
              </a:rPr>
              <a:t>15.01.2024</a:t>
            </a:r>
            <a:endParaRPr lang="en-GB" sz="1100"/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1100" b="1">
                <a:solidFill>
                  <a:srgbClr val="0000FF"/>
                </a:solidFill>
              </a:rPr>
              <a:t>20.02.2023</a:t>
            </a:r>
            <a:endParaRPr lang="en-GB" sz="1100"/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2000" b="1">
                <a:solidFill>
                  <a:srgbClr val="0000FF"/>
                </a:solidFill>
              </a:rPr>
              <a:t>Workshops</a:t>
            </a:r>
            <a:endParaRPr lang="en-GB" sz="2000"/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1100" b="1">
                <a:solidFill>
                  <a:srgbClr val="0000FF"/>
                </a:solidFill>
              </a:rPr>
              <a:t>22.03.2025 Workshop on Role and Importance of Academic Integrity and Research Ethics</a:t>
            </a:r>
            <a:endParaRPr sz="1100"/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1100" b="1" dirty="0">
                <a:solidFill>
                  <a:srgbClr val="0000FF"/>
                </a:solidFill>
              </a:rPr>
              <a:t>26.03.2025 Workshop on Role and Importance of Academic Integrity and Research Ethics</a:t>
            </a:r>
            <a:endParaRPr lang="en-GB" sz="1100"/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1100" b="1" dirty="0">
                <a:solidFill>
                  <a:srgbClr val="0000FF"/>
                </a:solidFill>
              </a:rPr>
              <a:t>05.03.2025 DELNET IPC &amp; Infotrac Architecture</a:t>
            </a:r>
            <a:endParaRPr lang="en-GB" sz="1100"/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1100" b="1" dirty="0">
                <a:solidFill>
                  <a:srgbClr val="0000FF"/>
                </a:solidFill>
              </a:rPr>
              <a:t>26.02.2025 IEEE CSDL</a:t>
            </a:r>
            <a:endParaRPr sz="1100"/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1100" b="1" dirty="0">
                <a:solidFill>
                  <a:srgbClr val="0000FF"/>
                </a:solidFill>
              </a:rPr>
              <a:t>06.02.2025 SCC Online </a:t>
            </a:r>
            <a:endParaRPr sz="1100"/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1100" b="1" dirty="0">
                <a:solidFill>
                  <a:srgbClr val="0000FF"/>
                </a:solidFill>
              </a:rPr>
              <a:t>09.03.2024 Workshop on Role and Importance of Academic Integrity and Research Ethics</a:t>
            </a:r>
            <a:endParaRPr lang="en-GB" sz="110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1100" b="1" dirty="0">
                <a:solidFill>
                  <a:srgbClr val="0000FF"/>
                </a:solidFill>
              </a:rPr>
              <a:t>24.04.2023 Workshop on Legal database: SCC online</a:t>
            </a:r>
            <a:endParaRPr lang="en-GB" sz="1100"/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1100" b="1" dirty="0">
                <a:solidFill>
                  <a:srgbClr val="0000FF"/>
                </a:solidFill>
              </a:rPr>
              <a:t>03.04.2023 Workshop on Legal Database: </a:t>
            </a:r>
            <a:r>
              <a:rPr lang="en-GB" sz="1100" b="1" err="1">
                <a:solidFill>
                  <a:srgbClr val="0000FF"/>
                </a:solidFill>
              </a:rPr>
              <a:t>Manupatra</a:t>
            </a:r>
            <a:endParaRPr sz="1100"/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2000" b="1" dirty="0">
                <a:solidFill>
                  <a:srgbClr val="0000FF"/>
                </a:solidFill>
              </a:rPr>
              <a:t>FDP </a:t>
            </a:r>
            <a:endParaRPr lang="en-GB" sz="2000"/>
          </a:p>
          <a:p>
            <a:pPr>
              <a:lnSpc>
                <a:spcPct val="100000"/>
              </a:lnSpc>
              <a:buClr>
                <a:srgbClr val="274E13"/>
              </a:buClr>
              <a:buSzPts val="2500"/>
            </a:pPr>
            <a:r>
              <a:rPr lang="en-GB" sz="1100" b="1" dirty="0">
                <a:solidFill>
                  <a:srgbClr val="0000FF"/>
                </a:solidFill>
              </a:rPr>
              <a:t>12.08.2024 - 13.08.2024 FDP on Course Structure, Course Code, Handbook Data Mapping</a:t>
            </a:r>
          </a:p>
          <a:p>
            <a:pPr indent="0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  <a:buNone/>
            </a:pPr>
            <a:endParaRPr lang="en-US"/>
          </a:p>
        </p:txBody>
      </p:sp>
      <p:sp>
        <p:nvSpPr>
          <p:cNvPr id="383" name="Google Shape;383;g31223b2e24d_0_0"/>
          <p:cNvSpPr txBox="1"/>
          <p:nvPr/>
        </p:nvSpPr>
        <p:spPr>
          <a:xfrm>
            <a:off x="1355270" y="517525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Other Activities</a:t>
            </a:r>
            <a:endParaRPr sz="36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g31223b2e24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2888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g31223b2e24d_0_0"/>
          <p:cNvCxnSpPr/>
          <p:nvPr/>
        </p:nvCxnSpPr>
        <p:spPr>
          <a:xfrm>
            <a:off x="830036" y="11415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g31223b2e24d_0_0"/>
          <p:cNvSpPr/>
          <p:nvPr/>
        </p:nvSpPr>
        <p:spPr>
          <a:xfrm>
            <a:off x="826740" y="8174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8" name="Google Shape;388;g31223b2e24d_0_0"/>
          <p:cNvCxnSpPr/>
          <p:nvPr/>
        </p:nvCxnSpPr>
        <p:spPr>
          <a:xfrm>
            <a:off x="1273725" y="6459488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AE048E28-5EAF-5D9D-2FAA-316BC6ACA8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20</a:t>
            </a:fld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1223b2e24d_2_1"/>
          <p:cNvSpPr txBox="1">
            <a:spLocks noGrp="1"/>
          </p:cNvSpPr>
          <p:nvPr>
            <p:ph type="title"/>
          </p:nvPr>
        </p:nvSpPr>
        <p:spPr>
          <a:xfrm>
            <a:off x="838200" y="1366825"/>
            <a:ext cx="10515600" cy="32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1910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AutoNum type="arabicPeriod"/>
            </a:pPr>
            <a:r>
              <a:rPr lang="en-GB" sz="3000" b="1" u="sng">
                <a:solidFill>
                  <a:srgbClr val="0000FF"/>
                </a:solidFill>
              </a:rPr>
              <a:t>Legal Workshop on Manupatra</a:t>
            </a:r>
            <a:endParaRPr sz="3000" b="1" u="sng">
              <a:solidFill>
                <a:srgbClr val="0000FF"/>
              </a:solidFill>
            </a:endParaRPr>
          </a:p>
        </p:txBody>
      </p:sp>
      <p:sp>
        <p:nvSpPr>
          <p:cNvPr id="395" name="Google Shape;395;g31223b2e24d_2_1"/>
          <p:cNvSpPr txBox="1"/>
          <p:nvPr/>
        </p:nvSpPr>
        <p:spPr>
          <a:xfrm>
            <a:off x="1355270" y="517525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Activities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g31223b2e24d_2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2888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7" name="Google Shape;397;g31223b2e24d_2_1"/>
          <p:cNvCxnSpPr/>
          <p:nvPr/>
        </p:nvCxnSpPr>
        <p:spPr>
          <a:xfrm>
            <a:off x="830036" y="11415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8" name="Google Shape;398;g31223b2e24d_2_1"/>
          <p:cNvSpPr/>
          <p:nvPr/>
        </p:nvSpPr>
        <p:spPr>
          <a:xfrm>
            <a:off x="826740" y="8174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g31223b2e24d_2_1" descr="https://lh7-rt.googleusercontent.com/docsz/AD_4nXdXwRO4E5nruX0HP5oeyFviJsC6nVUKEGHTDVQ2RPmgwLwZKxXZqVJJJFjEyBThBz46Ou8-aPrXcwxXJMFvO22LtlYfJmcYeRtNHivCBvJAtNtHRH_HylAmE7KERFSXgU3ey_OYuDT0vvkKL0g3Q_sBGwpPYo-ftEYT37TPZg?key=3zRK-RJNy_SoaMK7vDBGQ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9125" y="1916125"/>
            <a:ext cx="9998400" cy="4415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g31223b2e24d_2_1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48123320-9803-50A9-8D5D-B3BFB76D0F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21</a:t>
            </a:fld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1223b2e24d_2_14"/>
          <p:cNvSpPr txBox="1">
            <a:spLocks noGrp="1"/>
          </p:cNvSpPr>
          <p:nvPr>
            <p:ph type="title"/>
          </p:nvPr>
        </p:nvSpPr>
        <p:spPr>
          <a:xfrm>
            <a:off x="804225" y="6067450"/>
            <a:ext cx="10515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Manupatra Resource person Mr. J.B. Singh with Library team</a:t>
            </a:r>
            <a:endParaRPr sz="2000"/>
          </a:p>
        </p:txBody>
      </p:sp>
      <p:sp>
        <p:nvSpPr>
          <p:cNvPr id="408" name="Google Shape;408;g31223b2e24d_2_14"/>
          <p:cNvSpPr txBox="1"/>
          <p:nvPr/>
        </p:nvSpPr>
        <p:spPr>
          <a:xfrm>
            <a:off x="1355270" y="517525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Activities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g31223b2e24d_2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2888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0" name="Google Shape;410;g31223b2e24d_2_14"/>
          <p:cNvCxnSpPr/>
          <p:nvPr/>
        </p:nvCxnSpPr>
        <p:spPr>
          <a:xfrm>
            <a:off x="830036" y="11415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1" name="Google Shape;411;g31223b2e24d_2_14"/>
          <p:cNvSpPr/>
          <p:nvPr/>
        </p:nvSpPr>
        <p:spPr>
          <a:xfrm>
            <a:off x="826740" y="8174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g31223b2e24d_2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4950" y="1455988"/>
            <a:ext cx="7406707" cy="46882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g31223b2e24d_2_14"/>
          <p:cNvCxnSpPr/>
          <p:nvPr/>
        </p:nvCxnSpPr>
        <p:spPr>
          <a:xfrm>
            <a:off x="1273725" y="64948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0C95D930-B7F0-B619-FBEF-2A2CD9528E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60428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22</a:t>
            </a:fld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1223b2e24d_2_27"/>
          <p:cNvSpPr txBox="1">
            <a:spLocks noGrp="1"/>
          </p:cNvSpPr>
          <p:nvPr>
            <p:ph type="title"/>
          </p:nvPr>
        </p:nvSpPr>
        <p:spPr>
          <a:xfrm>
            <a:off x="1096675" y="1217700"/>
            <a:ext cx="10515600" cy="32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00FF"/>
                </a:solidFill>
              </a:rPr>
              <a:t>2. </a:t>
            </a:r>
            <a:r>
              <a:rPr lang="en-GB" sz="3000" b="1" u="sng">
                <a:solidFill>
                  <a:srgbClr val="0000FF"/>
                </a:solidFill>
              </a:rPr>
              <a:t>Legal Workshop on SCC online</a:t>
            </a:r>
            <a:endParaRPr sz="3000"/>
          </a:p>
        </p:txBody>
      </p:sp>
      <p:sp>
        <p:nvSpPr>
          <p:cNvPr id="421" name="Google Shape;421;g31223b2e24d_2_27"/>
          <p:cNvSpPr txBox="1"/>
          <p:nvPr/>
        </p:nvSpPr>
        <p:spPr>
          <a:xfrm>
            <a:off x="1355270" y="517525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Activities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g31223b2e24d_2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2888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3" name="Google Shape;423;g31223b2e24d_2_27"/>
          <p:cNvCxnSpPr/>
          <p:nvPr/>
        </p:nvCxnSpPr>
        <p:spPr>
          <a:xfrm>
            <a:off x="830036" y="11415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4" name="Google Shape;424;g31223b2e24d_2_27"/>
          <p:cNvSpPr/>
          <p:nvPr/>
        </p:nvSpPr>
        <p:spPr>
          <a:xfrm>
            <a:off x="826740" y="8174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g31223b2e24d_2_27" descr="https://lh7-rt.googleusercontent.com/docsz/AD_4nXfIZi4PnXn1uQi8549bRp70mSi_Z0EghSp9YCa917wQRlgX5pmHGn6G_8EAA7_oEhW5OlH4F9RHvF6N5B90R2fGa4UISFxhTQxJx9knb_wM4EQCaD90Jdor7SqbA30nS2aJaxDZROuxyLLKzboDoKza1TboHn-QyXqhWT0ZUA?key=3zRK-RJNy_SoaMK7vDBGQ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1888" y="1680175"/>
            <a:ext cx="7788338" cy="47305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427" name="Google Shape;427;g31223b2e24d_2_27"/>
          <p:cNvCxnSpPr/>
          <p:nvPr/>
        </p:nvCxnSpPr>
        <p:spPr>
          <a:xfrm>
            <a:off x="1273725" y="65710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7D033906-2021-A42D-F298-06F7042758D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544062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23</a:t>
            </a:fld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1223b2e24d_2_40"/>
          <p:cNvSpPr txBox="1">
            <a:spLocks noGrp="1"/>
          </p:cNvSpPr>
          <p:nvPr>
            <p:ph type="title"/>
          </p:nvPr>
        </p:nvSpPr>
        <p:spPr>
          <a:xfrm>
            <a:off x="838200" y="1271738"/>
            <a:ext cx="10515600" cy="419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2500" b="1">
                <a:solidFill>
                  <a:srgbClr val="0000FF"/>
                </a:solidFill>
              </a:rPr>
              <a:t>2. </a:t>
            </a:r>
            <a:r>
              <a:rPr lang="en-GB" sz="2500" b="1" u="sng">
                <a:solidFill>
                  <a:srgbClr val="0000FF"/>
                </a:solidFill>
              </a:rPr>
              <a:t>Legal Workshop on SCC online</a:t>
            </a:r>
            <a:endParaRPr sz="3759"/>
          </a:p>
        </p:txBody>
      </p:sp>
      <p:sp>
        <p:nvSpPr>
          <p:cNvPr id="434" name="Google Shape;434;g31223b2e24d_2_40"/>
          <p:cNvSpPr txBox="1"/>
          <p:nvPr/>
        </p:nvSpPr>
        <p:spPr>
          <a:xfrm>
            <a:off x="1355270" y="517525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Activities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g31223b2e24d_2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2888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6" name="Google Shape;436;g31223b2e24d_2_40"/>
          <p:cNvCxnSpPr/>
          <p:nvPr/>
        </p:nvCxnSpPr>
        <p:spPr>
          <a:xfrm>
            <a:off x="830036" y="11415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7" name="Google Shape;437;g31223b2e24d_2_40"/>
          <p:cNvSpPr/>
          <p:nvPr/>
        </p:nvSpPr>
        <p:spPr>
          <a:xfrm>
            <a:off x="826740" y="8174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g31223b2e24d_2_40" descr="https://lh7-rt.googleusercontent.com/docsz/AD_4nXf4RdV2uDdIkO0k48NCVqY3PGLVCuUaEFBOJoOCae8qvilabYiaQD1NO_CZpojlqs1KgPzx_ssB1uZGYEZJbsUZ8UF9R3Dn-tT2e-6ZbpcxjgaHxVXzN1rS3tCQycbil3YjaN1W1pHrZ46J1MSLHKmMa_2w6dcnxl6TQN_O?key=3zRK-RJNy_SoaMK7vDBGQ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350" y="2273925"/>
            <a:ext cx="5544150" cy="35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31223b2e24d_2_40" descr="https://lh7-rt.googleusercontent.com/docsz/AD_4nXcwuD6boJ2rqMSpBtnVGTLXdvr_B35rWwU5MFGYtCjDjOiF2XCsn0iPGNEFVcrs4kZWA9UqbZg6Y2-_3lol8ARyAayc9_jJd-GJCZBw15C2Jg_OfRfy2B_KzAyx-jrEdhrkWdQiTIi3FK9zr5ZgXsAr1hq0ft-Y6owCX0VHgA?key=3zRK-RJNy_SoaMK7vDBGQ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7313" y="2309100"/>
            <a:ext cx="5488986" cy="3500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1" name="Google Shape;441;g31223b2e24d_2_40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2" name="Google Shape;442;g31223b2e24d_2_40"/>
          <p:cNvSpPr txBox="1"/>
          <p:nvPr/>
        </p:nvSpPr>
        <p:spPr>
          <a:xfrm>
            <a:off x="5082400" y="5716975"/>
            <a:ext cx="2479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 photograph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34F3A02E-2FB1-7B31-A9BA-E0B64CC3D1F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97599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24</a:t>
            </a:fld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g335f5fe5927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325" y="1150225"/>
            <a:ext cx="9998397" cy="5206126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335f5fe5927_1_0"/>
          <p:cNvSpPr txBox="1"/>
          <p:nvPr/>
        </p:nvSpPr>
        <p:spPr>
          <a:xfrm>
            <a:off x="1215220" y="388350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Activities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g335f5fe5927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1765" y="1364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1" name="Google Shape;451;g335f5fe5927_1_0"/>
          <p:cNvCxnSpPr/>
          <p:nvPr/>
        </p:nvCxnSpPr>
        <p:spPr>
          <a:xfrm>
            <a:off x="753836" y="9891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2" name="Google Shape;452;g335f5fe5927_1_0"/>
          <p:cNvSpPr/>
          <p:nvPr/>
        </p:nvSpPr>
        <p:spPr>
          <a:xfrm>
            <a:off x="750540" y="6650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4" name="Google Shape;454;g335f5fe5927_1_0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92D8F91A-0776-3765-5858-A592140708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88306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25</a:t>
            </a:fld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1223b2e24d_2_51"/>
          <p:cNvSpPr txBox="1">
            <a:spLocks noGrp="1"/>
          </p:cNvSpPr>
          <p:nvPr>
            <p:ph type="title"/>
          </p:nvPr>
        </p:nvSpPr>
        <p:spPr>
          <a:xfrm>
            <a:off x="838200" y="1264488"/>
            <a:ext cx="10515600" cy="42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00FF"/>
                </a:solidFill>
              </a:rPr>
              <a:t>3. </a:t>
            </a:r>
            <a:r>
              <a:rPr lang="en-GB" sz="3000" b="1" u="sng">
                <a:solidFill>
                  <a:srgbClr val="0000FF"/>
                </a:solidFill>
              </a:rPr>
              <a:t>Books Exhibition</a:t>
            </a:r>
            <a:endParaRPr sz="3000" b="1" u="sng">
              <a:solidFill>
                <a:srgbClr val="0000FF"/>
              </a:solidFill>
            </a:endParaRPr>
          </a:p>
        </p:txBody>
      </p:sp>
      <p:sp>
        <p:nvSpPr>
          <p:cNvPr id="461" name="Google Shape;461;g31223b2e24d_2_51"/>
          <p:cNvSpPr txBox="1"/>
          <p:nvPr/>
        </p:nvSpPr>
        <p:spPr>
          <a:xfrm>
            <a:off x="1355270" y="517525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Activities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g31223b2e24d_2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2888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3" name="Google Shape;463;g31223b2e24d_2_51"/>
          <p:cNvCxnSpPr/>
          <p:nvPr/>
        </p:nvCxnSpPr>
        <p:spPr>
          <a:xfrm>
            <a:off x="830036" y="11415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4" name="Google Shape;464;g31223b2e24d_2_51"/>
          <p:cNvSpPr/>
          <p:nvPr/>
        </p:nvSpPr>
        <p:spPr>
          <a:xfrm>
            <a:off x="826740" y="8174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g31223b2e24d_2_51" descr="https://lh7-rt.googleusercontent.com/docsz/AD_4nXcpVZS_3ykeuSuudWXAYycZhOM_HVA8tm7W61LCpY3a26m9bmCSN5ALQtfWPPbnAsASnorhLRGqzHLr3_NEG0HvJzVCg2PYlrIaLc0xHz8UzNYIBsx8z34mJL-umbTpvUIp5veQMiQ8kdMe68BOxAUI0WSzHeLg8E2c5eu8LA?key=3zRK-RJNy_SoaMK7vDBGQ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9125" y="1826875"/>
            <a:ext cx="9998400" cy="45294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67" name="Google Shape;467;g31223b2e24d_2_51"/>
          <p:cNvCxnSpPr/>
          <p:nvPr/>
        </p:nvCxnSpPr>
        <p:spPr>
          <a:xfrm>
            <a:off x="1273725" y="64948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F7EBBD82-9CB4-4173-4395-F33D23B8D8D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97599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1223b2e24d_2_62"/>
          <p:cNvSpPr txBox="1">
            <a:spLocks noGrp="1"/>
          </p:cNvSpPr>
          <p:nvPr>
            <p:ph type="title"/>
          </p:nvPr>
        </p:nvSpPr>
        <p:spPr>
          <a:xfrm>
            <a:off x="838200" y="1249988"/>
            <a:ext cx="10515600" cy="44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2500" b="1">
                <a:solidFill>
                  <a:srgbClr val="0000FF"/>
                </a:solidFill>
              </a:rPr>
              <a:t>3. </a:t>
            </a:r>
            <a:r>
              <a:rPr lang="en-GB" sz="2500" b="1" u="sng">
                <a:solidFill>
                  <a:srgbClr val="0000FF"/>
                </a:solidFill>
              </a:rPr>
              <a:t>Books Exhibition</a:t>
            </a:r>
            <a:endParaRPr sz="3759"/>
          </a:p>
        </p:txBody>
      </p:sp>
      <p:sp>
        <p:nvSpPr>
          <p:cNvPr id="474" name="Google Shape;474;g31223b2e24d_2_62"/>
          <p:cNvSpPr txBox="1"/>
          <p:nvPr/>
        </p:nvSpPr>
        <p:spPr>
          <a:xfrm>
            <a:off x="1355270" y="517525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Activities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g31223b2e24d_2_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2888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g31223b2e24d_2_62"/>
          <p:cNvCxnSpPr/>
          <p:nvPr/>
        </p:nvCxnSpPr>
        <p:spPr>
          <a:xfrm>
            <a:off x="830036" y="11415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7" name="Google Shape;477;g31223b2e24d_2_62"/>
          <p:cNvSpPr/>
          <p:nvPr/>
        </p:nvSpPr>
        <p:spPr>
          <a:xfrm>
            <a:off x="826740" y="8174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g31223b2e24d_2_62" descr="https://lh7-rt.googleusercontent.com/docsz/AD_4nXfKxATiy_c-RTell2ifDjUC4vKhnYNTQYjpxvJ96Lg9L7MqyNVLhgjNImF50iq1nfG3_U6E745kaLdBgzLB6MSN4ReKW31XCrZLhH1S3_RSY5nT1qClfM9kXWG4gm-COsfdaj4u6SO3ZMNQ3_fQrNC8R_IGGC9DcGsNSrJz2w?key=3zRK-RJNy_SoaMK7vDBGQ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3550" y="1690700"/>
            <a:ext cx="7992599" cy="45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1223b2e24d_2_62"/>
          <p:cNvSpPr txBox="1">
            <a:spLocks noGrp="1"/>
          </p:cNvSpPr>
          <p:nvPr>
            <p:ph type="title"/>
          </p:nvPr>
        </p:nvSpPr>
        <p:spPr>
          <a:xfrm>
            <a:off x="1032825" y="6144238"/>
            <a:ext cx="10515600" cy="44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400">
                <a:solidFill>
                  <a:srgbClr val="274E13"/>
                </a:solidFill>
              </a:rPr>
              <a:t>Inaugurated b VC Dr. Ankush Mittal Sir with Ex- VC of Central University of Kashmir Prof. Mehrajuddin Mir (Prof. Motilal Chair)</a:t>
            </a:r>
            <a:endParaRPr lang="en-US" sz="1400">
              <a:solidFill>
                <a:srgbClr val="274E13"/>
              </a:solidFill>
            </a:endParaRPr>
          </a:p>
        </p:txBody>
      </p:sp>
      <p:cxnSp>
        <p:nvCxnSpPr>
          <p:cNvPr id="481" name="Google Shape;481;g31223b2e24d_2_62"/>
          <p:cNvCxnSpPr/>
          <p:nvPr/>
        </p:nvCxnSpPr>
        <p:spPr>
          <a:xfrm>
            <a:off x="1273725" y="64948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658A91E0-8B14-2E82-4030-09F5AB1C56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88306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27</a:t>
            </a:fld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1223b2e24d_2_73"/>
          <p:cNvSpPr txBox="1">
            <a:spLocks noGrp="1"/>
          </p:cNvSpPr>
          <p:nvPr>
            <p:ph type="title"/>
          </p:nvPr>
        </p:nvSpPr>
        <p:spPr>
          <a:xfrm>
            <a:off x="804225" y="5839450"/>
            <a:ext cx="5335200" cy="44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400">
                <a:solidFill>
                  <a:srgbClr val="274E13"/>
                </a:solidFill>
              </a:rPr>
              <a:t>Vice Chancellor  DR. Ankush Mittal, University Librarian Dr. Helaluddin, Dr. Joginder Singh Yadav (Dean SOAS),  with Prof. Mehrajuddin Mir (Prof. Motilal Chair) Ex- Vice Chancellor, Central University of Kashmir </a:t>
            </a:r>
            <a:endParaRPr sz="2660">
              <a:solidFill>
                <a:srgbClr val="274E13"/>
              </a:solidFill>
            </a:endParaRPr>
          </a:p>
        </p:txBody>
      </p:sp>
      <p:sp>
        <p:nvSpPr>
          <p:cNvPr id="488" name="Google Shape;488;g31223b2e24d_2_73"/>
          <p:cNvSpPr txBox="1">
            <a:spLocks noGrp="1"/>
          </p:cNvSpPr>
          <p:nvPr>
            <p:ph type="title"/>
          </p:nvPr>
        </p:nvSpPr>
        <p:spPr>
          <a:xfrm>
            <a:off x="838200" y="1242688"/>
            <a:ext cx="10515600" cy="448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2500" b="1">
                <a:solidFill>
                  <a:srgbClr val="0000FF"/>
                </a:solidFill>
              </a:rPr>
              <a:t>3. </a:t>
            </a:r>
            <a:r>
              <a:rPr lang="en-GB" sz="2500" b="1" u="sng">
                <a:solidFill>
                  <a:srgbClr val="0000FF"/>
                </a:solidFill>
              </a:rPr>
              <a:t>Books Exhibition</a:t>
            </a:r>
            <a:endParaRPr/>
          </a:p>
        </p:txBody>
      </p:sp>
      <p:sp>
        <p:nvSpPr>
          <p:cNvPr id="489" name="Google Shape;489;g31223b2e24d_2_73"/>
          <p:cNvSpPr txBox="1"/>
          <p:nvPr/>
        </p:nvSpPr>
        <p:spPr>
          <a:xfrm>
            <a:off x="1355275" y="498775"/>
            <a:ext cx="99984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Activities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0" name="Google Shape;490;g31223b2e24d_2_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2888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g31223b2e24d_2_73"/>
          <p:cNvCxnSpPr/>
          <p:nvPr/>
        </p:nvCxnSpPr>
        <p:spPr>
          <a:xfrm>
            <a:off x="830036" y="11415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2" name="Google Shape;492;g31223b2e24d_2_73"/>
          <p:cNvSpPr/>
          <p:nvPr/>
        </p:nvSpPr>
        <p:spPr>
          <a:xfrm>
            <a:off x="826740" y="8174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3" name="Google Shape;493;g31223b2e24d_2_73" descr="https://lh7-rt.googleusercontent.com/docsz/AD_4nXfHF4cALNZ2fwTM75UiqoviHj-iHQcAij9DVArh6eTHFBhwouAnR7Y7Yb9A87oiwWdqyLdWDPOE-s1WibT16-csP6NSZEUB9KG7sHaKd3XphoWPRtfeOqutXp_Di_EYSJd0SViRIGJpjvlo9I-uO9BOdl6euQPFjAvb6jw1ZQ?key=3zRK-RJNy_SoaMK7vDBGQ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223" y="1712338"/>
            <a:ext cx="6889551" cy="388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31223b2e24d_2_73" descr="https://lh7-rt.googleusercontent.com/docsz/AD_4nXdYI6Fa9DEUx9ec9Y-FWW97nJbafARA_YFsj6H6KxUZAC0zCMM5QUB-m4MJnGefx-vUxnXNH17Tg7x9hfR2S3pYnLPJ67iecqbDvuJ7XJyKfb9iBDa_lwQQeh0jhthcGmNTTmI34lC1BszcgBEDUiUhxRec91Fwj-IgNIHk?key=3zRK-RJNy_SoaMK7vDBGQ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4080" y="1797425"/>
            <a:ext cx="5472321" cy="41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31223b2e24d_2_73"/>
          <p:cNvSpPr txBox="1">
            <a:spLocks noGrp="1"/>
          </p:cNvSpPr>
          <p:nvPr>
            <p:ph type="title"/>
          </p:nvPr>
        </p:nvSpPr>
        <p:spPr>
          <a:xfrm>
            <a:off x="6679700" y="5915650"/>
            <a:ext cx="5226900" cy="44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00">
                <a:solidFill>
                  <a:srgbClr val="274E13"/>
                </a:solidFill>
              </a:rPr>
              <a:t>Participating Publishers</a:t>
            </a:r>
            <a:endParaRPr sz="2860">
              <a:solidFill>
                <a:srgbClr val="274E13"/>
              </a:solidFill>
            </a:endParaRPr>
          </a:p>
        </p:txBody>
      </p:sp>
      <p:cxnSp>
        <p:nvCxnSpPr>
          <p:cNvPr id="497" name="Google Shape;497;g31223b2e24d_2_73"/>
          <p:cNvCxnSpPr/>
          <p:nvPr/>
        </p:nvCxnSpPr>
        <p:spPr>
          <a:xfrm>
            <a:off x="1273725" y="64948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69384C83-32B6-013A-22F2-09C0AA772C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88306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1223b2e24d_2_115"/>
          <p:cNvSpPr txBox="1">
            <a:spLocks noGrp="1"/>
          </p:cNvSpPr>
          <p:nvPr>
            <p:ph type="title"/>
          </p:nvPr>
        </p:nvSpPr>
        <p:spPr>
          <a:xfrm>
            <a:off x="838200" y="1325725"/>
            <a:ext cx="10515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00FF"/>
                </a:solidFill>
              </a:rPr>
              <a:t>4. Workshop on Academic Integrity &amp; Research Ethics</a:t>
            </a:r>
            <a:endParaRPr sz="3000" b="1">
              <a:solidFill>
                <a:srgbClr val="0000FF"/>
              </a:solidFill>
            </a:endParaRPr>
          </a:p>
        </p:txBody>
      </p:sp>
      <p:pic>
        <p:nvPicPr>
          <p:cNvPr id="504" name="Google Shape;504;g31223b2e24d_2_115" descr="https://lh7-rt.googleusercontent.com/docsz/AD_4nXeHKighWUUVU_27fmSwviWUdDPOgM9nSV6p4FnHBu4LjJ2cbqaYLTrjQ6vxuU4BKYYR0bgxRQOB4aDzzTNvo8D3tKJrN1nagd43k1eNEOehjHz2CCSs2B_nnT3xu1Y55sjwUDMgmbXn8BRrIovExhLYQ8ZWvh4tbVyUB6hktQ?key=3zRK-RJNy_SoaMK7vDBGQ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275" y="1901825"/>
            <a:ext cx="8621774" cy="45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g31223b2e24d_2_115"/>
          <p:cNvSpPr txBox="1"/>
          <p:nvPr/>
        </p:nvSpPr>
        <p:spPr>
          <a:xfrm>
            <a:off x="1355275" y="498775"/>
            <a:ext cx="99984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Activities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6" name="Google Shape;506;g31223b2e24d_2_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7965" y="2888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g31223b2e24d_2_115"/>
          <p:cNvCxnSpPr/>
          <p:nvPr/>
        </p:nvCxnSpPr>
        <p:spPr>
          <a:xfrm>
            <a:off x="830036" y="11415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8" name="Google Shape;508;g31223b2e24d_2_115"/>
          <p:cNvSpPr/>
          <p:nvPr/>
        </p:nvSpPr>
        <p:spPr>
          <a:xfrm>
            <a:off x="826740" y="8174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0" name="Google Shape;510;g31223b2e24d_2_115"/>
          <p:cNvCxnSpPr/>
          <p:nvPr/>
        </p:nvCxnSpPr>
        <p:spPr>
          <a:xfrm>
            <a:off x="1273725" y="64948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D29AA17A-E6EF-D5AD-0208-1F99B9E534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88306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29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31334b52ef_0_8"/>
          <p:cNvSpPr txBox="1">
            <a:spLocks noGrp="1"/>
          </p:cNvSpPr>
          <p:nvPr>
            <p:ph type="body" idx="1"/>
          </p:nvPr>
        </p:nvSpPr>
        <p:spPr>
          <a:xfrm>
            <a:off x="838200" y="921250"/>
            <a:ext cx="10515600" cy="5546700"/>
          </a:xfrm>
          <a:prstGeom prst="rect">
            <a:avLst/>
          </a:prstGeom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228600" indent="0">
              <a:lnSpc>
                <a:spcPct val="105000"/>
              </a:lnSpc>
              <a:buNone/>
            </a:pPr>
            <a:r>
              <a:rPr lang="en-GB" sz="2300" dirty="0"/>
              <a:t>													</a:t>
            </a:r>
            <a:r>
              <a:rPr lang="en-GB" sz="3650" b="1" i="1" dirty="0"/>
              <a:t>                        </a:t>
            </a:r>
            <a:r>
              <a:rPr lang="en-GB" sz="3650" b="1" i="1" u="sng" dirty="0"/>
              <a:t>SSR Period</a:t>
            </a:r>
            <a:r>
              <a:rPr lang="en-GB" b="1" i="1" dirty="0"/>
              <a:t>			</a:t>
            </a:r>
            <a:r>
              <a:rPr lang="en-GB" sz="4050" b="1" i="1" u="sng" dirty="0"/>
              <a:t>Current Data</a:t>
            </a:r>
            <a:endParaRPr sz="4050" dirty="0"/>
          </a:p>
          <a:p>
            <a:pPr marL="228600" indent="-294640">
              <a:lnSpc>
                <a:spcPct val="170000"/>
              </a:lnSpc>
              <a:buSzPct val="111750"/>
            </a:pPr>
            <a:r>
              <a:rPr lang="en-GB" sz="4000" dirty="0"/>
              <a:t>No. of Journals, E-journals  </a:t>
            </a:r>
            <a:r>
              <a:rPr lang="en-GB" sz="2550" dirty="0"/>
              <a:t>	                      :	</a:t>
            </a:r>
            <a:r>
              <a:rPr lang="en-GB" sz="3200" dirty="0">
                <a:uFill>
                  <a:noFill/>
                </a:uFill>
                <a:hlinkClick r:id="rId3"/>
              </a:rPr>
              <a:t>82</a:t>
            </a:r>
            <a:r>
              <a:rPr lang="en-GB" sz="3200" dirty="0"/>
              <a:t>, 12649</a:t>
            </a:r>
            <a:r>
              <a:rPr lang="en-GB" sz="2550" dirty="0"/>
              <a:t>			</a:t>
            </a:r>
            <a:r>
              <a:rPr lang="en-GB" sz="3600" b="1" dirty="0">
                <a:uFill>
                  <a:noFill/>
                </a:uFill>
                <a:hlinkClick r:id="rId4"/>
              </a:rPr>
              <a:t>92</a:t>
            </a:r>
            <a:r>
              <a:rPr lang="en-GB" sz="3600" b="1" dirty="0"/>
              <a:t>, 34948</a:t>
            </a:r>
            <a:endParaRPr sz="3600" b="1" dirty="0"/>
          </a:p>
          <a:p>
            <a:pPr marL="228600" indent="-294640">
              <a:lnSpc>
                <a:spcPct val="170000"/>
              </a:lnSpc>
              <a:buSzPct val="111750"/>
            </a:pPr>
            <a:r>
              <a:rPr lang="en-GB" sz="4000" dirty="0"/>
              <a:t>No. of </a:t>
            </a:r>
            <a:r>
              <a:rPr lang="en-GB" sz="4000" dirty="0">
                <a:uFill>
                  <a:noFill/>
                </a:uFill>
                <a:hlinkClick r:id="rId5"/>
              </a:rPr>
              <a:t>Magazines</a:t>
            </a:r>
            <a:r>
              <a:rPr lang="en-GB" sz="4000" dirty="0"/>
              <a:t>, E-News P./Magazines</a:t>
            </a:r>
            <a:r>
              <a:rPr lang="en-GB" sz="2550" dirty="0"/>
              <a:t>               :	</a:t>
            </a:r>
            <a:r>
              <a:rPr lang="en-GB" sz="3200" dirty="0"/>
              <a:t>49</a:t>
            </a:r>
            <a:r>
              <a:rPr lang="en-GB" sz="2550" dirty="0"/>
              <a:t>		</a:t>
            </a:r>
            <a:r>
              <a:rPr lang="en-GB" sz="3600" b="1" dirty="0"/>
              <a:t>     49</a:t>
            </a:r>
            <a:endParaRPr sz="3600" b="1" dirty="0"/>
          </a:p>
          <a:p>
            <a:pPr marL="228600" indent="-294640">
              <a:lnSpc>
                <a:spcPct val="170000"/>
              </a:lnSpc>
              <a:buSzPct val="111750"/>
            </a:pPr>
            <a:r>
              <a:rPr lang="en-GB" sz="4000" dirty="0"/>
              <a:t>No. of </a:t>
            </a:r>
            <a:r>
              <a:rPr lang="en-GB" sz="4000" dirty="0">
                <a:uFill>
                  <a:noFill/>
                </a:uFill>
                <a:hlinkClick r:id="rId6"/>
              </a:rPr>
              <a:t>Newspapers</a:t>
            </a:r>
            <a:r>
              <a:rPr lang="en-GB" sz="2550" dirty="0"/>
              <a:t>				:	</a:t>
            </a:r>
            <a:r>
              <a:rPr lang="en-GB" sz="3200" dirty="0"/>
              <a:t>41</a:t>
            </a:r>
            <a:r>
              <a:rPr lang="en-GB" sz="2550" dirty="0"/>
              <a:t> 		</a:t>
            </a:r>
            <a:r>
              <a:rPr lang="en-GB" sz="3600" b="1" dirty="0"/>
              <a:t>     41</a:t>
            </a:r>
            <a:endParaRPr sz="3600" b="1" dirty="0"/>
          </a:p>
          <a:p>
            <a:pPr marL="228600" indent="-294640">
              <a:lnSpc>
                <a:spcPct val="170000"/>
              </a:lnSpc>
              <a:buSzPct val="111750"/>
            </a:pPr>
            <a:r>
              <a:rPr lang="en-GB" sz="4000" dirty="0">
                <a:uFill>
                  <a:noFill/>
                </a:uFill>
                <a:hlinkClick r:id="rId7"/>
              </a:rPr>
              <a:t>IEEE database</a:t>
            </a:r>
            <a:r>
              <a:rPr lang="en-GB" sz="4000" dirty="0"/>
              <a:t> </a:t>
            </a:r>
            <a:r>
              <a:rPr lang="en-GB" sz="2550" dirty="0"/>
              <a:t>				       :	</a:t>
            </a:r>
            <a:r>
              <a:rPr lang="en-GB" sz="3200" dirty="0">
                <a:uFill>
                  <a:noFill/>
                </a:uFill>
                <a:hlinkClick r:id="rId8"/>
              </a:rPr>
              <a:t>45</a:t>
            </a:r>
            <a:r>
              <a:rPr lang="en-GB" sz="2550" dirty="0"/>
              <a:t>			</a:t>
            </a:r>
            <a:r>
              <a:rPr lang="en-GB" sz="3600" b="1" dirty="0"/>
              <a:t>46</a:t>
            </a:r>
            <a:endParaRPr sz="3600" b="1" dirty="0"/>
          </a:p>
          <a:p>
            <a:pPr marL="228600" indent="-294640">
              <a:lnSpc>
                <a:spcPct val="170000"/>
              </a:lnSpc>
              <a:buSzPct val="111750"/>
            </a:pPr>
            <a:r>
              <a:rPr lang="en-GB" sz="4000" dirty="0"/>
              <a:t>IEEE Conference Proceedings</a:t>
            </a:r>
            <a:r>
              <a:rPr lang="en-GB" sz="2550" dirty="0"/>
              <a:t>                      :	</a:t>
            </a:r>
            <a:r>
              <a:rPr lang="en-GB" sz="3200" dirty="0"/>
              <a:t>10932</a:t>
            </a:r>
            <a:r>
              <a:rPr lang="en-GB" sz="2550" dirty="0"/>
              <a:t>			</a:t>
            </a:r>
            <a:r>
              <a:rPr lang="en-GB" sz="3600" b="1" dirty="0"/>
              <a:t>11304</a:t>
            </a:r>
            <a:endParaRPr sz="3600" b="1" dirty="0"/>
          </a:p>
          <a:p>
            <a:pPr marL="228600" lvl="0" indent="-29464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11750"/>
              <a:buChar char="•"/>
            </a:pPr>
            <a:r>
              <a:rPr lang="en-GB" sz="4000" dirty="0">
                <a:uFill>
                  <a:noFill/>
                </a:uFill>
                <a:hlinkClick r:id="rId9"/>
              </a:rPr>
              <a:t>ProQuest Database</a:t>
            </a:r>
            <a:r>
              <a:rPr lang="en-GB" sz="3250" dirty="0"/>
              <a:t>	</a:t>
            </a:r>
            <a:r>
              <a:rPr lang="en-GB" sz="2550" dirty="0"/>
              <a:t>			:	</a:t>
            </a:r>
            <a:r>
              <a:rPr lang="en-GB" sz="3200" dirty="0">
                <a:uFill>
                  <a:noFill/>
                </a:uFill>
                <a:hlinkClick r:id="rId10"/>
              </a:rPr>
              <a:t>1954</a:t>
            </a:r>
            <a:r>
              <a:rPr lang="en-GB" sz="3200" dirty="0"/>
              <a:t>	</a:t>
            </a:r>
            <a:r>
              <a:rPr lang="en-GB" sz="2550" dirty="0"/>
              <a:t>		</a:t>
            </a:r>
            <a:r>
              <a:rPr lang="en-GB" sz="3600" b="1" i="1" dirty="0"/>
              <a:t>1954</a:t>
            </a:r>
            <a:endParaRPr sz="3600" b="1" i="1" dirty="0"/>
          </a:p>
          <a:p>
            <a:pPr marL="228600" indent="-294640">
              <a:lnSpc>
                <a:spcPct val="170000"/>
              </a:lnSpc>
              <a:buSzPct val="111750"/>
            </a:pPr>
            <a:r>
              <a:rPr lang="en-GB" sz="4000" dirty="0"/>
              <a:t>DELNET IPC Pharma</a:t>
            </a:r>
            <a:r>
              <a:rPr lang="en-GB" sz="2550" dirty="0"/>
              <a:t>				:	</a:t>
            </a:r>
            <a:r>
              <a:rPr lang="en-GB" sz="3200" dirty="0">
                <a:uFill>
                  <a:noFill/>
                </a:uFill>
                <a:hlinkClick r:id="rId11"/>
              </a:rPr>
              <a:t>388</a:t>
            </a:r>
            <a:r>
              <a:rPr lang="en-GB" sz="2550" dirty="0"/>
              <a:t>		</a:t>
            </a:r>
            <a:r>
              <a:rPr lang="en-GB" sz="3600" b="1" dirty="0"/>
              <a:t>     527</a:t>
            </a:r>
            <a:endParaRPr sz="3600" b="1" dirty="0"/>
          </a:p>
          <a:p>
            <a:pPr marL="228600" indent="-294640">
              <a:lnSpc>
                <a:spcPct val="170000"/>
              </a:lnSpc>
              <a:buSzPct val="111750"/>
            </a:pPr>
            <a:r>
              <a:rPr lang="en-GB" sz="4000" dirty="0"/>
              <a:t>DELNET </a:t>
            </a:r>
            <a:r>
              <a:rPr lang="en-GB" sz="4000" dirty="0" err="1"/>
              <a:t>InfoTrac</a:t>
            </a:r>
            <a:r>
              <a:rPr lang="en-GB" sz="4000" dirty="0"/>
              <a:t> Architecture</a:t>
            </a:r>
            <a:r>
              <a:rPr lang="en-GB" sz="2550" dirty="0"/>
              <a:t>			       :</a:t>
            </a:r>
            <a:r>
              <a:rPr lang="en-GB" sz="3200" u="sng" dirty="0">
                <a:uFill>
                  <a:noFill/>
                </a:uFill>
                <a:hlinkClick r:id="rId12"/>
              </a:rPr>
              <a:t> </a:t>
            </a:r>
            <a:r>
              <a:rPr lang="en-GB" sz="3200" dirty="0">
                <a:uFill>
                  <a:noFill/>
                </a:uFill>
                <a:hlinkClick r:id="rId12"/>
              </a:rPr>
              <a:t>    93</a:t>
            </a:r>
            <a:r>
              <a:rPr lang="en-GB" sz="2550" dirty="0"/>
              <a:t>			</a:t>
            </a:r>
            <a:r>
              <a:rPr lang="en-GB" sz="3600" b="1" i="1" dirty="0"/>
              <a:t>93</a:t>
            </a:r>
            <a:endParaRPr sz="3600" b="1" i="1" dirty="0"/>
          </a:p>
          <a:p>
            <a:pPr marL="228600" indent="-294640">
              <a:lnSpc>
                <a:spcPct val="170000"/>
              </a:lnSpc>
              <a:buSzPct val="111750"/>
            </a:pPr>
            <a:r>
              <a:rPr lang="en-GB" sz="4000"/>
              <a:t>PDS (Plagiarism Detection Software)	</a:t>
            </a:r>
            <a:r>
              <a:rPr lang="en-GB" sz="2550"/>
              <a:t>              :		</a:t>
            </a:r>
            <a:r>
              <a:rPr lang="en-GB" sz="3200" dirty="0">
                <a:uFill>
                  <a:noFill/>
                </a:uFill>
                <a:hlinkClick r:id="rId13"/>
              </a:rPr>
              <a:t>DrillBit</a:t>
            </a:r>
            <a:r>
              <a:rPr lang="en-GB" sz="2550" dirty="0">
                <a:uFill>
                  <a:noFill/>
                </a:uFill>
                <a:hlinkClick r:id="rId13"/>
              </a:rPr>
              <a:t>	</a:t>
            </a:r>
            <a:r>
              <a:rPr lang="en-GB" sz="2550" dirty="0"/>
              <a:t>	</a:t>
            </a:r>
            <a:r>
              <a:rPr lang="en-GB" sz="3600" b="1" dirty="0">
                <a:uFill>
                  <a:noFill/>
                </a:uFill>
                <a:hlinkClick r:id="rId13"/>
              </a:rPr>
              <a:t>DrillBit</a:t>
            </a:r>
            <a:r>
              <a:rPr lang="en-GB" sz="3600"/>
              <a:t>, </a:t>
            </a:r>
            <a:r>
              <a:rPr lang="en-GB" sz="3600" b="1" dirty="0">
                <a:uFill>
                  <a:noFill/>
                </a:uFill>
                <a:hlinkClick r:id="rId14"/>
              </a:rPr>
              <a:t>Turnitin</a:t>
            </a:r>
            <a:endParaRPr sz="3600" b="1" dirty="0"/>
          </a:p>
        </p:txBody>
      </p:sp>
      <p:sp>
        <p:nvSpPr>
          <p:cNvPr id="114" name="Google Shape;114;g331334b52ef_0_8"/>
          <p:cNvSpPr txBox="1">
            <a:spLocks noGrp="1"/>
          </p:cNvSpPr>
          <p:nvPr>
            <p:ph type="title"/>
          </p:nvPr>
        </p:nvSpPr>
        <p:spPr>
          <a:xfrm>
            <a:off x="838200" y="223750"/>
            <a:ext cx="10515600" cy="624600"/>
          </a:xfrm>
          <a:prstGeom prst="rect">
            <a:avLst/>
          </a:prstGeom>
          <a:solidFill>
            <a:srgbClr val="274E13"/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4000" u="sng">
                <a:solidFill>
                  <a:srgbClr val="FFFF00"/>
                </a:solidFill>
              </a:rPr>
              <a:t>E-Resources</a:t>
            </a:r>
            <a:endParaRPr sz="4000">
              <a:solidFill>
                <a:srgbClr val="FFFF00"/>
              </a:solidFill>
            </a:endParaRPr>
          </a:p>
        </p:txBody>
      </p:sp>
      <p:cxnSp>
        <p:nvCxnSpPr>
          <p:cNvPr id="115" name="Google Shape;115;g331334b52ef_0_8"/>
          <p:cNvCxnSpPr/>
          <p:nvPr/>
        </p:nvCxnSpPr>
        <p:spPr>
          <a:xfrm>
            <a:off x="8866000" y="919450"/>
            <a:ext cx="72600" cy="5550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g331334b52ef_0_8"/>
          <p:cNvCxnSpPr/>
          <p:nvPr/>
        </p:nvCxnSpPr>
        <p:spPr>
          <a:xfrm>
            <a:off x="1273725" y="64948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105;g331334b52ef_0_0">
            <a:extLst>
              <a:ext uri="{FF2B5EF4-FFF2-40B4-BE49-F238E27FC236}">
                <a16:creationId xmlns:a16="http://schemas.microsoft.com/office/drawing/2014/main" id="{90E08CE9-687E-3855-79C6-37A74ADA819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19106" y="6451135"/>
            <a:ext cx="10514897" cy="39297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GB"/>
              <a:t>KRMU					  Central Library				     </a:t>
            </a:r>
            <a:r>
              <a:rPr lang="en-GB" dirty="0"/>
              <a:t>  </a:t>
            </a:r>
            <a:fld id="{00000000-1234-1234-1234-123412341234}" type="slidenum">
              <a:rPr lang="en-GB" dirty="0"/>
              <a:pPr algn="just"/>
              <a:t>3</a:t>
            </a:fld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1223b2e24d_2_128"/>
          <p:cNvSpPr txBox="1">
            <a:spLocks noGrp="1"/>
          </p:cNvSpPr>
          <p:nvPr>
            <p:ph type="title"/>
          </p:nvPr>
        </p:nvSpPr>
        <p:spPr>
          <a:xfrm>
            <a:off x="838200" y="1325725"/>
            <a:ext cx="10515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0000FF"/>
                </a:solidFill>
              </a:rPr>
              <a:t>4. Workshop on Academic Integrity &amp; Research Ethics</a:t>
            </a:r>
            <a:endParaRPr sz="2500" b="1">
              <a:solidFill>
                <a:srgbClr val="0000FF"/>
              </a:solidFill>
            </a:endParaRPr>
          </a:p>
        </p:txBody>
      </p:sp>
      <p:sp>
        <p:nvSpPr>
          <p:cNvPr id="517" name="Google Shape;517;g31223b2e24d_2_128"/>
          <p:cNvSpPr txBox="1"/>
          <p:nvPr/>
        </p:nvSpPr>
        <p:spPr>
          <a:xfrm>
            <a:off x="1355275" y="498775"/>
            <a:ext cx="99984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Activities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8" name="Google Shape;518;g31223b2e24d_2_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2888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Google Shape;519;g31223b2e24d_2_128"/>
          <p:cNvCxnSpPr/>
          <p:nvPr/>
        </p:nvCxnSpPr>
        <p:spPr>
          <a:xfrm>
            <a:off x="830036" y="11415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0" name="Google Shape;520;g31223b2e24d_2_128"/>
          <p:cNvSpPr/>
          <p:nvPr/>
        </p:nvSpPr>
        <p:spPr>
          <a:xfrm>
            <a:off x="826740" y="8174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1" name="Google Shape;521;g31223b2e24d_2_128" descr="https://lh7-rt.googleusercontent.com/docsz/AD_4nXdf7-9mWQprwIfnZfpyQFfq_ne2wvIlat1_PiDn3HWyANv-bPr3nKZyzI37duHtWJ2MkYEgZ_UpcOkYQKK2R3_gl3A-otTv15CJ0nxbiX8NRLc3uSohQlvPRWccMvsfo-aRWGerXxqok9jmx_KiFKZosR_BOWFFG6bF8D5d?key=3zRK-RJNy_SoaMK7vDBGQ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500" y="1908500"/>
            <a:ext cx="5643650" cy="331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31223b2e24d_2_128" descr="https://lh7-rt.googleusercontent.com/docsz/AD_4nXcLOzFfvKw8ufs5jEYgywernY-KUQsPIMQgumrFz1t94wGcCT5-9Swu2N6M_eUu9BymokEx-L_0lUMt1PbFilXOKiTiT5q1DNa0eFc9oRzlN3ASJ0spYXhR5HoKBGvuAAZYr9CY7z_yRLYQRrLtzDx6GImvMloLcv1hnM6qQw?key=3zRK-RJNy_SoaMK7vDBGQ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8132" y="1883275"/>
            <a:ext cx="5148391" cy="3857313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31223b2e24d_2_128"/>
          <p:cNvSpPr txBox="1">
            <a:spLocks noGrp="1"/>
          </p:cNvSpPr>
          <p:nvPr>
            <p:ph type="title"/>
          </p:nvPr>
        </p:nvSpPr>
        <p:spPr>
          <a:xfrm>
            <a:off x="423225" y="5534650"/>
            <a:ext cx="5335200" cy="44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300">
                <a:solidFill>
                  <a:srgbClr val="274E13"/>
                </a:solidFill>
              </a:rPr>
              <a:t>L-R: Dr. Indu Singh (Communication Officer RDC), Dr. Tariq Ashraf (Resource Person), Mr. Kailash Balani (Resource Person), Dean Research &amp; offg. Vice Chancellor  Prof. Dr. Rakesh Sinha, Prof. Mehrajuddin Mir (Motilal Chair), Mr. P. Mahajan (COE), University Librarian Dr. Helaluddin, Dr. Seema Raj (RDC), Dr. Pawan Kumar (RDC)</a:t>
            </a:r>
            <a:endParaRPr sz="2560">
              <a:solidFill>
                <a:srgbClr val="274E13"/>
              </a:solidFill>
            </a:endParaRPr>
          </a:p>
        </p:txBody>
      </p:sp>
      <p:sp>
        <p:nvSpPr>
          <p:cNvPr id="524" name="Google Shape;524;g31223b2e24d_2_128"/>
          <p:cNvSpPr txBox="1">
            <a:spLocks noGrp="1"/>
          </p:cNvSpPr>
          <p:nvPr>
            <p:ph type="title"/>
          </p:nvPr>
        </p:nvSpPr>
        <p:spPr>
          <a:xfrm>
            <a:off x="6679700" y="5687050"/>
            <a:ext cx="5226900" cy="44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00">
                <a:solidFill>
                  <a:srgbClr val="274E13"/>
                </a:solidFill>
              </a:rPr>
              <a:t>Participants</a:t>
            </a:r>
            <a:endParaRPr sz="2860">
              <a:solidFill>
                <a:srgbClr val="274E13"/>
              </a:solidFill>
            </a:endParaRPr>
          </a:p>
        </p:txBody>
      </p:sp>
      <p:cxnSp>
        <p:nvCxnSpPr>
          <p:cNvPr id="526" name="Google Shape;526;g31223b2e24d_2_128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B5326C65-2F98-FF23-61AC-81660963330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79013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30</a:t>
            </a:fld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1223b2e24d_2_84"/>
          <p:cNvSpPr txBox="1">
            <a:spLocks noGrp="1"/>
          </p:cNvSpPr>
          <p:nvPr>
            <p:ph type="title"/>
          </p:nvPr>
        </p:nvSpPr>
        <p:spPr>
          <a:xfrm>
            <a:off x="838200" y="1293925"/>
            <a:ext cx="10515600" cy="84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0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FDP Programme:</a:t>
            </a:r>
            <a:r>
              <a:rPr lang="en-GB" sz="3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Library has organised a two day FDP programme in the Digital Library Section for our faculty members.</a:t>
            </a:r>
            <a:endParaRPr sz="2000">
              <a:solidFill>
                <a:srgbClr val="0000FF"/>
              </a:solidFill>
            </a:endParaRPr>
          </a:p>
        </p:txBody>
      </p:sp>
      <p:sp>
        <p:nvSpPr>
          <p:cNvPr id="533" name="Google Shape;533;g31223b2e24d_2_84"/>
          <p:cNvSpPr txBox="1"/>
          <p:nvPr/>
        </p:nvSpPr>
        <p:spPr>
          <a:xfrm>
            <a:off x="1355270" y="593725"/>
            <a:ext cx="9998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Activities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g31223b2e24d_2_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3650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5" name="Google Shape;535;g31223b2e24d_2_84"/>
          <p:cNvCxnSpPr/>
          <p:nvPr/>
        </p:nvCxnSpPr>
        <p:spPr>
          <a:xfrm>
            <a:off x="830036" y="12177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6" name="Google Shape;536;g31223b2e24d_2_84"/>
          <p:cNvSpPr/>
          <p:nvPr/>
        </p:nvSpPr>
        <p:spPr>
          <a:xfrm>
            <a:off x="826740" y="8936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7" name="Google Shape;537;g31223b2e24d_2_84" descr="https://lh7-rt.googleusercontent.com/docsz/AD_4nXcXw3Gytzkm-QuBYE_XOpFGLlzqPjtavQED7m1qXcAL6aIN2TXeKiSVbLp-OxwH79sbZiea8cUJ6QxCDVY1wAn78KzANImM9Za2E4eB03hVQGrEjvkFeTkmAEZQAMnjhFzpDXqWPzQmIzwpP0Fbh_fApTyT42MzJbkfL1sM?key=3zRK-RJNy_SoaMK7vDBGQ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500" y="2690250"/>
            <a:ext cx="5295850" cy="32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31223b2e24d_2_84" descr="https://lh7-rt.googleusercontent.com/docsz/AD_4nXduCQpULMoTXxRohjj6I-hHujKLsrjgR7g2LnFXYEM3GbcpjLNfnf9L3BjZ69feVt0sBf-ok9T8mqV8Hrp52SDROv8xjTvZ8jntNHgchseTSOEJVo1ACJqful4YmugJ3Q9TnJAiqZ-7TaqVxiDOVOt9ddSVmDPLLDaZmoWtbQ?key=3zRK-RJNy_SoaMK7vDBGQ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0125" y="2695588"/>
            <a:ext cx="5295851" cy="33436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0" name="Google Shape;540;g31223b2e24d_2_84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1" name="Google Shape;541;g31223b2e24d_2_84"/>
          <p:cNvSpPr txBox="1">
            <a:spLocks noGrp="1"/>
          </p:cNvSpPr>
          <p:nvPr>
            <p:ph type="title"/>
          </p:nvPr>
        </p:nvSpPr>
        <p:spPr>
          <a:xfrm>
            <a:off x="3403100" y="5915650"/>
            <a:ext cx="5226900" cy="44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00">
                <a:solidFill>
                  <a:srgbClr val="274E13"/>
                </a:solidFill>
              </a:rPr>
              <a:t>Participating Faculty Members</a:t>
            </a:r>
            <a:endParaRPr sz="2860">
              <a:solidFill>
                <a:srgbClr val="274E13"/>
              </a:solidFill>
            </a:endParaRPr>
          </a:p>
        </p:txBody>
      </p: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35B67984-57EC-8ADF-024C-87D3D765815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88306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31</a:t>
            </a:fld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11a6dad9f6_0_97"/>
          <p:cNvSpPr/>
          <p:nvPr/>
        </p:nvSpPr>
        <p:spPr>
          <a:xfrm>
            <a:off x="1851125" y="1501000"/>
            <a:ext cx="8687400" cy="4631100"/>
          </a:xfrm>
          <a:prstGeom prst="beve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g311a6dad9f6_0_97"/>
          <p:cNvSpPr txBox="1"/>
          <p:nvPr/>
        </p:nvSpPr>
        <p:spPr>
          <a:xfrm>
            <a:off x="3196688" y="2965951"/>
            <a:ext cx="6382500" cy="14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9600" b="1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9" name="Google Shape;549;g311a6dad9f6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565" y="136408"/>
            <a:ext cx="3776942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0" name="Google Shape;550;g311a6dad9f6_0_97"/>
          <p:cNvCxnSpPr/>
          <p:nvPr/>
        </p:nvCxnSpPr>
        <p:spPr>
          <a:xfrm>
            <a:off x="830036" y="989112"/>
            <a:ext cx="10921200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1" name="Google Shape;551;g311a6dad9f6_0_97"/>
          <p:cNvSpPr/>
          <p:nvPr/>
        </p:nvSpPr>
        <p:spPr>
          <a:xfrm>
            <a:off x="826740" y="665076"/>
            <a:ext cx="251400" cy="324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" name="Google Shape;552;g311a6dad9f6_0_9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73971" y="5961673"/>
            <a:ext cx="847275" cy="7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311a6dad9f6_0_97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50" y="6092225"/>
            <a:ext cx="715175" cy="656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136408"/>
            <a:ext cx="3776941" cy="54293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 txBox="1">
            <a:spLocks noGrp="1"/>
          </p:cNvSpPr>
          <p:nvPr>
            <p:ph type="ftr" idx="11"/>
          </p:nvPr>
        </p:nvSpPr>
        <p:spPr>
          <a:xfrm>
            <a:off x="4038600" y="60515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Central Library</a:t>
            </a:r>
            <a:endParaRPr/>
          </a:p>
        </p:txBody>
      </p:sp>
      <p:cxnSp>
        <p:nvCxnSpPr>
          <p:cNvPr id="124" name="Google Shape;124;p3"/>
          <p:cNvCxnSpPr/>
          <p:nvPr/>
        </p:nvCxnSpPr>
        <p:spPr>
          <a:xfrm>
            <a:off x="982436" y="989112"/>
            <a:ext cx="10921093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p3"/>
          <p:cNvSpPr/>
          <p:nvPr/>
        </p:nvSpPr>
        <p:spPr>
          <a:xfrm>
            <a:off x="979140" y="66507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1432875" y="388100"/>
            <a:ext cx="4813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Library Staff Members</a:t>
            </a:r>
            <a:endParaRPr sz="3200" b="1">
              <a:solidFill>
                <a:srgbClr val="0060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4000" y="2316075"/>
            <a:ext cx="974950" cy="10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90688" y="1157025"/>
            <a:ext cx="1071000" cy="13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31750" y="3356200"/>
            <a:ext cx="1029925" cy="107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04004" y="4336211"/>
            <a:ext cx="929951" cy="101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1750" y="5317250"/>
            <a:ext cx="1029925" cy="103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 txBox="1"/>
          <p:nvPr/>
        </p:nvSpPr>
        <p:spPr>
          <a:xfrm>
            <a:off x="1000350" y="1183200"/>
            <a:ext cx="10661700" cy="52683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1477225" y="1360075"/>
            <a:ext cx="2770500" cy="3651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Helaluddin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University Librarian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1509075" y="2620875"/>
            <a:ext cx="2770500" cy="3651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Shaida Husain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Assistant Librarian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1477225" y="4458745"/>
            <a:ext cx="2802600" cy="3240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Manmohan Das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Professional Assistant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1509442" y="5390474"/>
            <a:ext cx="2802600" cy="3240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Kapil Dev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Library Assistant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5427838" y="2674363"/>
            <a:ext cx="2770500" cy="3651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Master in Library &amp; Info. Sc.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PGDLAN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UGC-NET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 txBox="1"/>
          <p:nvPr/>
        </p:nvSpPr>
        <p:spPr>
          <a:xfrm>
            <a:off x="5441787" y="5558139"/>
            <a:ext cx="2802600" cy="3240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Master in Library &amp; Info. Sc.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B.A. (Hist.)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5441787" y="4614753"/>
            <a:ext cx="2802600" cy="3240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Master in Library &amp; Info. Sc.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M.A. (Hist.)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5396600" y="1420125"/>
            <a:ext cx="2770500" cy="3651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Ph.D.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Master in Library &amp; info. Sc.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M.A. (Hist.)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M.A. (Is. St.)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95488" y="1298850"/>
            <a:ext cx="1071000" cy="13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47550" y="2369775"/>
            <a:ext cx="1070975" cy="115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30150" y="4406150"/>
            <a:ext cx="1029925" cy="107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50367" y="5390484"/>
            <a:ext cx="1138457" cy="9646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3"/>
          <p:cNvCxnSpPr/>
          <p:nvPr/>
        </p:nvCxnSpPr>
        <p:spPr>
          <a:xfrm>
            <a:off x="1273725" y="64948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3"/>
          <p:cNvSpPr txBox="1"/>
          <p:nvPr/>
        </p:nvSpPr>
        <p:spPr>
          <a:xfrm>
            <a:off x="1475000" y="3589125"/>
            <a:ext cx="3306300" cy="3651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2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Nadeem Javed</a:t>
            </a:r>
            <a:endParaRPr sz="25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Assistant Librarian</a:t>
            </a:r>
            <a:endParaRPr sz="15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 txBox="1"/>
          <p:nvPr/>
        </p:nvSpPr>
        <p:spPr>
          <a:xfrm>
            <a:off x="5427852" y="3536600"/>
            <a:ext cx="3233700" cy="3651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Master in Library &amp; Info. Sc.</a:t>
            </a:r>
            <a:endParaRPr sz="15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LLB, 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UGC-NET </a:t>
            </a:r>
            <a:r>
              <a:rPr lang="en-GB" sz="15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(2021, 2022, 2023, 3 times), Ph.D. (Pursuing)</a:t>
            </a:r>
            <a:endParaRPr sz="1500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16025" y="3462275"/>
            <a:ext cx="1029925" cy="10030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5;g331334b52ef_0_0">
            <a:extLst>
              <a:ext uri="{FF2B5EF4-FFF2-40B4-BE49-F238E27FC236}">
                <a16:creationId xmlns:a16="http://schemas.microsoft.com/office/drawing/2014/main" id="{E7E52FE3-7A12-EDAD-0116-12850CACD5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19106" y="6451135"/>
            <a:ext cx="10514897" cy="39297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GB"/>
              <a:t>KRMU					  Central Library				     </a:t>
            </a:r>
            <a:r>
              <a:rPr lang="en-GB" dirty="0"/>
              <a:t>  </a:t>
            </a:r>
            <a:fld id="{00000000-1234-1234-1234-123412341234}" type="slidenum">
              <a:rPr lang="en-GB" dirty="0"/>
              <a:pPr algn="just"/>
              <a:t>4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/>
          <p:nvPr/>
        </p:nvSpPr>
        <p:spPr>
          <a:xfrm rot="-5400000">
            <a:off x="9254950" y="3593175"/>
            <a:ext cx="4802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Meets twice in a year: March &amp; November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136408"/>
            <a:ext cx="3776941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4"/>
          <p:cNvCxnSpPr/>
          <p:nvPr/>
        </p:nvCxnSpPr>
        <p:spPr>
          <a:xfrm>
            <a:off x="982436" y="989112"/>
            <a:ext cx="10921093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9" name="Google Shape;159;p4"/>
          <p:cNvSpPr/>
          <p:nvPr/>
        </p:nvSpPr>
        <p:spPr>
          <a:xfrm>
            <a:off x="979140" y="66507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 txBox="1"/>
          <p:nvPr/>
        </p:nvSpPr>
        <p:spPr>
          <a:xfrm>
            <a:off x="1432876" y="388100"/>
            <a:ext cx="10461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Library Committee</a:t>
            </a:r>
            <a:r>
              <a:rPr lang="en-GB" sz="3600" b="1">
                <a:solidFill>
                  <a:srgbClr val="0060AA"/>
                </a:solidFill>
                <a:latin typeface="Calibri"/>
                <a:ea typeface="Calibri"/>
                <a:cs typeface="Calibri"/>
                <a:sym typeface="Calibri"/>
              </a:rPr>
              <a:t>										    </a:t>
            </a:r>
            <a:r>
              <a:rPr lang="en-GB" sz="900" b="1" u="sng">
                <a:solidFill>
                  <a:srgbClr val="FFECE8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MoM</a:t>
            </a:r>
            <a:endParaRPr sz="900" b="1">
              <a:solidFill>
                <a:srgbClr val="FFEC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 txBox="1"/>
          <p:nvPr/>
        </p:nvSpPr>
        <p:spPr>
          <a:xfrm>
            <a:off x="10364575" y="6193725"/>
            <a:ext cx="1101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EFEFEF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Library Policy</a:t>
            </a:r>
            <a:endParaRPr sz="1300">
              <a:solidFill>
                <a:srgbClr val="EFEF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3" name="Google Shape;163;p4"/>
          <p:cNvCxnSpPr/>
          <p:nvPr/>
        </p:nvCxnSpPr>
        <p:spPr>
          <a:xfrm>
            <a:off x="1273725" y="64948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164" name="Google Shape;164;p4"/>
          <p:cNvGraphicFramePr/>
          <p:nvPr>
            <p:extLst>
              <p:ext uri="{D42A27DB-BD31-4B8C-83A1-F6EECF244321}">
                <p14:modId xmlns:p14="http://schemas.microsoft.com/office/powerpoint/2010/main" val="2826813846"/>
              </p:ext>
            </p:extLst>
          </p:nvPr>
        </p:nvGraphicFramePr>
        <p:xfrm>
          <a:off x="1530474" y="1315859"/>
          <a:ext cx="9773425" cy="4932536"/>
        </p:xfrm>
        <a:graphic>
          <a:graphicData uri="http://schemas.openxmlformats.org/drawingml/2006/table">
            <a:tbl>
              <a:tblPr firstRow="1" bandRow="1">
                <a:noFill/>
                <a:tableStyleId>{59F100C1-A5F0-4264-B487-398F5A693455}</a:tableStyleId>
              </a:tblPr>
              <a:tblGrid>
                <a:gridCol w="87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Sr. No.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 of the faculty member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Designation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Member type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 dirty="0"/>
                        <a:t>1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b="1" strike="noStrike" cap="none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Dr. P</a:t>
                      </a:r>
                      <a:r>
                        <a:rPr lang="en-GB" sz="1800" b="1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rakash </a:t>
                      </a:r>
                      <a:r>
                        <a:rPr lang="en-GB" sz="1800" b="1" strike="noStrike" cap="none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</a:t>
                      </a:r>
                      <a:r>
                        <a:rPr lang="en-GB" sz="1800" b="1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handra</a:t>
                      </a:r>
                      <a:r>
                        <a:rPr lang="en-GB" sz="1800" b="1" strike="noStrike" cap="none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Jena</a:t>
                      </a:r>
                      <a:endParaRPr sz="1800" b="1" strike="noStrike" cap="none" dirty="0">
                        <a:solidFill>
                          <a:srgbClr val="274E13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Professor, SOED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Chairman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 dirty="0"/>
                        <a:t>2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1800" b="1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Dr. Inderpreet Kaur</a:t>
                      </a:r>
                      <a:r>
                        <a:rPr lang="en-GB" sz="1800" b="1">
                          <a:solidFill>
                            <a:srgbClr val="274E13"/>
                          </a:solidFill>
                        </a:rPr>
                        <a:t> Saggu</a:t>
                      </a:r>
                      <a:endParaRPr sz="1800">
                        <a:solidFill>
                          <a:srgbClr val="274E13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Associate Prof., SOLS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/>
                        <a:t>Member</a:t>
                      </a:r>
                      <a:endParaRPr sz="18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 dirty="0"/>
                        <a:t>3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b="1" u="none" strike="noStrike" cap="none">
                          <a:solidFill>
                            <a:srgbClr val="274E13"/>
                          </a:solidFill>
                        </a:rPr>
                        <a:t>Ar. Praveen Gupta</a:t>
                      </a:r>
                      <a:endParaRPr sz="1800" b="1" u="none" strike="noStrike" cap="none">
                        <a:solidFill>
                          <a:srgbClr val="274E13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Associate Prof., SOAD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Member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 dirty="0"/>
                        <a:t>4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1800" b="1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Dr. Saleem Ahmad</a:t>
                      </a:r>
                      <a:endParaRPr sz="1800" strike="noStrike" cap="none" dirty="0">
                        <a:solidFill>
                          <a:srgbClr val="274E13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Ass</a:t>
                      </a:r>
                      <a:r>
                        <a:rPr lang="en-GB" sz="1800"/>
                        <a:t>istant</a:t>
                      </a:r>
                      <a:r>
                        <a:rPr lang="en-GB" sz="1800" u="none" strike="noStrike" cap="none"/>
                        <a:t> Prof., SO</a:t>
                      </a:r>
                      <a:r>
                        <a:rPr lang="en-GB" sz="1800"/>
                        <a:t>HS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Member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 dirty="0"/>
                        <a:t>5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b="1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Dr. Saroj Yadav</a:t>
                      </a:r>
                      <a:endParaRPr sz="1800" b="1" strike="noStrike" cap="none" dirty="0">
                        <a:solidFill>
                          <a:srgbClr val="274E13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Associate Prof., S</a:t>
                      </a:r>
                      <a:r>
                        <a:rPr lang="en-GB" sz="1800"/>
                        <a:t>MAS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Member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6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Dr. Mohammed Nizamuddin</a:t>
                      </a:r>
                      <a:endParaRPr sz="1800" b="1" dirty="0">
                        <a:solidFill>
                          <a:srgbClr val="274E13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Assistant Prof. SOMC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Member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7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Dr. Archana Goyal</a:t>
                      </a:r>
                      <a:endParaRPr sz="1800" b="1" dirty="0">
                        <a:solidFill>
                          <a:srgbClr val="274E13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Assistant Prof. SOET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Member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8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Dr. Neha Sharma</a:t>
                      </a:r>
                      <a:endParaRPr sz="1800" b="1" dirty="0">
                        <a:solidFill>
                          <a:srgbClr val="274E13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Assistant Prof. SOAS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Member</a:t>
                      </a:r>
                      <a:endParaRPr sz="18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9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Dr. Aaquib Anwar Butt</a:t>
                      </a:r>
                      <a:endParaRPr sz="1800" b="1" dirty="0">
                        <a:solidFill>
                          <a:srgbClr val="274E13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Assistant Prof. SJMC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Member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dirty="0"/>
                        <a:t>10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1800" b="1" dirty="0">
                          <a:solidFill>
                            <a:srgbClr val="274E13"/>
                          </a:solidFill>
                          <a:uFill>
                            <a:noFill/>
                          </a:uFill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Ms. Mamta Shankar</a:t>
                      </a:r>
                      <a:endParaRPr sz="1800" u="none" strike="noStrike" cap="none" dirty="0">
                        <a:solidFill>
                          <a:srgbClr val="274E13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Ass</a:t>
                      </a:r>
                      <a:r>
                        <a:rPr lang="en-GB" sz="1800"/>
                        <a:t>ociate</a:t>
                      </a:r>
                      <a:r>
                        <a:rPr lang="en-GB" sz="1800" u="none" strike="noStrike" cap="none"/>
                        <a:t> Prof. SPRS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Member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dirty="0"/>
                        <a:t>11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1800" b="1">
                          <a:solidFill>
                            <a:srgbClr val="274E13"/>
                          </a:solidFill>
                        </a:rPr>
                        <a:t>Dr. Helaluddin</a:t>
                      </a:r>
                      <a:endParaRPr sz="1800" u="none" strike="noStrike" cap="none">
                        <a:solidFill>
                          <a:srgbClr val="274E13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University Librarian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u="none" strike="noStrike" cap="none"/>
                        <a:t>Member Secretary</a:t>
                      </a:r>
                      <a:endParaRPr sz="18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Google Shape;105;g331334b52ef_0_0">
            <a:extLst>
              <a:ext uri="{FF2B5EF4-FFF2-40B4-BE49-F238E27FC236}">
                <a16:creationId xmlns:a16="http://schemas.microsoft.com/office/drawing/2014/main" id="{61522B2D-0CEB-6132-832C-A5BD876E165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19106" y="6451135"/>
            <a:ext cx="10514897" cy="39297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GB"/>
              <a:t>KRMU					  Central Library				     </a:t>
            </a:r>
            <a:r>
              <a:rPr lang="en-GB" dirty="0"/>
              <a:t>  </a:t>
            </a:r>
            <a:fld id="{00000000-1234-1234-1234-123412341234}" type="slidenum">
              <a:rPr lang="en-GB" dirty="0"/>
              <a:pPr algn="just"/>
              <a:t>5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"/>
          <p:cNvSpPr/>
          <p:nvPr/>
        </p:nvSpPr>
        <p:spPr>
          <a:xfrm>
            <a:off x="1273725" y="1321850"/>
            <a:ext cx="9998400" cy="4976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 txBox="1">
            <a:spLocks noGrp="1"/>
          </p:cNvSpPr>
          <p:nvPr>
            <p:ph type="title"/>
          </p:nvPr>
        </p:nvSpPr>
        <p:spPr>
          <a:xfrm>
            <a:off x="1355270" y="365125"/>
            <a:ext cx="9998529" cy="6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/>
              <a:t>Library Infrastructure</a:t>
            </a:r>
            <a:endParaRPr sz="3600" b="1"/>
          </a:p>
        </p:txBody>
      </p:sp>
      <p:sp>
        <p:nvSpPr>
          <p:cNvPr id="171" name="Google Shape;171;p5"/>
          <p:cNvSpPr txBox="1">
            <a:spLocks noGrp="1"/>
          </p:cNvSpPr>
          <p:nvPr>
            <p:ph type="body" idx="1"/>
          </p:nvPr>
        </p:nvSpPr>
        <p:spPr>
          <a:xfrm>
            <a:off x="1576344" y="1518979"/>
            <a:ext cx="9338620" cy="467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59410" lvl="0" indent="-3308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/>
              <a:t>Area					:	1457 Sq. </a:t>
            </a:r>
            <a:r>
              <a:rPr lang="en-GB" dirty="0" err="1"/>
              <a:t>Mtr</a:t>
            </a:r>
            <a:r>
              <a:rPr lang="en-GB" dirty="0"/>
              <a:t>. </a:t>
            </a:r>
            <a:r>
              <a:rPr lang="en-GB" sz="2400" i="1" dirty="0"/>
              <a:t>(</a:t>
            </a:r>
            <a:r>
              <a:rPr lang="en-GB" sz="2400" i="1" u="sng" dirty="0">
                <a:solidFill>
                  <a:schemeClr val="hlin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15683 Sq. ft</a:t>
            </a:r>
            <a:r>
              <a:rPr lang="en-GB" sz="2400" i="1" dirty="0"/>
              <a:t>.)</a:t>
            </a:r>
            <a:endParaRPr lang="en-US" dirty="0"/>
          </a:p>
          <a:p>
            <a:pPr marL="359410" lvl="0" indent="-33083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Computers				:		67</a:t>
            </a:r>
            <a:endParaRPr dirty="0"/>
          </a:p>
          <a:p>
            <a:pPr marL="359410" indent="-330835">
              <a:lnSpc>
                <a:spcPct val="115000"/>
              </a:lnSpc>
              <a:buSzPct val="100000"/>
            </a:pPr>
            <a:r>
              <a:rPr lang="en-GB" dirty="0">
                <a:uFill>
                  <a:noFill/>
                </a:uFill>
                <a:hlinkClick r:id="rId4"/>
              </a:rPr>
              <a:t>Digital Library Computers</a:t>
            </a:r>
            <a:r>
              <a:rPr lang="en-GB" dirty="0"/>
              <a:t>	    :		35</a:t>
            </a:r>
            <a:endParaRPr dirty="0"/>
          </a:p>
          <a:p>
            <a:pPr marL="359410" lvl="0" indent="-33083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>
                <a:uFill>
                  <a:noFill/>
                </a:uFill>
                <a:hlinkClick r:id="rId5"/>
              </a:rPr>
              <a:t>OPAC Computers</a:t>
            </a:r>
            <a:r>
              <a:rPr lang="en-GB" dirty="0"/>
              <a:t>			:		05</a:t>
            </a:r>
            <a:endParaRPr dirty="0"/>
          </a:p>
          <a:p>
            <a:pPr marL="359410" indent="-330835">
              <a:lnSpc>
                <a:spcPct val="115000"/>
              </a:lnSpc>
              <a:buSzPct val="100000"/>
            </a:pPr>
            <a:r>
              <a:rPr lang="en-GB" dirty="0">
                <a:uFill>
                  <a:noFill/>
                </a:uFill>
                <a:hlinkClick r:id="rId6"/>
              </a:rPr>
              <a:t>Research Center Computers</a:t>
            </a:r>
            <a:r>
              <a:rPr lang="en-GB" dirty="0"/>
              <a:t>     :		10</a:t>
            </a:r>
            <a:endParaRPr dirty="0"/>
          </a:p>
          <a:p>
            <a:pPr marL="359410" indent="-330835">
              <a:lnSpc>
                <a:spcPct val="115000"/>
              </a:lnSpc>
              <a:buSzPct val="140000"/>
            </a:pPr>
            <a:r>
              <a:rPr lang="en-GB" dirty="0">
                <a:uFill>
                  <a:noFill/>
                </a:uFill>
                <a:hlinkClick r:id="rId7"/>
              </a:rPr>
              <a:t>Library Automation Software</a:t>
            </a:r>
            <a:r>
              <a:rPr lang="en-GB" dirty="0"/>
              <a:t>    :		</a:t>
            </a:r>
            <a:r>
              <a:rPr lang="en-GB" sz="2000" dirty="0">
                <a:highlight>
                  <a:srgbClr val="F3F3F3"/>
                </a:highlight>
                <a:latin typeface="Arial"/>
                <a:ea typeface="Arial"/>
                <a:cs typeface="Arial"/>
                <a:sym typeface="Arial"/>
              </a:rPr>
              <a:t>Koha</a:t>
            </a:r>
            <a:endParaRPr sz="2000" dirty="0">
              <a:highlight>
                <a:srgbClr val="F3F3F3"/>
              </a:highlight>
            </a:endParaRPr>
          </a:p>
          <a:p>
            <a:pPr marL="359410" lvl="0" indent="-33083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/>
              <a:t>Printers				:		03</a:t>
            </a:r>
            <a:endParaRPr dirty="0"/>
          </a:p>
          <a:p>
            <a:pPr marL="359410" lvl="0" indent="-33083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/>
              <a:t>Barcode Readers			:		04</a:t>
            </a:r>
            <a:endParaRPr dirty="0"/>
          </a:p>
          <a:p>
            <a:pPr marL="359410" lvl="0" indent="-33083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dirty="0"/>
              <a:t>CCTV Cameras			:		20	</a:t>
            </a:r>
            <a:endParaRPr dirty="0"/>
          </a:p>
          <a:p>
            <a:pPr marL="359410" indent="-330835">
              <a:lnSpc>
                <a:spcPct val="115000"/>
              </a:lnSpc>
              <a:buSzPct val="100000"/>
            </a:pPr>
            <a:r>
              <a:rPr lang="en-GB" dirty="0"/>
              <a:t>Smart Interactive Panel	    :		02</a:t>
            </a:r>
            <a:endParaRPr dirty="0"/>
          </a:p>
        </p:txBody>
      </p:sp>
      <p:pic>
        <p:nvPicPr>
          <p:cNvPr id="172" name="Google Shape;17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37965" y="136408"/>
            <a:ext cx="3776941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5"/>
          <p:cNvCxnSpPr/>
          <p:nvPr/>
        </p:nvCxnSpPr>
        <p:spPr>
          <a:xfrm>
            <a:off x="982436" y="989112"/>
            <a:ext cx="10921093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4" name="Google Shape;174;p5"/>
          <p:cNvSpPr/>
          <p:nvPr/>
        </p:nvSpPr>
        <p:spPr>
          <a:xfrm>
            <a:off x="979140" y="66507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6" name="Google Shape;176;p5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05;g331334b52ef_0_0">
            <a:extLst>
              <a:ext uri="{FF2B5EF4-FFF2-40B4-BE49-F238E27FC236}">
                <a16:creationId xmlns:a16="http://schemas.microsoft.com/office/drawing/2014/main" id="{DFDCB507-6344-6316-F7AF-1AD99A84CB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19106" y="6451135"/>
            <a:ext cx="10514897" cy="39297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GB"/>
              <a:t>KRMU					  Central Library				     </a:t>
            </a:r>
            <a:r>
              <a:rPr lang="en-GB" dirty="0"/>
              <a:t>  </a:t>
            </a:r>
            <a:fld id="{00000000-1234-1234-1234-123412341234}" type="slidenum">
              <a:rPr lang="en-GB" dirty="0"/>
              <a:pPr algn="just"/>
              <a:t>6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 txBox="1"/>
          <p:nvPr/>
        </p:nvSpPr>
        <p:spPr>
          <a:xfrm>
            <a:off x="1355270" y="365125"/>
            <a:ext cx="9998529" cy="6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Infrastructure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965" y="136408"/>
            <a:ext cx="3776941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" name="Google Shape;183;p6"/>
          <p:cNvCxnSpPr/>
          <p:nvPr/>
        </p:nvCxnSpPr>
        <p:spPr>
          <a:xfrm>
            <a:off x="982436" y="989112"/>
            <a:ext cx="10921093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6"/>
          <p:cNvSpPr/>
          <p:nvPr/>
        </p:nvSpPr>
        <p:spPr>
          <a:xfrm>
            <a:off x="979140" y="66507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6" descr="C:\Users\LIBRARIAN PC\Documents\Library photographs, 28.10.2024\WhatsApp Image 2024-10-28 at 8.52.45 AM (1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437" y="1490652"/>
            <a:ext cx="10553700" cy="473394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6"/>
          <p:cNvSpPr/>
          <p:nvPr/>
        </p:nvSpPr>
        <p:spPr>
          <a:xfrm>
            <a:off x="3329025" y="1055275"/>
            <a:ext cx="6570300" cy="32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alibri"/>
                <a:ea typeface="Calibri"/>
                <a:cs typeface="Calibri"/>
                <a:sym typeface="Calibri"/>
              </a:rPr>
              <a:t>Reading facility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7</a:t>
            </a:fld>
            <a:endParaRPr dirty="0"/>
          </a:p>
        </p:txBody>
      </p:sp>
      <p:cxnSp>
        <p:nvCxnSpPr>
          <p:cNvPr id="188" name="Google Shape;188;p6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" name="Google Shape;189;p6"/>
          <p:cNvSpPr/>
          <p:nvPr/>
        </p:nvSpPr>
        <p:spPr>
          <a:xfrm rot="16200000">
            <a:off x="11325181" y="5878005"/>
            <a:ext cx="676624" cy="23043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250</a:t>
            </a:r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/>
          <p:nvPr/>
        </p:nvSpPr>
        <p:spPr>
          <a:xfrm>
            <a:off x="1273725" y="1446225"/>
            <a:ext cx="9998400" cy="483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7"/>
          <p:cNvSpPr txBox="1">
            <a:spLocks noGrp="1"/>
          </p:cNvSpPr>
          <p:nvPr>
            <p:ph type="body" idx="1"/>
          </p:nvPr>
        </p:nvSpPr>
        <p:spPr>
          <a:xfrm>
            <a:off x="1363503" y="1576527"/>
            <a:ext cx="9774387" cy="462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59410" indent="-370205">
              <a:spcBef>
                <a:spcPts val="0"/>
              </a:spcBef>
              <a:buSzPts val="3000"/>
            </a:pPr>
            <a:endParaRPr lang="en-GB" dirty="0"/>
          </a:p>
          <a:p>
            <a:pPr marL="359410" lvl="0" indent="-37020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GB"/>
              <a:t>Total No. of Books			:		</a:t>
            </a:r>
            <a:r>
              <a:rPr lang="en-GB" dirty="0">
                <a:uFill>
                  <a:noFill/>
                </a:uFill>
                <a:hlinkClick r:id="rId3"/>
              </a:rPr>
              <a:t>44</a:t>
            </a:r>
            <a:r>
              <a:rPr lang="en-GB" dirty="0"/>
              <a:t>368  </a:t>
            </a:r>
            <a:r>
              <a:rPr lang="en-GB" sz="1500" i="1" dirty="0">
                <a:solidFill>
                  <a:srgbClr val="888888"/>
                </a:solidFill>
              </a:rPr>
              <a:t>(45189)</a:t>
            </a:r>
            <a:endParaRPr lang="en-US" sz="2000"/>
          </a:p>
          <a:p>
            <a:pPr marL="359410" lvl="0" indent="-3702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GB" dirty="0">
                <a:uFill>
                  <a:noFill/>
                </a:uFill>
                <a:hlinkClick r:id="rId4"/>
              </a:rPr>
              <a:t>No. of Titles</a:t>
            </a:r>
            <a:r>
              <a:rPr lang="en-GB" dirty="0"/>
              <a:t>				:		12055  </a:t>
            </a:r>
            <a:r>
              <a:rPr lang="en-GB" sz="1500" i="1" dirty="0">
                <a:solidFill>
                  <a:srgbClr val="888888"/>
                </a:solidFill>
              </a:rPr>
              <a:t>(12676)</a:t>
            </a:r>
            <a:endParaRPr dirty="0"/>
          </a:p>
          <a:p>
            <a:pPr marL="359410" lvl="0" indent="-3702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GB" dirty="0"/>
              <a:t>No. of Text Books			:		40897  </a:t>
            </a:r>
            <a:r>
              <a:rPr lang="en-GB" sz="1500" i="1" dirty="0">
                <a:solidFill>
                  <a:srgbClr val="888888"/>
                </a:solidFill>
              </a:rPr>
              <a:t>(42813)</a:t>
            </a:r>
            <a:endParaRPr dirty="0"/>
          </a:p>
          <a:p>
            <a:pPr marL="359410" indent="-370205">
              <a:buSzPts val="3000"/>
            </a:pPr>
            <a:r>
              <a:rPr lang="en-GB" dirty="0"/>
              <a:t>No. of Reference Books		:		</a:t>
            </a:r>
            <a:r>
              <a:rPr lang="en-GB" dirty="0">
                <a:uFill>
                  <a:noFill/>
                </a:uFill>
                <a:hlinkClick r:id="rId5"/>
              </a:rPr>
              <a:t>1360</a:t>
            </a:r>
            <a:endParaRPr dirty="0"/>
          </a:p>
          <a:p>
            <a:pPr marL="359410" indent="-370205">
              <a:buSzPts val="3000"/>
            </a:pPr>
            <a:r>
              <a:rPr lang="en-GB" dirty="0"/>
              <a:t>No. of Competitive Books		:		196      </a:t>
            </a:r>
            <a:r>
              <a:rPr lang="en-GB" sz="1500" i="1" dirty="0">
                <a:solidFill>
                  <a:srgbClr val="888888"/>
                </a:solidFill>
              </a:rPr>
              <a:t>(198)</a:t>
            </a:r>
            <a:endParaRPr dirty="0"/>
          </a:p>
          <a:p>
            <a:pPr marL="359410" indent="-370205">
              <a:buSzPts val="3000"/>
            </a:pPr>
            <a:r>
              <a:rPr lang="en-GB" dirty="0"/>
              <a:t>IKS (Indian Knowledge System)	:		</a:t>
            </a:r>
            <a:r>
              <a:rPr lang="en-GB" dirty="0">
                <a:uFill>
                  <a:noFill/>
                </a:uFill>
                <a:hlinkClick r:id="rId6"/>
              </a:rPr>
              <a:t>741</a:t>
            </a:r>
            <a:r>
              <a:rPr lang="en-GB" dirty="0"/>
              <a:t>      </a:t>
            </a:r>
            <a:r>
              <a:rPr lang="en-GB" sz="1500" i="1" dirty="0">
                <a:solidFill>
                  <a:srgbClr val="888888"/>
                </a:solidFill>
              </a:rPr>
              <a:t>(818)</a:t>
            </a:r>
            <a:endParaRPr dirty="0"/>
          </a:p>
          <a:p>
            <a:pPr marL="359410" indent="-370205">
              <a:buSzPts val="3000"/>
            </a:pPr>
            <a:r>
              <a:rPr lang="en-GB" dirty="0"/>
              <a:t>CD/DVD’s					:		</a:t>
            </a:r>
            <a:r>
              <a:rPr lang="en-GB" dirty="0">
                <a:uFill>
                  <a:noFill/>
                </a:uFill>
                <a:hlinkClick r:id="rId7"/>
              </a:rPr>
              <a:t>506</a:t>
            </a:r>
            <a:endParaRPr lang="en-GB" dirty="0"/>
          </a:p>
          <a:p>
            <a:pPr marL="359410" lvl="0" indent="-3702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GB" sz="2850" dirty="0"/>
              <a:t>E-Books </a:t>
            </a:r>
            <a:r>
              <a:rPr lang="en-GB" sz="2200" dirty="0"/>
              <a:t>(through </a:t>
            </a:r>
            <a:r>
              <a:rPr lang="en-GB" sz="2200" dirty="0" err="1"/>
              <a:t>Knimbus</a:t>
            </a:r>
            <a:r>
              <a:rPr lang="en-GB" sz="2200" dirty="0"/>
              <a:t>)</a:t>
            </a:r>
            <a:r>
              <a:rPr lang="en-GB" sz="2850" dirty="0"/>
              <a:t>		:		73211 </a:t>
            </a:r>
            <a:r>
              <a:rPr lang="en-GB" sz="1500" i="1" dirty="0">
                <a:solidFill>
                  <a:srgbClr val="888888"/>
                </a:solidFill>
              </a:rPr>
              <a:t>(73532)</a:t>
            </a:r>
            <a:endParaRPr dirty="0"/>
          </a:p>
        </p:txBody>
      </p:sp>
      <p:sp>
        <p:nvSpPr>
          <p:cNvPr id="196" name="Google Shape;196;p7"/>
          <p:cNvSpPr txBox="1"/>
          <p:nvPr/>
        </p:nvSpPr>
        <p:spPr>
          <a:xfrm>
            <a:off x="1355270" y="365125"/>
            <a:ext cx="9998529" cy="6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Collection </a:t>
            </a:r>
            <a:r>
              <a:rPr lang="en-GB" sz="3600" b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37965" y="136408"/>
            <a:ext cx="3776941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7"/>
          <p:cNvCxnSpPr/>
          <p:nvPr/>
        </p:nvCxnSpPr>
        <p:spPr>
          <a:xfrm>
            <a:off x="982436" y="989112"/>
            <a:ext cx="10921093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" name="Google Shape;199;p7"/>
          <p:cNvSpPr/>
          <p:nvPr/>
        </p:nvSpPr>
        <p:spPr>
          <a:xfrm>
            <a:off x="979140" y="66507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" name="Google Shape;201;p7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FFC54557-51D5-CA5E-55B0-A466FBA166E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>
            <a:spLocks noGrp="1"/>
          </p:cNvSpPr>
          <p:nvPr>
            <p:ph type="title"/>
          </p:nvPr>
        </p:nvSpPr>
        <p:spPr>
          <a:xfrm>
            <a:off x="838200" y="1219200"/>
            <a:ext cx="10515600" cy="47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lang="en-GB" sz="3200" b="1" u="sng">
                <a:solidFill>
                  <a:srgbClr val="0000FF"/>
                </a:solidFill>
              </a:rPr>
              <a:t>Special Collection</a:t>
            </a:r>
            <a:endParaRPr sz="3200" b="1" u="sng">
              <a:solidFill>
                <a:srgbClr val="0000FF"/>
              </a:solidFill>
            </a:endParaRPr>
          </a:p>
        </p:txBody>
      </p:sp>
      <p:sp>
        <p:nvSpPr>
          <p:cNvPr id="207" name="Google Shape;207;p9"/>
          <p:cNvSpPr txBox="1">
            <a:spLocks noGrp="1"/>
          </p:cNvSpPr>
          <p:nvPr>
            <p:ph type="body" idx="1"/>
          </p:nvPr>
        </p:nvSpPr>
        <p:spPr>
          <a:xfrm>
            <a:off x="1273800" y="2054225"/>
            <a:ext cx="10003800" cy="39939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551" b="1"/>
          </a:p>
          <a:p>
            <a:pPr marL="228600" indent="-228600">
              <a:lnSpc>
                <a:spcPct val="300000"/>
              </a:lnSpc>
              <a:buSzPts val="2800"/>
            </a:pPr>
            <a:r>
              <a:rPr lang="en-GB" b="1" dirty="0">
                <a:uFill>
                  <a:noFill/>
                </a:uFill>
                <a:hlinkClick r:id="rId3"/>
              </a:rPr>
              <a:t>Competitive Books</a:t>
            </a:r>
            <a:r>
              <a:rPr lang="en-GB" b="1" dirty="0"/>
              <a:t> 		 </a:t>
            </a:r>
            <a:r>
              <a:rPr lang="en-GB" b="1"/>
              <a:t>   : 			</a:t>
            </a:r>
            <a:r>
              <a:rPr lang="en-GB" b="1" dirty="0"/>
              <a:t>	</a:t>
            </a:r>
            <a:r>
              <a:rPr lang="en-GB" b="1" dirty="0"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198</a:t>
            </a:r>
            <a:r>
              <a:rPr lang="en-GB" b="1" u="sng" dirty="0">
                <a:solidFill>
                  <a:schemeClr val="hlin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dirty="0"/>
              <a:t>	</a:t>
            </a:r>
            <a:endParaRPr dirty="0"/>
          </a:p>
          <a:p>
            <a:pPr marL="228600" lvl="0" indent="-22860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b="1" dirty="0">
                <a:uFill>
                  <a:noFill/>
                </a:uFill>
                <a:hlinkClick r:id="rId4"/>
              </a:rPr>
              <a:t>Indian Knowledge System Books</a:t>
            </a:r>
            <a:r>
              <a:rPr lang="en-GB" b="1"/>
              <a:t> 	: 				</a:t>
            </a:r>
            <a:r>
              <a:rPr lang="en-GB" b="1" dirty="0">
                <a:uFill>
                  <a:noFill/>
                </a:uFill>
                <a:hlinkClick r:id="rId4"/>
              </a:rPr>
              <a:t>818</a:t>
            </a:r>
            <a:endParaRPr b="1" dirty="0"/>
          </a:p>
          <a:p>
            <a:pPr marL="228600" lvl="0" indent="-22860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b="1" dirty="0">
                <a:uFill>
                  <a:noFill/>
                </a:uFill>
                <a:hlinkClick r:id="rId5"/>
              </a:rPr>
              <a:t>Ph.D. Thesis</a:t>
            </a:r>
            <a:r>
              <a:rPr lang="en-GB" b="1"/>
              <a:t> 			: 	</a:t>
            </a:r>
            <a:r>
              <a:rPr lang="en-GB" b="1" dirty="0"/>
              <a:t>			</a:t>
            </a:r>
            <a:r>
              <a:rPr lang="en-GB" b="1" dirty="0">
                <a:uFill>
                  <a:noFill/>
                </a:uFill>
                <a:hlinkClick r:id="rId5"/>
              </a:rPr>
              <a:t>124</a:t>
            </a:r>
            <a:endParaRPr b="1" dirty="0"/>
          </a:p>
        </p:txBody>
      </p:sp>
      <p:sp>
        <p:nvSpPr>
          <p:cNvPr id="208" name="Google Shape;208;p9"/>
          <p:cNvSpPr txBox="1"/>
          <p:nvPr/>
        </p:nvSpPr>
        <p:spPr>
          <a:xfrm>
            <a:off x="1355270" y="365125"/>
            <a:ext cx="9998529" cy="6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GB" sz="36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Collection Summary</a:t>
            </a:r>
            <a:endParaRPr sz="36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7965" y="136408"/>
            <a:ext cx="3776941" cy="54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9"/>
          <p:cNvCxnSpPr/>
          <p:nvPr/>
        </p:nvCxnSpPr>
        <p:spPr>
          <a:xfrm>
            <a:off x="982436" y="989112"/>
            <a:ext cx="10921093" cy="0"/>
          </a:xfrm>
          <a:prstGeom prst="straightConnector1">
            <a:avLst/>
          </a:prstGeom>
          <a:noFill/>
          <a:ln w="25400" cap="flat" cmpd="sng">
            <a:solidFill>
              <a:srgbClr val="0060A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9"/>
          <p:cNvSpPr/>
          <p:nvPr/>
        </p:nvSpPr>
        <p:spPr>
          <a:xfrm>
            <a:off x="979140" y="66507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3" name="Google Shape;213;p9"/>
          <p:cNvCxnSpPr/>
          <p:nvPr/>
        </p:nvCxnSpPr>
        <p:spPr>
          <a:xfrm>
            <a:off x="1273725" y="6418600"/>
            <a:ext cx="1000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7;p6">
            <a:extLst>
              <a:ext uri="{FF2B5EF4-FFF2-40B4-BE49-F238E27FC236}">
                <a16:creationId xmlns:a16="http://schemas.microsoft.com/office/drawing/2014/main" id="{67E3152E-C0BB-0C3A-A5F8-9472D7EC865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73725" y="6432550"/>
            <a:ext cx="10003800" cy="27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GB"/>
              <a:t>KRMU			     Central Library						</a:t>
            </a:r>
            <a:r>
              <a:rPr lang="en-GB" dirty="0"/>
              <a:t> </a:t>
            </a:r>
            <a:fld id="{00000000-1234-1234-1234-123412341234}" type="slidenum">
              <a:rPr lang="en-GB" dirty="0"/>
              <a:pPr algn="ctr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2130</Words>
  <Application>Microsoft Office PowerPoint</Application>
  <PresentationFormat>Widescreen</PresentationFormat>
  <Paragraphs>331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Library Collections Current Status (Summary)</vt:lpstr>
      <vt:lpstr>E-Resources</vt:lpstr>
      <vt:lpstr>PowerPoint Presentation</vt:lpstr>
      <vt:lpstr>PowerPoint Presentation</vt:lpstr>
      <vt:lpstr>Library Infrastructure</vt:lpstr>
      <vt:lpstr>PowerPoint Presentation</vt:lpstr>
      <vt:lpstr>PowerPoint Presentation</vt:lpstr>
      <vt:lpstr>Special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Membership of National Bodies</vt:lpstr>
      <vt:lpstr>PowerPoint Presentation</vt:lpstr>
      <vt:lpstr>Legal Workshop on Manupatra</vt:lpstr>
      <vt:lpstr>Manupatra Resource person Mr. J.B. Singh with Library team</vt:lpstr>
      <vt:lpstr>2. Legal Workshop on SCC online</vt:lpstr>
      <vt:lpstr>2. Legal Workshop on SCC online</vt:lpstr>
      <vt:lpstr>PowerPoint Presentation</vt:lpstr>
      <vt:lpstr>3. Books Exhibition</vt:lpstr>
      <vt:lpstr>3. Books Exhibition</vt:lpstr>
      <vt:lpstr>Vice Chancellor  DR. Ankush Mittal, University Librarian Dr. Helaluddin, Dr. Joginder Singh Yadav (Dean SOAS),  with Prof. Mehrajuddin Mir (Prof. Motilal Chair) Ex- Vice Chancellor, Central University of Kashmir </vt:lpstr>
      <vt:lpstr>4. Workshop on Academic Integrity &amp; Research Ethics</vt:lpstr>
      <vt:lpstr>4. Workshop on Academic Integrity &amp; Research Ethics</vt:lpstr>
      <vt:lpstr>5. FDP Programme: The Library has organised a two day FDP programme in the Digital Library Section for our faculty members.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Saiyam Gupta</dc:creator>
  <cp:lastModifiedBy>Saiyam Gupta</cp:lastModifiedBy>
  <cp:revision>431</cp:revision>
  <dcterms:created xsi:type="dcterms:W3CDTF">2024-10-30T13:44:30Z</dcterms:created>
  <dcterms:modified xsi:type="dcterms:W3CDTF">2025-06-16T04:06:57Z</dcterms:modified>
</cp:coreProperties>
</file>