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97" r:id="rId2"/>
    <p:sldId id="256" r:id="rId3"/>
    <p:sldId id="3959" r:id="rId4"/>
    <p:sldId id="3958" r:id="rId5"/>
    <p:sldId id="3950" r:id="rId6"/>
    <p:sldId id="789" r:id="rId7"/>
    <p:sldId id="79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3"/>
    <a:srgbClr val="0519AF"/>
    <a:srgbClr val="006CB4"/>
    <a:srgbClr val="E31E24"/>
    <a:srgbClr val="0000FF"/>
    <a:srgbClr val="0060AA"/>
    <a:srgbClr val="E83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>
        <p:scale>
          <a:sx n="130" d="100"/>
          <a:sy n="130" d="100"/>
        </p:scale>
        <p:origin x="111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F7FB8-ED6C-423A-99BE-B6F0531B0BA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N"/>
        </a:p>
      </dgm:t>
    </dgm:pt>
    <dgm:pt modelId="{C9530E05-1060-4B86-A04E-3C00F0213320}">
      <dgm:prSet phldrT="[Text]" custT="1"/>
      <dgm:spPr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Deputy Registrar    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(Mr. Deepak Mishra)</a:t>
          </a:r>
        </a:p>
      </dgm:t>
    </dgm:pt>
    <dgm:pt modelId="{249BEFCF-79BF-41C9-BDC0-E7759128D031}" type="parTrans" cxnId="{9DC0CBEB-1E60-477D-98A7-97869D30708A}">
      <dgm:prSet/>
      <dgm:spPr/>
      <dgm:t>
        <a:bodyPr/>
        <a:lstStyle/>
        <a:p>
          <a:endParaRPr lang="en-IN"/>
        </a:p>
      </dgm:t>
    </dgm:pt>
    <dgm:pt modelId="{BD9A9C5C-642E-47D1-993E-599090777A3C}" type="sibTrans" cxnId="{9DC0CBEB-1E60-477D-98A7-97869D30708A}">
      <dgm:prSet/>
      <dgm:spPr/>
      <dgm:t>
        <a:bodyPr/>
        <a:lstStyle/>
        <a:p>
          <a:endParaRPr lang="en-IN"/>
        </a:p>
      </dgm:t>
    </dgm:pt>
    <dgm:pt modelId="{CBA2B222-FA8A-4EC6-B5B6-AFE193060B8E}" type="asst">
      <dgm:prSet phldrT="[Text]" custT="1"/>
      <dgm:spPr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Head-HR                                       (Ms. Pooja </a:t>
          </a:r>
          <a:r>
            <a:rPr lang="en-IN" sz="10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Sharma</a:t>
          </a: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)</a:t>
          </a:r>
        </a:p>
      </dgm:t>
    </dgm:pt>
    <dgm:pt modelId="{CA56CD52-9C2F-411E-901D-9922A96E3B03}" type="parTrans" cxnId="{360ACBBE-C30D-4187-8F1B-21CF35A3B955}">
      <dgm:prSet/>
      <dgm:spPr/>
      <dgm:t>
        <a:bodyPr/>
        <a:lstStyle/>
        <a:p>
          <a:endParaRPr lang="en-IN"/>
        </a:p>
      </dgm:t>
    </dgm:pt>
    <dgm:pt modelId="{200D6481-43CA-4834-B126-29C960F23499}" type="sibTrans" cxnId="{360ACBBE-C30D-4187-8F1B-21CF35A3B955}">
      <dgm:prSet/>
      <dgm:spPr/>
      <dgm:t>
        <a:bodyPr/>
        <a:lstStyle/>
        <a:p>
          <a:endParaRPr lang="en-IN"/>
        </a:p>
      </dgm:t>
    </dgm:pt>
    <dgm:pt modelId="{3D0DB64C-8C72-4606-9EB0-1C805A90088B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IN" sz="900" b="0" i="0" dirty="0"/>
            <a:t>Recruitment  Head                 (Mr. Sunny Vohra)</a:t>
          </a:r>
          <a:endParaRPr lang="en-IN" sz="900" dirty="0"/>
        </a:p>
      </dgm:t>
    </dgm:pt>
    <dgm:pt modelId="{8F64A1AF-6282-499D-A60E-55FBC12A6845}" type="parTrans" cxnId="{A19810E0-88C0-4251-9427-DF5CB2833550}">
      <dgm:prSet/>
      <dgm:spPr/>
      <dgm:t>
        <a:bodyPr/>
        <a:lstStyle/>
        <a:p>
          <a:endParaRPr lang="en-IN"/>
        </a:p>
      </dgm:t>
    </dgm:pt>
    <dgm:pt modelId="{AEEC9B77-DF23-48A6-8BBA-2C6AFE5F26CD}" type="sibTrans" cxnId="{A19810E0-88C0-4251-9427-DF5CB2833550}">
      <dgm:prSet/>
      <dgm:spPr/>
      <dgm:t>
        <a:bodyPr/>
        <a:lstStyle/>
        <a:p>
          <a:endParaRPr lang="en-IN"/>
        </a:p>
      </dgm:t>
    </dgm:pt>
    <dgm:pt modelId="{14030D8F-51A5-419B-B890-8414773253DE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IN" sz="9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Operations Manager - HR &amp; Academic          (Mr. Rohit Bhati)</a:t>
          </a:r>
        </a:p>
      </dgm:t>
    </dgm:pt>
    <dgm:pt modelId="{19B32F46-1354-4CDA-A547-4EA6F4F27C6E}" type="parTrans" cxnId="{5713DF7E-FD0F-41B4-8BDE-7958717DFB6C}">
      <dgm:prSet/>
      <dgm:spPr/>
      <dgm:t>
        <a:bodyPr/>
        <a:lstStyle/>
        <a:p>
          <a:endParaRPr lang="en-IN"/>
        </a:p>
      </dgm:t>
    </dgm:pt>
    <dgm:pt modelId="{E8D6E53F-3DC7-4DB6-94B1-8BC31E2AECD6}" type="sibTrans" cxnId="{5713DF7E-FD0F-41B4-8BDE-7958717DFB6C}">
      <dgm:prSet/>
      <dgm:spPr/>
      <dgm:t>
        <a:bodyPr/>
        <a:lstStyle/>
        <a:p>
          <a:endParaRPr lang="en-IN"/>
        </a:p>
      </dgm:t>
    </dgm:pt>
    <dgm:pt modelId="{4E78BC59-C78C-41F8-B364-70AE06CF8AF2}">
      <dgm:prSet custT="1"/>
      <dgm:spPr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>
            <a:buNone/>
          </a:pPr>
          <a:r>
            <a:rPr lang="en-IN" sz="9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Senior Executive-HR                                     (Mrs. Suman Rawat)</a:t>
          </a:r>
        </a:p>
      </dgm:t>
    </dgm:pt>
    <dgm:pt modelId="{4F6885E9-CA84-469C-95D6-BC3BB73C1018}" type="parTrans" cxnId="{5D5392E8-7D6B-4D72-948C-A199AEDB2B01}">
      <dgm:prSet/>
      <dgm:spPr/>
      <dgm:t>
        <a:bodyPr/>
        <a:lstStyle/>
        <a:p>
          <a:endParaRPr lang="en-IN"/>
        </a:p>
      </dgm:t>
    </dgm:pt>
    <dgm:pt modelId="{E57FE141-8764-43E9-8E6D-1D30859CDE2D}" type="sibTrans" cxnId="{5D5392E8-7D6B-4D72-948C-A199AEDB2B01}">
      <dgm:prSet/>
      <dgm:spPr/>
      <dgm:t>
        <a:bodyPr/>
        <a:lstStyle/>
        <a:p>
          <a:endParaRPr lang="en-IN"/>
        </a:p>
      </dgm:t>
    </dgm:pt>
    <dgm:pt modelId="{5BD50D9A-5320-4184-A3DE-658DE2DCB477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IN" sz="900" dirty="0"/>
            <a:t>HR Executive                     (Ms. Ruchi Sharma)</a:t>
          </a:r>
        </a:p>
      </dgm:t>
    </dgm:pt>
    <dgm:pt modelId="{0746896A-B9FC-4975-BC28-EBAEE135712B}" type="parTrans" cxnId="{DDCFDDEA-6A37-4793-9747-C163B33C95C8}">
      <dgm:prSet/>
      <dgm:spPr/>
      <dgm:t>
        <a:bodyPr/>
        <a:lstStyle/>
        <a:p>
          <a:endParaRPr lang="en-IN"/>
        </a:p>
      </dgm:t>
    </dgm:pt>
    <dgm:pt modelId="{6B32D738-B0A7-4892-8B0B-BABAC06E7DF5}" type="sibTrans" cxnId="{DDCFDDEA-6A37-4793-9747-C163B33C95C8}">
      <dgm:prSet/>
      <dgm:spPr/>
      <dgm:t>
        <a:bodyPr/>
        <a:lstStyle/>
        <a:p>
          <a:endParaRPr lang="en-IN"/>
        </a:p>
      </dgm:t>
    </dgm:pt>
    <dgm:pt modelId="{314FE7A3-CEB4-4135-B15F-2F407B1E9C31}" type="asst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IN" sz="900" dirty="0"/>
            <a:t>Office Assistant           (</a:t>
          </a:r>
          <a:r>
            <a:rPr lang="en-IN" sz="900" b="0" i="0" dirty="0"/>
            <a:t>Mr. Parveen Kumar)</a:t>
          </a:r>
          <a:endParaRPr lang="en-IN" sz="900" dirty="0"/>
        </a:p>
      </dgm:t>
    </dgm:pt>
    <dgm:pt modelId="{A5D3CDFD-53DC-4A2E-A879-835EC32425E1}" type="parTrans" cxnId="{AB451D0C-FF70-43C3-810D-02EF1539CE1D}">
      <dgm:prSet/>
      <dgm:spPr/>
      <dgm:t>
        <a:bodyPr/>
        <a:lstStyle/>
        <a:p>
          <a:endParaRPr lang="en-IN"/>
        </a:p>
      </dgm:t>
    </dgm:pt>
    <dgm:pt modelId="{E4B6D97B-6083-4641-8840-4FDD11E3123D}" type="sibTrans" cxnId="{AB451D0C-FF70-43C3-810D-02EF1539CE1D}">
      <dgm:prSet/>
      <dgm:spPr/>
      <dgm:t>
        <a:bodyPr/>
        <a:lstStyle/>
        <a:p>
          <a:endParaRPr lang="en-IN"/>
        </a:p>
      </dgm:t>
    </dgm:pt>
    <dgm:pt modelId="{B6BCEDC4-39EE-457A-825E-A535FD88ED5D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IN" sz="900" dirty="0"/>
            <a:t>Office Assistant       (</a:t>
          </a:r>
          <a:r>
            <a:rPr lang="en-IN" sz="900" b="0" i="0" dirty="0"/>
            <a:t>Mr. Pritam)</a:t>
          </a:r>
          <a:endParaRPr lang="en-IN" sz="900" dirty="0"/>
        </a:p>
      </dgm:t>
    </dgm:pt>
    <dgm:pt modelId="{6080D2AD-4EFC-44CB-AF4D-4C3A0CE686C2}" type="parTrans" cxnId="{574D1556-B3D7-49C3-8684-819BC6B92C25}">
      <dgm:prSet/>
      <dgm:spPr/>
      <dgm:t>
        <a:bodyPr/>
        <a:lstStyle/>
        <a:p>
          <a:endParaRPr lang="en-IN"/>
        </a:p>
      </dgm:t>
    </dgm:pt>
    <dgm:pt modelId="{F78DC9DB-E860-4A7B-8137-A0755B46C900}" type="sibTrans" cxnId="{574D1556-B3D7-49C3-8684-819BC6B92C25}">
      <dgm:prSet/>
      <dgm:spPr/>
      <dgm:t>
        <a:bodyPr/>
        <a:lstStyle/>
        <a:p>
          <a:endParaRPr lang="en-IN"/>
        </a:p>
      </dgm:t>
    </dgm:pt>
    <dgm:pt modelId="{AE06E4D8-3ACC-422B-9AE6-F3A04B043E3C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IN" sz="900" b="0" i="0" dirty="0"/>
            <a:t>HR Executive                   (Ms. </a:t>
          </a:r>
          <a:r>
            <a:rPr lang="en-IN" sz="900" b="0" i="0" dirty="0" err="1"/>
            <a:t>Deepam</a:t>
          </a:r>
          <a:r>
            <a:rPr lang="en-IN" sz="900" b="0" i="0" dirty="0"/>
            <a:t> </a:t>
          </a:r>
          <a:r>
            <a:rPr lang="en-IN" sz="900" b="0" i="0" dirty="0" err="1"/>
            <a:t>Sartan</a:t>
          </a:r>
          <a:r>
            <a:rPr lang="en-IN" sz="900" b="0" i="0" dirty="0"/>
            <a:t>)</a:t>
          </a:r>
          <a:endParaRPr lang="en-IN" sz="900" dirty="0"/>
        </a:p>
      </dgm:t>
    </dgm:pt>
    <dgm:pt modelId="{03CA6F26-B2AA-4E7C-8D49-7184DD997808}" type="parTrans" cxnId="{CFBE8B74-67C9-4B91-A67E-AC140D6050B7}">
      <dgm:prSet/>
      <dgm:spPr/>
      <dgm:t>
        <a:bodyPr/>
        <a:lstStyle/>
        <a:p>
          <a:endParaRPr lang="en-IN"/>
        </a:p>
      </dgm:t>
    </dgm:pt>
    <dgm:pt modelId="{2657219B-009A-4730-A5C8-EE62FE5D91AB}" type="sibTrans" cxnId="{CFBE8B74-67C9-4B91-A67E-AC140D6050B7}">
      <dgm:prSet/>
      <dgm:spPr/>
      <dgm:t>
        <a:bodyPr/>
        <a:lstStyle/>
        <a:p>
          <a:endParaRPr lang="en-IN"/>
        </a:p>
      </dgm:t>
    </dgm:pt>
    <dgm:pt modelId="{408BAFA9-B2E7-41F9-AF83-AEA4C5830BBD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IN" sz="900" b="0" i="0" dirty="0"/>
            <a:t>HR Executive                   (Ms. Drishti Malik)</a:t>
          </a:r>
          <a:endParaRPr lang="en-IN" sz="900" dirty="0"/>
        </a:p>
      </dgm:t>
    </dgm:pt>
    <dgm:pt modelId="{C13F7ACF-9C0F-4B45-B03E-8DD38FB2E061}" type="parTrans" cxnId="{283ED0E1-D279-4C52-AB7F-1FA33915B094}">
      <dgm:prSet/>
      <dgm:spPr/>
      <dgm:t>
        <a:bodyPr/>
        <a:lstStyle/>
        <a:p>
          <a:endParaRPr lang="en-IN"/>
        </a:p>
      </dgm:t>
    </dgm:pt>
    <dgm:pt modelId="{B4B5B548-E8D4-4325-BA25-C032547BA020}" type="sibTrans" cxnId="{283ED0E1-D279-4C52-AB7F-1FA33915B094}">
      <dgm:prSet/>
      <dgm:spPr/>
      <dgm:t>
        <a:bodyPr/>
        <a:lstStyle/>
        <a:p>
          <a:endParaRPr lang="en-IN"/>
        </a:p>
      </dgm:t>
    </dgm:pt>
    <dgm:pt modelId="{281EB606-AE9C-42E5-9BD2-8AC2897CB750}">
      <dgm:prSet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IN" sz="1000" dirty="0">
              <a:solidFill>
                <a:schemeClr val="bg1"/>
              </a:solidFill>
            </a:rPr>
            <a:t>Registrar                             (Dr. Rahul Sharma)</a:t>
          </a:r>
        </a:p>
      </dgm:t>
    </dgm:pt>
    <dgm:pt modelId="{479FFE2E-CF2A-47CC-A22E-58A73D16B7F2}" type="parTrans" cxnId="{6596DBA6-2EE6-4328-88C6-C0366DEDCE6C}">
      <dgm:prSet/>
      <dgm:spPr/>
      <dgm:t>
        <a:bodyPr/>
        <a:lstStyle/>
        <a:p>
          <a:endParaRPr lang="en-IN"/>
        </a:p>
      </dgm:t>
    </dgm:pt>
    <dgm:pt modelId="{125D7D90-F54A-416A-B526-D1BCAE083673}" type="sibTrans" cxnId="{6596DBA6-2EE6-4328-88C6-C0366DEDCE6C}">
      <dgm:prSet/>
      <dgm:spPr/>
      <dgm:t>
        <a:bodyPr/>
        <a:lstStyle/>
        <a:p>
          <a:endParaRPr lang="en-IN"/>
        </a:p>
      </dgm:t>
    </dgm:pt>
    <dgm:pt modelId="{F8A4988A-7A02-4830-8C6C-894D4DA05903}">
      <dgm:prSet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IN" sz="9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Vice </a:t>
          </a:r>
          <a:r>
            <a:rPr lang="en-IN" sz="105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Chancellor</a:t>
          </a:r>
          <a:endParaRPr lang="en-IN" sz="9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F0AE8ADD-3DE0-4B95-BE06-5D0B5F02131A}" type="parTrans" cxnId="{A6662077-8E3E-4644-BC83-FDDEC4CC61CB}">
      <dgm:prSet/>
      <dgm:spPr/>
      <dgm:t>
        <a:bodyPr/>
        <a:lstStyle/>
        <a:p>
          <a:endParaRPr lang="en-IN"/>
        </a:p>
      </dgm:t>
    </dgm:pt>
    <dgm:pt modelId="{D560F44E-5B5A-4C4A-8FAD-A108A2E88CA6}" type="sibTrans" cxnId="{A6662077-8E3E-4644-BC83-FDDEC4CC61CB}">
      <dgm:prSet/>
      <dgm:spPr/>
      <dgm:t>
        <a:bodyPr/>
        <a:lstStyle/>
        <a:p>
          <a:endParaRPr lang="en-IN"/>
        </a:p>
      </dgm:t>
    </dgm:pt>
    <dgm:pt modelId="{0A2DE79A-8A3B-4FB4-9AF9-0265D43592EB}" type="pres">
      <dgm:prSet presAssocID="{C6DF7FB8-ED6C-423A-99BE-B6F0531B0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16D525-9982-4BB1-838C-DDE06F48094F}" type="pres">
      <dgm:prSet presAssocID="{F8A4988A-7A02-4830-8C6C-894D4DA05903}" presName="hierRoot1" presStyleCnt="0">
        <dgm:presLayoutVars>
          <dgm:hierBranch val="init"/>
        </dgm:presLayoutVars>
      </dgm:prSet>
      <dgm:spPr/>
    </dgm:pt>
    <dgm:pt modelId="{2C4C03D6-4ABB-44CC-802D-BD82432BF847}" type="pres">
      <dgm:prSet presAssocID="{F8A4988A-7A02-4830-8C6C-894D4DA05903}" presName="rootComposite1" presStyleCnt="0"/>
      <dgm:spPr/>
    </dgm:pt>
    <dgm:pt modelId="{DEA06898-FB7A-48AF-BC2E-4CE2177410FC}" type="pres">
      <dgm:prSet presAssocID="{F8A4988A-7A02-4830-8C6C-894D4DA05903}" presName="rootText1" presStyleLbl="node0" presStyleIdx="0" presStyleCnt="1" custScaleX="136699">
        <dgm:presLayoutVars>
          <dgm:chPref val="3"/>
        </dgm:presLayoutVars>
      </dgm:prSet>
      <dgm:spPr/>
    </dgm:pt>
    <dgm:pt modelId="{31751123-BE29-4729-9D02-E7B2CDE2E48C}" type="pres">
      <dgm:prSet presAssocID="{F8A4988A-7A02-4830-8C6C-894D4DA05903}" presName="rootConnector1" presStyleLbl="node1" presStyleIdx="0" presStyleCnt="0"/>
      <dgm:spPr/>
    </dgm:pt>
    <dgm:pt modelId="{6D47ADFB-C26A-4793-A829-BFE9EC436D7A}" type="pres">
      <dgm:prSet presAssocID="{F8A4988A-7A02-4830-8C6C-894D4DA05903}" presName="hierChild2" presStyleCnt="0"/>
      <dgm:spPr/>
    </dgm:pt>
    <dgm:pt modelId="{68363659-6E70-48B9-A93F-EF57C1D8C362}" type="pres">
      <dgm:prSet presAssocID="{479FFE2E-CF2A-47CC-A22E-58A73D16B7F2}" presName="Name37" presStyleLbl="parChTrans1D2" presStyleIdx="0" presStyleCnt="1"/>
      <dgm:spPr/>
    </dgm:pt>
    <dgm:pt modelId="{008FEB3F-AC5E-43A6-9A45-58EE794A35E5}" type="pres">
      <dgm:prSet presAssocID="{281EB606-AE9C-42E5-9BD2-8AC2897CB750}" presName="hierRoot2" presStyleCnt="0">
        <dgm:presLayoutVars>
          <dgm:hierBranch val="init"/>
        </dgm:presLayoutVars>
      </dgm:prSet>
      <dgm:spPr/>
    </dgm:pt>
    <dgm:pt modelId="{2BD27D32-C2E0-443A-9649-87CB8C50A204}" type="pres">
      <dgm:prSet presAssocID="{281EB606-AE9C-42E5-9BD2-8AC2897CB750}" presName="rootComposite" presStyleCnt="0"/>
      <dgm:spPr/>
    </dgm:pt>
    <dgm:pt modelId="{FFD4F7BF-9F61-49A9-90DB-D044BFF1752D}" type="pres">
      <dgm:prSet presAssocID="{281EB606-AE9C-42E5-9BD2-8AC2897CB750}" presName="rootText" presStyleLbl="node2" presStyleIdx="0" presStyleCnt="1" custScaleX="131038">
        <dgm:presLayoutVars>
          <dgm:chPref val="3"/>
        </dgm:presLayoutVars>
      </dgm:prSet>
      <dgm:spPr/>
    </dgm:pt>
    <dgm:pt modelId="{14CA2A56-BAD7-446F-BE2F-4316416363B9}" type="pres">
      <dgm:prSet presAssocID="{281EB606-AE9C-42E5-9BD2-8AC2897CB750}" presName="rootConnector" presStyleLbl="node2" presStyleIdx="0" presStyleCnt="1"/>
      <dgm:spPr/>
    </dgm:pt>
    <dgm:pt modelId="{C5025F01-85D5-4D62-82A5-FA71FE5E5096}" type="pres">
      <dgm:prSet presAssocID="{281EB606-AE9C-42E5-9BD2-8AC2897CB750}" presName="hierChild4" presStyleCnt="0"/>
      <dgm:spPr/>
    </dgm:pt>
    <dgm:pt modelId="{BB4C266E-465D-46F7-8856-AC6040248F1E}" type="pres">
      <dgm:prSet presAssocID="{249BEFCF-79BF-41C9-BDC0-E7759128D031}" presName="Name37" presStyleLbl="parChTrans1D3" presStyleIdx="0" presStyleCnt="1"/>
      <dgm:spPr/>
    </dgm:pt>
    <dgm:pt modelId="{477C488D-3FD8-464C-BC54-E8E017028345}" type="pres">
      <dgm:prSet presAssocID="{C9530E05-1060-4B86-A04E-3C00F0213320}" presName="hierRoot2" presStyleCnt="0">
        <dgm:presLayoutVars>
          <dgm:hierBranch val="init"/>
        </dgm:presLayoutVars>
      </dgm:prSet>
      <dgm:spPr/>
    </dgm:pt>
    <dgm:pt modelId="{AD2707AE-E320-4671-A87F-48688DC22A62}" type="pres">
      <dgm:prSet presAssocID="{C9530E05-1060-4B86-A04E-3C00F0213320}" presName="rootComposite" presStyleCnt="0"/>
      <dgm:spPr/>
    </dgm:pt>
    <dgm:pt modelId="{EC6D0A92-3AAC-48A6-93C8-0EE418EE541B}" type="pres">
      <dgm:prSet presAssocID="{C9530E05-1060-4B86-A04E-3C00F0213320}" presName="rootText" presStyleLbl="node3" presStyleIdx="0" presStyleCnt="1" custScaleX="166293" custLinFactNeighborY="33157">
        <dgm:presLayoutVars>
          <dgm:chPref val="3"/>
        </dgm:presLayoutVars>
      </dgm:prSet>
      <dgm:spPr>
        <a:xfrm>
          <a:off x="5917017" y="1379231"/>
          <a:ext cx="1444608" cy="434356"/>
        </a:xfrm>
        <a:prstGeom prst="rect">
          <a:avLst/>
        </a:prstGeom>
      </dgm:spPr>
    </dgm:pt>
    <dgm:pt modelId="{AB0E0449-6CB7-4313-835E-F34E2197B7B5}" type="pres">
      <dgm:prSet presAssocID="{C9530E05-1060-4B86-A04E-3C00F0213320}" presName="rootConnector" presStyleLbl="node3" presStyleIdx="0" presStyleCnt="1"/>
      <dgm:spPr/>
    </dgm:pt>
    <dgm:pt modelId="{280D6B6F-D865-4804-9401-743C04E2F016}" type="pres">
      <dgm:prSet presAssocID="{C9530E05-1060-4B86-A04E-3C00F0213320}" presName="hierChild4" presStyleCnt="0"/>
      <dgm:spPr/>
    </dgm:pt>
    <dgm:pt modelId="{4E2F7CE5-3A29-41EA-9BD4-095DC9814630}" type="pres">
      <dgm:prSet presAssocID="{C9530E05-1060-4B86-A04E-3C00F0213320}" presName="hierChild5" presStyleCnt="0"/>
      <dgm:spPr/>
    </dgm:pt>
    <dgm:pt modelId="{568EDD31-AF7E-4CA0-9FCA-AE6A60FA0B5A}" type="pres">
      <dgm:prSet presAssocID="{CA56CD52-9C2F-411E-901D-9922A96E3B03}" presName="Name111" presStyleLbl="parChTrans1D4" presStyleIdx="0" presStyleCnt="9"/>
      <dgm:spPr/>
    </dgm:pt>
    <dgm:pt modelId="{CB7ADB20-8A6D-42F7-B9B5-22A70FF010AD}" type="pres">
      <dgm:prSet presAssocID="{CBA2B222-FA8A-4EC6-B5B6-AFE193060B8E}" presName="hierRoot3" presStyleCnt="0">
        <dgm:presLayoutVars>
          <dgm:hierBranch val="init"/>
        </dgm:presLayoutVars>
      </dgm:prSet>
      <dgm:spPr/>
    </dgm:pt>
    <dgm:pt modelId="{F7792734-309F-45E7-AAEC-68DAB8CCB373}" type="pres">
      <dgm:prSet presAssocID="{CBA2B222-FA8A-4EC6-B5B6-AFE193060B8E}" presName="rootComposite3" presStyleCnt="0"/>
      <dgm:spPr/>
    </dgm:pt>
    <dgm:pt modelId="{2B5CA128-6B23-4002-9FAF-D528278FA2A8}" type="pres">
      <dgm:prSet presAssocID="{CBA2B222-FA8A-4EC6-B5B6-AFE193060B8E}" presName="rootText3" presStyleLbl="asst3" presStyleIdx="0" presStyleCnt="1" custScaleX="162909" custScaleY="145570">
        <dgm:presLayoutVars>
          <dgm:chPref val="3"/>
        </dgm:presLayoutVars>
      </dgm:prSet>
      <dgm:spPr>
        <a:xfrm>
          <a:off x="2352040" y="1851998"/>
          <a:ext cx="1169409" cy="632292"/>
        </a:xfrm>
        <a:prstGeom prst="rect">
          <a:avLst/>
        </a:prstGeom>
      </dgm:spPr>
    </dgm:pt>
    <dgm:pt modelId="{C96C86BA-C401-43B3-AF4E-C3A4CAE6A1B5}" type="pres">
      <dgm:prSet presAssocID="{CBA2B222-FA8A-4EC6-B5B6-AFE193060B8E}" presName="rootConnector3" presStyleLbl="asst3" presStyleIdx="0" presStyleCnt="1"/>
      <dgm:spPr/>
    </dgm:pt>
    <dgm:pt modelId="{2C8D3BB9-85B8-4979-BC0E-1BD60207C47F}" type="pres">
      <dgm:prSet presAssocID="{CBA2B222-FA8A-4EC6-B5B6-AFE193060B8E}" presName="hierChild6" presStyleCnt="0"/>
      <dgm:spPr/>
    </dgm:pt>
    <dgm:pt modelId="{58E54307-0F16-4EDF-BC13-F427D2449608}" type="pres">
      <dgm:prSet presAssocID="{19B32F46-1354-4CDA-A547-4EA6F4F27C6E}" presName="Name37" presStyleLbl="parChTrans1D4" presStyleIdx="1" presStyleCnt="9"/>
      <dgm:spPr/>
    </dgm:pt>
    <dgm:pt modelId="{E359F6C2-C5E5-4180-A3F9-FCF436A0553D}" type="pres">
      <dgm:prSet presAssocID="{14030D8F-51A5-419B-B890-8414773253DE}" presName="hierRoot2" presStyleCnt="0">
        <dgm:presLayoutVars>
          <dgm:hierBranch val="init"/>
        </dgm:presLayoutVars>
      </dgm:prSet>
      <dgm:spPr/>
    </dgm:pt>
    <dgm:pt modelId="{C3D26E86-1119-4445-AC48-FE5E98D34E97}" type="pres">
      <dgm:prSet presAssocID="{14030D8F-51A5-419B-B890-8414773253DE}" presName="rootComposite" presStyleCnt="0"/>
      <dgm:spPr/>
    </dgm:pt>
    <dgm:pt modelId="{BC486BAE-E98D-4E90-B069-455A0584FD39}" type="pres">
      <dgm:prSet presAssocID="{14030D8F-51A5-419B-B890-8414773253DE}" presName="rootText" presStyleLbl="node4" presStyleIdx="0" presStyleCnt="7" custScaleX="128434" custScaleY="172830">
        <dgm:presLayoutVars>
          <dgm:chPref val="3"/>
        </dgm:presLayoutVars>
      </dgm:prSet>
      <dgm:spPr/>
    </dgm:pt>
    <dgm:pt modelId="{FBADA9D3-D459-46D7-B8DC-E6B6F8747620}" type="pres">
      <dgm:prSet presAssocID="{14030D8F-51A5-419B-B890-8414773253DE}" presName="rootConnector" presStyleLbl="node4" presStyleIdx="0" presStyleCnt="7"/>
      <dgm:spPr/>
    </dgm:pt>
    <dgm:pt modelId="{717858E7-C044-4ADC-812D-392A28210BB5}" type="pres">
      <dgm:prSet presAssocID="{14030D8F-51A5-419B-B890-8414773253DE}" presName="hierChild4" presStyleCnt="0"/>
      <dgm:spPr/>
    </dgm:pt>
    <dgm:pt modelId="{4CA2C068-6281-4FC9-82B0-E91612B97557}" type="pres">
      <dgm:prSet presAssocID="{14030D8F-51A5-419B-B890-8414773253DE}" presName="hierChild5" presStyleCnt="0"/>
      <dgm:spPr/>
    </dgm:pt>
    <dgm:pt modelId="{78867B62-E56D-4A56-96A6-AA048D0B447F}" type="pres">
      <dgm:prSet presAssocID="{4F6885E9-CA84-469C-95D6-BC3BB73C1018}" presName="Name37" presStyleLbl="parChTrans1D4" presStyleIdx="2" presStyleCnt="9"/>
      <dgm:spPr/>
    </dgm:pt>
    <dgm:pt modelId="{28FC84AC-4AAE-4EFC-BBFD-2438A4AE27F2}" type="pres">
      <dgm:prSet presAssocID="{4E78BC59-C78C-41F8-B364-70AE06CF8AF2}" presName="hierRoot2" presStyleCnt="0">
        <dgm:presLayoutVars>
          <dgm:hierBranch val="init"/>
        </dgm:presLayoutVars>
      </dgm:prSet>
      <dgm:spPr/>
    </dgm:pt>
    <dgm:pt modelId="{B648C652-BA6B-4C56-AE64-7CD93A7E7043}" type="pres">
      <dgm:prSet presAssocID="{4E78BC59-C78C-41F8-B364-70AE06CF8AF2}" presName="rootComposite" presStyleCnt="0"/>
      <dgm:spPr/>
    </dgm:pt>
    <dgm:pt modelId="{55EFBFB8-8299-4D10-A6DE-C1AB5824265D}" type="pres">
      <dgm:prSet presAssocID="{4E78BC59-C78C-41F8-B364-70AE06CF8AF2}" presName="rootText" presStyleLbl="node4" presStyleIdx="1" presStyleCnt="7" custScaleX="142044">
        <dgm:presLayoutVars>
          <dgm:chPref val="3"/>
        </dgm:presLayoutVars>
      </dgm:prSet>
      <dgm:spPr>
        <a:xfrm>
          <a:off x="1757195" y="2666720"/>
          <a:ext cx="1233954" cy="434356"/>
        </a:xfrm>
        <a:prstGeom prst="rect">
          <a:avLst/>
        </a:prstGeom>
      </dgm:spPr>
    </dgm:pt>
    <dgm:pt modelId="{DA78EDF4-C31E-48FD-A36F-B8959539EBD2}" type="pres">
      <dgm:prSet presAssocID="{4E78BC59-C78C-41F8-B364-70AE06CF8AF2}" presName="rootConnector" presStyleLbl="node4" presStyleIdx="1" presStyleCnt="7"/>
      <dgm:spPr/>
    </dgm:pt>
    <dgm:pt modelId="{47E2FE1C-F216-4D14-B998-751E59C8CF6D}" type="pres">
      <dgm:prSet presAssocID="{4E78BC59-C78C-41F8-B364-70AE06CF8AF2}" presName="hierChild4" presStyleCnt="0"/>
      <dgm:spPr/>
    </dgm:pt>
    <dgm:pt modelId="{18683C9C-C59E-4AE5-955C-575BCF813164}" type="pres">
      <dgm:prSet presAssocID="{6080D2AD-4EFC-44CB-AF4D-4C3A0CE686C2}" presName="Name37" presStyleLbl="parChTrans1D4" presStyleIdx="3" presStyleCnt="9"/>
      <dgm:spPr/>
    </dgm:pt>
    <dgm:pt modelId="{EB0A08CD-7F30-4444-882C-8374D94D0B42}" type="pres">
      <dgm:prSet presAssocID="{B6BCEDC4-39EE-457A-825E-A535FD88ED5D}" presName="hierRoot2" presStyleCnt="0">
        <dgm:presLayoutVars>
          <dgm:hierBranch val="init"/>
        </dgm:presLayoutVars>
      </dgm:prSet>
      <dgm:spPr/>
    </dgm:pt>
    <dgm:pt modelId="{C7939FD7-4616-46C3-8C47-A0082F019A08}" type="pres">
      <dgm:prSet presAssocID="{B6BCEDC4-39EE-457A-825E-A535FD88ED5D}" presName="rootComposite" presStyleCnt="0"/>
      <dgm:spPr/>
    </dgm:pt>
    <dgm:pt modelId="{2ED1A0B4-0D59-4AB4-80B9-4F0BD74A126B}" type="pres">
      <dgm:prSet presAssocID="{B6BCEDC4-39EE-457A-825E-A535FD88ED5D}" presName="rootText" presStyleLbl="node4" presStyleIdx="2" presStyleCnt="7">
        <dgm:presLayoutVars>
          <dgm:chPref val="3"/>
        </dgm:presLayoutVars>
      </dgm:prSet>
      <dgm:spPr/>
    </dgm:pt>
    <dgm:pt modelId="{41C8C4A0-25D3-4800-9940-47162EA6EB35}" type="pres">
      <dgm:prSet presAssocID="{B6BCEDC4-39EE-457A-825E-A535FD88ED5D}" presName="rootConnector" presStyleLbl="node4" presStyleIdx="2" presStyleCnt="7"/>
      <dgm:spPr/>
    </dgm:pt>
    <dgm:pt modelId="{60EA1E18-394D-49AD-BB41-FFEA9A3EC0B8}" type="pres">
      <dgm:prSet presAssocID="{B6BCEDC4-39EE-457A-825E-A535FD88ED5D}" presName="hierChild4" presStyleCnt="0"/>
      <dgm:spPr/>
    </dgm:pt>
    <dgm:pt modelId="{A2F055B4-B0CF-4C6B-B711-31F4031E49A7}" type="pres">
      <dgm:prSet presAssocID="{B6BCEDC4-39EE-457A-825E-A535FD88ED5D}" presName="hierChild5" presStyleCnt="0"/>
      <dgm:spPr/>
    </dgm:pt>
    <dgm:pt modelId="{9705EFB0-B646-415A-AFBF-C00E9CF9C0BD}" type="pres">
      <dgm:prSet presAssocID="{4E78BC59-C78C-41F8-B364-70AE06CF8AF2}" presName="hierChild5" presStyleCnt="0"/>
      <dgm:spPr/>
    </dgm:pt>
    <dgm:pt modelId="{3B4F8FB1-EFB9-44DE-B660-1B5C93751D41}" type="pres">
      <dgm:prSet presAssocID="{8F64A1AF-6282-499D-A60E-55FBC12A6845}" presName="Name37" presStyleLbl="parChTrans1D4" presStyleIdx="4" presStyleCnt="9"/>
      <dgm:spPr/>
    </dgm:pt>
    <dgm:pt modelId="{BE8E1C51-D37D-469D-90EF-1686B3A29615}" type="pres">
      <dgm:prSet presAssocID="{3D0DB64C-8C72-4606-9EB0-1C805A90088B}" presName="hierRoot2" presStyleCnt="0">
        <dgm:presLayoutVars>
          <dgm:hierBranch val="init"/>
        </dgm:presLayoutVars>
      </dgm:prSet>
      <dgm:spPr/>
    </dgm:pt>
    <dgm:pt modelId="{2C562CE5-194E-4304-92D9-2D44B7BB39B8}" type="pres">
      <dgm:prSet presAssocID="{3D0DB64C-8C72-4606-9EB0-1C805A90088B}" presName="rootComposite" presStyleCnt="0"/>
      <dgm:spPr/>
    </dgm:pt>
    <dgm:pt modelId="{7A2A8F42-C338-423A-9569-D8A897CA0137}" type="pres">
      <dgm:prSet presAssocID="{3D0DB64C-8C72-4606-9EB0-1C805A90088B}" presName="rootText" presStyleLbl="node4" presStyleIdx="3" presStyleCnt="7" custScaleX="126588">
        <dgm:presLayoutVars>
          <dgm:chPref val="3"/>
        </dgm:presLayoutVars>
      </dgm:prSet>
      <dgm:spPr/>
    </dgm:pt>
    <dgm:pt modelId="{A2A25F4F-3C5F-4B3B-932E-C0E0C624784A}" type="pres">
      <dgm:prSet presAssocID="{3D0DB64C-8C72-4606-9EB0-1C805A90088B}" presName="rootConnector" presStyleLbl="node4" presStyleIdx="3" presStyleCnt="7"/>
      <dgm:spPr/>
    </dgm:pt>
    <dgm:pt modelId="{881619C9-C668-4D5C-BC4F-A959279324B1}" type="pres">
      <dgm:prSet presAssocID="{3D0DB64C-8C72-4606-9EB0-1C805A90088B}" presName="hierChild4" presStyleCnt="0"/>
      <dgm:spPr/>
    </dgm:pt>
    <dgm:pt modelId="{F8A42F7C-8F8F-4BA8-BCC4-699A349077EF}" type="pres">
      <dgm:prSet presAssocID="{C13F7ACF-9C0F-4B45-B03E-8DD38FB2E061}" presName="Name37" presStyleLbl="parChTrans1D4" presStyleIdx="5" presStyleCnt="9"/>
      <dgm:spPr/>
    </dgm:pt>
    <dgm:pt modelId="{EE891A2E-C692-43DC-85E7-369BCDED2DCD}" type="pres">
      <dgm:prSet presAssocID="{408BAFA9-B2E7-41F9-AF83-AEA4C5830BBD}" presName="hierRoot2" presStyleCnt="0">
        <dgm:presLayoutVars>
          <dgm:hierBranch val="init"/>
        </dgm:presLayoutVars>
      </dgm:prSet>
      <dgm:spPr/>
    </dgm:pt>
    <dgm:pt modelId="{1251E22E-DDC6-498E-A775-77203BACACA4}" type="pres">
      <dgm:prSet presAssocID="{408BAFA9-B2E7-41F9-AF83-AEA4C5830BBD}" presName="rootComposite" presStyleCnt="0"/>
      <dgm:spPr/>
    </dgm:pt>
    <dgm:pt modelId="{37D44139-959D-44A4-914C-148E596D0F88}" type="pres">
      <dgm:prSet presAssocID="{408BAFA9-B2E7-41F9-AF83-AEA4C5830BBD}" presName="rootText" presStyleLbl="node4" presStyleIdx="4" presStyleCnt="7" custScaleX="112386">
        <dgm:presLayoutVars>
          <dgm:chPref val="3"/>
        </dgm:presLayoutVars>
      </dgm:prSet>
      <dgm:spPr/>
    </dgm:pt>
    <dgm:pt modelId="{E7EC1A8D-1ACE-49A0-9C33-9E748069F4E1}" type="pres">
      <dgm:prSet presAssocID="{408BAFA9-B2E7-41F9-AF83-AEA4C5830BBD}" presName="rootConnector" presStyleLbl="node4" presStyleIdx="4" presStyleCnt="7"/>
      <dgm:spPr/>
    </dgm:pt>
    <dgm:pt modelId="{540D627B-E362-4341-9F75-8872728B362E}" type="pres">
      <dgm:prSet presAssocID="{408BAFA9-B2E7-41F9-AF83-AEA4C5830BBD}" presName="hierChild4" presStyleCnt="0"/>
      <dgm:spPr/>
    </dgm:pt>
    <dgm:pt modelId="{AFB69BD4-0122-42AD-A5FF-8D82E0EF3122}" type="pres">
      <dgm:prSet presAssocID="{408BAFA9-B2E7-41F9-AF83-AEA4C5830BBD}" presName="hierChild5" presStyleCnt="0"/>
      <dgm:spPr/>
    </dgm:pt>
    <dgm:pt modelId="{26A078A8-E9F6-4373-944A-63EE898D468F}" type="pres">
      <dgm:prSet presAssocID="{03CA6F26-B2AA-4E7C-8D49-7184DD997808}" presName="Name37" presStyleLbl="parChTrans1D4" presStyleIdx="6" presStyleCnt="9"/>
      <dgm:spPr/>
    </dgm:pt>
    <dgm:pt modelId="{F9F56A9A-D4AB-4635-9CDF-9CEEF512A88D}" type="pres">
      <dgm:prSet presAssocID="{AE06E4D8-3ACC-422B-9AE6-F3A04B043E3C}" presName="hierRoot2" presStyleCnt="0">
        <dgm:presLayoutVars>
          <dgm:hierBranch val="init"/>
        </dgm:presLayoutVars>
      </dgm:prSet>
      <dgm:spPr/>
    </dgm:pt>
    <dgm:pt modelId="{21D039A0-2E21-481E-A33D-80C431534AF0}" type="pres">
      <dgm:prSet presAssocID="{AE06E4D8-3ACC-422B-9AE6-F3A04B043E3C}" presName="rootComposite" presStyleCnt="0"/>
      <dgm:spPr/>
    </dgm:pt>
    <dgm:pt modelId="{2CAB579C-6010-420E-9205-8D5DCE532DB5}" type="pres">
      <dgm:prSet presAssocID="{AE06E4D8-3ACC-422B-9AE6-F3A04B043E3C}" presName="rootText" presStyleLbl="node4" presStyleIdx="5" presStyleCnt="7" custScaleX="124752">
        <dgm:presLayoutVars>
          <dgm:chPref val="3"/>
        </dgm:presLayoutVars>
      </dgm:prSet>
      <dgm:spPr/>
    </dgm:pt>
    <dgm:pt modelId="{4B3272FF-A715-456C-A4EA-BAC770FB9D18}" type="pres">
      <dgm:prSet presAssocID="{AE06E4D8-3ACC-422B-9AE6-F3A04B043E3C}" presName="rootConnector" presStyleLbl="node4" presStyleIdx="5" presStyleCnt="7"/>
      <dgm:spPr/>
    </dgm:pt>
    <dgm:pt modelId="{DCB7AB07-9AB0-4C51-B9B6-742D9C86B066}" type="pres">
      <dgm:prSet presAssocID="{AE06E4D8-3ACC-422B-9AE6-F3A04B043E3C}" presName="hierChild4" presStyleCnt="0"/>
      <dgm:spPr/>
    </dgm:pt>
    <dgm:pt modelId="{32A188BC-C712-4295-A81E-0FFA0D7226F5}" type="pres">
      <dgm:prSet presAssocID="{AE06E4D8-3ACC-422B-9AE6-F3A04B043E3C}" presName="hierChild5" presStyleCnt="0"/>
      <dgm:spPr/>
    </dgm:pt>
    <dgm:pt modelId="{5FA847AA-1952-486C-AD5C-4E3D80F8C111}" type="pres">
      <dgm:prSet presAssocID="{0746896A-B9FC-4975-BC28-EBAEE135712B}" presName="Name37" presStyleLbl="parChTrans1D4" presStyleIdx="7" presStyleCnt="9"/>
      <dgm:spPr/>
    </dgm:pt>
    <dgm:pt modelId="{F224B64F-85C3-4097-A54E-379EA5D3388D}" type="pres">
      <dgm:prSet presAssocID="{5BD50D9A-5320-4184-A3DE-658DE2DCB477}" presName="hierRoot2" presStyleCnt="0">
        <dgm:presLayoutVars>
          <dgm:hierBranch val="init"/>
        </dgm:presLayoutVars>
      </dgm:prSet>
      <dgm:spPr/>
    </dgm:pt>
    <dgm:pt modelId="{B571CACC-466D-4C44-9FFA-C7F26829AB8C}" type="pres">
      <dgm:prSet presAssocID="{5BD50D9A-5320-4184-A3DE-658DE2DCB477}" presName="rootComposite" presStyleCnt="0"/>
      <dgm:spPr/>
    </dgm:pt>
    <dgm:pt modelId="{BA9A91B4-358A-49C4-A155-1886EF74A2FC}" type="pres">
      <dgm:prSet presAssocID="{5BD50D9A-5320-4184-A3DE-658DE2DCB477}" presName="rootText" presStyleLbl="node4" presStyleIdx="6" presStyleCnt="7" custScaleX="123245">
        <dgm:presLayoutVars>
          <dgm:chPref val="3"/>
        </dgm:presLayoutVars>
      </dgm:prSet>
      <dgm:spPr/>
    </dgm:pt>
    <dgm:pt modelId="{7D3AA45D-A13D-4C17-A2C4-7A6F885211E7}" type="pres">
      <dgm:prSet presAssocID="{5BD50D9A-5320-4184-A3DE-658DE2DCB477}" presName="rootConnector" presStyleLbl="node4" presStyleIdx="6" presStyleCnt="7"/>
      <dgm:spPr/>
    </dgm:pt>
    <dgm:pt modelId="{558BE504-339B-4A54-8211-33B95F081FB5}" type="pres">
      <dgm:prSet presAssocID="{5BD50D9A-5320-4184-A3DE-658DE2DCB477}" presName="hierChild4" presStyleCnt="0"/>
      <dgm:spPr/>
    </dgm:pt>
    <dgm:pt modelId="{C9755603-CE80-42C3-A8F5-E537DCC23294}" type="pres">
      <dgm:prSet presAssocID="{5BD50D9A-5320-4184-A3DE-658DE2DCB477}" presName="hierChild5" presStyleCnt="0"/>
      <dgm:spPr/>
    </dgm:pt>
    <dgm:pt modelId="{CAB27B6B-2D71-4518-A363-34CFE2DF703A}" type="pres">
      <dgm:prSet presAssocID="{A5D3CDFD-53DC-4A2E-A879-835EC32425E1}" presName="Name111" presStyleLbl="parChTrans1D4" presStyleIdx="8" presStyleCnt="9"/>
      <dgm:spPr/>
    </dgm:pt>
    <dgm:pt modelId="{E099C7D8-665A-4A13-B7C8-A50B3D4C6EB1}" type="pres">
      <dgm:prSet presAssocID="{314FE7A3-CEB4-4135-B15F-2F407B1E9C31}" presName="hierRoot3" presStyleCnt="0">
        <dgm:presLayoutVars>
          <dgm:hierBranch val="init"/>
        </dgm:presLayoutVars>
      </dgm:prSet>
      <dgm:spPr/>
    </dgm:pt>
    <dgm:pt modelId="{E2E55F49-2937-43E6-AFE6-FBAC29E9F9E5}" type="pres">
      <dgm:prSet presAssocID="{314FE7A3-CEB4-4135-B15F-2F407B1E9C31}" presName="rootComposite3" presStyleCnt="0"/>
      <dgm:spPr/>
    </dgm:pt>
    <dgm:pt modelId="{8B233F1A-05D8-4112-AF8D-31CF4EC4637C}" type="pres">
      <dgm:prSet presAssocID="{314FE7A3-CEB4-4135-B15F-2F407B1E9C31}" presName="rootText3" presStyleLbl="asst4" presStyleIdx="0" presStyleCnt="1" custScaleX="129509">
        <dgm:presLayoutVars>
          <dgm:chPref val="3"/>
        </dgm:presLayoutVars>
      </dgm:prSet>
      <dgm:spPr/>
    </dgm:pt>
    <dgm:pt modelId="{8F08F40F-3E14-48B1-9808-E0F4CEEE24B6}" type="pres">
      <dgm:prSet presAssocID="{314FE7A3-CEB4-4135-B15F-2F407B1E9C31}" presName="rootConnector3" presStyleLbl="asst4" presStyleIdx="0" presStyleCnt="1"/>
      <dgm:spPr/>
    </dgm:pt>
    <dgm:pt modelId="{F4D5FA49-9549-47B2-A46F-4DB951D0F99C}" type="pres">
      <dgm:prSet presAssocID="{314FE7A3-CEB4-4135-B15F-2F407B1E9C31}" presName="hierChild6" presStyleCnt="0"/>
      <dgm:spPr/>
    </dgm:pt>
    <dgm:pt modelId="{3FAE6066-C1D6-4D6F-9F26-5A678D72F00A}" type="pres">
      <dgm:prSet presAssocID="{314FE7A3-CEB4-4135-B15F-2F407B1E9C31}" presName="hierChild7" presStyleCnt="0"/>
      <dgm:spPr/>
    </dgm:pt>
    <dgm:pt modelId="{4353BCB2-A6E2-4B5F-9E93-E6B00BA442AD}" type="pres">
      <dgm:prSet presAssocID="{3D0DB64C-8C72-4606-9EB0-1C805A90088B}" presName="hierChild5" presStyleCnt="0"/>
      <dgm:spPr/>
    </dgm:pt>
    <dgm:pt modelId="{E05FDD24-5742-4E42-AADA-1B58EEE56D9B}" type="pres">
      <dgm:prSet presAssocID="{CBA2B222-FA8A-4EC6-B5B6-AFE193060B8E}" presName="hierChild7" presStyleCnt="0"/>
      <dgm:spPr/>
    </dgm:pt>
    <dgm:pt modelId="{FD1E339B-49EA-497D-AFA0-1D0DB6C4E1D3}" type="pres">
      <dgm:prSet presAssocID="{281EB606-AE9C-42E5-9BD2-8AC2897CB750}" presName="hierChild5" presStyleCnt="0"/>
      <dgm:spPr/>
    </dgm:pt>
    <dgm:pt modelId="{5C47D2DF-5C21-40B3-B043-BB43AB6BC3AB}" type="pres">
      <dgm:prSet presAssocID="{F8A4988A-7A02-4830-8C6C-894D4DA05903}" presName="hierChild3" presStyleCnt="0"/>
      <dgm:spPr/>
    </dgm:pt>
  </dgm:ptLst>
  <dgm:cxnLst>
    <dgm:cxn modelId="{B661F100-2F62-4BB9-A8FC-E1BAB368DA81}" type="presOf" srcId="{A5D3CDFD-53DC-4A2E-A879-835EC32425E1}" destId="{CAB27B6B-2D71-4518-A363-34CFE2DF703A}" srcOrd="0" destOrd="0" presId="urn:microsoft.com/office/officeart/2005/8/layout/orgChart1"/>
    <dgm:cxn modelId="{8194D109-5572-4B95-84AF-75E9BE280A06}" type="presOf" srcId="{4F6885E9-CA84-469C-95D6-BC3BB73C1018}" destId="{78867B62-E56D-4A56-96A6-AA048D0B447F}" srcOrd="0" destOrd="0" presId="urn:microsoft.com/office/officeart/2005/8/layout/orgChart1"/>
    <dgm:cxn modelId="{AB451D0C-FF70-43C3-810D-02EF1539CE1D}" srcId="{5BD50D9A-5320-4184-A3DE-658DE2DCB477}" destId="{314FE7A3-CEB4-4135-B15F-2F407B1E9C31}" srcOrd="0" destOrd="0" parTransId="{A5D3CDFD-53DC-4A2E-A879-835EC32425E1}" sibTransId="{E4B6D97B-6083-4641-8840-4FDD11E3123D}"/>
    <dgm:cxn modelId="{EC9B9B0D-6086-4A66-92F8-C478544B9585}" type="presOf" srcId="{AE06E4D8-3ACC-422B-9AE6-F3A04B043E3C}" destId="{4B3272FF-A715-456C-A4EA-BAC770FB9D18}" srcOrd="1" destOrd="0" presId="urn:microsoft.com/office/officeart/2005/8/layout/orgChart1"/>
    <dgm:cxn modelId="{A150FD0E-CF93-4DFF-A795-FA133DC83194}" type="presOf" srcId="{249BEFCF-79BF-41C9-BDC0-E7759128D031}" destId="{BB4C266E-465D-46F7-8856-AC6040248F1E}" srcOrd="0" destOrd="0" presId="urn:microsoft.com/office/officeart/2005/8/layout/orgChart1"/>
    <dgm:cxn modelId="{5CF3C519-3230-49D3-AD91-C0AA2CE89B1C}" type="presOf" srcId="{314FE7A3-CEB4-4135-B15F-2F407B1E9C31}" destId="{8B233F1A-05D8-4112-AF8D-31CF4EC4637C}" srcOrd="0" destOrd="0" presId="urn:microsoft.com/office/officeart/2005/8/layout/orgChart1"/>
    <dgm:cxn modelId="{B5A21F23-1761-4C30-8178-883921CA40EB}" type="presOf" srcId="{C13F7ACF-9C0F-4B45-B03E-8DD38FB2E061}" destId="{F8A42F7C-8F8F-4BA8-BCC4-699A349077EF}" srcOrd="0" destOrd="0" presId="urn:microsoft.com/office/officeart/2005/8/layout/orgChart1"/>
    <dgm:cxn modelId="{A42F2E2E-7119-4361-9FD7-01A4E8A08333}" type="presOf" srcId="{F8A4988A-7A02-4830-8C6C-894D4DA05903}" destId="{31751123-BE29-4729-9D02-E7B2CDE2E48C}" srcOrd="1" destOrd="0" presId="urn:microsoft.com/office/officeart/2005/8/layout/orgChart1"/>
    <dgm:cxn modelId="{85518F5B-B0B0-41B1-B091-0849C92101B9}" type="presOf" srcId="{CA56CD52-9C2F-411E-901D-9922A96E3B03}" destId="{568EDD31-AF7E-4CA0-9FCA-AE6A60FA0B5A}" srcOrd="0" destOrd="0" presId="urn:microsoft.com/office/officeart/2005/8/layout/orgChart1"/>
    <dgm:cxn modelId="{85F4FB5E-40C4-4E10-9992-CD4885C82EED}" type="presOf" srcId="{408BAFA9-B2E7-41F9-AF83-AEA4C5830BBD}" destId="{37D44139-959D-44A4-914C-148E596D0F88}" srcOrd="0" destOrd="0" presId="urn:microsoft.com/office/officeart/2005/8/layout/orgChart1"/>
    <dgm:cxn modelId="{A0921463-E0EB-4CB9-AB75-3E97FEAB46CE}" type="presOf" srcId="{F8A4988A-7A02-4830-8C6C-894D4DA05903}" destId="{DEA06898-FB7A-48AF-BC2E-4CE2177410FC}" srcOrd="0" destOrd="0" presId="urn:microsoft.com/office/officeart/2005/8/layout/orgChart1"/>
    <dgm:cxn modelId="{38B09944-2A3C-4191-BBDF-C0EB177C2C96}" type="presOf" srcId="{C6DF7FB8-ED6C-423A-99BE-B6F0531B0BA8}" destId="{0A2DE79A-8A3B-4FB4-9AF9-0265D43592EB}" srcOrd="0" destOrd="0" presId="urn:microsoft.com/office/officeart/2005/8/layout/orgChart1"/>
    <dgm:cxn modelId="{DE76EB6C-F238-4A9A-8C3A-1CF020572BC0}" type="presOf" srcId="{03CA6F26-B2AA-4E7C-8D49-7184DD997808}" destId="{26A078A8-E9F6-4373-944A-63EE898D468F}" srcOrd="0" destOrd="0" presId="urn:microsoft.com/office/officeart/2005/8/layout/orgChart1"/>
    <dgm:cxn modelId="{F0D08C4D-E640-4FDD-8119-1E085CF49DB1}" type="presOf" srcId="{408BAFA9-B2E7-41F9-AF83-AEA4C5830BBD}" destId="{E7EC1A8D-1ACE-49A0-9C33-9E748069F4E1}" srcOrd="1" destOrd="0" presId="urn:microsoft.com/office/officeart/2005/8/layout/orgChart1"/>
    <dgm:cxn modelId="{C1EDF472-ABC4-4B1E-9B72-5B40C881F4A3}" type="presOf" srcId="{5BD50D9A-5320-4184-A3DE-658DE2DCB477}" destId="{7D3AA45D-A13D-4C17-A2C4-7A6F885211E7}" srcOrd="1" destOrd="0" presId="urn:microsoft.com/office/officeart/2005/8/layout/orgChart1"/>
    <dgm:cxn modelId="{ED8A6A53-3365-456F-909A-498FB5210646}" type="presOf" srcId="{4E78BC59-C78C-41F8-B364-70AE06CF8AF2}" destId="{DA78EDF4-C31E-48FD-A36F-B8959539EBD2}" srcOrd="1" destOrd="0" presId="urn:microsoft.com/office/officeart/2005/8/layout/orgChart1"/>
    <dgm:cxn modelId="{27EC2174-2C4B-4851-8BA5-B502D6A5FB07}" type="presOf" srcId="{AE06E4D8-3ACC-422B-9AE6-F3A04B043E3C}" destId="{2CAB579C-6010-420E-9205-8D5DCE532DB5}" srcOrd="0" destOrd="0" presId="urn:microsoft.com/office/officeart/2005/8/layout/orgChart1"/>
    <dgm:cxn modelId="{CFBE8B74-67C9-4B91-A67E-AC140D6050B7}" srcId="{3D0DB64C-8C72-4606-9EB0-1C805A90088B}" destId="{AE06E4D8-3ACC-422B-9AE6-F3A04B043E3C}" srcOrd="1" destOrd="0" parTransId="{03CA6F26-B2AA-4E7C-8D49-7184DD997808}" sibTransId="{2657219B-009A-4730-A5C8-EE62FE5D91AB}"/>
    <dgm:cxn modelId="{CD80DC54-964C-49B1-90ED-435BE47BEAA8}" type="presOf" srcId="{B6BCEDC4-39EE-457A-825E-A535FD88ED5D}" destId="{41C8C4A0-25D3-4800-9940-47162EA6EB35}" srcOrd="1" destOrd="0" presId="urn:microsoft.com/office/officeart/2005/8/layout/orgChart1"/>
    <dgm:cxn modelId="{574D1556-B3D7-49C3-8684-819BC6B92C25}" srcId="{4E78BC59-C78C-41F8-B364-70AE06CF8AF2}" destId="{B6BCEDC4-39EE-457A-825E-A535FD88ED5D}" srcOrd="0" destOrd="0" parTransId="{6080D2AD-4EFC-44CB-AF4D-4C3A0CE686C2}" sibTransId="{F78DC9DB-E860-4A7B-8137-A0755B46C900}"/>
    <dgm:cxn modelId="{A6662077-8E3E-4644-BC83-FDDEC4CC61CB}" srcId="{C6DF7FB8-ED6C-423A-99BE-B6F0531B0BA8}" destId="{F8A4988A-7A02-4830-8C6C-894D4DA05903}" srcOrd="0" destOrd="0" parTransId="{F0AE8ADD-3DE0-4B95-BE06-5D0B5F02131A}" sibTransId="{D560F44E-5B5A-4C4A-8FAD-A108A2E88CA6}"/>
    <dgm:cxn modelId="{46B60978-A9B5-4B6F-91FE-F7AA460F3A47}" type="presOf" srcId="{14030D8F-51A5-419B-B890-8414773253DE}" destId="{FBADA9D3-D459-46D7-B8DC-E6B6F8747620}" srcOrd="1" destOrd="0" presId="urn:microsoft.com/office/officeart/2005/8/layout/orgChart1"/>
    <dgm:cxn modelId="{38048C78-B9DB-4DDE-98EC-0276CA53F947}" type="presOf" srcId="{4E78BC59-C78C-41F8-B364-70AE06CF8AF2}" destId="{55EFBFB8-8299-4D10-A6DE-C1AB5824265D}" srcOrd="0" destOrd="0" presId="urn:microsoft.com/office/officeart/2005/8/layout/orgChart1"/>
    <dgm:cxn modelId="{D709A47A-7F1A-411D-AD01-CD7EE6073ADC}" type="presOf" srcId="{314FE7A3-CEB4-4135-B15F-2F407B1E9C31}" destId="{8F08F40F-3E14-48B1-9808-E0F4CEEE24B6}" srcOrd="1" destOrd="0" presId="urn:microsoft.com/office/officeart/2005/8/layout/orgChart1"/>
    <dgm:cxn modelId="{5713DF7E-FD0F-41B4-8BDE-7958717DFB6C}" srcId="{CBA2B222-FA8A-4EC6-B5B6-AFE193060B8E}" destId="{14030D8F-51A5-419B-B890-8414773253DE}" srcOrd="0" destOrd="0" parTransId="{19B32F46-1354-4CDA-A547-4EA6F4F27C6E}" sibTransId="{E8D6E53F-3DC7-4DB6-94B1-8BC31E2AECD6}"/>
    <dgm:cxn modelId="{6B2E9282-B003-432E-A50B-F03C93DFADDC}" type="presOf" srcId="{CBA2B222-FA8A-4EC6-B5B6-AFE193060B8E}" destId="{C96C86BA-C401-43B3-AF4E-C3A4CAE6A1B5}" srcOrd="1" destOrd="0" presId="urn:microsoft.com/office/officeart/2005/8/layout/orgChart1"/>
    <dgm:cxn modelId="{D1BC9C8F-3CCA-4FC4-9958-E77179BDF668}" type="presOf" srcId="{5BD50D9A-5320-4184-A3DE-658DE2DCB477}" destId="{BA9A91B4-358A-49C4-A155-1886EF74A2FC}" srcOrd="0" destOrd="0" presId="urn:microsoft.com/office/officeart/2005/8/layout/orgChart1"/>
    <dgm:cxn modelId="{8C6CC09F-9F2D-4D3B-9506-B5C8A342336F}" type="presOf" srcId="{8F64A1AF-6282-499D-A60E-55FBC12A6845}" destId="{3B4F8FB1-EFB9-44DE-B660-1B5C93751D41}" srcOrd="0" destOrd="0" presId="urn:microsoft.com/office/officeart/2005/8/layout/orgChart1"/>
    <dgm:cxn modelId="{73C6C2A6-B267-4809-B7F7-59EA78A2675A}" type="presOf" srcId="{3D0DB64C-8C72-4606-9EB0-1C805A90088B}" destId="{7A2A8F42-C338-423A-9569-D8A897CA0137}" srcOrd="0" destOrd="0" presId="urn:microsoft.com/office/officeart/2005/8/layout/orgChart1"/>
    <dgm:cxn modelId="{6596DBA6-2EE6-4328-88C6-C0366DEDCE6C}" srcId="{F8A4988A-7A02-4830-8C6C-894D4DA05903}" destId="{281EB606-AE9C-42E5-9BD2-8AC2897CB750}" srcOrd="0" destOrd="0" parTransId="{479FFE2E-CF2A-47CC-A22E-58A73D16B7F2}" sibTransId="{125D7D90-F54A-416A-B526-D1BCAE083673}"/>
    <dgm:cxn modelId="{6DA0D3A7-A1DB-4694-BA63-7E6E6FBD4B00}" type="presOf" srcId="{19B32F46-1354-4CDA-A547-4EA6F4F27C6E}" destId="{58E54307-0F16-4EDF-BC13-F427D2449608}" srcOrd="0" destOrd="0" presId="urn:microsoft.com/office/officeart/2005/8/layout/orgChart1"/>
    <dgm:cxn modelId="{EA9C3CAB-8F3E-4C4B-A000-EC410B0C4BB1}" type="presOf" srcId="{6080D2AD-4EFC-44CB-AF4D-4C3A0CE686C2}" destId="{18683C9C-C59E-4AE5-955C-575BCF813164}" srcOrd="0" destOrd="0" presId="urn:microsoft.com/office/officeart/2005/8/layout/orgChart1"/>
    <dgm:cxn modelId="{8FA997B4-41D5-46A7-A6C6-9898BF8E9091}" type="presOf" srcId="{14030D8F-51A5-419B-B890-8414773253DE}" destId="{BC486BAE-E98D-4E90-B069-455A0584FD39}" srcOrd="0" destOrd="0" presId="urn:microsoft.com/office/officeart/2005/8/layout/orgChart1"/>
    <dgm:cxn modelId="{416CB4B5-A89B-423F-B739-1A1B687253A9}" type="presOf" srcId="{C9530E05-1060-4B86-A04E-3C00F0213320}" destId="{EC6D0A92-3AAC-48A6-93C8-0EE418EE541B}" srcOrd="0" destOrd="0" presId="urn:microsoft.com/office/officeart/2005/8/layout/orgChart1"/>
    <dgm:cxn modelId="{E6135EB7-02C7-4E7D-AACF-30A858EC94F4}" type="presOf" srcId="{281EB606-AE9C-42E5-9BD2-8AC2897CB750}" destId="{FFD4F7BF-9F61-49A9-90DB-D044BFF1752D}" srcOrd="0" destOrd="0" presId="urn:microsoft.com/office/officeart/2005/8/layout/orgChart1"/>
    <dgm:cxn modelId="{8721E2B8-8C2C-4F0A-9F00-86F6E3476678}" type="presOf" srcId="{0746896A-B9FC-4975-BC28-EBAEE135712B}" destId="{5FA847AA-1952-486C-AD5C-4E3D80F8C111}" srcOrd="0" destOrd="0" presId="urn:microsoft.com/office/officeart/2005/8/layout/orgChart1"/>
    <dgm:cxn modelId="{360ACBBE-C30D-4187-8F1B-21CF35A3B955}" srcId="{C9530E05-1060-4B86-A04E-3C00F0213320}" destId="{CBA2B222-FA8A-4EC6-B5B6-AFE193060B8E}" srcOrd="0" destOrd="0" parTransId="{CA56CD52-9C2F-411E-901D-9922A96E3B03}" sibTransId="{200D6481-43CA-4834-B126-29C960F23499}"/>
    <dgm:cxn modelId="{10330FD5-0427-4996-91B1-B9174703F063}" type="presOf" srcId="{B6BCEDC4-39EE-457A-825E-A535FD88ED5D}" destId="{2ED1A0B4-0D59-4AB4-80B9-4F0BD74A126B}" srcOrd="0" destOrd="0" presId="urn:microsoft.com/office/officeart/2005/8/layout/orgChart1"/>
    <dgm:cxn modelId="{49810ED9-6BC3-4DF8-B9B5-5FB90B4D5E37}" type="presOf" srcId="{3D0DB64C-8C72-4606-9EB0-1C805A90088B}" destId="{A2A25F4F-3C5F-4B3B-932E-C0E0C624784A}" srcOrd="1" destOrd="0" presId="urn:microsoft.com/office/officeart/2005/8/layout/orgChart1"/>
    <dgm:cxn modelId="{07B16FDD-C3DF-4205-9C91-02EBDFD4E800}" type="presOf" srcId="{479FFE2E-CF2A-47CC-A22E-58A73D16B7F2}" destId="{68363659-6E70-48B9-A93F-EF57C1D8C362}" srcOrd="0" destOrd="0" presId="urn:microsoft.com/office/officeart/2005/8/layout/orgChart1"/>
    <dgm:cxn modelId="{A19810E0-88C0-4251-9427-DF5CB2833550}" srcId="{CBA2B222-FA8A-4EC6-B5B6-AFE193060B8E}" destId="{3D0DB64C-8C72-4606-9EB0-1C805A90088B}" srcOrd="2" destOrd="0" parTransId="{8F64A1AF-6282-499D-A60E-55FBC12A6845}" sibTransId="{AEEC9B77-DF23-48A6-8BBA-2C6AFE5F26CD}"/>
    <dgm:cxn modelId="{283ED0E1-D279-4C52-AB7F-1FA33915B094}" srcId="{3D0DB64C-8C72-4606-9EB0-1C805A90088B}" destId="{408BAFA9-B2E7-41F9-AF83-AEA4C5830BBD}" srcOrd="0" destOrd="0" parTransId="{C13F7ACF-9C0F-4B45-B03E-8DD38FB2E061}" sibTransId="{B4B5B548-E8D4-4325-BA25-C032547BA020}"/>
    <dgm:cxn modelId="{5D5392E8-7D6B-4D72-948C-A199AEDB2B01}" srcId="{CBA2B222-FA8A-4EC6-B5B6-AFE193060B8E}" destId="{4E78BC59-C78C-41F8-B364-70AE06CF8AF2}" srcOrd="1" destOrd="0" parTransId="{4F6885E9-CA84-469C-95D6-BC3BB73C1018}" sibTransId="{E57FE141-8764-43E9-8E6D-1D30859CDE2D}"/>
    <dgm:cxn modelId="{DDCFDDEA-6A37-4793-9747-C163B33C95C8}" srcId="{3D0DB64C-8C72-4606-9EB0-1C805A90088B}" destId="{5BD50D9A-5320-4184-A3DE-658DE2DCB477}" srcOrd="2" destOrd="0" parTransId="{0746896A-B9FC-4975-BC28-EBAEE135712B}" sibTransId="{6B32D738-B0A7-4892-8B0B-BABAC06E7DF5}"/>
    <dgm:cxn modelId="{9DC0CBEB-1E60-477D-98A7-97869D30708A}" srcId="{281EB606-AE9C-42E5-9BD2-8AC2897CB750}" destId="{C9530E05-1060-4B86-A04E-3C00F0213320}" srcOrd="0" destOrd="0" parTransId="{249BEFCF-79BF-41C9-BDC0-E7759128D031}" sibTransId="{BD9A9C5C-642E-47D1-993E-599090777A3C}"/>
    <dgm:cxn modelId="{FB601AFB-822F-4AD9-81E8-D29A3C198B8F}" type="presOf" srcId="{281EB606-AE9C-42E5-9BD2-8AC2897CB750}" destId="{14CA2A56-BAD7-446F-BE2F-4316416363B9}" srcOrd="1" destOrd="0" presId="urn:microsoft.com/office/officeart/2005/8/layout/orgChart1"/>
    <dgm:cxn modelId="{A84E9BFD-003E-4BC6-AE29-E8C09C9274AA}" type="presOf" srcId="{CBA2B222-FA8A-4EC6-B5B6-AFE193060B8E}" destId="{2B5CA128-6B23-4002-9FAF-D528278FA2A8}" srcOrd="0" destOrd="0" presId="urn:microsoft.com/office/officeart/2005/8/layout/orgChart1"/>
    <dgm:cxn modelId="{9E890AFF-9731-4347-9B51-3A61CA92FEB0}" type="presOf" srcId="{C9530E05-1060-4B86-A04E-3C00F0213320}" destId="{AB0E0449-6CB7-4313-835E-F34E2197B7B5}" srcOrd="1" destOrd="0" presId="urn:microsoft.com/office/officeart/2005/8/layout/orgChart1"/>
    <dgm:cxn modelId="{6F68D71E-0007-454B-BA92-A8E8C56469D8}" type="presParOf" srcId="{0A2DE79A-8A3B-4FB4-9AF9-0265D43592EB}" destId="{CD16D525-9982-4BB1-838C-DDE06F48094F}" srcOrd="0" destOrd="0" presId="urn:microsoft.com/office/officeart/2005/8/layout/orgChart1"/>
    <dgm:cxn modelId="{B271A2B3-2ADE-429A-A0F0-DFFA97D88BAD}" type="presParOf" srcId="{CD16D525-9982-4BB1-838C-DDE06F48094F}" destId="{2C4C03D6-4ABB-44CC-802D-BD82432BF847}" srcOrd="0" destOrd="0" presId="urn:microsoft.com/office/officeart/2005/8/layout/orgChart1"/>
    <dgm:cxn modelId="{1776E29D-4B70-4902-ABE9-79DFCFFEFA89}" type="presParOf" srcId="{2C4C03D6-4ABB-44CC-802D-BD82432BF847}" destId="{DEA06898-FB7A-48AF-BC2E-4CE2177410FC}" srcOrd="0" destOrd="0" presId="urn:microsoft.com/office/officeart/2005/8/layout/orgChart1"/>
    <dgm:cxn modelId="{C080D7A6-B353-4662-AFE9-99653964FBF4}" type="presParOf" srcId="{2C4C03D6-4ABB-44CC-802D-BD82432BF847}" destId="{31751123-BE29-4729-9D02-E7B2CDE2E48C}" srcOrd="1" destOrd="0" presId="urn:microsoft.com/office/officeart/2005/8/layout/orgChart1"/>
    <dgm:cxn modelId="{0C98F506-015E-4F65-B019-5633A292BD91}" type="presParOf" srcId="{CD16D525-9982-4BB1-838C-DDE06F48094F}" destId="{6D47ADFB-C26A-4793-A829-BFE9EC436D7A}" srcOrd="1" destOrd="0" presId="urn:microsoft.com/office/officeart/2005/8/layout/orgChart1"/>
    <dgm:cxn modelId="{1F2F5EAC-253D-454C-8F9C-1CBBDF98D638}" type="presParOf" srcId="{6D47ADFB-C26A-4793-A829-BFE9EC436D7A}" destId="{68363659-6E70-48B9-A93F-EF57C1D8C362}" srcOrd="0" destOrd="0" presId="urn:microsoft.com/office/officeart/2005/8/layout/orgChart1"/>
    <dgm:cxn modelId="{3F997ABC-1C45-4FD5-84C0-FB2959AA11B7}" type="presParOf" srcId="{6D47ADFB-C26A-4793-A829-BFE9EC436D7A}" destId="{008FEB3F-AC5E-43A6-9A45-58EE794A35E5}" srcOrd="1" destOrd="0" presId="urn:microsoft.com/office/officeart/2005/8/layout/orgChart1"/>
    <dgm:cxn modelId="{38862081-0486-4192-B555-2A7EE77E7456}" type="presParOf" srcId="{008FEB3F-AC5E-43A6-9A45-58EE794A35E5}" destId="{2BD27D32-C2E0-443A-9649-87CB8C50A204}" srcOrd="0" destOrd="0" presId="urn:microsoft.com/office/officeart/2005/8/layout/orgChart1"/>
    <dgm:cxn modelId="{D95B8488-559A-4444-8F2F-C4FDB4AEC337}" type="presParOf" srcId="{2BD27D32-C2E0-443A-9649-87CB8C50A204}" destId="{FFD4F7BF-9F61-49A9-90DB-D044BFF1752D}" srcOrd="0" destOrd="0" presId="urn:microsoft.com/office/officeart/2005/8/layout/orgChart1"/>
    <dgm:cxn modelId="{2B248DF3-B826-494F-9CD4-17DF28152564}" type="presParOf" srcId="{2BD27D32-C2E0-443A-9649-87CB8C50A204}" destId="{14CA2A56-BAD7-446F-BE2F-4316416363B9}" srcOrd="1" destOrd="0" presId="urn:microsoft.com/office/officeart/2005/8/layout/orgChart1"/>
    <dgm:cxn modelId="{7D3620EA-E46E-4123-ADB3-A8B688885E3D}" type="presParOf" srcId="{008FEB3F-AC5E-43A6-9A45-58EE794A35E5}" destId="{C5025F01-85D5-4D62-82A5-FA71FE5E5096}" srcOrd="1" destOrd="0" presId="urn:microsoft.com/office/officeart/2005/8/layout/orgChart1"/>
    <dgm:cxn modelId="{497879AD-AFC3-4D81-9FCD-54C9B6920C9F}" type="presParOf" srcId="{C5025F01-85D5-4D62-82A5-FA71FE5E5096}" destId="{BB4C266E-465D-46F7-8856-AC6040248F1E}" srcOrd="0" destOrd="0" presId="urn:microsoft.com/office/officeart/2005/8/layout/orgChart1"/>
    <dgm:cxn modelId="{E4933D1B-8EC6-473D-B88E-A95A9B83A95E}" type="presParOf" srcId="{C5025F01-85D5-4D62-82A5-FA71FE5E5096}" destId="{477C488D-3FD8-464C-BC54-E8E017028345}" srcOrd="1" destOrd="0" presId="urn:microsoft.com/office/officeart/2005/8/layout/orgChart1"/>
    <dgm:cxn modelId="{00BE02F0-0DBD-4FD1-90C5-4D7568003E72}" type="presParOf" srcId="{477C488D-3FD8-464C-BC54-E8E017028345}" destId="{AD2707AE-E320-4671-A87F-48688DC22A62}" srcOrd="0" destOrd="0" presId="urn:microsoft.com/office/officeart/2005/8/layout/orgChart1"/>
    <dgm:cxn modelId="{0CB4011D-7B70-4586-B55E-45095E154FD7}" type="presParOf" srcId="{AD2707AE-E320-4671-A87F-48688DC22A62}" destId="{EC6D0A92-3AAC-48A6-93C8-0EE418EE541B}" srcOrd="0" destOrd="0" presId="urn:microsoft.com/office/officeart/2005/8/layout/orgChart1"/>
    <dgm:cxn modelId="{D664DF74-3963-445C-9EBE-5F8EAC8BB155}" type="presParOf" srcId="{AD2707AE-E320-4671-A87F-48688DC22A62}" destId="{AB0E0449-6CB7-4313-835E-F34E2197B7B5}" srcOrd="1" destOrd="0" presId="urn:microsoft.com/office/officeart/2005/8/layout/orgChart1"/>
    <dgm:cxn modelId="{A63C304C-4BBF-47C7-AB23-6694C37B0CB0}" type="presParOf" srcId="{477C488D-3FD8-464C-BC54-E8E017028345}" destId="{280D6B6F-D865-4804-9401-743C04E2F016}" srcOrd="1" destOrd="0" presId="urn:microsoft.com/office/officeart/2005/8/layout/orgChart1"/>
    <dgm:cxn modelId="{22943D82-6961-4213-877E-010E7B0E65A0}" type="presParOf" srcId="{477C488D-3FD8-464C-BC54-E8E017028345}" destId="{4E2F7CE5-3A29-41EA-9BD4-095DC9814630}" srcOrd="2" destOrd="0" presId="urn:microsoft.com/office/officeart/2005/8/layout/orgChart1"/>
    <dgm:cxn modelId="{44CDE4AC-F65D-4C4A-8073-776158ECB1AE}" type="presParOf" srcId="{4E2F7CE5-3A29-41EA-9BD4-095DC9814630}" destId="{568EDD31-AF7E-4CA0-9FCA-AE6A60FA0B5A}" srcOrd="0" destOrd="0" presId="urn:microsoft.com/office/officeart/2005/8/layout/orgChart1"/>
    <dgm:cxn modelId="{4D8E4628-5B8E-44DF-B4C4-66621AB8B545}" type="presParOf" srcId="{4E2F7CE5-3A29-41EA-9BD4-095DC9814630}" destId="{CB7ADB20-8A6D-42F7-B9B5-22A70FF010AD}" srcOrd="1" destOrd="0" presId="urn:microsoft.com/office/officeart/2005/8/layout/orgChart1"/>
    <dgm:cxn modelId="{96849F37-E9AA-49CD-8D2D-A11981BD4E72}" type="presParOf" srcId="{CB7ADB20-8A6D-42F7-B9B5-22A70FF010AD}" destId="{F7792734-309F-45E7-AAEC-68DAB8CCB373}" srcOrd="0" destOrd="0" presId="urn:microsoft.com/office/officeart/2005/8/layout/orgChart1"/>
    <dgm:cxn modelId="{FC647B92-08EA-463D-8764-BF02D1037FC0}" type="presParOf" srcId="{F7792734-309F-45E7-AAEC-68DAB8CCB373}" destId="{2B5CA128-6B23-4002-9FAF-D528278FA2A8}" srcOrd="0" destOrd="0" presId="urn:microsoft.com/office/officeart/2005/8/layout/orgChart1"/>
    <dgm:cxn modelId="{3DD63574-0792-4DB5-BD57-4C32756A3704}" type="presParOf" srcId="{F7792734-309F-45E7-AAEC-68DAB8CCB373}" destId="{C96C86BA-C401-43B3-AF4E-C3A4CAE6A1B5}" srcOrd="1" destOrd="0" presId="urn:microsoft.com/office/officeart/2005/8/layout/orgChart1"/>
    <dgm:cxn modelId="{6B5D232F-174E-4B76-9813-456CC353E557}" type="presParOf" srcId="{CB7ADB20-8A6D-42F7-B9B5-22A70FF010AD}" destId="{2C8D3BB9-85B8-4979-BC0E-1BD60207C47F}" srcOrd="1" destOrd="0" presId="urn:microsoft.com/office/officeart/2005/8/layout/orgChart1"/>
    <dgm:cxn modelId="{1FABB400-430C-4F88-AA7F-9110448EFE76}" type="presParOf" srcId="{2C8D3BB9-85B8-4979-BC0E-1BD60207C47F}" destId="{58E54307-0F16-4EDF-BC13-F427D2449608}" srcOrd="0" destOrd="0" presId="urn:microsoft.com/office/officeart/2005/8/layout/orgChart1"/>
    <dgm:cxn modelId="{63EB8B26-01EF-4264-9917-22B220A25F2C}" type="presParOf" srcId="{2C8D3BB9-85B8-4979-BC0E-1BD60207C47F}" destId="{E359F6C2-C5E5-4180-A3F9-FCF436A0553D}" srcOrd="1" destOrd="0" presId="urn:microsoft.com/office/officeart/2005/8/layout/orgChart1"/>
    <dgm:cxn modelId="{B4479661-B89C-42FA-ADD8-3E24DF14592B}" type="presParOf" srcId="{E359F6C2-C5E5-4180-A3F9-FCF436A0553D}" destId="{C3D26E86-1119-4445-AC48-FE5E98D34E97}" srcOrd="0" destOrd="0" presId="urn:microsoft.com/office/officeart/2005/8/layout/orgChart1"/>
    <dgm:cxn modelId="{F18E3501-1525-478E-967C-CB1B45A6B5E2}" type="presParOf" srcId="{C3D26E86-1119-4445-AC48-FE5E98D34E97}" destId="{BC486BAE-E98D-4E90-B069-455A0584FD39}" srcOrd="0" destOrd="0" presId="urn:microsoft.com/office/officeart/2005/8/layout/orgChart1"/>
    <dgm:cxn modelId="{A7AFD948-3CB9-46ED-9BED-6841F0813D5C}" type="presParOf" srcId="{C3D26E86-1119-4445-AC48-FE5E98D34E97}" destId="{FBADA9D3-D459-46D7-B8DC-E6B6F8747620}" srcOrd="1" destOrd="0" presId="urn:microsoft.com/office/officeart/2005/8/layout/orgChart1"/>
    <dgm:cxn modelId="{5A8A6178-AFDD-4FA3-909D-9C17FCE457CD}" type="presParOf" srcId="{E359F6C2-C5E5-4180-A3F9-FCF436A0553D}" destId="{717858E7-C044-4ADC-812D-392A28210BB5}" srcOrd="1" destOrd="0" presId="urn:microsoft.com/office/officeart/2005/8/layout/orgChart1"/>
    <dgm:cxn modelId="{DB95FD7D-E2B2-4009-BBE0-7F897D7C3EF2}" type="presParOf" srcId="{E359F6C2-C5E5-4180-A3F9-FCF436A0553D}" destId="{4CA2C068-6281-4FC9-82B0-E91612B97557}" srcOrd="2" destOrd="0" presId="urn:microsoft.com/office/officeart/2005/8/layout/orgChart1"/>
    <dgm:cxn modelId="{958457E1-60DE-4635-AF5D-B0CDEEA71227}" type="presParOf" srcId="{2C8D3BB9-85B8-4979-BC0E-1BD60207C47F}" destId="{78867B62-E56D-4A56-96A6-AA048D0B447F}" srcOrd="2" destOrd="0" presId="urn:microsoft.com/office/officeart/2005/8/layout/orgChart1"/>
    <dgm:cxn modelId="{F4D6CE12-05F4-4116-AA79-EBB146E6F42E}" type="presParOf" srcId="{2C8D3BB9-85B8-4979-BC0E-1BD60207C47F}" destId="{28FC84AC-4AAE-4EFC-BBFD-2438A4AE27F2}" srcOrd="3" destOrd="0" presId="urn:microsoft.com/office/officeart/2005/8/layout/orgChart1"/>
    <dgm:cxn modelId="{B4277821-B275-413C-879C-2F03CC542C6D}" type="presParOf" srcId="{28FC84AC-4AAE-4EFC-BBFD-2438A4AE27F2}" destId="{B648C652-BA6B-4C56-AE64-7CD93A7E7043}" srcOrd="0" destOrd="0" presId="urn:microsoft.com/office/officeart/2005/8/layout/orgChart1"/>
    <dgm:cxn modelId="{128BBDC9-06B2-49E9-9C79-404584A21B4D}" type="presParOf" srcId="{B648C652-BA6B-4C56-AE64-7CD93A7E7043}" destId="{55EFBFB8-8299-4D10-A6DE-C1AB5824265D}" srcOrd="0" destOrd="0" presId="urn:microsoft.com/office/officeart/2005/8/layout/orgChart1"/>
    <dgm:cxn modelId="{B402D389-0C8E-4F4A-A38C-0F34FBBFD8C1}" type="presParOf" srcId="{B648C652-BA6B-4C56-AE64-7CD93A7E7043}" destId="{DA78EDF4-C31E-48FD-A36F-B8959539EBD2}" srcOrd="1" destOrd="0" presId="urn:microsoft.com/office/officeart/2005/8/layout/orgChart1"/>
    <dgm:cxn modelId="{063A7781-A2C5-49EC-BD24-6287038A2202}" type="presParOf" srcId="{28FC84AC-4AAE-4EFC-BBFD-2438A4AE27F2}" destId="{47E2FE1C-F216-4D14-B998-751E59C8CF6D}" srcOrd="1" destOrd="0" presId="urn:microsoft.com/office/officeart/2005/8/layout/orgChart1"/>
    <dgm:cxn modelId="{3107F359-FF2A-4D41-8773-8106A01F8C40}" type="presParOf" srcId="{47E2FE1C-F216-4D14-B998-751E59C8CF6D}" destId="{18683C9C-C59E-4AE5-955C-575BCF813164}" srcOrd="0" destOrd="0" presId="urn:microsoft.com/office/officeart/2005/8/layout/orgChart1"/>
    <dgm:cxn modelId="{229EDE84-A1DA-49D4-A59B-A42EFB09A4C8}" type="presParOf" srcId="{47E2FE1C-F216-4D14-B998-751E59C8CF6D}" destId="{EB0A08CD-7F30-4444-882C-8374D94D0B42}" srcOrd="1" destOrd="0" presId="urn:microsoft.com/office/officeart/2005/8/layout/orgChart1"/>
    <dgm:cxn modelId="{4D523DAB-B7D1-4F78-9FE8-EE62024CC01C}" type="presParOf" srcId="{EB0A08CD-7F30-4444-882C-8374D94D0B42}" destId="{C7939FD7-4616-46C3-8C47-A0082F019A08}" srcOrd="0" destOrd="0" presId="urn:microsoft.com/office/officeart/2005/8/layout/orgChart1"/>
    <dgm:cxn modelId="{9EA5375E-0067-446E-ADBA-2B1038EB7CBA}" type="presParOf" srcId="{C7939FD7-4616-46C3-8C47-A0082F019A08}" destId="{2ED1A0B4-0D59-4AB4-80B9-4F0BD74A126B}" srcOrd="0" destOrd="0" presId="urn:microsoft.com/office/officeart/2005/8/layout/orgChart1"/>
    <dgm:cxn modelId="{B201F073-B1CC-4EF3-A197-69653B801A65}" type="presParOf" srcId="{C7939FD7-4616-46C3-8C47-A0082F019A08}" destId="{41C8C4A0-25D3-4800-9940-47162EA6EB35}" srcOrd="1" destOrd="0" presId="urn:microsoft.com/office/officeart/2005/8/layout/orgChart1"/>
    <dgm:cxn modelId="{2078539A-A119-4E26-96CE-0B59138B3732}" type="presParOf" srcId="{EB0A08CD-7F30-4444-882C-8374D94D0B42}" destId="{60EA1E18-394D-49AD-BB41-FFEA9A3EC0B8}" srcOrd="1" destOrd="0" presId="urn:microsoft.com/office/officeart/2005/8/layout/orgChart1"/>
    <dgm:cxn modelId="{376DFC27-759E-4C66-B1B4-E026D21E1427}" type="presParOf" srcId="{EB0A08CD-7F30-4444-882C-8374D94D0B42}" destId="{A2F055B4-B0CF-4C6B-B711-31F4031E49A7}" srcOrd="2" destOrd="0" presId="urn:microsoft.com/office/officeart/2005/8/layout/orgChart1"/>
    <dgm:cxn modelId="{CC8E05FB-A233-48DC-8465-134205EF6C08}" type="presParOf" srcId="{28FC84AC-4AAE-4EFC-BBFD-2438A4AE27F2}" destId="{9705EFB0-B646-415A-AFBF-C00E9CF9C0BD}" srcOrd="2" destOrd="0" presId="urn:microsoft.com/office/officeart/2005/8/layout/orgChart1"/>
    <dgm:cxn modelId="{8E261BE9-D09A-45FE-8C4B-CE67A2427FBF}" type="presParOf" srcId="{2C8D3BB9-85B8-4979-BC0E-1BD60207C47F}" destId="{3B4F8FB1-EFB9-44DE-B660-1B5C93751D41}" srcOrd="4" destOrd="0" presId="urn:microsoft.com/office/officeart/2005/8/layout/orgChart1"/>
    <dgm:cxn modelId="{261E88AF-9237-4E0C-A0B8-E4AFAD6FBE78}" type="presParOf" srcId="{2C8D3BB9-85B8-4979-BC0E-1BD60207C47F}" destId="{BE8E1C51-D37D-469D-90EF-1686B3A29615}" srcOrd="5" destOrd="0" presId="urn:microsoft.com/office/officeart/2005/8/layout/orgChart1"/>
    <dgm:cxn modelId="{38350291-DF33-4789-A6BA-DE3F21613B72}" type="presParOf" srcId="{BE8E1C51-D37D-469D-90EF-1686B3A29615}" destId="{2C562CE5-194E-4304-92D9-2D44B7BB39B8}" srcOrd="0" destOrd="0" presId="urn:microsoft.com/office/officeart/2005/8/layout/orgChart1"/>
    <dgm:cxn modelId="{B99AEA10-317F-4979-B182-D490AA0916F9}" type="presParOf" srcId="{2C562CE5-194E-4304-92D9-2D44B7BB39B8}" destId="{7A2A8F42-C338-423A-9569-D8A897CA0137}" srcOrd="0" destOrd="0" presId="urn:microsoft.com/office/officeart/2005/8/layout/orgChart1"/>
    <dgm:cxn modelId="{FDD215CD-81C1-45DC-B157-CDF66D3EE51A}" type="presParOf" srcId="{2C562CE5-194E-4304-92D9-2D44B7BB39B8}" destId="{A2A25F4F-3C5F-4B3B-932E-C0E0C624784A}" srcOrd="1" destOrd="0" presId="urn:microsoft.com/office/officeart/2005/8/layout/orgChart1"/>
    <dgm:cxn modelId="{2F142F60-0102-4A68-9C58-7A063833D748}" type="presParOf" srcId="{BE8E1C51-D37D-469D-90EF-1686B3A29615}" destId="{881619C9-C668-4D5C-BC4F-A959279324B1}" srcOrd="1" destOrd="0" presId="urn:microsoft.com/office/officeart/2005/8/layout/orgChart1"/>
    <dgm:cxn modelId="{829AE211-338A-45D6-B517-19504D5CBBA6}" type="presParOf" srcId="{881619C9-C668-4D5C-BC4F-A959279324B1}" destId="{F8A42F7C-8F8F-4BA8-BCC4-699A349077EF}" srcOrd="0" destOrd="0" presId="urn:microsoft.com/office/officeart/2005/8/layout/orgChart1"/>
    <dgm:cxn modelId="{20E35F5A-A758-4E9C-A8B8-CA6DAE9BD730}" type="presParOf" srcId="{881619C9-C668-4D5C-BC4F-A959279324B1}" destId="{EE891A2E-C692-43DC-85E7-369BCDED2DCD}" srcOrd="1" destOrd="0" presId="urn:microsoft.com/office/officeart/2005/8/layout/orgChart1"/>
    <dgm:cxn modelId="{58F3C70B-8B76-4FE3-973D-B72E8346745A}" type="presParOf" srcId="{EE891A2E-C692-43DC-85E7-369BCDED2DCD}" destId="{1251E22E-DDC6-498E-A775-77203BACACA4}" srcOrd="0" destOrd="0" presId="urn:microsoft.com/office/officeart/2005/8/layout/orgChart1"/>
    <dgm:cxn modelId="{3BC93410-7677-4944-AAE0-BB4319A4C4D4}" type="presParOf" srcId="{1251E22E-DDC6-498E-A775-77203BACACA4}" destId="{37D44139-959D-44A4-914C-148E596D0F88}" srcOrd="0" destOrd="0" presId="urn:microsoft.com/office/officeart/2005/8/layout/orgChart1"/>
    <dgm:cxn modelId="{FEA190F4-5C4C-47AE-A98D-B1FC2BD6CBB2}" type="presParOf" srcId="{1251E22E-DDC6-498E-A775-77203BACACA4}" destId="{E7EC1A8D-1ACE-49A0-9C33-9E748069F4E1}" srcOrd="1" destOrd="0" presId="urn:microsoft.com/office/officeart/2005/8/layout/orgChart1"/>
    <dgm:cxn modelId="{FBFFA4F8-3939-4F59-876C-613C968510BF}" type="presParOf" srcId="{EE891A2E-C692-43DC-85E7-369BCDED2DCD}" destId="{540D627B-E362-4341-9F75-8872728B362E}" srcOrd="1" destOrd="0" presId="urn:microsoft.com/office/officeart/2005/8/layout/orgChart1"/>
    <dgm:cxn modelId="{1F6B926F-4EAB-441C-9E25-F5AE8FC2D813}" type="presParOf" srcId="{EE891A2E-C692-43DC-85E7-369BCDED2DCD}" destId="{AFB69BD4-0122-42AD-A5FF-8D82E0EF3122}" srcOrd="2" destOrd="0" presId="urn:microsoft.com/office/officeart/2005/8/layout/orgChart1"/>
    <dgm:cxn modelId="{DCDBCD55-0492-4366-BFE3-821EAB24C436}" type="presParOf" srcId="{881619C9-C668-4D5C-BC4F-A959279324B1}" destId="{26A078A8-E9F6-4373-944A-63EE898D468F}" srcOrd="2" destOrd="0" presId="urn:microsoft.com/office/officeart/2005/8/layout/orgChart1"/>
    <dgm:cxn modelId="{FF4D6241-F3E4-46C4-A00F-8FA26511C458}" type="presParOf" srcId="{881619C9-C668-4D5C-BC4F-A959279324B1}" destId="{F9F56A9A-D4AB-4635-9CDF-9CEEF512A88D}" srcOrd="3" destOrd="0" presId="urn:microsoft.com/office/officeart/2005/8/layout/orgChart1"/>
    <dgm:cxn modelId="{4BD861BA-646F-456B-B68E-20F9017EC89F}" type="presParOf" srcId="{F9F56A9A-D4AB-4635-9CDF-9CEEF512A88D}" destId="{21D039A0-2E21-481E-A33D-80C431534AF0}" srcOrd="0" destOrd="0" presId="urn:microsoft.com/office/officeart/2005/8/layout/orgChart1"/>
    <dgm:cxn modelId="{0EAC92A8-04E3-4BB0-ADF4-FAFE11EC8B60}" type="presParOf" srcId="{21D039A0-2E21-481E-A33D-80C431534AF0}" destId="{2CAB579C-6010-420E-9205-8D5DCE532DB5}" srcOrd="0" destOrd="0" presId="urn:microsoft.com/office/officeart/2005/8/layout/orgChart1"/>
    <dgm:cxn modelId="{CCFA62EF-2A71-458D-A91A-7173ABDE8F06}" type="presParOf" srcId="{21D039A0-2E21-481E-A33D-80C431534AF0}" destId="{4B3272FF-A715-456C-A4EA-BAC770FB9D18}" srcOrd="1" destOrd="0" presId="urn:microsoft.com/office/officeart/2005/8/layout/orgChart1"/>
    <dgm:cxn modelId="{3ACFE6E7-24D7-42D4-B93D-65C2AF11C14B}" type="presParOf" srcId="{F9F56A9A-D4AB-4635-9CDF-9CEEF512A88D}" destId="{DCB7AB07-9AB0-4C51-B9B6-742D9C86B066}" srcOrd="1" destOrd="0" presId="urn:microsoft.com/office/officeart/2005/8/layout/orgChart1"/>
    <dgm:cxn modelId="{C66C4F08-9BF0-4300-A056-F0DEC3AFE635}" type="presParOf" srcId="{F9F56A9A-D4AB-4635-9CDF-9CEEF512A88D}" destId="{32A188BC-C712-4295-A81E-0FFA0D7226F5}" srcOrd="2" destOrd="0" presId="urn:microsoft.com/office/officeart/2005/8/layout/orgChart1"/>
    <dgm:cxn modelId="{39CA2008-FD7B-4CDA-ABF2-F0A713F5D4A9}" type="presParOf" srcId="{881619C9-C668-4D5C-BC4F-A959279324B1}" destId="{5FA847AA-1952-486C-AD5C-4E3D80F8C111}" srcOrd="4" destOrd="0" presId="urn:microsoft.com/office/officeart/2005/8/layout/orgChart1"/>
    <dgm:cxn modelId="{6BB844EB-06A5-4ED5-8F1F-DEBC25B1381D}" type="presParOf" srcId="{881619C9-C668-4D5C-BC4F-A959279324B1}" destId="{F224B64F-85C3-4097-A54E-379EA5D3388D}" srcOrd="5" destOrd="0" presId="urn:microsoft.com/office/officeart/2005/8/layout/orgChart1"/>
    <dgm:cxn modelId="{072BCE17-7EE7-427D-AB31-2E9B5544880D}" type="presParOf" srcId="{F224B64F-85C3-4097-A54E-379EA5D3388D}" destId="{B571CACC-466D-4C44-9FFA-C7F26829AB8C}" srcOrd="0" destOrd="0" presId="urn:microsoft.com/office/officeart/2005/8/layout/orgChart1"/>
    <dgm:cxn modelId="{FCCFB182-C315-46A5-8415-740071CFAA61}" type="presParOf" srcId="{B571CACC-466D-4C44-9FFA-C7F26829AB8C}" destId="{BA9A91B4-358A-49C4-A155-1886EF74A2FC}" srcOrd="0" destOrd="0" presId="urn:microsoft.com/office/officeart/2005/8/layout/orgChart1"/>
    <dgm:cxn modelId="{383ADD5E-03FB-4319-85BC-46C4D6FBF549}" type="presParOf" srcId="{B571CACC-466D-4C44-9FFA-C7F26829AB8C}" destId="{7D3AA45D-A13D-4C17-A2C4-7A6F885211E7}" srcOrd="1" destOrd="0" presId="urn:microsoft.com/office/officeart/2005/8/layout/orgChart1"/>
    <dgm:cxn modelId="{D3F4B825-3871-4CE5-B2B3-29BBA992F8EF}" type="presParOf" srcId="{F224B64F-85C3-4097-A54E-379EA5D3388D}" destId="{558BE504-339B-4A54-8211-33B95F081FB5}" srcOrd="1" destOrd="0" presId="urn:microsoft.com/office/officeart/2005/8/layout/orgChart1"/>
    <dgm:cxn modelId="{DB7B5626-8741-40F8-A5F1-832EF1A870A9}" type="presParOf" srcId="{F224B64F-85C3-4097-A54E-379EA5D3388D}" destId="{C9755603-CE80-42C3-A8F5-E537DCC23294}" srcOrd="2" destOrd="0" presId="urn:microsoft.com/office/officeart/2005/8/layout/orgChart1"/>
    <dgm:cxn modelId="{722264BC-AB31-4E18-A493-8702759C8ECE}" type="presParOf" srcId="{C9755603-CE80-42C3-A8F5-E537DCC23294}" destId="{CAB27B6B-2D71-4518-A363-34CFE2DF703A}" srcOrd="0" destOrd="0" presId="urn:microsoft.com/office/officeart/2005/8/layout/orgChart1"/>
    <dgm:cxn modelId="{765CF7B8-5C0A-4ECE-8D60-467D6B4FEE09}" type="presParOf" srcId="{C9755603-CE80-42C3-A8F5-E537DCC23294}" destId="{E099C7D8-665A-4A13-B7C8-A50B3D4C6EB1}" srcOrd="1" destOrd="0" presId="urn:microsoft.com/office/officeart/2005/8/layout/orgChart1"/>
    <dgm:cxn modelId="{C369D97E-E403-4E96-A5AF-4EDFB4741325}" type="presParOf" srcId="{E099C7D8-665A-4A13-B7C8-A50B3D4C6EB1}" destId="{E2E55F49-2937-43E6-AFE6-FBAC29E9F9E5}" srcOrd="0" destOrd="0" presId="urn:microsoft.com/office/officeart/2005/8/layout/orgChart1"/>
    <dgm:cxn modelId="{1178E959-951E-4BE4-8330-5C71AAC37CCE}" type="presParOf" srcId="{E2E55F49-2937-43E6-AFE6-FBAC29E9F9E5}" destId="{8B233F1A-05D8-4112-AF8D-31CF4EC4637C}" srcOrd="0" destOrd="0" presId="urn:microsoft.com/office/officeart/2005/8/layout/orgChart1"/>
    <dgm:cxn modelId="{782D1255-B779-4091-932E-4D30F125452C}" type="presParOf" srcId="{E2E55F49-2937-43E6-AFE6-FBAC29E9F9E5}" destId="{8F08F40F-3E14-48B1-9808-E0F4CEEE24B6}" srcOrd="1" destOrd="0" presId="urn:microsoft.com/office/officeart/2005/8/layout/orgChart1"/>
    <dgm:cxn modelId="{991E2FFF-D187-4007-B5C7-4704D95666B7}" type="presParOf" srcId="{E099C7D8-665A-4A13-B7C8-A50B3D4C6EB1}" destId="{F4D5FA49-9549-47B2-A46F-4DB951D0F99C}" srcOrd="1" destOrd="0" presId="urn:microsoft.com/office/officeart/2005/8/layout/orgChart1"/>
    <dgm:cxn modelId="{D700C5E0-5D2F-4175-989B-52DA2598985E}" type="presParOf" srcId="{E099C7D8-665A-4A13-B7C8-A50B3D4C6EB1}" destId="{3FAE6066-C1D6-4D6F-9F26-5A678D72F00A}" srcOrd="2" destOrd="0" presId="urn:microsoft.com/office/officeart/2005/8/layout/orgChart1"/>
    <dgm:cxn modelId="{E93DBC9C-C2CC-4A3F-9438-7871C76D4840}" type="presParOf" srcId="{BE8E1C51-D37D-469D-90EF-1686B3A29615}" destId="{4353BCB2-A6E2-4B5F-9E93-E6B00BA442AD}" srcOrd="2" destOrd="0" presId="urn:microsoft.com/office/officeart/2005/8/layout/orgChart1"/>
    <dgm:cxn modelId="{E958BEC5-46E1-4E6B-9A84-C66BE5342C12}" type="presParOf" srcId="{CB7ADB20-8A6D-42F7-B9B5-22A70FF010AD}" destId="{E05FDD24-5742-4E42-AADA-1B58EEE56D9B}" srcOrd="2" destOrd="0" presId="urn:microsoft.com/office/officeart/2005/8/layout/orgChart1"/>
    <dgm:cxn modelId="{BE5418DE-852D-442F-8D7E-DE9707E8B381}" type="presParOf" srcId="{008FEB3F-AC5E-43A6-9A45-58EE794A35E5}" destId="{FD1E339B-49EA-497D-AFA0-1D0DB6C4E1D3}" srcOrd="2" destOrd="0" presId="urn:microsoft.com/office/officeart/2005/8/layout/orgChart1"/>
    <dgm:cxn modelId="{6C3A857A-A896-4C0C-B929-EF9778763EAA}" type="presParOf" srcId="{CD16D525-9982-4BB1-838C-DDE06F48094F}" destId="{5C47D2DF-5C21-40B3-B043-BB43AB6BC3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10DA60-9BD6-40A7-B254-BF0CAD7E0BE0}" type="doc">
      <dgm:prSet loTypeId="urn:microsoft.com/office/officeart/2005/8/layout/radial5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E9D0B291-8D2C-49CD-BD06-C3D09A7C82B8}">
      <dgm:prSet phldrT="[Text]" custT="1"/>
      <dgm:spPr/>
      <dgm:t>
        <a:bodyPr/>
        <a:lstStyle/>
        <a:p>
          <a:r>
            <a:rPr lang="en-IN" sz="1400" b="1" dirty="0"/>
            <a:t>HR Activities @ KRMU</a:t>
          </a:r>
        </a:p>
      </dgm:t>
    </dgm:pt>
    <dgm:pt modelId="{B6995E00-27C1-4DDD-8953-1F25F062BBDA}" type="parTrans" cxnId="{DCA93DCB-3C07-471F-8480-C7C5BD19AEAD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5530F14A-DB88-4989-90EC-01155C14BDF3}" type="sibTrans" cxnId="{DCA93DCB-3C07-471F-8480-C7C5BD19AEAD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F409BCC7-6C9A-4A25-8D65-D203C7A98F8F}">
      <dgm:prSet custT="1"/>
      <dgm:spPr/>
      <dgm:t>
        <a:bodyPr/>
        <a:lstStyle/>
        <a:p>
          <a:r>
            <a:rPr lang="en-IN" sz="900" b="1" dirty="0"/>
            <a:t>Recruitment of Teaching &amp; Non-teaching staff</a:t>
          </a:r>
        </a:p>
      </dgm:t>
    </dgm:pt>
    <dgm:pt modelId="{EC630CC1-AA22-4D14-AACA-9BBA01EF264A}" type="parTrans" cxnId="{EC9DBAB1-C35F-404C-B93C-73E8C1F622A9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52F43659-E547-46A3-BD8F-83064BFDF536}" type="sibTrans" cxnId="{EC9DBAB1-C35F-404C-B93C-73E8C1F622A9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25CB04D2-3183-4909-A9E8-E5453EBE7808}">
      <dgm:prSet custT="1"/>
      <dgm:spPr/>
      <dgm:t>
        <a:bodyPr/>
        <a:lstStyle/>
        <a:p>
          <a:r>
            <a:rPr lang="en-IN" sz="1000" b="1" dirty="0"/>
            <a:t>Conduct awareness sessions of HR policies </a:t>
          </a:r>
        </a:p>
      </dgm:t>
    </dgm:pt>
    <dgm:pt modelId="{FC071F33-B402-4D90-9317-2A688FC247E3}" type="parTrans" cxnId="{F9D5C0A5-6C36-4844-A49F-561D07F8A1A7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B723B4D5-8229-4F54-B07E-118C72253454}" type="sibTrans" cxnId="{F9D5C0A5-6C36-4844-A49F-561D07F8A1A7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A21E0962-0124-46D0-80D8-C5C986BBB5D2}">
      <dgm:prSet custT="1"/>
      <dgm:spPr/>
      <dgm:t>
        <a:bodyPr/>
        <a:lstStyle/>
        <a:p>
          <a:r>
            <a:rPr lang="en-IN" sz="1000" b="1" dirty="0"/>
            <a:t>Performance assessments, Grant of increments, Promotions</a:t>
          </a:r>
        </a:p>
      </dgm:t>
    </dgm:pt>
    <dgm:pt modelId="{6D9C58C3-2329-4F6F-937A-A6D0E3F2A97C}" type="parTrans" cxnId="{54FFE6C8-BCFC-405A-AD05-A0B87AF630F5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EF8B6436-5A07-4335-A963-DE1F2E24B72B}" type="sibTrans" cxnId="{54FFE6C8-BCFC-405A-AD05-A0B87AF630F5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879D2FCB-24B1-43BB-8BC4-FE3FC520C49D}">
      <dgm:prSet custT="1"/>
      <dgm:spPr/>
      <dgm:t>
        <a:bodyPr/>
        <a:lstStyle/>
        <a:p>
          <a:r>
            <a:rPr lang="en-IN" sz="800" b="1" kern="1200" dirty="0">
              <a:latin typeface="Calibri"/>
              <a:ea typeface="+mn-ea"/>
              <a:cs typeface="+mn-cs"/>
            </a:rPr>
            <a:t>Issuance of Appointment letters, Experience letters, Promotion letters, NOCs for various purposes</a:t>
          </a:r>
        </a:p>
      </dgm:t>
    </dgm:pt>
    <dgm:pt modelId="{9514843D-8648-4E2A-BA09-A4F7E10CE5F8}" type="parTrans" cxnId="{8678BB64-72A3-4CAC-9B61-C0092A4D2972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D348B34D-6740-42EF-AEE6-C07DE144B3BF}" type="sibTrans" cxnId="{8678BB64-72A3-4CAC-9B61-C0092A4D2972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D173A9AF-1E7C-480B-97D0-93EE4D793E59}">
      <dgm:prSet custT="1"/>
      <dgm:spPr/>
      <dgm:t>
        <a:bodyPr/>
        <a:lstStyle/>
        <a:p>
          <a:r>
            <a:rPr lang="en-IN" sz="1000" b="1" dirty="0"/>
            <a:t>Management of employees personal files</a:t>
          </a:r>
        </a:p>
      </dgm:t>
    </dgm:pt>
    <dgm:pt modelId="{1BBB8272-A697-4DFB-A01A-D1AD671FE341}" type="parTrans" cxnId="{48C00CED-8C5D-4051-81DD-DB8CCB3CB796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4533B3B0-F094-4F5A-9F76-3E01FFDAEE15}" type="sibTrans" cxnId="{48C00CED-8C5D-4051-81DD-DB8CCB3CB796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F59B5687-13EE-4D70-862D-053BCAD1E918}">
      <dgm:prSet custT="1"/>
      <dgm:spPr/>
      <dgm:t>
        <a:bodyPr/>
        <a:lstStyle/>
        <a:p>
          <a:r>
            <a:rPr lang="en-IN" sz="1000" b="1" dirty="0"/>
            <a:t>Processing of resignations including full and final settlements </a:t>
          </a:r>
        </a:p>
      </dgm:t>
    </dgm:pt>
    <dgm:pt modelId="{89FD3768-D812-4D9C-8C7E-04E38742A044}" type="parTrans" cxnId="{E22D1D9E-6C90-455B-93A3-C42CAA5A5B89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C3457995-01DD-4D46-B2F3-1E6648FD2A50}" type="sibTrans" cxnId="{E22D1D9E-6C90-455B-93A3-C42CAA5A5B89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50DBB288-7EA7-48EC-8D84-F43DDB6D6C50}">
      <dgm:prSet custT="1"/>
      <dgm:spPr/>
      <dgm:t>
        <a:bodyPr/>
        <a:lstStyle/>
        <a:p>
          <a:r>
            <a:rPr lang="en-IN" sz="1000" b="1"/>
            <a:t>Monitoring attendance system &amp; Payroll</a:t>
          </a:r>
          <a:endParaRPr lang="en-IN" sz="1000" b="1" dirty="0"/>
        </a:p>
      </dgm:t>
    </dgm:pt>
    <dgm:pt modelId="{D6F432FD-BF5D-4CA4-A3F8-ACA07C80D637}" type="parTrans" cxnId="{68E7C92C-2C73-487D-B050-A2570B7B32FC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834D4927-E4AD-431C-8EB4-6F11FB049FBF}" type="sibTrans" cxnId="{68E7C92C-2C73-487D-B050-A2570B7B32FC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3AAC1E91-5D27-4061-8F87-D46DC7908D24}">
      <dgm:prSet custT="1"/>
      <dgm:spPr/>
      <dgm:t>
        <a:bodyPr/>
        <a:lstStyle/>
        <a:p>
          <a:r>
            <a:rPr lang="en-IN" sz="1000" b="1" dirty="0"/>
            <a:t>Recognition and reward</a:t>
          </a:r>
        </a:p>
      </dgm:t>
    </dgm:pt>
    <dgm:pt modelId="{C69EB2AA-8D93-4B1D-B386-0BE7182EE66F}" type="parTrans" cxnId="{32755637-D10F-47F3-80A7-C481F420F139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84B57E33-0E9C-45F3-B61E-250F48442510}" type="sibTrans" cxnId="{32755637-D10F-47F3-80A7-C481F420F139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E829C128-6490-4641-AE28-1601F2811584}">
      <dgm:prSet custT="1"/>
      <dgm:spPr/>
      <dgm:t>
        <a:bodyPr/>
        <a:lstStyle/>
        <a:p>
          <a:r>
            <a:rPr lang="en-IN" sz="1000" b="1" dirty="0"/>
            <a:t>Grievance Handling</a:t>
          </a:r>
        </a:p>
      </dgm:t>
    </dgm:pt>
    <dgm:pt modelId="{E1DE32CF-C10E-4D26-ADEE-EBED2B6CCB85}" type="parTrans" cxnId="{A20E3485-CCA4-4681-8E58-51EE7E62B023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56DB1E1C-FC4C-4587-A0C2-59BBE836CEFC}" type="sibTrans" cxnId="{A20E3485-CCA4-4681-8E58-51EE7E62B023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20CF0253-4C11-4682-9772-2ED48E7F23AA}">
      <dgm:prSet custT="1"/>
      <dgm:spPr/>
      <dgm:t>
        <a:bodyPr/>
        <a:lstStyle/>
        <a:p>
          <a:r>
            <a:rPr lang="en-IN" sz="1000" b="1" dirty="0"/>
            <a:t>Orientation of New Employee</a:t>
          </a:r>
        </a:p>
      </dgm:t>
    </dgm:pt>
    <dgm:pt modelId="{ACC860D9-6B82-4B90-82E1-938C3A3C48F3}" type="parTrans" cxnId="{0D465015-B02C-4474-81CF-7EC2FA6AD270}">
      <dgm:prSet custT="1"/>
      <dgm:spPr/>
      <dgm:t>
        <a:bodyPr/>
        <a:lstStyle/>
        <a:p>
          <a:endParaRPr lang="en-IN" sz="1000" b="1">
            <a:solidFill>
              <a:schemeClr val="tx1"/>
            </a:solidFill>
          </a:endParaRPr>
        </a:p>
      </dgm:t>
    </dgm:pt>
    <dgm:pt modelId="{B06A2DC8-9EE5-4AA6-B2AF-DB094D437968}" type="sibTrans" cxnId="{0D465015-B02C-4474-81CF-7EC2FA6AD270}">
      <dgm:prSet/>
      <dgm:spPr/>
      <dgm:t>
        <a:bodyPr/>
        <a:lstStyle/>
        <a:p>
          <a:endParaRPr lang="en-IN" sz="2800" b="1">
            <a:solidFill>
              <a:schemeClr val="tx1"/>
            </a:solidFill>
          </a:endParaRPr>
        </a:p>
      </dgm:t>
    </dgm:pt>
    <dgm:pt modelId="{503C8013-2AF6-4103-B5E8-F0D5831A8D6B}">
      <dgm:prSet/>
      <dgm:spPr/>
      <dgm:t>
        <a:bodyPr/>
        <a:lstStyle/>
        <a:p>
          <a:r>
            <a:rPr lang="en-IN" b="1" dirty="0"/>
            <a:t>Birthday e-card to employees &amp; monthly celebration</a:t>
          </a:r>
        </a:p>
      </dgm:t>
    </dgm:pt>
    <dgm:pt modelId="{45B8A5A6-1DA7-461A-AD86-41076DD68956}" type="parTrans" cxnId="{F21F5A80-5204-4B13-AF91-296207E4C239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3D61F754-9970-4AFA-9738-E94F4EF4A7D0}" type="sibTrans" cxnId="{F21F5A80-5204-4B13-AF91-296207E4C239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52655065-85F4-4002-8303-F1C68D6D5D38}">
      <dgm:prSet custT="1"/>
      <dgm:spPr/>
      <dgm:t>
        <a:bodyPr/>
        <a:lstStyle/>
        <a:p>
          <a:r>
            <a:rPr lang="en-IN" sz="1000" b="1" kern="1200">
              <a:latin typeface="Calibri"/>
              <a:ea typeface="+mn-ea"/>
              <a:cs typeface="+mn-cs"/>
            </a:rPr>
            <a:t>Execution of PF &amp; ESI, Group Insurance </a:t>
          </a:r>
          <a:endParaRPr lang="en-IN" sz="1000" b="1" kern="1200" dirty="0">
            <a:latin typeface="Calibri"/>
            <a:ea typeface="+mn-ea"/>
            <a:cs typeface="+mn-cs"/>
          </a:endParaRPr>
        </a:p>
      </dgm:t>
    </dgm:pt>
    <dgm:pt modelId="{ED5D4A3B-2836-453A-92B5-55C3DB0FA856}" type="parTrans" cxnId="{E91DDC30-5EC1-415D-AFCE-C3AB3344017A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77C13397-ED25-4DAF-8C0A-D4038CB29D01}" type="sibTrans" cxnId="{E91DDC30-5EC1-415D-AFCE-C3AB3344017A}">
      <dgm:prSet/>
      <dgm:spPr/>
      <dgm:t>
        <a:bodyPr/>
        <a:lstStyle/>
        <a:p>
          <a:endParaRPr lang="en-IN" b="1">
            <a:solidFill>
              <a:schemeClr val="tx1"/>
            </a:solidFill>
          </a:endParaRPr>
        </a:p>
      </dgm:t>
    </dgm:pt>
    <dgm:pt modelId="{64BE14EF-315A-4B08-94EF-FF6198BC39FE}">
      <dgm:prSet custT="1"/>
      <dgm:spPr/>
      <dgm:t>
        <a:bodyPr/>
        <a:lstStyle/>
        <a:p>
          <a:r>
            <a:rPr lang="en-IN" sz="1000" b="1" kern="1200" dirty="0">
              <a:latin typeface="Calibri"/>
              <a:ea typeface="+mn-ea"/>
              <a:cs typeface="+mn-cs"/>
            </a:rPr>
            <a:t>Exit Interview after Resignation</a:t>
          </a:r>
        </a:p>
      </dgm:t>
    </dgm:pt>
    <dgm:pt modelId="{546F8973-D945-4E35-8A60-23CEAF4F7DC5}" type="parTrans" cxnId="{2C508711-8D49-476C-ABD6-457F6B1D64DD}">
      <dgm:prSet/>
      <dgm:spPr/>
      <dgm:t>
        <a:bodyPr/>
        <a:lstStyle/>
        <a:p>
          <a:endParaRPr lang="en-IN"/>
        </a:p>
      </dgm:t>
    </dgm:pt>
    <dgm:pt modelId="{ABCBB050-3A17-46CE-B834-C92064E3ECD9}" type="sibTrans" cxnId="{2C508711-8D49-476C-ABD6-457F6B1D64DD}">
      <dgm:prSet/>
      <dgm:spPr/>
      <dgm:t>
        <a:bodyPr/>
        <a:lstStyle/>
        <a:p>
          <a:endParaRPr lang="en-IN"/>
        </a:p>
      </dgm:t>
    </dgm:pt>
    <dgm:pt modelId="{1B21F395-0D9A-4C4A-8A59-EAC5BF22DC8D}">
      <dgm:prSet/>
      <dgm:spPr/>
      <dgm:t>
        <a:bodyPr/>
        <a:lstStyle/>
        <a:p>
          <a:r>
            <a:rPr lang="en-IN" b="1" dirty="0"/>
            <a:t>Training &amp; Development</a:t>
          </a:r>
        </a:p>
      </dgm:t>
    </dgm:pt>
    <dgm:pt modelId="{BD49E5E4-A3AA-4408-A579-438CE08B210F}" type="parTrans" cxnId="{491C4B71-CDD5-4664-8EE7-306318B323D2}">
      <dgm:prSet/>
      <dgm:spPr/>
      <dgm:t>
        <a:bodyPr/>
        <a:lstStyle/>
        <a:p>
          <a:endParaRPr lang="en-IN"/>
        </a:p>
      </dgm:t>
    </dgm:pt>
    <dgm:pt modelId="{BA0CC7DA-025B-44B6-9E33-23FBFEF9D2F1}" type="sibTrans" cxnId="{491C4B71-CDD5-4664-8EE7-306318B323D2}">
      <dgm:prSet/>
      <dgm:spPr/>
      <dgm:t>
        <a:bodyPr/>
        <a:lstStyle/>
        <a:p>
          <a:endParaRPr lang="en-IN"/>
        </a:p>
      </dgm:t>
    </dgm:pt>
    <dgm:pt modelId="{7C639B74-4B4E-4B0F-8F69-32A2BDD1990B}" type="pres">
      <dgm:prSet presAssocID="{8C10DA60-9BD6-40A7-B254-BF0CAD7E0BE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13A33F9-3F08-4C51-918B-572962B48FFC}" type="pres">
      <dgm:prSet presAssocID="{E9D0B291-8D2C-49CD-BD06-C3D09A7C82B8}" presName="centerShape" presStyleLbl="node0" presStyleIdx="0" presStyleCnt="1" custScaleX="169581" custScaleY="164890"/>
      <dgm:spPr/>
    </dgm:pt>
    <dgm:pt modelId="{0FC4CFF5-A67A-4972-A49F-3BC4B0F75685}" type="pres">
      <dgm:prSet presAssocID="{ACC860D9-6B82-4B90-82E1-938C3A3C48F3}" presName="parTrans" presStyleLbl="sibTrans2D1" presStyleIdx="0" presStyleCnt="14"/>
      <dgm:spPr/>
    </dgm:pt>
    <dgm:pt modelId="{180842DA-335B-4073-8B2D-CB3CF1DA3B82}" type="pres">
      <dgm:prSet presAssocID="{ACC860D9-6B82-4B90-82E1-938C3A3C48F3}" presName="connectorText" presStyleLbl="sibTrans2D1" presStyleIdx="0" presStyleCnt="14"/>
      <dgm:spPr/>
    </dgm:pt>
    <dgm:pt modelId="{8A439F35-D2E5-48A9-8D25-A8896C4122C6}" type="pres">
      <dgm:prSet presAssocID="{20CF0253-4C11-4682-9772-2ED48E7F23AA}" presName="node" presStyleLbl="node1" presStyleIdx="0" presStyleCnt="14" custScaleX="118956">
        <dgm:presLayoutVars>
          <dgm:bulletEnabled val="1"/>
        </dgm:presLayoutVars>
      </dgm:prSet>
      <dgm:spPr/>
    </dgm:pt>
    <dgm:pt modelId="{856365D0-6E31-463D-B119-8B4063CDF334}" type="pres">
      <dgm:prSet presAssocID="{45B8A5A6-1DA7-461A-AD86-41076DD68956}" presName="parTrans" presStyleLbl="sibTrans2D1" presStyleIdx="1" presStyleCnt="14"/>
      <dgm:spPr/>
    </dgm:pt>
    <dgm:pt modelId="{2231E94B-CB43-4F31-A5CA-F357103C66CF}" type="pres">
      <dgm:prSet presAssocID="{45B8A5A6-1DA7-461A-AD86-41076DD68956}" presName="connectorText" presStyleLbl="sibTrans2D1" presStyleIdx="1" presStyleCnt="14"/>
      <dgm:spPr/>
    </dgm:pt>
    <dgm:pt modelId="{624B0728-7344-48FF-A77A-95661083875D}" type="pres">
      <dgm:prSet presAssocID="{503C8013-2AF6-4103-B5E8-F0D5831A8D6B}" presName="node" presStyleLbl="node1" presStyleIdx="1" presStyleCnt="14" custScaleX="126350" custScaleY="113159">
        <dgm:presLayoutVars>
          <dgm:bulletEnabled val="1"/>
        </dgm:presLayoutVars>
      </dgm:prSet>
      <dgm:spPr/>
    </dgm:pt>
    <dgm:pt modelId="{1DB66FC2-3DE6-4BB2-8483-C3D63AC4CD1A}" type="pres">
      <dgm:prSet presAssocID="{E1DE32CF-C10E-4D26-ADEE-EBED2B6CCB85}" presName="parTrans" presStyleLbl="sibTrans2D1" presStyleIdx="2" presStyleCnt="14"/>
      <dgm:spPr/>
    </dgm:pt>
    <dgm:pt modelId="{36ADB0EF-E0F7-41CD-8820-9B950BA5E096}" type="pres">
      <dgm:prSet presAssocID="{E1DE32CF-C10E-4D26-ADEE-EBED2B6CCB85}" presName="connectorText" presStyleLbl="sibTrans2D1" presStyleIdx="2" presStyleCnt="14"/>
      <dgm:spPr/>
    </dgm:pt>
    <dgm:pt modelId="{63D7E5B7-A3FF-4DF7-B274-72542228EA24}" type="pres">
      <dgm:prSet presAssocID="{E829C128-6490-4641-AE28-1601F2811584}" presName="node" presStyleLbl="node1" presStyleIdx="2" presStyleCnt="14">
        <dgm:presLayoutVars>
          <dgm:bulletEnabled val="1"/>
        </dgm:presLayoutVars>
      </dgm:prSet>
      <dgm:spPr/>
    </dgm:pt>
    <dgm:pt modelId="{64E3A333-370B-40A7-9055-398A616D8652}" type="pres">
      <dgm:prSet presAssocID="{C69EB2AA-8D93-4B1D-B386-0BE7182EE66F}" presName="parTrans" presStyleLbl="sibTrans2D1" presStyleIdx="3" presStyleCnt="14"/>
      <dgm:spPr/>
    </dgm:pt>
    <dgm:pt modelId="{67ED5573-59BA-4E7D-B55A-1EF0D5AE94F9}" type="pres">
      <dgm:prSet presAssocID="{C69EB2AA-8D93-4B1D-B386-0BE7182EE66F}" presName="connectorText" presStyleLbl="sibTrans2D1" presStyleIdx="3" presStyleCnt="14"/>
      <dgm:spPr/>
    </dgm:pt>
    <dgm:pt modelId="{178F8A00-43D5-4CBA-ACAA-E24A2BE21235}" type="pres">
      <dgm:prSet presAssocID="{3AAC1E91-5D27-4061-8F87-D46DC7908D24}" presName="node" presStyleLbl="node1" presStyleIdx="3" presStyleCnt="14" custScaleX="112884">
        <dgm:presLayoutVars>
          <dgm:bulletEnabled val="1"/>
        </dgm:presLayoutVars>
      </dgm:prSet>
      <dgm:spPr/>
    </dgm:pt>
    <dgm:pt modelId="{C2D8AB3C-B1A2-494D-94CB-2F1E5D49D757}" type="pres">
      <dgm:prSet presAssocID="{D6F432FD-BF5D-4CA4-A3F8-ACA07C80D637}" presName="parTrans" presStyleLbl="sibTrans2D1" presStyleIdx="4" presStyleCnt="14"/>
      <dgm:spPr/>
    </dgm:pt>
    <dgm:pt modelId="{2FF1E5EF-2F00-4FCC-8B64-66170F5CE9F2}" type="pres">
      <dgm:prSet presAssocID="{D6F432FD-BF5D-4CA4-A3F8-ACA07C80D637}" presName="connectorText" presStyleLbl="sibTrans2D1" presStyleIdx="4" presStyleCnt="14"/>
      <dgm:spPr/>
    </dgm:pt>
    <dgm:pt modelId="{E1EE7E97-1975-4CA9-A1D8-F5030C631D71}" type="pres">
      <dgm:prSet presAssocID="{50DBB288-7EA7-48EC-8D84-F43DDB6D6C50}" presName="node" presStyleLbl="node1" presStyleIdx="4" presStyleCnt="14">
        <dgm:presLayoutVars>
          <dgm:bulletEnabled val="1"/>
        </dgm:presLayoutVars>
      </dgm:prSet>
      <dgm:spPr/>
    </dgm:pt>
    <dgm:pt modelId="{B022D894-1C15-4EC5-AA22-29EF725A2E52}" type="pres">
      <dgm:prSet presAssocID="{89FD3768-D812-4D9C-8C7E-04E38742A044}" presName="parTrans" presStyleLbl="sibTrans2D1" presStyleIdx="5" presStyleCnt="14"/>
      <dgm:spPr/>
    </dgm:pt>
    <dgm:pt modelId="{7E38D6AC-FF33-447E-A937-658F97E22FDD}" type="pres">
      <dgm:prSet presAssocID="{89FD3768-D812-4D9C-8C7E-04E38742A044}" presName="connectorText" presStyleLbl="sibTrans2D1" presStyleIdx="5" presStyleCnt="14"/>
      <dgm:spPr/>
    </dgm:pt>
    <dgm:pt modelId="{FD0CA748-5D6F-4092-8F81-124B14BA4C41}" type="pres">
      <dgm:prSet presAssocID="{F59B5687-13EE-4D70-862D-053BCAD1E918}" presName="node" presStyleLbl="node1" presStyleIdx="5" presStyleCnt="14" custScaleX="118729">
        <dgm:presLayoutVars>
          <dgm:bulletEnabled val="1"/>
        </dgm:presLayoutVars>
      </dgm:prSet>
      <dgm:spPr/>
    </dgm:pt>
    <dgm:pt modelId="{46E32E31-269E-4A32-8538-8D40F1D4A5C3}" type="pres">
      <dgm:prSet presAssocID="{1BBB8272-A697-4DFB-A01A-D1AD671FE341}" presName="parTrans" presStyleLbl="sibTrans2D1" presStyleIdx="6" presStyleCnt="14"/>
      <dgm:spPr/>
    </dgm:pt>
    <dgm:pt modelId="{1B2F5B15-1E99-4752-A709-AA8C3715E7FF}" type="pres">
      <dgm:prSet presAssocID="{1BBB8272-A697-4DFB-A01A-D1AD671FE341}" presName="connectorText" presStyleLbl="sibTrans2D1" presStyleIdx="6" presStyleCnt="14"/>
      <dgm:spPr/>
    </dgm:pt>
    <dgm:pt modelId="{4021267A-3263-414D-AE6E-AA62D6736B8F}" type="pres">
      <dgm:prSet presAssocID="{D173A9AF-1E7C-480B-97D0-93EE4D793E59}" presName="node" presStyleLbl="node1" presStyleIdx="6" presStyleCnt="14" custScaleX="121651" custRadScaleRad="102177" custRadScaleInc="-9586">
        <dgm:presLayoutVars>
          <dgm:bulletEnabled val="1"/>
        </dgm:presLayoutVars>
      </dgm:prSet>
      <dgm:spPr/>
    </dgm:pt>
    <dgm:pt modelId="{94D3C043-94C7-4BED-A791-ADDE6E63CF16}" type="pres">
      <dgm:prSet presAssocID="{9514843D-8648-4E2A-BA09-A4F7E10CE5F8}" presName="parTrans" presStyleLbl="sibTrans2D1" presStyleIdx="7" presStyleCnt="14"/>
      <dgm:spPr/>
    </dgm:pt>
    <dgm:pt modelId="{AD525A3E-7953-40C7-A465-2E88A64F6992}" type="pres">
      <dgm:prSet presAssocID="{9514843D-8648-4E2A-BA09-A4F7E10CE5F8}" presName="connectorText" presStyleLbl="sibTrans2D1" presStyleIdx="7" presStyleCnt="14"/>
      <dgm:spPr/>
    </dgm:pt>
    <dgm:pt modelId="{FFDDB39E-5EB8-404C-A94D-1131C7F5A655}" type="pres">
      <dgm:prSet presAssocID="{879D2FCB-24B1-43BB-8BC4-FE3FC520C49D}" presName="node" presStyleLbl="node1" presStyleIdx="7" presStyleCnt="14" custScaleX="135013" custScaleY="100796">
        <dgm:presLayoutVars>
          <dgm:bulletEnabled val="1"/>
        </dgm:presLayoutVars>
      </dgm:prSet>
      <dgm:spPr/>
    </dgm:pt>
    <dgm:pt modelId="{8E2F5F20-ACE5-46DD-9EE5-C0370F92ED96}" type="pres">
      <dgm:prSet presAssocID="{BD49E5E4-A3AA-4408-A579-438CE08B210F}" presName="parTrans" presStyleLbl="sibTrans2D1" presStyleIdx="8" presStyleCnt="14"/>
      <dgm:spPr/>
    </dgm:pt>
    <dgm:pt modelId="{EADAD3D7-FC80-47E0-BBE7-94F6F10198BB}" type="pres">
      <dgm:prSet presAssocID="{BD49E5E4-A3AA-4408-A579-438CE08B210F}" presName="connectorText" presStyleLbl="sibTrans2D1" presStyleIdx="8" presStyleCnt="14"/>
      <dgm:spPr/>
    </dgm:pt>
    <dgm:pt modelId="{2E9B6699-E03D-4811-A6B1-E36ABFF37E6E}" type="pres">
      <dgm:prSet presAssocID="{1B21F395-0D9A-4C4A-8A59-EAC5BF22DC8D}" presName="node" presStyleLbl="node1" presStyleIdx="8" presStyleCnt="14">
        <dgm:presLayoutVars>
          <dgm:bulletEnabled val="1"/>
        </dgm:presLayoutVars>
      </dgm:prSet>
      <dgm:spPr/>
    </dgm:pt>
    <dgm:pt modelId="{075EC1DA-41C1-484F-A7CD-BC817A255A6A}" type="pres">
      <dgm:prSet presAssocID="{6D9C58C3-2329-4F6F-937A-A6D0E3F2A97C}" presName="parTrans" presStyleLbl="sibTrans2D1" presStyleIdx="9" presStyleCnt="14"/>
      <dgm:spPr/>
    </dgm:pt>
    <dgm:pt modelId="{C3AC1EDA-19F5-4BF1-8E20-4548439D020A}" type="pres">
      <dgm:prSet presAssocID="{6D9C58C3-2329-4F6F-937A-A6D0E3F2A97C}" presName="connectorText" presStyleLbl="sibTrans2D1" presStyleIdx="9" presStyleCnt="14"/>
      <dgm:spPr/>
    </dgm:pt>
    <dgm:pt modelId="{1E4ED196-7A05-4F82-B729-156CC23DEC74}" type="pres">
      <dgm:prSet presAssocID="{A21E0962-0124-46D0-80D8-C5C986BBB5D2}" presName="node" presStyleLbl="node1" presStyleIdx="9" presStyleCnt="14" custScaleX="130604">
        <dgm:presLayoutVars>
          <dgm:bulletEnabled val="1"/>
        </dgm:presLayoutVars>
      </dgm:prSet>
      <dgm:spPr/>
    </dgm:pt>
    <dgm:pt modelId="{5454D922-D42A-493F-BA02-E8411799FC19}" type="pres">
      <dgm:prSet presAssocID="{FC071F33-B402-4D90-9317-2A688FC247E3}" presName="parTrans" presStyleLbl="sibTrans2D1" presStyleIdx="10" presStyleCnt="14"/>
      <dgm:spPr/>
    </dgm:pt>
    <dgm:pt modelId="{E7C6A5EC-5220-4DFE-B0E9-6B2F7A8549F1}" type="pres">
      <dgm:prSet presAssocID="{FC071F33-B402-4D90-9317-2A688FC247E3}" presName="connectorText" presStyleLbl="sibTrans2D1" presStyleIdx="10" presStyleCnt="14"/>
      <dgm:spPr/>
    </dgm:pt>
    <dgm:pt modelId="{72AE52F8-B9EB-42AF-8B0B-1D0C5BA67B47}" type="pres">
      <dgm:prSet presAssocID="{25CB04D2-3183-4909-A9E8-E5453EBE7808}" presName="node" presStyleLbl="node1" presStyleIdx="10" presStyleCnt="14">
        <dgm:presLayoutVars>
          <dgm:bulletEnabled val="1"/>
        </dgm:presLayoutVars>
      </dgm:prSet>
      <dgm:spPr/>
    </dgm:pt>
    <dgm:pt modelId="{A689432D-B7CB-4871-9823-55C6196B59EC}" type="pres">
      <dgm:prSet presAssocID="{546F8973-D945-4E35-8A60-23CEAF4F7DC5}" presName="parTrans" presStyleLbl="sibTrans2D1" presStyleIdx="11" presStyleCnt="14"/>
      <dgm:spPr/>
    </dgm:pt>
    <dgm:pt modelId="{9D375095-FE59-4B68-ADE9-EB22084A3710}" type="pres">
      <dgm:prSet presAssocID="{546F8973-D945-4E35-8A60-23CEAF4F7DC5}" presName="connectorText" presStyleLbl="sibTrans2D1" presStyleIdx="11" presStyleCnt="14"/>
      <dgm:spPr/>
    </dgm:pt>
    <dgm:pt modelId="{7233E3F4-A795-43B3-AB2A-5F3F49C8CB04}" type="pres">
      <dgm:prSet presAssocID="{64BE14EF-315A-4B08-94EF-FF6198BC39FE}" presName="node" presStyleLbl="node1" presStyleIdx="11" presStyleCnt="14" custScaleX="130812" custRadScaleRad="99467" custRadScaleInc="1758">
        <dgm:presLayoutVars>
          <dgm:bulletEnabled val="1"/>
        </dgm:presLayoutVars>
      </dgm:prSet>
      <dgm:spPr/>
    </dgm:pt>
    <dgm:pt modelId="{5FDB96E8-C945-47DF-ACC0-7BFC25E28663}" type="pres">
      <dgm:prSet presAssocID="{ED5D4A3B-2836-453A-92B5-55C3DB0FA856}" presName="parTrans" presStyleLbl="sibTrans2D1" presStyleIdx="12" presStyleCnt="14"/>
      <dgm:spPr/>
    </dgm:pt>
    <dgm:pt modelId="{B130A582-4BEC-4AD6-A4E9-765E882DE8E8}" type="pres">
      <dgm:prSet presAssocID="{ED5D4A3B-2836-453A-92B5-55C3DB0FA856}" presName="connectorText" presStyleLbl="sibTrans2D1" presStyleIdx="12" presStyleCnt="14"/>
      <dgm:spPr/>
    </dgm:pt>
    <dgm:pt modelId="{F0F11133-2BBE-4D8F-867B-AC27520A50B4}" type="pres">
      <dgm:prSet presAssocID="{52655065-85F4-4002-8303-F1C68D6D5D38}" presName="node" presStyleLbl="node1" presStyleIdx="12" presStyleCnt="14">
        <dgm:presLayoutVars>
          <dgm:bulletEnabled val="1"/>
        </dgm:presLayoutVars>
      </dgm:prSet>
      <dgm:spPr/>
    </dgm:pt>
    <dgm:pt modelId="{59818304-B035-42B2-80C9-7D67FE602C35}" type="pres">
      <dgm:prSet presAssocID="{EC630CC1-AA22-4D14-AACA-9BBA01EF264A}" presName="parTrans" presStyleLbl="sibTrans2D1" presStyleIdx="13" presStyleCnt="14"/>
      <dgm:spPr/>
    </dgm:pt>
    <dgm:pt modelId="{C5BCD0AF-DBB3-4E5E-AC38-A5690D074421}" type="pres">
      <dgm:prSet presAssocID="{EC630CC1-AA22-4D14-AACA-9BBA01EF264A}" presName="connectorText" presStyleLbl="sibTrans2D1" presStyleIdx="13" presStyleCnt="14"/>
      <dgm:spPr/>
    </dgm:pt>
    <dgm:pt modelId="{CBED9F46-4FB5-484C-A90D-18D5EFF0CC8E}" type="pres">
      <dgm:prSet presAssocID="{F409BCC7-6C9A-4A25-8D65-D203C7A98F8F}" presName="node" presStyleLbl="node1" presStyleIdx="13" presStyleCnt="14">
        <dgm:presLayoutVars>
          <dgm:bulletEnabled val="1"/>
        </dgm:presLayoutVars>
      </dgm:prSet>
      <dgm:spPr/>
    </dgm:pt>
  </dgm:ptLst>
  <dgm:cxnLst>
    <dgm:cxn modelId="{2C508711-8D49-476C-ABD6-457F6B1D64DD}" srcId="{E9D0B291-8D2C-49CD-BD06-C3D09A7C82B8}" destId="{64BE14EF-315A-4B08-94EF-FF6198BC39FE}" srcOrd="11" destOrd="0" parTransId="{546F8973-D945-4E35-8A60-23CEAF4F7DC5}" sibTransId="{ABCBB050-3A17-46CE-B834-C92064E3ECD9}"/>
    <dgm:cxn modelId="{F8138513-B8A5-4164-8418-C1411F1AC23B}" type="presOf" srcId="{D6F432FD-BF5D-4CA4-A3F8-ACA07C80D637}" destId="{C2D8AB3C-B1A2-494D-94CB-2F1E5D49D757}" srcOrd="0" destOrd="0" presId="urn:microsoft.com/office/officeart/2005/8/layout/radial5"/>
    <dgm:cxn modelId="{0D465015-B02C-4474-81CF-7EC2FA6AD270}" srcId="{E9D0B291-8D2C-49CD-BD06-C3D09A7C82B8}" destId="{20CF0253-4C11-4682-9772-2ED48E7F23AA}" srcOrd="0" destOrd="0" parTransId="{ACC860D9-6B82-4B90-82E1-938C3A3C48F3}" sibTransId="{B06A2DC8-9EE5-4AA6-B2AF-DB094D437968}"/>
    <dgm:cxn modelId="{588E101F-1EF2-47B9-B55B-EB82B066AF45}" type="presOf" srcId="{E1DE32CF-C10E-4D26-ADEE-EBED2B6CCB85}" destId="{36ADB0EF-E0F7-41CD-8820-9B950BA5E096}" srcOrd="1" destOrd="0" presId="urn:microsoft.com/office/officeart/2005/8/layout/radial5"/>
    <dgm:cxn modelId="{B392691F-0833-4471-BBF6-7758C734F820}" type="presOf" srcId="{D173A9AF-1E7C-480B-97D0-93EE4D793E59}" destId="{4021267A-3263-414D-AE6E-AA62D6736B8F}" srcOrd="0" destOrd="0" presId="urn:microsoft.com/office/officeart/2005/8/layout/radial5"/>
    <dgm:cxn modelId="{C9767221-F5A4-4DC3-A617-21888E59BBE0}" type="presOf" srcId="{ACC860D9-6B82-4B90-82E1-938C3A3C48F3}" destId="{180842DA-335B-4073-8B2D-CB3CF1DA3B82}" srcOrd="1" destOrd="0" presId="urn:microsoft.com/office/officeart/2005/8/layout/radial5"/>
    <dgm:cxn modelId="{68E7C92C-2C73-487D-B050-A2570B7B32FC}" srcId="{E9D0B291-8D2C-49CD-BD06-C3D09A7C82B8}" destId="{50DBB288-7EA7-48EC-8D84-F43DDB6D6C50}" srcOrd="4" destOrd="0" parTransId="{D6F432FD-BF5D-4CA4-A3F8-ACA07C80D637}" sibTransId="{834D4927-E4AD-431C-8EB4-6F11FB049FBF}"/>
    <dgm:cxn modelId="{8ED81630-7B93-4E54-BB30-8ED55BC0D25F}" type="presOf" srcId="{ED5D4A3B-2836-453A-92B5-55C3DB0FA856}" destId="{B130A582-4BEC-4AD6-A4E9-765E882DE8E8}" srcOrd="1" destOrd="0" presId="urn:microsoft.com/office/officeart/2005/8/layout/radial5"/>
    <dgm:cxn modelId="{E91DDC30-5EC1-415D-AFCE-C3AB3344017A}" srcId="{E9D0B291-8D2C-49CD-BD06-C3D09A7C82B8}" destId="{52655065-85F4-4002-8303-F1C68D6D5D38}" srcOrd="12" destOrd="0" parTransId="{ED5D4A3B-2836-453A-92B5-55C3DB0FA856}" sibTransId="{77C13397-ED25-4DAF-8C0A-D4038CB29D01}"/>
    <dgm:cxn modelId="{32755637-D10F-47F3-80A7-C481F420F139}" srcId="{E9D0B291-8D2C-49CD-BD06-C3D09A7C82B8}" destId="{3AAC1E91-5D27-4061-8F87-D46DC7908D24}" srcOrd="3" destOrd="0" parTransId="{C69EB2AA-8D93-4B1D-B386-0BE7182EE66F}" sibTransId="{84B57E33-0E9C-45F3-B61E-250F48442510}"/>
    <dgm:cxn modelId="{743DE23A-F95C-4CA3-B3C1-A2D220197ACB}" type="presOf" srcId="{A21E0962-0124-46D0-80D8-C5C986BBB5D2}" destId="{1E4ED196-7A05-4F82-B729-156CC23DEC74}" srcOrd="0" destOrd="0" presId="urn:microsoft.com/office/officeart/2005/8/layout/radial5"/>
    <dgm:cxn modelId="{EEA12E3B-20E7-46DC-AF1E-F18D0A8E3DDD}" type="presOf" srcId="{9514843D-8648-4E2A-BA09-A4F7E10CE5F8}" destId="{94D3C043-94C7-4BED-A791-ADDE6E63CF16}" srcOrd="0" destOrd="0" presId="urn:microsoft.com/office/officeart/2005/8/layout/radial5"/>
    <dgm:cxn modelId="{2779753E-BC7A-43E9-9C69-1148D178C081}" type="presOf" srcId="{E9D0B291-8D2C-49CD-BD06-C3D09A7C82B8}" destId="{013A33F9-3F08-4C51-918B-572962B48FFC}" srcOrd="0" destOrd="0" presId="urn:microsoft.com/office/officeart/2005/8/layout/radial5"/>
    <dgm:cxn modelId="{6AD7E93F-5F10-4066-A768-AE2F6588C805}" type="presOf" srcId="{FC071F33-B402-4D90-9317-2A688FC247E3}" destId="{5454D922-D42A-493F-BA02-E8411799FC19}" srcOrd="0" destOrd="0" presId="urn:microsoft.com/office/officeart/2005/8/layout/radial5"/>
    <dgm:cxn modelId="{6DE2B140-3BDB-4C0F-B71C-ED24014D52D2}" type="presOf" srcId="{1BBB8272-A697-4DFB-A01A-D1AD671FE341}" destId="{46E32E31-269E-4A32-8538-8D40F1D4A5C3}" srcOrd="0" destOrd="0" presId="urn:microsoft.com/office/officeart/2005/8/layout/radial5"/>
    <dgm:cxn modelId="{85E9635B-8A91-4299-AA37-E89153938E9B}" type="presOf" srcId="{ACC860D9-6B82-4B90-82E1-938C3A3C48F3}" destId="{0FC4CFF5-A67A-4972-A49F-3BC4B0F75685}" srcOrd="0" destOrd="0" presId="urn:microsoft.com/office/officeart/2005/8/layout/radial5"/>
    <dgm:cxn modelId="{A7680D5E-1A16-4D68-A3A5-3FBB5E1B6064}" type="presOf" srcId="{C69EB2AA-8D93-4B1D-B386-0BE7182EE66F}" destId="{67ED5573-59BA-4E7D-B55A-1EF0D5AE94F9}" srcOrd="1" destOrd="0" presId="urn:microsoft.com/office/officeart/2005/8/layout/radial5"/>
    <dgm:cxn modelId="{69CB6064-F960-45DA-AE70-C2BB875EDFA5}" type="presOf" srcId="{1B21F395-0D9A-4C4A-8A59-EAC5BF22DC8D}" destId="{2E9B6699-E03D-4811-A6B1-E36ABFF37E6E}" srcOrd="0" destOrd="0" presId="urn:microsoft.com/office/officeart/2005/8/layout/radial5"/>
    <dgm:cxn modelId="{C11BB544-E78C-4119-AB08-93FDBCC8590E}" type="presOf" srcId="{64BE14EF-315A-4B08-94EF-FF6198BC39FE}" destId="{7233E3F4-A795-43B3-AB2A-5F3F49C8CB04}" srcOrd="0" destOrd="0" presId="urn:microsoft.com/office/officeart/2005/8/layout/radial5"/>
    <dgm:cxn modelId="{8678BB64-72A3-4CAC-9B61-C0092A4D2972}" srcId="{E9D0B291-8D2C-49CD-BD06-C3D09A7C82B8}" destId="{879D2FCB-24B1-43BB-8BC4-FE3FC520C49D}" srcOrd="7" destOrd="0" parTransId="{9514843D-8648-4E2A-BA09-A4F7E10CE5F8}" sibTransId="{D348B34D-6740-42EF-AEE6-C07DE144B3BF}"/>
    <dgm:cxn modelId="{6042B266-AFF3-42C9-9813-9CB4D94341AA}" type="presOf" srcId="{89FD3768-D812-4D9C-8C7E-04E38742A044}" destId="{B022D894-1C15-4EC5-AA22-29EF725A2E52}" srcOrd="0" destOrd="0" presId="urn:microsoft.com/office/officeart/2005/8/layout/radial5"/>
    <dgm:cxn modelId="{FE5CAB69-9272-43EF-87EA-779438430E44}" type="presOf" srcId="{E1DE32CF-C10E-4D26-ADEE-EBED2B6CCB85}" destId="{1DB66FC2-3DE6-4BB2-8483-C3D63AC4CD1A}" srcOrd="0" destOrd="0" presId="urn:microsoft.com/office/officeart/2005/8/layout/radial5"/>
    <dgm:cxn modelId="{E280364A-65DC-4A03-AAD4-05668E713CBE}" type="presOf" srcId="{D6F432FD-BF5D-4CA4-A3F8-ACA07C80D637}" destId="{2FF1E5EF-2F00-4FCC-8B64-66170F5CE9F2}" srcOrd="1" destOrd="0" presId="urn:microsoft.com/office/officeart/2005/8/layout/radial5"/>
    <dgm:cxn modelId="{9ADE414F-3CAB-4F3D-B660-CA58AD6CD6FB}" type="presOf" srcId="{879D2FCB-24B1-43BB-8BC4-FE3FC520C49D}" destId="{FFDDB39E-5EB8-404C-A94D-1131C7F5A655}" srcOrd="0" destOrd="0" presId="urn:microsoft.com/office/officeart/2005/8/layout/radial5"/>
    <dgm:cxn modelId="{491C4B71-CDD5-4664-8EE7-306318B323D2}" srcId="{E9D0B291-8D2C-49CD-BD06-C3D09A7C82B8}" destId="{1B21F395-0D9A-4C4A-8A59-EAC5BF22DC8D}" srcOrd="8" destOrd="0" parTransId="{BD49E5E4-A3AA-4408-A579-438CE08B210F}" sibTransId="{BA0CC7DA-025B-44B6-9E33-23FBFEF9D2F1}"/>
    <dgm:cxn modelId="{22574D52-0BC5-48C0-B8CB-96EAAA3965E9}" type="presOf" srcId="{BD49E5E4-A3AA-4408-A579-438CE08B210F}" destId="{EADAD3D7-FC80-47E0-BBE7-94F6F10198BB}" srcOrd="1" destOrd="0" presId="urn:microsoft.com/office/officeart/2005/8/layout/radial5"/>
    <dgm:cxn modelId="{1D2FD972-0391-443D-954A-47A14F805387}" type="presOf" srcId="{546F8973-D945-4E35-8A60-23CEAF4F7DC5}" destId="{9D375095-FE59-4B68-ADE9-EB22084A3710}" srcOrd="1" destOrd="0" presId="urn:microsoft.com/office/officeart/2005/8/layout/radial5"/>
    <dgm:cxn modelId="{B86BA67B-D652-4318-B64B-239DD91520FE}" type="presOf" srcId="{52655065-85F4-4002-8303-F1C68D6D5D38}" destId="{F0F11133-2BBE-4D8F-867B-AC27520A50B4}" srcOrd="0" destOrd="0" presId="urn:microsoft.com/office/officeart/2005/8/layout/radial5"/>
    <dgm:cxn modelId="{F21F5A80-5204-4B13-AF91-296207E4C239}" srcId="{E9D0B291-8D2C-49CD-BD06-C3D09A7C82B8}" destId="{503C8013-2AF6-4103-B5E8-F0D5831A8D6B}" srcOrd="1" destOrd="0" parTransId="{45B8A5A6-1DA7-461A-AD86-41076DD68956}" sibTransId="{3D61F754-9970-4AFA-9738-E94F4EF4A7D0}"/>
    <dgm:cxn modelId="{FA7E7D82-0F86-424C-8B70-2419DC9816B6}" type="presOf" srcId="{E829C128-6490-4641-AE28-1601F2811584}" destId="{63D7E5B7-A3FF-4DF7-B274-72542228EA24}" srcOrd="0" destOrd="0" presId="urn:microsoft.com/office/officeart/2005/8/layout/radial5"/>
    <dgm:cxn modelId="{A20E3485-CCA4-4681-8E58-51EE7E62B023}" srcId="{E9D0B291-8D2C-49CD-BD06-C3D09A7C82B8}" destId="{E829C128-6490-4641-AE28-1601F2811584}" srcOrd="2" destOrd="0" parTransId="{E1DE32CF-C10E-4D26-ADEE-EBED2B6CCB85}" sibTransId="{56DB1E1C-FC4C-4587-A0C2-59BBE836CEFC}"/>
    <dgm:cxn modelId="{616A0288-5902-4541-841C-B6DAAFF302F1}" type="presOf" srcId="{45B8A5A6-1DA7-461A-AD86-41076DD68956}" destId="{856365D0-6E31-463D-B119-8B4063CDF334}" srcOrd="0" destOrd="0" presId="urn:microsoft.com/office/officeart/2005/8/layout/radial5"/>
    <dgm:cxn modelId="{4DEC068D-8439-48A5-9B89-FB4BD5F61FDC}" type="presOf" srcId="{C69EB2AA-8D93-4B1D-B386-0BE7182EE66F}" destId="{64E3A333-370B-40A7-9055-398A616D8652}" srcOrd="0" destOrd="0" presId="urn:microsoft.com/office/officeart/2005/8/layout/radial5"/>
    <dgm:cxn modelId="{7FB79595-C5A0-461A-8343-69D52B4D9115}" type="presOf" srcId="{EC630CC1-AA22-4D14-AACA-9BBA01EF264A}" destId="{C5BCD0AF-DBB3-4E5E-AC38-A5690D074421}" srcOrd="1" destOrd="0" presId="urn:microsoft.com/office/officeart/2005/8/layout/radial5"/>
    <dgm:cxn modelId="{E22D1D9E-6C90-455B-93A3-C42CAA5A5B89}" srcId="{E9D0B291-8D2C-49CD-BD06-C3D09A7C82B8}" destId="{F59B5687-13EE-4D70-862D-053BCAD1E918}" srcOrd="5" destOrd="0" parTransId="{89FD3768-D812-4D9C-8C7E-04E38742A044}" sibTransId="{C3457995-01DD-4D46-B2F3-1E6648FD2A50}"/>
    <dgm:cxn modelId="{46FE0F9F-20B0-40D7-AF5F-6E81B8A07168}" type="presOf" srcId="{89FD3768-D812-4D9C-8C7E-04E38742A044}" destId="{7E38D6AC-FF33-447E-A937-658F97E22FDD}" srcOrd="1" destOrd="0" presId="urn:microsoft.com/office/officeart/2005/8/layout/radial5"/>
    <dgm:cxn modelId="{1EDD589F-03BC-4D86-803E-6EE1F9BC7C38}" type="presOf" srcId="{20CF0253-4C11-4682-9772-2ED48E7F23AA}" destId="{8A439F35-D2E5-48A9-8D25-A8896C4122C6}" srcOrd="0" destOrd="0" presId="urn:microsoft.com/office/officeart/2005/8/layout/radial5"/>
    <dgm:cxn modelId="{4940BC9F-73FE-4FF9-A390-13680695B924}" type="presOf" srcId="{45B8A5A6-1DA7-461A-AD86-41076DD68956}" destId="{2231E94B-CB43-4F31-A5CA-F357103C66CF}" srcOrd="1" destOrd="0" presId="urn:microsoft.com/office/officeart/2005/8/layout/radial5"/>
    <dgm:cxn modelId="{F9D5C0A5-6C36-4844-A49F-561D07F8A1A7}" srcId="{E9D0B291-8D2C-49CD-BD06-C3D09A7C82B8}" destId="{25CB04D2-3183-4909-A9E8-E5453EBE7808}" srcOrd="10" destOrd="0" parTransId="{FC071F33-B402-4D90-9317-2A688FC247E3}" sibTransId="{B723B4D5-8229-4F54-B07E-118C72253454}"/>
    <dgm:cxn modelId="{4B5A3CAA-E4CA-409D-B510-5517AAD4E7E9}" type="presOf" srcId="{1BBB8272-A697-4DFB-A01A-D1AD671FE341}" destId="{1B2F5B15-1E99-4752-A709-AA8C3715E7FF}" srcOrd="1" destOrd="0" presId="urn:microsoft.com/office/officeart/2005/8/layout/radial5"/>
    <dgm:cxn modelId="{0B51BBAD-AAD9-4909-AD03-16FCE6B72D20}" type="presOf" srcId="{3AAC1E91-5D27-4061-8F87-D46DC7908D24}" destId="{178F8A00-43D5-4CBA-ACAA-E24A2BE21235}" srcOrd="0" destOrd="0" presId="urn:microsoft.com/office/officeart/2005/8/layout/radial5"/>
    <dgm:cxn modelId="{CF85FDAD-1318-4A42-AC19-F2C890819F0C}" type="presOf" srcId="{25CB04D2-3183-4909-A9E8-E5453EBE7808}" destId="{72AE52F8-B9EB-42AF-8B0B-1D0C5BA67B47}" srcOrd="0" destOrd="0" presId="urn:microsoft.com/office/officeart/2005/8/layout/radial5"/>
    <dgm:cxn modelId="{196F00AE-434B-47C7-B049-0B3200961418}" type="presOf" srcId="{BD49E5E4-A3AA-4408-A579-438CE08B210F}" destId="{8E2F5F20-ACE5-46DD-9EE5-C0370F92ED96}" srcOrd="0" destOrd="0" presId="urn:microsoft.com/office/officeart/2005/8/layout/radial5"/>
    <dgm:cxn modelId="{EC9DBAB1-C35F-404C-B93C-73E8C1F622A9}" srcId="{E9D0B291-8D2C-49CD-BD06-C3D09A7C82B8}" destId="{F409BCC7-6C9A-4A25-8D65-D203C7A98F8F}" srcOrd="13" destOrd="0" parTransId="{EC630CC1-AA22-4D14-AACA-9BBA01EF264A}" sibTransId="{52F43659-E547-46A3-BD8F-83064BFDF536}"/>
    <dgm:cxn modelId="{A88ABEB7-2C5D-4447-943A-044C86A83C6A}" type="presOf" srcId="{8C10DA60-9BD6-40A7-B254-BF0CAD7E0BE0}" destId="{7C639B74-4B4E-4B0F-8F69-32A2BDD1990B}" srcOrd="0" destOrd="0" presId="urn:microsoft.com/office/officeart/2005/8/layout/radial5"/>
    <dgm:cxn modelId="{A8DC21BD-E8A7-4FCD-AA0D-FE1DF28A9249}" type="presOf" srcId="{9514843D-8648-4E2A-BA09-A4F7E10CE5F8}" destId="{AD525A3E-7953-40C7-A465-2E88A64F6992}" srcOrd="1" destOrd="0" presId="urn:microsoft.com/office/officeart/2005/8/layout/radial5"/>
    <dgm:cxn modelId="{A7DA1AC8-5790-4964-A7E5-5D1CC874A2FF}" type="presOf" srcId="{546F8973-D945-4E35-8A60-23CEAF4F7DC5}" destId="{A689432D-B7CB-4871-9823-55C6196B59EC}" srcOrd="0" destOrd="0" presId="urn:microsoft.com/office/officeart/2005/8/layout/radial5"/>
    <dgm:cxn modelId="{54FFE6C8-BCFC-405A-AD05-A0B87AF630F5}" srcId="{E9D0B291-8D2C-49CD-BD06-C3D09A7C82B8}" destId="{A21E0962-0124-46D0-80D8-C5C986BBB5D2}" srcOrd="9" destOrd="0" parTransId="{6D9C58C3-2329-4F6F-937A-A6D0E3F2A97C}" sibTransId="{EF8B6436-5A07-4335-A963-DE1F2E24B72B}"/>
    <dgm:cxn modelId="{DCA93DCB-3C07-471F-8480-C7C5BD19AEAD}" srcId="{8C10DA60-9BD6-40A7-B254-BF0CAD7E0BE0}" destId="{E9D0B291-8D2C-49CD-BD06-C3D09A7C82B8}" srcOrd="0" destOrd="0" parTransId="{B6995E00-27C1-4DDD-8953-1F25F062BBDA}" sibTransId="{5530F14A-DB88-4989-90EC-01155C14BDF3}"/>
    <dgm:cxn modelId="{71BF05CC-7785-4554-A015-042E8AA860B1}" type="presOf" srcId="{F409BCC7-6C9A-4A25-8D65-D203C7A98F8F}" destId="{CBED9F46-4FB5-484C-A90D-18D5EFF0CC8E}" srcOrd="0" destOrd="0" presId="urn:microsoft.com/office/officeart/2005/8/layout/radial5"/>
    <dgm:cxn modelId="{E15434D2-734F-4082-AF00-B242048C1004}" type="presOf" srcId="{503C8013-2AF6-4103-B5E8-F0D5831A8D6B}" destId="{624B0728-7344-48FF-A77A-95661083875D}" srcOrd="0" destOrd="0" presId="urn:microsoft.com/office/officeart/2005/8/layout/radial5"/>
    <dgm:cxn modelId="{D263AADD-93D9-4138-8C1F-44082B6EA7C6}" type="presOf" srcId="{ED5D4A3B-2836-453A-92B5-55C3DB0FA856}" destId="{5FDB96E8-C945-47DF-ACC0-7BFC25E28663}" srcOrd="0" destOrd="0" presId="urn:microsoft.com/office/officeart/2005/8/layout/radial5"/>
    <dgm:cxn modelId="{678FA0DE-7947-4010-9D10-5ACBBFF2F339}" type="presOf" srcId="{50DBB288-7EA7-48EC-8D84-F43DDB6D6C50}" destId="{E1EE7E97-1975-4CA9-A1D8-F5030C631D71}" srcOrd="0" destOrd="0" presId="urn:microsoft.com/office/officeart/2005/8/layout/radial5"/>
    <dgm:cxn modelId="{9E5AEBE7-5FFB-4A25-B5EA-D661D32E885B}" type="presOf" srcId="{FC071F33-B402-4D90-9317-2A688FC247E3}" destId="{E7C6A5EC-5220-4DFE-B0E9-6B2F7A8549F1}" srcOrd="1" destOrd="0" presId="urn:microsoft.com/office/officeart/2005/8/layout/radial5"/>
    <dgm:cxn modelId="{3FD52BE9-8B1D-47A7-BB26-72D557CB6730}" type="presOf" srcId="{EC630CC1-AA22-4D14-AACA-9BBA01EF264A}" destId="{59818304-B035-42B2-80C9-7D67FE602C35}" srcOrd="0" destOrd="0" presId="urn:microsoft.com/office/officeart/2005/8/layout/radial5"/>
    <dgm:cxn modelId="{48C00CED-8C5D-4051-81DD-DB8CCB3CB796}" srcId="{E9D0B291-8D2C-49CD-BD06-C3D09A7C82B8}" destId="{D173A9AF-1E7C-480B-97D0-93EE4D793E59}" srcOrd="6" destOrd="0" parTransId="{1BBB8272-A697-4DFB-A01A-D1AD671FE341}" sibTransId="{4533B3B0-F094-4F5A-9F76-3E01FFDAEE15}"/>
    <dgm:cxn modelId="{DDF6D5F8-2FFB-4F93-8E3E-2E1C5438F57E}" type="presOf" srcId="{6D9C58C3-2329-4F6F-937A-A6D0E3F2A97C}" destId="{C3AC1EDA-19F5-4BF1-8E20-4548439D020A}" srcOrd="1" destOrd="0" presId="urn:microsoft.com/office/officeart/2005/8/layout/radial5"/>
    <dgm:cxn modelId="{F91A7FF9-0B49-42B1-AE70-E2A2CFC0220D}" type="presOf" srcId="{F59B5687-13EE-4D70-862D-053BCAD1E918}" destId="{FD0CA748-5D6F-4092-8F81-124B14BA4C41}" srcOrd="0" destOrd="0" presId="urn:microsoft.com/office/officeart/2005/8/layout/radial5"/>
    <dgm:cxn modelId="{7BDE96FA-3568-4E3D-A887-F62C1F6A7988}" type="presOf" srcId="{6D9C58C3-2329-4F6F-937A-A6D0E3F2A97C}" destId="{075EC1DA-41C1-484F-A7CD-BC817A255A6A}" srcOrd="0" destOrd="0" presId="urn:microsoft.com/office/officeart/2005/8/layout/radial5"/>
    <dgm:cxn modelId="{44E55679-7EE5-4F3B-819A-1318A71A54FB}" type="presParOf" srcId="{7C639B74-4B4E-4B0F-8F69-32A2BDD1990B}" destId="{013A33F9-3F08-4C51-918B-572962B48FFC}" srcOrd="0" destOrd="0" presId="urn:microsoft.com/office/officeart/2005/8/layout/radial5"/>
    <dgm:cxn modelId="{7C96A90D-ECD9-4FBE-86B0-D923C41379B5}" type="presParOf" srcId="{7C639B74-4B4E-4B0F-8F69-32A2BDD1990B}" destId="{0FC4CFF5-A67A-4972-A49F-3BC4B0F75685}" srcOrd="1" destOrd="0" presId="urn:microsoft.com/office/officeart/2005/8/layout/radial5"/>
    <dgm:cxn modelId="{70722932-31CC-47D2-9B42-FC4108E70850}" type="presParOf" srcId="{0FC4CFF5-A67A-4972-A49F-3BC4B0F75685}" destId="{180842DA-335B-4073-8B2D-CB3CF1DA3B82}" srcOrd="0" destOrd="0" presId="urn:microsoft.com/office/officeart/2005/8/layout/radial5"/>
    <dgm:cxn modelId="{5ABC796C-A898-4058-ADE4-488B47FC2164}" type="presParOf" srcId="{7C639B74-4B4E-4B0F-8F69-32A2BDD1990B}" destId="{8A439F35-D2E5-48A9-8D25-A8896C4122C6}" srcOrd="2" destOrd="0" presId="urn:microsoft.com/office/officeart/2005/8/layout/radial5"/>
    <dgm:cxn modelId="{CA199988-A5BD-4A26-992E-A453B56ABFB0}" type="presParOf" srcId="{7C639B74-4B4E-4B0F-8F69-32A2BDD1990B}" destId="{856365D0-6E31-463D-B119-8B4063CDF334}" srcOrd="3" destOrd="0" presId="urn:microsoft.com/office/officeart/2005/8/layout/radial5"/>
    <dgm:cxn modelId="{D8ED1874-FDCC-4F40-8FAB-1656F0ED10F9}" type="presParOf" srcId="{856365D0-6E31-463D-B119-8B4063CDF334}" destId="{2231E94B-CB43-4F31-A5CA-F357103C66CF}" srcOrd="0" destOrd="0" presId="urn:microsoft.com/office/officeart/2005/8/layout/radial5"/>
    <dgm:cxn modelId="{07555A85-956F-4DF4-8D2D-741829739785}" type="presParOf" srcId="{7C639B74-4B4E-4B0F-8F69-32A2BDD1990B}" destId="{624B0728-7344-48FF-A77A-95661083875D}" srcOrd="4" destOrd="0" presId="urn:microsoft.com/office/officeart/2005/8/layout/radial5"/>
    <dgm:cxn modelId="{86BF4CD7-3EAF-4363-9D98-18B09926516D}" type="presParOf" srcId="{7C639B74-4B4E-4B0F-8F69-32A2BDD1990B}" destId="{1DB66FC2-3DE6-4BB2-8483-C3D63AC4CD1A}" srcOrd="5" destOrd="0" presId="urn:microsoft.com/office/officeart/2005/8/layout/radial5"/>
    <dgm:cxn modelId="{820FEAF5-E1EB-4EF7-90CF-ACBDADFEAA25}" type="presParOf" srcId="{1DB66FC2-3DE6-4BB2-8483-C3D63AC4CD1A}" destId="{36ADB0EF-E0F7-41CD-8820-9B950BA5E096}" srcOrd="0" destOrd="0" presId="urn:microsoft.com/office/officeart/2005/8/layout/radial5"/>
    <dgm:cxn modelId="{8FF45BC6-29C2-484E-BE45-A6FED5C48F1C}" type="presParOf" srcId="{7C639B74-4B4E-4B0F-8F69-32A2BDD1990B}" destId="{63D7E5B7-A3FF-4DF7-B274-72542228EA24}" srcOrd="6" destOrd="0" presId="urn:microsoft.com/office/officeart/2005/8/layout/radial5"/>
    <dgm:cxn modelId="{4BBD6790-B606-49AA-A744-BDA54E7FDB74}" type="presParOf" srcId="{7C639B74-4B4E-4B0F-8F69-32A2BDD1990B}" destId="{64E3A333-370B-40A7-9055-398A616D8652}" srcOrd="7" destOrd="0" presId="urn:microsoft.com/office/officeart/2005/8/layout/radial5"/>
    <dgm:cxn modelId="{B9CEB460-03FA-4A70-BAB6-0304422A7AEF}" type="presParOf" srcId="{64E3A333-370B-40A7-9055-398A616D8652}" destId="{67ED5573-59BA-4E7D-B55A-1EF0D5AE94F9}" srcOrd="0" destOrd="0" presId="urn:microsoft.com/office/officeart/2005/8/layout/radial5"/>
    <dgm:cxn modelId="{75642D53-F509-4176-B60B-F0633923A4A2}" type="presParOf" srcId="{7C639B74-4B4E-4B0F-8F69-32A2BDD1990B}" destId="{178F8A00-43D5-4CBA-ACAA-E24A2BE21235}" srcOrd="8" destOrd="0" presId="urn:microsoft.com/office/officeart/2005/8/layout/radial5"/>
    <dgm:cxn modelId="{66833E62-FA2F-4CC8-9A63-DA84FCD3A2A3}" type="presParOf" srcId="{7C639B74-4B4E-4B0F-8F69-32A2BDD1990B}" destId="{C2D8AB3C-B1A2-494D-94CB-2F1E5D49D757}" srcOrd="9" destOrd="0" presId="urn:microsoft.com/office/officeart/2005/8/layout/radial5"/>
    <dgm:cxn modelId="{F3B73BE5-CF6C-4B68-8E58-B9D2BAEB42EC}" type="presParOf" srcId="{C2D8AB3C-B1A2-494D-94CB-2F1E5D49D757}" destId="{2FF1E5EF-2F00-4FCC-8B64-66170F5CE9F2}" srcOrd="0" destOrd="0" presId="urn:microsoft.com/office/officeart/2005/8/layout/radial5"/>
    <dgm:cxn modelId="{E21A4810-67BC-40DE-8911-012EFA53B875}" type="presParOf" srcId="{7C639B74-4B4E-4B0F-8F69-32A2BDD1990B}" destId="{E1EE7E97-1975-4CA9-A1D8-F5030C631D71}" srcOrd="10" destOrd="0" presId="urn:microsoft.com/office/officeart/2005/8/layout/radial5"/>
    <dgm:cxn modelId="{57920E86-381E-4BE2-AE7D-16C774B79898}" type="presParOf" srcId="{7C639B74-4B4E-4B0F-8F69-32A2BDD1990B}" destId="{B022D894-1C15-4EC5-AA22-29EF725A2E52}" srcOrd="11" destOrd="0" presId="urn:microsoft.com/office/officeart/2005/8/layout/radial5"/>
    <dgm:cxn modelId="{3623504E-241A-4720-8540-FF99D8E94551}" type="presParOf" srcId="{B022D894-1C15-4EC5-AA22-29EF725A2E52}" destId="{7E38D6AC-FF33-447E-A937-658F97E22FDD}" srcOrd="0" destOrd="0" presId="urn:microsoft.com/office/officeart/2005/8/layout/radial5"/>
    <dgm:cxn modelId="{593D94CE-4C34-4CE6-BDCF-B61B78BAD4FD}" type="presParOf" srcId="{7C639B74-4B4E-4B0F-8F69-32A2BDD1990B}" destId="{FD0CA748-5D6F-4092-8F81-124B14BA4C41}" srcOrd="12" destOrd="0" presId="urn:microsoft.com/office/officeart/2005/8/layout/radial5"/>
    <dgm:cxn modelId="{A455BC3A-CA75-40DF-B25A-DFEA4027CF01}" type="presParOf" srcId="{7C639B74-4B4E-4B0F-8F69-32A2BDD1990B}" destId="{46E32E31-269E-4A32-8538-8D40F1D4A5C3}" srcOrd="13" destOrd="0" presId="urn:microsoft.com/office/officeart/2005/8/layout/radial5"/>
    <dgm:cxn modelId="{9048F583-A076-4DD0-BBF5-F23761398FE7}" type="presParOf" srcId="{46E32E31-269E-4A32-8538-8D40F1D4A5C3}" destId="{1B2F5B15-1E99-4752-A709-AA8C3715E7FF}" srcOrd="0" destOrd="0" presId="urn:microsoft.com/office/officeart/2005/8/layout/radial5"/>
    <dgm:cxn modelId="{7AD0DFC6-925A-4706-82F2-EE2006CCE049}" type="presParOf" srcId="{7C639B74-4B4E-4B0F-8F69-32A2BDD1990B}" destId="{4021267A-3263-414D-AE6E-AA62D6736B8F}" srcOrd="14" destOrd="0" presId="urn:microsoft.com/office/officeart/2005/8/layout/radial5"/>
    <dgm:cxn modelId="{CD0B2AC3-ABF8-4370-A48E-D44396F3266F}" type="presParOf" srcId="{7C639B74-4B4E-4B0F-8F69-32A2BDD1990B}" destId="{94D3C043-94C7-4BED-A791-ADDE6E63CF16}" srcOrd="15" destOrd="0" presId="urn:microsoft.com/office/officeart/2005/8/layout/radial5"/>
    <dgm:cxn modelId="{AD59255F-C8EB-4824-9D71-29F2B2BDA5CC}" type="presParOf" srcId="{94D3C043-94C7-4BED-A791-ADDE6E63CF16}" destId="{AD525A3E-7953-40C7-A465-2E88A64F6992}" srcOrd="0" destOrd="0" presId="urn:microsoft.com/office/officeart/2005/8/layout/radial5"/>
    <dgm:cxn modelId="{CD6A0F61-CC0C-478F-823C-9CD2455D1682}" type="presParOf" srcId="{7C639B74-4B4E-4B0F-8F69-32A2BDD1990B}" destId="{FFDDB39E-5EB8-404C-A94D-1131C7F5A655}" srcOrd="16" destOrd="0" presId="urn:microsoft.com/office/officeart/2005/8/layout/radial5"/>
    <dgm:cxn modelId="{E6A62561-2282-461F-9631-A536B088C291}" type="presParOf" srcId="{7C639B74-4B4E-4B0F-8F69-32A2BDD1990B}" destId="{8E2F5F20-ACE5-46DD-9EE5-C0370F92ED96}" srcOrd="17" destOrd="0" presId="urn:microsoft.com/office/officeart/2005/8/layout/radial5"/>
    <dgm:cxn modelId="{16EC8257-EBE1-41EF-B836-CD1DAA4F3B8A}" type="presParOf" srcId="{8E2F5F20-ACE5-46DD-9EE5-C0370F92ED96}" destId="{EADAD3D7-FC80-47E0-BBE7-94F6F10198BB}" srcOrd="0" destOrd="0" presId="urn:microsoft.com/office/officeart/2005/8/layout/radial5"/>
    <dgm:cxn modelId="{7E661931-AF29-41DE-8300-DF57FA011DD5}" type="presParOf" srcId="{7C639B74-4B4E-4B0F-8F69-32A2BDD1990B}" destId="{2E9B6699-E03D-4811-A6B1-E36ABFF37E6E}" srcOrd="18" destOrd="0" presId="urn:microsoft.com/office/officeart/2005/8/layout/radial5"/>
    <dgm:cxn modelId="{6BBF3B94-8C84-4965-A230-BCD65B6F0CA7}" type="presParOf" srcId="{7C639B74-4B4E-4B0F-8F69-32A2BDD1990B}" destId="{075EC1DA-41C1-484F-A7CD-BC817A255A6A}" srcOrd="19" destOrd="0" presId="urn:microsoft.com/office/officeart/2005/8/layout/radial5"/>
    <dgm:cxn modelId="{848E73EF-D054-4D9A-A489-F239C19C53BD}" type="presParOf" srcId="{075EC1DA-41C1-484F-A7CD-BC817A255A6A}" destId="{C3AC1EDA-19F5-4BF1-8E20-4548439D020A}" srcOrd="0" destOrd="0" presId="urn:microsoft.com/office/officeart/2005/8/layout/radial5"/>
    <dgm:cxn modelId="{61355153-1B50-4715-BAA4-5735C949E3D2}" type="presParOf" srcId="{7C639B74-4B4E-4B0F-8F69-32A2BDD1990B}" destId="{1E4ED196-7A05-4F82-B729-156CC23DEC74}" srcOrd="20" destOrd="0" presId="urn:microsoft.com/office/officeart/2005/8/layout/radial5"/>
    <dgm:cxn modelId="{5AB4F17D-6D9A-4DB4-B5A6-D072D644F781}" type="presParOf" srcId="{7C639B74-4B4E-4B0F-8F69-32A2BDD1990B}" destId="{5454D922-D42A-493F-BA02-E8411799FC19}" srcOrd="21" destOrd="0" presId="urn:microsoft.com/office/officeart/2005/8/layout/radial5"/>
    <dgm:cxn modelId="{5D1F1858-3E88-445A-8E79-3E8BD7D751CA}" type="presParOf" srcId="{5454D922-D42A-493F-BA02-E8411799FC19}" destId="{E7C6A5EC-5220-4DFE-B0E9-6B2F7A8549F1}" srcOrd="0" destOrd="0" presId="urn:microsoft.com/office/officeart/2005/8/layout/radial5"/>
    <dgm:cxn modelId="{E6EFEEFE-A009-4845-AEB3-18DE25647B31}" type="presParOf" srcId="{7C639B74-4B4E-4B0F-8F69-32A2BDD1990B}" destId="{72AE52F8-B9EB-42AF-8B0B-1D0C5BA67B47}" srcOrd="22" destOrd="0" presId="urn:microsoft.com/office/officeart/2005/8/layout/radial5"/>
    <dgm:cxn modelId="{5C3B6CCC-3CA6-4F63-8E02-3DEC621E0FDE}" type="presParOf" srcId="{7C639B74-4B4E-4B0F-8F69-32A2BDD1990B}" destId="{A689432D-B7CB-4871-9823-55C6196B59EC}" srcOrd="23" destOrd="0" presId="urn:microsoft.com/office/officeart/2005/8/layout/radial5"/>
    <dgm:cxn modelId="{127010CF-2358-441F-A3D6-D0E8C97A6551}" type="presParOf" srcId="{A689432D-B7CB-4871-9823-55C6196B59EC}" destId="{9D375095-FE59-4B68-ADE9-EB22084A3710}" srcOrd="0" destOrd="0" presId="urn:microsoft.com/office/officeart/2005/8/layout/radial5"/>
    <dgm:cxn modelId="{1041D5A8-0B40-4EFA-B692-E2990150BD79}" type="presParOf" srcId="{7C639B74-4B4E-4B0F-8F69-32A2BDD1990B}" destId="{7233E3F4-A795-43B3-AB2A-5F3F49C8CB04}" srcOrd="24" destOrd="0" presId="urn:microsoft.com/office/officeart/2005/8/layout/radial5"/>
    <dgm:cxn modelId="{5A1279B6-C503-4AB7-B92D-ACE7B9576B32}" type="presParOf" srcId="{7C639B74-4B4E-4B0F-8F69-32A2BDD1990B}" destId="{5FDB96E8-C945-47DF-ACC0-7BFC25E28663}" srcOrd="25" destOrd="0" presId="urn:microsoft.com/office/officeart/2005/8/layout/radial5"/>
    <dgm:cxn modelId="{F66609D7-B35A-4D64-9958-86A107C3EEE5}" type="presParOf" srcId="{5FDB96E8-C945-47DF-ACC0-7BFC25E28663}" destId="{B130A582-4BEC-4AD6-A4E9-765E882DE8E8}" srcOrd="0" destOrd="0" presId="urn:microsoft.com/office/officeart/2005/8/layout/radial5"/>
    <dgm:cxn modelId="{6E543D38-0319-4027-AA17-ABC3A344BAC2}" type="presParOf" srcId="{7C639B74-4B4E-4B0F-8F69-32A2BDD1990B}" destId="{F0F11133-2BBE-4D8F-867B-AC27520A50B4}" srcOrd="26" destOrd="0" presId="urn:microsoft.com/office/officeart/2005/8/layout/radial5"/>
    <dgm:cxn modelId="{1D2A4725-9470-4CEE-8F06-17715F69AF69}" type="presParOf" srcId="{7C639B74-4B4E-4B0F-8F69-32A2BDD1990B}" destId="{59818304-B035-42B2-80C9-7D67FE602C35}" srcOrd="27" destOrd="0" presId="urn:microsoft.com/office/officeart/2005/8/layout/radial5"/>
    <dgm:cxn modelId="{3D6BBF73-0E29-482D-8CAC-9643F4CE0D90}" type="presParOf" srcId="{59818304-B035-42B2-80C9-7D67FE602C35}" destId="{C5BCD0AF-DBB3-4E5E-AC38-A5690D074421}" srcOrd="0" destOrd="0" presId="urn:microsoft.com/office/officeart/2005/8/layout/radial5"/>
    <dgm:cxn modelId="{1E9547DA-A7F6-42CD-ADD9-E95A8C2644B2}" type="presParOf" srcId="{7C639B74-4B4E-4B0F-8F69-32A2BDD1990B}" destId="{CBED9F46-4FB5-484C-A90D-18D5EFF0CC8E}" srcOrd="2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D2DDC7-D16A-4EE6-8E29-DF7C8DDC2E1C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9BE092A4-6D58-4810-95B7-A02C364B1490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AC Bus transport facility for faculty at nominal rate and free for non-teaching staff</a:t>
          </a:r>
        </a:p>
      </dgm:t>
    </dgm:pt>
    <dgm:pt modelId="{EAF2BC16-9E82-435E-BB0B-A09BA9AE87EA}" type="parTrans" cxnId="{6D9D94FF-4691-40BC-921C-E3C3AD703ADC}">
      <dgm:prSet/>
      <dgm:spPr/>
      <dgm:t>
        <a:bodyPr/>
        <a:lstStyle/>
        <a:p>
          <a:endParaRPr lang="en-IN" sz="1400" b="1"/>
        </a:p>
      </dgm:t>
    </dgm:pt>
    <dgm:pt modelId="{D6EA1096-210D-417B-B1E6-1E8F775D3B2F}" type="sibTrans" cxnId="{6D9D94FF-4691-40BC-921C-E3C3AD703ADC}">
      <dgm:prSet/>
      <dgm:spPr/>
      <dgm:t>
        <a:bodyPr/>
        <a:lstStyle/>
        <a:p>
          <a:endParaRPr lang="en-IN" sz="1400" b="1"/>
        </a:p>
      </dgm:t>
    </dgm:pt>
    <dgm:pt modelId="{1729BD66-FAF1-4E44-BBAE-7227BE171B83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CAS, Annul increment in 2 appraisal cycles (Jan &amp; Jul) &amp; Faculty  incentive Scheme</a:t>
          </a:r>
        </a:p>
      </dgm:t>
    </dgm:pt>
    <dgm:pt modelId="{FDEF9456-8E30-4F3E-9C8D-F418B4172FF0}" type="parTrans" cxnId="{185C48FE-338D-4F0C-AE51-7D998B0953A5}">
      <dgm:prSet/>
      <dgm:spPr/>
      <dgm:t>
        <a:bodyPr/>
        <a:lstStyle/>
        <a:p>
          <a:endParaRPr lang="en-IN" sz="1400" b="1"/>
        </a:p>
      </dgm:t>
    </dgm:pt>
    <dgm:pt modelId="{3B3395AF-709C-40CC-AFEC-049F474E08A3}" type="sibTrans" cxnId="{185C48FE-338D-4F0C-AE51-7D998B0953A5}">
      <dgm:prSet/>
      <dgm:spPr/>
      <dgm:t>
        <a:bodyPr/>
        <a:lstStyle/>
        <a:p>
          <a:endParaRPr lang="en-IN" sz="1400" b="1"/>
        </a:p>
      </dgm:t>
    </dgm:pt>
    <dgm:pt modelId="{5251CC9F-9E95-4D8D-B7BC-87B01AFA45C1}">
      <dgm:prSet phldrT="[Text]" custT="1"/>
      <dgm:spPr/>
      <dgm:t>
        <a:bodyPr/>
        <a:lstStyle/>
        <a:p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Mental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Welbeing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Counseling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Center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endParaRPr lang="en-IN" sz="12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9F6BC8F0-BD04-419A-94EE-CC3A8E4F7011}" type="parTrans" cxnId="{70F4DAD1-2AA1-48A6-8BD8-1269A4D40ECC}">
      <dgm:prSet/>
      <dgm:spPr/>
      <dgm:t>
        <a:bodyPr/>
        <a:lstStyle/>
        <a:p>
          <a:endParaRPr lang="en-IN" sz="1400" b="1"/>
        </a:p>
      </dgm:t>
    </dgm:pt>
    <dgm:pt modelId="{6101ECD4-5687-47F5-8AE4-7804EC5E01C9}" type="sibTrans" cxnId="{70F4DAD1-2AA1-48A6-8BD8-1269A4D40ECC}">
      <dgm:prSet/>
      <dgm:spPr/>
      <dgm:t>
        <a:bodyPr/>
        <a:lstStyle/>
        <a:p>
          <a:endParaRPr lang="en-IN" sz="1400" b="1"/>
        </a:p>
      </dgm:t>
    </dgm:pt>
    <dgm:pt modelId="{AD44F580-AF6E-44E5-B3E2-90C546EB47D8}">
      <dgm:prSet phldrT="[Text]"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OPD Physiotherapy facilities at nominal rate</a:t>
          </a:r>
        </a:p>
      </dgm:t>
    </dgm:pt>
    <dgm:pt modelId="{649A67ED-491B-479E-BD37-A001079EC878}" type="parTrans" cxnId="{071D5E65-D3E3-4A56-ACE0-C66921A0A7D1}">
      <dgm:prSet/>
      <dgm:spPr/>
      <dgm:t>
        <a:bodyPr/>
        <a:lstStyle/>
        <a:p>
          <a:endParaRPr lang="en-IN" sz="1400" b="1"/>
        </a:p>
      </dgm:t>
    </dgm:pt>
    <dgm:pt modelId="{BD33349F-8F8F-4DC2-BCCD-267714D10041}" type="sibTrans" cxnId="{071D5E65-D3E3-4A56-ACE0-C66921A0A7D1}">
      <dgm:prSet/>
      <dgm:spPr/>
      <dgm:t>
        <a:bodyPr/>
        <a:lstStyle/>
        <a:p>
          <a:endParaRPr lang="en-IN" sz="1400" b="1"/>
        </a:p>
      </dgm:t>
    </dgm:pt>
    <dgm:pt modelId="{D6EE9914-DAAB-4077-AF9C-A70DA7307850}">
      <dgm:prSet phldrT="[Text]"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Creche facility for Employees kids</a:t>
          </a:r>
        </a:p>
      </dgm:t>
    </dgm:pt>
    <dgm:pt modelId="{C901F7F7-F258-4F2D-9964-85E8220DB55D}" type="parTrans" cxnId="{C1F43FA4-83F4-4FEB-B256-0ED719A30C6F}">
      <dgm:prSet/>
      <dgm:spPr/>
      <dgm:t>
        <a:bodyPr/>
        <a:lstStyle/>
        <a:p>
          <a:endParaRPr lang="en-IN" sz="1400" b="1"/>
        </a:p>
      </dgm:t>
    </dgm:pt>
    <dgm:pt modelId="{FB77D87C-90EA-44FF-8CF0-3890D4CCBFA7}" type="sibTrans" cxnId="{C1F43FA4-83F4-4FEB-B256-0ED719A30C6F}">
      <dgm:prSet/>
      <dgm:spPr/>
      <dgm:t>
        <a:bodyPr/>
        <a:lstStyle/>
        <a:p>
          <a:endParaRPr lang="en-IN" sz="1400" b="1"/>
        </a:p>
      </dgm:t>
    </dgm:pt>
    <dgm:pt modelId="{0CDD30F2-6795-4B7C-8E6E-052B924F9D45}">
      <dgm:prSet phldrT="[Text]"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20% fee concession to employees  on PhD program  for employee</a:t>
          </a:r>
        </a:p>
      </dgm:t>
    </dgm:pt>
    <dgm:pt modelId="{A67F20DF-1CD6-4BF0-97D9-572CEC0A7658}" type="parTrans" cxnId="{BCEE7293-E340-4321-A9CE-CB8C6C8B2E4F}">
      <dgm:prSet/>
      <dgm:spPr/>
      <dgm:t>
        <a:bodyPr/>
        <a:lstStyle/>
        <a:p>
          <a:endParaRPr lang="en-IN" sz="1400" b="1"/>
        </a:p>
      </dgm:t>
    </dgm:pt>
    <dgm:pt modelId="{A6594817-CC18-433E-B2DE-0BE9E8E6D945}" type="sibTrans" cxnId="{BCEE7293-E340-4321-A9CE-CB8C6C8B2E4F}">
      <dgm:prSet/>
      <dgm:spPr/>
      <dgm:t>
        <a:bodyPr/>
        <a:lstStyle/>
        <a:p>
          <a:endParaRPr lang="en-IN" sz="1400" b="1"/>
        </a:p>
      </dgm:t>
    </dgm:pt>
    <dgm:pt modelId="{01189CB1-5E6A-4E1B-9E3F-4270E489579D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15% Fee concession to employees wards for admission in KRMU Courses</a:t>
          </a:r>
        </a:p>
      </dgm:t>
    </dgm:pt>
    <dgm:pt modelId="{F2262D22-EEDC-413E-B5D8-55C64502D068}" type="parTrans" cxnId="{6FF1BB4C-9139-4B28-8937-213C000FEDFA}">
      <dgm:prSet/>
      <dgm:spPr/>
      <dgm:t>
        <a:bodyPr/>
        <a:lstStyle/>
        <a:p>
          <a:endParaRPr lang="en-IN" sz="1400" b="1"/>
        </a:p>
      </dgm:t>
    </dgm:pt>
    <dgm:pt modelId="{E4BD634A-A793-49B0-96AD-03B1255AF7AA}" type="sibTrans" cxnId="{6FF1BB4C-9139-4B28-8937-213C000FEDFA}">
      <dgm:prSet/>
      <dgm:spPr/>
      <dgm:t>
        <a:bodyPr/>
        <a:lstStyle/>
        <a:p>
          <a:endParaRPr lang="en-IN" sz="1400" b="1"/>
        </a:p>
      </dgm:t>
    </dgm:pt>
    <dgm:pt modelId="{7999562B-C164-46D4-8D3E-E804298A033C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Financial support for participation in prestigious academic event </a:t>
          </a:r>
        </a:p>
      </dgm:t>
    </dgm:pt>
    <dgm:pt modelId="{DE7B7631-9128-4FF2-AD8A-0C6604D71213}" type="parTrans" cxnId="{586BBF2D-EBA7-4AC9-B1DB-A2AC87B9896A}">
      <dgm:prSet/>
      <dgm:spPr/>
      <dgm:t>
        <a:bodyPr/>
        <a:lstStyle/>
        <a:p>
          <a:endParaRPr lang="en-IN" sz="1400" b="1"/>
        </a:p>
      </dgm:t>
    </dgm:pt>
    <dgm:pt modelId="{5D331D21-829D-48EB-BBC1-911CDF292433}" type="sibTrans" cxnId="{586BBF2D-EBA7-4AC9-B1DB-A2AC87B9896A}">
      <dgm:prSet/>
      <dgm:spPr/>
      <dgm:t>
        <a:bodyPr/>
        <a:lstStyle/>
        <a:p>
          <a:endParaRPr lang="en-IN" sz="1400" b="1"/>
        </a:p>
      </dgm:t>
    </dgm:pt>
    <dgm:pt modelId="{BD8F92C6-04DE-4AF0-9566-07ED988123A5}">
      <dgm:prSet phldrT="[Text]" custT="1"/>
      <dgm:spPr/>
      <dgm:t>
        <a:bodyPr/>
        <a:lstStyle/>
        <a:p>
          <a:r>
            <a:rPr lang="en-GB" sz="1200" b="1" dirty="0"/>
            <a:t>Recreational Facilities (Gym &amp; Sports)</a:t>
          </a:r>
          <a:endParaRPr lang="en-IN" sz="1200" b="1" dirty="0"/>
        </a:p>
      </dgm:t>
    </dgm:pt>
    <dgm:pt modelId="{E556EA3C-8B4E-4232-B0BE-FCC370293366}" type="parTrans" cxnId="{25217CE8-5D57-46D7-9BC2-4D0F22BA5F07}">
      <dgm:prSet/>
      <dgm:spPr/>
      <dgm:t>
        <a:bodyPr/>
        <a:lstStyle/>
        <a:p>
          <a:endParaRPr lang="en-IN" sz="1400" b="1"/>
        </a:p>
      </dgm:t>
    </dgm:pt>
    <dgm:pt modelId="{454F6AF1-AB27-47CD-ACD0-B2BA5BBE6EB9}" type="sibTrans" cxnId="{25217CE8-5D57-46D7-9BC2-4D0F22BA5F07}">
      <dgm:prSet/>
      <dgm:spPr/>
      <dgm:t>
        <a:bodyPr/>
        <a:lstStyle/>
        <a:p>
          <a:endParaRPr lang="en-IN" sz="1400" b="1"/>
        </a:p>
      </dgm:t>
    </dgm:pt>
    <dgm:pt modelId="{E7F98667-96AD-46D0-AA2B-41AC045C0B92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Employee Provident Fund (EPF) &amp; ESI</a:t>
          </a:r>
        </a:p>
      </dgm:t>
    </dgm:pt>
    <dgm:pt modelId="{075C7708-3E0E-47BC-905F-29181F1E6C74}" type="parTrans" cxnId="{CAD7FE3F-079E-4CD5-B6FB-9A1A5119A417}">
      <dgm:prSet/>
      <dgm:spPr/>
      <dgm:t>
        <a:bodyPr/>
        <a:lstStyle/>
        <a:p>
          <a:endParaRPr lang="en-IN" sz="1400" b="1"/>
        </a:p>
      </dgm:t>
    </dgm:pt>
    <dgm:pt modelId="{B7D8C925-1C63-4A0A-8BFA-E84DA5024CBD}" type="sibTrans" cxnId="{CAD7FE3F-079E-4CD5-B6FB-9A1A5119A417}">
      <dgm:prSet/>
      <dgm:spPr/>
      <dgm:t>
        <a:bodyPr/>
        <a:lstStyle/>
        <a:p>
          <a:endParaRPr lang="en-IN" sz="1400" b="1"/>
        </a:p>
      </dgm:t>
    </dgm:pt>
    <dgm:pt modelId="{E1A596E1-7E58-4B3F-AD15-F325D068C2ED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Group Insurance</a:t>
          </a:r>
        </a:p>
      </dgm:t>
    </dgm:pt>
    <dgm:pt modelId="{B29F5AD0-97B4-4089-BA0B-E96FEFD87E52}" type="parTrans" cxnId="{8711A45E-DC37-42B6-BBDE-E049DD2DF576}">
      <dgm:prSet/>
      <dgm:spPr/>
      <dgm:t>
        <a:bodyPr/>
        <a:lstStyle/>
        <a:p>
          <a:endParaRPr lang="en-IN"/>
        </a:p>
      </dgm:t>
    </dgm:pt>
    <dgm:pt modelId="{80FB0F85-390E-4E09-9B76-B5E79DBB53C1}" type="sibTrans" cxnId="{8711A45E-DC37-42B6-BBDE-E049DD2DF576}">
      <dgm:prSet/>
      <dgm:spPr/>
      <dgm:t>
        <a:bodyPr/>
        <a:lstStyle/>
        <a:p>
          <a:endParaRPr lang="en-IN"/>
        </a:p>
      </dgm:t>
    </dgm:pt>
    <dgm:pt modelId="{C4F6430E-8367-46AE-8814-9FF6380AE3F1}">
      <dgm:prSet phldrT="[Text]" custT="1"/>
      <dgm:spPr/>
      <dgm:t>
        <a:bodyPr/>
        <a:lstStyle/>
        <a:p>
          <a:r>
            <a:rPr lang="en-GB" sz="1200" b="1" kern="1200" dirty="0"/>
            <a:t>Organic Veg mart for employees (subsidised rate)</a:t>
          </a:r>
          <a:endParaRPr lang="en-IN" sz="12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AE8B2BEF-A674-44F0-AB92-19200183BCD3}" type="parTrans" cxnId="{C27C87B4-7C2E-4EB8-BAE1-F84F45070F78}">
      <dgm:prSet/>
      <dgm:spPr/>
      <dgm:t>
        <a:bodyPr/>
        <a:lstStyle/>
        <a:p>
          <a:endParaRPr lang="en-IN"/>
        </a:p>
      </dgm:t>
    </dgm:pt>
    <dgm:pt modelId="{645E3DD4-245C-4339-B7AD-46CE76AFF9D7}" type="sibTrans" cxnId="{C27C87B4-7C2E-4EB8-BAE1-F84F45070F78}">
      <dgm:prSet/>
      <dgm:spPr/>
      <dgm:t>
        <a:bodyPr/>
        <a:lstStyle/>
        <a:p>
          <a:endParaRPr lang="en-IN"/>
        </a:p>
      </dgm:t>
    </dgm:pt>
    <dgm:pt modelId="{C521C73D-0A6E-441C-959A-262C68756DC6}">
      <dgm:prSet phldrT="[Text]" custT="1"/>
      <dgm:spPr/>
      <dgm:t>
        <a:bodyPr/>
        <a:lstStyle/>
        <a:p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24x7 Electricity, ATM, Medical &amp; Ambulance facility</a:t>
          </a:r>
        </a:p>
      </dgm:t>
    </dgm:pt>
    <dgm:pt modelId="{EB3B46CA-F9FA-42A6-ADEB-1DDF09E09266}" type="parTrans" cxnId="{DE727709-564F-4E3B-8EB2-FF5BA0CBED61}">
      <dgm:prSet/>
      <dgm:spPr/>
      <dgm:t>
        <a:bodyPr/>
        <a:lstStyle/>
        <a:p>
          <a:endParaRPr lang="en-IN"/>
        </a:p>
      </dgm:t>
    </dgm:pt>
    <dgm:pt modelId="{01B12409-E317-4141-A894-56F4EEC0A0AF}" type="sibTrans" cxnId="{DE727709-564F-4E3B-8EB2-FF5BA0CBED61}">
      <dgm:prSet/>
      <dgm:spPr/>
      <dgm:t>
        <a:bodyPr/>
        <a:lstStyle/>
        <a:p>
          <a:endParaRPr lang="en-IN"/>
        </a:p>
      </dgm:t>
    </dgm:pt>
    <dgm:pt modelId="{22E41EA3-6B5C-4EA2-A579-0CE88E257FD6}">
      <dgm:prSet/>
      <dgm:spPr/>
      <dgm:t>
        <a:bodyPr/>
        <a:lstStyle/>
        <a:p>
          <a:r>
            <a:rPr lang="en-IN" b="1" dirty="0"/>
            <a:t>Gratuity after 5 years</a:t>
          </a:r>
        </a:p>
      </dgm:t>
    </dgm:pt>
    <dgm:pt modelId="{DAA7D7FC-6DC5-49FA-97CF-8C241585C6D1}" type="parTrans" cxnId="{5434216A-2CB2-40E2-8B80-79136A507BCF}">
      <dgm:prSet/>
      <dgm:spPr/>
      <dgm:t>
        <a:bodyPr/>
        <a:lstStyle/>
        <a:p>
          <a:endParaRPr lang="en-IN"/>
        </a:p>
      </dgm:t>
    </dgm:pt>
    <dgm:pt modelId="{27D6AA81-411F-408A-B722-29896956E9DC}" type="sibTrans" cxnId="{5434216A-2CB2-40E2-8B80-79136A507BCF}">
      <dgm:prSet/>
      <dgm:spPr/>
      <dgm:t>
        <a:bodyPr/>
        <a:lstStyle/>
        <a:p>
          <a:endParaRPr lang="en-IN"/>
        </a:p>
      </dgm:t>
    </dgm:pt>
    <dgm:pt modelId="{837C1A98-0369-4351-84E5-2DB43D7214FD}" type="pres">
      <dgm:prSet presAssocID="{B0D2DDC7-D16A-4EE6-8E29-DF7C8DDC2E1C}" presName="Name0" presStyleCnt="0">
        <dgm:presLayoutVars>
          <dgm:dir/>
          <dgm:resizeHandles val="exact"/>
        </dgm:presLayoutVars>
      </dgm:prSet>
      <dgm:spPr/>
    </dgm:pt>
    <dgm:pt modelId="{8E094019-E46F-43C2-89FA-9D0777E35F3F}" type="pres">
      <dgm:prSet presAssocID="{B0D2DDC7-D16A-4EE6-8E29-DF7C8DDC2E1C}" presName="cycle" presStyleCnt="0"/>
      <dgm:spPr/>
    </dgm:pt>
    <dgm:pt modelId="{26AC8BFF-B52B-4CD0-AF71-FB2669A6289A}" type="pres">
      <dgm:prSet presAssocID="{9BE092A4-6D58-4810-95B7-A02C364B1490}" presName="nodeFirstNode" presStyleLbl="node1" presStyleIdx="0" presStyleCnt="14" custScaleX="130963" custScaleY="195352">
        <dgm:presLayoutVars>
          <dgm:bulletEnabled val="1"/>
        </dgm:presLayoutVars>
      </dgm:prSet>
      <dgm:spPr/>
    </dgm:pt>
    <dgm:pt modelId="{D855DFC4-69FF-43C9-BF20-33FF80A44E11}" type="pres">
      <dgm:prSet presAssocID="{D6EA1096-210D-417B-B1E6-1E8F775D3B2F}" presName="sibTransFirstNode" presStyleLbl="bgShp" presStyleIdx="0" presStyleCnt="1"/>
      <dgm:spPr/>
    </dgm:pt>
    <dgm:pt modelId="{98329AF8-8D68-4B8C-B85E-BC5110DBAED5}" type="pres">
      <dgm:prSet presAssocID="{1729BD66-FAF1-4E44-BBAE-7227BE171B83}" presName="nodeFollowingNodes" presStyleLbl="node1" presStyleIdx="1" presStyleCnt="14" custScaleX="159527" custScaleY="166416" custRadScaleRad="115555" custRadScaleInc="35380">
        <dgm:presLayoutVars>
          <dgm:bulletEnabled val="1"/>
        </dgm:presLayoutVars>
      </dgm:prSet>
      <dgm:spPr/>
    </dgm:pt>
    <dgm:pt modelId="{B8E7AD23-D510-40C1-A852-70064F52BC11}" type="pres">
      <dgm:prSet presAssocID="{5251CC9F-9E95-4D8D-B7BC-87B01AFA45C1}" presName="nodeFollowingNodes" presStyleLbl="node1" presStyleIdx="2" presStyleCnt="14" custScaleX="91613" custScaleY="137230" custRadScaleRad="108276" custRadScaleInc="16932">
        <dgm:presLayoutVars>
          <dgm:bulletEnabled val="1"/>
        </dgm:presLayoutVars>
      </dgm:prSet>
      <dgm:spPr/>
    </dgm:pt>
    <dgm:pt modelId="{FFBB9020-6C61-4A4F-A2C5-CB8750C0CFA4}" type="pres">
      <dgm:prSet presAssocID="{AD44F580-AF6E-44E5-B3E2-90C546EB47D8}" presName="nodeFollowingNodes" presStyleLbl="node1" presStyleIdx="3" presStyleCnt="14" custScaleX="122948" custScaleY="150015" custRadScaleRad="106675" custRadScaleInc="-16967">
        <dgm:presLayoutVars>
          <dgm:bulletEnabled val="1"/>
        </dgm:presLayoutVars>
      </dgm:prSet>
      <dgm:spPr/>
    </dgm:pt>
    <dgm:pt modelId="{076F1F04-FD92-4991-864E-F25544CE2AC4}" type="pres">
      <dgm:prSet presAssocID="{D6EE9914-DAAB-4077-AF9C-A70DA7307850}" presName="nodeFollowingNodes" presStyleLbl="node1" presStyleIdx="4" presStyleCnt="14" custScaleY="141968" custRadScaleRad="104840" custRadScaleInc="-45524">
        <dgm:presLayoutVars>
          <dgm:bulletEnabled val="1"/>
        </dgm:presLayoutVars>
      </dgm:prSet>
      <dgm:spPr/>
    </dgm:pt>
    <dgm:pt modelId="{4492EC07-E446-4590-8236-F6C00D485BE7}" type="pres">
      <dgm:prSet presAssocID="{0CDD30F2-6795-4B7C-8E6E-052B924F9D45}" presName="nodeFollowingNodes" presStyleLbl="node1" presStyleIdx="5" presStyleCnt="14" custScaleX="141878" custScaleY="156234" custRadScaleRad="106176" custRadScaleInc="-71282">
        <dgm:presLayoutVars>
          <dgm:bulletEnabled val="1"/>
        </dgm:presLayoutVars>
      </dgm:prSet>
      <dgm:spPr/>
    </dgm:pt>
    <dgm:pt modelId="{B0AE7184-BEDB-4072-B3E0-29374C1C3DDF}" type="pres">
      <dgm:prSet presAssocID="{01189CB1-5E6A-4E1B-9E3F-4270E489579D}" presName="nodeFollowingNodes" presStyleLbl="node1" presStyleIdx="6" presStyleCnt="14" custScaleX="143126" custScaleY="128106" custRadScaleRad="105006" custRadScaleInc="-60276">
        <dgm:presLayoutVars>
          <dgm:bulletEnabled val="1"/>
        </dgm:presLayoutVars>
      </dgm:prSet>
      <dgm:spPr/>
    </dgm:pt>
    <dgm:pt modelId="{C043F8EB-01DB-4140-98ED-ED53D8779693}" type="pres">
      <dgm:prSet presAssocID="{7999562B-C164-46D4-8D3E-E804298A033C}" presName="nodeFollowingNodes" presStyleLbl="node1" presStyleIdx="7" presStyleCnt="14" custScaleX="132891" custScaleY="139113" custRadScaleRad="98757" custRadScaleInc="-12893">
        <dgm:presLayoutVars>
          <dgm:bulletEnabled val="1"/>
        </dgm:presLayoutVars>
      </dgm:prSet>
      <dgm:spPr/>
    </dgm:pt>
    <dgm:pt modelId="{465958BE-1A51-46E8-8C42-17117F90D39A}" type="pres">
      <dgm:prSet presAssocID="{BD8F92C6-04DE-4AF0-9566-07ED988123A5}" presName="nodeFollowingNodes" presStyleLbl="node1" presStyleIdx="8" presStyleCnt="14" custScaleX="114377" custScaleY="123285" custRadScaleRad="103994" custRadScaleInc="9437">
        <dgm:presLayoutVars>
          <dgm:bulletEnabled val="1"/>
        </dgm:presLayoutVars>
      </dgm:prSet>
      <dgm:spPr/>
    </dgm:pt>
    <dgm:pt modelId="{900FA854-1C40-4FEB-9E50-948DC5597FBB}" type="pres">
      <dgm:prSet presAssocID="{22E41EA3-6B5C-4EA2-A579-0CE88E257FD6}" presName="nodeFollowingNodes" presStyleLbl="node1" presStyleIdx="9" presStyleCnt="14">
        <dgm:presLayoutVars>
          <dgm:bulletEnabled val="1"/>
        </dgm:presLayoutVars>
      </dgm:prSet>
      <dgm:spPr/>
    </dgm:pt>
    <dgm:pt modelId="{C9C2883D-BE9A-4B8B-8DB5-F49C18C76767}" type="pres">
      <dgm:prSet presAssocID="{E7F98667-96AD-46D0-AA2B-41AC045C0B92}" presName="nodeFollowingNodes" presStyleLbl="node1" presStyleIdx="10" presStyleCnt="14" custScaleY="168935" custRadScaleRad="110476" custRadScaleInc="7854">
        <dgm:presLayoutVars>
          <dgm:bulletEnabled val="1"/>
        </dgm:presLayoutVars>
      </dgm:prSet>
      <dgm:spPr/>
    </dgm:pt>
    <dgm:pt modelId="{DB58C47E-3E2C-46EF-A8D2-16B2E5C5278B}" type="pres">
      <dgm:prSet presAssocID="{E1A596E1-7E58-4B3F-AD15-F325D068C2ED}" presName="nodeFollowingNodes" presStyleLbl="node1" presStyleIdx="11" presStyleCnt="14" custScaleY="135952" custRadScaleRad="110542" custRadScaleInc="-20408">
        <dgm:presLayoutVars>
          <dgm:bulletEnabled val="1"/>
        </dgm:presLayoutVars>
      </dgm:prSet>
      <dgm:spPr/>
    </dgm:pt>
    <dgm:pt modelId="{D48A1438-8102-4E73-BA78-2571E0C71948}" type="pres">
      <dgm:prSet presAssocID="{C4F6430E-8367-46AE-8814-9FF6380AE3F1}" presName="nodeFollowingNodes" presStyleLbl="node1" presStyleIdx="12" presStyleCnt="14" custScaleX="119728" custScaleY="172034" custRadScaleRad="106521" custRadScaleInc="-42482">
        <dgm:presLayoutVars>
          <dgm:bulletEnabled val="1"/>
        </dgm:presLayoutVars>
      </dgm:prSet>
      <dgm:spPr/>
    </dgm:pt>
    <dgm:pt modelId="{08C21C2D-7201-459A-8EC4-EB2B9D6C8C13}" type="pres">
      <dgm:prSet presAssocID="{C521C73D-0A6E-441C-959A-262C68756DC6}" presName="nodeFollowingNodes" presStyleLbl="node1" presStyleIdx="13" presStyleCnt="14" custScaleX="128116" custScaleY="192765" custLinFactNeighborX="-5067" custLinFactNeighborY="3927" custRadScaleRad="104233" custRadScaleInc="-28865">
        <dgm:presLayoutVars>
          <dgm:bulletEnabled val="1"/>
        </dgm:presLayoutVars>
      </dgm:prSet>
      <dgm:spPr/>
    </dgm:pt>
  </dgm:ptLst>
  <dgm:cxnLst>
    <dgm:cxn modelId="{0E84D707-38D0-48DE-AA9E-625C0DEC62F5}" type="presOf" srcId="{D6EA1096-210D-417B-B1E6-1E8F775D3B2F}" destId="{D855DFC4-69FF-43C9-BF20-33FF80A44E11}" srcOrd="0" destOrd="0" presId="urn:microsoft.com/office/officeart/2005/8/layout/cycle3"/>
    <dgm:cxn modelId="{DE727709-564F-4E3B-8EB2-FF5BA0CBED61}" srcId="{B0D2DDC7-D16A-4EE6-8E29-DF7C8DDC2E1C}" destId="{C521C73D-0A6E-441C-959A-262C68756DC6}" srcOrd="13" destOrd="0" parTransId="{EB3B46CA-F9FA-42A6-ADEB-1DDF09E09266}" sibTransId="{01B12409-E317-4141-A894-56F4EEC0A0AF}"/>
    <dgm:cxn modelId="{32B9DD09-20E1-4716-A676-5950D7A8817C}" type="presOf" srcId="{1729BD66-FAF1-4E44-BBAE-7227BE171B83}" destId="{98329AF8-8D68-4B8C-B85E-BC5110DBAED5}" srcOrd="0" destOrd="0" presId="urn:microsoft.com/office/officeart/2005/8/layout/cycle3"/>
    <dgm:cxn modelId="{3ACDD20A-651F-4593-B911-96C5C5747E9A}" type="presOf" srcId="{5251CC9F-9E95-4D8D-B7BC-87B01AFA45C1}" destId="{B8E7AD23-D510-40C1-A852-70064F52BC11}" srcOrd="0" destOrd="0" presId="urn:microsoft.com/office/officeart/2005/8/layout/cycle3"/>
    <dgm:cxn modelId="{D6660A0F-1762-4F23-908F-5642761A23C6}" type="presOf" srcId="{B0D2DDC7-D16A-4EE6-8E29-DF7C8DDC2E1C}" destId="{837C1A98-0369-4351-84E5-2DB43D7214FD}" srcOrd="0" destOrd="0" presId="urn:microsoft.com/office/officeart/2005/8/layout/cycle3"/>
    <dgm:cxn modelId="{586BBF2D-EBA7-4AC9-B1DB-A2AC87B9896A}" srcId="{B0D2DDC7-D16A-4EE6-8E29-DF7C8DDC2E1C}" destId="{7999562B-C164-46D4-8D3E-E804298A033C}" srcOrd="7" destOrd="0" parTransId="{DE7B7631-9128-4FF2-AD8A-0C6604D71213}" sibTransId="{5D331D21-829D-48EB-BBC1-911CDF292433}"/>
    <dgm:cxn modelId="{AF193E39-B7C7-4FCB-880A-BE1195BF75F7}" type="presOf" srcId="{22E41EA3-6B5C-4EA2-A579-0CE88E257FD6}" destId="{900FA854-1C40-4FEB-9E50-948DC5597FBB}" srcOrd="0" destOrd="0" presId="urn:microsoft.com/office/officeart/2005/8/layout/cycle3"/>
    <dgm:cxn modelId="{C7B8393E-9603-4BD7-BF90-584439E2B31C}" type="presOf" srcId="{9BE092A4-6D58-4810-95B7-A02C364B1490}" destId="{26AC8BFF-B52B-4CD0-AF71-FB2669A6289A}" srcOrd="0" destOrd="0" presId="urn:microsoft.com/office/officeart/2005/8/layout/cycle3"/>
    <dgm:cxn modelId="{CAD7FE3F-079E-4CD5-B6FB-9A1A5119A417}" srcId="{B0D2DDC7-D16A-4EE6-8E29-DF7C8DDC2E1C}" destId="{E7F98667-96AD-46D0-AA2B-41AC045C0B92}" srcOrd="10" destOrd="0" parTransId="{075C7708-3E0E-47BC-905F-29181F1E6C74}" sibTransId="{B7D8C925-1C63-4A0A-8BFA-E84DA5024CBD}"/>
    <dgm:cxn modelId="{8711A45E-DC37-42B6-BBDE-E049DD2DF576}" srcId="{B0D2DDC7-D16A-4EE6-8E29-DF7C8DDC2E1C}" destId="{E1A596E1-7E58-4B3F-AD15-F325D068C2ED}" srcOrd="11" destOrd="0" parTransId="{B29F5AD0-97B4-4089-BA0B-E96FEFD87E52}" sibTransId="{80FB0F85-390E-4E09-9B76-B5E79DBB53C1}"/>
    <dgm:cxn modelId="{071D5E65-D3E3-4A56-ACE0-C66921A0A7D1}" srcId="{B0D2DDC7-D16A-4EE6-8E29-DF7C8DDC2E1C}" destId="{AD44F580-AF6E-44E5-B3E2-90C546EB47D8}" srcOrd="3" destOrd="0" parTransId="{649A67ED-491B-479E-BD37-A001079EC878}" sibTransId="{BD33349F-8F8F-4DC2-BCCD-267714D10041}"/>
    <dgm:cxn modelId="{C0359066-5FC0-462E-BC49-B908EBD6A326}" type="presOf" srcId="{AD44F580-AF6E-44E5-B3E2-90C546EB47D8}" destId="{FFBB9020-6C61-4A4F-A2C5-CB8750C0CFA4}" srcOrd="0" destOrd="0" presId="urn:microsoft.com/office/officeart/2005/8/layout/cycle3"/>
    <dgm:cxn modelId="{5434216A-2CB2-40E2-8B80-79136A507BCF}" srcId="{B0D2DDC7-D16A-4EE6-8E29-DF7C8DDC2E1C}" destId="{22E41EA3-6B5C-4EA2-A579-0CE88E257FD6}" srcOrd="9" destOrd="0" parTransId="{DAA7D7FC-6DC5-49FA-97CF-8C241585C6D1}" sibTransId="{27D6AA81-411F-408A-B722-29896956E9DC}"/>
    <dgm:cxn modelId="{6FF1BB4C-9139-4B28-8937-213C000FEDFA}" srcId="{B0D2DDC7-D16A-4EE6-8E29-DF7C8DDC2E1C}" destId="{01189CB1-5E6A-4E1B-9E3F-4270E489579D}" srcOrd="6" destOrd="0" parTransId="{F2262D22-EEDC-413E-B5D8-55C64502D068}" sibTransId="{E4BD634A-A793-49B0-96AD-03B1255AF7AA}"/>
    <dgm:cxn modelId="{82602954-497A-4560-A4FB-160DF23D4335}" type="presOf" srcId="{E7F98667-96AD-46D0-AA2B-41AC045C0B92}" destId="{C9C2883D-BE9A-4B8B-8DB5-F49C18C76767}" srcOrd="0" destOrd="0" presId="urn:microsoft.com/office/officeart/2005/8/layout/cycle3"/>
    <dgm:cxn modelId="{6AD66154-BF05-4A3E-B113-2CE584425A3A}" type="presOf" srcId="{7999562B-C164-46D4-8D3E-E804298A033C}" destId="{C043F8EB-01DB-4140-98ED-ED53D8779693}" srcOrd="0" destOrd="0" presId="urn:microsoft.com/office/officeart/2005/8/layout/cycle3"/>
    <dgm:cxn modelId="{BCEE7293-E340-4321-A9CE-CB8C6C8B2E4F}" srcId="{B0D2DDC7-D16A-4EE6-8E29-DF7C8DDC2E1C}" destId="{0CDD30F2-6795-4B7C-8E6E-052B924F9D45}" srcOrd="5" destOrd="0" parTransId="{A67F20DF-1CD6-4BF0-97D9-572CEC0A7658}" sibTransId="{A6594817-CC18-433E-B2DE-0BE9E8E6D945}"/>
    <dgm:cxn modelId="{00020DA3-707C-4C60-BD19-4B66B3002F93}" type="presOf" srcId="{01189CB1-5E6A-4E1B-9E3F-4270E489579D}" destId="{B0AE7184-BEDB-4072-B3E0-29374C1C3DDF}" srcOrd="0" destOrd="0" presId="urn:microsoft.com/office/officeart/2005/8/layout/cycle3"/>
    <dgm:cxn modelId="{C1F43FA4-83F4-4FEB-B256-0ED719A30C6F}" srcId="{B0D2DDC7-D16A-4EE6-8E29-DF7C8DDC2E1C}" destId="{D6EE9914-DAAB-4077-AF9C-A70DA7307850}" srcOrd="4" destOrd="0" parTransId="{C901F7F7-F258-4F2D-9964-85E8220DB55D}" sibTransId="{FB77D87C-90EA-44FF-8CF0-3890D4CCBFA7}"/>
    <dgm:cxn modelId="{D73C94A9-8A5A-4FEF-BD27-66D2C94CD093}" type="presOf" srcId="{C521C73D-0A6E-441C-959A-262C68756DC6}" destId="{08C21C2D-7201-459A-8EC4-EB2B9D6C8C13}" srcOrd="0" destOrd="0" presId="urn:microsoft.com/office/officeart/2005/8/layout/cycle3"/>
    <dgm:cxn modelId="{3939DDAF-5D0F-4427-84FA-B4DF34831355}" type="presOf" srcId="{BD8F92C6-04DE-4AF0-9566-07ED988123A5}" destId="{465958BE-1A51-46E8-8C42-17117F90D39A}" srcOrd="0" destOrd="0" presId="urn:microsoft.com/office/officeart/2005/8/layout/cycle3"/>
    <dgm:cxn modelId="{3F53B3B2-DE3B-4E51-99EA-21E19C1989C8}" type="presOf" srcId="{E1A596E1-7E58-4B3F-AD15-F325D068C2ED}" destId="{DB58C47E-3E2C-46EF-A8D2-16B2E5C5278B}" srcOrd="0" destOrd="0" presId="urn:microsoft.com/office/officeart/2005/8/layout/cycle3"/>
    <dgm:cxn modelId="{C27C87B4-7C2E-4EB8-BAE1-F84F45070F78}" srcId="{B0D2DDC7-D16A-4EE6-8E29-DF7C8DDC2E1C}" destId="{C4F6430E-8367-46AE-8814-9FF6380AE3F1}" srcOrd="12" destOrd="0" parTransId="{AE8B2BEF-A674-44F0-AB92-19200183BCD3}" sibTransId="{645E3DD4-245C-4339-B7AD-46CE76AFF9D7}"/>
    <dgm:cxn modelId="{F3CAF5C6-6C13-44A6-A10E-933B061015B7}" type="presOf" srcId="{C4F6430E-8367-46AE-8814-9FF6380AE3F1}" destId="{D48A1438-8102-4E73-BA78-2571E0C71948}" srcOrd="0" destOrd="0" presId="urn:microsoft.com/office/officeart/2005/8/layout/cycle3"/>
    <dgm:cxn modelId="{70F4DAD1-2AA1-48A6-8BD8-1269A4D40ECC}" srcId="{B0D2DDC7-D16A-4EE6-8E29-DF7C8DDC2E1C}" destId="{5251CC9F-9E95-4D8D-B7BC-87B01AFA45C1}" srcOrd="2" destOrd="0" parTransId="{9F6BC8F0-BD04-419A-94EE-CC3A8E4F7011}" sibTransId="{6101ECD4-5687-47F5-8AE4-7804EC5E01C9}"/>
    <dgm:cxn modelId="{25217CE8-5D57-46D7-9BC2-4D0F22BA5F07}" srcId="{B0D2DDC7-D16A-4EE6-8E29-DF7C8DDC2E1C}" destId="{BD8F92C6-04DE-4AF0-9566-07ED988123A5}" srcOrd="8" destOrd="0" parTransId="{E556EA3C-8B4E-4232-B0BE-FCC370293366}" sibTransId="{454F6AF1-AB27-47CD-ACD0-B2BA5BBE6EB9}"/>
    <dgm:cxn modelId="{F93276F6-26E2-40FE-A76C-170E36E622DC}" type="presOf" srcId="{D6EE9914-DAAB-4077-AF9C-A70DA7307850}" destId="{076F1F04-FD92-4991-864E-F25544CE2AC4}" srcOrd="0" destOrd="0" presId="urn:microsoft.com/office/officeart/2005/8/layout/cycle3"/>
    <dgm:cxn modelId="{F005BFF9-994F-4F3C-82FB-821D7B2BFA92}" type="presOf" srcId="{0CDD30F2-6795-4B7C-8E6E-052B924F9D45}" destId="{4492EC07-E446-4590-8236-F6C00D485BE7}" srcOrd="0" destOrd="0" presId="urn:microsoft.com/office/officeart/2005/8/layout/cycle3"/>
    <dgm:cxn modelId="{185C48FE-338D-4F0C-AE51-7D998B0953A5}" srcId="{B0D2DDC7-D16A-4EE6-8E29-DF7C8DDC2E1C}" destId="{1729BD66-FAF1-4E44-BBAE-7227BE171B83}" srcOrd="1" destOrd="0" parTransId="{FDEF9456-8E30-4F3E-9C8D-F418B4172FF0}" sibTransId="{3B3395AF-709C-40CC-AFEC-049F474E08A3}"/>
    <dgm:cxn modelId="{6D9D94FF-4691-40BC-921C-E3C3AD703ADC}" srcId="{B0D2DDC7-D16A-4EE6-8E29-DF7C8DDC2E1C}" destId="{9BE092A4-6D58-4810-95B7-A02C364B1490}" srcOrd="0" destOrd="0" parTransId="{EAF2BC16-9E82-435E-BB0B-A09BA9AE87EA}" sibTransId="{D6EA1096-210D-417B-B1E6-1E8F775D3B2F}"/>
    <dgm:cxn modelId="{26EC591A-6F7D-4A98-ADDE-A21A9820CC5B}" type="presParOf" srcId="{837C1A98-0369-4351-84E5-2DB43D7214FD}" destId="{8E094019-E46F-43C2-89FA-9D0777E35F3F}" srcOrd="0" destOrd="0" presId="urn:microsoft.com/office/officeart/2005/8/layout/cycle3"/>
    <dgm:cxn modelId="{D2699748-3BF9-49DB-94BE-7A046D383791}" type="presParOf" srcId="{8E094019-E46F-43C2-89FA-9D0777E35F3F}" destId="{26AC8BFF-B52B-4CD0-AF71-FB2669A6289A}" srcOrd="0" destOrd="0" presId="urn:microsoft.com/office/officeart/2005/8/layout/cycle3"/>
    <dgm:cxn modelId="{94EBD640-511B-47E4-93C3-5B0C83559403}" type="presParOf" srcId="{8E094019-E46F-43C2-89FA-9D0777E35F3F}" destId="{D855DFC4-69FF-43C9-BF20-33FF80A44E11}" srcOrd="1" destOrd="0" presId="urn:microsoft.com/office/officeart/2005/8/layout/cycle3"/>
    <dgm:cxn modelId="{754D9C8B-662A-4C36-A323-526DE1C3923E}" type="presParOf" srcId="{8E094019-E46F-43C2-89FA-9D0777E35F3F}" destId="{98329AF8-8D68-4B8C-B85E-BC5110DBAED5}" srcOrd="2" destOrd="0" presId="urn:microsoft.com/office/officeart/2005/8/layout/cycle3"/>
    <dgm:cxn modelId="{3806BB65-29C6-4214-B3B8-58664B27E5A0}" type="presParOf" srcId="{8E094019-E46F-43C2-89FA-9D0777E35F3F}" destId="{B8E7AD23-D510-40C1-A852-70064F52BC11}" srcOrd="3" destOrd="0" presId="urn:microsoft.com/office/officeart/2005/8/layout/cycle3"/>
    <dgm:cxn modelId="{18A077A2-9CAA-4DE9-8A6D-F2D3A0D8A721}" type="presParOf" srcId="{8E094019-E46F-43C2-89FA-9D0777E35F3F}" destId="{FFBB9020-6C61-4A4F-A2C5-CB8750C0CFA4}" srcOrd="4" destOrd="0" presId="urn:microsoft.com/office/officeart/2005/8/layout/cycle3"/>
    <dgm:cxn modelId="{AAAFAAC4-0E79-4FA8-9299-BDC638C9BE40}" type="presParOf" srcId="{8E094019-E46F-43C2-89FA-9D0777E35F3F}" destId="{076F1F04-FD92-4991-864E-F25544CE2AC4}" srcOrd="5" destOrd="0" presId="urn:microsoft.com/office/officeart/2005/8/layout/cycle3"/>
    <dgm:cxn modelId="{91230EB0-3B37-459E-A25A-9664DFC388D9}" type="presParOf" srcId="{8E094019-E46F-43C2-89FA-9D0777E35F3F}" destId="{4492EC07-E446-4590-8236-F6C00D485BE7}" srcOrd="6" destOrd="0" presId="urn:microsoft.com/office/officeart/2005/8/layout/cycle3"/>
    <dgm:cxn modelId="{31F6AD48-ECB4-4C6A-BD89-BDDDA6362486}" type="presParOf" srcId="{8E094019-E46F-43C2-89FA-9D0777E35F3F}" destId="{B0AE7184-BEDB-4072-B3E0-29374C1C3DDF}" srcOrd="7" destOrd="0" presId="urn:microsoft.com/office/officeart/2005/8/layout/cycle3"/>
    <dgm:cxn modelId="{5B57E118-DFEE-430B-9D5B-7CC220403798}" type="presParOf" srcId="{8E094019-E46F-43C2-89FA-9D0777E35F3F}" destId="{C043F8EB-01DB-4140-98ED-ED53D8779693}" srcOrd="8" destOrd="0" presId="urn:microsoft.com/office/officeart/2005/8/layout/cycle3"/>
    <dgm:cxn modelId="{76329F7D-83FC-40EA-A088-576D95987CA4}" type="presParOf" srcId="{8E094019-E46F-43C2-89FA-9D0777E35F3F}" destId="{465958BE-1A51-46E8-8C42-17117F90D39A}" srcOrd="9" destOrd="0" presId="urn:microsoft.com/office/officeart/2005/8/layout/cycle3"/>
    <dgm:cxn modelId="{2A8A75EF-A094-470D-8B69-64B86FEE61A0}" type="presParOf" srcId="{8E094019-E46F-43C2-89FA-9D0777E35F3F}" destId="{900FA854-1C40-4FEB-9E50-948DC5597FBB}" srcOrd="10" destOrd="0" presId="urn:microsoft.com/office/officeart/2005/8/layout/cycle3"/>
    <dgm:cxn modelId="{035E162D-55BE-450B-9771-C08417DC5B15}" type="presParOf" srcId="{8E094019-E46F-43C2-89FA-9D0777E35F3F}" destId="{C9C2883D-BE9A-4B8B-8DB5-F49C18C76767}" srcOrd="11" destOrd="0" presId="urn:microsoft.com/office/officeart/2005/8/layout/cycle3"/>
    <dgm:cxn modelId="{0F252037-A0DF-406C-9B90-FA10ED8ED13B}" type="presParOf" srcId="{8E094019-E46F-43C2-89FA-9D0777E35F3F}" destId="{DB58C47E-3E2C-46EF-A8D2-16B2E5C5278B}" srcOrd="12" destOrd="0" presId="urn:microsoft.com/office/officeart/2005/8/layout/cycle3"/>
    <dgm:cxn modelId="{2881A854-3357-47D5-B1C4-E68D2AB9EF99}" type="presParOf" srcId="{8E094019-E46F-43C2-89FA-9D0777E35F3F}" destId="{D48A1438-8102-4E73-BA78-2571E0C71948}" srcOrd="13" destOrd="0" presId="urn:microsoft.com/office/officeart/2005/8/layout/cycle3"/>
    <dgm:cxn modelId="{64774B68-E303-4487-9C88-472581EF46BE}" type="presParOf" srcId="{8E094019-E46F-43C2-89FA-9D0777E35F3F}" destId="{08C21C2D-7201-459A-8EC4-EB2B9D6C8C13}" srcOrd="1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27B6B-2D71-4518-A363-34CFE2DF703A}">
      <dsp:nvSpPr>
        <dsp:cNvPr id="0" name=""/>
        <dsp:cNvSpPr/>
      </dsp:nvSpPr>
      <dsp:spPr>
        <a:xfrm>
          <a:off x="5875850" y="3717862"/>
          <a:ext cx="91440" cy="399607"/>
        </a:xfrm>
        <a:custGeom>
          <a:avLst/>
          <a:gdLst/>
          <a:ahLst/>
          <a:cxnLst/>
          <a:rect l="0" t="0" r="0" b="0"/>
          <a:pathLst>
            <a:path>
              <a:moveTo>
                <a:pt x="136934" y="0"/>
              </a:moveTo>
              <a:lnTo>
                <a:pt x="136934" y="399607"/>
              </a:lnTo>
              <a:lnTo>
                <a:pt x="45720" y="39960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847AA-1952-486C-AD5C-4E3D80F8C111}">
      <dsp:nvSpPr>
        <dsp:cNvPr id="0" name=""/>
        <dsp:cNvSpPr/>
      </dsp:nvSpPr>
      <dsp:spPr>
        <a:xfrm>
          <a:off x="4800331" y="3101076"/>
          <a:ext cx="1212453" cy="182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214"/>
              </a:lnTo>
              <a:lnTo>
                <a:pt x="1212453" y="91214"/>
              </a:lnTo>
              <a:lnTo>
                <a:pt x="1212453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078A8-E9F6-4373-944A-63EE898D468F}">
      <dsp:nvSpPr>
        <dsp:cNvPr id="0" name=""/>
        <dsp:cNvSpPr/>
      </dsp:nvSpPr>
      <dsp:spPr>
        <a:xfrm>
          <a:off x="4707444" y="3101076"/>
          <a:ext cx="91440" cy="182429"/>
        </a:xfrm>
        <a:custGeom>
          <a:avLst/>
          <a:gdLst/>
          <a:ahLst/>
          <a:cxnLst/>
          <a:rect l="0" t="0" r="0" b="0"/>
          <a:pathLst>
            <a:path>
              <a:moveTo>
                <a:pt x="92886" y="0"/>
              </a:moveTo>
              <a:lnTo>
                <a:pt x="92886" y="91214"/>
              </a:lnTo>
              <a:lnTo>
                <a:pt x="45720" y="91214"/>
              </a:lnTo>
              <a:lnTo>
                <a:pt x="45720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42F7C-8F8F-4BA8-BCC4-699A349077EF}">
      <dsp:nvSpPr>
        <dsp:cNvPr id="0" name=""/>
        <dsp:cNvSpPr/>
      </dsp:nvSpPr>
      <dsp:spPr>
        <a:xfrm>
          <a:off x="3540710" y="3101076"/>
          <a:ext cx="1259620" cy="182429"/>
        </a:xfrm>
        <a:custGeom>
          <a:avLst/>
          <a:gdLst/>
          <a:ahLst/>
          <a:cxnLst/>
          <a:rect l="0" t="0" r="0" b="0"/>
          <a:pathLst>
            <a:path>
              <a:moveTo>
                <a:pt x="1259620" y="0"/>
              </a:moveTo>
              <a:lnTo>
                <a:pt x="1259620" y="91214"/>
              </a:lnTo>
              <a:lnTo>
                <a:pt x="0" y="91214"/>
              </a:lnTo>
              <a:lnTo>
                <a:pt x="0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F8FB1-EFB9-44DE-B660-1B5C93751D41}">
      <dsp:nvSpPr>
        <dsp:cNvPr id="0" name=""/>
        <dsp:cNvSpPr/>
      </dsp:nvSpPr>
      <dsp:spPr>
        <a:xfrm>
          <a:off x="2872472" y="2484290"/>
          <a:ext cx="1927858" cy="182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214"/>
              </a:lnTo>
              <a:lnTo>
                <a:pt x="1927858" y="91214"/>
              </a:lnTo>
              <a:lnTo>
                <a:pt x="1927858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83C9C-C59E-4AE5-955C-575BCF813164}">
      <dsp:nvSpPr>
        <dsp:cNvPr id="0" name=""/>
        <dsp:cNvSpPr/>
      </dsp:nvSpPr>
      <dsp:spPr>
        <a:xfrm>
          <a:off x="1816319" y="3101076"/>
          <a:ext cx="185093" cy="39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607"/>
              </a:lnTo>
              <a:lnTo>
                <a:pt x="185093" y="39960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67B62-E56D-4A56-96A6-AA048D0B447F}">
      <dsp:nvSpPr>
        <dsp:cNvPr id="0" name=""/>
        <dsp:cNvSpPr/>
      </dsp:nvSpPr>
      <dsp:spPr>
        <a:xfrm>
          <a:off x="2309900" y="2484290"/>
          <a:ext cx="562571" cy="182429"/>
        </a:xfrm>
        <a:custGeom>
          <a:avLst/>
          <a:gdLst/>
          <a:ahLst/>
          <a:cxnLst/>
          <a:rect l="0" t="0" r="0" b="0"/>
          <a:pathLst>
            <a:path>
              <a:moveTo>
                <a:pt x="562571" y="0"/>
              </a:moveTo>
              <a:lnTo>
                <a:pt x="562571" y="91214"/>
              </a:lnTo>
              <a:lnTo>
                <a:pt x="0" y="91214"/>
              </a:lnTo>
              <a:lnTo>
                <a:pt x="0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54307-0F16-4EDF-BC13-F427D2449608}">
      <dsp:nvSpPr>
        <dsp:cNvPr id="0" name=""/>
        <dsp:cNvSpPr/>
      </dsp:nvSpPr>
      <dsp:spPr>
        <a:xfrm>
          <a:off x="952632" y="2484290"/>
          <a:ext cx="1919840" cy="182429"/>
        </a:xfrm>
        <a:custGeom>
          <a:avLst/>
          <a:gdLst/>
          <a:ahLst/>
          <a:cxnLst/>
          <a:rect l="0" t="0" r="0" b="0"/>
          <a:pathLst>
            <a:path>
              <a:moveTo>
                <a:pt x="1919840" y="0"/>
              </a:moveTo>
              <a:lnTo>
                <a:pt x="1919840" y="91214"/>
              </a:lnTo>
              <a:lnTo>
                <a:pt x="0" y="91214"/>
              </a:lnTo>
              <a:lnTo>
                <a:pt x="0" y="1824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EDD31-AF7E-4CA0-9FCA-AE6A60FA0B5A}">
      <dsp:nvSpPr>
        <dsp:cNvPr id="0" name=""/>
        <dsp:cNvSpPr/>
      </dsp:nvSpPr>
      <dsp:spPr>
        <a:xfrm>
          <a:off x="3580078" y="1813588"/>
          <a:ext cx="3059243" cy="354556"/>
        </a:xfrm>
        <a:custGeom>
          <a:avLst/>
          <a:gdLst/>
          <a:ahLst/>
          <a:cxnLst/>
          <a:rect l="0" t="0" r="0" b="0"/>
          <a:pathLst>
            <a:path>
              <a:moveTo>
                <a:pt x="3059243" y="0"/>
              </a:moveTo>
              <a:lnTo>
                <a:pt x="3059243" y="354556"/>
              </a:lnTo>
              <a:lnTo>
                <a:pt x="0" y="3545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C266E-465D-46F7-8856-AC6040248F1E}">
      <dsp:nvSpPr>
        <dsp:cNvPr id="0" name=""/>
        <dsp:cNvSpPr/>
      </dsp:nvSpPr>
      <dsp:spPr>
        <a:xfrm>
          <a:off x="6593602" y="1052782"/>
          <a:ext cx="91440" cy="326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4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63659-6E70-48B9-A93F-EF57C1D8C362}">
      <dsp:nvSpPr>
        <dsp:cNvPr id="0" name=""/>
        <dsp:cNvSpPr/>
      </dsp:nvSpPr>
      <dsp:spPr>
        <a:xfrm>
          <a:off x="6593602" y="435996"/>
          <a:ext cx="91440" cy="1824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24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06898-FB7A-48AF-BC2E-4CE2177410FC}">
      <dsp:nvSpPr>
        <dsp:cNvPr id="0" name=""/>
        <dsp:cNvSpPr/>
      </dsp:nvSpPr>
      <dsp:spPr>
        <a:xfrm>
          <a:off x="6045561" y="1639"/>
          <a:ext cx="1187521" cy="434356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Vice </a:t>
          </a:r>
          <a:r>
            <a:rPr lang="en-IN" sz="105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Chancellor</a:t>
          </a:r>
          <a:endParaRPr lang="en-IN" sz="9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6045561" y="1639"/>
        <a:ext cx="1187521" cy="434356"/>
      </dsp:txXfrm>
    </dsp:sp>
    <dsp:sp modelId="{FFD4F7BF-9F61-49A9-90DB-D044BFF1752D}">
      <dsp:nvSpPr>
        <dsp:cNvPr id="0" name=""/>
        <dsp:cNvSpPr/>
      </dsp:nvSpPr>
      <dsp:spPr>
        <a:xfrm>
          <a:off x="6070150" y="618426"/>
          <a:ext cx="1138343" cy="434356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kern="1200" dirty="0">
              <a:solidFill>
                <a:schemeClr val="bg1"/>
              </a:solidFill>
            </a:rPr>
            <a:t>Registrar                             (Dr. Rahul Sharma)</a:t>
          </a:r>
        </a:p>
      </dsp:txBody>
      <dsp:txXfrm>
        <a:off x="6070150" y="618426"/>
        <a:ext cx="1138343" cy="434356"/>
      </dsp:txXfrm>
    </dsp:sp>
    <dsp:sp modelId="{EC6D0A92-3AAC-48A6-93C8-0EE418EE541B}">
      <dsp:nvSpPr>
        <dsp:cNvPr id="0" name=""/>
        <dsp:cNvSpPr/>
      </dsp:nvSpPr>
      <dsp:spPr>
        <a:xfrm>
          <a:off x="5917017" y="1379231"/>
          <a:ext cx="1444608" cy="434356"/>
        </a:xfrm>
        <a:prstGeom prst="rect">
          <a:avLst/>
        </a:prstGeom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Deputy Registrar    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(Mr. Deepak Mishra)</a:t>
          </a:r>
        </a:p>
      </dsp:txBody>
      <dsp:txXfrm>
        <a:off x="5917017" y="1379231"/>
        <a:ext cx="1444608" cy="434356"/>
      </dsp:txXfrm>
    </dsp:sp>
    <dsp:sp modelId="{2B5CA128-6B23-4002-9FAF-D528278FA2A8}">
      <dsp:nvSpPr>
        <dsp:cNvPr id="0" name=""/>
        <dsp:cNvSpPr/>
      </dsp:nvSpPr>
      <dsp:spPr>
        <a:xfrm>
          <a:off x="2164867" y="1851998"/>
          <a:ext cx="1415211" cy="632292"/>
        </a:xfrm>
        <a:prstGeom prst="rect">
          <a:avLst/>
        </a:prstGeom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Head-HR                                       (Ms. Pooja </a:t>
          </a:r>
          <a:r>
            <a:rPr lang="en-IN" sz="10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Sharma</a:t>
          </a:r>
          <a:r>
            <a:rPr lang="en-IN" sz="9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)</a:t>
          </a:r>
        </a:p>
      </dsp:txBody>
      <dsp:txXfrm>
        <a:off x="2164867" y="1851998"/>
        <a:ext cx="1415211" cy="632292"/>
      </dsp:txXfrm>
    </dsp:sp>
    <dsp:sp modelId="{BC486BAE-E98D-4E90-B069-455A0584FD39}">
      <dsp:nvSpPr>
        <dsp:cNvPr id="0" name=""/>
        <dsp:cNvSpPr/>
      </dsp:nvSpPr>
      <dsp:spPr>
        <a:xfrm>
          <a:off x="394771" y="2666720"/>
          <a:ext cx="1115722" cy="750698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Operations Manager - HR &amp; Academic          (Mr. Rohit Bhati)</a:t>
          </a:r>
        </a:p>
      </dsp:txBody>
      <dsp:txXfrm>
        <a:off x="394771" y="2666720"/>
        <a:ext cx="1115722" cy="750698"/>
      </dsp:txXfrm>
    </dsp:sp>
    <dsp:sp modelId="{55EFBFB8-8299-4D10-A6DE-C1AB5824265D}">
      <dsp:nvSpPr>
        <dsp:cNvPr id="0" name=""/>
        <dsp:cNvSpPr/>
      </dsp:nvSpPr>
      <dsp:spPr>
        <a:xfrm>
          <a:off x="1692923" y="2666720"/>
          <a:ext cx="1233954" cy="434356"/>
        </a:xfrm>
        <a:prstGeom prst="rect">
          <a:avLst/>
        </a:prstGeom>
        <a:solidFill>
          <a:srgbClr val="8064A2">
            <a:lumMod val="20000"/>
            <a:lumOff val="80000"/>
          </a:srgbClr>
        </a:solidFill>
        <a:ln w="254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Senior Executive-HR                                     (Mrs. Suman Rawat)</a:t>
          </a:r>
        </a:p>
      </dsp:txBody>
      <dsp:txXfrm>
        <a:off x="1692923" y="2666720"/>
        <a:ext cx="1233954" cy="434356"/>
      </dsp:txXfrm>
    </dsp:sp>
    <dsp:sp modelId="{2ED1A0B4-0D59-4AB4-80B9-4F0BD74A126B}">
      <dsp:nvSpPr>
        <dsp:cNvPr id="0" name=""/>
        <dsp:cNvSpPr/>
      </dsp:nvSpPr>
      <dsp:spPr>
        <a:xfrm>
          <a:off x="2001412" y="3283506"/>
          <a:ext cx="868712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kern="1200" dirty="0"/>
            <a:t>Office Assistant       (</a:t>
          </a:r>
          <a:r>
            <a:rPr lang="en-IN" sz="900" b="0" i="0" kern="1200" dirty="0"/>
            <a:t>Mr. Pritam)</a:t>
          </a:r>
          <a:endParaRPr lang="en-IN" sz="900" kern="1200" dirty="0"/>
        </a:p>
      </dsp:txBody>
      <dsp:txXfrm>
        <a:off x="2001412" y="3283506"/>
        <a:ext cx="868712" cy="434356"/>
      </dsp:txXfrm>
    </dsp:sp>
    <dsp:sp modelId="{7A2A8F42-C338-423A-9569-D8A897CA0137}">
      <dsp:nvSpPr>
        <dsp:cNvPr id="0" name=""/>
        <dsp:cNvSpPr/>
      </dsp:nvSpPr>
      <dsp:spPr>
        <a:xfrm>
          <a:off x="4250488" y="2666720"/>
          <a:ext cx="1099686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0" i="0" kern="1200" dirty="0"/>
            <a:t>Recruitment  Head                 (Mr. Sunny Vohra)</a:t>
          </a:r>
          <a:endParaRPr lang="en-IN" sz="900" kern="1200" dirty="0"/>
        </a:p>
      </dsp:txBody>
      <dsp:txXfrm>
        <a:off x="4250488" y="2666720"/>
        <a:ext cx="1099686" cy="434356"/>
      </dsp:txXfrm>
    </dsp:sp>
    <dsp:sp modelId="{37D44139-959D-44A4-914C-148E596D0F88}">
      <dsp:nvSpPr>
        <dsp:cNvPr id="0" name=""/>
        <dsp:cNvSpPr/>
      </dsp:nvSpPr>
      <dsp:spPr>
        <a:xfrm>
          <a:off x="3052554" y="3283506"/>
          <a:ext cx="976311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0" i="0" kern="1200" dirty="0"/>
            <a:t>HR Executive                   (Ms. Drishti Malik)</a:t>
          </a:r>
          <a:endParaRPr lang="en-IN" sz="900" kern="1200" dirty="0"/>
        </a:p>
      </dsp:txBody>
      <dsp:txXfrm>
        <a:off x="3052554" y="3283506"/>
        <a:ext cx="976311" cy="434356"/>
      </dsp:txXfrm>
    </dsp:sp>
    <dsp:sp modelId="{2CAB579C-6010-420E-9205-8D5DCE532DB5}">
      <dsp:nvSpPr>
        <dsp:cNvPr id="0" name=""/>
        <dsp:cNvSpPr/>
      </dsp:nvSpPr>
      <dsp:spPr>
        <a:xfrm>
          <a:off x="4211296" y="3283506"/>
          <a:ext cx="1083736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0" i="0" kern="1200" dirty="0"/>
            <a:t>HR Executive                   (Ms. </a:t>
          </a:r>
          <a:r>
            <a:rPr lang="en-IN" sz="900" b="0" i="0" kern="1200" dirty="0" err="1"/>
            <a:t>Deepam</a:t>
          </a:r>
          <a:r>
            <a:rPr lang="en-IN" sz="900" b="0" i="0" kern="1200" dirty="0"/>
            <a:t> </a:t>
          </a:r>
          <a:r>
            <a:rPr lang="en-IN" sz="900" b="0" i="0" kern="1200" dirty="0" err="1"/>
            <a:t>Sartan</a:t>
          </a:r>
          <a:r>
            <a:rPr lang="en-IN" sz="900" b="0" i="0" kern="1200" dirty="0"/>
            <a:t>)</a:t>
          </a:r>
          <a:endParaRPr lang="en-IN" sz="900" kern="1200" dirty="0"/>
        </a:p>
      </dsp:txBody>
      <dsp:txXfrm>
        <a:off x="4211296" y="3283506"/>
        <a:ext cx="1083736" cy="434356"/>
      </dsp:txXfrm>
    </dsp:sp>
    <dsp:sp modelId="{BA9A91B4-358A-49C4-A155-1886EF74A2FC}">
      <dsp:nvSpPr>
        <dsp:cNvPr id="0" name=""/>
        <dsp:cNvSpPr/>
      </dsp:nvSpPr>
      <dsp:spPr>
        <a:xfrm>
          <a:off x="5477462" y="3283506"/>
          <a:ext cx="1070645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kern="1200" dirty="0"/>
            <a:t>HR Executive                     (Ms. Ruchi Sharma)</a:t>
          </a:r>
        </a:p>
      </dsp:txBody>
      <dsp:txXfrm>
        <a:off x="5477462" y="3283506"/>
        <a:ext cx="1070645" cy="434356"/>
      </dsp:txXfrm>
    </dsp:sp>
    <dsp:sp modelId="{8B233F1A-05D8-4112-AF8D-31CF4EC4637C}">
      <dsp:nvSpPr>
        <dsp:cNvPr id="0" name=""/>
        <dsp:cNvSpPr/>
      </dsp:nvSpPr>
      <dsp:spPr>
        <a:xfrm>
          <a:off x="4796508" y="3900292"/>
          <a:ext cx="1125061" cy="4343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kern="1200" dirty="0"/>
            <a:t>Office Assistant           (</a:t>
          </a:r>
          <a:r>
            <a:rPr lang="en-IN" sz="900" b="0" i="0" kern="1200" dirty="0"/>
            <a:t>Mr. Parveen Kumar)</a:t>
          </a:r>
          <a:endParaRPr lang="en-IN" sz="900" kern="1200" dirty="0"/>
        </a:p>
      </dsp:txBody>
      <dsp:txXfrm>
        <a:off x="4796508" y="3900292"/>
        <a:ext cx="1125061" cy="434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A33F9-3F08-4C51-918B-572962B48FFC}">
      <dsp:nvSpPr>
        <dsp:cNvPr id="0" name=""/>
        <dsp:cNvSpPr/>
      </dsp:nvSpPr>
      <dsp:spPr>
        <a:xfrm>
          <a:off x="3895827" y="2345309"/>
          <a:ext cx="1216741" cy="11830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b="1" kern="1200" dirty="0"/>
            <a:t>HR Activities @ KRMU</a:t>
          </a:r>
        </a:p>
      </dsp:txBody>
      <dsp:txXfrm>
        <a:off x="4074015" y="2518567"/>
        <a:ext cx="860365" cy="836567"/>
      </dsp:txXfrm>
    </dsp:sp>
    <dsp:sp modelId="{0FC4CFF5-A67A-4972-A49F-3BC4B0F75685}">
      <dsp:nvSpPr>
        <dsp:cNvPr id="0" name=""/>
        <dsp:cNvSpPr/>
      </dsp:nvSpPr>
      <dsp:spPr>
        <a:xfrm rot="16200000">
          <a:off x="4121063" y="1522125"/>
          <a:ext cx="766269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4157656" y="1607508"/>
        <a:ext cx="693084" cy="146369"/>
      </dsp:txXfrm>
    </dsp:sp>
    <dsp:sp modelId="{8A439F35-D2E5-48A9-8D25-A8896C4122C6}">
      <dsp:nvSpPr>
        <dsp:cNvPr id="0" name=""/>
        <dsp:cNvSpPr/>
      </dsp:nvSpPr>
      <dsp:spPr>
        <a:xfrm>
          <a:off x="3970755" y="2644"/>
          <a:ext cx="1066884" cy="89687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Orientation of New Employee</a:t>
          </a:r>
        </a:p>
      </dsp:txBody>
      <dsp:txXfrm>
        <a:off x="4126997" y="133988"/>
        <a:ext cx="754400" cy="634185"/>
      </dsp:txXfrm>
    </dsp:sp>
    <dsp:sp modelId="{856365D0-6E31-463D-B119-8B4063CDF334}">
      <dsp:nvSpPr>
        <dsp:cNvPr id="0" name=""/>
        <dsp:cNvSpPr/>
      </dsp:nvSpPr>
      <dsp:spPr>
        <a:xfrm rot="17742857">
          <a:off x="4687212" y="1678763"/>
          <a:ext cx="72821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800" b="1" kern="1200">
            <a:solidFill>
              <a:schemeClr val="tx1"/>
            </a:solidFill>
          </a:endParaRPr>
        </a:p>
      </dsp:txBody>
      <dsp:txXfrm>
        <a:off x="4707928" y="1760522"/>
        <a:ext cx="655032" cy="146369"/>
      </dsp:txXfrm>
    </dsp:sp>
    <dsp:sp modelId="{624B0728-7344-48FF-A77A-95661083875D}">
      <dsp:nvSpPr>
        <dsp:cNvPr id="0" name=""/>
        <dsp:cNvSpPr/>
      </dsp:nvSpPr>
      <dsp:spPr>
        <a:xfrm>
          <a:off x="5016133" y="189803"/>
          <a:ext cx="1133199" cy="101489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800" b="1" kern="1200" dirty="0"/>
            <a:t>Birthday e-card to employees &amp; monthly celebration</a:t>
          </a:r>
        </a:p>
      </dsp:txBody>
      <dsp:txXfrm>
        <a:off x="5182086" y="338430"/>
        <a:ext cx="801293" cy="717638"/>
      </dsp:txXfrm>
    </dsp:sp>
    <dsp:sp modelId="{1DB66FC2-3DE6-4BB2-8483-C3D63AC4CD1A}">
      <dsp:nvSpPr>
        <dsp:cNvPr id="0" name=""/>
        <dsp:cNvSpPr/>
      </dsp:nvSpPr>
      <dsp:spPr>
        <a:xfrm rot="19285714">
          <a:off x="5138531" y="2005610"/>
          <a:ext cx="76090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5146514" y="2077215"/>
        <a:ext cx="687722" cy="146369"/>
      </dsp:txXfrm>
    </dsp:sp>
    <dsp:sp modelId="{63D7E5B7-A3FF-4DF7-B274-72542228EA24}">
      <dsp:nvSpPr>
        <dsp:cNvPr id="0" name=""/>
        <dsp:cNvSpPr/>
      </dsp:nvSpPr>
      <dsp:spPr>
        <a:xfrm>
          <a:off x="5999214" y="938562"/>
          <a:ext cx="896873" cy="8968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Grievance Handling</a:t>
          </a:r>
        </a:p>
      </dsp:txBody>
      <dsp:txXfrm>
        <a:off x="6130558" y="1069906"/>
        <a:ext cx="634185" cy="634185"/>
      </dsp:txXfrm>
    </dsp:sp>
    <dsp:sp modelId="{64E3A333-370B-40A7-9055-398A616D8652}">
      <dsp:nvSpPr>
        <dsp:cNvPr id="0" name=""/>
        <dsp:cNvSpPr/>
      </dsp:nvSpPr>
      <dsp:spPr>
        <a:xfrm rot="20828571">
          <a:off x="5382344" y="2531251"/>
          <a:ext cx="728991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5383261" y="2588184"/>
        <a:ext cx="655806" cy="146369"/>
      </dsp:txXfrm>
    </dsp:sp>
    <dsp:sp modelId="{178F8A00-43D5-4CBA-ACAA-E24A2BE21235}">
      <dsp:nvSpPr>
        <dsp:cNvPr id="0" name=""/>
        <dsp:cNvSpPr/>
      </dsp:nvSpPr>
      <dsp:spPr>
        <a:xfrm>
          <a:off x="6421431" y="1935278"/>
          <a:ext cx="1012426" cy="89687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Recognition and reward</a:t>
          </a:r>
        </a:p>
      </dsp:txBody>
      <dsp:txXfrm>
        <a:off x="6569697" y="2066622"/>
        <a:ext cx="715894" cy="634185"/>
      </dsp:txXfrm>
    </dsp:sp>
    <dsp:sp modelId="{C2D8AB3C-B1A2-494D-94CB-2F1E5D49D757}">
      <dsp:nvSpPr>
        <dsp:cNvPr id="0" name=""/>
        <dsp:cNvSpPr/>
      </dsp:nvSpPr>
      <dsp:spPr>
        <a:xfrm rot="771429">
          <a:off x="5393645" y="3104369"/>
          <a:ext cx="757809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5394562" y="3145016"/>
        <a:ext cx="684624" cy="146369"/>
      </dsp:txXfrm>
    </dsp:sp>
    <dsp:sp modelId="{E1EE7E97-1975-4CA9-A1D8-F5030C631D71}">
      <dsp:nvSpPr>
        <dsp:cNvPr id="0" name=""/>
        <dsp:cNvSpPr/>
      </dsp:nvSpPr>
      <dsp:spPr>
        <a:xfrm>
          <a:off x="6479207" y="3041550"/>
          <a:ext cx="896873" cy="89687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/>
            <a:t>Monitoring attendance system &amp; Payroll</a:t>
          </a:r>
          <a:endParaRPr lang="en-IN" sz="1000" b="1" kern="1200" dirty="0"/>
        </a:p>
      </dsp:txBody>
      <dsp:txXfrm>
        <a:off x="6610551" y="3172894"/>
        <a:ext cx="634185" cy="634185"/>
      </dsp:txXfrm>
    </dsp:sp>
    <dsp:sp modelId="{B022D894-1C15-4EC5-AA22-29EF725A2E52}">
      <dsp:nvSpPr>
        <dsp:cNvPr id="0" name=""/>
        <dsp:cNvSpPr/>
      </dsp:nvSpPr>
      <dsp:spPr>
        <a:xfrm rot="2314286">
          <a:off x="5133271" y="3610211"/>
          <a:ext cx="736491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5141254" y="3636186"/>
        <a:ext cx="663306" cy="146369"/>
      </dsp:txXfrm>
    </dsp:sp>
    <dsp:sp modelId="{FD0CA748-5D6F-4092-8F81-124B14BA4C41}">
      <dsp:nvSpPr>
        <dsp:cNvPr id="0" name=""/>
        <dsp:cNvSpPr/>
      </dsp:nvSpPr>
      <dsp:spPr>
        <a:xfrm>
          <a:off x="5915226" y="4038266"/>
          <a:ext cx="1064848" cy="89687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Processing of resignations including full and final settlements </a:t>
          </a:r>
        </a:p>
      </dsp:txBody>
      <dsp:txXfrm>
        <a:off x="6071169" y="4169610"/>
        <a:ext cx="752962" cy="634185"/>
      </dsp:txXfrm>
    </dsp:sp>
    <dsp:sp modelId="{46E32E31-269E-4A32-8538-8D40F1D4A5C3}">
      <dsp:nvSpPr>
        <dsp:cNvPr id="0" name=""/>
        <dsp:cNvSpPr/>
      </dsp:nvSpPr>
      <dsp:spPr>
        <a:xfrm rot="3783194">
          <a:off x="4706818" y="3985404"/>
          <a:ext cx="78484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4726828" y="4001574"/>
        <a:ext cx="711662" cy="146369"/>
      </dsp:txXfrm>
    </dsp:sp>
    <dsp:sp modelId="{4021267A-3263-414D-AE6E-AA62D6736B8F}">
      <dsp:nvSpPr>
        <dsp:cNvPr id="0" name=""/>
        <dsp:cNvSpPr/>
      </dsp:nvSpPr>
      <dsp:spPr>
        <a:xfrm>
          <a:off x="5109651" y="4752539"/>
          <a:ext cx="1091055" cy="89687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Management of employees personal files</a:t>
          </a:r>
        </a:p>
      </dsp:txBody>
      <dsp:txXfrm>
        <a:off x="5269432" y="4883883"/>
        <a:ext cx="771493" cy="634185"/>
      </dsp:txXfrm>
    </dsp:sp>
    <dsp:sp modelId="{94D3C043-94C7-4BED-A791-ADDE6E63CF16}">
      <dsp:nvSpPr>
        <dsp:cNvPr id="0" name=""/>
        <dsp:cNvSpPr/>
      </dsp:nvSpPr>
      <dsp:spPr>
        <a:xfrm rot="5400000">
          <a:off x="4122009" y="4105895"/>
          <a:ext cx="76437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>
        <a:off x="4158602" y="4118093"/>
        <a:ext cx="691192" cy="146369"/>
      </dsp:txXfrm>
    </dsp:sp>
    <dsp:sp modelId="{FFDDB39E-5EB8-404C-A94D-1131C7F5A655}">
      <dsp:nvSpPr>
        <dsp:cNvPr id="0" name=""/>
        <dsp:cNvSpPr/>
      </dsp:nvSpPr>
      <dsp:spPr>
        <a:xfrm>
          <a:off x="3898750" y="4970614"/>
          <a:ext cx="1210895" cy="90401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800" b="1" kern="1200" dirty="0">
              <a:latin typeface="Calibri"/>
              <a:ea typeface="+mn-ea"/>
              <a:cs typeface="+mn-cs"/>
            </a:rPr>
            <a:t>Issuance of Appointment letters, Experience letters, Promotion letters, NOCs for various purposes</a:t>
          </a:r>
        </a:p>
      </dsp:txBody>
      <dsp:txXfrm>
        <a:off x="4076081" y="5103003"/>
        <a:ext cx="856233" cy="639234"/>
      </dsp:txXfrm>
    </dsp:sp>
    <dsp:sp modelId="{8E2F5F20-ACE5-46DD-9EE5-C0370F92ED96}">
      <dsp:nvSpPr>
        <dsp:cNvPr id="0" name=""/>
        <dsp:cNvSpPr/>
      </dsp:nvSpPr>
      <dsp:spPr>
        <a:xfrm rot="6942857">
          <a:off x="3560286" y="3981025"/>
          <a:ext cx="764646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800" kern="1200"/>
        </a:p>
      </dsp:txBody>
      <dsp:txXfrm rot="10800000">
        <a:off x="3612755" y="3996846"/>
        <a:ext cx="691461" cy="146369"/>
      </dsp:txXfrm>
    </dsp:sp>
    <dsp:sp modelId="{2E9B6699-E03D-4811-A6B1-E36ABFF37E6E}">
      <dsp:nvSpPr>
        <dsp:cNvPr id="0" name=""/>
        <dsp:cNvSpPr/>
      </dsp:nvSpPr>
      <dsp:spPr>
        <a:xfrm>
          <a:off x="2977226" y="4728015"/>
          <a:ext cx="896873" cy="89687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800" b="1" kern="1200" dirty="0"/>
            <a:t>Training &amp; Development</a:t>
          </a:r>
        </a:p>
      </dsp:txBody>
      <dsp:txXfrm>
        <a:off x="3108570" y="4859359"/>
        <a:ext cx="634185" cy="634185"/>
      </dsp:txXfrm>
    </dsp:sp>
    <dsp:sp modelId="{075EC1DA-41C1-484F-A7CD-BC817A255A6A}">
      <dsp:nvSpPr>
        <dsp:cNvPr id="0" name=""/>
        <dsp:cNvSpPr/>
      </dsp:nvSpPr>
      <dsp:spPr>
        <a:xfrm rot="8485714">
          <a:off x="3154294" y="3602859"/>
          <a:ext cx="723606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 rot="10800000">
        <a:off x="3219496" y="3628834"/>
        <a:ext cx="650421" cy="146369"/>
      </dsp:txXfrm>
    </dsp:sp>
    <dsp:sp modelId="{1E4ED196-7A05-4F82-B729-156CC23DEC74}">
      <dsp:nvSpPr>
        <dsp:cNvPr id="0" name=""/>
        <dsp:cNvSpPr/>
      </dsp:nvSpPr>
      <dsp:spPr>
        <a:xfrm>
          <a:off x="1975068" y="4038266"/>
          <a:ext cx="1171352" cy="89687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Performance assessments, Grant of increments, Promotions</a:t>
          </a:r>
        </a:p>
      </dsp:txBody>
      <dsp:txXfrm>
        <a:off x="2146609" y="4169610"/>
        <a:ext cx="828270" cy="634185"/>
      </dsp:txXfrm>
    </dsp:sp>
    <dsp:sp modelId="{5454D922-D42A-493F-BA02-E8411799FC19}">
      <dsp:nvSpPr>
        <dsp:cNvPr id="0" name=""/>
        <dsp:cNvSpPr/>
      </dsp:nvSpPr>
      <dsp:spPr>
        <a:xfrm rot="10028571">
          <a:off x="2856940" y="3104369"/>
          <a:ext cx="757809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 rot="10800000">
        <a:off x="2929208" y="3145016"/>
        <a:ext cx="684624" cy="146369"/>
      </dsp:txXfrm>
    </dsp:sp>
    <dsp:sp modelId="{72AE52F8-B9EB-42AF-8B0B-1D0C5BA67B47}">
      <dsp:nvSpPr>
        <dsp:cNvPr id="0" name=""/>
        <dsp:cNvSpPr/>
      </dsp:nvSpPr>
      <dsp:spPr>
        <a:xfrm>
          <a:off x="1632314" y="3041550"/>
          <a:ext cx="896873" cy="89687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/>
            <a:t>Conduct awareness sessions of HR policies </a:t>
          </a:r>
        </a:p>
      </dsp:txBody>
      <dsp:txXfrm>
        <a:off x="1763658" y="3172894"/>
        <a:ext cx="634185" cy="634185"/>
      </dsp:txXfrm>
    </dsp:sp>
    <dsp:sp modelId="{A689432D-B7CB-4871-9823-55C6196B59EC}">
      <dsp:nvSpPr>
        <dsp:cNvPr id="0" name=""/>
        <dsp:cNvSpPr/>
      </dsp:nvSpPr>
      <dsp:spPr>
        <a:xfrm rot="11584990">
          <a:off x="2962086" y="2535867"/>
          <a:ext cx="68308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800" kern="1200"/>
        </a:p>
      </dsp:txBody>
      <dsp:txXfrm rot="10800000">
        <a:off x="3034321" y="2592940"/>
        <a:ext cx="609902" cy="146369"/>
      </dsp:txXfrm>
    </dsp:sp>
    <dsp:sp modelId="{7233E3F4-A795-43B3-AB2A-5F3F49C8CB04}">
      <dsp:nvSpPr>
        <dsp:cNvPr id="0" name=""/>
        <dsp:cNvSpPr/>
      </dsp:nvSpPr>
      <dsp:spPr>
        <a:xfrm>
          <a:off x="1509248" y="1928721"/>
          <a:ext cx="1173217" cy="89687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 dirty="0">
              <a:latin typeface="Calibri"/>
              <a:ea typeface="+mn-ea"/>
              <a:cs typeface="+mn-cs"/>
            </a:rPr>
            <a:t>Exit Interview after Resignation</a:t>
          </a:r>
        </a:p>
      </dsp:txBody>
      <dsp:txXfrm>
        <a:off x="1681062" y="2060065"/>
        <a:ext cx="829589" cy="634185"/>
      </dsp:txXfrm>
    </dsp:sp>
    <dsp:sp modelId="{5FDB96E8-C945-47DF-ACC0-7BFC25E28663}">
      <dsp:nvSpPr>
        <dsp:cNvPr id="0" name=""/>
        <dsp:cNvSpPr/>
      </dsp:nvSpPr>
      <dsp:spPr>
        <a:xfrm rot="13114286">
          <a:off x="3108957" y="2005610"/>
          <a:ext cx="760907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800" b="1" kern="1200">
            <a:solidFill>
              <a:schemeClr val="tx1"/>
            </a:solidFill>
          </a:endParaRPr>
        </a:p>
      </dsp:txBody>
      <dsp:txXfrm rot="10800000">
        <a:off x="3174159" y="2077215"/>
        <a:ext cx="687722" cy="146369"/>
      </dsp:txXfrm>
    </dsp:sp>
    <dsp:sp modelId="{F0F11133-2BBE-4D8F-867B-AC27520A50B4}">
      <dsp:nvSpPr>
        <dsp:cNvPr id="0" name=""/>
        <dsp:cNvSpPr/>
      </dsp:nvSpPr>
      <dsp:spPr>
        <a:xfrm>
          <a:off x="2112308" y="938562"/>
          <a:ext cx="896873" cy="8968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000" b="1" kern="1200">
              <a:latin typeface="Calibri"/>
              <a:ea typeface="+mn-ea"/>
              <a:cs typeface="+mn-cs"/>
            </a:rPr>
            <a:t>Execution of PF &amp; ESI, Group Insurance </a:t>
          </a:r>
          <a:endParaRPr lang="en-IN" sz="1000" b="1" kern="1200" dirty="0">
            <a:latin typeface="Calibri"/>
            <a:ea typeface="+mn-ea"/>
            <a:cs typeface="+mn-cs"/>
          </a:endParaRPr>
        </a:p>
      </dsp:txBody>
      <dsp:txXfrm>
        <a:off x="2243652" y="1069906"/>
        <a:ext cx="634185" cy="634185"/>
      </dsp:txXfrm>
    </dsp:sp>
    <dsp:sp modelId="{59818304-B035-42B2-80C9-7D67FE602C35}">
      <dsp:nvSpPr>
        <dsp:cNvPr id="0" name=""/>
        <dsp:cNvSpPr/>
      </dsp:nvSpPr>
      <dsp:spPr>
        <a:xfrm rot="14657143">
          <a:off x="3560286" y="1648727"/>
          <a:ext cx="764646" cy="2439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000" b="1" kern="1200">
            <a:solidFill>
              <a:schemeClr val="tx1"/>
            </a:solidFill>
          </a:endParaRPr>
        </a:p>
      </dsp:txBody>
      <dsp:txXfrm rot="10800000">
        <a:off x="3612755" y="1730486"/>
        <a:ext cx="691461" cy="146369"/>
      </dsp:txXfrm>
    </dsp:sp>
    <dsp:sp modelId="{CBED9F46-4FB5-484C-A90D-18D5EFF0CC8E}">
      <dsp:nvSpPr>
        <dsp:cNvPr id="0" name=""/>
        <dsp:cNvSpPr/>
      </dsp:nvSpPr>
      <dsp:spPr>
        <a:xfrm>
          <a:off x="2977226" y="248813"/>
          <a:ext cx="896873" cy="89687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kern="1200" dirty="0"/>
            <a:t>Recruitment of Teaching &amp; Non-teaching staff</a:t>
          </a:r>
        </a:p>
      </dsp:txBody>
      <dsp:txXfrm>
        <a:off x="3108570" y="380157"/>
        <a:ext cx="634185" cy="6341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5DFC4-69FF-43C9-BF20-33FF80A44E11}">
      <dsp:nvSpPr>
        <dsp:cNvPr id="0" name=""/>
        <dsp:cNvSpPr/>
      </dsp:nvSpPr>
      <dsp:spPr>
        <a:xfrm>
          <a:off x="869959" y="-96405"/>
          <a:ext cx="6131165" cy="6131165"/>
        </a:xfrm>
        <a:prstGeom prst="circularArrow">
          <a:avLst>
            <a:gd name="adj1" fmla="val 5544"/>
            <a:gd name="adj2" fmla="val 330680"/>
            <a:gd name="adj3" fmla="val 14892749"/>
            <a:gd name="adj4" fmla="val 16737159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C8BFF-B52B-4CD0-AF71-FB2669A6289A}">
      <dsp:nvSpPr>
        <dsp:cNvPr id="0" name=""/>
        <dsp:cNvSpPr/>
      </dsp:nvSpPr>
      <dsp:spPr>
        <a:xfrm>
          <a:off x="3240420" y="-178066"/>
          <a:ext cx="1390244" cy="10368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AC Bus transport facility for faculty at nominal rate and free for non-teaching staff</a:t>
          </a:r>
        </a:p>
      </dsp:txBody>
      <dsp:txXfrm>
        <a:off x="3291037" y="-127449"/>
        <a:ext cx="1289010" cy="935650"/>
      </dsp:txXfrm>
    </dsp:sp>
    <dsp:sp modelId="{98329AF8-8D68-4B8C-B85E-BC5110DBAED5}">
      <dsp:nvSpPr>
        <dsp:cNvPr id="0" name=""/>
        <dsp:cNvSpPr/>
      </dsp:nvSpPr>
      <dsp:spPr>
        <a:xfrm>
          <a:off x="4787251" y="14628"/>
          <a:ext cx="1693467" cy="8832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CAS, Annul increment in 2 appraisal cycles (Jan &amp; Jul) &amp; Faculty  incentive Scheme</a:t>
          </a:r>
        </a:p>
      </dsp:txBody>
      <dsp:txXfrm>
        <a:off x="4830370" y="57747"/>
        <a:ext cx="1607229" cy="797061"/>
      </dsp:txXfrm>
    </dsp:sp>
    <dsp:sp modelId="{B8E7AD23-D510-40C1-A852-70064F52BC11}">
      <dsp:nvSpPr>
        <dsp:cNvPr id="0" name=""/>
        <dsp:cNvSpPr/>
      </dsp:nvSpPr>
      <dsp:spPr>
        <a:xfrm>
          <a:off x="5782125" y="986968"/>
          <a:ext cx="972522" cy="7283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Mental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Welbeing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Counseling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GB" sz="12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Center</a:t>
          </a:r>
          <a:r>
            <a:rPr lang="en-GB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endParaRPr lang="en-IN" sz="12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5817682" y="1022525"/>
        <a:ext cx="901408" cy="657272"/>
      </dsp:txXfrm>
    </dsp:sp>
    <dsp:sp modelId="{FFBB9020-6C61-4A4F-A2C5-CB8750C0CFA4}">
      <dsp:nvSpPr>
        <dsp:cNvPr id="0" name=""/>
        <dsp:cNvSpPr/>
      </dsp:nvSpPr>
      <dsp:spPr>
        <a:xfrm>
          <a:off x="5951189" y="1744666"/>
          <a:ext cx="1305161" cy="7962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OPD Physiotherapy facilities at nominal rate</a:t>
          </a:r>
        </a:p>
      </dsp:txBody>
      <dsp:txXfrm>
        <a:off x="5990059" y="1783536"/>
        <a:ext cx="1227421" cy="718506"/>
      </dsp:txXfrm>
    </dsp:sp>
    <dsp:sp modelId="{076F1F04-FD92-4991-864E-F25544CE2AC4}">
      <dsp:nvSpPr>
        <dsp:cNvPr id="0" name=""/>
        <dsp:cNvSpPr/>
      </dsp:nvSpPr>
      <dsp:spPr>
        <a:xfrm>
          <a:off x="6144322" y="2670561"/>
          <a:ext cx="1061555" cy="75353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Creche facility for Employees kids</a:t>
          </a:r>
        </a:p>
      </dsp:txBody>
      <dsp:txXfrm>
        <a:off x="6181106" y="2707345"/>
        <a:ext cx="987987" cy="679966"/>
      </dsp:txXfrm>
    </dsp:sp>
    <dsp:sp modelId="{4492EC07-E446-4590-8236-F6C00D485BE7}">
      <dsp:nvSpPr>
        <dsp:cNvPr id="0" name=""/>
        <dsp:cNvSpPr/>
      </dsp:nvSpPr>
      <dsp:spPr>
        <a:xfrm>
          <a:off x="5766010" y="3556108"/>
          <a:ext cx="1506113" cy="8292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20% fee concession to employees  on PhD program  for employee</a:t>
          </a:r>
        </a:p>
      </dsp:txBody>
      <dsp:txXfrm>
        <a:off x="5806491" y="3596589"/>
        <a:ext cx="1425151" cy="748293"/>
      </dsp:txXfrm>
    </dsp:sp>
    <dsp:sp modelId="{B0AE7184-BEDB-4072-B3E0-29374C1C3DDF}">
      <dsp:nvSpPr>
        <dsp:cNvPr id="0" name=""/>
        <dsp:cNvSpPr/>
      </dsp:nvSpPr>
      <dsp:spPr>
        <a:xfrm>
          <a:off x="4947223" y="4712536"/>
          <a:ext cx="1519361" cy="67995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15% Fee concession to employees wards for admission in KRMU Courses</a:t>
          </a:r>
        </a:p>
      </dsp:txBody>
      <dsp:txXfrm>
        <a:off x="4980416" y="4745729"/>
        <a:ext cx="1452975" cy="613572"/>
      </dsp:txXfrm>
    </dsp:sp>
    <dsp:sp modelId="{C043F8EB-01DB-4140-98ED-ED53D8779693}">
      <dsp:nvSpPr>
        <dsp:cNvPr id="0" name=""/>
        <dsp:cNvSpPr/>
      </dsp:nvSpPr>
      <dsp:spPr>
        <a:xfrm>
          <a:off x="3369566" y="5164061"/>
          <a:ext cx="1410711" cy="7383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Financial support for participation in prestigious academic event </a:t>
          </a:r>
        </a:p>
      </dsp:txBody>
      <dsp:txXfrm>
        <a:off x="3405611" y="5200106"/>
        <a:ext cx="1338621" cy="666290"/>
      </dsp:txXfrm>
    </dsp:sp>
    <dsp:sp modelId="{465958BE-1A51-46E8-8C42-17117F90D39A}">
      <dsp:nvSpPr>
        <dsp:cNvPr id="0" name=""/>
        <dsp:cNvSpPr/>
      </dsp:nvSpPr>
      <dsp:spPr>
        <a:xfrm>
          <a:off x="2052836" y="5028955"/>
          <a:ext cx="1214175" cy="6543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Recreational Facilities (Gym &amp; Sports)</a:t>
          </a:r>
          <a:endParaRPr lang="en-IN" sz="1200" b="1" kern="1200" dirty="0"/>
        </a:p>
      </dsp:txBody>
      <dsp:txXfrm>
        <a:off x="2084780" y="5060899"/>
        <a:ext cx="1150287" cy="590481"/>
      </dsp:txXfrm>
    </dsp:sp>
    <dsp:sp modelId="{900FA854-1C40-4FEB-9E50-948DC5597FBB}">
      <dsp:nvSpPr>
        <dsp:cNvPr id="0" name=""/>
        <dsp:cNvSpPr/>
      </dsp:nvSpPr>
      <dsp:spPr>
        <a:xfrm>
          <a:off x="1360611" y="4319714"/>
          <a:ext cx="1061555" cy="53077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 dirty="0"/>
            <a:t>Gratuity after 5 years</a:t>
          </a:r>
        </a:p>
      </dsp:txBody>
      <dsp:txXfrm>
        <a:off x="1386521" y="4345624"/>
        <a:ext cx="1009735" cy="478957"/>
      </dsp:txXfrm>
    </dsp:sp>
    <dsp:sp modelId="{C9C2883D-BE9A-4B8B-8DB5-F49C18C76767}">
      <dsp:nvSpPr>
        <dsp:cNvPr id="0" name=""/>
        <dsp:cNvSpPr/>
      </dsp:nvSpPr>
      <dsp:spPr>
        <a:xfrm>
          <a:off x="569094" y="3056381"/>
          <a:ext cx="1061555" cy="89666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Employee Provident Fund (EPF) &amp; ESI</a:t>
          </a:r>
        </a:p>
      </dsp:txBody>
      <dsp:txXfrm>
        <a:off x="612866" y="3100153"/>
        <a:ext cx="974011" cy="809125"/>
      </dsp:txXfrm>
    </dsp:sp>
    <dsp:sp modelId="{DB58C47E-3E2C-46EF-A8D2-16B2E5C5278B}">
      <dsp:nvSpPr>
        <dsp:cNvPr id="0" name=""/>
        <dsp:cNvSpPr/>
      </dsp:nvSpPr>
      <dsp:spPr>
        <a:xfrm>
          <a:off x="542408" y="2193943"/>
          <a:ext cx="1061555" cy="7216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Group Insurance</a:t>
          </a:r>
        </a:p>
      </dsp:txBody>
      <dsp:txXfrm>
        <a:off x="577634" y="2229169"/>
        <a:ext cx="991103" cy="651150"/>
      </dsp:txXfrm>
    </dsp:sp>
    <dsp:sp modelId="{D48A1438-8102-4E73-BA78-2571E0C71948}">
      <dsp:nvSpPr>
        <dsp:cNvPr id="0" name=""/>
        <dsp:cNvSpPr/>
      </dsp:nvSpPr>
      <dsp:spPr>
        <a:xfrm>
          <a:off x="849613" y="1174779"/>
          <a:ext cx="1270979" cy="91311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Organic Veg mart for employees (subsidised rate)</a:t>
          </a:r>
          <a:endParaRPr lang="en-IN" sz="12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894188" y="1219354"/>
        <a:ext cx="1181829" cy="823968"/>
      </dsp:txXfrm>
    </dsp:sp>
    <dsp:sp modelId="{08C21C2D-7201-459A-8EC4-EB2B9D6C8C13}">
      <dsp:nvSpPr>
        <dsp:cNvPr id="0" name=""/>
        <dsp:cNvSpPr/>
      </dsp:nvSpPr>
      <dsp:spPr>
        <a:xfrm>
          <a:off x="1785571" y="148554"/>
          <a:ext cx="1360022" cy="10231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24x7 Electricity, ATM, Medical &amp; Ambulance facility</a:t>
          </a:r>
        </a:p>
      </dsp:txBody>
      <dsp:txXfrm>
        <a:off x="1835517" y="198500"/>
        <a:ext cx="1260130" cy="923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68431-CD35-4516-818D-B41B2C4843CF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949B3-C4AB-4FB2-8B24-B07A558BD5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653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1162050"/>
            <a:ext cx="4184650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Courses replaced with New Programmes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949B3-C4AB-4FB2-8B24-B07A558BD59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5600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83B81-69EC-3A79-ADDA-F5C26C223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E22286-E8BF-AB5A-1A88-DAD37D4FA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412875" y="1162050"/>
            <a:ext cx="4184650" cy="31384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E21D19-EA7C-5488-3C56-C37D986F0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Courses replaced with New Programmes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929495-B50A-6663-C9BB-3C0853028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949B3-C4AB-4FB2-8B24-B07A558BD59F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3249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38869-208D-EF94-9E1F-08FB1E89D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0A8C28-16CA-8B35-CDC5-00F40B0BEF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412875" y="1162050"/>
            <a:ext cx="4184650" cy="31384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9E825F-CB0F-2470-BE2B-D0963FBFE3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Courses replaced with New Programmes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9105F-8A51-E02F-C7BC-5A81104403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949B3-C4AB-4FB2-8B24-B07A558BD59F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56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161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75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538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119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71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118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130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24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178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967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6846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A89A1-F17A-4D3D-AC08-D16056C16514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C46D-3F04-4F73-BF36-E6D9DA5AE1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875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dharambir.bhati@krmangalam.edu.i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260" y="-27384"/>
            <a:ext cx="9180512" cy="6885384"/>
          </a:xfrm>
        </p:spPr>
      </p:pic>
      <p:cxnSp>
        <p:nvCxnSpPr>
          <p:cNvPr id="11" name="Straight Connector 10"/>
          <p:cNvCxnSpPr/>
          <p:nvPr/>
        </p:nvCxnSpPr>
        <p:spPr>
          <a:xfrm>
            <a:off x="1520415" y="2060848"/>
            <a:ext cx="63065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897" y="918621"/>
            <a:ext cx="6396065" cy="9208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7244" y="4708303"/>
            <a:ext cx="7992888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buSzPct val="25000"/>
            </a:pPr>
            <a:r>
              <a:rPr lang="en-IN" sz="2800" b="1" dirty="0">
                <a:solidFill>
                  <a:srgbClr val="0066B3"/>
                </a:solidFill>
                <a:latin typeface="Garamond" pitchFamily="18" charset="0"/>
                <a:cs typeface="Times New Roman" panose="02020603050405020304" pitchFamily="18" charset="0"/>
                <a:sym typeface="Arial"/>
              </a:rPr>
              <a:t>Presented </a:t>
            </a:r>
          </a:p>
          <a:p>
            <a:pPr lvl="0" algn="ctr">
              <a:buSzPct val="25000"/>
            </a:pPr>
            <a:r>
              <a:rPr lang="en-IN" sz="2800" b="1" dirty="0">
                <a:solidFill>
                  <a:srgbClr val="0066B3"/>
                </a:solidFill>
                <a:latin typeface="Garamond" pitchFamily="18" charset="0"/>
                <a:cs typeface="Times New Roman" panose="02020603050405020304" pitchFamily="18" charset="0"/>
                <a:sym typeface="Arial"/>
              </a:rPr>
              <a:t>by </a:t>
            </a:r>
          </a:p>
          <a:p>
            <a:pPr lvl="0" algn="ctr">
              <a:buSzPct val="25000"/>
            </a:pPr>
            <a:r>
              <a:rPr lang="en-IN" sz="2800" b="1" dirty="0">
                <a:solidFill>
                  <a:srgbClr val="0066B3"/>
                </a:solidFill>
                <a:latin typeface="Garamond" pitchFamily="18" charset="0"/>
                <a:cs typeface="Times New Roman" panose="02020603050405020304" pitchFamily="18" charset="0"/>
                <a:sym typeface="Arial"/>
              </a:rPr>
              <a:t>Human Resource Department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504FF2-7071-2808-8EE4-DA4A417D8BF9}"/>
              </a:ext>
            </a:extLst>
          </p:cNvPr>
          <p:cNvSpPr txBox="1"/>
          <p:nvPr/>
        </p:nvSpPr>
        <p:spPr>
          <a:xfrm>
            <a:off x="2267744" y="2780928"/>
            <a:ext cx="4464496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66B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6000" dirty="0"/>
              <a:t>HR@KRMU </a:t>
            </a:r>
          </a:p>
        </p:txBody>
      </p:sp>
    </p:spTree>
    <p:extLst>
      <p:ext uri="{BB962C8B-B14F-4D97-AF65-F5344CB8AC3E}">
        <p14:creationId xmlns:p14="http://schemas.microsoft.com/office/powerpoint/2010/main" val="414253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AA63C409-321F-28B4-CF6A-5C0BEB2F25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208294" cy="51640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209AA7-43BB-AB4F-C8B6-23C2E94AC5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4" y="944725"/>
            <a:ext cx="2278856" cy="3280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A689DA-E4C4-4DE5-0DA9-32E5514B5FB4}"/>
              </a:ext>
            </a:extLst>
          </p:cNvPr>
          <p:cNvSpPr txBox="1"/>
          <p:nvPr/>
        </p:nvSpPr>
        <p:spPr>
          <a:xfrm>
            <a:off x="3742325" y="1292816"/>
            <a:ext cx="17236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100" b="1" dirty="0"/>
              <a:t>HR Dept. </a:t>
            </a:r>
            <a:endParaRPr lang="en-IN" sz="1050" b="1" dirty="0"/>
          </a:p>
          <a:p>
            <a:pPr algn="ctr"/>
            <a:r>
              <a:rPr lang="en-IN" sz="1200" dirty="0"/>
              <a:t>Organizational Chart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CE0FB4F-53C6-1149-C7CF-DD992F9807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3740991"/>
              </p:ext>
            </p:extLst>
          </p:nvPr>
        </p:nvGraphicFramePr>
        <p:xfrm>
          <a:off x="678942" y="1396999"/>
          <a:ext cx="7756398" cy="4336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FBB21C-73D1-7780-A814-4B779CD2E25F}"/>
              </a:ext>
            </a:extLst>
          </p:cNvPr>
          <p:cNvCxnSpPr/>
          <p:nvPr/>
        </p:nvCxnSpPr>
        <p:spPr>
          <a:xfrm>
            <a:off x="7884368" y="1556766"/>
            <a:ext cx="3086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F13443D-03E3-5308-BF14-E6B7B5286DB4}"/>
              </a:ext>
            </a:extLst>
          </p:cNvPr>
          <p:cNvSpPr/>
          <p:nvPr/>
        </p:nvSpPr>
        <p:spPr>
          <a:xfrm>
            <a:off x="8172400" y="1467612"/>
            <a:ext cx="385134" cy="2057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750" dirty="0"/>
              <a:t>BOM</a:t>
            </a:r>
          </a:p>
        </p:txBody>
      </p:sp>
    </p:spTree>
    <p:extLst>
      <p:ext uri="{BB962C8B-B14F-4D97-AF65-F5344CB8AC3E}">
        <p14:creationId xmlns:p14="http://schemas.microsoft.com/office/powerpoint/2010/main" val="69264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A77CA-335F-D0A6-46FE-695C5CC5A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2F672-33F2-9BC6-9DC5-F64863A54F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897" y="59855"/>
            <a:ext cx="6396065" cy="920873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744EDB6-2802-7C33-D28B-ED28358156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7204945"/>
              </p:ext>
            </p:extLst>
          </p:nvPr>
        </p:nvGraphicFramePr>
        <p:xfrm>
          <a:off x="179512" y="980728"/>
          <a:ext cx="8928000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174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DB7D0-90B6-4982-0EEC-C94A06C9E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7CC20EA-0F64-E7DC-9F2D-FCFF57B5FF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260" y="-27384"/>
            <a:ext cx="9180512" cy="6885384"/>
          </a:xfr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C2B0ECC-F78B-E785-D2ED-03EB089F1EAB}"/>
              </a:ext>
            </a:extLst>
          </p:cNvPr>
          <p:cNvCxnSpPr/>
          <p:nvPr/>
        </p:nvCxnSpPr>
        <p:spPr>
          <a:xfrm>
            <a:off x="1520415" y="1052736"/>
            <a:ext cx="63065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98A3AFF3-86AB-8BE6-02A5-464260BBD2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6633"/>
            <a:ext cx="6063274" cy="591837"/>
          </a:xfrm>
          <a:prstGeom prst="rect">
            <a:avLst/>
          </a:prstGeom>
        </p:spPr>
      </p:pic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729A9199-9267-A1F1-7480-2BC71687D5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7385501"/>
              </p:ext>
            </p:extLst>
          </p:nvPr>
        </p:nvGraphicFramePr>
        <p:xfrm>
          <a:off x="323528" y="980728"/>
          <a:ext cx="79928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3044F07-2CCE-AB5C-BB4F-5E7AAB97AEF3}"/>
              </a:ext>
            </a:extLst>
          </p:cNvPr>
          <p:cNvSpPr txBox="1"/>
          <p:nvPr/>
        </p:nvSpPr>
        <p:spPr>
          <a:xfrm>
            <a:off x="2555776" y="2807057"/>
            <a:ext cx="34563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/>
              <a:t>Staff  Welfare Measure </a:t>
            </a:r>
          </a:p>
          <a:p>
            <a:pPr algn="ctr"/>
            <a:r>
              <a:rPr lang="en-IN" sz="3200" b="1" dirty="0"/>
              <a:t>&amp; Material Benefits  </a:t>
            </a:r>
          </a:p>
        </p:txBody>
      </p:sp>
    </p:spTree>
    <p:extLst>
      <p:ext uri="{BB962C8B-B14F-4D97-AF65-F5344CB8AC3E}">
        <p14:creationId xmlns:p14="http://schemas.microsoft.com/office/powerpoint/2010/main" val="244400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79354-24A8-917D-324D-CB06EC99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725B431-BB82-3080-1739-E73B1BFAB6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-13692"/>
            <a:ext cx="9180512" cy="6885384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AC1FEB7-F7BC-6A48-80F1-5D25500CBB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16633"/>
            <a:ext cx="4752528" cy="7920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07D250-D186-7080-C9C6-DDCE6F0E60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116633"/>
            <a:ext cx="1455318" cy="1152127"/>
          </a:xfrm>
          <a:prstGeom prst="rect">
            <a:avLst/>
          </a:prstGeom>
        </p:spPr>
      </p:pic>
      <p:pic>
        <p:nvPicPr>
          <p:cNvPr id="9" name="Picture 8" descr="A large white building with domes and a lawn&#10;&#10;Description automatically generated">
            <a:extLst>
              <a:ext uri="{FF2B5EF4-FFF2-40B4-BE49-F238E27FC236}">
                <a16:creationId xmlns:a16="http://schemas.microsoft.com/office/drawing/2014/main" id="{15ACE328-DCF2-E03D-F979-09ECCFE521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89" y="1345308"/>
            <a:ext cx="4438051" cy="381188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8611F07-EEF7-0103-5A3E-06AE02637E2D}"/>
              </a:ext>
            </a:extLst>
          </p:cNvPr>
          <p:cNvSpPr txBox="1"/>
          <p:nvPr/>
        </p:nvSpPr>
        <p:spPr>
          <a:xfrm>
            <a:off x="5015802" y="1338260"/>
            <a:ext cx="3634209" cy="3818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/>
              <a:t>KRMU has implemented an Education Management System like </a:t>
            </a:r>
            <a:r>
              <a:rPr lang="en-US" sz="2400" dirty="0">
                <a:solidFill>
                  <a:schemeClr val="accent5"/>
                </a:solidFill>
              </a:rPr>
              <a:t>iCloud EMS </a:t>
            </a:r>
            <a:r>
              <a:rPr lang="en-US" sz="2400" dirty="0"/>
              <a:t>to digitize its academic &amp; administrative processes.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/>
              <a:t>Employee biometric attendance marking, monitoring &amp; leave management is carried out using </a:t>
            </a:r>
            <a:r>
              <a:rPr lang="en-US" sz="2400" dirty="0">
                <a:solidFill>
                  <a:schemeClr val="accent5"/>
                </a:solidFill>
              </a:rPr>
              <a:t>iCloud EMS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3000AA-4010-4912-C40C-6BCE228ABFC7}"/>
              </a:ext>
            </a:extLst>
          </p:cNvPr>
          <p:cNvSpPr txBox="1"/>
          <p:nvPr/>
        </p:nvSpPr>
        <p:spPr>
          <a:xfrm>
            <a:off x="323528" y="5610726"/>
            <a:ext cx="5544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i="1" dirty="0"/>
              <a:t>Detailed training manual will be shared on official email ID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F31101-EF30-A1B4-D734-D6858FD06ECA}"/>
              </a:ext>
            </a:extLst>
          </p:cNvPr>
          <p:cNvSpPr txBox="1"/>
          <p:nvPr/>
        </p:nvSpPr>
        <p:spPr>
          <a:xfrm>
            <a:off x="6084168" y="5800725"/>
            <a:ext cx="29651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dirty="0"/>
              <a:t>Contact Person : Mr. Rohit Bhati, Manager – HR &amp; Academics, 3</a:t>
            </a:r>
            <a:r>
              <a:rPr lang="en-IN" sz="1100" b="1" baseline="30000" dirty="0"/>
              <a:t>rd</a:t>
            </a:r>
            <a:r>
              <a:rPr lang="en-IN" sz="1100" b="1" dirty="0"/>
              <a:t> Floor, Block-A</a:t>
            </a:r>
          </a:p>
          <a:p>
            <a:r>
              <a:rPr lang="en-IN" sz="1100" b="1" dirty="0"/>
              <a:t>Email: rohit</a:t>
            </a:r>
            <a:r>
              <a:rPr lang="en-IN" sz="1100" b="1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.bhati@krmangalam.edu.in</a:t>
            </a:r>
            <a:endParaRPr lang="en-IN" sz="1100" b="1" dirty="0"/>
          </a:p>
          <a:p>
            <a:r>
              <a:rPr lang="en-IN" sz="1100" b="1" dirty="0"/>
              <a:t>Mobile : 9250000543</a:t>
            </a:r>
          </a:p>
        </p:txBody>
      </p:sp>
    </p:spTree>
    <p:extLst>
      <p:ext uri="{BB962C8B-B14F-4D97-AF65-F5344CB8AC3E}">
        <p14:creationId xmlns:p14="http://schemas.microsoft.com/office/powerpoint/2010/main" val="353617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ED54BE-8A1A-7A4E-0147-FE6CAF712B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897" y="59855"/>
            <a:ext cx="6396065" cy="92087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66AF11-CB24-3A2D-C57D-BE263C4025E1}"/>
              </a:ext>
            </a:extLst>
          </p:cNvPr>
          <p:cNvSpPr txBox="1"/>
          <p:nvPr/>
        </p:nvSpPr>
        <p:spPr>
          <a:xfrm>
            <a:off x="539552" y="3212976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/>
              <a:t>Types of Leave for Employees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62AAD8-AE5A-1E56-8C0D-9A17B82BEC3C}"/>
              </a:ext>
            </a:extLst>
          </p:cNvPr>
          <p:cNvSpPr txBox="1"/>
          <p:nvPr/>
        </p:nvSpPr>
        <p:spPr>
          <a:xfrm>
            <a:off x="1619672" y="3645024"/>
            <a:ext cx="53285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Casual Leave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Medical Leave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Earned Leave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Academic Leave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On duty Leave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Short Leave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04835B-6326-BD50-2FAA-F93F3A14783A}"/>
              </a:ext>
            </a:extLst>
          </p:cNvPr>
          <p:cNvSpPr txBox="1"/>
          <p:nvPr/>
        </p:nvSpPr>
        <p:spPr>
          <a:xfrm>
            <a:off x="1187624" y="6597352"/>
            <a:ext cx="748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i="1" dirty="0"/>
              <a:t>Note : Detailed Leave Policy along with other policies concerned will be shared on New employee official email id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A4455C-EF96-8B86-94FC-C0A0DE1A5035}"/>
              </a:ext>
            </a:extLst>
          </p:cNvPr>
          <p:cNvSpPr txBox="1"/>
          <p:nvPr/>
        </p:nvSpPr>
        <p:spPr>
          <a:xfrm>
            <a:off x="3707904" y="980728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HR Policy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843797-D17D-D286-44B1-0A63B49F7F14}"/>
              </a:ext>
            </a:extLst>
          </p:cNvPr>
          <p:cNvSpPr txBox="1"/>
          <p:nvPr/>
        </p:nvSpPr>
        <p:spPr>
          <a:xfrm>
            <a:off x="827584" y="1412776"/>
            <a:ext cx="813690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orking hours - 7 hours a day from 9.00 am till 4.00 pm on all working days.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4</a:t>
            </a:r>
            <a:r>
              <a:rPr lang="en-IN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5</a:t>
            </a:r>
            <a:r>
              <a:rPr lang="en-IN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Saturdays of the month are working as per regular schedule.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Punch in relaxation</a:t>
            </a: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morning is till 9:10 am.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members are expected to strictly follow punctuality.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3476C8-B447-C494-FC39-F8D089203CEA}"/>
              </a:ext>
            </a:extLst>
          </p:cNvPr>
          <p:cNvSpPr txBox="1"/>
          <p:nvPr/>
        </p:nvSpPr>
        <p:spPr>
          <a:xfrm>
            <a:off x="683568" y="256490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Attendance Marking: Through Biometrics Machines available in Block – A &amp; B &amp; updated through </a:t>
            </a:r>
            <a:r>
              <a:rPr lang="en-IN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icloud</a:t>
            </a:r>
            <a:r>
              <a:rPr lang="en-IN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software.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68AB00-62EC-F124-CEA4-0B42C45F5B13}"/>
              </a:ext>
            </a:extLst>
          </p:cNvPr>
          <p:cNvSpPr txBox="1"/>
          <p:nvPr/>
        </p:nvSpPr>
        <p:spPr>
          <a:xfrm>
            <a:off x="827584" y="6165304"/>
            <a:ext cx="8136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Dress Code :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Men: Business Suits, Formal Shirt and Trouser with formal shoes.</a:t>
            </a:r>
            <a:endParaRPr lang="en-IN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Women: Business Suits,   Indian Attire: Saree, Suits.</a:t>
            </a:r>
            <a:endParaRPr lang="en-IN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3FBC79-E7D0-8F4F-86EB-203B46AF5392}"/>
              </a:ext>
            </a:extLst>
          </p:cNvPr>
          <p:cNvSpPr txBox="1"/>
          <p:nvPr/>
        </p:nvSpPr>
        <p:spPr>
          <a:xfrm>
            <a:off x="1331640" y="5445224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solidFill>
                  <a:srgbClr val="C00000"/>
                </a:solidFill>
              </a:rPr>
              <a:t>Note : New employee can avail leaves as per their eligibility only completion of one month from the date of Joining.  </a:t>
            </a:r>
          </a:p>
        </p:txBody>
      </p:sp>
    </p:spTree>
    <p:extLst>
      <p:ext uri="{BB962C8B-B14F-4D97-AF65-F5344CB8AC3E}">
        <p14:creationId xmlns:p14="http://schemas.microsoft.com/office/powerpoint/2010/main" val="58540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80512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6309322"/>
            <a:ext cx="2411760" cy="34669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35696" y="2300679"/>
            <a:ext cx="56510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>
                <a:solidFill>
                  <a:srgbClr val="0060AA"/>
                </a:solidFill>
                <a:latin typeface="Garamond" pitchFamily="18" charset="0"/>
              </a:rPr>
              <a:t>THANK</a:t>
            </a:r>
            <a:r>
              <a:rPr lang="en-US" sz="7200" dirty="0">
                <a:latin typeface="Garamond" pitchFamily="18" charset="0"/>
              </a:rPr>
              <a:t> </a:t>
            </a:r>
            <a:r>
              <a:rPr lang="en-US" sz="7200" dirty="0">
                <a:solidFill>
                  <a:srgbClr val="E31E24"/>
                </a:solidFill>
                <a:latin typeface="Garamond" pitchFamily="18" charset="0"/>
              </a:rPr>
              <a:t>YOU</a:t>
            </a:r>
            <a:endParaRPr lang="en-IN" sz="7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80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5763</TotalTime>
  <Words>579</Words>
  <Application>Microsoft Office PowerPoint</Application>
  <PresentationFormat>On-screen Show (4:3)</PresentationFormat>
  <Paragraphs>81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WEBDEV</dc:creator>
  <cp:lastModifiedBy>K. R. Mangalam HR</cp:lastModifiedBy>
  <cp:revision>334</cp:revision>
  <cp:lastPrinted>2024-09-15T04:25:42Z</cp:lastPrinted>
  <dcterms:created xsi:type="dcterms:W3CDTF">2020-01-16T09:05:56Z</dcterms:created>
  <dcterms:modified xsi:type="dcterms:W3CDTF">2025-06-04T07:12:11Z</dcterms:modified>
</cp:coreProperties>
</file>