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75" r:id="rId5"/>
  </p:sldMasterIdLst>
  <p:notesMasterIdLst>
    <p:notesMasterId r:id="rId24"/>
  </p:notesMasterIdLst>
  <p:handoutMasterIdLst>
    <p:handoutMasterId r:id="rId25"/>
  </p:handoutMasterIdLst>
  <p:sldIdLst>
    <p:sldId id="256" r:id="rId6"/>
    <p:sldId id="913" r:id="rId7"/>
    <p:sldId id="892" r:id="rId8"/>
    <p:sldId id="895" r:id="rId9"/>
    <p:sldId id="896" r:id="rId10"/>
    <p:sldId id="266" r:id="rId11"/>
    <p:sldId id="898" r:id="rId12"/>
    <p:sldId id="899" r:id="rId13"/>
    <p:sldId id="900" r:id="rId14"/>
    <p:sldId id="914" r:id="rId15"/>
    <p:sldId id="903" r:id="rId16"/>
    <p:sldId id="904" r:id="rId17"/>
    <p:sldId id="905" r:id="rId18"/>
    <p:sldId id="906" r:id="rId19"/>
    <p:sldId id="907" r:id="rId20"/>
    <p:sldId id="908" r:id="rId21"/>
    <p:sldId id="911" r:id="rId22"/>
    <p:sldId id="9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F191D1-73BD-490F-B2D2-41447E7E8B64}">
          <p14:sldIdLst>
            <p14:sldId id="256"/>
            <p14:sldId id="913"/>
            <p14:sldId id="892"/>
            <p14:sldId id="895"/>
            <p14:sldId id="896"/>
            <p14:sldId id="266"/>
            <p14:sldId id="898"/>
            <p14:sldId id="899"/>
            <p14:sldId id="900"/>
            <p14:sldId id="914"/>
            <p14:sldId id="903"/>
            <p14:sldId id="904"/>
            <p14:sldId id="905"/>
            <p14:sldId id="906"/>
            <p14:sldId id="907"/>
            <p14:sldId id="908"/>
            <p14:sldId id="911"/>
            <p14:sldId id="91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8BD"/>
    <a:srgbClr val="ED3136"/>
    <a:srgbClr val="DD3B62"/>
    <a:srgbClr val="1478BC"/>
    <a:srgbClr val="ED3035"/>
    <a:srgbClr val="0068B3"/>
    <a:srgbClr val="156082"/>
    <a:srgbClr val="BD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720D8-8CBC-968B-6177-6CE2FE6C60E6}" v="600" dt="2024-11-15T12:19:04.809"/>
    <p1510:client id="{24461FCC-8A16-1FC1-A53C-F4D47303FCDD}" v="202" dt="2024-11-15T06:30:45.168"/>
    <p1510:client id="{C7027FB9-BE90-C83A-F2C0-F2005277B878}" v="735" dt="2024-11-15T06:54:42.068"/>
  </p1510:revLst>
</p1510:revInfo>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QAC Coordinator" userId="S::iqac.coordinator@krmangalam.edu.in::6147a831-83ec-4251-95ce-822e0d2c4ea5" providerId="AD" clId="Web-{109720D8-8CBC-968B-6177-6CE2FE6C60E6}"/>
    <pc:docChg chg="modSld sldOrd">
      <pc:chgData name="IQAC Coordinator" userId="S::iqac.coordinator@krmangalam.edu.in::6147a831-83ec-4251-95ce-822e0d2c4ea5" providerId="AD" clId="Web-{109720D8-8CBC-968B-6177-6CE2FE6C60E6}" dt="2024-11-15T12:18:53.761" v="399" actId="1076"/>
      <pc:docMkLst>
        <pc:docMk/>
      </pc:docMkLst>
      <pc:sldChg chg="modSp">
        <pc:chgData name="IQAC Coordinator" userId="S::iqac.coordinator@krmangalam.edu.in::6147a831-83ec-4251-95ce-822e0d2c4ea5" providerId="AD" clId="Web-{109720D8-8CBC-968B-6177-6CE2FE6C60E6}" dt="2024-11-15T11:20:29.118" v="80" actId="20577"/>
        <pc:sldMkLst>
          <pc:docMk/>
          <pc:sldMk cId="1803190546" sldId="266"/>
        </pc:sldMkLst>
        <pc:spChg chg="mod">
          <ac:chgData name="IQAC Coordinator" userId="S::iqac.coordinator@krmangalam.edu.in::6147a831-83ec-4251-95ce-822e0d2c4ea5" providerId="AD" clId="Web-{109720D8-8CBC-968B-6177-6CE2FE6C60E6}" dt="2024-11-15T11:17:08.192" v="12" actId="20577"/>
          <ac:spMkLst>
            <pc:docMk/>
            <pc:sldMk cId="1803190546" sldId="266"/>
            <ac:spMk id="6" creationId="{45B31205-5155-1146-27A0-1C028A781EA7}"/>
          </ac:spMkLst>
        </pc:spChg>
        <pc:spChg chg="mod">
          <ac:chgData name="IQAC Coordinator" userId="S::iqac.coordinator@krmangalam.edu.in::6147a831-83ec-4251-95ce-822e0d2c4ea5" providerId="AD" clId="Web-{109720D8-8CBC-968B-6177-6CE2FE6C60E6}" dt="2024-11-15T11:19:27.820" v="68" actId="20577"/>
          <ac:spMkLst>
            <pc:docMk/>
            <pc:sldMk cId="1803190546" sldId="266"/>
            <ac:spMk id="12" creationId="{A3DAB1CB-5DFD-32E2-633B-88E1B5556161}"/>
          </ac:spMkLst>
        </pc:spChg>
        <pc:spChg chg="mod">
          <ac:chgData name="IQAC Coordinator" userId="S::iqac.coordinator@krmangalam.edu.in::6147a831-83ec-4251-95ce-822e0d2c4ea5" providerId="AD" clId="Web-{109720D8-8CBC-968B-6177-6CE2FE6C60E6}" dt="2024-11-15T11:19:55.336" v="76" actId="20577"/>
          <ac:spMkLst>
            <pc:docMk/>
            <pc:sldMk cId="1803190546" sldId="266"/>
            <ac:spMk id="13" creationId="{303192CD-CDD7-0822-C73A-75CDE653B842}"/>
          </ac:spMkLst>
        </pc:spChg>
        <pc:spChg chg="mod">
          <ac:chgData name="IQAC Coordinator" userId="S::iqac.coordinator@krmangalam.edu.in::6147a831-83ec-4251-95ce-822e0d2c4ea5" providerId="AD" clId="Web-{109720D8-8CBC-968B-6177-6CE2FE6C60E6}" dt="2024-11-15T11:20:29.118" v="80" actId="20577"/>
          <ac:spMkLst>
            <pc:docMk/>
            <pc:sldMk cId="1803190546" sldId="266"/>
            <ac:spMk id="19" creationId="{AFE3065C-18E5-E53B-10BD-4FF9ACEF080A}"/>
          </ac:spMkLst>
        </pc:spChg>
      </pc:sldChg>
      <pc:sldChg chg="modSp">
        <pc:chgData name="IQAC Coordinator" userId="S::iqac.coordinator@krmangalam.edu.in::6147a831-83ec-4251-95ce-822e0d2c4ea5" providerId="AD" clId="Web-{109720D8-8CBC-968B-6177-6CE2FE6C60E6}" dt="2024-11-15T11:14:06.062" v="1"/>
        <pc:sldMkLst>
          <pc:docMk/>
          <pc:sldMk cId="3335018269" sldId="892"/>
        </pc:sldMkLst>
        <pc:spChg chg="mod">
          <ac:chgData name="IQAC Coordinator" userId="S::iqac.coordinator@krmangalam.edu.in::6147a831-83ec-4251-95ce-822e0d2c4ea5" providerId="AD" clId="Web-{109720D8-8CBC-968B-6177-6CE2FE6C60E6}" dt="2024-11-15T11:14:06.062" v="1"/>
          <ac:spMkLst>
            <pc:docMk/>
            <pc:sldMk cId="3335018269" sldId="892"/>
            <ac:spMk id="61" creationId="{8BBF9004-F54F-7FB0-CA71-93D288C39BF0}"/>
          </ac:spMkLst>
        </pc:spChg>
      </pc:sldChg>
      <pc:sldChg chg="modSp">
        <pc:chgData name="IQAC Coordinator" userId="S::iqac.coordinator@krmangalam.edu.in::6147a831-83ec-4251-95ce-822e0d2c4ea5" providerId="AD" clId="Web-{109720D8-8CBC-968B-6177-6CE2FE6C60E6}" dt="2024-11-15T12:18:53.761" v="399" actId="1076"/>
        <pc:sldMkLst>
          <pc:docMk/>
          <pc:sldMk cId="3580186683" sldId="895"/>
        </pc:sldMkLst>
        <pc:spChg chg="mod">
          <ac:chgData name="IQAC Coordinator" userId="S::iqac.coordinator@krmangalam.edu.in::6147a831-83ec-4251-95ce-822e0d2c4ea5" providerId="AD" clId="Web-{109720D8-8CBC-968B-6177-6CE2FE6C60E6}" dt="2024-11-15T12:18:36.479" v="394" actId="1076"/>
          <ac:spMkLst>
            <pc:docMk/>
            <pc:sldMk cId="3580186683" sldId="895"/>
            <ac:spMk id="9" creationId="{BC06651C-DAC2-E7B0-E1AA-F5F93D8A135B}"/>
          </ac:spMkLst>
        </pc:spChg>
        <pc:spChg chg="mod">
          <ac:chgData name="IQAC Coordinator" userId="S::iqac.coordinator@krmangalam.edu.in::6147a831-83ec-4251-95ce-822e0d2c4ea5" providerId="AD" clId="Web-{109720D8-8CBC-968B-6177-6CE2FE6C60E6}" dt="2024-11-15T12:18:39.136" v="395" actId="1076"/>
          <ac:spMkLst>
            <pc:docMk/>
            <pc:sldMk cId="3580186683" sldId="895"/>
            <ac:spMk id="11" creationId="{DDB27202-C8F6-0EE6-AEC0-970C6FC237C9}"/>
          </ac:spMkLst>
        </pc:spChg>
        <pc:spChg chg="mod">
          <ac:chgData name="IQAC Coordinator" userId="S::iqac.coordinator@krmangalam.edu.in::6147a831-83ec-4251-95ce-822e0d2c4ea5" providerId="AD" clId="Web-{109720D8-8CBC-968B-6177-6CE2FE6C60E6}" dt="2024-11-15T12:18:49.199" v="398" actId="1076"/>
          <ac:spMkLst>
            <pc:docMk/>
            <pc:sldMk cId="3580186683" sldId="895"/>
            <ac:spMk id="12" creationId="{83F798E6-A8E3-89B7-C1E3-F637D50CC15E}"/>
          </ac:spMkLst>
        </pc:spChg>
        <pc:spChg chg="mod">
          <ac:chgData name="IQAC Coordinator" userId="S::iqac.coordinator@krmangalam.edu.in::6147a831-83ec-4251-95ce-822e0d2c4ea5" providerId="AD" clId="Web-{109720D8-8CBC-968B-6177-6CE2FE6C60E6}" dt="2024-11-15T12:18:53.761" v="399" actId="1076"/>
          <ac:spMkLst>
            <pc:docMk/>
            <pc:sldMk cId="3580186683" sldId="895"/>
            <ac:spMk id="14" creationId="{67977025-544C-2E1A-6EA2-0233B6876807}"/>
          </ac:spMkLst>
        </pc:spChg>
      </pc:sldChg>
      <pc:sldChg chg="modSp">
        <pc:chgData name="IQAC Coordinator" userId="S::iqac.coordinator@krmangalam.edu.in::6147a831-83ec-4251-95ce-822e0d2c4ea5" providerId="AD" clId="Web-{109720D8-8CBC-968B-6177-6CE2FE6C60E6}" dt="2024-11-15T11:22:13.168" v="117" actId="20577"/>
        <pc:sldMkLst>
          <pc:docMk/>
          <pc:sldMk cId="3889291118" sldId="898"/>
        </pc:sldMkLst>
        <pc:graphicFrameChg chg="modGraphic">
          <ac:chgData name="IQAC Coordinator" userId="S::iqac.coordinator@krmangalam.edu.in::6147a831-83ec-4251-95ce-822e0d2c4ea5" providerId="AD" clId="Web-{109720D8-8CBC-968B-6177-6CE2FE6C60E6}" dt="2024-11-15T11:22:13.168" v="117" actId="20577"/>
          <ac:graphicFrameMkLst>
            <pc:docMk/>
            <pc:sldMk cId="3889291118" sldId="898"/>
            <ac:graphicFrameMk id="5" creationId="{CF846CB7-1E72-F32E-AA39-CD43B238831B}"/>
          </ac:graphicFrameMkLst>
        </pc:graphicFrameChg>
      </pc:sldChg>
      <pc:sldChg chg="modSp">
        <pc:chgData name="IQAC Coordinator" userId="S::iqac.coordinator@krmangalam.edu.in::6147a831-83ec-4251-95ce-822e0d2c4ea5" providerId="AD" clId="Web-{109720D8-8CBC-968B-6177-6CE2FE6C60E6}" dt="2024-11-15T11:39:18.521" v="211" actId="20577"/>
        <pc:sldMkLst>
          <pc:docMk/>
          <pc:sldMk cId="2812532486" sldId="899"/>
        </pc:sldMkLst>
        <pc:spChg chg="mod">
          <ac:chgData name="IQAC Coordinator" userId="S::iqac.coordinator@krmangalam.edu.in::6147a831-83ec-4251-95ce-822e0d2c4ea5" providerId="AD" clId="Web-{109720D8-8CBC-968B-6177-6CE2FE6C60E6}" dt="2024-11-15T11:39:18.521" v="211" actId="20577"/>
          <ac:spMkLst>
            <pc:docMk/>
            <pc:sldMk cId="2812532486" sldId="899"/>
            <ac:spMk id="5" creationId="{DA9442F3-8D91-5349-8AA4-C62FD0918B09}"/>
          </ac:spMkLst>
        </pc:spChg>
      </pc:sldChg>
      <pc:sldChg chg="modSp">
        <pc:chgData name="IQAC Coordinator" userId="S::iqac.coordinator@krmangalam.edu.in::6147a831-83ec-4251-95ce-822e0d2c4ea5" providerId="AD" clId="Web-{109720D8-8CBC-968B-6177-6CE2FE6C60E6}" dt="2024-11-15T11:30:03.601" v="132" actId="20577"/>
        <pc:sldMkLst>
          <pc:docMk/>
          <pc:sldMk cId="1959464625" sldId="900"/>
        </pc:sldMkLst>
        <pc:spChg chg="mod">
          <ac:chgData name="IQAC Coordinator" userId="S::iqac.coordinator@krmangalam.edu.in::6147a831-83ec-4251-95ce-822e0d2c4ea5" providerId="AD" clId="Web-{109720D8-8CBC-968B-6177-6CE2FE6C60E6}" dt="2024-11-15T11:29:11.537" v="127" actId="1076"/>
          <ac:spMkLst>
            <pc:docMk/>
            <pc:sldMk cId="1959464625" sldId="900"/>
            <ac:spMk id="23" creationId="{9B1CFE2B-1D2A-889B-E27D-32F547B07F19}"/>
          </ac:spMkLst>
        </pc:spChg>
        <pc:spChg chg="mod">
          <ac:chgData name="IQAC Coordinator" userId="S::iqac.coordinator@krmangalam.edu.in::6147a831-83ec-4251-95ce-822e0d2c4ea5" providerId="AD" clId="Web-{109720D8-8CBC-968B-6177-6CE2FE6C60E6}" dt="2024-11-15T11:29:07.287" v="126" actId="20577"/>
          <ac:spMkLst>
            <pc:docMk/>
            <pc:sldMk cId="1959464625" sldId="900"/>
            <ac:spMk id="25" creationId="{8D841A4D-527F-8196-3F08-0BF2F539F559}"/>
          </ac:spMkLst>
        </pc:spChg>
        <pc:spChg chg="mod">
          <ac:chgData name="IQAC Coordinator" userId="S::iqac.coordinator@krmangalam.edu.in::6147a831-83ec-4251-95ce-822e0d2c4ea5" providerId="AD" clId="Web-{109720D8-8CBC-968B-6177-6CE2FE6C60E6}" dt="2024-11-15T11:28:56.709" v="124" actId="20577"/>
          <ac:spMkLst>
            <pc:docMk/>
            <pc:sldMk cId="1959464625" sldId="900"/>
            <ac:spMk id="26" creationId="{08D77BE1-7A79-6D33-BEBC-DF99BB154A32}"/>
          </ac:spMkLst>
        </pc:spChg>
        <pc:spChg chg="mod">
          <ac:chgData name="IQAC Coordinator" userId="S::iqac.coordinator@krmangalam.edu.in::6147a831-83ec-4251-95ce-822e0d2c4ea5" providerId="AD" clId="Web-{109720D8-8CBC-968B-6177-6CE2FE6C60E6}" dt="2024-11-15T11:29:01.084" v="125" actId="20577"/>
          <ac:spMkLst>
            <pc:docMk/>
            <pc:sldMk cId="1959464625" sldId="900"/>
            <ac:spMk id="27" creationId="{7DA56F54-971F-34F9-D138-1691CA3EBAE4}"/>
          </ac:spMkLst>
        </pc:spChg>
        <pc:spChg chg="mod">
          <ac:chgData name="IQAC Coordinator" userId="S::iqac.coordinator@krmangalam.edu.in::6147a831-83ec-4251-95ce-822e0d2c4ea5" providerId="AD" clId="Web-{109720D8-8CBC-968B-6177-6CE2FE6C60E6}" dt="2024-11-15T11:30:03.601" v="132" actId="20577"/>
          <ac:spMkLst>
            <pc:docMk/>
            <pc:sldMk cId="1959464625" sldId="900"/>
            <ac:spMk id="28" creationId="{FC9930B8-7022-79CC-E00C-B007D72D95C5}"/>
          </ac:spMkLst>
        </pc:spChg>
      </pc:sldChg>
      <pc:sldChg chg="modSp">
        <pc:chgData name="IQAC Coordinator" userId="S::iqac.coordinator@krmangalam.edu.in::6147a831-83ec-4251-95ce-822e0d2c4ea5" providerId="AD" clId="Web-{109720D8-8CBC-968B-6177-6CE2FE6C60E6}" dt="2024-11-15T11:38:27.723" v="208" actId="1076"/>
        <pc:sldMkLst>
          <pc:docMk/>
          <pc:sldMk cId="468575886" sldId="903"/>
        </pc:sldMkLst>
        <pc:spChg chg="mod">
          <ac:chgData name="IQAC Coordinator" userId="S::iqac.coordinator@krmangalam.edu.in::6147a831-83ec-4251-95ce-822e0d2c4ea5" providerId="AD" clId="Web-{109720D8-8CBC-968B-6177-6CE2FE6C60E6}" dt="2024-11-15T11:30:24.727" v="133" actId="1076"/>
          <ac:spMkLst>
            <pc:docMk/>
            <pc:sldMk cId="468575886" sldId="903"/>
            <ac:spMk id="19" creationId="{5E0A8A2A-A05B-EF45-491B-7D531954FB3F}"/>
          </ac:spMkLst>
        </pc:spChg>
        <pc:spChg chg="mod">
          <ac:chgData name="IQAC Coordinator" userId="S::iqac.coordinator@krmangalam.edu.in::6147a831-83ec-4251-95ce-822e0d2c4ea5" providerId="AD" clId="Web-{109720D8-8CBC-968B-6177-6CE2FE6C60E6}" dt="2024-11-15T11:38:10.316" v="207" actId="20577"/>
          <ac:spMkLst>
            <pc:docMk/>
            <pc:sldMk cId="468575886" sldId="903"/>
            <ac:spMk id="21" creationId="{C4612B7A-EDB2-B58A-A34C-09978C7AE535}"/>
          </ac:spMkLst>
        </pc:spChg>
        <pc:grpChg chg="mod">
          <ac:chgData name="IQAC Coordinator" userId="S::iqac.coordinator@krmangalam.edu.in::6147a831-83ec-4251-95ce-822e0d2c4ea5" providerId="AD" clId="Web-{109720D8-8CBC-968B-6177-6CE2FE6C60E6}" dt="2024-11-15T11:38:27.723" v="208" actId="1076"/>
          <ac:grpSpMkLst>
            <pc:docMk/>
            <pc:sldMk cId="468575886" sldId="903"/>
            <ac:grpSpMk id="3" creationId="{6187B96D-C605-BC00-431F-F919DC348804}"/>
          </ac:grpSpMkLst>
        </pc:grpChg>
      </pc:sldChg>
      <pc:sldChg chg="modSp ord">
        <pc:chgData name="IQAC Coordinator" userId="S::iqac.coordinator@krmangalam.edu.in::6147a831-83ec-4251-95ce-822e0d2c4ea5" providerId="AD" clId="Web-{109720D8-8CBC-968B-6177-6CE2FE6C60E6}" dt="2024-11-15T11:39:00.677" v="210" actId="20577"/>
        <pc:sldMkLst>
          <pc:docMk/>
          <pc:sldMk cId="3751823262" sldId="908"/>
        </pc:sldMkLst>
        <pc:spChg chg="mod">
          <ac:chgData name="IQAC Coordinator" userId="S::iqac.coordinator@krmangalam.edu.in::6147a831-83ec-4251-95ce-822e0d2c4ea5" providerId="AD" clId="Web-{109720D8-8CBC-968B-6177-6CE2FE6C60E6}" dt="2024-11-15T11:39:00.677" v="210" actId="20577"/>
          <ac:spMkLst>
            <pc:docMk/>
            <pc:sldMk cId="3751823262" sldId="908"/>
            <ac:spMk id="5" creationId="{8A4B8457-377D-34E2-33E0-8DFDD14351DF}"/>
          </ac:spMkLst>
        </pc:spChg>
      </pc:sldChg>
      <pc:sldChg chg="modSp">
        <pc:chgData name="IQAC Coordinator" userId="S::iqac.coordinator@krmangalam.edu.in::6147a831-83ec-4251-95ce-822e0d2c4ea5" providerId="AD" clId="Web-{109720D8-8CBC-968B-6177-6CE2FE6C60E6}" dt="2024-11-15T11:27:23.769" v="118" actId="1076"/>
        <pc:sldMkLst>
          <pc:docMk/>
          <pc:sldMk cId="3590303092" sldId="914"/>
        </pc:sldMkLst>
        <pc:spChg chg="mod">
          <ac:chgData name="IQAC Coordinator" userId="S::iqac.coordinator@krmangalam.edu.in::6147a831-83ec-4251-95ce-822e0d2c4ea5" providerId="AD" clId="Web-{109720D8-8CBC-968B-6177-6CE2FE6C60E6}" dt="2024-11-15T11:27:23.769" v="118" actId="1076"/>
          <ac:spMkLst>
            <pc:docMk/>
            <pc:sldMk cId="3590303092" sldId="914"/>
            <ac:spMk id="4" creationId="{BA631B3C-1C4A-69BF-0320-17B6E379671D}"/>
          </ac:spMkLst>
        </pc:spChg>
      </pc:sldChg>
    </pc:docChg>
  </pc:docChgLst>
  <pc:docChgLst>
    <pc:chgData name="IQAC Coordinator" userId="S::iqac.coordinator@krmangalam.edu.in::6147a831-83ec-4251-95ce-822e0d2c4ea5" providerId="AD" clId="Web-{24461FCC-8A16-1FC1-A53C-F4D47303FCDD}"/>
    <pc:docChg chg="modSld">
      <pc:chgData name="IQAC Coordinator" userId="S::iqac.coordinator@krmangalam.edu.in::6147a831-83ec-4251-95ce-822e0d2c4ea5" providerId="AD" clId="Web-{24461FCC-8A16-1FC1-A53C-F4D47303FCDD}" dt="2024-11-15T06:30:42.840" v="102" actId="20577"/>
      <pc:docMkLst>
        <pc:docMk/>
      </pc:docMkLst>
      <pc:sldChg chg="modSp">
        <pc:chgData name="IQAC Coordinator" userId="S::iqac.coordinator@krmangalam.edu.in::6147a831-83ec-4251-95ce-822e0d2c4ea5" providerId="AD" clId="Web-{24461FCC-8A16-1FC1-A53C-F4D47303FCDD}" dt="2024-11-15T06:06:06.582" v="7" actId="20577"/>
        <pc:sldMkLst>
          <pc:docMk/>
          <pc:sldMk cId="652408614" sldId="256"/>
        </pc:sldMkLst>
        <pc:spChg chg="mod">
          <ac:chgData name="IQAC Coordinator" userId="S::iqac.coordinator@krmangalam.edu.in::6147a831-83ec-4251-95ce-822e0d2c4ea5" providerId="AD" clId="Web-{24461FCC-8A16-1FC1-A53C-F4D47303FCDD}" dt="2024-11-15T06:06:06.582" v="7" actId="20577"/>
          <ac:spMkLst>
            <pc:docMk/>
            <pc:sldMk cId="652408614" sldId="256"/>
            <ac:spMk id="2" creationId="{ED24CA06-C144-2D26-A551-FD21F5B4ED1E}"/>
          </ac:spMkLst>
        </pc:spChg>
        <pc:spChg chg="mod">
          <ac:chgData name="IQAC Coordinator" userId="S::iqac.coordinator@krmangalam.edu.in::6147a831-83ec-4251-95ce-822e0d2c4ea5" providerId="AD" clId="Web-{24461FCC-8A16-1FC1-A53C-F4D47303FCDD}" dt="2024-11-15T06:05:52.315" v="4" actId="20577"/>
          <ac:spMkLst>
            <pc:docMk/>
            <pc:sldMk cId="652408614" sldId="256"/>
            <ac:spMk id="7" creationId="{8B263BFA-8391-0D63-353A-A50625AD8262}"/>
          </ac:spMkLst>
        </pc:spChg>
      </pc:sldChg>
      <pc:sldChg chg="modSp">
        <pc:chgData name="IQAC Coordinator" userId="S::iqac.coordinator@krmangalam.edu.in::6147a831-83ec-4251-95ce-822e0d2c4ea5" providerId="AD" clId="Web-{24461FCC-8A16-1FC1-A53C-F4D47303FCDD}" dt="2024-11-15T06:30:42.840" v="102" actId="20577"/>
        <pc:sldMkLst>
          <pc:docMk/>
          <pc:sldMk cId="73093270" sldId="897"/>
        </pc:sldMkLst>
        <pc:spChg chg="mod">
          <ac:chgData name="IQAC Coordinator" userId="S::iqac.coordinator@krmangalam.edu.in::6147a831-83ec-4251-95ce-822e0d2c4ea5" providerId="AD" clId="Web-{24461FCC-8A16-1FC1-A53C-F4D47303FCDD}" dt="2024-11-15T06:30:42.840" v="102" actId="20577"/>
          <ac:spMkLst>
            <pc:docMk/>
            <pc:sldMk cId="73093270" sldId="897"/>
            <ac:spMk id="27" creationId="{8FD20A6F-40B2-25C1-F41E-2A6ECD65EF9A}"/>
          </ac:spMkLst>
        </pc:spChg>
      </pc:sldChg>
      <pc:sldChg chg="modSp">
        <pc:chgData name="IQAC Coordinator" userId="S::iqac.coordinator@krmangalam.edu.in::6147a831-83ec-4251-95ce-822e0d2c4ea5" providerId="AD" clId="Web-{24461FCC-8A16-1FC1-A53C-F4D47303FCDD}" dt="2024-11-15T06:24:28.482" v="93" actId="20577"/>
        <pc:sldMkLst>
          <pc:docMk/>
          <pc:sldMk cId="1959464625" sldId="900"/>
        </pc:sldMkLst>
        <pc:spChg chg="mod">
          <ac:chgData name="IQAC Coordinator" userId="S::iqac.coordinator@krmangalam.edu.in::6147a831-83ec-4251-95ce-822e0d2c4ea5" providerId="AD" clId="Web-{24461FCC-8A16-1FC1-A53C-F4D47303FCDD}" dt="2024-11-15T06:24:28.482" v="93" actId="20577"/>
          <ac:spMkLst>
            <pc:docMk/>
            <pc:sldMk cId="1959464625" sldId="900"/>
            <ac:spMk id="23" creationId="{9B1CFE2B-1D2A-889B-E27D-32F547B07F19}"/>
          </ac:spMkLst>
        </pc:spChg>
        <pc:spChg chg="mod">
          <ac:chgData name="IQAC Coordinator" userId="S::iqac.coordinator@krmangalam.edu.in::6147a831-83ec-4251-95ce-822e0d2c4ea5" providerId="AD" clId="Web-{24461FCC-8A16-1FC1-A53C-F4D47303FCDD}" dt="2024-11-15T06:21:34.960" v="73" actId="14100"/>
          <ac:spMkLst>
            <pc:docMk/>
            <pc:sldMk cId="1959464625" sldId="900"/>
            <ac:spMk id="25" creationId="{8D841A4D-527F-8196-3F08-0BF2F539F559}"/>
          </ac:spMkLst>
        </pc:spChg>
        <pc:grpChg chg="mod">
          <ac:chgData name="IQAC Coordinator" userId="S::iqac.coordinator@krmangalam.edu.in::6147a831-83ec-4251-95ce-822e0d2c4ea5" providerId="AD" clId="Web-{24461FCC-8A16-1FC1-A53C-F4D47303FCDD}" dt="2024-11-15T06:21:38.788" v="74" actId="14100"/>
          <ac:grpSpMkLst>
            <pc:docMk/>
            <pc:sldMk cId="1959464625" sldId="900"/>
            <ac:grpSpMk id="17" creationId="{7647A2BF-27A0-588A-7FE4-FB9BB328F81C}"/>
          </ac:grpSpMkLst>
        </pc:grpChg>
      </pc:sldChg>
      <pc:sldChg chg="modSp">
        <pc:chgData name="IQAC Coordinator" userId="S::iqac.coordinator@krmangalam.edu.in::6147a831-83ec-4251-95ce-822e0d2c4ea5" providerId="AD" clId="Web-{24461FCC-8A16-1FC1-A53C-F4D47303FCDD}" dt="2024-11-15T06:12:07.439" v="51" actId="20577"/>
        <pc:sldMkLst>
          <pc:docMk/>
          <pc:sldMk cId="950554742" sldId="909"/>
        </pc:sldMkLst>
        <pc:spChg chg="mod">
          <ac:chgData name="IQAC Coordinator" userId="S::iqac.coordinator@krmangalam.edu.in::6147a831-83ec-4251-95ce-822e0d2c4ea5" providerId="AD" clId="Web-{24461FCC-8A16-1FC1-A53C-F4D47303FCDD}" dt="2024-11-15T06:12:07.439" v="51" actId="20577"/>
          <ac:spMkLst>
            <pc:docMk/>
            <pc:sldMk cId="950554742" sldId="909"/>
            <ac:spMk id="3" creationId="{6237B6F8-0FF9-47E8-3ADC-2182F11A7A52}"/>
          </ac:spMkLst>
        </pc:spChg>
      </pc:sldChg>
      <pc:sldChg chg="modSp">
        <pc:chgData name="IQAC Coordinator" userId="S::iqac.coordinator@krmangalam.edu.in::6147a831-83ec-4251-95ce-822e0d2c4ea5" providerId="AD" clId="Web-{24461FCC-8A16-1FC1-A53C-F4D47303FCDD}" dt="2024-11-15T06:07:32.819" v="22" actId="20577"/>
        <pc:sldMkLst>
          <pc:docMk/>
          <pc:sldMk cId="0" sldId="913"/>
        </pc:sldMkLst>
        <pc:spChg chg="mod">
          <ac:chgData name="IQAC Coordinator" userId="S::iqac.coordinator@krmangalam.edu.in::6147a831-83ec-4251-95ce-822e0d2c4ea5" providerId="AD" clId="Web-{24461FCC-8A16-1FC1-A53C-F4D47303FCDD}" dt="2024-11-15T06:07:32.819" v="22" actId="20577"/>
          <ac:spMkLst>
            <pc:docMk/>
            <pc:sldMk cId="0" sldId="913"/>
            <ac:spMk id="11" creationId="{00000000-0000-0000-0000-000000000000}"/>
          </ac:spMkLst>
        </pc:spChg>
      </pc:sldChg>
    </pc:docChg>
  </pc:docChgLst>
  <pc:docChgLst>
    <pc:chgData name="Guest User" userId="S::urn:spo:anon#6cb53f48a7944cb62c7d2302607da79e3c91e8a598282a9664a244a1cc7b14dd::" providerId="AD" clId="Web-{C7027FB9-BE90-C83A-F2C0-F2005277B878}"/>
    <pc:docChg chg="addSld delSld modSld modSection">
      <pc:chgData name="Guest User" userId="S::urn:spo:anon#6cb53f48a7944cb62c7d2302607da79e3c91e8a598282a9664a244a1cc7b14dd::" providerId="AD" clId="Web-{C7027FB9-BE90-C83A-F2C0-F2005277B878}" dt="2024-11-15T06:54:40.334" v="522" actId="20577"/>
      <pc:docMkLst>
        <pc:docMk/>
      </pc:docMkLst>
      <pc:sldChg chg="addSp delSp modSp">
        <pc:chgData name="Guest User" userId="S::urn:spo:anon#6cb53f48a7944cb62c7d2302607da79e3c91e8a598282a9664a244a1cc7b14dd::" providerId="AD" clId="Web-{C7027FB9-BE90-C83A-F2C0-F2005277B878}" dt="2024-11-15T06:52:42.489" v="520"/>
        <pc:sldMkLst>
          <pc:docMk/>
          <pc:sldMk cId="652408614" sldId="256"/>
        </pc:sldMkLst>
        <pc:spChg chg="add mod">
          <ac:chgData name="Guest User" userId="S::urn:spo:anon#6cb53f48a7944cb62c7d2302607da79e3c91e8a598282a9664a244a1cc7b14dd::" providerId="AD" clId="Web-{C7027FB9-BE90-C83A-F2C0-F2005277B878}" dt="2024-11-15T06:52:42.489" v="520"/>
          <ac:spMkLst>
            <pc:docMk/>
            <pc:sldMk cId="652408614" sldId="256"/>
            <ac:spMk id="8" creationId="{A843978A-2F68-0B49-C9F3-F188D6C83E54}"/>
          </ac:spMkLst>
        </pc:spChg>
        <pc:picChg chg="del mod">
          <ac:chgData name="Guest User" userId="S::urn:spo:anon#6cb53f48a7944cb62c7d2302607da79e3c91e8a598282a9664a244a1cc7b14dd::" providerId="AD" clId="Web-{C7027FB9-BE90-C83A-F2C0-F2005277B878}" dt="2024-11-15T06:51:57.098" v="515"/>
          <ac:picMkLst>
            <pc:docMk/>
            <pc:sldMk cId="652408614" sldId="256"/>
            <ac:picMk id="3" creationId="{790416B9-B145-5E5A-CF9D-ECF2CC566982}"/>
          </ac:picMkLst>
        </pc:picChg>
        <pc:picChg chg="mod">
          <ac:chgData name="Guest User" userId="S::urn:spo:anon#6cb53f48a7944cb62c7d2302607da79e3c91e8a598282a9664a244a1cc7b14dd::" providerId="AD" clId="Web-{C7027FB9-BE90-C83A-F2C0-F2005277B878}" dt="2024-11-15T06:52:05.067" v="517" actId="1076"/>
          <ac:picMkLst>
            <pc:docMk/>
            <pc:sldMk cId="652408614" sldId="256"/>
            <ac:picMk id="6" creationId="{57F24167-0E3F-946E-81F5-B5C77FEB4B38}"/>
          </ac:picMkLst>
        </pc:picChg>
      </pc:sldChg>
      <pc:sldChg chg="addSp modSp add">
        <pc:chgData name="Guest User" userId="S::urn:spo:anon#6cb53f48a7944cb62c7d2302607da79e3c91e8a598282a9664a244a1cc7b14dd::" providerId="AD" clId="Web-{C7027FB9-BE90-C83A-F2C0-F2005277B878}" dt="2024-11-15T06:50:47.910" v="509" actId="1076"/>
        <pc:sldMkLst>
          <pc:docMk/>
          <pc:sldMk cId="1803190546" sldId="266"/>
        </pc:sldMkLst>
        <pc:spChg chg="mod">
          <ac:chgData name="Guest User" userId="S::urn:spo:anon#6cb53f48a7944cb62c7d2302607da79e3c91e8a598282a9664a244a1cc7b14dd::" providerId="AD" clId="Web-{C7027FB9-BE90-C83A-F2C0-F2005277B878}" dt="2024-11-15T06:49:03.831" v="477" actId="20577"/>
          <ac:spMkLst>
            <pc:docMk/>
            <pc:sldMk cId="1803190546" sldId="266"/>
            <ac:spMk id="4" creationId="{AE0082CA-227F-C6EE-2B21-D32D2A22A8ED}"/>
          </ac:spMkLst>
        </pc:spChg>
        <pc:spChg chg="mod">
          <ac:chgData name="Guest User" userId="S::urn:spo:anon#6cb53f48a7944cb62c7d2302607da79e3c91e8a598282a9664a244a1cc7b14dd::" providerId="AD" clId="Web-{C7027FB9-BE90-C83A-F2C0-F2005277B878}" dt="2024-11-15T06:49:19.925" v="488" actId="20577"/>
          <ac:spMkLst>
            <pc:docMk/>
            <pc:sldMk cId="1803190546" sldId="266"/>
            <ac:spMk id="5" creationId="{A6C43964-52A1-558B-6137-402795ABAB95}"/>
          </ac:spMkLst>
        </pc:spChg>
        <pc:spChg chg="mod">
          <ac:chgData name="Guest User" userId="S::urn:spo:anon#6cb53f48a7944cb62c7d2302607da79e3c91e8a598282a9664a244a1cc7b14dd::" providerId="AD" clId="Web-{C7027FB9-BE90-C83A-F2C0-F2005277B878}" dt="2024-11-15T06:49:07.628" v="479" actId="20577"/>
          <ac:spMkLst>
            <pc:docMk/>
            <pc:sldMk cId="1803190546" sldId="266"/>
            <ac:spMk id="6" creationId="{45B31205-5155-1146-27A0-1C028A781EA7}"/>
          </ac:spMkLst>
        </pc:spChg>
        <pc:spChg chg="mod">
          <ac:chgData name="Guest User" userId="S::urn:spo:anon#6cb53f48a7944cb62c7d2302607da79e3c91e8a598282a9664a244a1cc7b14dd::" providerId="AD" clId="Web-{C7027FB9-BE90-C83A-F2C0-F2005277B878}" dt="2024-11-15T06:48:56.050" v="470"/>
          <ac:spMkLst>
            <pc:docMk/>
            <pc:sldMk cId="1803190546" sldId="266"/>
            <ac:spMk id="7" creationId="{E35FF07F-E8FF-759E-7421-CE98D8EDD5EC}"/>
          </ac:spMkLst>
        </pc:spChg>
        <pc:spChg chg="mod">
          <ac:chgData name="Guest User" userId="S::urn:spo:anon#6cb53f48a7944cb62c7d2302607da79e3c91e8a598282a9664a244a1cc7b14dd::" providerId="AD" clId="Web-{C7027FB9-BE90-C83A-F2C0-F2005277B878}" dt="2024-11-15T06:48:56.050" v="471"/>
          <ac:spMkLst>
            <pc:docMk/>
            <pc:sldMk cId="1803190546" sldId="266"/>
            <ac:spMk id="8" creationId="{F8FBB44E-2E5A-181C-3F28-226BC28DB512}"/>
          </ac:spMkLst>
        </pc:spChg>
        <pc:spChg chg="mod">
          <ac:chgData name="Guest User" userId="S::urn:spo:anon#6cb53f48a7944cb62c7d2302607da79e3c91e8a598282a9664a244a1cc7b14dd::" providerId="AD" clId="Web-{C7027FB9-BE90-C83A-F2C0-F2005277B878}" dt="2024-11-15T06:48:56.050" v="472"/>
          <ac:spMkLst>
            <pc:docMk/>
            <pc:sldMk cId="1803190546" sldId="266"/>
            <ac:spMk id="9" creationId="{E7B4884E-A28A-5C42-DB49-99863CB3387C}"/>
          </ac:spMkLst>
        </pc:spChg>
        <pc:spChg chg="mod">
          <ac:chgData name="Guest User" userId="S::urn:spo:anon#6cb53f48a7944cb62c7d2302607da79e3c91e8a598282a9664a244a1cc7b14dd::" providerId="AD" clId="Web-{C7027FB9-BE90-C83A-F2C0-F2005277B878}" dt="2024-11-15T06:48:56.050" v="473"/>
          <ac:spMkLst>
            <pc:docMk/>
            <pc:sldMk cId="1803190546" sldId="266"/>
            <ac:spMk id="10" creationId="{5789377B-FDE6-1DF4-F08E-6ECCE0F361FA}"/>
          </ac:spMkLst>
        </pc:spChg>
        <pc:spChg chg="mod">
          <ac:chgData name="Guest User" userId="S::urn:spo:anon#6cb53f48a7944cb62c7d2302607da79e3c91e8a598282a9664a244a1cc7b14dd::" providerId="AD" clId="Web-{C7027FB9-BE90-C83A-F2C0-F2005277B878}" dt="2024-11-15T06:48:56.050" v="474"/>
          <ac:spMkLst>
            <pc:docMk/>
            <pc:sldMk cId="1803190546" sldId="266"/>
            <ac:spMk id="11" creationId="{0CA4CA87-B1EC-A4CB-3C63-4F6EA05BA0A8}"/>
          </ac:spMkLst>
        </pc:spChg>
        <pc:spChg chg="mod">
          <ac:chgData name="Guest User" userId="S::urn:spo:anon#6cb53f48a7944cb62c7d2302607da79e3c91e8a598282a9664a244a1cc7b14dd::" providerId="AD" clId="Web-{C7027FB9-BE90-C83A-F2C0-F2005277B878}" dt="2024-11-15T06:49:10.190" v="481" actId="20577"/>
          <ac:spMkLst>
            <pc:docMk/>
            <pc:sldMk cId="1803190546" sldId="266"/>
            <ac:spMk id="12" creationId="{A3DAB1CB-5DFD-32E2-633B-88E1B5556161}"/>
          </ac:spMkLst>
        </pc:spChg>
        <pc:spChg chg="mod">
          <ac:chgData name="Guest User" userId="S::urn:spo:anon#6cb53f48a7944cb62c7d2302607da79e3c91e8a598282a9664a244a1cc7b14dd::" providerId="AD" clId="Web-{C7027FB9-BE90-C83A-F2C0-F2005277B878}" dt="2024-11-15T06:49:12.769" v="483" actId="20577"/>
          <ac:spMkLst>
            <pc:docMk/>
            <pc:sldMk cId="1803190546" sldId="266"/>
            <ac:spMk id="13" creationId="{303192CD-CDD7-0822-C73A-75CDE653B842}"/>
          </ac:spMkLst>
        </pc:spChg>
        <pc:spChg chg="mod">
          <ac:chgData name="Guest User" userId="S::urn:spo:anon#6cb53f48a7944cb62c7d2302607da79e3c91e8a598282a9664a244a1cc7b14dd::" providerId="AD" clId="Web-{C7027FB9-BE90-C83A-F2C0-F2005277B878}" dt="2024-11-15T06:49:57.269" v="506" actId="20577"/>
          <ac:spMkLst>
            <pc:docMk/>
            <pc:sldMk cId="1803190546" sldId="266"/>
            <ac:spMk id="15" creationId="{979F3E69-6F8F-E22B-D009-BBD738D45007}"/>
          </ac:spMkLst>
        </pc:spChg>
        <pc:spChg chg="add mod">
          <ac:chgData name="Guest User" userId="S::urn:spo:anon#6cb53f48a7944cb62c7d2302607da79e3c91e8a598282a9664a244a1cc7b14dd::" providerId="AD" clId="Web-{C7027FB9-BE90-C83A-F2C0-F2005277B878}" dt="2024-11-15T06:50:15.785" v="508"/>
          <ac:spMkLst>
            <pc:docMk/>
            <pc:sldMk cId="1803190546" sldId="266"/>
            <ac:spMk id="18" creationId="{45350B28-50E6-806E-26EE-11217341819A}"/>
          </ac:spMkLst>
        </pc:spChg>
        <pc:spChg chg="mod">
          <ac:chgData name="Guest User" userId="S::urn:spo:anon#6cb53f48a7944cb62c7d2302607da79e3c91e8a598282a9664a244a1cc7b14dd::" providerId="AD" clId="Web-{C7027FB9-BE90-C83A-F2C0-F2005277B878}" dt="2024-11-15T06:49:29.066" v="489" actId="1076"/>
          <ac:spMkLst>
            <pc:docMk/>
            <pc:sldMk cId="1803190546" sldId="266"/>
            <ac:spMk id="19" creationId="{AFE3065C-18E5-E53B-10BD-4FF9ACEF080A}"/>
          </ac:spMkLst>
        </pc:spChg>
        <pc:grpChg chg="mod">
          <ac:chgData name="Guest User" userId="S::urn:spo:anon#6cb53f48a7944cb62c7d2302607da79e3c91e8a598282a9664a244a1cc7b14dd::" providerId="AD" clId="Web-{C7027FB9-BE90-C83A-F2C0-F2005277B878}" dt="2024-11-15T06:49:29.112" v="490" actId="1076"/>
          <ac:grpSpMkLst>
            <pc:docMk/>
            <pc:sldMk cId="1803190546" sldId="266"/>
            <ac:grpSpMk id="3" creationId="{67883E70-1C73-CADD-F509-AD287914A5AB}"/>
          </ac:grpSpMkLst>
        </pc:grpChg>
        <pc:grpChg chg="add mod">
          <ac:chgData name="Guest User" userId="S::urn:spo:anon#6cb53f48a7944cb62c7d2302607da79e3c91e8a598282a9664a244a1cc7b14dd::" providerId="AD" clId="Web-{C7027FB9-BE90-C83A-F2C0-F2005277B878}" dt="2024-11-15T06:50:47.910" v="509" actId="1076"/>
          <ac:grpSpMkLst>
            <pc:docMk/>
            <pc:sldMk cId="1803190546" sldId="266"/>
            <ac:grpSpMk id="16" creationId="{1063E6FF-BB0F-FF4E-1C5D-1591A487DA84}"/>
          </ac:grpSpMkLst>
        </pc:grpChg>
      </pc:sldChg>
      <pc:sldChg chg="modSp del">
        <pc:chgData name="Guest User" userId="S::urn:spo:anon#6cb53f48a7944cb62c7d2302607da79e3c91e8a598282a9664a244a1cc7b14dd::" providerId="AD" clId="Web-{C7027FB9-BE90-C83A-F2C0-F2005277B878}" dt="2024-11-15T06:50:02.300" v="507"/>
        <pc:sldMkLst>
          <pc:docMk/>
          <pc:sldMk cId="73093270" sldId="897"/>
        </pc:sldMkLst>
        <pc:spChg chg="mod">
          <ac:chgData name="Guest User" userId="S::urn:spo:anon#6cb53f48a7944cb62c7d2302607da79e3c91e8a598282a9664a244a1cc7b14dd::" providerId="AD" clId="Web-{C7027FB9-BE90-C83A-F2C0-F2005277B878}" dt="2024-11-15T06:35:42.981" v="452" actId="20577"/>
          <ac:spMkLst>
            <pc:docMk/>
            <pc:sldMk cId="73093270" sldId="897"/>
            <ac:spMk id="23" creationId="{F49C7757-9DC1-EEE8-0EDB-2097720559A1}"/>
          </ac:spMkLst>
        </pc:spChg>
        <pc:spChg chg="mod">
          <ac:chgData name="Guest User" userId="S::urn:spo:anon#6cb53f48a7944cb62c7d2302607da79e3c91e8a598282a9664a244a1cc7b14dd::" providerId="AD" clId="Web-{C7027FB9-BE90-C83A-F2C0-F2005277B878}" dt="2024-11-15T06:31:36.197" v="397" actId="20577"/>
          <ac:spMkLst>
            <pc:docMk/>
            <pc:sldMk cId="73093270" sldId="897"/>
            <ac:spMk id="27" creationId="{8FD20A6F-40B2-25C1-F41E-2A6ECD65EF9A}"/>
          </ac:spMkLst>
        </pc:spChg>
        <pc:spChg chg="mod">
          <ac:chgData name="Guest User" userId="S::urn:spo:anon#6cb53f48a7944cb62c7d2302607da79e3c91e8a598282a9664a244a1cc7b14dd::" providerId="AD" clId="Web-{C7027FB9-BE90-C83A-F2C0-F2005277B878}" dt="2024-11-15T06:31:37.307" v="398" actId="20577"/>
          <ac:spMkLst>
            <pc:docMk/>
            <pc:sldMk cId="73093270" sldId="897"/>
            <ac:spMk id="28" creationId="{2F35E627-B0DB-4FC7-9627-0B1FB919AD81}"/>
          </ac:spMkLst>
        </pc:spChg>
        <pc:spChg chg="mod">
          <ac:chgData name="Guest User" userId="S::urn:spo:anon#6cb53f48a7944cb62c7d2302607da79e3c91e8a598282a9664a244a1cc7b14dd::" providerId="AD" clId="Web-{C7027FB9-BE90-C83A-F2C0-F2005277B878}" dt="2024-11-15T06:35:28.168" v="450" actId="20577"/>
          <ac:spMkLst>
            <pc:docMk/>
            <pc:sldMk cId="73093270" sldId="897"/>
            <ac:spMk id="29" creationId="{A586ADAF-57DF-85D1-547D-DC71FD1DBDA7}"/>
          </ac:spMkLst>
        </pc:spChg>
      </pc:sldChg>
      <pc:sldChg chg="modSp">
        <pc:chgData name="Guest User" userId="S::urn:spo:anon#6cb53f48a7944cb62c7d2302607da79e3c91e8a598282a9664a244a1cc7b14dd::" providerId="AD" clId="Web-{C7027FB9-BE90-C83A-F2C0-F2005277B878}" dt="2024-11-15T06:50:59.941" v="511" actId="1076"/>
        <pc:sldMkLst>
          <pc:docMk/>
          <pc:sldMk cId="3889291118" sldId="898"/>
        </pc:sldMkLst>
        <pc:spChg chg="mod">
          <ac:chgData name="Guest User" userId="S::urn:spo:anon#6cb53f48a7944cb62c7d2302607da79e3c91e8a598282a9664a244a1cc7b14dd::" providerId="AD" clId="Web-{C7027FB9-BE90-C83A-F2C0-F2005277B878}" dt="2024-11-15T06:50:59.941" v="511" actId="1076"/>
          <ac:spMkLst>
            <pc:docMk/>
            <pc:sldMk cId="3889291118" sldId="898"/>
            <ac:spMk id="3" creationId="{5535A1B4-CC3A-DC12-E94C-65602E190B31}"/>
          </ac:spMkLst>
        </pc:spChg>
      </pc:sldChg>
      <pc:sldChg chg="modSp">
        <pc:chgData name="Guest User" userId="S::urn:spo:anon#6cb53f48a7944cb62c7d2302607da79e3c91e8a598282a9664a244a1cc7b14dd::" providerId="AD" clId="Web-{C7027FB9-BE90-C83A-F2C0-F2005277B878}" dt="2024-11-15T06:51:18.566" v="513" actId="1076"/>
        <pc:sldMkLst>
          <pc:docMk/>
          <pc:sldMk cId="2812532486" sldId="899"/>
        </pc:sldMkLst>
        <pc:spChg chg="mod">
          <ac:chgData name="Guest User" userId="S::urn:spo:anon#6cb53f48a7944cb62c7d2302607da79e3c91e8a598282a9664a244a1cc7b14dd::" providerId="AD" clId="Web-{C7027FB9-BE90-C83A-F2C0-F2005277B878}" dt="2024-11-15T06:51:18.566" v="513" actId="1076"/>
          <ac:spMkLst>
            <pc:docMk/>
            <pc:sldMk cId="2812532486" sldId="899"/>
            <ac:spMk id="3" creationId="{5310425E-2427-82A7-1DF7-075396B98ACE}"/>
          </ac:spMkLst>
        </pc:spChg>
      </pc:sldChg>
      <pc:sldChg chg="addSp delSp modSp del">
        <pc:chgData name="Guest User" userId="S::urn:spo:anon#6cb53f48a7944cb62c7d2302607da79e3c91e8a598282a9664a244a1cc7b14dd::" providerId="AD" clId="Web-{C7027FB9-BE90-C83A-F2C0-F2005277B878}" dt="2024-11-15T06:22:57.146" v="284"/>
        <pc:sldMkLst>
          <pc:docMk/>
          <pc:sldMk cId="1998653520" sldId="901"/>
        </pc:sldMkLst>
        <pc:spChg chg="mod">
          <ac:chgData name="Guest User" userId="S::urn:spo:anon#6cb53f48a7944cb62c7d2302607da79e3c91e8a598282a9664a244a1cc7b14dd::" providerId="AD" clId="Web-{C7027FB9-BE90-C83A-F2C0-F2005277B878}" dt="2024-11-15T06:18:40.144" v="190" actId="1076"/>
          <ac:spMkLst>
            <pc:docMk/>
            <pc:sldMk cId="1998653520" sldId="901"/>
            <ac:spMk id="4" creationId="{BA631B3C-1C4A-69BF-0320-17B6E379671D}"/>
          </ac:spMkLst>
        </pc:spChg>
        <pc:graphicFrameChg chg="mod modGraphic">
          <ac:chgData name="Guest User" userId="S::urn:spo:anon#6cb53f48a7944cb62c7d2302607da79e3c91e8a598282a9664a244a1cc7b14dd::" providerId="AD" clId="Web-{C7027FB9-BE90-C83A-F2C0-F2005277B878}" dt="2024-11-15T06:19:03.051" v="193"/>
          <ac:graphicFrameMkLst>
            <pc:docMk/>
            <pc:sldMk cId="1998653520" sldId="901"/>
            <ac:graphicFrameMk id="3" creationId="{437161F3-2D8A-CA15-6432-55444FA05DC6}"/>
          </ac:graphicFrameMkLst>
        </pc:graphicFrameChg>
        <pc:graphicFrameChg chg="mod modGraphic">
          <ac:chgData name="Guest User" userId="S::urn:spo:anon#6cb53f48a7944cb62c7d2302607da79e3c91e8a598282a9664a244a1cc7b14dd::" providerId="AD" clId="Web-{C7027FB9-BE90-C83A-F2C0-F2005277B878}" dt="2024-11-15T06:19:31.598" v="197"/>
          <ac:graphicFrameMkLst>
            <pc:docMk/>
            <pc:sldMk cId="1998653520" sldId="901"/>
            <ac:graphicFrameMk id="5" creationId="{E2095CAE-10DC-0EAF-9322-0363D5EEF876}"/>
          </ac:graphicFrameMkLst>
        </pc:graphicFrameChg>
        <pc:graphicFrameChg chg="add del mod modGraphic">
          <ac:chgData name="Guest User" userId="S::urn:spo:anon#6cb53f48a7944cb62c7d2302607da79e3c91e8a598282a9664a244a1cc7b14dd::" providerId="AD" clId="Web-{C7027FB9-BE90-C83A-F2C0-F2005277B878}" dt="2024-11-15T06:16:27.378" v="52"/>
          <ac:graphicFrameMkLst>
            <pc:docMk/>
            <pc:sldMk cId="1998653520" sldId="901"/>
            <ac:graphicFrameMk id="12" creationId="{B057465B-874C-329A-EB3F-B6572A3A7BA4}"/>
          </ac:graphicFrameMkLst>
        </pc:graphicFrameChg>
        <pc:graphicFrameChg chg="add del mod modGraphic">
          <ac:chgData name="Guest User" userId="S::urn:spo:anon#6cb53f48a7944cb62c7d2302607da79e3c91e8a598282a9664a244a1cc7b14dd::" providerId="AD" clId="Web-{C7027FB9-BE90-C83A-F2C0-F2005277B878}" dt="2024-11-15T06:16:19.877" v="48"/>
          <ac:graphicFrameMkLst>
            <pc:docMk/>
            <pc:sldMk cId="1998653520" sldId="901"/>
            <ac:graphicFrameMk id="14" creationId="{218D5A6F-996C-241C-8799-0A0B662E56C5}"/>
          </ac:graphicFrameMkLst>
        </pc:graphicFrameChg>
        <pc:graphicFrameChg chg="add del mod modGraphic">
          <ac:chgData name="Guest User" userId="S::urn:spo:anon#6cb53f48a7944cb62c7d2302607da79e3c91e8a598282a9664a244a1cc7b14dd::" providerId="AD" clId="Web-{C7027FB9-BE90-C83A-F2C0-F2005277B878}" dt="2024-11-15T06:17:20.925" v="84"/>
          <ac:graphicFrameMkLst>
            <pc:docMk/>
            <pc:sldMk cId="1998653520" sldId="901"/>
            <ac:graphicFrameMk id="16" creationId="{68CE69C1-F93C-7170-9627-0593A0013125}"/>
          </ac:graphicFrameMkLst>
        </pc:graphicFrameChg>
      </pc:sldChg>
      <pc:sldChg chg="addSp delSp modSp del">
        <pc:chgData name="Guest User" userId="S::urn:spo:anon#6cb53f48a7944cb62c7d2302607da79e3c91e8a598282a9664a244a1cc7b14dd::" providerId="AD" clId="Web-{C7027FB9-BE90-C83A-F2C0-F2005277B878}" dt="2024-11-15T06:27:36.180" v="353"/>
        <pc:sldMkLst>
          <pc:docMk/>
          <pc:sldMk cId="950554742" sldId="909"/>
        </pc:sldMkLst>
        <pc:spChg chg="mod">
          <ac:chgData name="Guest User" userId="S::urn:spo:anon#6cb53f48a7944cb62c7d2302607da79e3c91e8a598282a9664a244a1cc7b14dd::" providerId="AD" clId="Web-{C7027FB9-BE90-C83A-F2C0-F2005277B878}" dt="2024-11-15T06:10:12.553" v="1" actId="20577"/>
          <ac:spMkLst>
            <pc:docMk/>
            <pc:sldMk cId="950554742" sldId="909"/>
            <ac:spMk id="3" creationId="{6237B6F8-0FF9-47E8-3ADC-2182F11A7A52}"/>
          </ac:spMkLst>
        </pc:spChg>
        <pc:spChg chg="add mod">
          <ac:chgData name="Guest User" userId="S::urn:spo:anon#6cb53f48a7944cb62c7d2302607da79e3c91e8a598282a9664a244a1cc7b14dd::" providerId="AD" clId="Web-{C7027FB9-BE90-C83A-F2C0-F2005277B878}" dt="2024-11-15T06:24:33.335" v="308" actId="1076"/>
          <ac:spMkLst>
            <pc:docMk/>
            <pc:sldMk cId="950554742" sldId="909"/>
            <ac:spMk id="4" creationId="{6A3F9C08-C2A9-789D-9027-271DFE7235CA}"/>
          </ac:spMkLst>
        </pc:spChg>
        <pc:spChg chg="add mod">
          <ac:chgData name="Guest User" userId="S::urn:spo:anon#6cb53f48a7944cb62c7d2302607da79e3c91e8a598282a9664a244a1cc7b14dd::" providerId="AD" clId="Web-{C7027FB9-BE90-C83A-F2C0-F2005277B878}" dt="2024-11-15T06:14:27.408" v="23" actId="20577"/>
          <ac:spMkLst>
            <pc:docMk/>
            <pc:sldMk cId="950554742" sldId="909"/>
            <ac:spMk id="9" creationId="{2CEB0F8A-7FFC-8313-669F-C0CD999C6269}"/>
          </ac:spMkLst>
        </pc:spChg>
        <pc:spChg chg="add del mod">
          <ac:chgData name="Guest User" userId="S::urn:spo:anon#6cb53f48a7944cb62c7d2302607da79e3c91e8a598282a9664a244a1cc7b14dd::" providerId="AD" clId="Web-{C7027FB9-BE90-C83A-F2C0-F2005277B878}" dt="2024-11-15T06:14:13.767" v="10"/>
          <ac:spMkLst>
            <pc:docMk/>
            <pc:sldMk cId="950554742" sldId="909"/>
            <ac:spMk id="11" creationId="{485CE6F6-0183-68A0-1DB9-19D594C17AB4}"/>
          </ac:spMkLst>
        </pc:spChg>
        <pc:spChg chg="add mod">
          <ac:chgData name="Guest User" userId="S::urn:spo:anon#6cb53f48a7944cb62c7d2302607da79e3c91e8a598282a9664a244a1cc7b14dd::" providerId="AD" clId="Web-{C7027FB9-BE90-C83A-F2C0-F2005277B878}" dt="2024-11-15T06:24:24.428" v="306" actId="20577"/>
          <ac:spMkLst>
            <pc:docMk/>
            <pc:sldMk cId="950554742" sldId="909"/>
            <ac:spMk id="13" creationId="{15B2D7FD-C473-0773-6301-DD9036621BC0}"/>
          </ac:spMkLst>
        </pc:spChg>
        <pc:spChg chg="add mod">
          <ac:chgData name="Guest User" userId="S::urn:spo:anon#6cb53f48a7944cb62c7d2302607da79e3c91e8a598282a9664a244a1cc7b14dd::" providerId="AD" clId="Web-{C7027FB9-BE90-C83A-F2C0-F2005277B878}" dt="2024-11-15T06:23:59.303" v="297" actId="20577"/>
          <ac:spMkLst>
            <pc:docMk/>
            <pc:sldMk cId="950554742" sldId="909"/>
            <ac:spMk id="14" creationId="{31ECD7BB-D763-1426-5B90-876C0BC79928}"/>
          </ac:spMkLst>
        </pc:spChg>
        <pc:graphicFrameChg chg="del mod modGraphic">
          <ac:chgData name="Guest User" userId="S::urn:spo:anon#6cb53f48a7944cb62c7d2302607da79e3c91e8a598282a9664a244a1cc7b14dd::" providerId="AD" clId="Web-{C7027FB9-BE90-C83A-F2C0-F2005277B878}" dt="2024-11-15T06:24:28.585" v="307"/>
          <ac:graphicFrameMkLst>
            <pc:docMk/>
            <pc:sldMk cId="950554742" sldId="909"/>
            <ac:graphicFrameMk id="5" creationId="{C4EFCCEE-FC6B-C31B-9DBE-D60560192119}"/>
          </ac:graphicFrameMkLst>
        </pc:graphicFrameChg>
        <pc:graphicFrameChg chg="add mod modGraphic">
          <ac:chgData name="Guest User" userId="S::urn:spo:anon#6cb53f48a7944cb62c7d2302607da79e3c91e8a598282a9664a244a1cc7b14dd::" providerId="AD" clId="Web-{C7027FB9-BE90-C83A-F2C0-F2005277B878}" dt="2024-11-15T06:14:41.752" v="31"/>
          <ac:graphicFrameMkLst>
            <pc:docMk/>
            <pc:sldMk cId="950554742" sldId="909"/>
            <ac:graphicFrameMk id="7" creationId="{528BBAAD-3665-DCDB-0653-388B7D8272B7}"/>
          </ac:graphicFrameMkLst>
        </pc:graphicFrameChg>
      </pc:sldChg>
      <pc:sldChg chg="addSp delSp modSp">
        <pc:chgData name="Guest User" userId="S::urn:spo:anon#6cb53f48a7944cb62c7d2302607da79e3c91e8a598282a9664a244a1cc7b14dd::" providerId="AD" clId="Web-{C7027FB9-BE90-C83A-F2C0-F2005277B878}" dt="2024-11-15T06:27:56.852" v="355"/>
        <pc:sldMkLst>
          <pc:docMk/>
          <pc:sldMk cId="3599521462" sldId="911"/>
        </pc:sldMkLst>
        <pc:spChg chg="mod">
          <ac:chgData name="Guest User" userId="S::urn:spo:anon#6cb53f48a7944cb62c7d2302607da79e3c91e8a598282a9664a244a1cc7b14dd::" providerId="AD" clId="Web-{C7027FB9-BE90-C83A-F2C0-F2005277B878}" dt="2024-11-15T06:24:48.507" v="310" actId="1076"/>
          <ac:spMkLst>
            <pc:docMk/>
            <pc:sldMk cId="3599521462" sldId="911"/>
            <ac:spMk id="2" creationId="{896929B3-F9E1-9370-34D6-A2558C4BABD0}"/>
          </ac:spMkLst>
        </pc:spChg>
        <pc:spChg chg="add mod">
          <ac:chgData name="Guest User" userId="S::urn:spo:anon#6cb53f48a7944cb62c7d2302607da79e3c91e8a598282a9664a244a1cc7b14dd::" providerId="AD" clId="Web-{C7027FB9-BE90-C83A-F2C0-F2005277B878}" dt="2024-11-15T06:27:52.696" v="354"/>
          <ac:spMkLst>
            <pc:docMk/>
            <pc:sldMk cId="3599521462" sldId="911"/>
            <ac:spMk id="5" creationId="{A4826BEA-1703-E564-C3B2-6F002BE919C3}"/>
          </ac:spMkLst>
        </pc:spChg>
        <pc:spChg chg="add mod">
          <ac:chgData name="Guest User" userId="S::urn:spo:anon#6cb53f48a7944cb62c7d2302607da79e3c91e8a598282a9664a244a1cc7b14dd::" providerId="AD" clId="Web-{C7027FB9-BE90-C83A-F2C0-F2005277B878}" dt="2024-11-15T06:27:56.852" v="355"/>
          <ac:spMkLst>
            <pc:docMk/>
            <pc:sldMk cId="3599521462" sldId="911"/>
            <ac:spMk id="9" creationId="{1F3AF6CD-4BA1-77BD-4655-8EC4F687B789}"/>
          </ac:spMkLst>
        </pc:spChg>
        <pc:spChg chg="add mod">
          <ac:chgData name="Guest User" userId="S::urn:spo:anon#6cb53f48a7944cb62c7d2302607da79e3c91e8a598282a9664a244a1cc7b14dd::" providerId="AD" clId="Web-{C7027FB9-BE90-C83A-F2C0-F2005277B878}" dt="2024-11-15T06:27:29.820" v="351" actId="1076"/>
          <ac:spMkLst>
            <pc:docMk/>
            <pc:sldMk cId="3599521462" sldId="911"/>
            <ac:spMk id="12" creationId="{177E001C-3B2C-21EC-81D8-38BBC8AF119D}"/>
          </ac:spMkLst>
        </pc:spChg>
        <pc:spChg chg="add mod">
          <ac:chgData name="Guest User" userId="S::urn:spo:anon#6cb53f48a7944cb62c7d2302607da79e3c91e8a598282a9664a244a1cc7b14dd::" providerId="AD" clId="Web-{C7027FB9-BE90-C83A-F2C0-F2005277B878}" dt="2024-11-15T06:27:29.820" v="352" actId="1076"/>
          <ac:spMkLst>
            <pc:docMk/>
            <pc:sldMk cId="3599521462" sldId="911"/>
            <ac:spMk id="15" creationId="{14A43CB6-731F-4669-77EF-E319D7D350DB}"/>
          </ac:spMkLst>
        </pc:spChg>
        <pc:spChg chg="del mod">
          <ac:chgData name="Guest User" userId="S::urn:spo:anon#6cb53f48a7944cb62c7d2302607da79e3c91e8a598282a9664a244a1cc7b14dd::" providerId="AD" clId="Web-{C7027FB9-BE90-C83A-F2C0-F2005277B878}" dt="2024-11-15T06:24:52.069" v="318"/>
          <ac:spMkLst>
            <pc:docMk/>
            <pc:sldMk cId="3599521462" sldId="911"/>
            <ac:spMk id="19" creationId="{7052A71F-2086-A867-21E7-8A171E962785}"/>
          </ac:spMkLst>
        </pc:spChg>
        <pc:spChg chg="add mod">
          <ac:chgData name="Guest User" userId="S::urn:spo:anon#6cb53f48a7944cb62c7d2302607da79e3c91e8a598282a9664a244a1cc7b14dd::" providerId="AD" clId="Web-{C7027FB9-BE90-C83A-F2C0-F2005277B878}" dt="2024-11-15T06:27:17.789" v="348" actId="20577"/>
          <ac:spMkLst>
            <pc:docMk/>
            <pc:sldMk cId="3599521462" sldId="911"/>
            <ac:spMk id="20" creationId="{31265B4C-26F8-ECB9-8CBC-3BF05D487505}"/>
          </ac:spMkLst>
        </pc:spChg>
        <pc:picChg chg="mod">
          <ac:chgData name="Guest User" userId="S::urn:spo:anon#6cb53f48a7944cb62c7d2302607da79e3c91e8a598282a9664a244a1cc7b14dd::" providerId="AD" clId="Web-{C7027FB9-BE90-C83A-F2C0-F2005277B878}" dt="2024-11-15T06:24:48.522" v="311" actId="1076"/>
          <ac:picMkLst>
            <pc:docMk/>
            <pc:sldMk cId="3599521462" sldId="911"/>
            <ac:picMk id="4" creationId="{3FF5A416-4111-47D4-5482-0F2286192774}"/>
          </ac:picMkLst>
        </pc:picChg>
        <pc:picChg chg="mod">
          <ac:chgData name="Guest User" userId="S::urn:spo:anon#6cb53f48a7944cb62c7d2302607da79e3c91e8a598282a9664a244a1cc7b14dd::" providerId="AD" clId="Web-{C7027FB9-BE90-C83A-F2C0-F2005277B878}" dt="2024-11-15T06:24:48.538" v="312" actId="1076"/>
          <ac:picMkLst>
            <pc:docMk/>
            <pc:sldMk cId="3599521462" sldId="911"/>
            <ac:picMk id="6" creationId="{1A1BC72A-63B9-4E19-1407-B1CA41D7359A}"/>
          </ac:picMkLst>
        </pc:picChg>
        <pc:picChg chg="mod">
          <ac:chgData name="Guest User" userId="S::urn:spo:anon#6cb53f48a7944cb62c7d2302607da79e3c91e8a598282a9664a244a1cc7b14dd::" providerId="AD" clId="Web-{C7027FB9-BE90-C83A-F2C0-F2005277B878}" dt="2024-11-15T06:24:48.569" v="313" actId="1076"/>
          <ac:picMkLst>
            <pc:docMk/>
            <pc:sldMk cId="3599521462" sldId="911"/>
            <ac:picMk id="8" creationId="{E7A8BE39-4BDF-0495-2821-025FEC274421}"/>
          </ac:picMkLst>
        </pc:picChg>
        <pc:picChg chg="mod">
          <ac:chgData name="Guest User" userId="S::urn:spo:anon#6cb53f48a7944cb62c7d2302607da79e3c91e8a598282a9664a244a1cc7b14dd::" providerId="AD" clId="Web-{C7027FB9-BE90-C83A-F2C0-F2005277B878}" dt="2024-11-15T06:24:57.069" v="319" actId="1076"/>
          <ac:picMkLst>
            <pc:docMk/>
            <pc:sldMk cId="3599521462" sldId="911"/>
            <ac:picMk id="10" creationId="{339F957C-F7D9-6E87-3F64-4D29E6A9A97A}"/>
          </ac:picMkLst>
        </pc:picChg>
        <pc:picChg chg="mod">
          <ac:chgData name="Guest User" userId="S::urn:spo:anon#6cb53f48a7944cb62c7d2302607da79e3c91e8a598282a9664a244a1cc7b14dd::" providerId="AD" clId="Web-{C7027FB9-BE90-C83A-F2C0-F2005277B878}" dt="2024-11-15T06:24:48.600" v="315" actId="1076"/>
          <ac:picMkLst>
            <pc:docMk/>
            <pc:sldMk cId="3599521462" sldId="911"/>
            <ac:picMk id="14" creationId="{1B31D15C-026C-7AE0-03F5-FCFFD3385040}"/>
          </ac:picMkLst>
        </pc:picChg>
        <pc:picChg chg="del">
          <ac:chgData name="Guest User" userId="S::urn:spo:anon#6cb53f48a7944cb62c7d2302607da79e3c91e8a598282a9664a244a1cc7b14dd::" providerId="AD" clId="Web-{C7027FB9-BE90-C83A-F2C0-F2005277B878}" dt="2024-11-15T06:24:39.007" v="309"/>
          <ac:picMkLst>
            <pc:docMk/>
            <pc:sldMk cId="3599521462" sldId="911"/>
            <ac:picMk id="16" creationId="{E353574D-C24D-20AB-7616-064B83DE2C72}"/>
          </ac:picMkLst>
        </pc:picChg>
        <pc:picChg chg="mod">
          <ac:chgData name="Guest User" userId="S::urn:spo:anon#6cb53f48a7944cb62c7d2302607da79e3c91e8a598282a9664a244a1cc7b14dd::" providerId="AD" clId="Web-{C7027FB9-BE90-C83A-F2C0-F2005277B878}" dt="2024-11-15T06:25:01.179" v="321" actId="1076"/>
          <ac:picMkLst>
            <pc:docMk/>
            <pc:sldMk cId="3599521462" sldId="911"/>
            <ac:picMk id="18" creationId="{82C7CEB0-4CDE-A4F7-F132-08311C455295}"/>
          </ac:picMkLst>
        </pc:picChg>
      </pc:sldChg>
      <pc:sldChg chg="addSp modSp add del replId">
        <pc:chgData name="Guest User" userId="S::urn:spo:anon#6cb53f48a7944cb62c7d2302607da79e3c91e8a598282a9664a244a1cc7b14dd::" providerId="AD" clId="Web-{C7027FB9-BE90-C83A-F2C0-F2005277B878}" dt="2024-11-15T06:20:08.192" v="206"/>
        <pc:sldMkLst>
          <pc:docMk/>
          <pc:sldMk cId="3271197383" sldId="914"/>
        </pc:sldMkLst>
        <pc:graphicFrameChg chg="mod modGraphic">
          <ac:chgData name="Guest User" userId="S::urn:spo:anon#6cb53f48a7944cb62c7d2302607da79e3c91e8a598282a9664a244a1cc7b14dd::" providerId="AD" clId="Web-{C7027FB9-BE90-C83A-F2C0-F2005277B878}" dt="2024-11-15T06:19:54.457" v="202"/>
          <ac:graphicFrameMkLst>
            <pc:docMk/>
            <pc:sldMk cId="3271197383" sldId="914"/>
            <ac:graphicFrameMk id="5" creationId="{E2095CAE-10DC-0EAF-9322-0363D5EEF876}"/>
          </ac:graphicFrameMkLst>
        </pc:graphicFrameChg>
        <pc:graphicFrameChg chg="add mod modGraphic">
          <ac:chgData name="Guest User" userId="S::urn:spo:anon#6cb53f48a7944cb62c7d2302607da79e3c91e8a598282a9664a244a1cc7b14dd::" providerId="AD" clId="Web-{C7027FB9-BE90-C83A-F2C0-F2005277B878}" dt="2024-11-15T06:20:04.161" v="205" actId="1076"/>
          <ac:graphicFrameMkLst>
            <pc:docMk/>
            <pc:sldMk cId="3271197383" sldId="914"/>
            <ac:graphicFrameMk id="12" creationId="{BA04D862-55AD-1F60-5B08-8E95B6AC8C2E}"/>
          </ac:graphicFrameMkLst>
        </pc:graphicFrameChg>
      </pc:sldChg>
      <pc:sldChg chg="modSp add replId">
        <pc:chgData name="Guest User" userId="S::urn:spo:anon#6cb53f48a7944cb62c7d2302607da79e3c91e8a598282a9664a244a1cc7b14dd::" providerId="AD" clId="Web-{C7027FB9-BE90-C83A-F2C0-F2005277B878}" dt="2024-11-15T06:54:40.334" v="522" actId="20577"/>
        <pc:sldMkLst>
          <pc:docMk/>
          <pc:sldMk cId="3590303092" sldId="914"/>
        </pc:sldMkLst>
        <pc:spChg chg="mod">
          <ac:chgData name="Guest User" userId="S::urn:spo:anon#6cb53f48a7944cb62c7d2302607da79e3c91e8a598282a9664a244a1cc7b14dd::" providerId="AD" clId="Web-{C7027FB9-BE90-C83A-F2C0-F2005277B878}" dt="2024-11-15T06:54:40.334" v="522" actId="20577"/>
          <ac:spMkLst>
            <pc:docMk/>
            <pc:sldMk cId="3590303092" sldId="914"/>
            <ac:spMk id="4" creationId="{BA631B3C-1C4A-69BF-0320-17B6E379671D}"/>
          </ac:spMkLst>
        </pc:spChg>
        <pc:graphicFrameChg chg="mod modGraphic">
          <ac:chgData name="Guest User" userId="S::urn:spo:anon#6cb53f48a7944cb62c7d2302607da79e3c91e8a598282a9664a244a1cc7b14dd::" providerId="AD" clId="Web-{C7027FB9-BE90-C83A-F2C0-F2005277B878}" dt="2024-11-15T06:22:43.724" v="283"/>
          <ac:graphicFrameMkLst>
            <pc:docMk/>
            <pc:sldMk cId="3590303092" sldId="914"/>
            <ac:graphicFrameMk id="3" creationId="{437161F3-2D8A-CA15-6432-55444FA05DC6}"/>
          </ac:graphicFrameMkLst>
        </pc:graphicFrameChg>
        <pc:graphicFrameChg chg="mod modGraphic">
          <ac:chgData name="Guest User" userId="S::urn:spo:anon#6cb53f48a7944cb62c7d2302607da79e3c91e8a598282a9664a244a1cc7b14dd::" providerId="AD" clId="Web-{C7027FB9-BE90-C83A-F2C0-F2005277B878}" dt="2024-11-15T06:22:34.443" v="277"/>
          <ac:graphicFrameMkLst>
            <pc:docMk/>
            <pc:sldMk cId="3590303092" sldId="914"/>
            <ac:graphicFrameMk id="5" creationId="{E2095CAE-10DC-0EAF-9322-0363D5EEF876}"/>
          </ac:graphicFrameMkLst>
        </pc:graphicFrameChg>
      </pc:sldChg>
      <pc:sldChg chg="addSp delSp modSp add del replId">
        <pc:chgData name="Guest User" userId="S::urn:spo:anon#6cb53f48a7944cb62c7d2302607da79e3c91e8a598282a9664a244a1cc7b14dd::" providerId="AD" clId="Web-{C7027FB9-BE90-C83A-F2C0-F2005277B878}" dt="2024-11-15T06:48:27.971" v="462"/>
        <pc:sldMkLst>
          <pc:docMk/>
          <pc:sldMk cId="1434953712" sldId="915"/>
        </pc:sldMkLst>
        <pc:spChg chg="del">
          <ac:chgData name="Guest User" userId="S::urn:spo:anon#6cb53f48a7944cb62c7d2302607da79e3c91e8a598282a9664a244a1cc7b14dd::" providerId="AD" clId="Web-{C7027FB9-BE90-C83A-F2C0-F2005277B878}" dt="2024-11-15T06:48:07.424" v="454"/>
          <ac:spMkLst>
            <pc:docMk/>
            <pc:sldMk cId="1434953712" sldId="915"/>
            <ac:spMk id="69" creationId="{659F0DF6-42E0-8B86-1B3D-B39A7E2C27A7}"/>
          </ac:spMkLst>
        </pc:spChg>
        <pc:grpChg chg="del">
          <ac:chgData name="Guest User" userId="S::urn:spo:anon#6cb53f48a7944cb62c7d2302607da79e3c91e8a598282a9664a244a1cc7b14dd::" providerId="AD" clId="Web-{C7027FB9-BE90-C83A-F2C0-F2005277B878}" dt="2024-11-15T06:48:07.424" v="456"/>
          <ac:grpSpMkLst>
            <pc:docMk/>
            <pc:sldMk cId="1434953712" sldId="915"/>
            <ac:grpSpMk id="6" creationId="{75E6449C-2B43-B2B4-493A-0DA4ABEA8F54}"/>
          </ac:grpSpMkLst>
        </pc:grpChg>
        <pc:grpChg chg="del">
          <ac:chgData name="Guest User" userId="S::urn:spo:anon#6cb53f48a7944cb62c7d2302607da79e3c91e8a598282a9664a244a1cc7b14dd::" providerId="AD" clId="Web-{C7027FB9-BE90-C83A-F2C0-F2005277B878}" dt="2024-11-15T06:48:07.424" v="455"/>
          <ac:grpSpMkLst>
            <pc:docMk/>
            <pc:sldMk cId="1434953712" sldId="915"/>
            <ac:grpSpMk id="66" creationId="{BC3AE24E-B8DF-A8F2-A8D0-2EF8BF448ADA}"/>
          </ac:grpSpMkLst>
        </pc:grpChg>
        <pc:picChg chg="add mod">
          <ac:chgData name="Guest User" userId="S::urn:spo:anon#6cb53f48a7944cb62c7d2302607da79e3c91e8a598282a9664a244a1cc7b14dd::" providerId="AD" clId="Web-{C7027FB9-BE90-C83A-F2C0-F2005277B878}" dt="2024-11-15T06:48:24.581" v="461" actId="14100"/>
          <ac:picMkLst>
            <pc:docMk/>
            <pc:sldMk cId="1434953712" sldId="915"/>
            <ac:picMk id="3" creationId="{CCB35619-C5CF-7A58-1645-47036FA27A3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E2700-14E8-4E6B-9AA5-1A697DB64AC6}"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IN"/>
        </a:p>
      </dgm:t>
    </dgm:pt>
    <dgm:pt modelId="{FE1D80F6-128E-4313-AFF4-B48470E1840E}">
      <dgm:prSet phldrT="[Text]">
        <dgm:style>
          <a:lnRef idx="3">
            <a:schemeClr val="lt1"/>
          </a:lnRef>
          <a:fillRef idx="1">
            <a:schemeClr val="accent4"/>
          </a:fillRef>
          <a:effectRef idx="1">
            <a:schemeClr val="accent4"/>
          </a:effectRef>
          <a:fontRef idx="minor">
            <a:schemeClr val="lt1"/>
          </a:fontRef>
        </dgm:style>
      </dgm:prSet>
      <dgm:spPr>
        <a:solidFill>
          <a:srgbClr val="1478BC"/>
        </a:solidFill>
      </dgm:spPr>
      <dgm:t>
        <a:bodyPr/>
        <a:lstStyle/>
        <a:p>
          <a:r>
            <a:rPr lang="en-US" b="1">
              <a:solidFill>
                <a:schemeClr val="bg1"/>
              </a:solidFill>
              <a:latin typeface="Poppins Bold"/>
              <a:ea typeface="Poppins Bold"/>
              <a:cs typeface="Poppins Bold"/>
              <a:sym typeface="Poppins Bold"/>
            </a:rPr>
            <a:t>To train teachers to know the learning domains </a:t>
          </a:r>
          <a:endParaRPr lang="en-IN">
            <a:solidFill>
              <a:schemeClr val="bg1"/>
            </a:solidFill>
          </a:endParaRPr>
        </a:p>
      </dgm:t>
    </dgm:pt>
    <dgm:pt modelId="{E53C95BC-7E3F-46A9-8C8B-8B96DCA05A8D}" type="parTrans" cxnId="{513153D0-C1D9-4ED1-A71B-0CC4F03DD1A8}">
      <dgm:prSet/>
      <dgm:spPr/>
      <dgm:t>
        <a:bodyPr/>
        <a:lstStyle/>
        <a:p>
          <a:endParaRPr lang="en-IN"/>
        </a:p>
      </dgm:t>
    </dgm:pt>
    <dgm:pt modelId="{3E1BE3AA-7CB7-4849-BD2B-5B046D79AB12}" type="sibTrans" cxnId="{513153D0-C1D9-4ED1-A71B-0CC4F03DD1A8}">
      <dgm:prSet/>
      <dgm:spPr/>
      <dgm:t>
        <a:bodyPr/>
        <a:lstStyle/>
        <a:p>
          <a:endParaRPr lang="en-IN"/>
        </a:p>
      </dgm:t>
    </dgm:pt>
    <dgm:pt modelId="{75F89D8A-6CC0-4E96-A274-0CBD503A1F91}">
      <dgm:prSet phldrT="[Text]"/>
      <dgm:spPr>
        <a:solidFill>
          <a:srgbClr val="1478BC"/>
        </a:solidFill>
      </dgm:spPr>
      <dgm:t>
        <a:bodyPr/>
        <a:lstStyle/>
        <a:p>
          <a:r>
            <a:rPr lang="en-US" b="1">
              <a:solidFill>
                <a:schemeClr val="bg1"/>
              </a:solidFill>
              <a:latin typeface="Poppins Bold"/>
              <a:ea typeface="Poppins Bold"/>
              <a:cs typeface="Poppins Bold"/>
              <a:sym typeface="Poppins Bold"/>
            </a:rPr>
            <a:t>To create Learner Interest in Healthy Learning Environment</a:t>
          </a:r>
          <a:endParaRPr lang="en-IN">
            <a:solidFill>
              <a:schemeClr val="bg1"/>
            </a:solidFill>
          </a:endParaRPr>
        </a:p>
      </dgm:t>
    </dgm:pt>
    <dgm:pt modelId="{E01465E6-1E69-4AA1-9C2B-A70058FF40F0}" type="parTrans" cxnId="{649C325D-DFB3-40D3-9207-409661E2433E}">
      <dgm:prSet/>
      <dgm:spPr/>
      <dgm:t>
        <a:bodyPr/>
        <a:lstStyle/>
        <a:p>
          <a:endParaRPr lang="en-IN"/>
        </a:p>
      </dgm:t>
    </dgm:pt>
    <dgm:pt modelId="{F41E3CCF-6101-4115-8CE9-6AF58FCE61D8}" type="sibTrans" cxnId="{649C325D-DFB3-40D3-9207-409661E2433E}">
      <dgm:prSet/>
      <dgm:spPr/>
      <dgm:t>
        <a:bodyPr/>
        <a:lstStyle/>
        <a:p>
          <a:endParaRPr lang="en-IN"/>
        </a:p>
      </dgm:t>
    </dgm:pt>
    <dgm:pt modelId="{8164047B-9E80-43F6-A8C9-F2C1F200136B}">
      <dgm:prSet phldrT="[Text]"/>
      <dgm:spPr>
        <a:solidFill>
          <a:srgbClr val="1478BC"/>
        </a:solidFill>
      </dgm:spPr>
      <dgm:t>
        <a:bodyPr/>
        <a:lstStyle/>
        <a:p>
          <a:r>
            <a:rPr lang="en-US" b="1">
              <a:solidFill>
                <a:schemeClr val="bg1"/>
              </a:solidFill>
              <a:latin typeface="Poppins Bold"/>
              <a:ea typeface="Poppins Bold"/>
              <a:cs typeface="Poppins Bold"/>
              <a:sym typeface="Poppins Bold"/>
            </a:rPr>
            <a:t>To Bridge the Gap Between Theory and Practical</a:t>
          </a:r>
          <a:endParaRPr lang="en-IN">
            <a:solidFill>
              <a:schemeClr val="bg1"/>
            </a:solidFill>
          </a:endParaRPr>
        </a:p>
      </dgm:t>
    </dgm:pt>
    <dgm:pt modelId="{79C64F90-09D5-42A1-B200-3BBB38160801}" type="parTrans" cxnId="{11ED5DE2-BE11-4493-810D-2F60F25133A1}">
      <dgm:prSet/>
      <dgm:spPr/>
      <dgm:t>
        <a:bodyPr/>
        <a:lstStyle/>
        <a:p>
          <a:endParaRPr lang="en-IN"/>
        </a:p>
      </dgm:t>
    </dgm:pt>
    <dgm:pt modelId="{9DD84889-AF8D-4B33-8234-6C0E404C1C64}" type="sibTrans" cxnId="{11ED5DE2-BE11-4493-810D-2F60F25133A1}">
      <dgm:prSet/>
      <dgm:spPr/>
      <dgm:t>
        <a:bodyPr/>
        <a:lstStyle/>
        <a:p>
          <a:endParaRPr lang="en-IN"/>
        </a:p>
      </dgm:t>
    </dgm:pt>
    <dgm:pt modelId="{FCA0CA63-1247-4E5D-9E37-8379D5B5C5F7}">
      <dgm:prSet phldrT="[Text]"/>
      <dgm:spPr>
        <a:solidFill>
          <a:srgbClr val="1478BC"/>
        </a:solidFill>
      </dgm:spPr>
      <dgm:t>
        <a:bodyPr/>
        <a:lstStyle/>
        <a:p>
          <a:r>
            <a:rPr lang="en-US" b="1">
              <a:solidFill>
                <a:schemeClr val="bg1"/>
              </a:solidFill>
              <a:latin typeface="Poppins Bold"/>
              <a:ea typeface="Poppins Bold"/>
              <a:cs typeface="Poppins Bold"/>
              <a:sym typeface="Poppins Bold"/>
            </a:rPr>
            <a:t>More empowerment of students to be independent and Intra Dependent</a:t>
          </a:r>
          <a:endParaRPr lang="en-IN">
            <a:solidFill>
              <a:schemeClr val="bg1"/>
            </a:solidFill>
          </a:endParaRPr>
        </a:p>
      </dgm:t>
    </dgm:pt>
    <dgm:pt modelId="{C994A45E-E59B-4CA6-A7FD-B213E4E12BB5}" type="parTrans" cxnId="{FE64345B-0273-4410-82C3-4AFC8C85A1DF}">
      <dgm:prSet/>
      <dgm:spPr/>
      <dgm:t>
        <a:bodyPr/>
        <a:lstStyle/>
        <a:p>
          <a:endParaRPr lang="en-IN"/>
        </a:p>
      </dgm:t>
    </dgm:pt>
    <dgm:pt modelId="{12A662A5-66DD-43D4-8FE8-C11BF226BD01}" type="sibTrans" cxnId="{FE64345B-0273-4410-82C3-4AFC8C85A1DF}">
      <dgm:prSet/>
      <dgm:spPr/>
      <dgm:t>
        <a:bodyPr/>
        <a:lstStyle/>
        <a:p>
          <a:endParaRPr lang="en-IN"/>
        </a:p>
      </dgm:t>
    </dgm:pt>
    <dgm:pt modelId="{CE746D39-6655-46BC-AFE9-DAA93104A533}">
      <dgm:prSet phldrT="[Text]"/>
      <dgm:spPr>
        <a:solidFill>
          <a:srgbClr val="1478BC"/>
        </a:solidFill>
      </dgm:spPr>
      <dgm:t>
        <a:bodyPr/>
        <a:lstStyle/>
        <a:p>
          <a:r>
            <a:rPr lang="en-US" b="1">
              <a:solidFill>
                <a:schemeClr val="bg1"/>
              </a:solidFill>
              <a:latin typeface="Poppins Bold"/>
              <a:ea typeface="Poppins Bold"/>
              <a:cs typeface="Poppins Bold"/>
              <a:sym typeface="Poppins Bold"/>
            </a:rPr>
            <a:t>To choose between Participatory and Experimental Learning</a:t>
          </a:r>
          <a:endParaRPr lang="en-IN">
            <a:solidFill>
              <a:schemeClr val="bg1"/>
            </a:solidFill>
          </a:endParaRPr>
        </a:p>
      </dgm:t>
    </dgm:pt>
    <dgm:pt modelId="{39D12EFD-BCEC-42A7-A573-01F3A8F7BF75}" type="parTrans" cxnId="{80ECB018-AE1D-4F6A-97BD-F21C1A540868}">
      <dgm:prSet/>
      <dgm:spPr/>
      <dgm:t>
        <a:bodyPr/>
        <a:lstStyle/>
        <a:p>
          <a:endParaRPr lang="en-IN"/>
        </a:p>
      </dgm:t>
    </dgm:pt>
    <dgm:pt modelId="{352E5D89-E16E-4056-9920-9BCCBA9F4B3E}" type="sibTrans" cxnId="{80ECB018-AE1D-4F6A-97BD-F21C1A540868}">
      <dgm:prSet/>
      <dgm:spPr/>
      <dgm:t>
        <a:bodyPr/>
        <a:lstStyle/>
        <a:p>
          <a:endParaRPr lang="en-IN"/>
        </a:p>
      </dgm:t>
    </dgm:pt>
    <dgm:pt modelId="{3852C5E0-83F9-4ACC-A75E-84F538CC96EC}" type="pres">
      <dgm:prSet presAssocID="{D89E2700-14E8-4E6B-9AA5-1A697DB64AC6}" presName="Name0" presStyleCnt="0">
        <dgm:presLayoutVars>
          <dgm:chMax val="7"/>
          <dgm:chPref val="7"/>
          <dgm:dir/>
        </dgm:presLayoutVars>
      </dgm:prSet>
      <dgm:spPr/>
    </dgm:pt>
    <dgm:pt modelId="{6C25F3B0-13A9-4C6F-950F-4E3D40091E19}" type="pres">
      <dgm:prSet presAssocID="{D89E2700-14E8-4E6B-9AA5-1A697DB64AC6}" presName="Name1" presStyleCnt="0"/>
      <dgm:spPr/>
    </dgm:pt>
    <dgm:pt modelId="{60BB8978-3D0E-42FF-96F5-2E463C6A5C07}" type="pres">
      <dgm:prSet presAssocID="{D89E2700-14E8-4E6B-9AA5-1A697DB64AC6}" presName="cycle" presStyleCnt="0"/>
      <dgm:spPr/>
    </dgm:pt>
    <dgm:pt modelId="{62037A68-3C8F-42CE-B9DE-E0485C6A6FBA}" type="pres">
      <dgm:prSet presAssocID="{D89E2700-14E8-4E6B-9AA5-1A697DB64AC6}" presName="srcNode" presStyleLbl="node1" presStyleIdx="0" presStyleCnt="5"/>
      <dgm:spPr/>
    </dgm:pt>
    <dgm:pt modelId="{2C4E344C-98C7-46AF-805F-57DC499C1D46}" type="pres">
      <dgm:prSet presAssocID="{D89E2700-14E8-4E6B-9AA5-1A697DB64AC6}" presName="conn" presStyleLbl="parChTrans1D2" presStyleIdx="0" presStyleCnt="1"/>
      <dgm:spPr/>
    </dgm:pt>
    <dgm:pt modelId="{8AC4093B-DEE0-415F-B365-701CDD06AA76}" type="pres">
      <dgm:prSet presAssocID="{D89E2700-14E8-4E6B-9AA5-1A697DB64AC6}" presName="extraNode" presStyleLbl="node1" presStyleIdx="0" presStyleCnt="5"/>
      <dgm:spPr/>
    </dgm:pt>
    <dgm:pt modelId="{095D8F49-98CC-48BB-A644-C267BBE1A8A5}" type="pres">
      <dgm:prSet presAssocID="{D89E2700-14E8-4E6B-9AA5-1A697DB64AC6}" presName="dstNode" presStyleLbl="node1" presStyleIdx="0" presStyleCnt="5"/>
      <dgm:spPr/>
    </dgm:pt>
    <dgm:pt modelId="{71CB270C-0F82-4912-8ECD-6C92F359734A}" type="pres">
      <dgm:prSet presAssocID="{FE1D80F6-128E-4313-AFF4-B48470E1840E}" presName="text_1" presStyleLbl="node1" presStyleIdx="0" presStyleCnt="5">
        <dgm:presLayoutVars>
          <dgm:bulletEnabled val="1"/>
        </dgm:presLayoutVars>
      </dgm:prSet>
      <dgm:spPr/>
    </dgm:pt>
    <dgm:pt modelId="{9F8AFF05-7E36-4C84-804C-6EE2CDFFC147}" type="pres">
      <dgm:prSet presAssocID="{FE1D80F6-128E-4313-AFF4-B48470E1840E}" presName="accent_1" presStyleCnt="0"/>
      <dgm:spPr/>
    </dgm:pt>
    <dgm:pt modelId="{88EB3BD1-829E-4999-8B82-C1FCCF237612}" type="pres">
      <dgm:prSet presAssocID="{FE1D80F6-128E-4313-AFF4-B48470E1840E}" presName="accentRepeatNode" presStyleLbl="solidFgAcc1" presStyleIdx="0" presStyleCnt="5"/>
      <dgm:spPr>
        <a:solidFill>
          <a:srgbClr val="ED3136"/>
        </a:solidFill>
      </dgm:spPr>
    </dgm:pt>
    <dgm:pt modelId="{16B817E1-7A39-47B2-A0B7-E2DC5CBEC7FC}" type="pres">
      <dgm:prSet presAssocID="{75F89D8A-6CC0-4E96-A274-0CBD503A1F91}" presName="text_2" presStyleLbl="node1" presStyleIdx="1" presStyleCnt="5">
        <dgm:presLayoutVars>
          <dgm:bulletEnabled val="1"/>
        </dgm:presLayoutVars>
      </dgm:prSet>
      <dgm:spPr/>
    </dgm:pt>
    <dgm:pt modelId="{66CEB874-7829-4FB8-80BF-FC5301B6E8D2}" type="pres">
      <dgm:prSet presAssocID="{75F89D8A-6CC0-4E96-A274-0CBD503A1F91}" presName="accent_2" presStyleCnt="0"/>
      <dgm:spPr/>
    </dgm:pt>
    <dgm:pt modelId="{147C8B5A-54EA-4B14-81BF-1C0A0C76A3B1}" type="pres">
      <dgm:prSet presAssocID="{75F89D8A-6CC0-4E96-A274-0CBD503A1F91}" presName="accentRepeatNode" presStyleLbl="solidFgAcc1" presStyleIdx="1" presStyleCnt="5"/>
      <dgm:spPr>
        <a:solidFill>
          <a:srgbClr val="ED3136"/>
        </a:solidFill>
      </dgm:spPr>
    </dgm:pt>
    <dgm:pt modelId="{3DF7D212-C6D1-44AA-8AE0-C31B09FCD6F9}" type="pres">
      <dgm:prSet presAssocID="{8164047B-9E80-43F6-A8C9-F2C1F200136B}" presName="text_3" presStyleLbl="node1" presStyleIdx="2" presStyleCnt="5">
        <dgm:presLayoutVars>
          <dgm:bulletEnabled val="1"/>
        </dgm:presLayoutVars>
      </dgm:prSet>
      <dgm:spPr/>
    </dgm:pt>
    <dgm:pt modelId="{2AA60EE8-D70E-4DCA-903D-DA9EEA8E7DF8}" type="pres">
      <dgm:prSet presAssocID="{8164047B-9E80-43F6-A8C9-F2C1F200136B}" presName="accent_3" presStyleCnt="0"/>
      <dgm:spPr/>
    </dgm:pt>
    <dgm:pt modelId="{6D491075-7687-447E-8150-345B77F19BF7}" type="pres">
      <dgm:prSet presAssocID="{8164047B-9E80-43F6-A8C9-F2C1F200136B}" presName="accentRepeatNode" presStyleLbl="solidFgAcc1" presStyleIdx="2" presStyleCnt="5"/>
      <dgm:spPr>
        <a:solidFill>
          <a:srgbClr val="ED3136"/>
        </a:solidFill>
      </dgm:spPr>
    </dgm:pt>
    <dgm:pt modelId="{F1A613B1-2713-4FA9-B487-499BAED02E2F}" type="pres">
      <dgm:prSet presAssocID="{FCA0CA63-1247-4E5D-9E37-8379D5B5C5F7}" presName="text_4" presStyleLbl="node1" presStyleIdx="3" presStyleCnt="5">
        <dgm:presLayoutVars>
          <dgm:bulletEnabled val="1"/>
        </dgm:presLayoutVars>
      </dgm:prSet>
      <dgm:spPr/>
    </dgm:pt>
    <dgm:pt modelId="{F113396A-D10C-4E95-A9F9-0EB5F5ABC31C}" type="pres">
      <dgm:prSet presAssocID="{FCA0CA63-1247-4E5D-9E37-8379D5B5C5F7}" presName="accent_4" presStyleCnt="0"/>
      <dgm:spPr/>
    </dgm:pt>
    <dgm:pt modelId="{0AC93147-4B68-4282-86C5-01AC6BCAE710}" type="pres">
      <dgm:prSet presAssocID="{FCA0CA63-1247-4E5D-9E37-8379D5B5C5F7}" presName="accentRepeatNode" presStyleLbl="solidFgAcc1" presStyleIdx="3" presStyleCnt="5"/>
      <dgm:spPr>
        <a:solidFill>
          <a:srgbClr val="ED3136"/>
        </a:solidFill>
      </dgm:spPr>
    </dgm:pt>
    <dgm:pt modelId="{0CF4FAB5-B303-4353-AE3E-87CECD39956E}" type="pres">
      <dgm:prSet presAssocID="{CE746D39-6655-46BC-AFE9-DAA93104A533}" presName="text_5" presStyleLbl="node1" presStyleIdx="4" presStyleCnt="5">
        <dgm:presLayoutVars>
          <dgm:bulletEnabled val="1"/>
        </dgm:presLayoutVars>
      </dgm:prSet>
      <dgm:spPr/>
    </dgm:pt>
    <dgm:pt modelId="{750544CD-9E4F-47FA-9A6E-581374DA2E54}" type="pres">
      <dgm:prSet presAssocID="{CE746D39-6655-46BC-AFE9-DAA93104A533}" presName="accent_5" presStyleCnt="0"/>
      <dgm:spPr/>
    </dgm:pt>
    <dgm:pt modelId="{F29D6573-A5E8-4064-9517-4729FE9223C0}" type="pres">
      <dgm:prSet presAssocID="{CE746D39-6655-46BC-AFE9-DAA93104A533}" presName="accentRepeatNode" presStyleLbl="solidFgAcc1" presStyleIdx="4" presStyleCnt="5"/>
      <dgm:spPr>
        <a:solidFill>
          <a:srgbClr val="ED3136"/>
        </a:solidFill>
      </dgm:spPr>
    </dgm:pt>
  </dgm:ptLst>
  <dgm:cxnLst>
    <dgm:cxn modelId="{80ECB018-AE1D-4F6A-97BD-F21C1A540868}" srcId="{D89E2700-14E8-4E6B-9AA5-1A697DB64AC6}" destId="{CE746D39-6655-46BC-AFE9-DAA93104A533}" srcOrd="4" destOrd="0" parTransId="{39D12EFD-BCEC-42A7-A573-01F3A8F7BF75}" sibTransId="{352E5D89-E16E-4056-9920-9BCCBA9F4B3E}"/>
    <dgm:cxn modelId="{FE64345B-0273-4410-82C3-4AFC8C85A1DF}" srcId="{D89E2700-14E8-4E6B-9AA5-1A697DB64AC6}" destId="{FCA0CA63-1247-4E5D-9E37-8379D5B5C5F7}" srcOrd="3" destOrd="0" parTransId="{C994A45E-E59B-4CA6-A7FD-B213E4E12BB5}" sibTransId="{12A662A5-66DD-43D4-8FE8-C11BF226BD01}"/>
    <dgm:cxn modelId="{649C325D-DFB3-40D3-9207-409661E2433E}" srcId="{D89E2700-14E8-4E6B-9AA5-1A697DB64AC6}" destId="{75F89D8A-6CC0-4E96-A274-0CBD503A1F91}" srcOrd="1" destOrd="0" parTransId="{E01465E6-1E69-4AA1-9C2B-A70058FF40F0}" sibTransId="{F41E3CCF-6101-4115-8CE9-6AF58FCE61D8}"/>
    <dgm:cxn modelId="{83959368-A692-43CC-9BA8-C1365B4B7A11}" type="presOf" srcId="{3E1BE3AA-7CB7-4849-BD2B-5B046D79AB12}" destId="{2C4E344C-98C7-46AF-805F-57DC499C1D46}" srcOrd="0" destOrd="0" presId="urn:microsoft.com/office/officeart/2008/layout/VerticalCurvedList"/>
    <dgm:cxn modelId="{1231396F-5028-4024-B314-096E72364873}" type="presOf" srcId="{FE1D80F6-128E-4313-AFF4-B48470E1840E}" destId="{71CB270C-0F82-4912-8ECD-6C92F359734A}" srcOrd="0" destOrd="0" presId="urn:microsoft.com/office/officeart/2008/layout/VerticalCurvedList"/>
    <dgm:cxn modelId="{EDBC9A7C-D09C-4140-9F20-084D594595E5}" type="presOf" srcId="{75F89D8A-6CC0-4E96-A274-0CBD503A1F91}" destId="{16B817E1-7A39-47B2-A0B7-E2DC5CBEC7FC}" srcOrd="0" destOrd="0" presId="urn:microsoft.com/office/officeart/2008/layout/VerticalCurvedList"/>
    <dgm:cxn modelId="{99989CBE-7B5D-4E1F-8D1B-1540561B6898}" type="presOf" srcId="{D89E2700-14E8-4E6B-9AA5-1A697DB64AC6}" destId="{3852C5E0-83F9-4ACC-A75E-84F538CC96EC}" srcOrd="0" destOrd="0" presId="urn:microsoft.com/office/officeart/2008/layout/VerticalCurvedList"/>
    <dgm:cxn modelId="{FEFAC8CC-CA48-4505-BBB0-267AE8009813}" type="presOf" srcId="{CE746D39-6655-46BC-AFE9-DAA93104A533}" destId="{0CF4FAB5-B303-4353-AE3E-87CECD39956E}" srcOrd="0" destOrd="0" presId="urn:microsoft.com/office/officeart/2008/layout/VerticalCurvedList"/>
    <dgm:cxn modelId="{513153D0-C1D9-4ED1-A71B-0CC4F03DD1A8}" srcId="{D89E2700-14E8-4E6B-9AA5-1A697DB64AC6}" destId="{FE1D80F6-128E-4313-AFF4-B48470E1840E}" srcOrd="0" destOrd="0" parTransId="{E53C95BC-7E3F-46A9-8C8B-8B96DCA05A8D}" sibTransId="{3E1BE3AA-7CB7-4849-BD2B-5B046D79AB12}"/>
    <dgm:cxn modelId="{B3F2E6D8-62EA-476C-BA45-DD7D3673FD84}" type="presOf" srcId="{FCA0CA63-1247-4E5D-9E37-8379D5B5C5F7}" destId="{F1A613B1-2713-4FA9-B487-499BAED02E2F}" srcOrd="0" destOrd="0" presId="urn:microsoft.com/office/officeart/2008/layout/VerticalCurvedList"/>
    <dgm:cxn modelId="{11ED5DE2-BE11-4493-810D-2F60F25133A1}" srcId="{D89E2700-14E8-4E6B-9AA5-1A697DB64AC6}" destId="{8164047B-9E80-43F6-A8C9-F2C1F200136B}" srcOrd="2" destOrd="0" parTransId="{79C64F90-09D5-42A1-B200-3BBB38160801}" sibTransId="{9DD84889-AF8D-4B33-8234-6C0E404C1C64}"/>
    <dgm:cxn modelId="{E54281E2-3489-4DB4-8FCD-B5492C9F0FB7}" type="presOf" srcId="{8164047B-9E80-43F6-A8C9-F2C1F200136B}" destId="{3DF7D212-C6D1-44AA-8AE0-C31B09FCD6F9}" srcOrd="0" destOrd="0" presId="urn:microsoft.com/office/officeart/2008/layout/VerticalCurvedList"/>
    <dgm:cxn modelId="{FCBCDDDA-C6A9-4D8D-A18E-22390DF68F7F}" type="presParOf" srcId="{3852C5E0-83F9-4ACC-A75E-84F538CC96EC}" destId="{6C25F3B0-13A9-4C6F-950F-4E3D40091E19}" srcOrd="0" destOrd="0" presId="urn:microsoft.com/office/officeart/2008/layout/VerticalCurvedList"/>
    <dgm:cxn modelId="{292E9269-CFFC-4A20-8E45-4CCB6DE679C2}" type="presParOf" srcId="{6C25F3B0-13A9-4C6F-950F-4E3D40091E19}" destId="{60BB8978-3D0E-42FF-96F5-2E463C6A5C07}" srcOrd="0" destOrd="0" presId="urn:microsoft.com/office/officeart/2008/layout/VerticalCurvedList"/>
    <dgm:cxn modelId="{6663F94A-B2D4-4674-AC1B-C08A67E9683E}" type="presParOf" srcId="{60BB8978-3D0E-42FF-96F5-2E463C6A5C07}" destId="{62037A68-3C8F-42CE-B9DE-E0485C6A6FBA}" srcOrd="0" destOrd="0" presId="urn:microsoft.com/office/officeart/2008/layout/VerticalCurvedList"/>
    <dgm:cxn modelId="{5AEEEEA3-17E9-4263-88C4-1450FE5A197A}" type="presParOf" srcId="{60BB8978-3D0E-42FF-96F5-2E463C6A5C07}" destId="{2C4E344C-98C7-46AF-805F-57DC499C1D46}" srcOrd="1" destOrd="0" presId="urn:microsoft.com/office/officeart/2008/layout/VerticalCurvedList"/>
    <dgm:cxn modelId="{1D00C406-E6E0-4065-B5A6-C1BDCAF5C12C}" type="presParOf" srcId="{60BB8978-3D0E-42FF-96F5-2E463C6A5C07}" destId="{8AC4093B-DEE0-415F-B365-701CDD06AA76}" srcOrd="2" destOrd="0" presId="urn:microsoft.com/office/officeart/2008/layout/VerticalCurvedList"/>
    <dgm:cxn modelId="{5CFD048C-AB18-46B3-9436-B1E969D0A681}" type="presParOf" srcId="{60BB8978-3D0E-42FF-96F5-2E463C6A5C07}" destId="{095D8F49-98CC-48BB-A644-C267BBE1A8A5}" srcOrd="3" destOrd="0" presId="urn:microsoft.com/office/officeart/2008/layout/VerticalCurvedList"/>
    <dgm:cxn modelId="{95C71AA2-816D-4A09-BEAC-A4C25BACAD56}" type="presParOf" srcId="{6C25F3B0-13A9-4C6F-950F-4E3D40091E19}" destId="{71CB270C-0F82-4912-8ECD-6C92F359734A}" srcOrd="1" destOrd="0" presId="urn:microsoft.com/office/officeart/2008/layout/VerticalCurvedList"/>
    <dgm:cxn modelId="{EBB1298F-E51D-4ED5-9135-C642499EDF97}" type="presParOf" srcId="{6C25F3B0-13A9-4C6F-950F-4E3D40091E19}" destId="{9F8AFF05-7E36-4C84-804C-6EE2CDFFC147}" srcOrd="2" destOrd="0" presId="urn:microsoft.com/office/officeart/2008/layout/VerticalCurvedList"/>
    <dgm:cxn modelId="{B18B6012-272D-4F6E-A670-CF2C4BABB2AE}" type="presParOf" srcId="{9F8AFF05-7E36-4C84-804C-6EE2CDFFC147}" destId="{88EB3BD1-829E-4999-8B82-C1FCCF237612}" srcOrd="0" destOrd="0" presId="urn:microsoft.com/office/officeart/2008/layout/VerticalCurvedList"/>
    <dgm:cxn modelId="{6A24F0E7-A46B-47F4-A7E9-BFC2B5F3B9A6}" type="presParOf" srcId="{6C25F3B0-13A9-4C6F-950F-4E3D40091E19}" destId="{16B817E1-7A39-47B2-A0B7-E2DC5CBEC7FC}" srcOrd="3" destOrd="0" presId="urn:microsoft.com/office/officeart/2008/layout/VerticalCurvedList"/>
    <dgm:cxn modelId="{A3F50CCC-AA17-4304-B6C9-D18BB84263E7}" type="presParOf" srcId="{6C25F3B0-13A9-4C6F-950F-4E3D40091E19}" destId="{66CEB874-7829-4FB8-80BF-FC5301B6E8D2}" srcOrd="4" destOrd="0" presId="urn:microsoft.com/office/officeart/2008/layout/VerticalCurvedList"/>
    <dgm:cxn modelId="{EF93FB32-1541-4C1B-9115-8C286E722AFA}" type="presParOf" srcId="{66CEB874-7829-4FB8-80BF-FC5301B6E8D2}" destId="{147C8B5A-54EA-4B14-81BF-1C0A0C76A3B1}" srcOrd="0" destOrd="0" presId="urn:microsoft.com/office/officeart/2008/layout/VerticalCurvedList"/>
    <dgm:cxn modelId="{4F521E75-74C2-46DB-9558-213DBAD7E579}" type="presParOf" srcId="{6C25F3B0-13A9-4C6F-950F-4E3D40091E19}" destId="{3DF7D212-C6D1-44AA-8AE0-C31B09FCD6F9}" srcOrd="5" destOrd="0" presId="urn:microsoft.com/office/officeart/2008/layout/VerticalCurvedList"/>
    <dgm:cxn modelId="{D0F89C37-4231-4D34-A9F6-957004B694B7}" type="presParOf" srcId="{6C25F3B0-13A9-4C6F-950F-4E3D40091E19}" destId="{2AA60EE8-D70E-4DCA-903D-DA9EEA8E7DF8}" srcOrd="6" destOrd="0" presId="urn:microsoft.com/office/officeart/2008/layout/VerticalCurvedList"/>
    <dgm:cxn modelId="{627A2260-D725-461C-9067-B115B2F1FCFF}" type="presParOf" srcId="{2AA60EE8-D70E-4DCA-903D-DA9EEA8E7DF8}" destId="{6D491075-7687-447E-8150-345B77F19BF7}" srcOrd="0" destOrd="0" presId="urn:microsoft.com/office/officeart/2008/layout/VerticalCurvedList"/>
    <dgm:cxn modelId="{56F4F5AF-B246-4548-84F9-10BC39021EB6}" type="presParOf" srcId="{6C25F3B0-13A9-4C6F-950F-4E3D40091E19}" destId="{F1A613B1-2713-4FA9-B487-499BAED02E2F}" srcOrd="7" destOrd="0" presId="urn:microsoft.com/office/officeart/2008/layout/VerticalCurvedList"/>
    <dgm:cxn modelId="{5D17E0B2-F625-4D18-936C-9D9DD8E60F6A}" type="presParOf" srcId="{6C25F3B0-13A9-4C6F-950F-4E3D40091E19}" destId="{F113396A-D10C-4E95-A9F9-0EB5F5ABC31C}" srcOrd="8" destOrd="0" presId="urn:microsoft.com/office/officeart/2008/layout/VerticalCurvedList"/>
    <dgm:cxn modelId="{FDA0EE68-BD62-462F-8DE1-0E27ECBE1057}" type="presParOf" srcId="{F113396A-D10C-4E95-A9F9-0EB5F5ABC31C}" destId="{0AC93147-4B68-4282-86C5-01AC6BCAE710}" srcOrd="0" destOrd="0" presId="urn:microsoft.com/office/officeart/2008/layout/VerticalCurvedList"/>
    <dgm:cxn modelId="{297328F8-1016-4A80-945B-B0E514A824FC}" type="presParOf" srcId="{6C25F3B0-13A9-4C6F-950F-4E3D40091E19}" destId="{0CF4FAB5-B303-4353-AE3E-87CECD39956E}" srcOrd="9" destOrd="0" presId="urn:microsoft.com/office/officeart/2008/layout/VerticalCurvedList"/>
    <dgm:cxn modelId="{EF95E5BE-4D6B-45AF-89B7-9EB6980B97E9}" type="presParOf" srcId="{6C25F3B0-13A9-4C6F-950F-4E3D40091E19}" destId="{750544CD-9E4F-47FA-9A6E-581374DA2E54}" srcOrd="10" destOrd="0" presId="urn:microsoft.com/office/officeart/2008/layout/VerticalCurvedList"/>
    <dgm:cxn modelId="{602BFB12-3318-4439-BAC8-E8952EEE2928}" type="presParOf" srcId="{750544CD-9E4F-47FA-9A6E-581374DA2E54}" destId="{F29D6573-A5E8-4064-9517-4729FE9223C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D1BA3-A837-437C-B0E8-BB6CCD3A601A}"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IN"/>
        </a:p>
      </dgm:t>
    </dgm:pt>
    <dgm:pt modelId="{F568A8D0-9CA0-4054-AC0A-913C90405F4B}">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Alignment of Experiential Learning Calendar with Vision &amp; Mission of University</a:t>
          </a:r>
          <a:endParaRPr lang="en-IN" sz="1600" kern="1200">
            <a:solidFill>
              <a:prstClr val="white"/>
            </a:solidFill>
            <a:latin typeface="Arial"/>
            <a:ea typeface="+mn-ea"/>
            <a:cs typeface="Arial"/>
          </a:endParaRPr>
        </a:p>
      </dgm:t>
    </dgm:pt>
    <dgm:pt modelId="{ADAD3903-00D4-4DA2-943F-2F4FD7ABB42D}" type="parTrans" cxnId="{6D9BB99F-1264-4976-BAB0-7C4639677732}">
      <dgm:prSet/>
      <dgm:spPr/>
      <dgm:t>
        <a:bodyPr/>
        <a:lstStyle/>
        <a:p>
          <a:endParaRPr lang="en-IN"/>
        </a:p>
      </dgm:t>
    </dgm:pt>
    <dgm:pt modelId="{A18FDBA3-422E-4586-A65A-E4245602EDA5}" type="sibTrans" cxnId="{6D9BB99F-1264-4976-BAB0-7C4639677732}">
      <dgm:prSet/>
      <dgm:spPr/>
      <dgm:t>
        <a:bodyPr/>
        <a:lstStyle/>
        <a:p>
          <a:endParaRPr lang="en-IN"/>
        </a:p>
      </dgm:t>
    </dgm:pt>
    <dgm:pt modelId="{46AD3FD2-3077-45F0-9E19-9795B05DC40D}">
      <dgm:prSet phldrT="[Text]" custT="1"/>
      <dgm:spPr>
        <a:solidFill>
          <a:srgbClr val="0068B3"/>
        </a:solidFill>
      </dgm:spPr>
      <dgm:t>
        <a:bodyPr/>
        <a:lstStyle/>
        <a:p>
          <a:r>
            <a:rPr lang="en-US" sz="1600">
              <a:latin typeface="Arial"/>
              <a:cs typeface="Arial"/>
            </a:rPr>
            <a:t>Maximization of Curriculum Alignments with Experiential and Participative Learning ,working at  granular level  by aligning courses.</a:t>
          </a:r>
          <a:endParaRPr lang="en-IN" sz="1600">
            <a:latin typeface="Arial"/>
            <a:cs typeface="Arial"/>
          </a:endParaRPr>
        </a:p>
      </dgm:t>
    </dgm:pt>
    <dgm:pt modelId="{6578CF83-2AF4-4C0F-B8FA-E9217747133B}" type="parTrans" cxnId="{AC310200-E7C8-429F-9D94-7E545FFE6043}">
      <dgm:prSet/>
      <dgm:spPr/>
      <dgm:t>
        <a:bodyPr/>
        <a:lstStyle/>
        <a:p>
          <a:endParaRPr lang="en-IN"/>
        </a:p>
      </dgm:t>
    </dgm:pt>
    <dgm:pt modelId="{688BC505-07AD-4093-A2CD-5100A3207686}" type="sibTrans" cxnId="{AC310200-E7C8-429F-9D94-7E545FFE6043}">
      <dgm:prSet/>
      <dgm:spPr/>
      <dgm:t>
        <a:bodyPr/>
        <a:lstStyle/>
        <a:p>
          <a:endParaRPr lang="en-IN"/>
        </a:p>
      </dgm:t>
    </dgm:pt>
    <dgm:pt modelId="{BF892FED-BBD1-44C7-A4C3-C1A48D2A3960}">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Involvement of Each stake holder  for building a Student Centric Pedagogy –Students, Faculty, Alumni, Community, Industry Patterners ,Academia.</a:t>
          </a:r>
          <a:endParaRPr lang="en-IN" sz="1600" kern="1200">
            <a:solidFill>
              <a:prstClr val="white"/>
            </a:solidFill>
            <a:latin typeface="Arial"/>
            <a:ea typeface="+mn-ea"/>
            <a:cs typeface="Arial"/>
          </a:endParaRPr>
        </a:p>
      </dgm:t>
    </dgm:pt>
    <dgm:pt modelId="{543C9CE8-A0C0-40ED-90D2-D4287D16538F}" type="parTrans" cxnId="{39711535-AA46-4531-B676-D7BA68187CEB}">
      <dgm:prSet/>
      <dgm:spPr/>
      <dgm:t>
        <a:bodyPr/>
        <a:lstStyle/>
        <a:p>
          <a:endParaRPr lang="en-IN"/>
        </a:p>
      </dgm:t>
    </dgm:pt>
    <dgm:pt modelId="{8B8AF015-60E2-482B-BD9A-C2D3A5A5D2AC}" type="sibTrans" cxnId="{39711535-AA46-4531-B676-D7BA68187CEB}">
      <dgm:prSet/>
      <dgm:spPr/>
      <dgm:t>
        <a:bodyPr/>
        <a:lstStyle/>
        <a:p>
          <a:endParaRPr lang="en-IN"/>
        </a:p>
      </dgm:t>
    </dgm:pt>
    <dgm:pt modelId="{3F246C2E-5309-4D5C-B835-D4147D69FDEB}">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Dedicated involvement of Deans , IQAC ,Administration  and Resources  for planning, monitoring and execution by regular follow-up and audits </a:t>
          </a:r>
          <a:endParaRPr lang="en-IN" sz="1600" kern="1200">
            <a:solidFill>
              <a:prstClr val="white"/>
            </a:solidFill>
            <a:latin typeface="Arial"/>
            <a:ea typeface="+mn-ea"/>
            <a:cs typeface="Arial"/>
          </a:endParaRPr>
        </a:p>
      </dgm:t>
    </dgm:pt>
    <dgm:pt modelId="{8B1BCD6A-795D-44F8-B39F-B7D0ABC25994}" type="parTrans" cxnId="{0172017D-CE89-465A-939A-8D93B2551077}">
      <dgm:prSet/>
      <dgm:spPr/>
      <dgm:t>
        <a:bodyPr/>
        <a:lstStyle/>
        <a:p>
          <a:endParaRPr lang="en-IN"/>
        </a:p>
      </dgm:t>
    </dgm:pt>
    <dgm:pt modelId="{13ED69FF-974C-4F10-AD10-BD658FB95A97}" type="sibTrans" cxnId="{0172017D-CE89-465A-939A-8D93B2551077}">
      <dgm:prSet/>
      <dgm:spPr/>
      <dgm:t>
        <a:bodyPr/>
        <a:lstStyle/>
        <a:p>
          <a:endParaRPr lang="en-IN"/>
        </a:p>
      </dgm:t>
    </dgm:pt>
    <dgm:pt modelId="{B6741E87-14A4-44BB-9F16-D4BEA815168C}">
      <dgm:prSet phldrT="[Text]" custT="1"/>
      <dgm:spPr>
        <a:solidFill>
          <a:srgbClr val="0068B3"/>
        </a:solidFill>
      </dgm:spPr>
      <dgm:t>
        <a:bodyPr/>
        <a:lstStyle/>
        <a:p>
          <a:pPr marL="0" lvl="0" indent="0" algn="l" defTabSz="622300">
            <a:lnSpc>
              <a:spcPct val="90000"/>
            </a:lnSpc>
            <a:spcBef>
              <a:spcPct val="0"/>
            </a:spcBef>
            <a:spcAft>
              <a:spcPct val="35000"/>
            </a:spcAft>
            <a:buNone/>
          </a:pPr>
          <a:endParaRPr lang="en-US" sz="1600" kern="1200">
            <a:solidFill>
              <a:prstClr val="white"/>
            </a:solidFill>
            <a:latin typeface="Arial" panose="020B0604020202020204" pitchFamily="34" charset="0"/>
            <a:ea typeface="+mn-ea"/>
            <a:cs typeface="Arial" panose="020B0604020202020204" pitchFamily="34" charset="0"/>
          </a:endParaRPr>
        </a:p>
        <a:p>
          <a:pPr marL="0" lvl="0" indent="0" algn="l" defTabSz="622300" rtl="0">
            <a:lnSpc>
              <a:spcPct val="90000"/>
            </a:lnSpc>
            <a:spcBef>
              <a:spcPct val="0"/>
            </a:spcBef>
            <a:spcAft>
              <a:spcPct val="35000"/>
            </a:spcAft>
            <a:buNone/>
          </a:pPr>
          <a:r>
            <a:rPr lang="en-US" sz="1600" kern="1200">
              <a:solidFill>
                <a:prstClr val="white"/>
              </a:solidFill>
              <a:latin typeface="Arial"/>
              <a:ea typeface="+mn-ea"/>
              <a:cs typeface="Arial"/>
            </a:rPr>
            <a:t>Reviewing of Documentation with respect to same as per the format and guidelines.</a:t>
          </a:r>
        </a:p>
        <a:p>
          <a:pPr marL="0" lvl="0" algn="l" defTabSz="7112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gm:t>
    </dgm:pt>
    <dgm:pt modelId="{029DA759-86BB-4467-A055-D94477D341EB}" type="parTrans" cxnId="{7C57B0B2-2C51-4C81-BDA8-177952D0849E}">
      <dgm:prSet/>
      <dgm:spPr/>
      <dgm:t>
        <a:bodyPr/>
        <a:lstStyle/>
        <a:p>
          <a:endParaRPr lang="en-IN"/>
        </a:p>
      </dgm:t>
    </dgm:pt>
    <dgm:pt modelId="{F4806AC0-C96F-49F6-8EBD-E57365382F53}" type="sibTrans" cxnId="{7C57B0B2-2C51-4C81-BDA8-177952D0849E}">
      <dgm:prSet/>
      <dgm:spPr/>
      <dgm:t>
        <a:bodyPr/>
        <a:lstStyle/>
        <a:p>
          <a:endParaRPr lang="en-IN"/>
        </a:p>
      </dgm:t>
    </dgm:pt>
    <dgm:pt modelId="{95046AEF-8AD9-4A36-BD60-A7FA22896EDA}">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Aligning with the Sustainable Development Goals</a:t>
          </a:r>
          <a:endParaRPr lang="en-IN" sz="1600" kern="1200">
            <a:solidFill>
              <a:prstClr val="white"/>
            </a:solidFill>
            <a:latin typeface="Arial"/>
            <a:ea typeface="+mn-ea"/>
            <a:cs typeface="Arial"/>
          </a:endParaRPr>
        </a:p>
      </dgm:t>
    </dgm:pt>
    <dgm:pt modelId="{0C2D22B4-6CE3-4953-8EDA-4ED428A056EA}" type="parTrans" cxnId="{F4187A70-C941-4072-93CA-F853A58AC0D5}">
      <dgm:prSet/>
      <dgm:spPr/>
      <dgm:t>
        <a:bodyPr/>
        <a:lstStyle/>
        <a:p>
          <a:endParaRPr lang="en-IN"/>
        </a:p>
      </dgm:t>
    </dgm:pt>
    <dgm:pt modelId="{D0B34218-7230-4D5F-BFC1-AF41551D44E3}" type="sibTrans" cxnId="{F4187A70-C941-4072-93CA-F853A58AC0D5}">
      <dgm:prSet/>
      <dgm:spPr/>
      <dgm:t>
        <a:bodyPr/>
        <a:lstStyle/>
        <a:p>
          <a:endParaRPr lang="en-IN"/>
        </a:p>
      </dgm:t>
    </dgm:pt>
    <dgm:pt modelId="{3D48A061-542E-46DF-9A4B-3224D82915F2}" type="pres">
      <dgm:prSet presAssocID="{3E0D1BA3-A837-437C-B0E8-BB6CCD3A601A}" presName="linear" presStyleCnt="0">
        <dgm:presLayoutVars>
          <dgm:dir/>
          <dgm:animLvl val="lvl"/>
          <dgm:resizeHandles val="exact"/>
        </dgm:presLayoutVars>
      </dgm:prSet>
      <dgm:spPr/>
    </dgm:pt>
    <dgm:pt modelId="{A2E74BDA-445C-41F1-87F1-770D99EF5F7F}" type="pres">
      <dgm:prSet presAssocID="{F568A8D0-9CA0-4054-AC0A-913C90405F4B}" presName="parentLin" presStyleCnt="0"/>
      <dgm:spPr/>
    </dgm:pt>
    <dgm:pt modelId="{DC690BBD-2528-438C-828A-CF20009C633F}" type="pres">
      <dgm:prSet presAssocID="{F568A8D0-9CA0-4054-AC0A-913C90405F4B}" presName="parentLeftMargin" presStyleLbl="node1" presStyleIdx="0" presStyleCnt="6"/>
      <dgm:spPr/>
    </dgm:pt>
    <dgm:pt modelId="{D6B33690-0EEB-42F2-930D-E2F4A40D1E58}" type="pres">
      <dgm:prSet presAssocID="{F568A8D0-9CA0-4054-AC0A-913C90405F4B}" presName="parentText" presStyleLbl="node1" presStyleIdx="0" presStyleCnt="6" custScaleY="119756">
        <dgm:presLayoutVars>
          <dgm:chMax val="0"/>
          <dgm:bulletEnabled val="1"/>
        </dgm:presLayoutVars>
      </dgm:prSet>
      <dgm:spPr/>
    </dgm:pt>
    <dgm:pt modelId="{E79A471B-AD2E-4885-8330-B4F3986DA609}" type="pres">
      <dgm:prSet presAssocID="{F568A8D0-9CA0-4054-AC0A-913C90405F4B}" presName="negativeSpace" presStyleCnt="0"/>
      <dgm:spPr/>
    </dgm:pt>
    <dgm:pt modelId="{9A37F49A-C69B-45F9-950E-BD3903706344}" type="pres">
      <dgm:prSet presAssocID="{F568A8D0-9CA0-4054-AC0A-913C90405F4B}" presName="childText" presStyleLbl="conFgAcc1" presStyleIdx="0" presStyleCnt="6">
        <dgm:presLayoutVars>
          <dgm:bulletEnabled val="1"/>
        </dgm:presLayoutVars>
      </dgm:prSet>
      <dgm:spPr/>
    </dgm:pt>
    <dgm:pt modelId="{E463B996-CE25-425E-96E7-8ED0C20550DB}" type="pres">
      <dgm:prSet presAssocID="{A18FDBA3-422E-4586-A65A-E4245602EDA5}" presName="spaceBetweenRectangles" presStyleCnt="0"/>
      <dgm:spPr/>
    </dgm:pt>
    <dgm:pt modelId="{F0635EF2-EF06-4E92-A275-142118A6C67F}" type="pres">
      <dgm:prSet presAssocID="{46AD3FD2-3077-45F0-9E19-9795B05DC40D}" presName="parentLin" presStyleCnt="0"/>
      <dgm:spPr/>
    </dgm:pt>
    <dgm:pt modelId="{41D4C3AF-8839-4295-B6C5-54FE00CA541C}" type="pres">
      <dgm:prSet presAssocID="{46AD3FD2-3077-45F0-9E19-9795B05DC40D}" presName="parentLeftMargin" presStyleLbl="node1" presStyleIdx="0" presStyleCnt="6"/>
      <dgm:spPr/>
    </dgm:pt>
    <dgm:pt modelId="{6F29F608-E869-42F0-A34B-F1DAA6373B91}" type="pres">
      <dgm:prSet presAssocID="{46AD3FD2-3077-45F0-9E19-9795B05DC40D}" presName="parentText" presStyleLbl="node1" presStyleIdx="1" presStyleCnt="6" custLinFactNeighborX="4534">
        <dgm:presLayoutVars>
          <dgm:chMax val="0"/>
          <dgm:bulletEnabled val="1"/>
        </dgm:presLayoutVars>
      </dgm:prSet>
      <dgm:spPr/>
    </dgm:pt>
    <dgm:pt modelId="{C3CBE285-0D33-48F4-91BF-06913B2E67FC}" type="pres">
      <dgm:prSet presAssocID="{46AD3FD2-3077-45F0-9E19-9795B05DC40D}" presName="negativeSpace" presStyleCnt="0"/>
      <dgm:spPr/>
    </dgm:pt>
    <dgm:pt modelId="{4E6CDC45-7F5E-44E7-96BF-0241B798C2ED}" type="pres">
      <dgm:prSet presAssocID="{46AD3FD2-3077-45F0-9E19-9795B05DC40D}" presName="childText" presStyleLbl="conFgAcc1" presStyleIdx="1" presStyleCnt="6">
        <dgm:presLayoutVars>
          <dgm:bulletEnabled val="1"/>
        </dgm:presLayoutVars>
      </dgm:prSet>
      <dgm:spPr/>
    </dgm:pt>
    <dgm:pt modelId="{56C31A78-0B66-4827-A440-0E67E32769D7}" type="pres">
      <dgm:prSet presAssocID="{688BC505-07AD-4093-A2CD-5100A3207686}" presName="spaceBetweenRectangles" presStyleCnt="0"/>
      <dgm:spPr/>
    </dgm:pt>
    <dgm:pt modelId="{1796BB10-4AC7-4566-B405-0E2378996B42}" type="pres">
      <dgm:prSet presAssocID="{95046AEF-8AD9-4A36-BD60-A7FA22896EDA}" presName="parentLin" presStyleCnt="0"/>
      <dgm:spPr/>
    </dgm:pt>
    <dgm:pt modelId="{0C41D03A-E698-4603-827C-FE50CF79FAF6}" type="pres">
      <dgm:prSet presAssocID="{95046AEF-8AD9-4A36-BD60-A7FA22896EDA}" presName="parentLeftMargin" presStyleLbl="node1" presStyleIdx="1" presStyleCnt="6"/>
      <dgm:spPr/>
    </dgm:pt>
    <dgm:pt modelId="{B3C213BC-B0CB-48F6-A825-693E4E0706B3}" type="pres">
      <dgm:prSet presAssocID="{95046AEF-8AD9-4A36-BD60-A7FA22896EDA}" presName="parentText" presStyleLbl="node1" presStyleIdx="2" presStyleCnt="6">
        <dgm:presLayoutVars>
          <dgm:chMax val="0"/>
          <dgm:bulletEnabled val="1"/>
        </dgm:presLayoutVars>
      </dgm:prSet>
      <dgm:spPr/>
    </dgm:pt>
    <dgm:pt modelId="{019DDE88-CD39-4E3A-8198-CBC1ACE03FEB}" type="pres">
      <dgm:prSet presAssocID="{95046AEF-8AD9-4A36-BD60-A7FA22896EDA}" presName="negativeSpace" presStyleCnt="0"/>
      <dgm:spPr/>
    </dgm:pt>
    <dgm:pt modelId="{E9EB4725-2DF2-4F4F-9C71-D319CE228A31}" type="pres">
      <dgm:prSet presAssocID="{95046AEF-8AD9-4A36-BD60-A7FA22896EDA}" presName="childText" presStyleLbl="conFgAcc1" presStyleIdx="2" presStyleCnt="6">
        <dgm:presLayoutVars>
          <dgm:bulletEnabled val="1"/>
        </dgm:presLayoutVars>
      </dgm:prSet>
      <dgm:spPr/>
    </dgm:pt>
    <dgm:pt modelId="{966F3CE5-D3EC-4EB5-8ED8-72AB19AFBA1C}" type="pres">
      <dgm:prSet presAssocID="{D0B34218-7230-4D5F-BFC1-AF41551D44E3}" presName="spaceBetweenRectangles" presStyleCnt="0"/>
      <dgm:spPr/>
    </dgm:pt>
    <dgm:pt modelId="{61EBCEE5-51B0-4A12-B520-72A8373A31CB}" type="pres">
      <dgm:prSet presAssocID="{BF892FED-BBD1-44C7-A4C3-C1A48D2A3960}" presName="parentLin" presStyleCnt="0"/>
      <dgm:spPr/>
    </dgm:pt>
    <dgm:pt modelId="{4186ACD1-C805-454F-8BF7-9EA07D210A05}" type="pres">
      <dgm:prSet presAssocID="{BF892FED-BBD1-44C7-A4C3-C1A48D2A3960}" presName="parentLeftMargin" presStyleLbl="node1" presStyleIdx="2" presStyleCnt="6"/>
      <dgm:spPr/>
    </dgm:pt>
    <dgm:pt modelId="{ED155392-947E-406B-82B5-3A91D8050247}" type="pres">
      <dgm:prSet presAssocID="{BF892FED-BBD1-44C7-A4C3-C1A48D2A3960}" presName="parentText" presStyleLbl="node1" presStyleIdx="3" presStyleCnt="6" custLinFactNeighborX="3993" custLinFactNeighborY="-4391">
        <dgm:presLayoutVars>
          <dgm:chMax val="0"/>
          <dgm:bulletEnabled val="1"/>
        </dgm:presLayoutVars>
      </dgm:prSet>
      <dgm:spPr/>
    </dgm:pt>
    <dgm:pt modelId="{4EF4A31D-4FB0-4B06-926E-5A2D2BEAFB2F}" type="pres">
      <dgm:prSet presAssocID="{BF892FED-BBD1-44C7-A4C3-C1A48D2A3960}" presName="negativeSpace" presStyleCnt="0"/>
      <dgm:spPr/>
    </dgm:pt>
    <dgm:pt modelId="{52FDCB16-BB62-44D9-927C-19110A163BF8}" type="pres">
      <dgm:prSet presAssocID="{BF892FED-BBD1-44C7-A4C3-C1A48D2A3960}" presName="childText" presStyleLbl="conFgAcc1" presStyleIdx="3" presStyleCnt="6">
        <dgm:presLayoutVars>
          <dgm:bulletEnabled val="1"/>
        </dgm:presLayoutVars>
      </dgm:prSet>
      <dgm:spPr/>
    </dgm:pt>
    <dgm:pt modelId="{3A63F8C0-2B56-45B3-AB94-61BA8ED44243}" type="pres">
      <dgm:prSet presAssocID="{8B8AF015-60E2-482B-BD9A-C2D3A5A5D2AC}" presName="spaceBetweenRectangles" presStyleCnt="0"/>
      <dgm:spPr/>
    </dgm:pt>
    <dgm:pt modelId="{652AB7A8-AE58-4BFC-857F-B2B9F0159113}" type="pres">
      <dgm:prSet presAssocID="{3F246C2E-5309-4D5C-B835-D4147D69FDEB}" presName="parentLin" presStyleCnt="0"/>
      <dgm:spPr/>
    </dgm:pt>
    <dgm:pt modelId="{6C0A1A6D-4FF0-4D43-B614-8235AD1E5C4C}" type="pres">
      <dgm:prSet presAssocID="{3F246C2E-5309-4D5C-B835-D4147D69FDEB}" presName="parentLeftMargin" presStyleLbl="node1" presStyleIdx="3" presStyleCnt="6"/>
      <dgm:spPr/>
    </dgm:pt>
    <dgm:pt modelId="{23048BB8-8A32-48A4-B886-300A17333C5F}" type="pres">
      <dgm:prSet presAssocID="{3F246C2E-5309-4D5C-B835-D4147D69FDEB}" presName="parentText" presStyleLbl="node1" presStyleIdx="4" presStyleCnt="6" custLinFactNeighborX="10253" custLinFactNeighborY="-2195">
        <dgm:presLayoutVars>
          <dgm:chMax val="0"/>
          <dgm:bulletEnabled val="1"/>
        </dgm:presLayoutVars>
      </dgm:prSet>
      <dgm:spPr/>
    </dgm:pt>
    <dgm:pt modelId="{ED8C2744-85A6-4A85-94AC-4270FD1C7D46}" type="pres">
      <dgm:prSet presAssocID="{3F246C2E-5309-4D5C-B835-D4147D69FDEB}" presName="negativeSpace" presStyleCnt="0"/>
      <dgm:spPr/>
    </dgm:pt>
    <dgm:pt modelId="{42CAAD34-4D14-42BA-82BA-2EF27CEB52B6}" type="pres">
      <dgm:prSet presAssocID="{3F246C2E-5309-4D5C-B835-D4147D69FDEB}" presName="childText" presStyleLbl="conFgAcc1" presStyleIdx="4" presStyleCnt="6">
        <dgm:presLayoutVars>
          <dgm:bulletEnabled val="1"/>
        </dgm:presLayoutVars>
      </dgm:prSet>
      <dgm:spPr/>
    </dgm:pt>
    <dgm:pt modelId="{9382D404-1BB6-40FD-A497-79B29813013B}" type="pres">
      <dgm:prSet presAssocID="{13ED69FF-974C-4F10-AD10-BD658FB95A97}" presName="spaceBetweenRectangles" presStyleCnt="0"/>
      <dgm:spPr/>
    </dgm:pt>
    <dgm:pt modelId="{ED2DADCB-00F9-49FF-85B7-8B5DDAC8AC81}" type="pres">
      <dgm:prSet presAssocID="{B6741E87-14A4-44BB-9F16-D4BEA815168C}" presName="parentLin" presStyleCnt="0"/>
      <dgm:spPr/>
    </dgm:pt>
    <dgm:pt modelId="{A18A482E-5D78-421A-8BE0-1206B36A3193}" type="pres">
      <dgm:prSet presAssocID="{B6741E87-14A4-44BB-9F16-D4BEA815168C}" presName="parentLeftMargin" presStyleLbl="node1" presStyleIdx="4" presStyleCnt="6"/>
      <dgm:spPr/>
    </dgm:pt>
    <dgm:pt modelId="{F0838BA3-6BB0-47A0-9E4F-2C5DE6C2A347}" type="pres">
      <dgm:prSet presAssocID="{B6741E87-14A4-44BB-9F16-D4BEA815168C}" presName="parentText" presStyleLbl="node1" presStyleIdx="5" presStyleCnt="6" custLinFactNeighborX="5616" custLinFactNeighborY="-6586">
        <dgm:presLayoutVars>
          <dgm:chMax val="0"/>
          <dgm:bulletEnabled val="1"/>
        </dgm:presLayoutVars>
      </dgm:prSet>
      <dgm:spPr/>
    </dgm:pt>
    <dgm:pt modelId="{E2473511-308A-4844-A86B-18AC33F8F9A8}" type="pres">
      <dgm:prSet presAssocID="{B6741E87-14A4-44BB-9F16-D4BEA815168C}" presName="negativeSpace" presStyleCnt="0"/>
      <dgm:spPr/>
    </dgm:pt>
    <dgm:pt modelId="{A1DF277A-7D0B-4DDC-AA56-546BC480BEBD}" type="pres">
      <dgm:prSet presAssocID="{B6741E87-14A4-44BB-9F16-D4BEA815168C}" presName="childText" presStyleLbl="conFgAcc1" presStyleIdx="5" presStyleCnt="6">
        <dgm:presLayoutVars>
          <dgm:bulletEnabled val="1"/>
        </dgm:presLayoutVars>
      </dgm:prSet>
      <dgm:spPr/>
    </dgm:pt>
  </dgm:ptLst>
  <dgm:cxnLst>
    <dgm:cxn modelId="{AC310200-E7C8-429F-9D94-7E545FFE6043}" srcId="{3E0D1BA3-A837-437C-B0E8-BB6CCD3A601A}" destId="{46AD3FD2-3077-45F0-9E19-9795B05DC40D}" srcOrd="1" destOrd="0" parTransId="{6578CF83-2AF4-4C0F-B8FA-E9217747133B}" sibTransId="{688BC505-07AD-4093-A2CD-5100A3207686}"/>
    <dgm:cxn modelId="{F38E0C1A-E99A-4E79-9C19-B6A67350AAE6}" type="presOf" srcId="{46AD3FD2-3077-45F0-9E19-9795B05DC40D}" destId="{6F29F608-E869-42F0-A34B-F1DAA6373B91}" srcOrd="1" destOrd="0" presId="urn:microsoft.com/office/officeart/2005/8/layout/list1"/>
    <dgm:cxn modelId="{3039A322-B4B4-403B-A382-4D43799A3CD7}" type="presOf" srcId="{3E0D1BA3-A837-437C-B0E8-BB6CCD3A601A}" destId="{3D48A061-542E-46DF-9A4B-3224D82915F2}" srcOrd="0" destOrd="0" presId="urn:microsoft.com/office/officeart/2005/8/layout/list1"/>
    <dgm:cxn modelId="{39711535-AA46-4531-B676-D7BA68187CEB}" srcId="{3E0D1BA3-A837-437C-B0E8-BB6CCD3A601A}" destId="{BF892FED-BBD1-44C7-A4C3-C1A48D2A3960}" srcOrd="3" destOrd="0" parTransId="{543C9CE8-A0C0-40ED-90D2-D4287D16538F}" sibTransId="{8B8AF015-60E2-482B-BD9A-C2D3A5A5D2AC}"/>
    <dgm:cxn modelId="{71648E38-A884-4CBA-9074-7EC635092212}" type="presOf" srcId="{3F246C2E-5309-4D5C-B835-D4147D69FDEB}" destId="{23048BB8-8A32-48A4-B886-300A17333C5F}" srcOrd="1" destOrd="0" presId="urn:microsoft.com/office/officeart/2005/8/layout/list1"/>
    <dgm:cxn modelId="{ED62113F-FBA3-471F-B3B2-8A6192231A33}" type="presOf" srcId="{B6741E87-14A4-44BB-9F16-D4BEA815168C}" destId="{A18A482E-5D78-421A-8BE0-1206B36A3193}" srcOrd="0" destOrd="0" presId="urn:microsoft.com/office/officeart/2005/8/layout/list1"/>
    <dgm:cxn modelId="{6C67CA46-3506-4E5F-87F4-ECC9FA806E92}" type="presOf" srcId="{95046AEF-8AD9-4A36-BD60-A7FA22896EDA}" destId="{B3C213BC-B0CB-48F6-A825-693E4E0706B3}" srcOrd="1" destOrd="0" presId="urn:microsoft.com/office/officeart/2005/8/layout/list1"/>
    <dgm:cxn modelId="{C6A3A24E-F631-406E-9737-C3513C472663}" type="presOf" srcId="{95046AEF-8AD9-4A36-BD60-A7FA22896EDA}" destId="{0C41D03A-E698-4603-827C-FE50CF79FAF6}" srcOrd="0" destOrd="0" presId="urn:microsoft.com/office/officeart/2005/8/layout/list1"/>
    <dgm:cxn modelId="{AF41AA4E-E10B-497D-B3F2-21021E142586}" type="presOf" srcId="{3F246C2E-5309-4D5C-B835-D4147D69FDEB}" destId="{6C0A1A6D-4FF0-4D43-B614-8235AD1E5C4C}" srcOrd="0" destOrd="0" presId="urn:microsoft.com/office/officeart/2005/8/layout/list1"/>
    <dgm:cxn modelId="{F4187A70-C941-4072-93CA-F853A58AC0D5}" srcId="{3E0D1BA3-A837-437C-B0E8-BB6CCD3A601A}" destId="{95046AEF-8AD9-4A36-BD60-A7FA22896EDA}" srcOrd="2" destOrd="0" parTransId="{0C2D22B4-6CE3-4953-8EDA-4ED428A056EA}" sibTransId="{D0B34218-7230-4D5F-BFC1-AF41551D44E3}"/>
    <dgm:cxn modelId="{FA40D670-2BFA-4DE6-8351-C2D63D1D7671}" type="presOf" srcId="{BF892FED-BBD1-44C7-A4C3-C1A48D2A3960}" destId="{ED155392-947E-406B-82B5-3A91D8050247}" srcOrd="1" destOrd="0" presId="urn:microsoft.com/office/officeart/2005/8/layout/list1"/>
    <dgm:cxn modelId="{0172017D-CE89-465A-939A-8D93B2551077}" srcId="{3E0D1BA3-A837-437C-B0E8-BB6CCD3A601A}" destId="{3F246C2E-5309-4D5C-B835-D4147D69FDEB}" srcOrd="4" destOrd="0" parTransId="{8B1BCD6A-795D-44F8-B39F-B7D0ABC25994}" sibTransId="{13ED69FF-974C-4F10-AD10-BD658FB95A97}"/>
    <dgm:cxn modelId="{6D9BB99F-1264-4976-BAB0-7C4639677732}" srcId="{3E0D1BA3-A837-437C-B0E8-BB6CCD3A601A}" destId="{F568A8D0-9CA0-4054-AC0A-913C90405F4B}" srcOrd="0" destOrd="0" parTransId="{ADAD3903-00D4-4DA2-943F-2F4FD7ABB42D}" sibTransId="{A18FDBA3-422E-4586-A65A-E4245602EDA5}"/>
    <dgm:cxn modelId="{53B7F1A0-1CF4-4687-A5A8-0728B0BFF02E}" type="presOf" srcId="{46AD3FD2-3077-45F0-9E19-9795B05DC40D}" destId="{41D4C3AF-8839-4295-B6C5-54FE00CA541C}" srcOrd="0" destOrd="0" presId="urn:microsoft.com/office/officeart/2005/8/layout/list1"/>
    <dgm:cxn modelId="{7C57B0B2-2C51-4C81-BDA8-177952D0849E}" srcId="{3E0D1BA3-A837-437C-B0E8-BB6CCD3A601A}" destId="{B6741E87-14A4-44BB-9F16-D4BEA815168C}" srcOrd="5" destOrd="0" parTransId="{029DA759-86BB-4467-A055-D94477D341EB}" sibTransId="{F4806AC0-C96F-49F6-8EBD-E57365382F53}"/>
    <dgm:cxn modelId="{3D6B55C7-2876-4BCE-B866-C5D87F28F579}" type="presOf" srcId="{BF892FED-BBD1-44C7-A4C3-C1A48D2A3960}" destId="{4186ACD1-C805-454F-8BF7-9EA07D210A05}" srcOrd="0" destOrd="0" presId="urn:microsoft.com/office/officeart/2005/8/layout/list1"/>
    <dgm:cxn modelId="{5350EEF4-A074-42D0-9F4E-FDF14B9F7C50}" type="presOf" srcId="{F568A8D0-9CA0-4054-AC0A-913C90405F4B}" destId="{D6B33690-0EEB-42F2-930D-E2F4A40D1E58}" srcOrd="1" destOrd="0" presId="urn:microsoft.com/office/officeart/2005/8/layout/list1"/>
    <dgm:cxn modelId="{4EFE8DF7-0CF6-46E0-9EB6-DDD19061B38C}" type="presOf" srcId="{F568A8D0-9CA0-4054-AC0A-913C90405F4B}" destId="{DC690BBD-2528-438C-828A-CF20009C633F}" srcOrd="0" destOrd="0" presId="urn:microsoft.com/office/officeart/2005/8/layout/list1"/>
    <dgm:cxn modelId="{BC7CAFFF-AA3A-4C24-BE56-2EEB63E482A6}" type="presOf" srcId="{B6741E87-14A4-44BB-9F16-D4BEA815168C}" destId="{F0838BA3-6BB0-47A0-9E4F-2C5DE6C2A347}" srcOrd="1" destOrd="0" presId="urn:microsoft.com/office/officeart/2005/8/layout/list1"/>
    <dgm:cxn modelId="{C3ED0BB6-087C-4DC7-A4B5-248305BCA0E4}" type="presParOf" srcId="{3D48A061-542E-46DF-9A4B-3224D82915F2}" destId="{A2E74BDA-445C-41F1-87F1-770D99EF5F7F}" srcOrd="0" destOrd="0" presId="urn:microsoft.com/office/officeart/2005/8/layout/list1"/>
    <dgm:cxn modelId="{72593D20-DB11-478E-A559-9B32B2EE5D62}" type="presParOf" srcId="{A2E74BDA-445C-41F1-87F1-770D99EF5F7F}" destId="{DC690BBD-2528-438C-828A-CF20009C633F}" srcOrd="0" destOrd="0" presId="urn:microsoft.com/office/officeart/2005/8/layout/list1"/>
    <dgm:cxn modelId="{B326105C-3C82-4E4B-8141-BAF4AAC651CE}" type="presParOf" srcId="{A2E74BDA-445C-41F1-87F1-770D99EF5F7F}" destId="{D6B33690-0EEB-42F2-930D-E2F4A40D1E58}" srcOrd="1" destOrd="0" presId="urn:microsoft.com/office/officeart/2005/8/layout/list1"/>
    <dgm:cxn modelId="{17F2A677-9DC4-4798-A968-184CCFB50DEF}" type="presParOf" srcId="{3D48A061-542E-46DF-9A4B-3224D82915F2}" destId="{E79A471B-AD2E-4885-8330-B4F3986DA609}" srcOrd="1" destOrd="0" presId="urn:microsoft.com/office/officeart/2005/8/layout/list1"/>
    <dgm:cxn modelId="{896A4208-49BA-4D50-928A-D7147DC8388C}" type="presParOf" srcId="{3D48A061-542E-46DF-9A4B-3224D82915F2}" destId="{9A37F49A-C69B-45F9-950E-BD3903706344}" srcOrd="2" destOrd="0" presId="urn:microsoft.com/office/officeart/2005/8/layout/list1"/>
    <dgm:cxn modelId="{8C6A778A-BE4E-4E83-806B-127D2295ABDE}" type="presParOf" srcId="{3D48A061-542E-46DF-9A4B-3224D82915F2}" destId="{E463B996-CE25-425E-96E7-8ED0C20550DB}" srcOrd="3" destOrd="0" presId="urn:microsoft.com/office/officeart/2005/8/layout/list1"/>
    <dgm:cxn modelId="{22BF50C1-7911-480C-A90F-15390318D710}" type="presParOf" srcId="{3D48A061-542E-46DF-9A4B-3224D82915F2}" destId="{F0635EF2-EF06-4E92-A275-142118A6C67F}" srcOrd="4" destOrd="0" presId="urn:microsoft.com/office/officeart/2005/8/layout/list1"/>
    <dgm:cxn modelId="{9DCF9921-E28F-4CEC-B408-1274BFFB7972}" type="presParOf" srcId="{F0635EF2-EF06-4E92-A275-142118A6C67F}" destId="{41D4C3AF-8839-4295-B6C5-54FE00CA541C}" srcOrd="0" destOrd="0" presId="urn:microsoft.com/office/officeart/2005/8/layout/list1"/>
    <dgm:cxn modelId="{71258BC3-4E1C-4478-A22C-50A6EC0C8A99}" type="presParOf" srcId="{F0635EF2-EF06-4E92-A275-142118A6C67F}" destId="{6F29F608-E869-42F0-A34B-F1DAA6373B91}" srcOrd="1" destOrd="0" presId="urn:microsoft.com/office/officeart/2005/8/layout/list1"/>
    <dgm:cxn modelId="{D9793D49-5179-4AC1-BA98-86C13FF4E9B9}" type="presParOf" srcId="{3D48A061-542E-46DF-9A4B-3224D82915F2}" destId="{C3CBE285-0D33-48F4-91BF-06913B2E67FC}" srcOrd="5" destOrd="0" presId="urn:microsoft.com/office/officeart/2005/8/layout/list1"/>
    <dgm:cxn modelId="{9679DD5B-D4C9-4DD3-BB83-1E9C54367370}" type="presParOf" srcId="{3D48A061-542E-46DF-9A4B-3224D82915F2}" destId="{4E6CDC45-7F5E-44E7-96BF-0241B798C2ED}" srcOrd="6" destOrd="0" presId="urn:microsoft.com/office/officeart/2005/8/layout/list1"/>
    <dgm:cxn modelId="{3F5AE1F1-2945-4D99-AD19-1D9F4A1E429F}" type="presParOf" srcId="{3D48A061-542E-46DF-9A4B-3224D82915F2}" destId="{56C31A78-0B66-4827-A440-0E67E32769D7}" srcOrd="7" destOrd="0" presId="urn:microsoft.com/office/officeart/2005/8/layout/list1"/>
    <dgm:cxn modelId="{5D1EA6CA-D9EE-4EDA-9AC9-66E165FECED9}" type="presParOf" srcId="{3D48A061-542E-46DF-9A4B-3224D82915F2}" destId="{1796BB10-4AC7-4566-B405-0E2378996B42}" srcOrd="8" destOrd="0" presId="urn:microsoft.com/office/officeart/2005/8/layout/list1"/>
    <dgm:cxn modelId="{DBEA2C73-CFC2-4D7D-919C-6A1A561A4A2E}" type="presParOf" srcId="{1796BB10-4AC7-4566-B405-0E2378996B42}" destId="{0C41D03A-E698-4603-827C-FE50CF79FAF6}" srcOrd="0" destOrd="0" presId="urn:microsoft.com/office/officeart/2005/8/layout/list1"/>
    <dgm:cxn modelId="{20D6928E-5E45-4D49-AA7E-4B0BF5C8C6B6}" type="presParOf" srcId="{1796BB10-4AC7-4566-B405-0E2378996B42}" destId="{B3C213BC-B0CB-48F6-A825-693E4E0706B3}" srcOrd="1" destOrd="0" presId="urn:microsoft.com/office/officeart/2005/8/layout/list1"/>
    <dgm:cxn modelId="{7ED0A2D1-5950-4918-AFA1-A477030CE390}" type="presParOf" srcId="{3D48A061-542E-46DF-9A4B-3224D82915F2}" destId="{019DDE88-CD39-4E3A-8198-CBC1ACE03FEB}" srcOrd="9" destOrd="0" presId="urn:microsoft.com/office/officeart/2005/8/layout/list1"/>
    <dgm:cxn modelId="{83E7E292-59DA-44FF-A319-B912EDD5659B}" type="presParOf" srcId="{3D48A061-542E-46DF-9A4B-3224D82915F2}" destId="{E9EB4725-2DF2-4F4F-9C71-D319CE228A31}" srcOrd="10" destOrd="0" presId="urn:microsoft.com/office/officeart/2005/8/layout/list1"/>
    <dgm:cxn modelId="{BCA5BC39-4130-4BE5-8420-AF01D3792CAD}" type="presParOf" srcId="{3D48A061-542E-46DF-9A4B-3224D82915F2}" destId="{966F3CE5-D3EC-4EB5-8ED8-72AB19AFBA1C}" srcOrd="11" destOrd="0" presId="urn:microsoft.com/office/officeart/2005/8/layout/list1"/>
    <dgm:cxn modelId="{9A9E0EEF-48FA-4B98-A5FC-1AD96C32FF3D}" type="presParOf" srcId="{3D48A061-542E-46DF-9A4B-3224D82915F2}" destId="{61EBCEE5-51B0-4A12-B520-72A8373A31CB}" srcOrd="12" destOrd="0" presId="urn:microsoft.com/office/officeart/2005/8/layout/list1"/>
    <dgm:cxn modelId="{52C5B6B9-BB88-489C-9C16-35970BA1AE89}" type="presParOf" srcId="{61EBCEE5-51B0-4A12-B520-72A8373A31CB}" destId="{4186ACD1-C805-454F-8BF7-9EA07D210A05}" srcOrd="0" destOrd="0" presId="urn:microsoft.com/office/officeart/2005/8/layout/list1"/>
    <dgm:cxn modelId="{91ADBD44-61A9-41D8-8C5B-B1838721FBE4}" type="presParOf" srcId="{61EBCEE5-51B0-4A12-B520-72A8373A31CB}" destId="{ED155392-947E-406B-82B5-3A91D8050247}" srcOrd="1" destOrd="0" presId="urn:microsoft.com/office/officeart/2005/8/layout/list1"/>
    <dgm:cxn modelId="{B6EB87E1-5841-47B1-98F8-1E47E5BF0F87}" type="presParOf" srcId="{3D48A061-542E-46DF-9A4B-3224D82915F2}" destId="{4EF4A31D-4FB0-4B06-926E-5A2D2BEAFB2F}" srcOrd="13" destOrd="0" presId="urn:microsoft.com/office/officeart/2005/8/layout/list1"/>
    <dgm:cxn modelId="{0D7DFCDA-9ACD-41C8-8B94-C93D19CAA62E}" type="presParOf" srcId="{3D48A061-542E-46DF-9A4B-3224D82915F2}" destId="{52FDCB16-BB62-44D9-927C-19110A163BF8}" srcOrd="14" destOrd="0" presId="urn:microsoft.com/office/officeart/2005/8/layout/list1"/>
    <dgm:cxn modelId="{69AEA1F8-BCCE-4A94-B5C5-220D20EADC90}" type="presParOf" srcId="{3D48A061-542E-46DF-9A4B-3224D82915F2}" destId="{3A63F8C0-2B56-45B3-AB94-61BA8ED44243}" srcOrd="15" destOrd="0" presId="urn:microsoft.com/office/officeart/2005/8/layout/list1"/>
    <dgm:cxn modelId="{8911116E-1BFF-41F8-B793-828846893095}" type="presParOf" srcId="{3D48A061-542E-46DF-9A4B-3224D82915F2}" destId="{652AB7A8-AE58-4BFC-857F-B2B9F0159113}" srcOrd="16" destOrd="0" presId="urn:microsoft.com/office/officeart/2005/8/layout/list1"/>
    <dgm:cxn modelId="{43AF5590-3C7F-43B6-BADF-EED4356B6766}" type="presParOf" srcId="{652AB7A8-AE58-4BFC-857F-B2B9F0159113}" destId="{6C0A1A6D-4FF0-4D43-B614-8235AD1E5C4C}" srcOrd="0" destOrd="0" presId="urn:microsoft.com/office/officeart/2005/8/layout/list1"/>
    <dgm:cxn modelId="{367B6E0F-3C99-4523-B6F7-14B2A45DCDD5}" type="presParOf" srcId="{652AB7A8-AE58-4BFC-857F-B2B9F0159113}" destId="{23048BB8-8A32-48A4-B886-300A17333C5F}" srcOrd="1" destOrd="0" presId="urn:microsoft.com/office/officeart/2005/8/layout/list1"/>
    <dgm:cxn modelId="{C8C6365D-EC3E-46CE-8A73-BF6124B1A79A}" type="presParOf" srcId="{3D48A061-542E-46DF-9A4B-3224D82915F2}" destId="{ED8C2744-85A6-4A85-94AC-4270FD1C7D46}" srcOrd="17" destOrd="0" presId="urn:microsoft.com/office/officeart/2005/8/layout/list1"/>
    <dgm:cxn modelId="{6A0DDFDA-939D-4948-A3A7-7E605307A239}" type="presParOf" srcId="{3D48A061-542E-46DF-9A4B-3224D82915F2}" destId="{42CAAD34-4D14-42BA-82BA-2EF27CEB52B6}" srcOrd="18" destOrd="0" presId="urn:microsoft.com/office/officeart/2005/8/layout/list1"/>
    <dgm:cxn modelId="{6901B72B-DE52-4AC2-8260-B631A8B83C12}" type="presParOf" srcId="{3D48A061-542E-46DF-9A4B-3224D82915F2}" destId="{9382D404-1BB6-40FD-A497-79B29813013B}" srcOrd="19" destOrd="0" presId="urn:microsoft.com/office/officeart/2005/8/layout/list1"/>
    <dgm:cxn modelId="{F25941BD-0111-4472-A1E5-7FFC057D3241}" type="presParOf" srcId="{3D48A061-542E-46DF-9A4B-3224D82915F2}" destId="{ED2DADCB-00F9-49FF-85B7-8B5DDAC8AC81}" srcOrd="20" destOrd="0" presId="urn:microsoft.com/office/officeart/2005/8/layout/list1"/>
    <dgm:cxn modelId="{DADACEF4-AF15-46B2-9044-FF41B7536A54}" type="presParOf" srcId="{ED2DADCB-00F9-49FF-85B7-8B5DDAC8AC81}" destId="{A18A482E-5D78-421A-8BE0-1206B36A3193}" srcOrd="0" destOrd="0" presId="urn:microsoft.com/office/officeart/2005/8/layout/list1"/>
    <dgm:cxn modelId="{780E0D43-BC5F-4D07-8822-4047A9DA477B}" type="presParOf" srcId="{ED2DADCB-00F9-49FF-85B7-8B5DDAC8AC81}" destId="{F0838BA3-6BB0-47A0-9E4F-2C5DE6C2A347}" srcOrd="1" destOrd="0" presId="urn:microsoft.com/office/officeart/2005/8/layout/list1"/>
    <dgm:cxn modelId="{93C7CF70-6A17-4D16-91B0-3045921A0164}" type="presParOf" srcId="{3D48A061-542E-46DF-9A4B-3224D82915F2}" destId="{E2473511-308A-4844-A86B-18AC33F8F9A8}" srcOrd="21" destOrd="0" presId="urn:microsoft.com/office/officeart/2005/8/layout/list1"/>
    <dgm:cxn modelId="{5B55D730-FA07-4EEF-8FAC-3F8D75F5335B}" type="presParOf" srcId="{3D48A061-542E-46DF-9A4B-3224D82915F2}" destId="{A1DF277A-7D0B-4DDC-AA56-546BC480BEBD}"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D1FD3-A917-4B52-958A-6F0E29B091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147E9EE0-63AA-4155-80A1-EBFD01D214DE}">
      <dgm:prSet phldrT="[Text]"/>
      <dgm:spPr>
        <a:solidFill>
          <a:srgbClr val="0068B3"/>
        </a:solidFill>
      </dgm:spPr>
      <dgm:t>
        <a:bodyPr/>
        <a:lstStyle/>
        <a:p>
          <a:r>
            <a:rPr lang="en-GB"/>
            <a:t>Students are provided marks in formative/Internal assessment.</a:t>
          </a:r>
          <a:endParaRPr lang="en-IN"/>
        </a:p>
      </dgm:t>
    </dgm:pt>
    <dgm:pt modelId="{AD63F62A-F1FE-4BE4-9947-00A8D4AD0FBF}" type="parTrans" cxnId="{88C71424-D82E-4255-BA4E-661F6FBCC6CD}">
      <dgm:prSet/>
      <dgm:spPr/>
      <dgm:t>
        <a:bodyPr/>
        <a:lstStyle/>
        <a:p>
          <a:endParaRPr lang="en-IN"/>
        </a:p>
      </dgm:t>
    </dgm:pt>
    <dgm:pt modelId="{2CDE0B12-AE26-41BF-925B-96231B284B12}" type="sibTrans" cxnId="{88C71424-D82E-4255-BA4E-661F6FBCC6CD}">
      <dgm:prSet/>
      <dgm:spPr/>
      <dgm:t>
        <a:bodyPr/>
        <a:lstStyle/>
        <a:p>
          <a:endParaRPr lang="en-IN"/>
        </a:p>
      </dgm:t>
    </dgm:pt>
    <dgm:pt modelId="{A086356E-00DC-444D-816B-6C57F2223609}">
      <dgm:prSet phldrT="[Text]"/>
      <dgm:spPr>
        <a:solidFill>
          <a:srgbClr val="0068B3"/>
        </a:solidFill>
      </dgm:spPr>
      <dgm:t>
        <a:bodyPr/>
        <a:lstStyle/>
        <a:p>
          <a:r>
            <a:rPr lang="en-GB"/>
            <a:t>Credits also provided to students for internships, project work etc. in the curriculum.</a:t>
          </a:r>
          <a:endParaRPr lang="en-IN"/>
        </a:p>
      </dgm:t>
    </dgm:pt>
    <dgm:pt modelId="{936881AC-1ABE-4CD1-901C-9C3CDA4F3FAE}" type="parTrans" cxnId="{72BF5321-E495-45FF-9881-C31531A3B7FE}">
      <dgm:prSet/>
      <dgm:spPr/>
      <dgm:t>
        <a:bodyPr/>
        <a:lstStyle/>
        <a:p>
          <a:endParaRPr lang="en-IN"/>
        </a:p>
      </dgm:t>
    </dgm:pt>
    <dgm:pt modelId="{CA6AB816-BE27-47BF-9BBF-272CCA8906D1}" type="sibTrans" cxnId="{72BF5321-E495-45FF-9881-C31531A3B7FE}">
      <dgm:prSet/>
      <dgm:spPr/>
      <dgm:t>
        <a:bodyPr/>
        <a:lstStyle/>
        <a:p>
          <a:endParaRPr lang="en-IN"/>
        </a:p>
      </dgm:t>
    </dgm:pt>
    <dgm:pt modelId="{C6A42A10-BC29-481D-A467-68A64EE9ED0A}" type="pres">
      <dgm:prSet presAssocID="{27AD1FD3-A917-4B52-958A-6F0E29B0912E}" presName="Name0" presStyleCnt="0">
        <dgm:presLayoutVars>
          <dgm:chMax val="7"/>
          <dgm:chPref val="7"/>
          <dgm:dir/>
        </dgm:presLayoutVars>
      </dgm:prSet>
      <dgm:spPr/>
    </dgm:pt>
    <dgm:pt modelId="{B5E82EE6-BAC5-4529-BE11-13614D454CA1}" type="pres">
      <dgm:prSet presAssocID="{27AD1FD3-A917-4B52-958A-6F0E29B0912E}" presName="Name1" presStyleCnt="0"/>
      <dgm:spPr/>
    </dgm:pt>
    <dgm:pt modelId="{11F1B8AF-C594-4940-96FC-06AB1C0DD253}" type="pres">
      <dgm:prSet presAssocID="{27AD1FD3-A917-4B52-958A-6F0E29B0912E}" presName="cycle" presStyleCnt="0"/>
      <dgm:spPr/>
    </dgm:pt>
    <dgm:pt modelId="{597ABF3A-F7F5-4AC1-911F-9FD377E57B82}" type="pres">
      <dgm:prSet presAssocID="{27AD1FD3-A917-4B52-958A-6F0E29B0912E}" presName="srcNode" presStyleLbl="node1" presStyleIdx="0" presStyleCnt="2"/>
      <dgm:spPr/>
    </dgm:pt>
    <dgm:pt modelId="{9EA70B92-7CE2-4485-9F37-4FE96213F82A}" type="pres">
      <dgm:prSet presAssocID="{27AD1FD3-A917-4B52-958A-6F0E29B0912E}" presName="conn" presStyleLbl="parChTrans1D2" presStyleIdx="0" presStyleCnt="1"/>
      <dgm:spPr/>
    </dgm:pt>
    <dgm:pt modelId="{13F980B7-1161-4186-8242-CB5FFCCD0830}" type="pres">
      <dgm:prSet presAssocID="{27AD1FD3-A917-4B52-958A-6F0E29B0912E}" presName="extraNode" presStyleLbl="node1" presStyleIdx="0" presStyleCnt="2"/>
      <dgm:spPr/>
    </dgm:pt>
    <dgm:pt modelId="{5E83F2EF-0266-41BF-B575-CBA9A511AE6C}" type="pres">
      <dgm:prSet presAssocID="{27AD1FD3-A917-4B52-958A-6F0E29B0912E}" presName="dstNode" presStyleLbl="node1" presStyleIdx="0" presStyleCnt="2"/>
      <dgm:spPr/>
    </dgm:pt>
    <dgm:pt modelId="{E4E30410-F2B7-427A-BF83-85D4B16625D1}" type="pres">
      <dgm:prSet presAssocID="{147E9EE0-63AA-4155-80A1-EBFD01D214DE}" presName="text_1" presStyleLbl="node1" presStyleIdx="0" presStyleCnt="2">
        <dgm:presLayoutVars>
          <dgm:bulletEnabled val="1"/>
        </dgm:presLayoutVars>
      </dgm:prSet>
      <dgm:spPr/>
    </dgm:pt>
    <dgm:pt modelId="{146A4305-EEB2-4124-9237-99F7F23BC6C5}" type="pres">
      <dgm:prSet presAssocID="{147E9EE0-63AA-4155-80A1-EBFD01D214DE}" presName="accent_1" presStyleCnt="0"/>
      <dgm:spPr/>
    </dgm:pt>
    <dgm:pt modelId="{4B82859D-B4E9-4734-93B2-8006EBA9D90F}" type="pres">
      <dgm:prSet presAssocID="{147E9EE0-63AA-4155-80A1-EBFD01D214DE}" presName="accentRepeatNode" presStyleLbl="solidFgAcc1" presStyleIdx="0" presStyleCnt="2"/>
      <dgm:spPr>
        <a:solidFill>
          <a:srgbClr val="ED3035"/>
        </a:solidFill>
      </dgm:spPr>
    </dgm:pt>
    <dgm:pt modelId="{3AF4D6D6-0F4E-4EF3-A1AD-98278F327ED2}" type="pres">
      <dgm:prSet presAssocID="{A086356E-00DC-444D-816B-6C57F2223609}" presName="text_2" presStyleLbl="node1" presStyleIdx="1" presStyleCnt="2">
        <dgm:presLayoutVars>
          <dgm:bulletEnabled val="1"/>
        </dgm:presLayoutVars>
      </dgm:prSet>
      <dgm:spPr/>
    </dgm:pt>
    <dgm:pt modelId="{74C89C80-74C2-44FC-9490-5E4BF08BE0D7}" type="pres">
      <dgm:prSet presAssocID="{A086356E-00DC-444D-816B-6C57F2223609}" presName="accent_2" presStyleCnt="0"/>
      <dgm:spPr/>
    </dgm:pt>
    <dgm:pt modelId="{FBBA63CF-78FC-486E-955D-B5A15B2454A4}" type="pres">
      <dgm:prSet presAssocID="{A086356E-00DC-444D-816B-6C57F2223609}" presName="accentRepeatNode" presStyleLbl="solidFgAcc1" presStyleIdx="1" presStyleCnt="2"/>
      <dgm:spPr>
        <a:solidFill>
          <a:srgbClr val="ED3035"/>
        </a:solidFill>
      </dgm:spPr>
    </dgm:pt>
  </dgm:ptLst>
  <dgm:cxnLst>
    <dgm:cxn modelId="{98EBDA11-C686-4057-B8BF-1F2EDD9A3DF5}" type="presOf" srcId="{2CDE0B12-AE26-41BF-925B-96231B284B12}" destId="{9EA70B92-7CE2-4485-9F37-4FE96213F82A}" srcOrd="0" destOrd="0" presId="urn:microsoft.com/office/officeart/2008/layout/VerticalCurvedList"/>
    <dgm:cxn modelId="{72BF5321-E495-45FF-9881-C31531A3B7FE}" srcId="{27AD1FD3-A917-4B52-958A-6F0E29B0912E}" destId="{A086356E-00DC-444D-816B-6C57F2223609}" srcOrd="1" destOrd="0" parTransId="{936881AC-1ABE-4CD1-901C-9C3CDA4F3FAE}" sibTransId="{CA6AB816-BE27-47BF-9BBF-272CCA8906D1}"/>
    <dgm:cxn modelId="{88C71424-D82E-4255-BA4E-661F6FBCC6CD}" srcId="{27AD1FD3-A917-4B52-958A-6F0E29B0912E}" destId="{147E9EE0-63AA-4155-80A1-EBFD01D214DE}" srcOrd="0" destOrd="0" parTransId="{AD63F62A-F1FE-4BE4-9947-00A8D4AD0FBF}" sibTransId="{2CDE0B12-AE26-41BF-925B-96231B284B12}"/>
    <dgm:cxn modelId="{22888577-B5C8-4BD5-83C3-282B2282842F}" type="presOf" srcId="{A086356E-00DC-444D-816B-6C57F2223609}" destId="{3AF4D6D6-0F4E-4EF3-A1AD-98278F327ED2}" srcOrd="0" destOrd="0" presId="urn:microsoft.com/office/officeart/2008/layout/VerticalCurvedList"/>
    <dgm:cxn modelId="{4743998D-7433-4645-A8F4-96B8BD367C71}" type="presOf" srcId="{27AD1FD3-A917-4B52-958A-6F0E29B0912E}" destId="{C6A42A10-BC29-481D-A467-68A64EE9ED0A}" srcOrd="0" destOrd="0" presId="urn:microsoft.com/office/officeart/2008/layout/VerticalCurvedList"/>
    <dgm:cxn modelId="{1185B8D0-E117-413B-80B2-BBCFE62E2C59}" type="presOf" srcId="{147E9EE0-63AA-4155-80A1-EBFD01D214DE}" destId="{E4E30410-F2B7-427A-BF83-85D4B16625D1}" srcOrd="0" destOrd="0" presId="urn:microsoft.com/office/officeart/2008/layout/VerticalCurvedList"/>
    <dgm:cxn modelId="{377AE04F-A213-4846-B753-BFDF0301A2B7}" type="presParOf" srcId="{C6A42A10-BC29-481D-A467-68A64EE9ED0A}" destId="{B5E82EE6-BAC5-4529-BE11-13614D454CA1}" srcOrd="0" destOrd="0" presId="urn:microsoft.com/office/officeart/2008/layout/VerticalCurvedList"/>
    <dgm:cxn modelId="{BDA58620-205A-4C68-A08F-D275C5D10C75}" type="presParOf" srcId="{B5E82EE6-BAC5-4529-BE11-13614D454CA1}" destId="{11F1B8AF-C594-4940-96FC-06AB1C0DD253}" srcOrd="0" destOrd="0" presId="urn:microsoft.com/office/officeart/2008/layout/VerticalCurvedList"/>
    <dgm:cxn modelId="{B935995B-646C-4302-8276-6DA258DEAA6C}" type="presParOf" srcId="{11F1B8AF-C594-4940-96FC-06AB1C0DD253}" destId="{597ABF3A-F7F5-4AC1-911F-9FD377E57B82}" srcOrd="0" destOrd="0" presId="urn:microsoft.com/office/officeart/2008/layout/VerticalCurvedList"/>
    <dgm:cxn modelId="{76096C62-370A-4C6F-8E20-3E23D0EB1984}" type="presParOf" srcId="{11F1B8AF-C594-4940-96FC-06AB1C0DD253}" destId="{9EA70B92-7CE2-4485-9F37-4FE96213F82A}" srcOrd="1" destOrd="0" presId="urn:microsoft.com/office/officeart/2008/layout/VerticalCurvedList"/>
    <dgm:cxn modelId="{52D02F14-D150-4D21-823D-1CB96495BEAC}" type="presParOf" srcId="{11F1B8AF-C594-4940-96FC-06AB1C0DD253}" destId="{13F980B7-1161-4186-8242-CB5FFCCD0830}" srcOrd="2" destOrd="0" presId="urn:microsoft.com/office/officeart/2008/layout/VerticalCurvedList"/>
    <dgm:cxn modelId="{2B5CB01F-57C5-45D5-BF98-7E1A67950723}" type="presParOf" srcId="{11F1B8AF-C594-4940-96FC-06AB1C0DD253}" destId="{5E83F2EF-0266-41BF-B575-CBA9A511AE6C}" srcOrd="3" destOrd="0" presId="urn:microsoft.com/office/officeart/2008/layout/VerticalCurvedList"/>
    <dgm:cxn modelId="{C2FAB67A-4C7C-4617-A1F8-128527E01C0F}" type="presParOf" srcId="{B5E82EE6-BAC5-4529-BE11-13614D454CA1}" destId="{E4E30410-F2B7-427A-BF83-85D4B16625D1}" srcOrd="1" destOrd="0" presId="urn:microsoft.com/office/officeart/2008/layout/VerticalCurvedList"/>
    <dgm:cxn modelId="{AE6BE344-4FD4-435A-A3D8-A75858D21872}" type="presParOf" srcId="{B5E82EE6-BAC5-4529-BE11-13614D454CA1}" destId="{146A4305-EEB2-4124-9237-99F7F23BC6C5}" srcOrd="2" destOrd="0" presId="urn:microsoft.com/office/officeart/2008/layout/VerticalCurvedList"/>
    <dgm:cxn modelId="{F91CCAE9-4D41-4604-BB90-B01BAD64021C}" type="presParOf" srcId="{146A4305-EEB2-4124-9237-99F7F23BC6C5}" destId="{4B82859D-B4E9-4734-93B2-8006EBA9D90F}" srcOrd="0" destOrd="0" presId="urn:microsoft.com/office/officeart/2008/layout/VerticalCurvedList"/>
    <dgm:cxn modelId="{5B76691F-5326-468F-8708-044D7FB9DA42}" type="presParOf" srcId="{B5E82EE6-BAC5-4529-BE11-13614D454CA1}" destId="{3AF4D6D6-0F4E-4EF3-A1AD-98278F327ED2}" srcOrd="3" destOrd="0" presId="urn:microsoft.com/office/officeart/2008/layout/VerticalCurvedList"/>
    <dgm:cxn modelId="{FF8D5EEB-7634-4902-A723-65AE9A1B484D}" type="presParOf" srcId="{B5E82EE6-BAC5-4529-BE11-13614D454CA1}" destId="{74C89C80-74C2-44FC-9490-5E4BF08BE0D7}" srcOrd="4" destOrd="0" presId="urn:microsoft.com/office/officeart/2008/layout/VerticalCurvedList"/>
    <dgm:cxn modelId="{D93B72FD-F380-472B-81F5-3524234FE8A0}" type="presParOf" srcId="{74C89C80-74C2-44FC-9490-5E4BF08BE0D7}" destId="{FBBA63CF-78FC-486E-955D-B5A15B2454A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E344C-98C7-46AF-805F-57DC499C1D46}">
      <dsp:nvSpPr>
        <dsp:cNvPr id="0" name=""/>
        <dsp:cNvSpPr/>
      </dsp:nvSpPr>
      <dsp:spPr>
        <a:xfrm>
          <a:off x="-5199064" y="-796342"/>
          <a:ext cx="6191190" cy="6191190"/>
        </a:xfrm>
        <a:prstGeom prst="blockArc">
          <a:avLst>
            <a:gd name="adj1" fmla="val 18900000"/>
            <a:gd name="adj2" fmla="val 2700000"/>
            <a:gd name="adj3" fmla="val 349"/>
          </a:avLst>
        </a:pr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CB270C-0F82-4912-8ECD-6C92F359734A}">
      <dsp:nvSpPr>
        <dsp:cNvPr id="0" name=""/>
        <dsp:cNvSpPr/>
      </dsp:nvSpPr>
      <dsp:spPr>
        <a:xfrm>
          <a:off x="433929" y="287314"/>
          <a:ext cx="8579602" cy="574997"/>
        </a:xfrm>
        <a:prstGeom prst="rect">
          <a:avLst/>
        </a:prstGeom>
        <a:solidFill>
          <a:srgbClr val="1478BC"/>
        </a:solidFill>
        <a:ln w="2540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train teachers to know the learning domains </a:t>
          </a:r>
          <a:endParaRPr lang="en-IN" sz="1600" kern="1200">
            <a:solidFill>
              <a:schemeClr val="bg1"/>
            </a:solidFill>
          </a:endParaRPr>
        </a:p>
      </dsp:txBody>
      <dsp:txXfrm>
        <a:off x="433929" y="287314"/>
        <a:ext cx="8579602" cy="574997"/>
      </dsp:txXfrm>
    </dsp:sp>
    <dsp:sp modelId="{88EB3BD1-829E-4999-8B82-C1FCCF237612}">
      <dsp:nvSpPr>
        <dsp:cNvPr id="0" name=""/>
        <dsp:cNvSpPr/>
      </dsp:nvSpPr>
      <dsp:spPr>
        <a:xfrm>
          <a:off x="74556" y="21543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B817E1-7A39-47B2-A0B7-E2DC5CBEC7FC}">
      <dsp:nvSpPr>
        <dsp:cNvPr id="0" name=""/>
        <dsp:cNvSpPr/>
      </dsp:nvSpPr>
      <dsp:spPr>
        <a:xfrm>
          <a:off x="845955" y="1149534"/>
          <a:ext cx="8167576"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create Learner Interest in Healthy Learning Environment</a:t>
          </a:r>
          <a:endParaRPr lang="en-IN" sz="1600" kern="1200">
            <a:solidFill>
              <a:schemeClr val="bg1"/>
            </a:solidFill>
          </a:endParaRPr>
        </a:p>
      </dsp:txBody>
      <dsp:txXfrm>
        <a:off x="845955" y="1149534"/>
        <a:ext cx="8167576" cy="574997"/>
      </dsp:txXfrm>
    </dsp:sp>
    <dsp:sp modelId="{147C8B5A-54EA-4B14-81BF-1C0A0C76A3B1}">
      <dsp:nvSpPr>
        <dsp:cNvPr id="0" name=""/>
        <dsp:cNvSpPr/>
      </dsp:nvSpPr>
      <dsp:spPr>
        <a:xfrm>
          <a:off x="486582" y="107765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F7D212-C6D1-44AA-8AE0-C31B09FCD6F9}">
      <dsp:nvSpPr>
        <dsp:cNvPr id="0" name=""/>
        <dsp:cNvSpPr/>
      </dsp:nvSpPr>
      <dsp:spPr>
        <a:xfrm>
          <a:off x="972414" y="2011753"/>
          <a:ext cx="8041117"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Bridge the Gap Between Theory and Practical</a:t>
          </a:r>
          <a:endParaRPr lang="en-IN" sz="1600" kern="1200">
            <a:solidFill>
              <a:schemeClr val="bg1"/>
            </a:solidFill>
          </a:endParaRPr>
        </a:p>
      </dsp:txBody>
      <dsp:txXfrm>
        <a:off x="972414" y="2011753"/>
        <a:ext cx="8041117" cy="574997"/>
      </dsp:txXfrm>
    </dsp:sp>
    <dsp:sp modelId="{6D491075-7687-447E-8150-345B77F19BF7}">
      <dsp:nvSpPr>
        <dsp:cNvPr id="0" name=""/>
        <dsp:cNvSpPr/>
      </dsp:nvSpPr>
      <dsp:spPr>
        <a:xfrm>
          <a:off x="613041" y="193987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613B1-2713-4FA9-B487-499BAED02E2F}">
      <dsp:nvSpPr>
        <dsp:cNvPr id="0" name=""/>
        <dsp:cNvSpPr/>
      </dsp:nvSpPr>
      <dsp:spPr>
        <a:xfrm>
          <a:off x="845955" y="2873973"/>
          <a:ext cx="8167576"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More empowerment of students to be independent and Intra Dependent</a:t>
          </a:r>
          <a:endParaRPr lang="en-IN" sz="1600" kern="1200">
            <a:solidFill>
              <a:schemeClr val="bg1"/>
            </a:solidFill>
          </a:endParaRPr>
        </a:p>
      </dsp:txBody>
      <dsp:txXfrm>
        <a:off x="845955" y="2873973"/>
        <a:ext cx="8167576" cy="574997"/>
      </dsp:txXfrm>
    </dsp:sp>
    <dsp:sp modelId="{0AC93147-4B68-4282-86C5-01AC6BCAE710}">
      <dsp:nvSpPr>
        <dsp:cNvPr id="0" name=""/>
        <dsp:cNvSpPr/>
      </dsp:nvSpPr>
      <dsp:spPr>
        <a:xfrm>
          <a:off x="486582" y="280209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4FAB5-B303-4353-AE3E-87CECD39956E}">
      <dsp:nvSpPr>
        <dsp:cNvPr id="0" name=""/>
        <dsp:cNvSpPr/>
      </dsp:nvSpPr>
      <dsp:spPr>
        <a:xfrm>
          <a:off x="433929" y="3736193"/>
          <a:ext cx="8579602"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choose between Participatory and Experimental Learning</a:t>
          </a:r>
          <a:endParaRPr lang="en-IN" sz="1600" kern="1200">
            <a:solidFill>
              <a:schemeClr val="bg1"/>
            </a:solidFill>
          </a:endParaRPr>
        </a:p>
      </dsp:txBody>
      <dsp:txXfrm>
        <a:off x="433929" y="3736193"/>
        <a:ext cx="8579602" cy="574997"/>
      </dsp:txXfrm>
    </dsp:sp>
    <dsp:sp modelId="{F29D6573-A5E8-4064-9517-4729FE9223C0}">
      <dsp:nvSpPr>
        <dsp:cNvPr id="0" name=""/>
        <dsp:cNvSpPr/>
      </dsp:nvSpPr>
      <dsp:spPr>
        <a:xfrm>
          <a:off x="74556" y="3664318"/>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7F49A-C69B-45F9-950E-BD3903706344}">
      <dsp:nvSpPr>
        <dsp:cNvPr id="0" name=""/>
        <dsp:cNvSpPr/>
      </dsp:nvSpPr>
      <dsp:spPr>
        <a:xfrm>
          <a:off x="0" y="40133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6B33690-0EEB-42F2-930D-E2F4A40D1E58}">
      <dsp:nvSpPr>
        <dsp:cNvPr id="0" name=""/>
        <dsp:cNvSpPr/>
      </dsp:nvSpPr>
      <dsp:spPr>
        <a:xfrm>
          <a:off x="533796" y="10087"/>
          <a:ext cx="7473150" cy="671687"/>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Alignment of Experiential Learning Calendar with Vision &amp; Mission of University</a:t>
          </a:r>
          <a:endParaRPr lang="en-IN" sz="1600" kern="1200">
            <a:solidFill>
              <a:prstClr val="white"/>
            </a:solidFill>
            <a:latin typeface="Arial"/>
            <a:ea typeface="+mn-ea"/>
            <a:cs typeface="Arial"/>
          </a:endParaRPr>
        </a:p>
      </dsp:txBody>
      <dsp:txXfrm>
        <a:off x="566585" y="42876"/>
        <a:ext cx="7407572" cy="606109"/>
      </dsp:txXfrm>
    </dsp:sp>
    <dsp:sp modelId="{4E6CDC45-7F5E-44E7-96BF-0241B798C2ED}">
      <dsp:nvSpPr>
        <dsp:cNvPr id="0" name=""/>
        <dsp:cNvSpPr/>
      </dsp:nvSpPr>
      <dsp:spPr>
        <a:xfrm>
          <a:off x="0" y="126317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F29F608-E869-42F0-A34B-F1DAA6373B91}">
      <dsp:nvSpPr>
        <dsp:cNvPr id="0" name=""/>
        <dsp:cNvSpPr/>
      </dsp:nvSpPr>
      <dsp:spPr>
        <a:xfrm>
          <a:off x="557998" y="98273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711200">
            <a:lnSpc>
              <a:spcPct val="90000"/>
            </a:lnSpc>
            <a:spcBef>
              <a:spcPct val="0"/>
            </a:spcBef>
            <a:spcAft>
              <a:spcPct val="35000"/>
            </a:spcAft>
            <a:buNone/>
          </a:pPr>
          <a:r>
            <a:rPr lang="en-US" sz="1600" kern="1200">
              <a:latin typeface="Arial"/>
              <a:cs typeface="Arial"/>
            </a:rPr>
            <a:t>Maximization of Curriculum Alignments with Experiential and Participative Learning ,working at  granular level  by aligning courses.</a:t>
          </a:r>
          <a:endParaRPr lang="en-IN" sz="1600" kern="1200">
            <a:latin typeface="Arial"/>
            <a:cs typeface="Arial"/>
          </a:endParaRPr>
        </a:p>
      </dsp:txBody>
      <dsp:txXfrm>
        <a:off x="585378" y="1010115"/>
        <a:ext cx="7418390" cy="506120"/>
      </dsp:txXfrm>
    </dsp:sp>
    <dsp:sp modelId="{E9EB4725-2DF2-4F4F-9C71-D319CE228A31}">
      <dsp:nvSpPr>
        <dsp:cNvPr id="0" name=""/>
        <dsp:cNvSpPr/>
      </dsp:nvSpPr>
      <dsp:spPr>
        <a:xfrm>
          <a:off x="0" y="212501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3C213BC-B0CB-48F6-A825-693E4E0706B3}">
      <dsp:nvSpPr>
        <dsp:cNvPr id="0" name=""/>
        <dsp:cNvSpPr/>
      </dsp:nvSpPr>
      <dsp:spPr>
        <a:xfrm>
          <a:off x="533796" y="184457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Aligning with the Sustainable Development Goals</a:t>
          </a:r>
          <a:endParaRPr lang="en-IN" sz="1600" kern="1200">
            <a:solidFill>
              <a:prstClr val="white"/>
            </a:solidFill>
            <a:latin typeface="Arial"/>
            <a:ea typeface="+mn-ea"/>
            <a:cs typeface="Arial"/>
          </a:endParaRPr>
        </a:p>
      </dsp:txBody>
      <dsp:txXfrm>
        <a:off x="561176" y="1871955"/>
        <a:ext cx="7418390" cy="506120"/>
      </dsp:txXfrm>
    </dsp:sp>
    <dsp:sp modelId="{52FDCB16-BB62-44D9-927C-19110A163BF8}">
      <dsp:nvSpPr>
        <dsp:cNvPr id="0" name=""/>
        <dsp:cNvSpPr/>
      </dsp:nvSpPr>
      <dsp:spPr>
        <a:xfrm>
          <a:off x="0" y="298685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D155392-947E-406B-82B5-3A91D8050247}">
      <dsp:nvSpPr>
        <dsp:cNvPr id="0" name=""/>
        <dsp:cNvSpPr/>
      </dsp:nvSpPr>
      <dsp:spPr>
        <a:xfrm>
          <a:off x="555110" y="2681786"/>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Involvement of Each stake holder  for building a Student Centric Pedagogy –Students, Faculty, Alumni, Community, Industry Patterners ,Academia.</a:t>
          </a:r>
          <a:endParaRPr lang="en-IN" sz="1600" kern="1200">
            <a:solidFill>
              <a:prstClr val="white"/>
            </a:solidFill>
            <a:latin typeface="Arial"/>
            <a:ea typeface="+mn-ea"/>
            <a:cs typeface="Arial"/>
          </a:endParaRPr>
        </a:p>
      </dsp:txBody>
      <dsp:txXfrm>
        <a:off x="582490" y="2709166"/>
        <a:ext cx="7418390" cy="506120"/>
      </dsp:txXfrm>
    </dsp:sp>
    <dsp:sp modelId="{42CAAD34-4D14-42BA-82BA-2EF27CEB52B6}">
      <dsp:nvSpPr>
        <dsp:cNvPr id="0" name=""/>
        <dsp:cNvSpPr/>
      </dsp:nvSpPr>
      <dsp:spPr>
        <a:xfrm>
          <a:off x="0" y="384869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3048BB8-8A32-48A4-B886-300A17333C5F}">
      <dsp:nvSpPr>
        <dsp:cNvPr id="0" name=""/>
        <dsp:cNvSpPr/>
      </dsp:nvSpPr>
      <dsp:spPr>
        <a:xfrm>
          <a:off x="588526" y="3555943"/>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Dedicated involvement of Deans , IQAC ,Administration  and Resources  for planning, monitoring and execution by regular follow-up and audits </a:t>
          </a:r>
          <a:endParaRPr lang="en-IN" sz="1600" kern="1200">
            <a:solidFill>
              <a:prstClr val="white"/>
            </a:solidFill>
            <a:latin typeface="Arial"/>
            <a:ea typeface="+mn-ea"/>
            <a:cs typeface="Arial"/>
          </a:endParaRPr>
        </a:p>
      </dsp:txBody>
      <dsp:txXfrm>
        <a:off x="615906" y="3583323"/>
        <a:ext cx="7418390" cy="506120"/>
      </dsp:txXfrm>
    </dsp:sp>
    <dsp:sp modelId="{A1DF277A-7D0B-4DDC-AA56-546BC480BEBD}">
      <dsp:nvSpPr>
        <dsp:cNvPr id="0" name=""/>
        <dsp:cNvSpPr/>
      </dsp:nvSpPr>
      <dsp:spPr>
        <a:xfrm>
          <a:off x="0" y="471053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838BA3-6BB0-47A0-9E4F-2C5DE6C2A347}">
      <dsp:nvSpPr>
        <dsp:cNvPr id="0" name=""/>
        <dsp:cNvSpPr/>
      </dsp:nvSpPr>
      <dsp:spPr>
        <a:xfrm>
          <a:off x="563774" y="439315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endParaRPr lang="en-US" sz="1600" kern="1200">
            <a:solidFill>
              <a:prstClr val="white"/>
            </a:solidFill>
            <a:latin typeface="Arial" panose="020B0604020202020204" pitchFamily="34" charset="0"/>
            <a:ea typeface="+mn-ea"/>
            <a:cs typeface="Arial" panose="020B0604020202020204" pitchFamily="34" charset="0"/>
          </a:endParaRPr>
        </a:p>
        <a:p>
          <a:pPr marL="0" lvl="0" indent="0" algn="l" defTabSz="622300" rtl="0">
            <a:lnSpc>
              <a:spcPct val="90000"/>
            </a:lnSpc>
            <a:spcBef>
              <a:spcPct val="0"/>
            </a:spcBef>
            <a:spcAft>
              <a:spcPct val="35000"/>
            </a:spcAft>
            <a:buNone/>
          </a:pPr>
          <a:r>
            <a:rPr lang="en-US" sz="1600" kern="1200">
              <a:solidFill>
                <a:prstClr val="white"/>
              </a:solidFill>
              <a:latin typeface="Arial"/>
              <a:ea typeface="+mn-ea"/>
              <a:cs typeface="Arial"/>
            </a:rPr>
            <a:t>Reviewing of Documentation with respect to same as per the format and guidelines.</a:t>
          </a:r>
        </a:p>
        <a:p>
          <a:pPr marL="0" lvl="0" algn="l" defTabSz="7112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591154" y="4420535"/>
        <a:ext cx="741839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70B92-7CE2-4485-9F37-4FE96213F82A}">
      <dsp:nvSpPr>
        <dsp:cNvPr id="0" name=""/>
        <dsp:cNvSpPr/>
      </dsp:nvSpPr>
      <dsp:spPr>
        <a:xfrm>
          <a:off x="-2931600" y="-454434"/>
          <a:ext cx="3519537" cy="3519537"/>
        </a:xfrm>
        <a:prstGeom prst="blockArc">
          <a:avLst>
            <a:gd name="adj1" fmla="val 18900000"/>
            <a:gd name="adj2" fmla="val 2700000"/>
            <a:gd name="adj3" fmla="val 614"/>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E30410-F2B7-427A-BF83-85D4B16625D1}">
      <dsp:nvSpPr>
        <dsp:cNvPr id="0" name=""/>
        <dsp:cNvSpPr/>
      </dsp:nvSpPr>
      <dsp:spPr>
        <a:xfrm>
          <a:off x="479906" y="372960"/>
          <a:ext cx="8642702" cy="745815"/>
        </a:xfrm>
        <a:prstGeom prst="rect">
          <a:avLst/>
        </a:prstGeom>
        <a:solidFill>
          <a:srgbClr val="0068B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991"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Students are provided marks in formative/Internal assessment.</a:t>
          </a:r>
          <a:endParaRPr lang="en-IN" sz="2200" kern="1200"/>
        </a:p>
      </dsp:txBody>
      <dsp:txXfrm>
        <a:off x="479906" y="372960"/>
        <a:ext cx="8642702" cy="745815"/>
      </dsp:txXfrm>
    </dsp:sp>
    <dsp:sp modelId="{4B82859D-B4E9-4734-93B2-8006EBA9D90F}">
      <dsp:nvSpPr>
        <dsp:cNvPr id="0" name=""/>
        <dsp:cNvSpPr/>
      </dsp:nvSpPr>
      <dsp:spPr>
        <a:xfrm>
          <a:off x="13771" y="279733"/>
          <a:ext cx="932269" cy="932269"/>
        </a:xfrm>
        <a:prstGeom prst="ellipse">
          <a:avLst/>
        </a:prstGeom>
        <a:solidFill>
          <a:srgbClr val="ED3035"/>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4D6D6-0F4E-4EF3-A1AD-98278F327ED2}">
      <dsp:nvSpPr>
        <dsp:cNvPr id="0" name=""/>
        <dsp:cNvSpPr/>
      </dsp:nvSpPr>
      <dsp:spPr>
        <a:xfrm>
          <a:off x="479906" y="1491892"/>
          <a:ext cx="8642702" cy="745815"/>
        </a:xfrm>
        <a:prstGeom prst="rect">
          <a:avLst/>
        </a:prstGeom>
        <a:solidFill>
          <a:srgbClr val="0068B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991"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Credits also provided to students for internships, project work etc. in the curriculum.</a:t>
          </a:r>
          <a:endParaRPr lang="en-IN" sz="2200" kern="1200"/>
        </a:p>
      </dsp:txBody>
      <dsp:txXfrm>
        <a:off x="479906" y="1491892"/>
        <a:ext cx="8642702" cy="745815"/>
      </dsp:txXfrm>
    </dsp:sp>
    <dsp:sp modelId="{FBBA63CF-78FC-486E-955D-B5A15B2454A4}">
      <dsp:nvSpPr>
        <dsp:cNvPr id="0" name=""/>
        <dsp:cNvSpPr/>
      </dsp:nvSpPr>
      <dsp:spPr>
        <a:xfrm>
          <a:off x="13771" y="1398665"/>
          <a:ext cx="932269" cy="932269"/>
        </a:xfrm>
        <a:prstGeom prst="ellipse">
          <a:avLst/>
        </a:prstGeom>
        <a:solidFill>
          <a:srgbClr val="ED3035"/>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C785EF-D1C0-0804-EB1A-45055F30A2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E29EA6F-4B38-C9B6-0BA5-F188D702C8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15AB76-8086-4138-AF51-8B5CE1F9D956}" type="datetimeFigureOut">
              <a:rPr lang="en-GB" smtClean="0"/>
              <a:t>15/06/2025</a:t>
            </a:fld>
            <a:endParaRPr lang="en-GB"/>
          </a:p>
        </p:txBody>
      </p:sp>
      <p:sp>
        <p:nvSpPr>
          <p:cNvPr id="4" name="Footer Placeholder 3">
            <a:extLst>
              <a:ext uri="{FF2B5EF4-FFF2-40B4-BE49-F238E27FC236}">
                <a16:creationId xmlns:a16="http://schemas.microsoft.com/office/drawing/2014/main" id="{C3FA5B7A-6868-564A-13A5-D6237BF132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0B2A799-9721-C651-2B57-EF397DB4D4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A5BDCF-81A6-42AD-952F-900ABA84BD7D}" type="slidenum">
              <a:rPr lang="en-GB" smtClean="0"/>
              <a:t>‹#›</a:t>
            </a:fld>
            <a:endParaRPr lang="en-GB"/>
          </a:p>
        </p:txBody>
      </p:sp>
    </p:spTree>
    <p:extLst>
      <p:ext uri="{BB962C8B-B14F-4D97-AF65-F5344CB8AC3E}">
        <p14:creationId xmlns:p14="http://schemas.microsoft.com/office/powerpoint/2010/main" val="40648007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BC1A8-20CB-4C6B-BA14-BAD967370980}" type="datetimeFigureOut">
              <a:rPr lang="en-GB" smtClean="0"/>
              <a:t>15/06/2025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18DC7-9BA4-42A3-938F-D1A4A5570D55}" type="slidenum">
              <a:rPr lang="en-GB" smtClean="0"/>
              <a:t>‹#›</a:t>
            </a:fld>
            <a:endParaRPr lang="en-GB"/>
          </a:p>
        </p:txBody>
      </p:sp>
    </p:spTree>
    <p:extLst>
      <p:ext uri="{BB962C8B-B14F-4D97-AF65-F5344CB8AC3E}">
        <p14:creationId xmlns:p14="http://schemas.microsoft.com/office/powerpoint/2010/main" val="160297946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A5E9-3F09-F0EB-50B9-E7B13BC680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6BCD22-BFAF-2067-3203-A08881FEE6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23">
            <a:extLst>
              <a:ext uri="{FF2B5EF4-FFF2-40B4-BE49-F238E27FC236}">
                <a16:creationId xmlns:a16="http://schemas.microsoft.com/office/drawing/2014/main" id="{444D09F9-A77B-0B12-1012-68152285B504}"/>
              </a:ext>
            </a:extLst>
          </p:cNvPr>
          <p:cNvSpPr>
            <a:spLocks noGrp="1"/>
          </p:cNvSpPr>
          <p:nvPr>
            <p:ph type="sldNum" sz="quarter" idx="4"/>
          </p:nvPr>
        </p:nvSpPr>
        <p:spPr>
          <a:xfrm>
            <a:off x="8418291" y="6384349"/>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83711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23627-ED3C-08DB-A898-36033A6198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1B10BE-902F-89BB-1A1B-B286F636C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18C082-5AC6-5168-22F6-40C6332D2A12}"/>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C20A7107-F7A7-D91F-6E8B-8ABF2A55FB4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23">
            <a:extLst>
              <a:ext uri="{FF2B5EF4-FFF2-40B4-BE49-F238E27FC236}">
                <a16:creationId xmlns:a16="http://schemas.microsoft.com/office/drawing/2014/main" id="{FDDB6DAC-45EB-76BC-7BFA-6CAECDD81914}"/>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071382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FA54D-FC98-425F-5144-AE625BF557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000674-E954-D0D2-A363-4E636E8114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DC7D1D-EE53-DE88-DD6F-C714A00E54A4}"/>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414E8F65-BB57-64F4-5AC9-920DC33BEC3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23">
            <a:extLst>
              <a:ext uri="{FF2B5EF4-FFF2-40B4-BE49-F238E27FC236}">
                <a16:creationId xmlns:a16="http://schemas.microsoft.com/office/drawing/2014/main" id="{E9DF5393-4E62-0B95-59E1-C4371DE02661}"/>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83969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C6ED5-DBEC-4BA5-9BFE-9A5E0ED8D8CA}"/>
              </a:ext>
            </a:extLst>
          </p:cNvPr>
          <p:cNvSpPr>
            <a:spLocks noGrp="1"/>
          </p:cNvSpPr>
          <p:nvPr>
            <p:ph type="title" hasCustomPrompt="1"/>
          </p:nvPr>
        </p:nvSpPr>
        <p:spPr>
          <a:xfrm>
            <a:off x="230124" y="457199"/>
            <a:ext cx="11731752" cy="1176055"/>
          </a:xfrm>
        </p:spPr>
        <p:txBody>
          <a:bodyPr/>
          <a:lstStyle>
            <a:lvl1pPr>
              <a:defRPr baseline="0"/>
            </a:lvl1pPr>
          </a:lstStyle>
          <a:p>
            <a:r>
              <a:rPr lang="en-US"/>
              <a:t>Click to add title</a:t>
            </a:r>
          </a:p>
        </p:txBody>
      </p:sp>
      <p:grpSp>
        <p:nvGrpSpPr>
          <p:cNvPr id="7" name="Group 6">
            <a:extLst>
              <a:ext uri="{FF2B5EF4-FFF2-40B4-BE49-F238E27FC236}">
                <a16:creationId xmlns:a16="http://schemas.microsoft.com/office/drawing/2014/main" id="{EE4AF8E1-6D3D-7A31-0DD3-7B583B821892}"/>
              </a:ext>
              <a:ext uri="{C183D7F6-B498-43B3-948B-1728B52AA6E4}">
                <adec:decorative xmlns:adec="http://schemas.microsoft.com/office/drawing/2017/decorative" val="1"/>
              </a:ext>
            </a:extLst>
          </p:cNvPr>
          <p:cNvGrpSpPr/>
          <p:nvPr userDrawn="1"/>
        </p:nvGrpSpPr>
        <p:grpSpPr>
          <a:xfrm>
            <a:off x="1320120" y="2020391"/>
            <a:ext cx="9378501" cy="2410190"/>
            <a:chOff x="1320120" y="2020391"/>
            <a:chExt cx="9378501" cy="2410190"/>
          </a:xfrm>
        </p:grpSpPr>
        <p:sp>
          <p:nvSpPr>
            <p:cNvPr id="8" name="Freeform: Shape 7" descr="timeline ">
              <a:extLst>
                <a:ext uri="{FF2B5EF4-FFF2-40B4-BE49-F238E27FC236}">
                  <a16:creationId xmlns:a16="http://schemas.microsoft.com/office/drawing/2014/main" id="{95FFD2E4-8235-F2BF-A205-9D552619322C}"/>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solidFill>
                  <a:schemeClr val="accent2"/>
                </a:solidFill>
              </a:endParaRPr>
            </a:p>
          </p:txBody>
        </p:sp>
        <p:sp>
          <p:nvSpPr>
            <p:cNvPr id="9" name="Oval 8" descr="timeline endpoints">
              <a:extLst>
                <a:ext uri="{FF2B5EF4-FFF2-40B4-BE49-F238E27FC236}">
                  <a16:creationId xmlns:a16="http://schemas.microsoft.com/office/drawing/2014/main" id="{FD500365-FF2B-BD97-E160-2EE37926D791}"/>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timeline endpoints">
              <a:extLst>
                <a:ext uri="{FF2B5EF4-FFF2-40B4-BE49-F238E27FC236}">
                  <a16:creationId xmlns:a16="http://schemas.microsoft.com/office/drawing/2014/main" id="{34C8CF17-1B0C-28D1-6E4D-5187FFFDCE2D}"/>
                </a:ext>
              </a:extLst>
            </p:cNvPr>
            <p:cNvSpPr/>
            <p:nvPr/>
          </p:nvSpPr>
          <p:spPr>
            <a:xfrm>
              <a:off x="10480529" y="3149771"/>
              <a:ext cx="218092" cy="218092"/>
            </a:xfrm>
            <a:prstGeom prst="ellipse">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A472"/>
                </a:solidFill>
              </a:endParaRPr>
            </a:p>
          </p:txBody>
        </p:sp>
      </p:grpSp>
      <p:sp>
        <p:nvSpPr>
          <p:cNvPr id="12" name="Text Placeholder 11">
            <a:extLst>
              <a:ext uri="{FF2B5EF4-FFF2-40B4-BE49-F238E27FC236}">
                <a16:creationId xmlns:a16="http://schemas.microsoft.com/office/drawing/2014/main" id="{488AC32E-428F-9A0A-3195-B3423A2C9397}"/>
              </a:ext>
            </a:extLst>
          </p:cNvPr>
          <p:cNvSpPr>
            <a:spLocks noGrp="1"/>
          </p:cNvSpPr>
          <p:nvPr>
            <p:ph type="body" sz="quarter" idx="18" hasCustomPrompt="1"/>
          </p:nvPr>
        </p:nvSpPr>
        <p:spPr>
          <a:xfrm>
            <a:off x="1980355" y="2660943"/>
            <a:ext cx="1161288" cy="1161288"/>
          </a:xfrm>
          <a:prstGeom prst="ellipse">
            <a:avLst/>
          </a:prstGeom>
          <a:ln w="38100">
            <a:solidFill>
              <a:schemeClr val="accent4"/>
            </a:solidFill>
          </a:ln>
        </p:spPr>
        <p:txBody>
          <a:bodyPr anchor="ctr">
            <a:noAutofit/>
          </a:bodyPr>
          <a:lstStyle>
            <a:lvl1pPr marL="0" indent="0" algn="ctr">
              <a:buNone/>
              <a:defRPr sz="3200" cap="all" baseline="0">
                <a:solidFill>
                  <a:schemeClr val="accent4"/>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Q1</a:t>
            </a:r>
          </a:p>
        </p:txBody>
      </p:sp>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cap="all" baseline="0">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hasCustomPrompt="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3" name="Text Placeholder 11">
            <a:extLst>
              <a:ext uri="{FF2B5EF4-FFF2-40B4-BE49-F238E27FC236}">
                <a16:creationId xmlns:a16="http://schemas.microsoft.com/office/drawing/2014/main" id="{38A1666A-610A-35B4-038A-027C26F293CD}"/>
              </a:ext>
            </a:extLst>
          </p:cNvPr>
          <p:cNvSpPr>
            <a:spLocks noGrp="1"/>
          </p:cNvSpPr>
          <p:nvPr>
            <p:ph type="body" sz="quarter" idx="19" hasCustomPrompt="1"/>
          </p:nvPr>
        </p:nvSpPr>
        <p:spPr>
          <a:xfrm>
            <a:off x="4279505" y="2660943"/>
            <a:ext cx="1161288" cy="1161288"/>
          </a:xfrm>
          <a:prstGeom prst="ellipse">
            <a:avLst/>
          </a:prstGeom>
          <a:ln w="38100">
            <a:solidFill>
              <a:schemeClr val="accent5"/>
            </a:solidFill>
          </a:ln>
        </p:spPr>
        <p:txBody>
          <a:bodyPr anchor="ctr">
            <a:noAutofit/>
          </a:bodyPr>
          <a:lstStyle>
            <a:lvl1pPr marL="0" indent="0" algn="ctr">
              <a:buNone/>
              <a:defRPr sz="3200" cap="all" baseline="0">
                <a:solidFill>
                  <a:schemeClr val="accent5"/>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Q2</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cap="all" baseline="0">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hasCustomPrompt="1"/>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4" name="Text Placeholder 11">
            <a:extLst>
              <a:ext uri="{FF2B5EF4-FFF2-40B4-BE49-F238E27FC236}">
                <a16:creationId xmlns:a16="http://schemas.microsoft.com/office/drawing/2014/main" id="{3FDDA6AC-3BDE-259D-EBBE-6A7B12A217C7}"/>
              </a:ext>
            </a:extLst>
          </p:cNvPr>
          <p:cNvSpPr>
            <a:spLocks noGrp="1"/>
          </p:cNvSpPr>
          <p:nvPr>
            <p:ph type="body" sz="quarter" idx="20" hasCustomPrompt="1"/>
          </p:nvPr>
        </p:nvSpPr>
        <p:spPr>
          <a:xfrm>
            <a:off x="6578655" y="2660943"/>
            <a:ext cx="1161288" cy="1161288"/>
          </a:xfrm>
          <a:prstGeom prst="ellipse">
            <a:avLst/>
          </a:prstGeom>
          <a:ln w="38100">
            <a:solidFill>
              <a:schemeClr val="accent6"/>
            </a:solidFill>
          </a:ln>
        </p:spPr>
        <p:txBody>
          <a:bodyPr anchor="ctr">
            <a:noAutofit/>
          </a:bodyPr>
          <a:lstStyle>
            <a:lvl1pPr marL="0" indent="0" algn="ctr">
              <a:buNone/>
              <a:defRPr sz="3200" cap="all" baseline="0">
                <a:solidFill>
                  <a:schemeClr val="accent6"/>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Q3</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cap="all" baseline="0">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hasCustomPrompt="1"/>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5" name="Text Placeholder 11">
            <a:extLst>
              <a:ext uri="{FF2B5EF4-FFF2-40B4-BE49-F238E27FC236}">
                <a16:creationId xmlns:a16="http://schemas.microsoft.com/office/drawing/2014/main" id="{4DFBC172-3AC7-02D5-403B-5AB8BAB34940}"/>
              </a:ext>
            </a:extLst>
          </p:cNvPr>
          <p:cNvSpPr>
            <a:spLocks noGrp="1"/>
          </p:cNvSpPr>
          <p:nvPr>
            <p:ph type="body" sz="quarter" idx="21" hasCustomPrompt="1"/>
          </p:nvPr>
        </p:nvSpPr>
        <p:spPr>
          <a:xfrm>
            <a:off x="8877805" y="2644842"/>
            <a:ext cx="1161288" cy="1161288"/>
          </a:xfrm>
          <a:prstGeom prst="ellipse">
            <a:avLst/>
          </a:prstGeom>
          <a:ln w="38100">
            <a:solidFill>
              <a:schemeClr val="accent3"/>
            </a:solidFill>
          </a:ln>
        </p:spPr>
        <p:txBody>
          <a:bodyPr anchor="ctr">
            <a:noAutofit/>
          </a:bodyPr>
          <a:lstStyle>
            <a:lvl1pPr marL="0" indent="0" algn="ctr">
              <a:buNone/>
              <a:defRPr sz="3200" cap="all" baseline="0">
                <a:solidFill>
                  <a:schemeClr val="accent3"/>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Q4</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cap="all" baseline="0">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hasCustomPrompt="1"/>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Tree>
    <p:extLst>
      <p:ext uri="{BB962C8B-B14F-4D97-AF65-F5344CB8AC3E}">
        <p14:creationId xmlns:p14="http://schemas.microsoft.com/office/powerpoint/2010/main" val="235267483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0BF5-287F-E60E-51F7-F525E61545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1C7E27-F974-10CA-E029-BFBBA0B789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23">
            <a:extLst>
              <a:ext uri="{FF2B5EF4-FFF2-40B4-BE49-F238E27FC236}">
                <a16:creationId xmlns:a16="http://schemas.microsoft.com/office/drawing/2014/main" id="{F709423A-7CE5-3FD2-3A00-C282DA3AB968}"/>
              </a:ext>
            </a:extLst>
          </p:cNvPr>
          <p:cNvSpPr>
            <a:spLocks noGrp="1"/>
          </p:cNvSpPr>
          <p:nvPr>
            <p:ph type="sldNum" sz="quarter" idx="4"/>
          </p:nvPr>
        </p:nvSpPr>
        <p:spPr>
          <a:xfrm>
            <a:off x="8459852" y="6377874"/>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5214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224F-8182-049B-3EA5-3D83FBB155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454F8C-FBF9-6F02-7755-AF69FE90F6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Slide Number Placeholder 23">
            <a:extLst>
              <a:ext uri="{FF2B5EF4-FFF2-40B4-BE49-F238E27FC236}">
                <a16:creationId xmlns:a16="http://schemas.microsoft.com/office/drawing/2014/main" id="{1CFD383F-B0AF-7FA4-6257-B8205AF18E40}"/>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19497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EBA4-2ECE-F43D-132F-708FEC46B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5006AA-E032-8F36-B9A4-DFCB0C326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B5D8D2-1D5E-DF5B-6595-CE761B0C6E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23">
            <a:extLst>
              <a:ext uri="{FF2B5EF4-FFF2-40B4-BE49-F238E27FC236}">
                <a16:creationId xmlns:a16="http://schemas.microsoft.com/office/drawing/2014/main" id="{ED156AF8-5919-52A4-A6BC-CC97CA358308}"/>
              </a:ext>
            </a:extLst>
          </p:cNvPr>
          <p:cNvSpPr>
            <a:spLocks noGrp="1"/>
          </p:cNvSpPr>
          <p:nvPr>
            <p:ph type="sldNum" sz="quarter" idx="4"/>
          </p:nvPr>
        </p:nvSpPr>
        <p:spPr>
          <a:xfrm>
            <a:off x="8473706"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650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FF99-C7B4-E57C-2802-4FDA8A7985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E0F7EA-0F38-48B5-2AA7-654E641CD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C7AF6-C8DC-1BFA-0958-4B7C532175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DBC4FE-E56E-F720-8D4C-37A35E055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F03E85-E238-59FD-B05C-5F06DB119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86B18F-9F5D-9CC2-4DFE-51BE2AE2DA55}"/>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56D0F25D-2E78-D6D6-3B0E-F328B2E3C0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10" name="Slide Number Placeholder 23">
            <a:extLst>
              <a:ext uri="{FF2B5EF4-FFF2-40B4-BE49-F238E27FC236}">
                <a16:creationId xmlns:a16="http://schemas.microsoft.com/office/drawing/2014/main" id="{6CF220FE-C22C-88EA-9A0E-EF04709070A2}"/>
              </a:ext>
            </a:extLst>
          </p:cNvPr>
          <p:cNvSpPr>
            <a:spLocks noGrp="1"/>
          </p:cNvSpPr>
          <p:nvPr>
            <p:ph type="sldNum" sz="quarter" idx="12"/>
          </p:nvPr>
        </p:nvSpPr>
        <p:spPr>
          <a:xfrm>
            <a:off x="8459852" y="6380760"/>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19845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AF73-0F89-4911-6047-9FDB1B478D8A}"/>
              </a:ext>
            </a:extLst>
          </p:cNvPr>
          <p:cNvSpPr>
            <a:spLocks noGrp="1"/>
          </p:cNvSpPr>
          <p:nvPr>
            <p:ph type="title"/>
          </p:nvPr>
        </p:nvSpPr>
        <p:spPr/>
        <p:txBody>
          <a:bodyPr/>
          <a:lstStyle/>
          <a:p>
            <a:r>
              <a:rPr lang="en-US"/>
              <a:t>Click to edit Master title style</a:t>
            </a:r>
            <a:endParaRPr lang="en-GB"/>
          </a:p>
        </p:txBody>
      </p:sp>
      <p:sp>
        <p:nvSpPr>
          <p:cNvPr id="3" name="Slide Number Placeholder 23">
            <a:extLst>
              <a:ext uri="{FF2B5EF4-FFF2-40B4-BE49-F238E27FC236}">
                <a16:creationId xmlns:a16="http://schemas.microsoft.com/office/drawing/2014/main" id="{88990329-40B5-10D7-3827-290EB91EC90A}"/>
              </a:ext>
            </a:extLst>
          </p:cNvPr>
          <p:cNvSpPr>
            <a:spLocks noGrp="1"/>
          </p:cNvSpPr>
          <p:nvPr>
            <p:ph type="sldNum" sz="quarter" idx="4"/>
          </p:nvPr>
        </p:nvSpPr>
        <p:spPr>
          <a:xfrm>
            <a:off x="8445997" y="6393442"/>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77813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3">
            <a:extLst>
              <a:ext uri="{FF2B5EF4-FFF2-40B4-BE49-F238E27FC236}">
                <a16:creationId xmlns:a16="http://schemas.microsoft.com/office/drawing/2014/main" id="{4D47E41A-49FD-9AE6-5E01-4DEF34C4C0B1}"/>
              </a:ext>
            </a:extLst>
          </p:cNvPr>
          <p:cNvSpPr>
            <a:spLocks noGrp="1"/>
          </p:cNvSpPr>
          <p:nvPr>
            <p:ph type="sldNum" sz="quarter" idx="4"/>
          </p:nvPr>
        </p:nvSpPr>
        <p:spPr>
          <a:xfrm>
            <a:off x="8459853"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34714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9A5E-2CD4-F090-3138-6A394DFA7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B76272-BC88-118B-A766-C0E1FC86E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2A94AF-FA08-D995-74FD-02A94C95A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23">
            <a:extLst>
              <a:ext uri="{FF2B5EF4-FFF2-40B4-BE49-F238E27FC236}">
                <a16:creationId xmlns:a16="http://schemas.microsoft.com/office/drawing/2014/main" id="{FEE2FC9D-862D-8CA1-BE62-A432023FCC02}"/>
              </a:ext>
            </a:extLst>
          </p:cNvPr>
          <p:cNvSpPr>
            <a:spLocks noGrp="1"/>
          </p:cNvSpPr>
          <p:nvPr>
            <p:ph type="sldNum" sz="quarter" idx="4"/>
          </p:nvPr>
        </p:nvSpPr>
        <p:spPr>
          <a:xfrm>
            <a:off x="8459852" y="6383648"/>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85730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ECD0-A4BD-BB39-E078-2C0C7BEF5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C58FE5-5086-5722-47E7-771462486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AE2677-7111-B950-A260-F17E55CB1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63133-21D6-473F-CABB-1258AE191D6E}"/>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22507CE8-A1F7-BEF7-1834-2E46353F3F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8" name="Slide Number Placeholder 23">
            <a:extLst>
              <a:ext uri="{FF2B5EF4-FFF2-40B4-BE49-F238E27FC236}">
                <a16:creationId xmlns:a16="http://schemas.microsoft.com/office/drawing/2014/main" id="{C7371016-CCA9-57A2-1A67-318A52DD95A3}"/>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56458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Diamond 14">
            <a:extLst>
              <a:ext uri="{FF2B5EF4-FFF2-40B4-BE49-F238E27FC236}">
                <a16:creationId xmlns:a16="http://schemas.microsoft.com/office/drawing/2014/main" id="{EBBB7A0F-44B1-1D76-340C-CFA240B15A51}"/>
              </a:ext>
            </a:extLst>
          </p:cNvPr>
          <p:cNvSpPr/>
          <p:nvPr userDrawn="1"/>
        </p:nvSpPr>
        <p:spPr>
          <a:xfrm>
            <a:off x="10784381" y="6383646"/>
            <a:ext cx="450376" cy="402609"/>
          </a:xfrm>
          <a:prstGeom prst="diamond">
            <a:avLst/>
          </a:prstGeom>
          <a:solidFill>
            <a:srgbClr val="ED3035"/>
          </a:solidFill>
          <a:ln>
            <a:solidFill>
              <a:srgbClr val="1378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Placeholder 1">
            <a:extLst>
              <a:ext uri="{FF2B5EF4-FFF2-40B4-BE49-F238E27FC236}">
                <a16:creationId xmlns:a16="http://schemas.microsoft.com/office/drawing/2014/main" id="{C6D1BDC4-17D9-81EA-631A-B4ABC8494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869ED9-74FE-767D-F27C-4890B574E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08163C6B-3544-40CE-1425-E0B0A463C0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4479" y="286075"/>
            <a:ext cx="2207051" cy="317264"/>
          </a:xfrm>
          <a:prstGeom prst="rect">
            <a:avLst/>
          </a:prstGeom>
        </p:spPr>
      </p:pic>
      <p:sp>
        <p:nvSpPr>
          <p:cNvPr id="7" name="Rectangle 6">
            <a:extLst>
              <a:ext uri="{FF2B5EF4-FFF2-40B4-BE49-F238E27FC236}">
                <a16:creationId xmlns:a16="http://schemas.microsoft.com/office/drawing/2014/main" id="{A1423613-7B7D-EDDC-1F18-D39EE5FDEA0A}"/>
              </a:ext>
            </a:extLst>
          </p:cNvPr>
          <p:cNvSpPr/>
          <p:nvPr userDrawn="1"/>
        </p:nvSpPr>
        <p:spPr>
          <a:xfrm>
            <a:off x="-17186" y="-14707"/>
            <a:ext cx="12240000" cy="191068"/>
          </a:xfrm>
          <a:prstGeom prst="rect">
            <a:avLst/>
          </a:prstGeom>
          <a:solidFill>
            <a:srgbClr val="1478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Date Placeholder 21">
            <a:extLst>
              <a:ext uri="{FF2B5EF4-FFF2-40B4-BE49-F238E27FC236}">
                <a16:creationId xmlns:a16="http://schemas.microsoft.com/office/drawing/2014/main" id="{358AF4F6-D656-D895-0623-BE9A64D345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23" name="Footer Placeholder 22">
            <a:extLst>
              <a:ext uri="{FF2B5EF4-FFF2-40B4-BE49-F238E27FC236}">
                <a16:creationId xmlns:a16="http://schemas.microsoft.com/office/drawing/2014/main" id="{DCC088A1-EEF4-F5C4-22F3-F1EB264EA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24" name="Slide Number Placeholder 23">
            <a:extLst>
              <a:ext uri="{FF2B5EF4-FFF2-40B4-BE49-F238E27FC236}">
                <a16:creationId xmlns:a16="http://schemas.microsoft.com/office/drawing/2014/main" id="{1429A111-3634-B739-B350-7714DD318D26}"/>
              </a:ext>
            </a:extLst>
          </p:cNvPr>
          <p:cNvSpPr>
            <a:spLocks noGrp="1"/>
          </p:cNvSpPr>
          <p:nvPr>
            <p:ph type="sldNum" sz="quarter" idx="4"/>
          </p:nvPr>
        </p:nvSpPr>
        <p:spPr>
          <a:xfrm>
            <a:off x="8445027"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
        <p:nvSpPr>
          <p:cNvPr id="5" name="Rectangle 4">
            <a:extLst>
              <a:ext uri="{FF2B5EF4-FFF2-40B4-BE49-F238E27FC236}">
                <a16:creationId xmlns:a16="http://schemas.microsoft.com/office/drawing/2014/main" id="{7C3FE978-CD07-B042-1022-B10BAB958804}"/>
              </a:ext>
            </a:extLst>
          </p:cNvPr>
          <p:cNvSpPr/>
          <p:nvPr userDrawn="1"/>
        </p:nvSpPr>
        <p:spPr>
          <a:xfrm>
            <a:off x="-10145" y="6525057"/>
            <a:ext cx="10860322" cy="136478"/>
          </a:xfrm>
          <a:prstGeom prst="rect">
            <a:avLst/>
          </a:prstGeom>
          <a:solidFill>
            <a:srgbClr val="ED3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790275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4" r:id="rId4"/>
    <p:sldLayoutId id="2147483676"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6/15/2025</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Tree>
    <p:extLst>
      <p:ext uri="{BB962C8B-B14F-4D97-AF65-F5344CB8AC3E}">
        <p14:creationId xmlns:p14="http://schemas.microsoft.com/office/powerpoint/2010/main" val="2056840760"/>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svg"/><Relationship Id="rId7"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sv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CA06-C144-2D26-A551-FD21F5B4ED1E}"/>
              </a:ext>
            </a:extLst>
          </p:cNvPr>
          <p:cNvSpPr>
            <a:spLocks noGrp="1"/>
          </p:cNvSpPr>
          <p:nvPr>
            <p:ph type="ctrTitle"/>
          </p:nvPr>
        </p:nvSpPr>
        <p:spPr>
          <a:xfrm>
            <a:off x="1649361" y="1794376"/>
            <a:ext cx="9198078" cy="1096080"/>
          </a:xfrm>
        </p:spPr>
        <p:txBody>
          <a:bodyPr>
            <a:normAutofit/>
          </a:bodyPr>
          <a:lstStyle/>
          <a:p>
            <a:r>
              <a:rPr lang="en-GB" sz="3600" b="1">
                <a:solidFill>
                  <a:srgbClr val="000000"/>
                </a:solidFill>
                <a:ea typeface="+mj-lt"/>
                <a:cs typeface="+mj-lt"/>
              </a:rPr>
              <a:t>Welcomes</a:t>
            </a:r>
          </a:p>
          <a:p>
            <a:endParaRPr lang="en-GB" sz="4000" b="1">
              <a:solidFill>
                <a:schemeClr val="tx2">
                  <a:lumMod val="75000"/>
                  <a:lumOff val="25000"/>
                </a:schemeClr>
              </a:solidFill>
              <a:latin typeface="Times New Roman" panose="02020603050405020304" pitchFamily="18" charset="0"/>
              <a:cs typeface="Times New Roman" panose="02020603050405020304" pitchFamily="18" charset="0"/>
            </a:endParaRPr>
          </a:p>
        </p:txBody>
      </p:sp>
      <p:sp>
        <p:nvSpPr>
          <p:cNvPr id="4" name="AutoShape 2" descr="K.R. Mangalam University, KRMU Entrance, K.R. Mangalam ...">
            <a:extLst>
              <a:ext uri="{FF2B5EF4-FFF2-40B4-BE49-F238E27FC236}">
                <a16:creationId xmlns:a16="http://schemas.microsoft.com/office/drawing/2014/main" id="{D3DA1DE7-8719-26EA-BBD5-457CC0D296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 name="Picture 6" descr="KR Mangalam Full Form: All Defination - CareerGuide">
            <a:extLst>
              <a:ext uri="{FF2B5EF4-FFF2-40B4-BE49-F238E27FC236}">
                <a16:creationId xmlns:a16="http://schemas.microsoft.com/office/drawing/2014/main" id="{57F24167-0E3F-946E-81F5-B5C77FEB4B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5999" y="354288"/>
            <a:ext cx="6400800" cy="119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263BFA-8391-0D63-353A-A50625AD8262}"/>
              </a:ext>
            </a:extLst>
          </p:cNvPr>
          <p:cNvSpPr txBox="1"/>
          <p:nvPr/>
        </p:nvSpPr>
        <p:spPr>
          <a:xfrm>
            <a:off x="3049229" y="4690082"/>
            <a:ext cx="629194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rgbClr val="C00000"/>
                </a:solidFill>
                <a:latin typeface="Aptos Display"/>
              </a:rPr>
              <a:t>NAAC Peer Team</a:t>
            </a:r>
          </a:p>
          <a:p>
            <a:pPr algn="ctr"/>
            <a:r>
              <a:rPr lang="en-GB" sz="3200" b="1" dirty="0">
                <a:solidFill>
                  <a:srgbClr val="C00000"/>
                </a:solidFill>
                <a:latin typeface="Aptos Display"/>
              </a:rPr>
              <a:t>16</a:t>
            </a:r>
            <a:r>
              <a:rPr lang="en-GB" sz="3200" b="1" baseline="30000" dirty="0">
                <a:solidFill>
                  <a:srgbClr val="C00000"/>
                </a:solidFill>
                <a:latin typeface="Aptos Display"/>
              </a:rPr>
              <a:t>th</a:t>
            </a:r>
            <a:r>
              <a:rPr lang="en-GB" sz="3200" b="1" dirty="0">
                <a:solidFill>
                  <a:srgbClr val="C00000"/>
                </a:solidFill>
                <a:latin typeface="Aptos Display"/>
              </a:rPr>
              <a:t>-18</a:t>
            </a:r>
            <a:r>
              <a:rPr lang="en-GB" sz="3200" b="1" baseline="30000" dirty="0">
                <a:solidFill>
                  <a:srgbClr val="C00000"/>
                </a:solidFill>
                <a:latin typeface="Aptos Display"/>
              </a:rPr>
              <a:t>th</a:t>
            </a:r>
            <a:r>
              <a:rPr lang="en-GB" sz="3200" b="1" dirty="0">
                <a:solidFill>
                  <a:srgbClr val="C00000"/>
                </a:solidFill>
                <a:latin typeface="Aptos Display"/>
              </a:rPr>
              <a:t> June</a:t>
            </a:r>
            <a:endParaRPr lang="en-US" dirty="0"/>
          </a:p>
        </p:txBody>
      </p:sp>
      <p:pic>
        <p:nvPicPr>
          <p:cNvPr id="1026" name="Picture 2" descr="National Assessment and Accreditation Council - Wikipedia">
            <a:extLst>
              <a:ext uri="{FF2B5EF4-FFF2-40B4-BE49-F238E27FC236}">
                <a16:creationId xmlns:a16="http://schemas.microsoft.com/office/drawing/2014/main" id="{701EAB0E-E519-E982-8E6C-4A1A6A7BD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297" y="3128801"/>
            <a:ext cx="1637071" cy="15612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7464D2-B9CB-074A-274F-EDFB7489C554}"/>
              </a:ext>
            </a:extLst>
          </p:cNvPr>
          <p:cNvSpPr txBox="1"/>
          <p:nvPr/>
        </p:nvSpPr>
        <p:spPr>
          <a:xfrm>
            <a:off x="3049229" y="3244334"/>
            <a:ext cx="6098458" cy="369332"/>
          </a:xfrm>
          <a:prstGeom prst="rect">
            <a:avLst/>
          </a:prstGeom>
          <a:noFill/>
        </p:spPr>
        <p:txBody>
          <a:bodyPr wrap="square">
            <a:spAutoFit/>
          </a:bodyPr>
          <a:lstStyle/>
          <a:p>
            <a:endParaRPr lang="en-IN"/>
          </a:p>
        </p:txBody>
      </p:sp>
      <p:sp>
        <p:nvSpPr>
          <p:cNvPr id="8" name="Rectangle 7">
            <a:extLst>
              <a:ext uri="{FF2B5EF4-FFF2-40B4-BE49-F238E27FC236}">
                <a16:creationId xmlns:a16="http://schemas.microsoft.com/office/drawing/2014/main" id="{A843978A-2F68-0B49-C9F3-F188D6C83E54}"/>
              </a:ext>
            </a:extLst>
          </p:cNvPr>
          <p:cNvSpPr/>
          <p:nvPr/>
        </p:nvSpPr>
        <p:spPr>
          <a:xfrm>
            <a:off x="9611360" y="223520"/>
            <a:ext cx="2519680"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408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43F7C-851C-CE21-1B1A-922B0906C707}"/>
              </a:ext>
            </a:extLst>
          </p:cNvPr>
          <p:cNvSpPr>
            <a:spLocks noGrp="1"/>
          </p:cNvSpPr>
          <p:nvPr>
            <p:ph type="sldNum" sz="quarter" idx="4"/>
          </p:nvPr>
        </p:nvSpPr>
        <p:spPr/>
        <p:txBody>
          <a:bodyPr/>
          <a:lstStyle/>
          <a:p>
            <a:fld id="{5F313B11-4BED-4CCD-96B8-4C5DBB2E6597}" type="slidenum">
              <a:rPr lang="en-IN" smtClean="0"/>
              <a:pPr/>
              <a:t>10</a:t>
            </a:fld>
            <a:endParaRPr lang="en-IN"/>
          </a:p>
        </p:txBody>
      </p:sp>
      <p:sp>
        <p:nvSpPr>
          <p:cNvPr id="4" name="TextBox 3">
            <a:extLst>
              <a:ext uri="{FF2B5EF4-FFF2-40B4-BE49-F238E27FC236}">
                <a16:creationId xmlns:a16="http://schemas.microsoft.com/office/drawing/2014/main" id="{BA631B3C-1C4A-69BF-0320-17B6E379671D}"/>
              </a:ext>
            </a:extLst>
          </p:cNvPr>
          <p:cNvSpPr txBox="1"/>
          <p:nvPr/>
        </p:nvSpPr>
        <p:spPr>
          <a:xfrm>
            <a:off x="2769367" y="204056"/>
            <a:ext cx="6122018" cy="954107"/>
          </a:xfrm>
          <a:prstGeom prst="rect">
            <a:avLst/>
          </a:prstGeom>
          <a:noFill/>
        </p:spPr>
        <p:txBody>
          <a:bodyPr wrap="square" lIns="91440" tIns="45720" rIns="91440" bIns="45720" anchor="t">
            <a:spAutoFit/>
          </a:bodyPr>
          <a:lstStyle/>
          <a:p>
            <a:pPr algn="ctr">
              <a:spcBef>
                <a:spcPct val="0"/>
              </a:spcBef>
            </a:pPr>
            <a:r>
              <a:rPr lang="en-US" sz="2800" b="1">
                <a:solidFill>
                  <a:schemeClr val="tx2">
                    <a:lumMod val="75000"/>
                    <a:lumOff val="25000"/>
                  </a:schemeClr>
                </a:solidFill>
                <a:latin typeface="Arial"/>
                <a:ea typeface="Poppins Bold"/>
                <a:cs typeface="Arial"/>
                <a:sym typeface="Poppins Bold"/>
              </a:rPr>
              <a:t>Activities Conducted by Schools, Clubs, Societies &amp; Centers</a:t>
            </a:r>
            <a:endParaRPr lang="en-US" sz="2800" b="1" err="1">
              <a:solidFill>
                <a:schemeClr val="tx2">
                  <a:lumMod val="75000"/>
                  <a:lumOff val="25000"/>
                </a:schemeClr>
              </a:solidFill>
              <a:latin typeface="Arial" panose="020B0604020202020204" pitchFamily="34" charset="0"/>
              <a:ea typeface="Poppins Bold"/>
              <a:cs typeface="Arial" panose="020B0604020202020204" pitchFamily="34" charset="0"/>
            </a:endParaRPr>
          </a:p>
        </p:txBody>
      </p:sp>
      <p:graphicFrame>
        <p:nvGraphicFramePr>
          <p:cNvPr id="5" name="Table 4">
            <a:extLst>
              <a:ext uri="{FF2B5EF4-FFF2-40B4-BE49-F238E27FC236}">
                <a16:creationId xmlns:a16="http://schemas.microsoft.com/office/drawing/2014/main" id="{E2095CAE-10DC-0EAF-9322-0363D5EEF876}"/>
              </a:ext>
            </a:extLst>
          </p:cNvPr>
          <p:cNvGraphicFramePr>
            <a:graphicFrameLocks noGrp="1"/>
          </p:cNvGraphicFramePr>
          <p:nvPr>
            <p:extLst>
              <p:ext uri="{D42A27DB-BD31-4B8C-83A1-F6EECF244321}">
                <p14:modId xmlns:p14="http://schemas.microsoft.com/office/powerpoint/2010/main" val="12775887"/>
              </p:ext>
            </p:extLst>
          </p:nvPr>
        </p:nvGraphicFramePr>
        <p:xfrm>
          <a:off x="288074" y="1280473"/>
          <a:ext cx="5807926" cy="4724486"/>
        </p:xfrm>
        <a:graphic>
          <a:graphicData uri="http://schemas.openxmlformats.org/drawingml/2006/table">
            <a:tbl>
              <a:tblPr firstRow="1" firstCol="1" bandRow="1">
                <a:tableStyleId>{0E3FDE45-AF77-4B5C-9715-49D594BDF05E}</a:tableStyleId>
              </a:tblPr>
              <a:tblGrid>
                <a:gridCol w="3412716">
                  <a:extLst>
                    <a:ext uri="{9D8B030D-6E8A-4147-A177-3AD203B41FA5}">
                      <a16:colId xmlns:a16="http://schemas.microsoft.com/office/drawing/2014/main" val="1135316371"/>
                    </a:ext>
                  </a:extLst>
                </a:gridCol>
                <a:gridCol w="2395210">
                  <a:extLst>
                    <a:ext uri="{9D8B030D-6E8A-4147-A177-3AD203B41FA5}">
                      <a16:colId xmlns:a16="http://schemas.microsoft.com/office/drawing/2014/main" val="1662001654"/>
                    </a:ext>
                  </a:extLst>
                </a:gridCol>
              </a:tblGrid>
              <a:tr h="368497">
                <a:tc gridSpan="2">
                  <a:txBody>
                    <a:bodyPr/>
                    <a:lstStyle/>
                    <a:p>
                      <a:pPr algn="ctr">
                        <a:lnSpc>
                          <a:spcPct val="107000"/>
                        </a:lnSpc>
                        <a:spcAft>
                          <a:spcPts val="800"/>
                        </a:spcAft>
                      </a:pPr>
                      <a:r>
                        <a:rPr lang="en-IN" sz="2000">
                          <a:effectLst/>
                        </a:rPr>
                        <a:t>Year 2018-23</a:t>
                      </a:r>
                    </a:p>
                  </a:txBody>
                  <a:tcPr marL="68580" marR="68580" marT="0" marB="0" anchor="ctr"/>
                </a:tc>
                <a:tc hMerge="1">
                  <a:txBody>
                    <a:bodyPr/>
                    <a:lstStyle/>
                    <a:p>
                      <a:endParaRPr lang="en-IN"/>
                    </a:p>
                  </a:txBody>
                  <a:tcPr marL="0" marR="0" marT="0" marB="0" horzOverflow="overflow"/>
                </a:tc>
                <a:extLst>
                  <a:ext uri="{0D108BD9-81ED-4DB2-BD59-A6C34878D82A}">
                    <a16:rowId xmlns:a16="http://schemas.microsoft.com/office/drawing/2014/main" val="1278526387"/>
                  </a:ext>
                </a:extLst>
              </a:tr>
              <a:tr h="358352">
                <a:tc>
                  <a:txBody>
                    <a:bodyPr/>
                    <a:lstStyle/>
                    <a:p>
                      <a:pPr algn="ctr">
                        <a:lnSpc>
                          <a:spcPct val="107000"/>
                        </a:lnSpc>
                        <a:spcAft>
                          <a:spcPts val="800"/>
                        </a:spcAft>
                      </a:pPr>
                      <a:r>
                        <a:rPr lang="en-IN" sz="1800">
                          <a:effectLst/>
                        </a:rPr>
                        <a:t>Category</a:t>
                      </a:r>
                    </a:p>
                  </a:txBody>
                  <a:tcPr marL="68580" marR="68580" marT="0" marB="0" anchor="ctr"/>
                </a:tc>
                <a:tc>
                  <a:txBody>
                    <a:bodyPr/>
                    <a:lstStyle/>
                    <a:p>
                      <a:pPr algn="ctr">
                        <a:lnSpc>
                          <a:spcPct val="107000"/>
                        </a:lnSpc>
                        <a:spcAft>
                          <a:spcPts val="800"/>
                        </a:spcAft>
                      </a:pPr>
                      <a:r>
                        <a:rPr lang="en-IN" sz="1800">
                          <a:effectLst/>
                        </a:rPr>
                        <a:t>No. of Events</a:t>
                      </a:r>
                    </a:p>
                  </a:txBody>
                  <a:tcPr marL="68580" marR="68580" marT="0" marB="0" anchor="ctr"/>
                </a:tc>
                <a:extLst>
                  <a:ext uri="{0D108BD9-81ED-4DB2-BD59-A6C34878D82A}">
                    <a16:rowId xmlns:a16="http://schemas.microsoft.com/office/drawing/2014/main" val="2955867063"/>
                  </a:ext>
                </a:extLst>
              </a:tr>
              <a:tr h="1371600">
                <a:tc>
                  <a:txBody>
                    <a:bodyPr/>
                    <a:lstStyle/>
                    <a:p>
                      <a:pPr marL="0" marR="0" lvl="0" indent="0" algn="ctr">
                        <a:lnSpc>
                          <a:spcPct val="107000"/>
                        </a:lnSpc>
                        <a:spcBef>
                          <a:spcPts val="0"/>
                        </a:spcBef>
                        <a:spcAft>
                          <a:spcPts val="800"/>
                        </a:spcAft>
                        <a:buNone/>
                      </a:pPr>
                      <a:r>
                        <a:rPr lang="en-IN" sz="2000" b="0" u="none" strike="noStrike" noProof="0">
                          <a:solidFill>
                            <a:srgbClr val="000000"/>
                          </a:solidFill>
                          <a:effectLst/>
                          <a:latin typeface="Arial"/>
                        </a:rPr>
                        <a:t>Workshops , Seminar, Webinar, Guest Lectures, Talks</a:t>
                      </a:r>
                      <a:endParaRPr lang="en-US" sz="2000" b="0" u="none" strike="noStrike" noProof="0">
                        <a:solidFill>
                          <a:srgbClr val="000000"/>
                        </a:solidFill>
                        <a:latin typeface="Arial"/>
                      </a:endParaRPr>
                    </a:p>
                  </a:txBody>
                  <a:tcPr marL="68580" marR="68580" marT="0" marB="0" anchor="ctr"/>
                </a:tc>
                <a:tc>
                  <a:txBody>
                    <a:bodyPr/>
                    <a:lstStyle/>
                    <a:p>
                      <a:pPr algn="ctr">
                        <a:lnSpc>
                          <a:spcPct val="107000"/>
                        </a:lnSpc>
                        <a:spcAft>
                          <a:spcPts val="800"/>
                        </a:spcAft>
                      </a:pPr>
                      <a:r>
                        <a:rPr lang="en-US" sz="1800">
                          <a:effectLst/>
                        </a:rPr>
                        <a:t>6</a:t>
                      </a:r>
                      <a:r>
                        <a:rPr lang="en-IN" sz="1800">
                          <a:effectLst/>
                        </a:rPr>
                        <a:t>05</a:t>
                      </a:r>
                    </a:p>
                  </a:txBody>
                  <a:tcPr marL="68580" marR="68580" marT="0" marB="0" anchor="ctr"/>
                </a:tc>
                <a:extLst>
                  <a:ext uri="{0D108BD9-81ED-4DB2-BD59-A6C34878D82A}">
                    <a16:rowId xmlns:a16="http://schemas.microsoft.com/office/drawing/2014/main" val="3722449852"/>
                  </a:ext>
                </a:extLst>
              </a:tr>
              <a:tr h="813047">
                <a:tc>
                  <a:txBody>
                    <a:bodyPr/>
                    <a:lstStyle/>
                    <a:p>
                      <a:pPr marL="0" marR="0" lvl="0" indent="0" algn="ctr">
                        <a:lnSpc>
                          <a:spcPct val="107000"/>
                        </a:lnSpc>
                        <a:spcBef>
                          <a:spcPts val="0"/>
                        </a:spcBef>
                        <a:spcAft>
                          <a:spcPts val="800"/>
                        </a:spcAft>
                        <a:buNone/>
                      </a:pPr>
                      <a:r>
                        <a:rPr lang="en-US" sz="2000" b="0" u="none" strike="noStrike" noProof="0">
                          <a:solidFill>
                            <a:srgbClr val="000000"/>
                          </a:solidFill>
                          <a:effectLst/>
                          <a:latin typeface="Arial"/>
                        </a:rPr>
                        <a:t>Extension Activities</a:t>
                      </a:r>
                      <a:endParaRPr lang="en-US" b="0">
                        <a:latin typeface="Arial"/>
                      </a:endParaRPr>
                    </a:p>
                  </a:txBody>
                  <a:tcPr marL="68580" marR="68580" marT="0" marB="0" anchor="ctr"/>
                </a:tc>
                <a:tc>
                  <a:txBody>
                    <a:bodyPr/>
                    <a:lstStyle/>
                    <a:p>
                      <a:pPr algn="ctr">
                        <a:lnSpc>
                          <a:spcPct val="107000"/>
                        </a:lnSpc>
                        <a:spcAft>
                          <a:spcPts val="800"/>
                        </a:spcAft>
                      </a:pPr>
                      <a:r>
                        <a:rPr lang="en-US" sz="1800">
                          <a:effectLst/>
                        </a:rPr>
                        <a:t>124</a:t>
                      </a:r>
                      <a:endParaRPr lang="en-IN" sz="1800">
                        <a:effectLst/>
                      </a:endParaRPr>
                    </a:p>
                  </a:txBody>
                  <a:tcPr marL="68580" marR="68580" marT="0" marB="0" anchor="ctr"/>
                </a:tc>
                <a:extLst>
                  <a:ext uri="{0D108BD9-81ED-4DB2-BD59-A6C34878D82A}">
                    <a16:rowId xmlns:a16="http://schemas.microsoft.com/office/drawing/2014/main" val="430273255"/>
                  </a:ext>
                </a:extLst>
              </a:tr>
              <a:tr h="471090">
                <a:tc>
                  <a:txBody>
                    <a:bodyPr/>
                    <a:lstStyle/>
                    <a:p>
                      <a:pPr lvl="0" algn="ctr">
                        <a:lnSpc>
                          <a:spcPct val="107000"/>
                        </a:lnSpc>
                        <a:spcAft>
                          <a:spcPts val="800"/>
                        </a:spcAft>
                        <a:buNone/>
                      </a:pPr>
                      <a:r>
                        <a:rPr lang="en-IN" sz="2000" b="0" u="none" strike="noStrike" noProof="0">
                          <a:solidFill>
                            <a:srgbClr val="000000"/>
                          </a:solidFill>
                          <a:effectLst/>
                          <a:latin typeface="Arial"/>
                        </a:rPr>
                        <a:t>Industrial/Academic Visits</a:t>
                      </a:r>
                      <a:endParaRPr lang="en-US" b="0">
                        <a:latin typeface="Arial"/>
                      </a:endParaRPr>
                    </a:p>
                  </a:txBody>
                  <a:tcPr marL="68580" marR="68580" marT="0" marB="0" anchor="ctr"/>
                </a:tc>
                <a:tc>
                  <a:txBody>
                    <a:bodyPr/>
                    <a:lstStyle/>
                    <a:p>
                      <a:pPr algn="ctr">
                        <a:lnSpc>
                          <a:spcPct val="107000"/>
                        </a:lnSpc>
                        <a:spcAft>
                          <a:spcPts val="800"/>
                        </a:spcAft>
                      </a:pPr>
                      <a:r>
                        <a:rPr lang="en-US" sz="1800">
                          <a:effectLst/>
                        </a:rPr>
                        <a:t>99</a:t>
                      </a:r>
                      <a:endParaRPr lang="en-IN" sz="1800">
                        <a:effectLst/>
                      </a:endParaRPr>
                    </a:p>
                  </a:txBody>
                  <a:tcPr marL="68580" marR="68580" marT="0" marB="0" anchor="ctr"/>
                </a:tc>
                <a:extLst>
                  <a:ext uri="{0D108BD9-81ED-4DB2-BD59-A6C34878D82A}">
                    <a16:rowId xmlns:a16="http://schemas.microsoft.com/office/drawing/2014/main" val="4015759542"/>
                  </a:ext>
                </a:extLst>
              </a:tr>
              <a:tr h="642718">
                <a:tc>
                  <a:txBody>
                    <a:bodyPr/>
                    <a:lstStyle/>
                    <a:p>
                      <a:pPr lvl="0" algn="ctr">
                        <a:lnSpc>
                          <a:spcPct val="107000"/>
                        </a:lnSpc>
                        <a:spcAft>
                          <a:spcPts val="800"/>
                        </a:spcAft>
                        <a:buNone/>
                      </a:pPr>
                      <a:r>
                        <a:rPr lang="en-IN" sz="2000" b="0" u="none" strike="noStrike" noProof="0">
                          <a:solidFill>
                            <a:srgbClr val="000000"/>
                          </a:solidFill>
                          <a:effectLst/>
                          <a:latin typeface="Arial"/>
                        </a:rPr>
                        <a:t>MoU Activities</a:t>
                      </a:r>
                      <a:endParaRPr lang="en-IN" sz="2000" b="0" u="none" strike="noStrike" noProof="0">
                        <a:solidFill>
                          <a:srgbClr val="000000"/>
                        </a:solidFill>
                        <a:latin typeface="Arial"/>
                      </a:endParaRPr>
                    </a:p>
                  </a:txBody>
                  <a:tcPr marL="68580" marR="68580" marT="0" marB="0" anchor="ctr"/>
                </a:tc>
                <a:tc>
                  <a:txBody>
                    <a:bodyPr/>
                    <a:lstStyle/>
                    <a:p>
                      <a:pPr algn="ctr">
                        <a:lnSpc>
                          <a:spcPct val="107000"/>
                        </a:lnSpc>
                        <a:spcAft>
                          <a:spcPts val="800"/>
                        </a:spcAft>
                      </a:pPr>
                      <a:r>
                        <a:rPr lang="en-US" sz="1800">
                          <a:effectLst/>
                        </a:rPr>
                        <a:t>114</a:t>
                      </a:r>
                      <a:endParaRPr lang="en-IN" sz="1800">
                        <a:effectLst/>
                      </a:endParaRPr>
                    </a:p>
                    <a:p>
                      <a:pPr algn="ctr">
                        <a:lnSpc>
                          <a:spcPct val="107000"/>
                        </a:lnSpc>
                        <a:spcAft>
                          <a:spcPts val="800"/>
                        </a:spcAft>
                      </a:pPr>
                      <a:endParaRPr lang="en-IN" sz="1800">
                        <a:effectLst/>
                      </a:endParaRPr>
                    </a:p>
                  </a:txBody>
                  <a:tcPr marL="68580" marR="68580" marT="0" marB="0" anchor="ctr"/>
                </a:tc>
                <a:extLst>
                  <a:ext uri="{0D108BD9-81ED-4DB2-BD59-A6C34878D82A}">
                    <a16:rowId xmlns:a16="http://schemas.microsoft.com/office/drawing/2014/main" val="473445677"/>
                  </a:ext>
                </a:extLst>
              </a:tr>
              <a:tr h="331670">
                <a:tc>
                  <a:txBody>
                    <a:bodyPr/>
                    <a:lstStyle/>
                    <a:p>
                      <a:pPr algn="ctr">
                        <a:lnSpc>
                          <a:spcPct val="107000"/>
                        </a:lnSpc>
                        <a:spcAft>
                          <a:spcPts val="800"/>
                        </a:spcAft>
                      </a:pPr>
                      <a:r>
                        <a:rPr lang="en-US" sz="2000" b="0">
                          <a:effectLst/>
                          <a:latin typeface="Arial"/>
                        </a:rPr>
                        <a:t>Case Studies</a:t>
                      </a:r>
                    </a:p>
                  </a:txBody>
                  <a:tcPr marL="68580" marR="68580" marT="0" marB="0" anchor="ctr"/>
                </a:tc>
                <a:tc>
                  <a:txBody>
                    <a:bodyPr/>
                    <a:lstStyle/>
                    <a:p>
                      <a:pPr algn="ctr">
                        <a:lnSpc>
                          <a:spcPct val="107000"/>
                        </a:lnSpc>
                        <a:spcAft>
                          <a:spcPts val="800"/>
                        </a:spcAft>
                      </a:pPr>
                      <a:r>
                        <a:rPr lang="en-US" sz="2000">
                          <a:effectLst/>
                        </a:rPr>
                        <a:t>10</a:t>
                      </a:r>
                    </a:p>
                  </a:txBody>
                  <a:tcPr marL="68580" marR="68580" marT="0" marB="0" anchor="ctr"/>
                </a:tc>
                <a:extLst>
                  <a:ext uri="{0D108BD9-81ED-4DB2-BD59-A6C34878D82A}">
                    <a16:rowId xmlns:a16="http://schemas.microsoft.com/office/drawing/2014/main" val="2322211380"/>
                  </a:ext>
                </a:extLst>
              </a:tr>
              <a:tr h="331669">
                <a:tc>
                  <a:txBody>
                    <a:bodyPr/>
                    <a:lstStyle/>
                    <a:p>
                      <a:pPr lvl="0" algn="ctr">
                        <a:lnSpc>
                          <a:spcPct val="107000"/>
                        </a:lnSpc>
                        <a:spcAft>
                          <a:spcPts val="800"/>
                        </a:spcAft>
                        <a:buNone/>
                      </a:pPr>
                      <a:r>
                        <a:rPr lang="en-US" sz="2000">
                          <a:effectLst/>
                        </a:rPr>
                        <a:t>Total</a:t>
                      </a:r>
                    </a:p>
                  </a:txBody>
                  <a:tcPr marL="68580" marR="68580" marT="0" marB="0" anchor="ctr"/>
                </a:tc>
                <a:tc>
                  <a:txBody>
                    <a:bodyPr/>
                    <a:lstStyle/>
                    <a:p>
                      <a:pPr lvl="0" algn="ctr">
                        <a:lnSpc>
                          <a:spcPct val="107000"/>
                        </a:lnSpc>
                        <a:spcAft>
                          <a:spcPts val="800"/>
                        </a:spcAft>
                        <a:buNone/>
                      </a:pPr>
                      <a:r>
                        <a:rPr lang="en-US" sz="2000" b="1">
                          <a:effectLst/>
                        </a:rPr>
                        <a:t>952</a:t>
                      </a:r>
                    </a:p>
                  </a:txBody>
                  <a:tcPr marL="68580" marR="68580" marT="0" marB="0" anchor="ctr"/>
                </a:tc>
                <a:extLst>
                  <a:ext uri="{0D108BD9-81ED-4DB2-BD59-A6C34878D82A}">
                    <a16:rowId xmlns:a16="http://schemas.microsoft.com/office/drawing/2014/main" val="1891029720"/>
                  </a:ext>
                </a:extLst>
              </a:tr>
            </a:tbl>
          </a:graphicData>
        </a:graphic>
      </p:graphicFrame>
      <p:graphicFrame>
        <p:nvGraphicFramePr>
          <p:cNvPr id="7" name="Chart 6">
            <a:extLst>
              <a:ext uri="{FF2B5EF4-FFF2-40B4-BE49-F238E27FC236}">
                <a16:creationId xmlns:a16="http://schemas.microsoft.com/office/drawing/2014/main" id="{FF8FD51F-BBBA-D9EF-9F5F-DBF9DC005E78}"/>
              </a:ext>
            </a:extLst>
          </p:cNvPr>
          <p:cNvGraphicFramePr>
            <a:graphicFrameLocks/>
          </p:cNvGraphicFramePr>
          <p:nvPr/>
        </p:nvGraphicFramePr>
        <p:xfrm>
          <a:off x="5273458" y="1528175"/>
          <a:ext cx="6849998" cy="459705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69CA69D-A615-5B11-7829-A95DBB57712A}"/>
              </a:ext>
            </a:extLst>
          </p:cNvPr>
          <p:cNvSpPr txBox="1"/>
          <p:nvPr/>
        </p:nvSpPr>
        <p:spPr>
          <a:xfrm>
            <a:off x="7852340" y="2604856"/>
            <a:ext cx="1215025" cy="369332"/>
          </a:xfrm>
          <a:prstGeom prst="rect">
            <a:avLst/>
          </a:prstGeom>
          <a:noFill/>
        </p:spPr>
        <p:txBody>
          <a:bodyPr wrap="square" rtlCol="0">
            <a:spAutoFit/>
          </a:bodyPr>
          <a:lstStyle/>
          <a:p>
            <a:r>
              <a:rPr lang="en-IN" b="1">
                <a:solidFill>
                  <a:schemeClr val="bg1"/>
                </a:solidFill>
              </a:rPr>
              <a:t>124</a:t>
            </a:r>
          </a:p>
        </p:txBody>
      </p:sp>
      <p:sp>
        <p:nvSpPr>
          <p:cNvPr id="9" name="TextBox 8">
            <a:extLst>
              <a:ext uri="{FF2B5EF4-FFF2-40B4-BE49-F238E27FC236}">
                <a16:creationId xmlns:a16="http://schemas.microsoft.com/office/drawing/2014/main" id="{42E5F02D-0B69-001C-59FA-783F5CD9D926}"/>
              </a:ext>
            </a:extLst>
          </p:cNvPr>
          <p:cNvSpPr txBox="1"/>
          <p:nvPr/>
        </p:nvSpPr>
        <p:spPr>
          <a:xfrm>
            <a:off x="7177537" y="4196033"/>
            <a:ext cx="1215025" cy="369332"/>
          </a:xfrm>
          <a:prstGeom prst="rect">
            <a:avLst/>
          </a:prstGeom>
          <a:noFill/>
        </p:spPr>
        <p:txBody>
          <a:bodyPr wrap="square" rtlCol="0">
            <a:spAutoFit/>
          </a:bodyPr>
          <a:lstStyle/>
          <a:p>
            <a:r>
              <a:rPr lang="en-IN" b="1">
                <a:solidFill>
                  <a:schemeClr val="bg1"/>
                </a:solidFill>
              </a:rPr>
              <a:t>99</a:t>
            </a:r>
          </a:p>
        </p:txBody>
      </p:sp>
      <p:sp>
        <p:nvSpPr>
          <p:cNvPr id="10" name="TextBox 9">
            <a:extLst>
              <a:ext uri="{FF2B5EF4-FFF2-40B4-BE49-F238E27FC236}">
                <a16:creationId xmlns:a16="http://schemas.microsoft.com/office/drawing/2014/main" id="{ED9383D4-83CB-E15C-C159-F12991BF0FAF}"/>
              </a:ext>
            </a:extLst>
          </p:cNvPr>
          <p:cNvSpPr txBox="1"/>
          <p:nvPr/>
        </p:nvSpPr>
        <p:spPr>
          <a:xfrm>
            <a:off x="7177537" y="3350787"/>
            <a:ext cx="1215025" cy="369332"/>
          </a:xfrm>
          <a:prstGeom prst="rect">
            <a:avLst/>
          </a:prstGeom>
          <a:noFill/>
        </p:spPr>
        <p:txBody>
          <a:bodyPr wrap="square" rtlCol="0">
            <a:spAutoFit/>
          </a:bodyPr>
          <a:lstStyle/>
          <a:p>
            <a:r>
              <a:rPr lang="en-IN" b="1">
                <a:solidFill>
                  <a:schemeClr val="bg1"/>
                </a:solidFill>
              </a:rPr>
              <a:t>114</a:t>
            </a:r>
          </a:p>
        </p:txBody>
      </p:sp>
      <p:sp>
        <p:nvSpPr>
          <p:cNvPr id="11" name="TextBox 10">
            <a:extLst>
              <a:ext uri="{FF2B5EF4-FFF2-40B4-BE49-F238E27FC236}">
                <a16:creationId xmlns:a16="http://schemas.microsoft.com/office/drawing/2014/main" id="{EF922129-3892-7B64-C148-006C0E811784}"/>
              </a:ext>
            </a:extLst>
          </p:cNvPr>
          <p:cNvSpPr txBox="1"/>
          <p:nvPr/>
        </p:nvSpPr>
        <p:spPr>
          <a:xfrm>
            <a:off x="9223940" y="3826701"/>
            <a:ext cx="1215025" cy="369332"/>
          </a:xfrm>
          <a:prstGeom prst="rect">
            <a:avLst/>
          </a:prstGeom>
          <a:noFill/>
        </p:spPr>
        <p:txBody>
          <a:bodyPr wrap="square" rtlCol="0">
            <a:spAutoFit/>
          </a:bodyPr>
          <a:lstStyle/>
          <a:p>
            <a:r>
              <a:rPr lang="en-IN" b="1">
                <a:solidFill>
                  <a:schemeClr val="bg1"/>
                </a:solidFill>
              </a:rPr>
              <a:t>609</a:t>
            </a:r>
          </a:p>
        </p:txBody>
      </p:sp>
      <p:graphicFrame>
        <p:nvGraphicFramePr>
          <p:cNvPr id="3" name="Table 2">
            <a:extLst>
              <a:ext uri="{FF2B5EF4-FFF2-40B4-BE49-F238E27FC236}">
                <a16:creationId xmlns:a16="http://schemas.microsoft.com/office/drawing/2014/main" id="{437161F3-2D8A-CA15-6432-55444FA05DC6}"/>
              </a:ext>
            </a:extLst>
          </p:cNvPr>
          <p:cNvGraphicFramePr>
            <a:graphicFrameLocks noGrp="1"/>
          </p:cNvGraphicFramePr>
          <p:nvPr>
            <p:extLst>
              <p:ext uri="{D42A27DB-BD31-4B8C-83A1-F6EECF244321}">
                <p14:modId xmlns:p14="http://schemas.microsoft.com/office/powerpoint/2010/main" val="1694596952"/>
              </p:ext>
            </p:extLst>
          </p:nvPr>
        </p:nvGraphicFramePr>
        <p:xfrm>
          <a:off x="6393365" y="1235926"/>
          <a:ext cx="5489770" cy="4785243"/>
        </p:xfrm>
        <a:graphic>
          <a:graphicData uri="http://schemas.openxmlformats.org/drawingml/2006/table">
            <a:tbl>
              <a:tblPr firstRow="1" firstCol="1" bandRow="1">
                <a:tableStyleId>{D27102A9-8310-4765-A935-A1911B00CA55}</a:tableStyleId>
              </a:tblPr>
              <a:tblGrid>
                <a:gridCol w="3225770">
                  <a:extLst>
                    <a:ext uri="{9D8B030D-6E8A-4147-A177-3AD203B41FA5}">
                      <a16:colId xmlns:a16="http://schemas.microsoft.com/office/drawing/2014/main" val="1135316371"/>
                    </a:ext>
                  </a:extLst>
                </a:gridCol>
                <a:gridCol w="2264000">
                  <a:extLst>
                    <a:ext uri="{9D8B030D-6E8A-4147-A177-3AD203B41FA5}">
                      <a16:colId xmlns:a16="http://schemas.microsoft.com/office/drawing/2014/main" val="1662001654"/>
                    </a:ext>
                  </a:extLst>
                </a:gridCol>
              </a:tblGrid>
              <a:tr h="426511">
                <a:tc gridSpan="2">
                  <a:txBody>
                    <a:bodyPr/>
                    <a:lstStyle/>
                    <a:p>
                      <a:pPr algn="ctr">
                        <a:lnSpc>
                          <a:spcPct val="107000"/>
                        </a:lnSpc>
                        <a:spcAft>
                          <a:spcPts val="800"/>
                        </a:spcAft>
                      </a:pPr>
                      <a:r>
                        <a:rPr lang="en-IN" sz="2400">
                          <a:effectLst/>
                        </a:rPr>
                        <a:t>Year 2023-24</a:t>
                      </a:r>
                      <a:endParaRPr lang="en-IN" sz="24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n-IN"/>
                    </a:p>
                  </a:txBody>
                  <a:tcPr/>
                </a:tc>
                <a:extLst>
                  <a:ext uri="{0D108BD9-81ED-4DB2-BD59-A6C34878D82A}">
                    <a16:rowId xmlns:a16="http://schemas.microsoft.com/office/drawing/2014/main" val="1278526387"/>
                  </a:ext>
                </a:extLst>
              </a:tr>
              <a:tr h="520136">
                <a:tc>
                  <a:txBody>
                    <a:bodyPr/>
                    <a:lstStyle/>
                    <a:p>
                      <a:pPr algn="ctr">
                        <a:lnSpc>
                          <a:spcPct val="107000"/>
                        </a:lnSpc>
                        <a:spcAft>
                          <a:spcPts val="800"/>
                        </a:spcAft>
                      </a:pPr>
                      <a:r>
                        <a:rPr lang="en-IN" sz="2000" b="1">
                          <a:effectLst/>
                        </a:rPr>
                        <a:t>Category</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2000" b="1">
                          <a:effectLst/>
                        </a:rPr>
                        <a:t>No. of Events</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5867063"/>
                  </a:ext>
                </a:extLst>
              </a:tr>
              <a:tr h="1477182">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N" sz="2000" b="0">
                          <a:effectLst/>
                          <a:latin typeface="Arial"/>
                        </a:rPr>
                        <a:t>Workshops , Seminar, Webinar, Guest  Lectures, Talks</a:t>
                      </a:r>
                    </a:p>
                  </a:txBody>
                  <a:tcPr marL="68580" marR="68580" marT="0" marB="0" anchor="ctr"/>
                </a:tc>
                <a:tc>
                  <a:txBody>
                    <a:bodyPr/>
                    <a:lstStyle/>
                    <a:p>
                      <a:pPr algn="ctr">
                        <a:lnSpc>
                          <a:spcPct val="107000"/>
                        </a:lnSpc>
                        <a:spcAft>
                          <a:spcPts val="800"/>
                        </a:spcAft>
                      </a:pPr>
                      <a:r>
                        <a:rPr lang="en-US" sz="2000">
                          <a:effectLst/>
                        </a:rPr>
                        <a:t>399</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22449852"/>
                  </a:ext>
                </a:extLst>
              </a:tr>
              <a:tr h="416108">
                <a:tc>
                  <a:txBody>
                    <a:bodyPr/>
                    <a:lstStyle/>
                    <a:p>
                      <a:pPr>
                        <a:lnSpc>
                          <a:spcPct val="107000"/>
                        </a:lnSpc>
                        <a:spcAft>
                          <a:spcPts val="800"/>
                        </a:spcAft>
                      </a:pPr>
                      <a:r>
                        <a:rPr lang="en-US" sz="2000" b="0">
                          <a:effectLst/>
                          <a:latin typeface="Arial"/>
                        </a:rPr>
                        <a:t>Extension Activities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US" sz="2000">
                          <a:effectLst/>
                        </a:rPr>
                        <a:t>58</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29377727"/>
                  </a:ext>
                </a:extLst>
              </a:tr>
              <a:tr h="696982">
                <a:tc>
                  <a:txBody>
                    <a:bodyPr/>
                    <a:lstStyle/>
                    <a:p>
                      <a:pPr>
                        <a:lnSpc>
                          <a:spcPct val="107000"/>
                        </a:lnSpc>
                        <a:spcAft>
                          <a:spcPts val="800"/>
                        </a:spcAft>
                      </a:pPr>
                      <a:r>
                        <a:rPr lang="en-IN" sz="2000" b="0">
                          <a:effectLst/>
                          <a:latin typeface="Arial"/>
                        </a:rPr>
                        <a:t>Industrial/Academic Visits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GB" sz="2000">
                          <a:effectLst/>
                        </a:rPr>
                        <a:t>69</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15759542"/>
                  </a:ext>
                </a:extLst>
              </a:tr>
              <a:tr h="416108">
                <a:tc>
                  <a:txBody>
                    <a:bodyPr/>
                    <a:lstStyle/>
                    <a:p>
                      <a:pPr>
                        <a:lnSpc>
                          <a:spcPct val="107000"/>
                        </a:lnSpc>
                        <a:spcAft>
                          <a:spcPts val="800"/>
                        </a:spcAft>
                      </a:pPr>
                      <a:r>
                        <a:rPr lang="en-IN" sz="2000" b="0">
                          <a:effectLst/>
                          <a:latin typeface="Arial"/>
                        </a:rPr>
                        <a:t>MoU Activities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IN" sz="2000">
                          <a:effectLst/>
                        </a:rPr>
                        <a:t>72</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8571155"/>
                  </a:ext>
                </a:extLst>
              </a:tr>
              <a:tr h="416108">
                <a:tc>
                  <a:txBody>
                    <a:bodyPr/>
                    <a:lstStyle/>
                    <a:p>
                      <a:pPr>
                        <a:lnSpc>
                          <a:spcPct val="107000"/>
                        </a:lnSpc>
                        <a:spcAft>
                          <a:spcPts val="800"/>
                        </a:spcAft>
                      </a:pPr>
                      <a:r>
                        <a:rPr lang="en-GB" sz="2000" b="0">
                          <a:effectLst/>
                          <a:latin typeface="Arial"/>
                        </a:rPr>
                        <a:t>Case Studies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GB" sz="2000">
                          <a:effectLst/>
                        </a:rPr>
                        <a:t>15</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95688160"/>
                  </a:ext>
                </a:extLst>
              </a:tr>
              <a:tr h="416108">
                <a:tc>
                  <a:txBody>
                    <a:bodyPr/>
                    <a:lstStyle/>
                    <a:p>
                      <a:pPr>
                        <a:lnSpc>
                          <a:spcPct val="107000"/>
                        </a:lnSpc>
                        <a:spcAft>
                          <a:spcPts val="800"/>
                        </a:spcAft>
                      </a:pPr>
                      <a:r>
                        <a:rPr lang="en-GB" sz="2000" b="1">
                          <a:effectLst/>
                        </a:rPr>
                        <a:t>Total Activities</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2000" b="1">
                          <a:effectLst/>
                        </a:rPr>
                        <a:t>613</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41306297"/>
                  </a:ext>
                </a:extLst>
              </a:tr>
            </a:tbl>
          </a:graphicData>
        </a:graphic>
      </p:graphicFrame>
    </p:spTree>
    <p:extLst>
      <p:ext uri="{BB962C8B-B14F-4D97-AF65-F5344CB8AC3E}">
        <p14:creationId xmlns:p14="http://schemas.microsoft.com/office/powerpoint/2010/main" val="3590303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E06A5B-AA26-D919-C80D-D1BB946A22F7}"/>
              </a:ext>
            </a:extLst>
          </p:cNvPr>
          <p:cNvSpPr>
            <a:spLocks noGrp="1"/>
          </p:cNvSpPr>
          <p:nvPr>
            <p:ph type="sldNum" sz="quarter" idx="4"/>
          </p:nvPr>
        </p:nvSpPr>
        <p:spPr/>
        <p:txBody>
          <a:bodyPr/>
          <a:lstStyle/>
          <a:p>
            <a:fld id="{5F313B11-4BED-4CCD-96B8-4C5DBB2E6597}" type="slidenum">
              <a:rPr lang="en-IN" smtClean="0"/>
              <a:pPr/>
              <a:t>11</a:t>
            </a:fld>
            <a:endParaRPr lang="en-IN"/>
          </a:p>
        </p:txBody>
      </p:sp>
      <p:grpSp>
        <p:nvGrpSpPr>
          <p:cNvPr id="3" name="Group 2">
            <a:extLst>
              <a:ext uri="{FF2B5EF4-FFF2-40B4-BE49-F238E27FC236}">
                <a16:creationId xmlns:a16="http://schemas.microsoft.com/office/drawing/2014/main" id="{6187B96D-C605-BC00-431F-F919DC348804}"/>
              </a:ext>
            </a:extLst>
          </p:cNvPr>
          <p:cNvGrpSpPr/>
          <p:nvPr/>
        </p:nvGrpSpPr>
        <p:grpSpPr>
          <a:xfrm>
            <a:off x="7631194" y="1032782"/>
            <a:ext cx="4400385" cy="4974986"/>
            <a:chOff x="10535322" y="432335"/>
            <a:chExt cx="8313744" cy="9854665"/>
          </a:xfrm>
        </p:grpSpPr>
        <p:grpSp>
          <p:nvGrpSpPr>
            <p:cNvPr id="4" name="Group 2">
              <a:extLst>
                <a:ext uri="{FF2B5EF4-FFF2-40B4-BE49-F238E27FC236}">
                  <a16:creationId xmlns:a16="http://schemas.microsoft.com/office/drawing/2014/main" id="{91170F61-FA32-938C-911A-C398AA1B0951}"/>
                </a:ext>
              </a:extLst>
            </p:cNvPr>
            <p:cNvGrpSpPr/>
            <p:nvPr/>
          </p:nvGrpSpPr>
          <p:grpSpPr>
            <a:xfrm>
              <a:off x="10535322" y="432335"/>
              <a:ext cx="5438575" cy="4711165"/>
              <a:chOff x="0" y="0"/>
              <a:chExt cx="7251433" cy="6281554"/>
            </a:xfrm>
          </p:grpSpPr>
          <p:sp>
            <p:nvSpPr>
              <p:cNvPr id="15" name="Freeform 3">
                <a:extLst>
                  <a:ext uri="{FF2B5EF4-FFF2-40B4-BE49-F238E27FC236}">
                    <a16:creationId xmlns:a16="http://schemas.microsoft.com/office/drawing/2014/main" id="{3C12246A-5B7F-D977-1643-C7B5652CFD62}"/>
                  </a:ext>
                </a:extLst>
              </p:cNvPr>
              <p:cNvSpPr/>
              <p:nvPr/>
            </p:nvSpPr>
            <p:spPr>
              <a:xfrm>
                <a:off x="0" y="0"/>
                <a:ext cx="7251433" cy="6281554"/>
              </a:xfrm>
              <a:custGeom>
                <a:avLst/>
                <a:gdLst/>
                <a:ahLst/>
                <a:cxnLst/>
                <a:rect l="l" t="t" r="r" b="b"/>
                <a:pathLst>
                  <a:path w="7251433" h="6281554">
                    <a:moveTo>
                      <a:pt x="0" y="0"/>
                    </a:moveTo>
                    <a:lnTo>
                      <a:pt x="7251433" y="0"/>
                    </a:lnTo>
                    <a:lnTo>
                      <a:pt x="7251433" y="6281554"/>
                    </a:lnTo>
                    <a:lnTo>
                      <a:pt x="0" y="62815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6" name="Freeform 4">
                <a:extLst>
                  <a:ext uri="{FF2B5EF4-FFF2-40B4-BE49-F238E27FC236}">
                    <a16:creationId xmlns:a16="http://schemas.microsoft.com/office/drawing/2014/main" id="{3927B976-09ED-8D72-3AEB-43F2D9517D1A}"/>
                  </a:ext>
                </a:extLst>
              </p:cNvPr>
              <p:cNvSpPr/>
              <p:nvPr/>
            </p:nvSpPr>
            <p:spPr>
              <a:xfrm>
                <a:off x="194967" y="168890"/>
                <a:ext cx="6861499" cy="5943773"/>
              </a:xfrm>
              <a:custGeom>
                <a:avLst/>
                <a:gdLst/>
                <a:ahLst/>
                <a:cxnLst/>
                <a:rect l="l" t="t" r="r" b="b"/>
                <a:pathLst>
                  <a:path w="6861499" h="5943773">
                    <a:moveTo>
                      <a:pt x="0" y="0"/>
                    </a:moveTo>
                    <a:lnTo>
                      <a:pt x="6861499" y="0"/>
                    </a:lnTo>
                    <a:lnTo>
                      <a:pt x="6861499" y="5943774"/>
                    </a:lnTo>
                    <a:lnTo>
                      <a:pt x="0" y="5943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17" name="Group 5">
                <a:extLst>
                  <a:ext uri="{FF2B5EF4-FFF2-40B4-BE49-F238E27FC236}">
                    <a16:creationId xmlns:a16="http://schemas.microsoft.com/office/drawing/2014/main" id="{F07FFA65-D44F-E82B-FB20-F91DCBB13E76}"/>
                  </a:ext>
                </a:extLst>
              </p:cNvPr>
              <p:cNvGrpSpPr/>
              <p:nvPr/>
            </p:nvGrpSpPr>
            <p:grpSpPr>
              <a:xfrm>
                <a:off x="390992" y="339652"/>
                <a:ext cx="6469448" cy="5602251"/>
                <a:chOff x="0" y="0"/>
                <a:chExt cx="4282440" cy="3708400"/>
              </a:xfrm>
            </p:grpSpPr>
            <p:sp>
              <p:nvSpPr>
                <p:cNvPr id="18" name="Freeform 6">
                  <a:extLst>
                    <a:ext uri="{FF2B5EF4-FFF2-40B4-BE49-F238E27FC236}">
                      <a16:creationId xmlns:a16="http://schemas.microsoft.com/office/drawing/2014/main" id="{C25540FA-14DD-A94E-FEF1-CD2481235BB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t="-7739" b="-7739"/>
                  </a:stretch>
                </a:blipFill>
              </p:spPr>
              <p:txBody>
                <a:bodyPr/>
                <a:lstStyle/>
                <a:p>
                  <a:endParaRPr lang="en-IN"/>
                </a:p>
              </p:txBody>
            </p:sp>
          </p:grpSp>
        </p:grpSp>
        <p:grpSp>
          <p:nvGrpSpPr>
            <p:cNvPr id="5" name="Group 7">
              <a:extLst>
                <a:ext uri="{FF2B5EF4-FFF2-40B4-BE49-F238E27FC236}">
                  <a16:creationId xmlns:a16="http://schemas.microsoft.com/office/drawing/2014/main" id="{F12671C2-F714-FEA2-89E2-1C6E1D0AF02A}"/>
                </a:ext>
              </a:extLst>
            </p:cNvPr>
            <p:cNvGrpSpPr/>
            <p:nvPr/>
          </p:nvGrpSpPr>
          <p:grpSpPr>
            <a:xfrm>
              <a:off x="13769066" y="3236216"/>
              <a:ext cx="5080000" cy="4400550"/>
              <a:chOff x="0" y="0"/>
              <a:chExt cx="6773333" cy="5867400"/>
            </a:xfrm>
          </p:grpSpPr>
          <p:sp>
            <p:nvSpPr>
              <p:cNvPr id="11" name="Freeform 8">
                <a:extLst>
                  <a:ext uri="{FF2B5EF4-FFF2-40B4-BE49-F238E27FC236}">
                    <a16:creationId xmlns:a16="http://schemas.microsoft.com/office/drawing/2014/main" id="{4720D855-5428-6520-7E23-0B3AE0E9722F}"/>
                  </a:ext>
                </a:extLst>
              </p:cNvPr>
              <p:cNvSpPr/>
              <p:nvPr/>
            </p:nvSpPr>
            <p:spPr>
              <a:xfrm>
                <a:off x="0" y="0"/>
                <a:ext cx="6773333" cy="5867400"/>
              </a:xfrm>
              <a:custGeom>
                <a:avLst/>
                <a:gdLst/>
                <a:ahLst/>
                <a:cxnLst/>
                <a:rect l="l" t="t" r="r" b="b"/>
                <a:pathLst>
                  <a:path w="6773333" h="5867400">
                    <a:moveTo>
                      <a:pt x="0" y="0"/>
                    </a:moveTo>
                    <a:lnTo>
                      <a:pt x="6773333" y="0"/>
                    </a:lnTo>
                    <a:lnTo>
                      <a:pt x="6773333" y="5867400"/>
                    </a:lnTo>
                    <a:lnTo>
                      <a:pt x="0" y="586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2" name="Freeform 9">
                <a:extLst>
                  <a:ext uri="{FF2B5EF4-FFF2-40B4-BE49-F238E27FC236}">
                    <a16:creationId xmlns:a16="http://schemas.microsoft.com/office/drawing/2014/main" id="{3E39523E-E7A1-3017-5D5E-645A3EC5C4FC}"/>
                  </a:ext>
                </a:extLst>
              </p:cNvPr>
              <p:cNvSpPr/>
              <p:nvPr/>
            </p:nvSpPr>
            <p:spPr>
              <a:xfrm>
                <a:off x="182113" y="157755"/>
                <a:ext cx="6409108" cy="5551890"/>
              </a:xfrm>
              <a:custGeom>
                <a:avLst/>
                <a:gdLst/>
                <a:ahLst/>
                <a:cxnLst/>
                <a:rect l="l" t="t" r="r" b="b"/>
                <a:pathLst>
                  <a:path w="6409108" h="5551890">
                    <a:moveTo>
                      <a:pt x="0" y="0"/>
                    </a:moveTo>
                    <a:lnTo>
                      <a:pt x="6409107" y="0"/>
                    </a:lnTo>
                    <a:lnTo>
                      <a:pt x="6409107" y="5551890"/>
                    </a:lnTo>
                    <a:lnTo>
                      <a:pt x="0" y="5551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13" name="Group 10">
                <a:extLst>
                  <a:ext uri="{FF2B5EF4-FFF2-40B4-BE49-F238E27FC236}">
                    <a16:creationId xmlns:a16="http://schemas.microsoft.com/office/drawing/2014/main" id="{80C6DE4A-AC3C-931C-8DAD-CB5FCDF302EB}"/>
                  </a:ext>
                </a:extLst>
              </p:cNvPr>
              <p:cNvGrpSpPr/>
              <p:nvPr/>
            </p:nvGrpSpPr>
            <p:grpSpPr>
              <a:xfrm>
                <a:off x="365213" y="317258"/>
                <a:ext cx="6042906" cy="5232884"/>
                <a:chOff x="0" y="0"/>
                <a:chExt cx="4282440" cy="3708400"/>
              </a:xfrm>
            </p:grpSpPr>
            <p:sp>
              <p:nvSpPr>
                <p:cNvPr id="14" name="Freeform 11">
                  <a:extLst>
                    <a:ext uri="{FF2B5EF4-FFF2-40B4-BE49-F238E27FC236}">
                      <a16:creationId xmlns:a16="http://schemas.microsoft.com/office/drawing/2014/main" id="{02C3965E-AE7C-D453-D233-A6DC0E8D6704}"/>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t="-7739" b="-7739"/>
                  </a:stretch>
                </a:blipFill>
              </p:spPr>
              <p:txBody>
                <a:bodyPr/>
                <a:lstStyle/>
                <a:p>
                  <a:endParaRPr lang="en-IN"/>
                </a:p>
              </p:txBody>
            </p:sp>
          </p:grpSp>
        </p:grpSp>
        <p:grpSp>
          <p:nvGrpSpPr>
            <p:cNvPr id="6" name="Group 12">
              <a:extLst>
                <a:ext uri="{FF2B5EF4-FFF2-40B4-BE49-F238E27FC236}">
                  <a16:creationId xmlns:a16="http://schemas.microsoft.com/office/drawing/2014/main" id="{CA1CF427-DA1B-B160-569A-AE0D36DF49C8}"/>
                </a:ext>
              </a:extLst>
            </p:cNvPr>
            <p:cNvGrpSpPr/>
            <p:nvPr/>
          </p:nvGrpSpPr>
          <p:grpSpPr>
            <a:xfrm>
              <a:off x="10893897" y="5886450"/>
              <a:ext cx="5080000" cy="4400550"/>
              <a:chOff x="0" y="0"/>
              <a:chExt cx="6773333" cy="5867400"/>
            </a:xfrm>
          </p:grpSpPr>
          <p:sp>
            <p:nvSpPr>
              <p:cNvPr id="7" name="Freeform 13">
                <a:extLst>
                  <a:ext uri="{FF2B5EF4-FFF2-40B4-BE49-F238E27FC236}">
                    <a16:creationId xmlns:a16="http://schemas.microsoft.com/office/drawing/2014/main" id="{FBFCE9BF-EB3A-B50D-DFA1-22593CD75AC2}"/>
                  </a:ext>
                </a:extLst>
              </p:cNvPr>
              <p:cNvSpPr/>
              <p:nvPr/>
            </p:nvSpPr>
            <p:spPr>
              <a:xfrm>
                <a:off x="0" y="0"/>
                <a:ext cx="6773333" cy="5867400"/>
              </a:xfrm>
              <a:custGeom>
                <a:avLst/>
                <a:gdLst/>
                <a:ahLst/>
                <a:cxnLst/>
                <a:rect l="l" t="t" r="r" b="b"/>
                <a:pathLst>
                  <a:path w="6773333" h="5867400">
                    <a:moveTo>
                      <a:pt x="0" y="0"/>
                    </a:moveTo>
                    <a:lnTo>
                      <a:pt x="6773333" y="0"/>
                    </a:lnTo>
                    <a:lnTo>
                      <a:pt x="6773333" y="5867400"/>
                    </a:lnTo>
                    <a:lnTo>
                      <a:pt x="0" y="586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8" name="Freeform 14">
                <a:extLst>
                  <a:ext uri="{FF2B5EF4-FFF2-40B4-BE49-F238E27FC236}">
                    <a16:creationId xmlns:a16="http://schemas.microsoft.com/office/drawing/2014/main" id="{F9663CCC-15C3-93D2-AF41-74F3E7C0AE9D}"/>
                  </a:ext>
                </a:extLst>
              </p:cNvPr>
              <p:cNvSpPr/>
              <p:nvPr/>
            </p:nvSpPr>
            <p:spPr>
              <a:xfrm>
                <a:off x="182113" y="157755"/>
                <a:ext cx="6409108" cy="5551890"/>
              </a:xfrm>
              <a:custGeom>
                <a:avLst/>
                <a:gdLst/>
                <a:ahLst/>
                <a:cxnLst/>
                <a:rect l="l" t="t" r="r" b="b"/>
                <a:pathLst>
                  <a:path w="6409108" h="5551890">
                    <a:moveTo>
                      <a:pt x="0" y="0"/>
                    </a:moveTo>
                    <a:lnTo>
                      <a:pt x="6409107" y="0"/>
                    </a:lnTo>
                    <a:lnTo>
                      <a:pt x="6409107" y="5551890"/>
                    </a:lnTo>
                    <a:lnTo>
                      <a:pt x="0" y="5551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9" name="Group 15">
                <a:extLst>
                  <a:ext uri="{FF2B5EF4-FFF2-40B4-BE49-F238E27FC236}">
                    <a16:creationId xmlns:a16="http://schemas.microsoft.com/office/drawing/2014/main" id="{68F6D872-D72B-5C88-DA38-D67BB452026E}"/>
                  </a:ext>
                </a:extLst>
              </p:cNvPr>
              <p:cNvGrpSpPr/>
              <p:nvPr/>
            </p:nvGrpSpPr>
            <p:grpSpPr>
              <a:xfrm>
                <a:off x="365213" y="317258"/>
                <a:ext cx="6042906" cy="5232884"/>
                <a:chOff x="0" y="0"/>
                <a:chExt cx="4282440" cy="3708400"/>
              </a:xfrm>
            </p:grpSpPr>
            <p:sp>
              <p:nvSpPr>
                <p:cNvPr id="10" name="Freeform 16">
                  <a:extLst>
                    <a:ext uri="{FF2B5EF4-FFF2-40B4-BE49-F238E27FC236}">
                      <a16:creationId xmlns:a16="http://schemas.microsoft.com/office/drawing/2014/main" id="{64639AF5-A126-3AFE-7416-2EDCB74DAE72}"/>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25604" r="-25604"/>
                  </a:stretch>
                </a:blipFill>
              </p:spPr>
              <p:txBody>
                <a:bodyPr/>
                <a:lstStyle/>
                <a:p>
                  <a:endParaRPr lang="en-IN"/>
                </a:p>
              </p:txBody>
            </p:sp>
          </p:grpSp>
        </p:grpSp>
      </p:grpSp>
      <p:sp>
        <p:nvSpPr>
          <p:cNvPr id="19" name="TextBox 17">
            <a:extLst>
              <a:ext uri="{FF2B5EF4-FFF2-40B4-BE49-F238E27FC236}">
                <a16:creationId xmlns:a16="http://schemas.microsoft.com/office/drawing/2014/main" id="{5E0A8A2A-A05B-EF45-491B-7D531954FB3F}"/>
              </a:ext>
            </a:extLst>
          </p:cNvPr>
          <p:cNvSpPr txBox="1"/>
          <p:nvPr/>
        </p:nvSpPr>
        <p:spPr>
          <a:xfrm>
            <a:off x="318701" y="489864"/>
            <a:ext cx="7230514" cy="861774"/>
          </a:xfrm>
          <a:prstGeom prst="rect">
            <a:avLst/>
          </a:prstGeom>
        </p:spPr>
        <p:txBody>
          <a:bodyPr wrap="square" lIns="0" tIns="0" rIns="0" bIns="0" rtlCol="0" anchor="t">
            <a:spAutoFit/>
          </a:bodyPr>
          <a:lstStyle/>
          <a:p>
            <a:pPr algn="ctr">
              <a:spcBef>
                <a:spcPct val="0"/>
              </a:spcBef>
            </a:pPr>
            <a:r>
              <a:rPr lang="en-US" sz="2800" b="1">
                <a:solidFill>
                  <a:schemeClr val="tx2">
                    <a:lumMod val="75000"/>
                    <a:lumOff val="25000"/>
                  </a:schemeClr>
                </a:solidFill>
                <a:latin typeface="Poppins Bold"/>
                <a:ea typeface="Poppins Bold"/>
                <a:cs typeface="Poppins Bold"/>
                <a:sym typeface="Poppins Bold"/>
              </a:rPr>
              <a:t>Benefits of Experiential and Participative Learning </a:t>
            </a:r>
          </a:p>
        </p:txBody>
      </p:sp>
      <p:sp>
        <p:nvSpPr>
          <p:cNvPr id="21" name="TextBox 18">
            <a:extLst>
              <a:ext uri="{FF2B5EF4-FFF2-40B4-BE49-F238E27FC236}">
                <a16:creationId xmlns:a16="http://schemas.microsoft.com/office/drawing/2014/main" id="{C4612B7A-EDB2-B58A-A34C-09978C7AE535}"/>
              </a:ext>
            </a:extLst>
          </p:cNvPr>
          <p:cNvSpPr txBox="1"/>
          <p:nvPr/>
        </p:nvSpPr>
        <p:spPr>
          <a:xfrm>
            <a:off x="408751" y="1705133"/>
            <a:ext cx="7046773" cy="4386329"/>
          </a:xfrm>
          <a:prstGeom prst="rect">
            <a:avLst/>
          </a:prstGeom>
        </p:spPr>
        <p:txBody>
          <a:bodyPr wrap="square" lIns="0" tIns="0" rIns="0" bIns="0" rtlCol="0" anchor="t">
            <a:spAutoFit/>
          </a:bodyPr>
          <a:lstStyle/>
          <a:p>
            <a:pPr marL="742950" indent="-285750" algn="just">
              <a:lnSpc>
                <a:spcPct val="150000"/>
              </a:lnSpc>
              <a:buFont typeface="Wingdings"/>
              <a:buChar char="Ø"/>
            </a:pPr>
            <a:r>
              <a:rPr lang="en-US" sz="1600">
                <a:latin typeface="Arial"/>
                <a:ea typeface="+mn-lt"/>
                <a:cs typeface="+mn-lt"/>
                <a:sym typeface="Arial"/>
              </a:rPr>
              <a:t>Promoting active student involvement through diverse and engaging activities such as role plays, teamwork, debates, seminars, quizzes, field visits, project work under MoU, industrial tours, and guest lectures.</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Strengthening the skills and expertise of both students and faculty.</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Boosting student motivation and enthusiasm for learning.</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Providing a platform to challenge and engage advanced learners.</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Bridging the gap between theoretical knowledge and practical application.</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Cultivating problem-solving abilities and critical thinking skills.</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Enhancing communication skills and building confidence in public speaking and group presentations.</a:t>
            </a:r>
            <a:endParaRPr lang="en-US" sz="1600">
              <a:latin typeface="Arial"/>
              <a:cs typeface="Arial"/>
            </a:endParaRPr>
          </a:p>
        </p:txBody>
      </p:sp>
    </p:spTree>
    <p:extLst>
      <p:ext uri="{BB962C8B-B14F-4D97-AF65-F5344CB8AC3E}">
        <p14:creationId xmlns:p14="http://schemas.microsoft.com/office/powerpoint/2010/main" val="46857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F8CF78-8066-A902-ED69-649CA9B48444}"/>
              </a:ext>
            </a:extLst>
          </p:cNvPr>
          <p:cNvSpPr>
            <a:spLocks noGrp="1"/>
          </p:cNvSpPr>
          <p:nvPr>
            <p:ph type="sldNum" sz="quarter" idx="4"/>
          </p:nvPr>
        </p:nvSpPr>
        <p:spPr/>
        <p:txBody>
          <a:bodyPr/>
          <a:lstStyle/>
          <a:p>
            <a:fld id="{5F313B11-4BED-4CCD-96B8-4C5DBB2E6597}" type="slidenum">
              <a:rPr lang="en-IN" smtClean="0"/>
              <a:pPr/>
              <a:t>12</a:t>
            </a:fld>
            <a:endParaRPr lang="en-IN"/>
          </a:p>
        </p:txBody>
      </p:sp>
      <p:pic>
        <p:nvPicPr>
          <p:cNvPr id="4" name="Picture 3">
            <a:extLst>
              <a:ext uri="{FF2B5EF4-FFF2-40B4-BE49-F238E27FC236}">
                <a16:creationId xmlns:a16="http://schemas.microsoft.com/office/drawing/2014/main" id="{C357D24D-48A6-5812-E0F7-9E4DB7CBC09E}"/>
              </a:ext>
            </a:extLst>
          </p:cNvPr>
          <p:cNvPicPr/>
          <p:nvPr/>
        </p:nvPicPr>
        <p:blipFill>
          <a:blip r:embed="rId2"/>
          <a:stretch>
            <a:fillRect/>
          </a:stretch>
        </p:blipFill>
        <p:spPr>
          <a:xfrm>
            <a:off x="174627" y="963827"/>
            <a:ext cx="3428064" cy="2019216"/>
          </a:xfrm>
          <a:prstGeom prst="rect">
            <a:avLst/>
          </a:prstGeom>
        </p:spPr>
      </p:pic>
      <p:sp>
        <p:nvSpPr>
          <p:cNvPr id="5" name="Rectangle 4">
            <a:extLst>
              <a:ext uri="{FF2B5EF4-FFF2-40B4-BE49-F238E27FC236}">
                <a16:creationId xmlns:a16="http://schemas.microsoft.com/office/drawing/2014/main" id="{CB8668FC-578A-D286-A863-29D62A6C4F91}"/>
              </a:ext>
            </a:extLst>
          </p:cNvPr>
          <p:cNvSpPr/>
          <p:nvPr/>
        </p:nvSpPr>
        <p:spPr>
          <a:xfrm>
            <a:off x="540758" y="2983043"/>
            <a:ext cx="2893506" cy="307777"/>
          </a:xfrm>
          <a:prstGeom prst="rect">
            <a:avLst/>
          </a:prstGeom>
          <a:solidFill>
            <a:srgbClr val="C00000"/>
          </a:solidFill>
        </p:spPr>
        <p:txBody>
          <a:bodyPr wrap="square">
            <a:spAutoFit/>
          </a:bodyPr>
          <a:lstStyle/>
          <a:p>
            <a:pPr lvl="0" algn="just">
              <a:spcAft>
                <a:spcPts val="1000"/>
              </a:spcAft>
              <a:buSzPts val="1200"/>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Visit to the Indian Habitat Centre</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42AA7C5-AB2F-34CE-F75A-6F997746FFCD}"/>
              </a:ext>
            </a:extLst>
          </p:cNvPr>
          <p:cNvSpPr/>
          <p:nvPr/>
        </p:nvSpPr>
        <p:spPr>
          <a:xfrm>
            <a:off x="502213" y="5661547"/>
            <a:ext cx="3235144" cy="324128"/>
          </a:xfrm>
          <a:prstGeom prst="rect">
            <a:avLst/>
          </a:prstGeom>
          <a:solidFill>
            <a:srgbClr val="C00000"/>
          </a:solidFill>
        </p:spPr>
        <p:txBody>
          <a:bodyPr wrap="square">
            <a:spAutoFit/>
          </a:bodyPr>
          <a:lstStyle/>
          <a:p>
            <a:pPr lvl="0" algn="ctr">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Studio Symphony</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8078D5D-CC3B-A0E0-2CEB-AB1643C700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3190" y="3502765"/>
            <a:ext cx="3464167" cy="2019215"/>
          </a:xfrm>
          <a:prstGeom prst="rect">
            <a:avLst/>
          </a:prstGeom>
          <a:noFill/>
          <a:ln>
            <a:noFill/>
          </a:ln>
        </p:spPr>
      </p:pic>
      <p:sp>
        <p:nvSpPr>
          <p:cNvPr id="9" name="Rectangle 8">
            <a:extLst>
              <a:ext uri="{FF2B5EF4-FFF2-40B4-BE49-F238E27FC236}">
                <a16:creationId xmlns:a16="http://schemas.microsoft.com/office/drawing/2014/main" id="{A647FF63-598A-77D5-FD0B-1E55DB98D847}"/>
              </a:ext>
            </a:extLst>
          </p:cNvPr>
          <p:cNvSpPr/>
          <p:nvPr/>
        </p:nvSpPr>
        <p:spPr>
          <a:xfrm>
            <a:off x="4060376" y="2533052"/>
            <a:ext cx="3764002" cy="567784"/>
          </a:xfrm>
          <a:prstGeom prst="rect">
            <a:avLst/>
          </a:prstGeom>
          <a:solidFill>
            <a:srgbClr val="C00000"/>
          </a:solidFill>
        </p:spPr>
        <p:txBody>
          <a:bodyPr wrap="square">
            <a:spAutoFit/>
          </a:bodyPr>
          <a:lstStyle/>
          <a:p>
            <a:pPr lvl="0" algn="ctr" fontAlgn="base">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rPr>
              <a:t>Hands-on learning at KRMU Construction Yard</a:t>
            </a:r>
            <a:endParaRPr lang="en-IN" sz="140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FF87D827-F961-7868-25AE-85B504B4A1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26961" y="1048061"/>
            <a:ext cx="1305604" cy="1449389"/>
          </a:xfrm>
          <a:prstGeom prst="rect">
            <a:avLst/>
          </a:prstGeom>
          <a:noFill/>
          <a:ln>
            <a:noFill/>
          </a:ln>
        </p:spPr>
      </p:pic>
      <p:pic>
        <p:nvPicPr>
          <p:cNvPr id="11" name="Picture 10">
            <a:extLst>
              <a:ext uri="{FF2B5EF4-FFF2-40B4-BE49-F238E27FC236}">
                <a16:creationId xmlns:a16="http://schemas.microsoft.com/office/drawing/2014/main" id="{45A68DF6-9FBD-61B9-52DA-D1F4503F493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89986" y="1048061"/>
            <a:ext cx="1054670" cy="1449389"/>
          </a:xfrm>
          <a:prstGeom prst="rect">
            <a:avLst/>
          </a:prstGeom>
          <a:noFill/>
          <a:ln>
            <a:noFill/>
          </a:ln>
        </p:spPr>
      </p:pic>
      <p:pic>
        <p:nvPicPr>
          <p:cNvPr id="12" name="Picture 11">
            <a:extLst>
              <a:ext uri="{FF2B5EF4-FFF2-40B4-BE49-F238E27FC236}">
                <a16:creationId xmlns:a16="http://schemas.microsoft.com/office/drawing/2014/main" id="{9654A554-81B1-D51F-179A-9DB4C574067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461493" y="1048061"/>
            <a:ext cx="1054671" cy="1449389"/>
          </a:xfrm>
          <a:prstGeom prst="rect">
            <a:avLst/>
          </a:prstGeom>
          <a:noFill/>
          <a:ln>
            <a:noFill/>
          </a:ln>
        </p:spPr>
      </p:pic>
      <p:sp>
        <p:nvSpPr>
          <p:cNvPr id="13" name="Rectangle 12">
            <a:extLst>
              <a:ext uri="{FF2B5EF4-FFF2-40B4-BE49-F238E27FC236}">
                <a16:creationId xmlns:a16="http://schemas.microsoft.com/office/drawing/2014/main" id="{1B52E5C0-7861-573C-3B17-ED805652885F}"/>
              </a:ext>
            </a:extLst>
          </p:cNvPr>
          <p:cNvSpPr/>
          <p:nvPr/>
        </p:nvSpPr>
        <p:spPr>
          <a:xfrm>
            <a:off x="4351683" y="5649927"/>
            <a:ext cx="3386504" cy="320024"/>
          </a:xfrm>
          <a:prstGeom prst="rect">
            <a:avLst/>
          </a:prstGeom>
          <a:solidFill>
            <a:srgbClr val="C00000"/>
          </a:solidFill>
        </p:spPr>
        <p:txBody>
          <a:bodyPr wrap="none">
            <a:spAutoFit/>
          </a:bodyPr>
          <a:lstStyle/>
          <a:p>
            <a:pPr lvl="0" algn="just" fontAlgn="base">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rPr>
              <a:t>Industrial Visit to </a:t>
            </a:r>
            <a:r>
              <a:rPr lang="en-US" sz="1400" b="1" err="1">
                <a:solidFill>
                  <a:schemeClr val="bg1"/>
                </a:solidFill>
                <a:latin typeface="Cambria" panose="02040503050406030204" pitchFamily="18" charset="0"/>
                <a:ea typeface="Calibri" panose="020F0502020204030204" pitchFamily="34" charset="0"/>
              </a:rPr>
              <a:t>Somany</a:t>
            </a:r>
            <a:r>
              <a:rPr lang="en-US" sz="1400" b="1">
                <a:solidFill>
                  <a:schemeClr val="bg1"/>
                </a:solidFill>
                <a:latin typeface="Cambria" panose="02040503050406030204" pitchFamily="18" charset="0"/>
                <a:ea typeface="Calibri" panose="020F0502020204030204" pitchFamily="34" charset="0"/>
              </a:rPr>
              <a:t> Tiles factory</a:t>
            </a:r>
            <a:endParaRPr lang="en-IN" sz="1400">
              <a:solidFill>
                <a:schemeClr val="bg1"/>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B1ABB02D-DB60-A787-6F98-9A278042F02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991083" y="3419899"/>
            <a:ext cx="2020049" cy="2083078"/>
          </a:xfrm>
          <a:prstGeom prst="rect">
            <a:avLst/>
          </a:prstGeom>
          <a:noFill/>
          <a:ln>
            <a:noFill/>
          </a:ln>
        </p:spPr>
      </p:pic>
      <p:pic>
        <p:nvPicPr>
          <p:cNvPr id="15" name="Picture 14">
            <a:extLst>
              <a:ext uri="{FF2B5EF4-FFF2-40B4-BE49-F238E27FC236}">
                <a16:creationId xmlns:a16="http://schemas.microsoft.com/office/drawing/2014/main" id="{06629BD2-A1D4-BF9D-BE35-0170BA107B8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75619" y="3429000"/>
            <a:ext cx="1899147" cy="2073977"/>
          </a:xfrm>
          <a:prstGeom prst="rect">
            <a:avLst/>
          </a:prstGeom>
          <a:noFill/>
          <a:ln>
            <a:noFill/>
          </a:ln>
        </p:spPr>
      </p:pic>
      <p:sp>
        <p:nvSpPr>
          <p:cNvPr id="16" name="Rectangle 15">
            <a:extLst>
              <a:ext uri="{FF2B5EF4-FFF2-40B4-BE49-F238E27FC236}">
                <a16:creationId xmlns:a16="http://schemas.microsoft.com/office/drawing/2014/main" id="{FD1C9F45-9DE5-672B-C532-20D3281DE0BA}"/>
              </a:ext>
            </a:extLst>
          </p:cNvPr>
          <p:cNvSpPr/>
          <p:nvPr/>
        </p:nvSpPr>
        <p:spPr>
          <a:xfrm>
            <a:off x="8381017" y="2786815"/>
            <a:ext cx="3301719" cy="307777"/>
          </a:xfrm>
          <a:prstGeom prst="rect">
            <a:avLst/>
          </a:prstGeom>
          <a:solidFill>
            <a:srgbClr val="C00000"/>
          </a:solidFill>
        </p:spPr>
        <p:txBody>
          <a:bodyPr wrap="square">
            <a:spAutoFit/>
          </a:bodyPr>
          <a:lstStyle/>
          <a:p>
            <a:pPr algn="ctr" fontAlgn="base"/>
            <a:r>
              <a:rPr lang="en-IN" sz="1400" b="1">
                <a:solidFill>
                  <a:schemeClr val="bg1"/>
                </a:solidFill>
              </a:rPr>
              <a:t>Ceramic tile art mural</a:t>
            </a:r>
            <a:r>
              <a:rPr lang="en-IN" sz="1400">
                <a:solidFill>
                  <a:schemeClr val="bg1"/>
                </a:solidFill>
              </a:rPr>
              <a:t> </a:t>
            </a:r>
            <a:r>
              <a:rPr lang="en-IN" sz="1400" b="1">
                <a:solidFill>
                  <a:schemeClr val="bg1"/>
                </a:solidFill>
              </a:rPr>
              <a:t>workshop</a:t>
            </a:r>
            <a:endParaRPr lang="en-IN" sz="1400">
              <a:solidFill>
                <a:schemeClr val="bg1"/>
              </a:solidFill>
            </a:endParaRPr>
          </a:p>
        </p:txBody>
      </p:sp>
      <p:pic>
        <p:nvPicPr>
          <p:cNvPr id="17" name="Picture 16">
            <a:extLst>
              <a:ext uri="{FF2B5EF4-FFF2-40B4-BE49-F238E27FC236}">
                <a16:creationId xmlns:a16="http://schemas.microsoft.com/office/drawing/2014/main" id="{5548F90B-5E0F-1B53-ED89-3D04E45A4D88}"/>
              </a:ext>
            </a:extLst>
          </p:cNvPr>
          <p:cNvPicPr/>
          <p:nvPr/>
        </p:nvPicPr>
        <p:blipFill rotWithShape="1">
          <a:blip r:embed="rId9">
            <a:extLst>
              <a:ext uri="{28A0092B-C50C-407E-A947-70E740481C1C}">
                <a14:useLocalDpi xmlns:a14="http://schemas.microsoft.com/office/drawing/2010/main" val="0"/>
              </a:ext>
            </a:extLst>
          </a:blip>
          <a:srcRect b="29732"/>
          <a:stretch/>
        </p:blipFill>
        <p:spPr bwMode="auto">
          <a:xfrm>
            <a:off x="8156010" y="994769"/>
            <a:ext cx="3567040" cy="1765416"/>
          </a:xfrm>
          <a:prstGeom prst="rect">
            <a:avLst/>
          </a:prstGeom>
          <a:noFill/>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79598F2-8FF3-156C-F827-620357A95F3E}"/>
              </a:ext>
            </a:extLst>
          </p:cNvPr>
          <p:cNvSpPr/>
          <p:nvPr/>
        </p:nvSpPr>
        <p:spPr>
          <a:xfrm>
            <a:off x="8381017" y="5557981"/>
            <a:ext cx="3301719" cy="324128"/>
          </a:xfrm>
          <a:prstGeom prst="rect">
            <a:avLst/>
          </a:prstGeom>
          <a:solidFill>
            <a:srgbClr val="C00000"/>
          </a:solidFill>
        </p:spPr>
        <p:txBody>
          <a:bodyPr wrap="square">
            <a:spAutoFit/>
          </a:bodyPr>
          <a:lstStyle/>
          <a:p>
            <a:pPr algn="ctr">
              <a:lnSpc>
                <a:spcPct val="115000"/>
              </a:lnSpc>
              <a:spcAft>
                <a:spcPts val="1000"/>
              </a:spcAft>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Wall Of Wonder: Design Edition</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E2681E0-9C60-8D46-FE28-26ED70C33991}"/>
              </a:ext>
            </a:extLst>
          </p:cNvPr>
          <p:cNvPicPr/>
          <p:nvPr/>
        </p:nvPicPr>
        <p:blipFill rotWithShape="1">
          <a:blip r:embed="rId10"/>
          <a:srcRect l="4666" t="5583" r="5218" b="3120"/>
          <a:stretch/>
        </p:blipFill>
        <p:spPr bwMode="auto">
          <a:xfrm>
            <a:off x="8305816" y="3175280"/>
            <a:ext cx="3412474" cy="2327697"/>
          </a:xfrm>
          <a:prstGeom prst="rect">
            <a:avLst/>
          </a:prstGeom>
          <a:ln>
            <a:no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7433C3A2-CEB5-E06C-7FE7-EACF8771B0E9}"/>
              </a:ext>
            </a:extLst>
          </p:cNvPr>
          <p:cNvSpPr/>
          <p:nvPr/>
        </p:nvSpPr>
        <p:spPr>
          <a:xfrm>
            <a:off x="2765914" y="309397"/>
            <a:ext cx="6128601" cy="610488"/>
          </a:xfrm>
          <a:prstGeom prst="rect">
            <a:avLst/>
          </a:prstGeom>
        </p:spPr>
        <p:txBody>
          <a:bodyPr wrap="none">
            <a:spAutoFit/>
          </a:bodyPr>
          <a:lstStyle/>
          <a:p>
            <a:pPr algn="just">
              <a:lnSpc>
                <a:spcPct val="115000"/>
              </a:lnSpc>
              <a:spcAft>
                <a:spcPts val="1000"/>
              </a:spcAft>
            </a:pPr>
            <a:r>
              <a:rPr lang="en-US" sz="32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Learning in SOAD</a:t>
            </a:r>
            <a:endParaRPr lang="en-IN" sz="32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550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A18278-415B-1C65-6F40-202C04D7E3E3}"/>
              </a:ext>
            </a:extLst>
          </p:cNvPr>
          <p:cNvSpPr>
            <a:spLocks noGrp="1"/>
          </p:cNvSpPr>
          <p:nvPr>
            <p:ph type="sldNum" sz="quarter" idx="4"/>
          </p:nvPr>
        </p:nvSpPr>
        <p:spPr/>
        <p:txBody>
          <a:bodyPr/>
          <a:lstStyle/>
          <a:p>
            <a:fld id="{5F313B11-4BED-4CCD-96B8-4C5DBB2E6597}" type="slidenum">
              <a:rPr lang="en-IN" smtClean="0"/>
              <a:pPr/>
              <a:t>13</a:t>
            </a:fld>
            <a:endParaRPr lang="en-IN"/>
          </a:p>
        </p:txBody>
      </p:sp>
      <p:sp>
        <p:nvSpPr>
          <p:cNvPr id="4" name="TextBox 3">
            <a:extLst>
              <a:ext uri="{FF2B5EF4-FFF2-40B4-BE49-F238E27FC236}">
                <a16:creationId xmlns:a16="http://schemas.microsoft.com/office/drawing/2014/main" id="{A6AD125C-7166-7FA7-3422-2A596ADBD4FB}"/>
              </a:ext>
            </a:extLst>
          </p:cNvPr>
          <p:cNvSpPr txBox="1"/>
          <p:nvPr/>
        </p:nvSpPr>
        <p:spPr>
          <a:xfrm>
            <a:off x="3174683" y="290594"/>
            <a:ext cx="6120764" cy="555921"/>
          </a:xfrm>
          <a:prstGeom prst="rect">
            <a:avLst/>
          </a:prstGeom>
          <a:noFill/>
        </p:spPr>
        <p:txBody>
          <a:bodyPr wrap="squar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Learning in SOET</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DC2ED4B-D8F0-AC43-B678-04445CA54ADC}"/>
              </a:ext>
            </a:extLst>
          </p:cNvPr>
          <p:cNvGrpSpPr/>
          <p:nvPr/>
        </p:nvGrpSpPr>
        <p:grpSpPr>
          <a:xfrm>
            <a:off x="684769" y="956697"/>
            <a:ext cx="4546797" cy="2134932"/>
            <a:chOff x="894092" y="2095500"/>
            <a:chExt cx="7309150" cy="3276600"/>
          </a:xfrm>
        </p:grpSpPr>
        <p:pic>
          <p:nvPicPr>
            <p:cNvPr id="6" name="Picture 2">
              <a:extLst>
                <a:ext uri="{FF2B5EF4-FFF2-40B4-BE49-F238E27FC236}">
                  <a16:creationId xmlns:a16="http://schemas.microsoft.com/office/drawing/2014/main" id="{AF993044-D826-7DC9-C60A-E47FD3E917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41" b="22523"/>
            <a:stretch/>
          </p:blipFill>
          <p:spPr bwMode="auto">
            <a:xfrm>
              <a:off x="894092" y="2095500"/>
              <a:ext cx="322070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D859D7B-C243-48D8-70B7-BE25404542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242" y="2095500"/>
              <a:ext cx="4064000" cy="3222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AFDA94F-4A3E-3369-7751-4FA61CA6BFA3}"/>
              </a:ext>
            </a:extLst>
          </p:cNvPr>
          <p:cNvGrpSpPr/>
          <p:nvPr/>
        </p:nvGrpSpPr>
        <p:grpSpPr>
          <a:xfrm>
            <a:off x="6017643" y="911250"/>
            <a:ext cx="4646056" cy="2180379"/>
            <a:chOff x="9296194" y="2209800"/>
            <a:chExt cx="6905831" cy="4347234"/>
          </a:xfrm>
        </p:grpSpPr>
        <p:pic>
          <p:nvPicPr>
            <p:cNvPr id="9" name="Picture 6">
              <a:extLst>
                <a:ext uri="{FF2B5EF4-FFF2-40B4-BE49-F238E27FC236}">
                  <a16:creationId xmlns:a16="http://schemas.microsoft.com/office/drawing/2014/main" id="{FDCB24DD-097B-AA85-EA34-1363E88567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194" y="2209800"/>
              <a:ext cx="3248025" cy="4330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49694AF0-F56C-295B-BF92-87ABE4E634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0" y="2226334"/>
              <a:ext cx="3248025" cy="4330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7FA1471A-6FF6-801A-6EB5-28BC5FB52A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0525" y="3792713"/>
            <a:ext cx="2909192" cy="2180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C6BC9B6-A135-AE9F-5918-09028144C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9634" y="3745804"/>
            <a:ext cx="2745385" cy="21803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C84CA97B-2114-192E-8A20-4EE324795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6944" y="3741482"/>
            <a:ext cx="2697005" cy="21392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36AD0B9-DAA4-927D-160E-6A751C4D8155}"/>
              </a:ext>
            </a:extLst>
          </p:cNvPr>
          <p:cNvSpPr txBox="1"/>
          <p:nvPr/>
        </p:nvSpPr>
        <p:spPr>
          <a:xfrm>
            <a:off x="817136" y="3056344"/>
            <a:ext cx="4215971"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Field Projects on Digital Marketing (APPWARS Technologies Pvt Ltd)</a:t>
            </a:r>
            <a:endParaRPr lang="en-IN" sz="14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EC80256-8E8D-AA08-9134-B6177D764A1D}"/>
              </a:ext>
            </a:extLst>
          </p:cNvPr>
          <p:cNvSpPr txBox="1"/>
          <p:nvPr/>
        </p:nvSpPr>
        <p:spPr>
          <a:xfrm>
            <a:off x="1470525" y="5973093"/>
            <a:ext cx="2904925"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Industrial Visit at Honda Cars India Pvt. Ltd. </a:t>
            </a:r>
            <a:r>
              <a:rPr lang="en-US" sz="1400" b="1" i="0" err="1">
                <a:solidFill>
                  <a:schemeClr val="bg1"/>
                </a:solidFill>
                <a:effectLst/>
                <a:latin typeface="Arial" panose="020B0604020202020204" pitchFamily="34" charset="0"/>
                <a:cs typeface="Arial" panose="020B0604020202020204" pitchFamily="34" charset="0"/>
              </a:rPr>
              <a:t>Bhiwadi</a:t>
            </a:r>
            <a:endParaRPr lang="en-IN" sz="140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07F4382-085A-2795-58C6-9B4AF500A055}"/>
              </a:ext>
            </a:extLst>
          </p:cNvPr>
          <p:cNvSpPr txBox="1"/>
          <p:nvPr/>
        </p:nvSpPr>
        <p:spPr>
          <a:xfrm>
            <a:off x="5623916" y="5973093"/>
            <a:ext cx="4646056"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One day Workshop on Computer hardware Assembling</a:t>
            </a:r>
            <a:endParaRPr lang="en-IN" sz="14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5F9280A-D4A7-7D9A-0CF9-C05189B2524B}"/>
              </a:ext>
            </a:extLst>
          </p:cNvPr>
          <p:cNvSpPr txBox="1"/>
          <p:nvPr/>
        </p:nvSpPr>
        <p:spPr>
          <a:xfrm>
            <a:off x="6089107" y="3125557"/>
            <a:ext cx="4487719"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Cyber security and digital awareness for the peoples of Village, </a:t>
            </a:r>
            <a:r>
              <a:rPr lang="en-US" sz="1400" b="1" i="0" err="1">
                <a:solidFill>
                  <a:schemeClr val="bg1"/>
                </a:solidFill>
                <a:effectLst/>
                <a:latin typeface="Arial" panose="020B0604020202020204" pitchFamily="34" charset="0"/>
                <a:cs typeface="Arial" panose="020B0604020202020204" pitchFamily="34" charset="0"/>
              </a:rPr>
              <a:t>Alipur</a:t>
            </a:r>
            <a:r>
              <a:rPr lang="en-US" sz="1400" b="1" i="0">
                <a:solidFill>
                  <a:schemeClr val="bg1"/>
                </a:solidFill>
                <a:effectLst/>
                <a:latin typeface="Arial" panose="020B0604020202020204" pitchFamily="34" charset="0"/>
                <a:cs typeface="Arial" panose="020B0604020202020204" pitchFamily="34" charset="0"/>
              </a:rPr>
              <a:t>: A case study.</a:t>
            </a:r>
            <a:endParaRPr lang="en-IN"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65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F8F75C-632E-FD6E-FBA6-8BFEF9BACAB3}"/>
              </a:ext>
            </a:extLst>
          </p:cNvPr>
          <p:cNvSpPr>
            <a:spLocks noGrp="1"/>
          </p:cNvSpPr>
          <p:nvPr>
            <p:ph type="sldNum" sz="quarter" idx="4"/>
          </p:nvPr>
        </p:nvSpPr>
        <p:spPr/>
        <p:txBody>
          <a:bodyPr/>
          <a:lstStyle/>
          <a:p>
            <a:fld id="{5F313B11-4BED-4CCD-96B8-4C5DBB2E6597}" type="slidenum">
              <a:rPr lang="en-IN" smtClean="0"/>
              <a:pPr/>
              <a:t>14</a:t>
            </a:fld>
            <a:endParaRPr lang="en-IN"/>
          </a:p>
        </p:txBody>
      </p:sp>
      <p:sp>
        <p:nvSpPr>
          <p:cNvPr id="3" name="Rectangle 2">
            <a:extLst>
              <a:ext uri="{FF2B5EF4-FFF2-40B4-BE49-F238E27FC236}">
                <a16:creationId xmlns:a16="http://schemas.microsoft.com/office/drawing/2014/main" id="{98C13678-3985-930C-F940-6D50768AC507}"/>
              </a:ext>
            </a:extLst>
          </p:cNvPr>
          <p:cNvSpPr/>
          <p:nvPr/>
        </p:nvSpPr>
        <p:spPr>
          <a:xfrm>
            <a:off x="969532" y="239750"/>
            <a:ext cx="8890575" cy="545727"/>
          </a:xfrm>
          <a:prstGeom prst="rect">
            <a:avLst/>
          </a:prstGeom>
        </p:spPr>
        <p:txBody>
          <a:bodyPr wrap="non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and Participative Learning in SOHMCT</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825FD1B9-6990-8E65-AF7E-5D77001FEF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 y="1081042"/>
            <a:ext cx="3048897" cy="2131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DA3729-2DB9-4756-A69F-10585F9A2699}"/>
              </a:ext>
            </a:extLst>
          </p:cNvPr>
          <p:cNvSpPr txBox="1"/>
          <p:nvPr/>
        </p:nvSpPr>
        <p:spPr>
          <a:xfrm>
            <a:off x="832896" y="3220083"/>
            <a:ext cx="2876622" cy="360000"/>
          </a:xfrm>
          <a:prstGeom prst="rect">
            <a:avLst/>
          </a:prstGeom>
          <a:solidFill>
            <a:srgbClr val="C00000"/>
          </a:solidFill>
        </p:spPr>
        <p:txBody>
          <a:bodyPr wrap="square">
            <a:spAutoFit/>
          </a:bodyPr>
          <a:lstStyle/>
          <a:p>
            <a:r>
              <a:rPr lang="en-US" sz="1200" b="1" i="0" u="none" strike="noStrike">
                <a:solidFill>
                  <a:schemeClr val="bg1"/>
                </a:solidFill>
                <a:effectLst/>
                <a:latin typeface="Arial" panose="020B0604020202020204" pitchFamily="34" charset="0"/>
                <a:cs typeface="Arial" panose="020B0604020202020204" pitchFamily="34" charset="0"/>
              </a:rPr>
              <a:t>Harmonizing desserts of the country</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578CE244-C95B-1D29-AB0D-87BBD7D0F4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04" r="-1616" b="55467"/>
          <a:stretch/>
        </p:blipFill>
        <p:spPr bwMode="auto">
          <a:xfrm>
            <a:off x="4818329" y="1074704"/>
            <a:ext cx="2850990" cy="21382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62C94D4-41FD-8C22-032D-5ACF828F5A62}"/>
              </a:ext>
            </a:extLst>
          </p:cNvPr>
          <p:cNvSpPr txBox="1"/>
          <p:nvPr/>
        </p:nvSpPr>
        <p:spPr>
          <a:xfrm>
            <a:off x="4799109" y="3195662"/>
            <a:ext cx="2850990" cy="646331"/>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Project work (</a:t>
            </a:r>
            <a:r>
              <a:rPr lang="en-US" sz="1200" b="1" i="0" u="none" strike="noStrike" err="1">
                <a:solidFill>
                  <a:schemeClr val="bg1"/>
                </a:solidFill>
                <a:effectLst/>
                <a:latin typeface="Arial" panose="020B0604020202020204" pitchFamily="34" charset="0"/>
                <a:cs typeface="Arial" panose="020B0604020202020204" pitchFamily="34" charset="0"/>
              </a:rPr>
              <a:t>fairmont</a:t>
            </a:r>
            <a:r>
              <a:rPr lang="en-US" sz="1200" b="1" i="0" u="none" strike="noStrike">
                <a:solidFill>
                  <a:schemeClr val="bg1"/>
                </a:solidFill>
                <a:effectLst/>
                <a:latin typeface="Arial" panose="020B0604020202020204" pitchFamily="34" charset="0"/>
                <a:cs typeface="Arial" panose="020B0604020202020204" pitchFamily="34" charset="0"/>
              </a:rPr>
              <a:t> Jaipur) Project work part two: Working in a specific department</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9" name="Picture 12">
            <a:extLst>
              <a:ext uri="{FF2B5EF4-FFF2-40B4-BE49-F238E27FC236}">
                <a16:creationId xmlns:a16="http://schemas.microsoft.com/office/drawing/2014/main" id="{70839C93-0125-EE62-90FC-141A212553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939" r="1515"/>
          <a:stretch/>
        </p:blipFill>
        <p:spPr bwMode="auto">
          <a:xfrm>
            <a:off x="8605357" y="1006314"/>
            <a:ext cx="2597695" cy="21319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EF66F8-684D-D56C-E201-DE294896120A}"/>
              </a:ext>
            </a:extLst>
          </p:cNvPr>
          <p:cNvSpPr txBox="1"/>
          <p:nvPr/>
        </p:nvSpPr>
        <p:spPr>
          <a:xfrm>
            <a:off x="8605357" y="3143579"/>
            <a:ext cx="2597695" cy="461665"/>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The Art Of Stain Removal and Flower Arrangement</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12" name="Picture 8">
            <a:extLst>
              <a:ext uri="{FF2B5EF4-FFF2-40B4-BE49-F238E27FC236}">
                <a16:creationId xmlns:a16="http://schemas.microsoft.com/office/drawing/2014/main" id="{0D716639-9F5E-92C9-16DD-B30A2CB5FD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106" y="3704845"/>
            <a:ext cx="3190321" cy="17945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F74A3141-A241-3C95-C96E-C632DB63E0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9848" y="3958840"/>
            <a:ext cx="3663866" cy="1639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BA55062A-1F2E-BDBC-BBB5-898E39C5AC4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938" r="-82"/>
          <a:stretch/>
        </p:blipFill>
        <p:spPr bwMode="auto">
          <a:xfrm>
            <a:off x="8742077" y="3728609"/>
            <a:ext cx="2460975" cy="21000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667192B-06E1-2CDB-39B2-67B5AE7CC017}"/>
              </a:ext>
            </a:extLst>
          </p:cNvPr>
          <p:cNvSpPr txBox="1"/>
          <p:nvPr/>
        </p:nvSpPr>
        <p:spPr>
          <a:xfrm>
            <a:off x="795105" y="5503770"/>
            <a:ext cx="3190322" cy="830997"/>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Project work First new MOU (Posh Domo), Project work: Students will be designing the curriculum for the Jobs related to Housekeeping and Home Chef</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F195A1-C9EF-744D-0640-A9A85C106C8B}"/>
              </a:ext>
            </a:extLst>
          </p:cNvPr>
          <p:cNvSpPr txBox="1"/>
          <p:nvPr/>
        </p:nvSpPr>
        <p:spPr>
          <a:xfrm>
            <a:off x="4392671" y="5642268"/>
            <a:ext cx="3663865" cy="360000"/>
          </a:xfrm>
          <a:prstGeom prst="rect">
            <a:avLst/>
          </a:prstGeom>
          <a:solidFill>
            <a:srgbClr val="C00000"/>
          </a:solidFill>
        </p:spPr>
        <p:txBody>
          <a:bodyPr wrap="square">
            <a:spAutoFit/>
          </a:bodyPr>
          <a:lstStyle/>
          <a:p>
            <a:pPr algn="ctr"/>
            <a:r>
              <a:rPr lang="en-US" sz="1400" b="1" i="0" u="none" strike="noStrike">
                <a:solidFill>
                  <a:schemeClr val="bg1"/>
                </a:solidFill>
                <a:effectLst/>
                <a:latin typeface="Arial" panose="020B0604020202020204" pitchFamily="34" charset="0"/>
                <a:cs typeface="Arial" panose="020B0604020202020204" pitchFamily="34" charset="0"/>
              </a:rPr>
              <a:t>Activity of HACCP on health and hygiene</a:t>
            </a:r>
            <a:r>
              <a:rPr lang="en-US" sz="1400" b="1">
                <a:solidFill>
                  <a:schemeClr val="bg1"/>
                </a:solidFill>
                <a:latin typeface="Arial" panose="020B0604020202020204" pitchFamily="34" charset="0"/>
                <a:cs typeface="Arial" panose="020B0604020202020204" pitchFamily="34" charset="0"/>
              </a:rPr>
              <a:t> </a:t>
            </a:r>
            <a:endParaRPr lang="en-IN" sz="14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5EA700D-E7EF-9D45-A883-783476D10BA1}"/>
              </a:ext>
            </a:extLst>
          </p:cNvPr>
          <p:cNvSpPr txBox="1"/>
          <p:nvPr/>
        </p:nvSpPr>
        <p:spPr>
          <a:xfrm>
            <a:off x="8742077" y="5848971"/>
            <a:ext cx="2460975" cy="646331"/>
          </a:xfrm>
          <a:prstGeom prst="rect">
            <a:avLst/>
          </a:prstGeom>
          <a:solidFill>
            <a:srgbClr val="C00000"/>
          </a:solidFill>
        </p:spPr>
        <p:txBody>
          <a:bodyPr wrap="square">
            <a:spAutoFit/>
          </a:bodyPr>
          <a:lstStyle/>
          <a:p>
            <a:pPr algn="ctr"/>
            <a:r>
              <a:rPr lang="en-US" sz="1200" b="1" i="0">
                <a:solidFill>
                  <a:schemeClr val="bg1"/>
                </a:solidFill>
                <a:effectLst/>
                <a:latin typeface="Arial" panose="020B0604020202020204" pitchFamily="34" charset="0"/>
                <a:cs typeface="Arial" panose="020B0604020202020204" pitchFamily="34" charset="0"/>
              </a:rPr>
              <a:t>Workshop on ""Menu Types: Courses &amp; Planning"" (Life Skill -</a:t>
            </a:r>
            <a:endParaRPr lang="en-IN"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439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D96590-B69A-93D7-F498-015B99523B97}"/>
              </a:ext>
            </a:extLst>
          </p:cNvPr>
          <p:cNvSpPr>
            <a:spLocks noGrp="1"/>
          </p:cNvSpPr>
          <p:nvPr>
            <p:ph type="sldNum" sz="quarter" idx="4"/>
          </p:nvPr>
        </p:nvSpPr>
        <p:spPr/>
        <p:txBody>
          <a:bodyPr/>
          <a:lstStyle/>
          <a:p>
            <a:fld id="{5F313B11-4BED-4CCD-96B8-4C5DBB2E6597}" type="slidenum">
              <a:rPr lang="en-IN" smtClean="0"/>
              <a:pPr/>
              <a:t>15</a:t>
            </a:fld>
            <a:endParaRPr lang="en-IN"/>
          </a:p>
        </p:txBody>
      </p:sp>
      <p:sp>
        <p:nvSpPr>
          <p:cNvPr id="3" name="Rectangle 2">
            <a:extLst>
              <a:ext uri="{FF2B5EF4-FFF2-40B4-BE49-F238E27FC236}">
                <a16:creationId xmlns:a16="http://schemas.microsoft.com/office/drawing/2014/main" id="{2A0AB8D6-293E-E817-66C8-C22379735F15}"/>
              </a:ext>
            </a:extLst>
          </p:cNvPr>
          <p:cNvSpPr/>
          <p:nvPr/>
        </p:nvSpPr>
        <p:spPr>
          <a:xfrm>
            <a:off x="1481090" y="254301"/>
            <a:ext cx="8350363" cy="545727"/>
          </a:xfrm>
          <a:prstGeom prst="rect">
            <a:avLst/>
          </a:prstGeom>
        </p:spPr>
        <p:txBody>
          <a:bodyPr wrap="non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and Participative Learning in SOED</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87F9BCC-75CE-1957-4A3E-50CE52C1D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037" y="1201183"/>
            <a:ext cx="3221409" cy="1924178"/>
          </a:xfrm>
          <a:prstGeom prst="parallelogram">
            <a:avLst/>
          </a:prstGeom>
        </p:spPr>
      </p:pic>
      <p:pic>
        <p:nvPicPr>
          <p:cNvPr id="5" name="Picture 4">
            <a:extLst>
              <a:ext uri="{FF2B5EF4-FFF2-40B4-BE49-F238E27FC236}">
                <a16:creationId xmlns:a16="http://schemas.microsoft.com/office/drawing/2014/main" id="{6535B42E-E44D-F3CD-08C7-1122D9A71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675" y="1105440"/>
            <a:ext cx="2877738" cy="2019920"/>
          </a:xfrm>
          <a:prstGeom prst="parallelogram">
            <a:avLst/>
          </a:prstGeom>
        </p:spPr>
      </p:pic>
      <p:pic>
        <p:nvPicPr>
          <p:cNvPr id="6" name="Picture 5">
            <a:extLst>
              <a:ext uri="{FF2B5EF4-FFF2-40B4-BE49-F238E27FC236}">
                <a16:creationId xmlns:a16="http://schemas.microsoft.com/office/drawing/2014/main" id="{0D51D7FB-2A5E-52A6-C449-9EBA80DE2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65" y="3942473"/>
            <a:ext cx="3984247" cy="1697129"/>
          </a:xfrm>
          <a:prstGeom prst="parallelogram">
            <a:avLst/>
          </a:prstGeom>
        </p:spPr>
      </p:pic>
      <p:pic>
        <p:nvPicPr>
          <p:cNvPr id="7" name="Picture 6">
            <a:extLst>
              <a:ext uri="{FF2B5EF4-FFF2-40B4-BE49-F238E27FC236}">
                <a16:creationId xmlns:a16="http://schemas.microsoft.com/office/drawing/2014/main" id="{58670233-095C-0EA8-4A1A-94AC40B38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9257" y="3958242"/>
            <a:ext cx="3693639" cy="1746460"/>
          </a:xfrm>
          <a:prstGeom prst="parallelogram">
            <a:avLst/>
          </a:prstGeom>
        </p:spPr>
      </p:pic>
      <p:pic>
        <p:nvPicPr>
          <p:cNvPr id="8" name="Picture 7">
            <a:extLst>
              <a:ext uri="{FF2B5EF4-FFF2-40B4-BE49-F238E27FC236}">
                <a16:creationId xmlns:a16="http://schemas.microsoft.com/office/drawing/2014/main" id="{87B5C8EE-AF8B-8287-2B1F-73C44B371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077" y="1201182"/>
            <a:ext cx="3244215" cy="1859191"/>
          </a:xfrm>
          <a:prstGeom prst="parallelogram">
            <a:avLst/>
          </a:prstGeom>
        </p:spPr>
      </p:pic>
      <p:sp>
        <p:nvSpPr>
          <p:cNvPr id="9" name="TextBox 8">
            <a:extLst>
              <a:ext uri="{FF2B5EF4-FFF2-40B4-BE49-F238E27FC236}">
                <a16:creationId xmlns:a16="http://schemas.microsoft.com/office/drawing/2014/main" id="{97711522-9757-7790-1E1A-62D87DF0D7DE}"/>
              </a:ext>
            </a:extLst>
          </p:cNvPr>
          <p:cNvSpPr txBox="1"/>
          <p:nvPr/>
        </p:nvSpPr>
        <p:spPr>
          <a:xfrm>
            <a:off x="956031" y="3148655"/>
            <a:ext cx="3244215" cy="461665"/>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Students showcasing the props used in their storytelling and drama sessions</a:t>
            </a:r>
            <a:endParaRPr lang="en-IN" sz="1200" b="1" kern="10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1604461-75C4-8CD0-DF75-31C2446890DB}"/>
              </a:ext>
            </a:extLst>
          </p:cNvPr>
          <p:cNvSpPr txBox="1"/>
          <p:nvPr/>
        </p:nvSpPr>
        <p:spPr>
          <a:xfrm>
            <a:off x="4416516" y="3173329"/>
            <a:ext cx="3366975" cy="646331"/>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Volunteers from Save </a:t>
            </a:r>
            <a:r>
              <a:rPr lang="en-IN" sz="1200" b="1" kern="100" err="1">
                <a:effectLst/>
                <a:latin typeface="Arial" panose="020B0604020202020204" pitchFamily="34" charset="0"/>
                <a:ea typeface="Arial" panose="020B0604020202020204" pitchFamily="34" charset="0"/>
                <a:cs typeface="Arial" panose="020B0604020202020204" pitchFamily="34" charset="0"/>
              </a:rPr>
              <a:t>Aravali</a:t>
            </a:r>
            <a:r>
              <a:rPr lang="en-IN" sz="1200" b="1" kern="100">
                <a:effectLst/>
                <a:latin typeface="Arial" panose="020B0604020202020204" pitchFamily="34" charset="0"/>
                <a:ea typeface="Arial" panose="020B0604020202020204" pitchFamily="34" charset="0"/>
                <a:cs typeface="Arial" panose="020B0604020202020204" pitchFamily="34" charset="0"/>
              </a:rPr>
              <a:t> Trust explaining the procedure of Wastewater Management to the student-teachers</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89E32F4-7E68-F750-3C97-7264CEF8DF68}"/>
              </a:ext>
            </a:extLst>
          </p:cNvPr>
          <p:cNvSpPr txBox="1"/>
          <p:nvPr/>
        </p:nvSpPr>
        <p:spPr>
          <a:xfrm>
            <a:off x="1958665" y="5757988"/>
            <a:ext cx="3560445" cy="461665"/>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Student-teacher detailing the various features of Gmail to the teachers of the school</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E6DE456-53B3-5F06-7B8F-AC413FB4F81E}"/>
              </a:ext>
            </a:extLst>
          </p:cNvPr>
          <p:cNvSpPr txBox="1"/>
          <p:nvPr/>
        </p:nvSpPr>
        <p:spPr>
          <a:xfrm>
            <a:off x="5523093" y="5757988"/>
            <a:ext cx="4308360" cy="646331"/>
          </a:xfrm>
          <a:prstGeom prst="rect">
            <a:avLst/>
          </a:prstGeom>
          <a:noFill/>
        </p:spPr>
        <p:txBody>
          <a:bodyPr wrap="square">
            <a:spAutoFit/>
          </a:bodyPr>
          <a:lstStyle/>
          <a:p>
            <a:pPr marR="34290" lvl="3" algn="ctr">
              <a:spcBef>
                <a:spcPts val="1200"/>
              </a:spcBef>
              <a:spcAft>
                <a:spcPts val="0"/>
              </a:spcAft>
            </a:pPr>
            <a:r>
              <a:rPr lang="en-IN" sz="1200" b="1">
                <a:effectLst/>
                <a:latin typeface="Arial" panose="020B0604020202020204" pitchFamily="34" charset="0"/>
                <a:ea typeface="Georgia" panose="02040502050405020303" pitchFamily="18" charset="0"/>
                <a:cs typeface="Arial" panose="020B0604020202020204" pitchFamily="34" charset="0"/>
              </a:rPr>
              <a:t>A Workshop on Idea Forge: Navigating Problem Solving and Ideation</a:t>
            </a:r>
            <a:endParaRPr lang="en-IN" sz="1200">
              <a:effectLst/>
              <a:latin typeface="Arial" panose="020B0604020202020204" pitchFamily="34" charset="0"/>
              <a:ea typeface="Georgia" panose="02040502050405020303" pitchFamily="18" charset="0"/>
              <a:cs typeface="Arial" panose="020B0604020202020204" pitchFamily="34" charset="0"/>
            </a:endParaRPr>
          </a:p>
        </p:txBody>
      </p:sp>
      <p:sp>
        <p:nvSpPr>
          <p:cNvPr id="17" name="TextBox 16">
            <a:extLst>
              <a:ext uri="{FF2B5EF4-FFF2-40B4-BE49-F238E27FC236}">
                <a16:creationId xmlns:a16="http://schemas.microsoft.com/office/drawing/2014/main" id="{95DAD994-570A-5CE0-E2B8-AD7B5330C12D}"/>
              </a:ext>
            </a:extLst>
          </p:cNvPr>
          <p:cNvSpPr txBox="1"/>
          <p:nvPr/>
        </p:nvSpPr>
        <p:spPr>
          <a:xfrm>
            <a:off x="7745527" y="3119667"/>
            <a:ext cx="3834765" cy="646331"/>
          </a:xfrm>
          <a:prstGeom prst="rect">
            <a:avLst/>
          </a:prstGeom>
          <a:noFill/>
        </p:spPr>
        <p:txBody>
          <a:bodyPr wrap="square">
            <a:spAutoFit/>
          </a:bodyPr>
          <a:lstStyle/>
          <a:p>
            <a:pPr marL="457200" algn="ctr">
              <a:spcAft>
                <a:spcPts val="800"/>
              </a:spcAft>
            </a:pPr>
            <a:r>
              <a:rPr lang="en-IN" sz="1200" b="1" kern="100">
                <a:solidFill>
                  <a:srgbClr val="000000"/>
                </a:solidFill>
                <a:effectLst/>
                <a:latin typeface="Arial" panose="020B0604020202020204" pitchFamily="34" charset="0"/>
                <a:ea typeface="Arial" panose="020B0604020202020204" pitchFamily="34" charset="0"/>
                <a:cs typeface="Arial" panose="020B0604020202020204" pitchFamily="34" charset="0"/>
              </a:rPr>
              <a:t>Student teachers engage students with different activities and make learning a joyful experience while teaching </a:t>
            </a:r>
            <a:r>
              <a:rPr lang="en-IN" sz="1200" b="1" kern="100">
                <a:solidFill>
                  <a:srgbClr val="000000"/>
                </a:solidFill>
                <a:latin typeface="Arial" panose="020B0604020202020204" pitchFamily="34" charset="0"/>
                <a:ea typeface="Arial" panose="020B0604020202020204" pitchFamily="34" charset="0"/>
                <a:cs typeface="Arial" panose="020B0604020202020204" pitchFamily="34" charset="0"/>
              </a:rPr>
              <a:t>at school</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699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6D852-74B8-1371-E3B4-0E6F3A329670}"/>
              </a:ext>
            </a:extLst>
          </p:cNvPr>
          <p:cNvSpPr>
            <a:spLocks noGrp="1"/>
          </p:cNvSpPr>
          <p:nvPr>
            <p:ph type="sldNum" sz="quarter" idx="4"/>
          </p:nvPr>
        </p:nvSpPr>
        <p:spPr/>
        <p:txBody>
          <a:bodyPr/>
          <a:lstStyle/>
          <a:p>
            <a:fld id="{5F313B11-4BED-4CCD-96B8-4C5DBB2E6597}" type="slidenum">
              <a:rPr lang="en-IN" smtClean="0"/>
              <a:pPr/>
              <a:t>16</a:t>
            </a:fld>
            <a:endParaRPr lang="en-IN"/>
          </a:p>
        </p:txBody>
      </p:sp>
      <p:sp>
        <p:nvSpPr>
          <p:cNvPr id="3" name="TextBox 17">
            <a:extLst>
              <a:ext uri="{FF2B5EF4-FFF2-40B4-BE49-F238E27FC236}">
                <a16:creationId xmlns:a16="http://schemas.microsoft.com/office/drawing/2014/main" id="{D98EA983-72E1-193A-DE8E-FD326872163F}"/>
              </a:ext>
            </a:extLst>
          </p:cNvPr>
          <p:cNvSpPr txBox="1"/>
          <p:nvPr/>
        </p:nvSpPr>
        <p:spPr>
          <a:xfrm>
            <a:off x="521970" y="255270"/>
            <a:ext cx="10363200" cy="632033"/>
          </a:xfrm>
          <a:prstGeom prst="rect">
            <a:avLst/>
          </a:prstGeom>
        </p:spPr>
        <p:txBody>
          <a:bodyPr wrap="square" lIns="0" tIns="0" rIns="0" bIns="0" rtlCol="0" anchor="t">
            <a:spAutoFit/>
          </a:bodyPr>
          <a:lstStyle/>
          <a:p>
            <a:pPr algn="ctr">
              <a:lnSpc>
                <a:spcPts val="5599"/>
              </a:lnSpc>
              <a:spcBef>
                <a:spcPct val="0"/>
              </a:spcBef>
            </a:pPr>
            <a:r>
              <a:rPr lang="en-US" sz="3200" b="1">
                <a:solidFill>
                  <a:schemeClr val="tx2">
                    <a:lumMod val="75000"/>
                    <a:lumOff val="25000"/>
                  </a:schemeClr>
                </a:solidFill>
                <a:latin typeface="Arial" panose="020B0604020202020204" pitchFamily="34" charset="0"/>
                <a:ea typeface="Poppins Bold"/>
                <a:cs typeface="Arial" panose="020B0604020202020204" pitchFamily="34" charset="0"/>
                <a:sym typeface="Poppins Bold"/>
              </a:rPr>
              <a:t>Assessment</a:t>
            </a:r>
          </a:p>
        </p:txBody>
      </p:sp>
      <p:graphicFrame>
        <p:nvGraphicFramePr>
          <p:cNvPr id="4" name="Diagram 3">
            <a:extLst>
              <a:ext uri="{FF2B5EF4-FFF2-40B4-BE49-F238E27FC236}">
                <a16:creationId xmlns:a16="http://schemas.microsoft.com/office/drawing/2014/main" id="{EDF98465-7824-AD9D-79AC-49DF6CE64FA2}"/>
              </a:ext>
            </a:extLst>
          </p:cNvPr>
          <p:cNvGraphicFramePr/>
          <p:nvPr>
            <p:extLst>
              <p:ext uri="{D42A27DB-BD31-4B8C-83A1-F6EECF244321}">
                <p14:modId xmlns:p14="http://schemas.microsoft.com/office/powerpoint/2010/main" val="1639820272"/>
              </p:ext>
            </p:extLst>
          </p:nvPr>
        </p:nvGraphicFramePr>
        <p:xfrm>
          <a:off x="1748790" y="1005840"/>
          <a:ext cx="9136380" cy="2610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A4B8457-377D-34E2-33E0-8DFDD14351DF}"/>
              </a:ext>
            </a:extLst>
          </p:cNvPr>
          <p:cNvSpPr txBox="1"/>
          <p:nvPr/>
        </p:nvSpPr>
        <p:spPr>
          <a:xfrm>
            <a:off x="1749491" y="3856174"/>
            <a:ext cx="9140792" cy="2287806"/>
          </a:xfrm>
          <a:prstGeom prst="rect">
            <a:avLst/>
          </a:prstGeom>
          <a:noFill/>
        </p:spPr>
        <p:txBody>
          <a:bodyPr wrap="square" lIns="91440" tIns="45720" rIns="91440" bIns="45720" anchor="t">
            <a:spAutoFit/>
          </a:bodyPr>
          <a:lstStyle/>
          <a:p>
            <a:pPr marL="457200" indent="-457200" algn="just" fontAlgn="base">
              <a:spcAft>
                <a:spcPts val="1000"/>
              </a:spcAft>
              <a:buFont typeface="Arial" panose="020B0604020202020204" pitchFamily="34" charset="0"/>
              <a:buChar char="•"/>
            </a:pPr>
            <a:r>
              <a:rPr lang="en-GB" b="0" i="0">
                <a:effectLst/>
                <a:latin typeface="Arial"/>
                <a:cs typeface="Arial"/>
              </a:rPr>
              <a:t>From 2024-25, </a:t>
            </a:r>
            <a:r>
              <a:rPr lang="en-GB" b="1" i="0">
                <a:effectLst/>
                <a:latin typeface="Arial"/>
                <a:cs typeface="Arial"/>
              </a:rPr>
              <a:t>One credit </a:t>
            </a:r>
            <a:r>
              <a:rPr lang="en-GB" b="0" i="0">
                <a:effectLst/>
                <a:latin typeface="Arial"/>
                <a:cs typeface="Arial"/>
              </a:rPr>
              <a:t>from participation in co-curricular activities like Club/Society activities that contribute to their personal development, leadership skills, and community engagement.</a:t>
            </a:r>
          </a:p>
          <a:p>
            <a:pPr marL="457200" indent="-457200" algn="just" fontAlgn="base">
              <a:spcAft>
                <a:spcPts val="1000"/>
              </a:spcAft>
              <a:buFont typeface="Arial" panose="020B0604020202020204" pitchFamily="34" charset="0"/>
              <a:buChar char="•"/>
            </a:pPr>
            <a:r>
              <a:rPr lang="en-GB" b="0" i="0">
                <a:effectLst/>
                <a:latin typeface="Arial"/>
                <a:cs typeface="Arial"/>
              </a:rPr>
              <a:t>Under the category of </a:t>
            </a:r>
            <a:r>
              <a:rPr lang="en-GB" b="1" i="0">
                <a:effectLst/>
                <a:latin typeface="Arial"/>
                <a:cs typeface="Arial"/>
              </a:rPr>
              <a:t>Club/Society</a:t>
            </a:r>
            <a:r>
              <a:rPr lang="en-GB" b="0" i="0">
                <a:effectLst/>
                <a:latin typeface="Arial"/>
                <a:cs typeface="Arial"/>
              </a:rPr>
              <a:t>, 1 credit can be earned by registration in one of the Club/Societies of university and active participation in the events organized by the club/society   </a:t>
            </a:r>
            <a:r>
              <a:rPr lang="en-GB" b="1" i="0">
                <a:effectLst/>
                <a:latin typeface="Arial"/>
                <a:cs typeface="Arial"/>
              </a:rPr>
              <a:t>OR</a:t>
            </a:r>
            <a:endParaRPr lang="en-GB" b="0" i="0">
              <a:effectLst/>
              <a:latin typeface="Arial"/>
              <a:cs typeface="Arial"/>
            </a:endParaRPr>
          </a:p>
          <a:p>
            <a:pPr marL="228600" indent="-457200" algn="just" fontAlgn="base">
              <a:spcAft>
                <a:spcPts val="1000"/>
              </a:spcAft>
              <a:buFont typeface="Arial" panose="020B0604020202020204" pitchFamily="34" charset="0"/>
              <a:buChar char="•"/>
            </a:pPr>
            <a:r>
              <a:rPr lang="en-GB" b="0" i="0">
                <a:effectLst/>
                <a:latin typeface="Arial"/>
                <a:cs typeface="Arial"/>
              </a:rPr>
              <a:t>15 hours of active engagement in any of the recreational/sports activities</a:t>
            </a:r>
          </a:p>
        </p:txBody>
      </p:sp>
      <p:sp>
        <p:nvSpPr>
          <p:cNvPr id="6" name="TextBox 5">
            <a:extLst>
              <a:ext uri="{FF2B5EF4-FFF2-40B4-BE49-F238E27FC236}">
                <a16:creationId xmlns:a16="http://schemas.microsoft.com/office/drawing/2014/main" id="{734C724D-C18E-23A8-5BE2-C94226627BAE}"/>
              </a:ext>
            </a:extLst>
          </p:cNvPr>
          <p:cNvSpPr txBox="1"/>
          <p:nvPr/>
        </p:nvSpPr>
        <p:spPr>
          <a:xfrm>
            <a:off x="2076272" y="2635215"/>
            <a:ext cx="475989" cy="461665"/>
          </a:xfrm>
          <a:prstGeom prst="rect">
            <a:avLst/>
          </a:prstGeom>
          <a:noFill/>
        </p:spPr>
        <p:txBody>
          <a:bodyPr wrap="square" rtlCol="0">
            <a:spAutoFit/>
          </a:bodyPr>
          <a:lstStyle/>
          <a:p>
            <a:r>
              <a:rPr lang="en-IN" sz="2400" b="1">
                <a:solidFill>
                  <a:schemeClr val="bg1"/>
                </a:solidFill>
              </a:rPr>
              <a:t>2</a:t>
            </a:r>
          </a:p>
        </p:txBody>
      </p:sp>
      <p:sp>
        <p:nvSpPr>
          <p:cNvPr id="8" name="TextBox 7">
            <a:extLst>
              <a:ext uri="{FF2B5EF4-FFF2-40B4-BE49-F238E27FC236}">
                <a16:creationId xmlns:a16="http://schemas.microsoft.com/office/drawing/2014/main" id="{EFBF55B5-5684-A69D-2B90-B1D9825D67FD}"/>
              </a:ext>
            </a:extLst>
          </p:cNvPr>
          <p:cNvSpPr txBox="1"/>
          <p:nvPr/>
        </p:nvSpPr>
        <p:spPr>
          <a:xfrm>
            <a:off x="2031301" y="1501267"/>
            <a:ext cx="475989" cy="461665"/>
          </a:xfrm>
          <a:prstGeom prst="rect">
            <a:avLst/>
          </a:prstGeom>
          <a:noFill/>
        </p:spPr>
        <p:txBody>
          <a:bodyPr wrap="square" rtlCol="0">
            <a:spAutoFit/>
          </a:bodyPr>
          <a:lstStyle/>
          <a:p>
            <a:r>
              <a:rPr lang="en-IN" sz="2400" b="1">
                <a:solidFill>
                  <a:schemeClr val="bg1"/>
                </a:solidFill>
              </a:rPr>
              <a:t>1</a:t>
            </a:r>
          </a:p>
        </p:txBody>
      </p:sp>
    </p:spTree>
    <p:extLst>
      <p:ext uri="{BB962C8B-B14F-4D97-AF65-F5344CB8AC3E}">
        <p14:creationId xmlns:p14="http://schemas.microsoft.com/office/powerpoint/2010/main" val="3751823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6929B3-F9E1-9370-34D6-A2558C4BABD0}"/>
              </a:ext>
            </a:extLst>
          </p:cNvPr>
          <p:cNvSpPr>
            <a:spLocks noGrp="1"/>
          </p:cNvSpPr>
          <p:nvPr>
            <p:ph type="sldNum" sz="quarter" idx="4"/>
          </p:nvPr>
        </p:nvSpPr>
        <p:spPr>
          <a:xfrm>
            <a:off x="11619365" y="6523036"/>
            <a:ext cx="2743200" cy="365125"/>
          </a:xfrm>
        </p:spPr>
        <p:txBody>
          <a:bodyPr/>
          <a:lstStyle/>
          <a:p>
            <a:fld id="{5F313B11-4BED-4CCD-96B8-4C5DBB2E6597}" type="slidenum">
              <a:rPr lang="en-IN" smtClean="0"/>
              <a:pPr/>
              <a:t>17</a:t>
            </a:fld>
            <a:endParaRPr lang="en-IN"/>
          </a:p>
        </p:txBody>
      </p:sp>
      <p:pic>
        <p:nvPicPr>
          <p:cNvPr id="4" name="Picture 3">
            <a:extLst>
              <a:ext uri="{FF2B5EF4-FFF2-40B4-BE49-F238E27FC236}">
                <a16:creationId xmlns:a16="http://schemas.microsoft.com/office/drawing/2014/main" id="{3FF5A416-4111-47D4-5482-0F2286192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512" y="1601091"/>
            <a:ext cx="2912204" cy="2184153"/>
          </a:xfrm>
          <a:prstGeom prst="rect">
            <a:avLst/>
          </a:prstGeom>
          <a:ln w="28575">
            <a:solidFill>
              <a:srgbClr val="1378BD"/>
            </a:solidFill>
          </a:ln>
        </p:spPr>
      </p:pic>
      <p:pic>
        <p:nvPicPr>
          <p:cNvPr id="6" name="Picture 5">
            <a:extLst>
              <a:ext uri="{FF2B5EF4-FFF2-40B4-BE49-F238E27FC236}">
                <a16:creationId xmlns:a16="http://schemas.microsoft.com/office/drawing/2014/main" id="{1A1BC72A-63B9-4E19-1407-B1CA41D73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953" y="1601091"/>
            <a:ext cx="2912205" cy="2184154"/>
          </a:xfrm>
          <a:prstGeom prst="rect">
            <a:avLst/>
          </a:prstGeom>
          <a:ln w="28575">
            <a:solidFill>
              <a:srgbClr val="1378BD"/>
            </a:solidFill>
          </a:ln>
        </p:spPr>
      </p:pic>
      <p:pic>
        <p:nvPicPr>
          <p:cNvPr id="8" name="Picture 7">
            <a:extLst>
              <a:ext uri="{FF2B5EF4-FFF2-40B4-BE49-F238E27FC236}">
                <a16:creationId xmlns:a16="http://schemas.microsoft.com/office/drawing/2014/main" id="{E7A8BE39-4BDF-0495-2821-025FEC274421}"/>
              </a:ext>
            </a:extLst>
          </p:cNvPr>
          <p:cNvPicPr>
            <a:picLocks noChangeAspect="1"/>
          </p:cNvPicPr>
          <p:nvPr/>
        </p:nvPicPr>
        <p:blipFill>
          <a:blip r:embed="rId4">
            <a:extLst>
              <a:ext uri="{28A0092B-C50C-407E-A947-70E740481C1C}">
                <a14:useLocalDpi xmlns:a14="http://schemas.microsoft.com/office/drawing/2010/main" val="0"/>
              </a:ext>
            </a:extLst>
          </a:blip>
          <a:srcRect r="17096"/>
          <a:stretch/>
        </p:blipFill>
        <p:spPr>
          <a:xfrm>
            <a:off x="9200395" y="1601091"/>
            <a:ext cx="2843584" cy="2184153"/>
          </a:xfrm>
          <a:prstGeom prst="rect">
            <a:avLst/>
          </a:prstGeom>
          <a:ln w="28575">
            <a:solidFill>
              <a:srgbClr val="1378BD"/>
            </a:solidFill>
          </a:ln>
        </p:spPr>
      </p:pic>
      <p:pic>
        <p:nvPicPr>
          <p:cNvPr id="10" name="Picture 9">
            <a:extLst>
              <a:ext uri="{FF2B5EF4-FFF2-40B4-BE49-F238E27FC236}">
                <a16:creationId xmlns:a16="http://schemas.microsoft.com/office/drawing/2014/main" id="{339F957C-F7D9-6E87-3F64-4D29E6A9A97A}"/>
              </a:ext>
            </a:extLst>
          </p:cNvPr>
          <p:cNvPicPr>
            <a:picLocks noChangeAspect="1"/>
          </p:cNvPicPr>
          <p:nvPr/>
        </p:nvPicPr>
        <p:blipFill>
          <a:blip r:embed="rId5">
            <a:extLst>
              <a:ext uri="{28A0092B-C50C-407E-A947-70E740481C1C}">
                <a14:useLocalDpi xmlns:a14="http://schemas.microsoft.com/office/drawing/2010/main" val="0"/>
              </a:ext>
            </a:extLst>
          </a:blip>
          <a:srcRect r="10791"/>
          <a:stretch/>
        </p:blipFill>
        <p:spPr>
          <a:xfrm>
            <a:off x="3116619" y="3871645"/>
            <a:ext cx="2951822" cy="2205931"/>
          </a:xfrm>
          <a:prstGeom prst="rect">
            <a:avLst/>
          </a:prstGeom>
          <a:ln w="28575">
            <a:solidFill>
              <a:srgbClr val="1378BD"/>
            </a:solidFill>
          </a:ln>
        </p:spPr>
      </p:pic>
      <p:pic>
        <p:nvPicPr>
          <p:cNvPr id="14" name="Picture 13">
            <a:extLst>
              <a:ext uri="{FF2B5EF4-FFF2-40B4-BE49-F238E27FC236}">
                <a16:creationId xmlns:a16="http://schemas.microsoft.com/office/drawing/2014/main" id="{1B31D15C-026C-7AE0-03F5-FCFFD3385040}"/>
              </a:ext>
            </a:extLst>
          </p:cNvPr>
          <p:cNvPicPr>
            <a:picLocks noChangeAspect="1"/>
          </p:cNvPicPr>
          <p:nvPr/>
        </p:nvPicPr>
        <p:blipFill>
          <a:blip r:embed="rId6">
            <a:extLst>
              <a:ext uri="{28A0092B-C50C-407E-A947-70E740481C1C}">
                <a14:useLocalDpi xmlns:a14="http://schemas.microsoft.com/office/drawing/2010/main" val="0"/>
              </a:ext>
            </a:extLst>
          </a:blip>
          <a:srcRect l="9331" r="12929"/>
          <a:stretch/>
        </p:blipFill>
        <p:spPr>
          <a:xfrm>
            <a:off x="9211161" y="3871739"/>
            <a:ext cx="2832818" cy="2113878"/>
          </a:xfrm>
          <a:prstGeom prst="rect">
            <a:avLst/>
          </a:prstGeom>
          <a:ln w="28575">
            <a:solidFill>
              <a:srgbClr val="1378BD"/>
            </a:solidFill>
          </a:ln>
        </p:spPr>
      </p:pic>
      <p:pic>
        <p:nvPicPr>
          <p:cNvPr id="18" name="Picture 17">
            <a:extLst>
              <a:ext uri="{FF2B5EF4-FFF2-40B4-BE49-F238E27FC236}">
                <a16:creationId xmlns:a16="http://schemas.microsoft.com/office/drawing/2014/main" id="{82C7CEB0-4CDE-A4F7-F132-08311C455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434" y="3872052"/>
            <a:ext cx="2803968" cy="2132556"/>
          </a:xfrm>
          <a:prstGeom prst="rect">
            <a:avLst/>
          </a:prstGeom>
          <a:ln w="28575">
            <a:solidFill>
              <a:srgbClr val="1378BD"/>
            </a:solidFill>
          </a:ln>
        </p:spPr>
      </p:pic>
      <p:sp>
        <p:nvSpPr>
          <p:cNvPr id="5" name="Rectangle 4">
            <a:extLst>
              <a:ext uri="{FF2B5EF4-FFF2-40B4-BE49-F238E27FC236}">
                <a16:creationId xmlns:a16="http://schemas.microsoft.com/office/drawing/2014/main" id="{A4826BEA-1703-E564-C3B2-6F002BE919C3}"/>
              </a:ext>
            </a:extLst>
          </p:cNvPr>
          <p:cNvSpPr/>
          <p:nvPr/>
        </p:nvSpPr>
        <p:spPr>
          <a:xfrm>
            <a:off x="558180" y="2988775"/>
            <a:ext cx="2052320" cy="64008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2018-23</a:t>
            </a:r>
          </a:p>
        </p:txBody>
      </p:sp>
      <p:sp>
        <p:nvSpPr>
          <p:cNvPr id="9" name="Rectangle 8">
            <a:extLst>
              <a:ext uri="{FF2B5EF4-FFF2-40B4-BE49-F238E27FC236}">
                <a16:creationId xmlns:a16="http://schemas.microsoft.com/office/drawing/2014/main" id="{1F3AF6CD-4BA1-77BD-4655-8EC4F687B789}"/>
              </a:ext>
            </a:extLst>
          </p:cNvPr>
          <p:cNvSpPr/>
          <p:nvPr/>
        </p:nvSpPr>
        <p:spPr>
          <a:xfrm>
            <a:off x="558180" y="4447726"/>
            <a:ext cx="2052320" cy="64008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2023-24</a:t>
            </a:r>
          </a:p>
        </p:txBody>
      </p:sp>
      <p:sp>
        <p:nvSpPr>
          <p:cNvPr id="12" name="TextBox 11">
            <a:extLst>
              <a:ext uri="{FF2B5EF4-FFF2-40B4-BE49-F238E27FC236}">
                <a16:creationId xmlns:a16="http://schemas.microsoft.com/office/drawing/2014/main" id="{177E001C-3B2C-21EC-81D8-38BBC8AF119D}"/>
              </a:ext>
            </a:extLst>
          </p:cNvPr>
          <p:cNvSpPr txBox="1"/>
          <p:nvPr/>
        </p:nvSpPr>
        <p:spPr>
          <a:xfrm>
            <a:off x="954916" y="2242138"/>
            <a:ext cx="10972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a:cs typeface="Arial"/>
              </a:rPr>
              <a:t>243</a:t>
            </a:r>
          </a:p>
        </p:txBody>
      </p:sp>
      <p:sp>
        <p:nvSpPr>
          <p:cNvPr id="15" name="TextBox 14">
            <a:extLst>
              <a:ext uri="{FF2B5EF4-FFF2-40B4-BE49-F238E27FC236}">
                <a16:creationId xmlns:a16="http://schemas.microsoft.com/office/drawing/2014/main" id="{14A43CB6-731F-4669-77EF-E319D7D350DB}"/>
              </a:ext>
            </a:extLst>
          </p:cNvPr>
          <p:cNvSpPr txBox="1"/>
          <p:nvPr/>
        </p:nvSpPr>
        <p:spPr>
          <a:xfrm>
            <a:off x="954915" y="3868357"/>
            <a:ext cx="10972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cs typeface="Arial"/>
              </a:rPr>
              <a:t>77</a:t>
            </a:r>
            <a:endParaRPr lang="en-US"/>
          </a:p>
        </p:txBody>
      </p:sp>
      <p:sp>
        <p:nvSpPr>
          <p:cNvPr id="20" name="TextBox 19">
            <a:extLst>
              <a:ext uri="{FF2B5EF4-FFF2-40B4-BE49-F238E27FC236}">
                <a16:creationId xmlns:a16="http://schemas.microsoft.com/office/drawing/2014/main" id="{31265B4C-26F8-ECB9-8CBC-3BF05D487505}"/>
              </a:ext>
            </a:extLst>
          </p:cNvPr>
          <p:cNvSpPr txBox="1"/>
          <p:nvPr/>
        </p:nvSpPr>
        <p:spPr>
          <a:xfrm>
            <a:off x="329460" y="377717"/>
            <a:ext cx="9501993" cy="523220"/>
          </a:xfrm>
          <a:prstGeom prst="rect">
            <a:avLst/>
          </a:prstGeom>
          <a:noFill/>
        </p:spPr>
        <p:txBody>
          <a:bodyPr wrap="square" lIns="91440" tIns="45720" rIns="91440" bIns="45720" anchor="t">
            <a:spAutoFit/>
          </a:bodyPr>
          <a:lstStyle/>
          <a:p>
            <a:r>
              <a:rPr lang="en-US" sz="2800" b="1">
                <a:solidFill>
                  <a:schemeClr val="tx2">
                    <a:lumMod val="75000"/>
                    <a:lumOff val="25000"/>
                  </a:schemeClr>
                </a:solidFill>
                <a:latin typeface="Arial"/>
                <a:ea typeface="Cambria"/>
                <a:cs typeface="Arial"/>
              </a:rPr>
              <a:t> Outcome: Awards &amp; Achievements by Students </a:t>
            </a:r>
          </a:p>
        </p:txBody>
      </p:sp>
    </p:spTree>
    <p:extLst>
      <p:ext uri="{BB962C8B-B14F-4D97-AF65-F5344CB8AC3E}">
        <p14:creationId xmlns:p14="http://schemas.microsoft.com/office/powerpoint/2010/main" val="3599521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A28CA-101D-1FAC-2B1B-FE1C4EBFF571}"/>
              </a:ext>
            </a:extLst>
          </p:cNvPr>
          <p:cNvSpPr>
            <a:spLocks noGrp="1"/>
          </p:cNvSpPr>
          <p:nvPr>
            <p:ph type="sldNum" sz="quarter" idx="4"/>
          </p:nvPr>
        </p:nvSpPr>
        <p:spPr/>
        <p:txBody>
          <a:bodyPr/>
          <a:lstStyle/>
          <a:p>
            <a:fld id="{5F313B11-4BED-4CCD-96B8-4C5DBB2E6597}" type="slidenum">
              <a:rPr lang="en-IN" smtClean="0"/>
              <a:pPr/>
              <a:t>18</a:t>
            </a:fld>
            <a:endParaRPr lang="en-IN"/>
          </a:p>
        </p:txBody>
      </p:sp>
      <p:pic>
        <p:nvPicPr>
          <p:cNvPr id="3" name="Picture 2" descr="A close-up of a sign&#10;&#10;Description automatically generated">
            <a:extLst>
              <a:ext uri="{FF2B5EF4-FFF2-40B4-BE49-F238E27FC236}">
                <a16:creationId xmlns:a16="http://schemas.microsoft.com/office/drawing/2014/main" id="{A31569DE-B7E6-4216-D432-B3598C69B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175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03631" y="1998346"/>
            <a:ext cx="3388370" cy="3376029"/>
            <a:chOff x="0" y="0"/>
            <a:chExt cx="7794583" cy="6752058"/>
          </a:xfrm>
        </p:grpSpPr>
        <p:sp>
          <p:nvSpPr>
            <p:cNvPr id="3" name="Freeform 3"/>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4" name="Freeform 4"/>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5" name="Group 5"/>
            <p:cNvGrpSpPr/>
            <p:nvPr/>
          </p:nvGrpSpPr>
          <p:grpSpPr>
            <a:xfrm>
              <a:off x="420279" y="365092"/>
              <a:ext cx="6954026" cy="6021873"/>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46" r="-14946"/>
                </a:stretch>
              </a:blipFill>
            </p:spPr>
            <p:txBody>
              <a:bodyPr/>
              <a:lstStyle/>
              <a:p>
                <a:endParaRPr lang="en-IN" sz="1200"/>
              </a:p>
            </p:txBody>
          </p:sp>
        </p:grpSp>
      </p:grpSp>
      <p:grpSp>
        <p:nvGrpSpPr>
          <p:cNvPr id="7" name="Group 7"/>
          <p:cNvGrpSpPr/>
          <p:nvPr/>
        </p:nvGrpSpPr>
        <p:grpSpPr>
          <a:xfrm>
            <a:off x="52108" y="4428015"/>
            <a:ext cx="5971727" cy="556443"/>
            <a:chOff x="0" y="0"/>
            <a:chExt cx="4959287" cy="350058"/>
          </a:xfrm>
        </p:grpSpPr>
        <p:sp>
          <p:nvSpPr>
            <p:cNvPr id="8" name="Freeform 8"/>
            <p:cNvSpPr/>
            <p:nvPr/>
          </p:nvSpPr>
          <p:spPr>
            <a:xfrm>
              <a:off x="0" y="0"/>
              <a:ext cx="4959286" cy="350058"/>
            </a:xfrm>
            <a:custGeom>
              <a:avLst/>
              <a:gdLst/>
              <a:ahLst/>
              <a:cxnLst/>
              <a:rect l="l" t="t" r="r" b="b"/>
              <a:pathLst>
                <a:path w="4959286" h="350058">
                  <a:moveTo>
                    <a:pt x="203200" y="0"/>
                  </a:moveTo>
                  <a:lnTo>
                    <a:pt x="4959286" y="0"/>
                  </a:lnTo>
                  <a:lnTo>
                    <a:pt x="4756086" y="350058"/>
                  </a:lnTo>
                  <a:lnTo>
                    <a:pt x="0" y="350058"/>
                  </a:lnTo>
                  <a:lnTo>
                    <a:pt x="203200" y="0"/>
                  </a:lnTo>
                  <a:close/>
                </a:path>
              </a:pathLst>
            </a:custGeom>
            <a:solidFill>
              <a:srgbClr val="CF0101"/>
            </a:solidFill>
          </p:spPr>
          <p:txBody>
            <a:bodyPr/>
            <a:lstStyle/>
            <a:p>
              <a:endParaRPr lang="en-IN" sz="1200"/>
            </a:p>
          </p:txBody>
        </p:sp>
        <p:sp>
          <p:nvSpPr>
            <p:cNvPr id="9" name="TextBox 9"/>
            <p:cNvSpPr txBox="1"/>
            <p:nvPr/>
          </p:nvSpPr>
          <p:spPr>
            <a:xfrm>
              <a:off x="101600" y="-9525"/>
              <a:ext cx="4756087" cy="359583"/>
            </a:xfrm>
            <a:prstGeom prst="rect">
              <a:avLst/>
            </a:prstGeom>
          </p:spPr>
          <p:txBody>
            <a:bodyPr lIns="33867" tIns="33867" rIns="33867" bIns="33867" rtlCol="0" anchor="ctr"/>
            <a:lstStyle/>
            <a:p>
              <a:pPr algn="ctr">
                <a:lnSpc>
                  <a:spcPts val="1731"/>
                </a:lnSpc>
              </a:pPr>
              <a:endParaRPr sz="1200"/>
            </a:p>
          </p:txBody>
        </p:sp>
      </p:grpSp>
      <p:sp>
        <p:nvSpPr>
          <p:cNvPr id="11" name="TextBox 11"/>
          <p:cNvSpPr txBox="1"/>
          <p:nvPr/>
        </p:nvSpPr>
        <p:spPr>
          <a:xfrm>
            <a:off x="265836" y="1338686"/>
            <a:ext cx="6210260" cy="2436564"/>
          </a:xfrm>
          <a:prstGeom prst="rect">
            <a:avLst/>
          </a:prstGeom>
        </p:spPr>
        <p:txBody>
          <a:bodyPr wrap="square" lIns="0" tIns="0" rIns="0" bIns="0" rtlCol="0" anchor="t">
            <a:spAutoFit/>
          </a:bodyPr>
          <a:lstStyle/>
          <a:p>
            <a:pPr>
              <a:lnSpc>
                <a:spcPts val="3800"/>
              </a:lnSpc>
            </a:pPr>
            <a:r>
              <a:rPr lang="en-US" sz="3300" b="1">
                <a:solidFill>
                  <a:srgbClr val="1378BD"/>
                </a:solidFill>
                <a:latin typeface="Rockwell Bold"/>
                <a:ea typeface="Rockwell Bold"/>
                <a:cs typeface="Rockwell Bold"/>
                <a:sym typeface="Rockwell Bold"/>
              </a:rPr>
              <a:t>STUDENT -CENTRIC PEDAGOGY: </a:t>
            </a:r>
            <a:r>
              <a:rPr lang="en-US" sz="3200" b="1">
                <a:solidFill>
                  <a:srgbClr val="1378BD"/>
                </a:solidFill>
                <a:latin typeface="Rockwell Bold"/>
                <a:ea typeface="Rockwell Bold"/>
                <a:cs typeface="Rockwell Bold"/>
                <a:sym typeface="Rockwell Bold"/>
              </a:rPr>
              <a:t>ENGAGING LEARNING MINDS THROUGH PARTICIPATORY AND EXPERIENTIAL LEARNING </a:t>
            </a:r>
            <a:endParaRPr lang="en-US" sz="3334" b="1">
              <a:solidFill>
                <a:srgbClr val="1378BD"/>
              </a:solidFill>
              <a:latin typeface="Rockwell Bold"/>
              <a:ea typeface="Rockwell Bold"/>
              <a:cs typeface="Rockwell Bold"/>
              <a:sym typeface="Rockwell Bold"/>
            </a:endParaRPr>
          </a:p>
        </p:txBody>
      </p:sp>
      <p:grpSp>
        <p:nvGrpSpPr>
          <p:cNvPr id="12" name="Group 12"/>
          <p:cNvGrpSpPr/>
          <p:nvPr/>
        </p:nvGrpSpPr>
        <p:grpSpPr>
          <a:xfrm>
            <a:off x="5971726" y="310331"/>
            <a:ext cx="3897292" cy="3376029"/>
            <a:chOff x="0" y="0"/>
            <a:chExt cx="7794583" cy="6752058"/>
          </a:xfrm>
        </p:grpSpPr>
        <p:sp>
          <p:nvSpPr>
            <p:cNvPr id="13" name="Freeform 13"/>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14" name="Freeform 14"/>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15" name="Group 15"/>
            <p:cNvGrpSpPr/>
            <p:nvPr/>
          </p:nvGrpSpPr>
          <p:grpSpPr>
            <a:xfrm>
              <a:off x="420279" y="365092"/>
              <a:ext cx="6954026" cy="602187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t="-8602" b="-8602"/>
                </a:stretch>
              </a:blipFill>
            </p:spPr>
            <p:txBody>
              <a:bodyPr/>
              <a:lstStyle/>
              <a:p>
                <a:endParaRPr lang="en-IN" sz="1200"/>
              </a:p>
            </p:txBody>
          </p:sp>
        </p:grpSp>
      </p:grpSp>
      <p:sp>
        <p:nvSpPr>
          <p:cNvPr id="17" name="TextBox 17"/>
          <p:cNvSpPr txBox="1"/>
          <p:nvPr/>
        </p:nvSpPr>
        <p:spPr>
          <a:xfrm>
            <a:off x="830472" y="4556358"/>
            <a:ext cx="5416619" cy="346249"/>
          </a:xfrm>
          <a:prstGeom prst="rect">
            <a:avLst/>
          </a:prstGeom>
        </p:spPr>
        <p:txBody>
          <a:bodyPr lIns="0" tIns="0" rIns="0" bIns="0" rtlCol="0" anchor="t">
            <a:spAutoFit/>
          </a:bodyPr>
          <a:lstStyle/>
          <a:p>
            <a:pPr>
              <a:lnSpc>
                <a:spcPts val="2663"/>
              </a:lnSpc>
            </a:pPr>
            <a:r>
              <a:rPr lang="en-US" sz="2336" b="1" spc="100">
                <a:solidFill>
                  <a:srgbClr val="FFFFFF"/>
                </a:solidFill>
                <a:latin typeface="Poppins Semi-Bold"/>
                <a:ea typeface="Poppins Semi-Bold"/>
                <a:cs typeface="Poppins Semi-Bold"/>
                <a:sym typeface="Poppins Semi-Bold"/>
              </a:rPr>
              <a:t>Institutional Distinctiveness</a:t>
            </a:r>
          </a:p>
        </p:txBody>
      </p:sp>
      <p:grpSp>
        <p:nvGrpSpPr>
          <p:cNvPr id="18" name="Group 18"/>
          <p:cNvGrpSpPr/>
          <p:nvPr/>
        </p:nvGrpSpPr>
        <p:grpSpPr>
          <a:xfrm>
            <a:off x="6076512" y="3655296"/>
            <a:ext cx="3477013" cy="2770538"/>
            <a:chOff x="0" y="0"/>
            <a:chExt cx="7794583" cy="6752058"/>
          </a:xfrm>
        </p:grpSpPr>
        <p:sp>
          <p:nvSpPr>
            <p:cNvPr id="19" name="Freeform 19"/>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20" name="Freeform 20"/>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21" name="Group 21"/>
            <p:cNvGrpSpPr/>
            <p:nvPr/>
          </p:nvGrpSpPr>
          <p:grpSpPr>
            <a:xfrm>
              <a:off x="420279" y="365092"/>
              <a:ext cx="6954026" cy="6021873"/>
              <a:chOff x="0" y="0"/>
              <a:chExt cx="4282440" cy="3708400"/>
            </a:xfrm>
          </p:grpSpPr>
          <p:sp>
            <p:nvSpPr>
              <p:cNvPr id="22" name="Freeform 2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r="-28365"/>
                </a:stretch>
              </a:blipFill>
            </p:spPr>
            <p:txBody>
              <a:bodyPr/>
              <a:lstStyle/>
              <a:p>
                <a:endParaRPr lang="en-IN" sz="1200"/>
              </a:p>
            </p:txBody>
          </p:sp>
        </p:grpSp>
      </p:grpSp>
      <p:sp>
        <p:nvSpPr>
          <p:cNvPr id="23" name="Slide Number Placeholder 22">
            <a:extLst>
              <a:ext uri="{FF2B5EF4-FFF2-40B4-BE49-F238E27FC236}">
                <a16:creationId xmlns:a16="http://schemas.microsoft.com/office/drawing/2014/main" id="{CB232E8B-000C-6691-6947-1FA739FD5D8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091C7A9B-8C92-6641-AD48-B1F83214FED7}"/>
              </a:ext>
            </a:extLst>
          </p:cNvPr>
          <p:cNvSpPr>
            <a:spLocks noGrp="1"/>
          </p:cNvSpPr>
          <p:nvPr>
            <p:ph type="sldNum" sz="quarter" idx="4"/>
          </p:nvPr>
        </p:nvSpPr>
        <p:spPr>
          <a:xfrm>
            <a:off x="8429872" y="6377874"/>
            <a:ext cx="2743200" cy="365125"/>
          </a:xfrm>
        </p:spPr>
        <p:txBody>
          <a:bodyPr/>
          <a:lstStyle/>
          <a:p>
            <a:fld id="{5F313B11-4BED-4CCD-96B8-4C5DBB2E6597}" type="slidenum">
              <a:rPr lang="en-IN" smtClean="0"/>
              <a:pPr/>
              <a:t>3</a:t>
            </a:fld>
            <a:endParaRPr lang="en-IN"/>
          </a:p>
        </p:txBody>
      </p:sp>
      <p:grpSp>
        <p:nvGrpSpPr>
          <p:cNvPr id="73" name="Group 72">
            <a:extLst>
              <a:ext uri="{FF2B5EF4-FFF2-40B4-BE49-F238E27FC236}">
                <a16:creationId xmlns:a16="http://schemas.microsoft.com/office/drawing/2014/main" id="{C980BC87-0C0A-AD9A-908A-B09D8F5200C1}"/>
              </a:ext>
            </a:extLst>
          </p:cNvPr>
          <p:cNvGrpSpPr/>
          <p:nvPr/>
        </p:nvGrpSpPr>
        <p:grpSpPr>
          <a:xfrm>
            <a:off x="1515648" y="538619"/>
            <a:ext cx="7615825" cy="5545615"/>
            <a:chOff x="1458877" y="1150843"/>
            <a:chExt cx="7362824" cy="5922716"/>
          </a:xfrm>
        </p:grpSpPr>
        <p:grpSp>
          <p:nvGrpSpPr>
            <p:cNvPr id="60" name="Group 59">
              <a:extLst>
                <a:ext uri="{FF2B5EF4-FFF2-40B4-BE49-F238E27FC236}">
                  <a16:creationId xmlns:a16="http://schemas.microsoft.com/office/drawing/2014/main" id="{6553EE7C-799E-BDB6-B659-6A1C1550B1CF}"/>
                </a:ext>
              </a:extLst>
            </p:cNvPr>
            <p:cNvGrpSpPr/>
            <p:nvPr/>
          </p:nvGrpSpPr>
          <p:grpSpPr>
            <a:xfrm>
              <a:off x="1458877" y="1150843"/>
              <a:ext cx="7362824" cy="5922716"/>
              <a:chOff x="1095623" y="461912"/>
              <a:chExt cx="7362824" cy="5922716"/>
            </a:xfrm>
          </p:grpSpPr>
          <p:sp>
            <p:nvSpPr>
              <p:cNvPr id="61" name="TextBox 59">
                <a:extLst>
                  <a:ext uri="{FF2B5EF4-FFF2-40B4-BE49-F238E27FC236}">
                    <a16:creationId xmlns:a16="http://schemas.microsoft.com/office/drawing/2014/main" id="{8BBF9004-F54F-7FB0-CA71-93D288C39BF0}"/>
                  </a:ext>
                </a:extLst>
              </p:cNvPr>
              <p:cNvSpPr txBox="1"/>
              <p:nvPr/>
            </p:nvSpPr>
            <p:spPr>
              <a:xfrm>
                <a:off x="1095623" y="2719387"/>
                <a:ext cx="3381128" cy="1095375"/>
              </a:xfrm>
              <a:prstGeom prst="rect">
                <a:avLst/>
              </a:prstGeom>
              <a:solidFill>
                <a:srgbClr val="ED3136"/>
              </a:solidFill>
              <a:ln w="38100">
                <a:solidFill>
                  <a:srgbClr val="DD3B62"/>
                </a:solidFill>
              </a:ln>
            </p:spPr>
            <p:txBody>
              <a:bodyPr vert="horz" lIns="91440" tIns="45720" rIns="91440" bIns="45720" rtlCol="0" anchor="ctr">
                <a:normAutofit/>
              </a:bodyPr>
              <a:lstStyle/>
              <a:p>
                <a:pPr algn="ctr">
                  <a:lnSpc>
                    <a:spcPct val="90000"/>
                  </a:lnSpc>
                  <a:spcBef>
                    <a:spcPct val="0"/>
                  </a:spcBef>
                  <a:spcAft>
                    <a:spcPts val="600"/>
                  </a:spcAft>
                </a:pPr>
                <a:r>
                  <a:rPr lang="en-US" sz="2800" b="1" spc="300">
                    <a:solidFill>
                      <a:schemeClr val="bg1"/>
                    </a:solidFill>
                    <a:latin typeface="Arial" panose="020B0604020202020204" pitchFamily="34" charset="0"/>
                    <a:ea typeface="+mj-ea"/>
                    <a:cs typeface="Arial" panose="020B0604020202020204" pitchFamily="34" charset="0"/>
                  </a:rPr>
                  <a:t>INDEX PAGE</a:t>
                </a:r>
                <a:endParaRPr lang="en-US" sz="3200" b="1" spc="300">
                  <a:solidFill>
                    <a:schemeClr val="bg1"/>
                  </a:solidFill>
                  <a:latin typeface="Arial" panose="020B0604020202020204" pitchFamily="34" charset="0"/>
                  <a:ea typeface="+mj-ea"/>
                  <a:cs typeface="Arial" panose="020B0604020202020204" pitchFamily="34" charset="0"/>
                </a:endParaRPr>
              </a:p>
            </p:txBody>
          </p:sp>
          <p:sp>
            <p:nvSpPr>
              <p:cNvPr id="62" name="Rectangle 61">
                <a:extLst>
                  <a:ext uri="{FF2B5EF4-FFF2-40B4-BE49-F238E27FC236}">
                    <a16:creationId xmlns:a16="http://schemas.microsoft.com/office/drawing/2014/main" id="{B4D2003E-D4E9-4D62-F019-34A048BF8F83}"/>
                  </a:ext>
                </a:extLst>
              </p:cNvPr>
              <p:cNvSpPr/>
              <p:nvPr/>
            </p:nvSpPr>
            <p:spPr>
              <a:xfrm>
                <a:off x="5400922" y="2003760"/>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METHODOLOGY</a:t>
                </a:r>
                <a:endParaRPr lang="en-IN" sz="2400" b="1">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E52CE0E4-21F9-B211-3A54-1B22E0A01F58}"/>
                  </a:ext>
                </a:extLst>
              </p:cNvPr>
              <p:cNvSpPr/>
              <p:nvPr/>
            </p:nvSpPr>
            <p:spPr>
              <a:xfrm>
                <a:off x="5400922" y="461912"/>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OBJECTIVE</a:t>
                </a:r>
                <a:endParaRPr lang="en-IN" sz="2400" b="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363EB957-8775-1D9D-014B-1A9D3BF01F60}"/>
                  </a:ext>
                </a:extLst>
              </p:cNvPr>
              <p:cNvSpPr/>
              <p:nvPr/>
            </p:nvSpPr>
            <p:spPr>
              <a:xfrm>
                <a:off x="5429497" y="3575069"/>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THE PRACTICE</a:t>
                </a:r>
                <a:endParaRPr lang="en-IN" sz="2400" b="1">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3F9173C1-12AE-164C-4C04-2FAEBDCD7085}"/>
                  </a:ext>
                </a:extLst>
              </p:cNvPr>
              <p:cNvSpPr/>
              <p:nvPr/>
            </p:nvSpPr>
            <p:spPr>
              <a:xfrm>
                <a:off x="5429497" y="5108278"/>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OUTCOME</a:t>
                </a:r>
                <a:endParaRPr lang="en-IN" sz="2400" b="1">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EE751460-6E1C-22D2-E029-938A9C5B7371}"/>
                  </a:ext>
                </a:extLst>
              </p:cNvPr>
              <p:cNvCxnSpPr/>
              <p:nvPr/>
            </p:nvCxnSpPr>
            <p:spPr>
              <a:xfrm>
                <a:off x="4476751" y="3280110"/>
                <a:ext cx="36194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C980C9B-0B24-177F-4F0D-91B955C2D4A3}"/>
                  </a:ext>
                </a:extLst>
              </p:cNvPr>
              <p:cNvCxnSpPr/>
              <p:nvPr/>
            </p:nvCxnSpPr>
            <p:spPr>
              <a:xfrm>
                <a:off x="4819650" y="857250"/>
                <a:ext cx="0" cy="242286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F253CCA6-B4CC-62E6-5AFE-ADF9D7E29DEE}"/>
                  </a:ext>
                </a:extLst>
              </p:cNvPr>
              <p:cNvCxnSpPr/>
              <p:nvPr/>
            </p:nvCxnSpPr>
            <p:spPr>
              <a:xfrm>
                <a:off x="4819650" y="3280110"/>
                <a:ext cx="0" cy="242286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F71A38DA-F524-5B21-8695-B6010CBE011D}"/>
                  </a:ext>
                </a:extLst>
              </p:cNvPr>
              <p:cNvCxnSpPr>
                <a:cxnSpLocks/>
              </p:cNvCxnSpPr>
              <p:nvPr/>
            </p:nvCxnSpPr>
            <p:spPr>
              <a:xfrm>
                <a:off x="4819650" y="4331370"/>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EE78E88E-E962-4D0A-5970-E87AF7E07960}"/>
                  </a:ext>
                </a:extLst>
              </p:cNvPr>
              <p:cNvCxnSpPr>
                <a:cxnSpLocks/>
              </p:cNvCxnSpPr>
              <p:nvPr/>
            </p:nvCxnSpPr>
            <p:spPr>
              <a:xfrm>
                <a:off x="4819650" y="2719387"/>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2C2CE4D-7F96-A354-4520-8BC050F03D17}"/>
                  </a:ext>
                </a:extLst>
              </p:cNvPr>
              <p:cNvCxnSpPr>
                <a:cxnSpLocks/>
              </p:cNvCxnSpPr>
              <p:nvPr/>
            </p:nvCxnSpPr>
            <p:spPr>
              <a:xfrm>
                <a:off x="4819650" y="871537"/>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grpSp>
        <p:cxnSp>
          <p:nvCxnSpPr>
            <p:cNvPr id="72" name="Straight Connector 71">
              <a:extLst>
                <a:ext uri="{FF2B5EF4-FFF2-40B4-BE49-F238E27FC236}">
                  <a16:creationId xmlns:a16="http://schemas.microsoft.com/office/drawing/2014/main" id="{9EF1C511-C1CB-EC5D-1F98-58A72AEE2D08}"/>
                </a:ext>
              </a:extLst>
            </p:cNvPr>
            <p:cNvCxnSpPr>
              <a:cxnSpLocks/>
            </p:cNvCxnSpPr>
            <p:nvPr/>
          </p:nvCxnSpPr>
          <p:spPr>
            <a:xfrm>
              <a:off x="5182904" y="6377874"/>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35018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6D036-CA55-3733-4863-42B326D464A8}"/>
              </a:ext>
            </a:extLst>
          </p:cNvPr>
          <p:cNvSpPr>
            <a:spLocks noGrp="1"/>
          </p:cNvSpPr>
          <p:nvPr>
            <p:ph type="sldNum" sz="quarter" idx="4"/>
          </p:nvPr>
        </p:nvSpPr>
        <p:spPr>
          <a:xfrm>
            <a:off x="8414883" y="6383646"/>
            <a:ext cx="2743200" cy="365125"/>
          </a:xfrm>
        </p:spPr>
        <p:txBody>
          <a:bodyPr/>
          <a:lstStyle/>
          <a:p>
            <a:fld id="{5F313B11-4BED-4CCD-96B8-4C5DBB2E6597}" type="slidenum">
              <a:rPr lang="en-IN" smtClean="0"/>
              <a:pPr/>
              <a:t>4</a:t>
            </a:fld>
            <a:endParaRPr lang="en-IN"/>
          </a:p>
        </p:txBody>
      </p:sp>
      <p:grpSp>
        <p:nvGrpSpPr>
          <p:cNvPr id="3" name="Group 5">
            <a:extLst>
              <a:ext uri="{FF2B5EF4-FFF2-40B4-BE49-F238E27FC236}">
                <a16:creationId xmlns:a16="http://schemas.microsoft.com/office/drawing/2014/main" id="{7C93686D-6787-F723-ED30-AC7F6D255845}"/>
              </a:ext>
            </a:extLst>
          </p:cNvPr>
          <p:cNvGrpSpPr/>
          <p:nvPr/>
        </p:nvGrpSpPr>
        <p:grpSpPr>
          <a:xfrm>
            <a:off x="-29833" y="1443788"/>
            <a:ext cx="2545270" cy="2558586"/>
            <a:chOff x="0" y="0"/>
            <a:chExt cx="812800" cy="812800"/>
          </a:xfrm>
        </p:grpSpPr>
        <p:sp>
          <p:nvSpPr>
            <p:cNvPr id="4" name="Freeform 6">
              <a:extLst>
                <a:ext uri="{FF2B5EF4-FFF2-40B4-BE49-F238E27FC236}">
                  <a16:creationId xmlns:a16="http://schemas.microsoft.com/office/drawing/2014/main" id="{3466FCAE-402A-22FA-7D22-2A15C019ED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56" r="-24956"/>
              </a:stretch>
            </a:blipFill>
            <a:ln w="38100">
              <a:solidFill>
                <a:srgbClr val="DD3B62"/>
              </a:solidFill>
            </a:ln>
          </p:spPr>
          <p:txBody>
            <a:bodyPr/>
            <a:lstStyle/>
            <a:p>
              <a:endParaRPr lang="en-IN"/>
            </a:p>
          </p:txBody>
        </p:sp>
      </p:grpSp>
      <p:grpSp>
        <p:nvGrpSpPr>
          <p:cNvPr id="5" name="Group 10">
            <a:extLst>
              <a:ext uri="{FF2B5EF4-FFF2-40B4-BE49-F238E27FC236}">
                <a16:creationId xmlns:a16="http://schemas.microsoft.com/office/drawing/2014/main" id="{7EDDC085-612C-C170-1961-B701CA8B6279}"/>
              </a:ext>
            </a:extLst>
          </p:cNvPr>
          <p:cNvGrpSpPr/>
          <p:nvPr/>
        </p:nvGrpSpPr>
        <p:grpSpPr>
          <a:xfrm>
            <a:off x="1845291" y="2639119"/>
            <a:ext cx="2786670" cy="2558585"/>
            <a:chOff x="-66160" y="-294440"/>
            <a:chExt cx="643704" cy="623235"/>
          </a:xfrm>
        </p:grpSpPr>
        <p:sp>
          <p:nvSpPr>
            <p:cNvPr id="6" name="Freeform 11">
              <a:extLst>
                <a:ext uri="{FF2B5EF4-FFF2-40B4-BE49-F238E27FC236}">
                  <a16:creationId xmlns:a16="http://schemas.microsoft.com/office/drawing/2014/main" id="{C535A384-82EB-265D-65D3-8CB0B57E43B4}"/>
                </a:ext>
              </a:extLst>
            </p:cNvPr>
            <p:cNvSpPr/>
            <p:nvPr/>
          </p:nvSpPr>
          <p:spPr>
            <a:xfrm>
              <a:off x="-66160" y="-294440"/>
              <a:ext cx="643704" cy="6232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3" r="-25043"/>
              </a:stretch>
            </a:blipFill>
            <a:ln w="38100">
              <a:solidFill>
                <a:srgbClr val="DD3B62"/>
              </a:solidFill>
            </a:ln>
          </p:spPr>
          <p:txBody>
            <a:bodyPr/>
            <a:lstStyle/>
            <a:p>
              <a:endParaRPr lang="en-IN"/>
            </a:p>
          </p:txBody>
        </p:sp>
      </p:grpSp>
      <p:grpSp>
        <p:nvGrpSpPr>
          <p:cNvPr id="7" name="Group 15">
            <a:extLst>
              <a:ext uri="{FF2B5EF4-FFF2-40B4-BE49-F238E27FC236}">
                <a16:creationId xmlns:a16="http://schemas.microsoft.com/office/drawing/2014/main" id="{BBB0BED8-12CD-2437-DBDB-5DB19947B060}"/>
              </a:ext>
            </a:extLst>
          </p:cNvPr>
          <p:cNvGrpSpPr/>
          <p:nvPr/>
        </p:nvGrpSpPr>
        <p:grpSpPr>
          <a:xfrm>
            <a:off x="27322" y="3807931"/>
            <a:ext cx="2545270" cy="2558584"/>
            <a:chOff x="-216881" y="151966"/>
            <a:chExt cx="812800" cy="812800"/>
          </a:xfrm>
        </p:grpSpPr>
        <p:sp>
          <p:nvSpPr>
            <p:cNvPr id="8" name="Freeform 16">
              <a:extLst>
                <a:ext uri="{FF2B5EF4-FFF2-40B4-BE49-F238E27FC236}">
                  <a16:creationId xmlns:a16="http://schemas.microsoft.com/office/drawing/2014/main" id="{22FD801A-5664-6145-CF3F-3540388BFBA7}"/>
                </a:ext>
              </a:extLst>
            </p:cNvPr>
            <p:cNvSpPr/>
            <p:nvPr/>
          </p:nvSpPr>
          <p:spPr>
            <a:xfrm>
              <a:off x="-216881" y="15196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r="-25000"/>
              </a:stretch>
            </a:blipFill>
            <a:ln w="38100">
              <a:solidFill>
                <a:srgbClr val="DD3B62"/>
              </a:solidFill>
            </a:ln>
          </p:spPr>
          <p:txBody>
            <a:bodyPr/>
            <a:lstStyle/>
            <a:p>
              <a:endParaRPr lang="en-IN"/>
            </a:p>
          </p:txBody>
        </p:sp>
      </p:grpSp>
      <p:sp>
        <p:nvSpPr>
          <p:cNvPr id="9" name="TextBox 18">
            <a:extLst>
              <a:ext uri="{FF2B5EF4-FFF2-40B4-BE49-F238E27FC236}">
                <a16:creationId xmlns:a16="http://schemas.microsoft.com/office/drawing/2014/main" id="{BC06651C-DAC2-E7B0-E1AA-F5F93D8A135B}"/>
              </a:ext>
            </a:extLst>
          </p:cNvPr>
          <p:cNvSpPr txBox="1"/>
          <p:nvPr/>
        </p:nvSpPr>
        <p:spPr>
          <a:xfrm>
            <a:off x="5740706" y="325373"/>
            <a:ext cx="6339386" cy="654025"/>
          </a:xfrm>
          <a:prstGeom prst="rect">
            <a:avLst/>
          </a:prstGeom>
        </p:spPr>
        <p:txBody>
          <a:bodyPr wrap="square" lIns="0" tIns="0" rIns="0" bIns="0" rtlCol="0" anchor="t">
            <a:spAutoFit/>
          </a:bodyPr>
          <a:lstStyle/>
          <a:p>
            <a:pPr>
              <a:lnSpc>
                <a:spcPts val="5084"/>
              </a:lnSpc>
            </a:pPr>
            <a:r>
              <a:rPr lang="en-US" sz="2800" b="1" spc="-134">
                <a:solidFill>
                  <a:srgbClr val="FF0000"/>
                </a:solidFill>
                <a:latin typeface="Arial"/>
                <a:ea typeface="Poppins Bold"/>
                <a:cs typeface="Arial"/>
                <a:sym typeface="Poppins Bold"/>
              </a:rPr>
              <a:t>About</a:t>
            </a:r>
            <a:r>
              <a:rPr lang="en-US" sz="4450" b="1" spc="-134">
                <a:solidFill>
                  <a:srgbClr val="FF0000"/>
                </a:solidFill>
                <a:latin typeface="Arial"/>
                <a:ea typeface="Poppins Bold"/>
                <a:cs typeface="Arial"/>
                <a:sym typeface="Poppins Bold"/>
              </a:rPr>
              <a:t>  </a:t>
            </a:r>
            <a:endParaRPr lang="en-US" sz="4499" b="1" spc="-134">
              <a:solidFill>
                <a:srgbClr val="FF0000"/>
              </a:solidFill>
              <a:latin typeface="Arial" panose="020B0604020202020204" pitchFamily="34" charset="0"/>
              <a:ea typeface="Poppins Bold"/>
              <a:cs typeface="Arial" panose="020B0604020202020204" pitchFamily="34" charset="0"/>
              <a:sym typeface="Poppins Bold"/>
            </a:endParaRPr>
          </a:p>
        </p:txBody>
      </p:sp>
      <p:sp>
        <p:nvSpPr>
          <p:cNvPr id="11" name="TextBox 10">
            <a:extLst>
              <a:ext uri="{FF2B5EF4-FFF2-40B4-BE49-F238E27FC236}">
                <a16:creationId xmlns:a16="http://schemas.microsoft.com/office/drawing/2014/main" id="{DDB27202-C8F6-0EE6-AEC0-970C6FC237C9}"/>
              </a:ext>
            </a:extLst>
          </p:cNvPr>
          <p:cNvSpPr txBox="1"/>
          <p:nvPr/>
        </p:nvSpPr>
        <p:spPr>
          <a:xfrm>
            <a:off x="5740705" y="1019533"/>
            <a:ext cx="6119050" cy="3416320"/>
          </a:xfrm>
          <a:prstGeom prst="rect">
            <a:avLst/>
          </a:prstGeom>
          <a:noFill/>
        </p:spPr>
        <p:txBody>
          <a:bodyPr wrap="square" lIns="91440" tIns="45720" rIns="91440" bIns="45720" anchor="t">
            <a:spAutoFit/>
          </a:bodyPr>
          <a:lstStyle/>
          <a:p>
            <a:pPr algn="just"/>
            <a:r>
              <a:rPr lang="en-US" dirty="0">
                <a:latin typeface="Arial"/>
                <a:ea typeface="+mn-lt"/>
                <a:cs typeface="+mn-lt"/>
                <a:sym typeface="Arial"/>
              </a:rPr>
              <a:t>Institutional Distinctiveness is aligned with university mission </a:t>
            </a:r>
            <a:r>
              <a:rPr lang="en-US" dirty="0">
                <a:latin typeface="Arial"/>
                <a:ea typeface="+mn-lt"/>
                <a:cs typeface="Arial"/>
                <a:sym typeface="Arial"/>
              </a:rPr>
              <a:t>for preparing them to foster employability ,entrepreneurship, lifelong learning, innovative thinking. Preparing for global needs and enhancing leadership qualities.</a:t>
            </a:r>
          </a:p>
          <a:p>
            <a:pPr algn="just"/>
            <a:r>
              <a:rPr lang="en-US" dirty="0">
                <a:latin typeface="Arial"/>
                <a:ea typeface="+mn-lt"/>
                <a:cs typeface="+mn-lt"/>
                <a:sym typeface="Arial"/>
              </a:rPr>
              <a:t>Student-centric pedagogy places learners at the core of the educational process, emphasizing active participation and experiential learning. By incorporating activities like teamwork, quizzes, debates, and field visits, project work, it bridges the gap between theory and practice, fostering critical thinking, problem-solving, and communication skills. </a:t>
            </a:r>
            <a:endParaRPr lang="en-US" dirty="0">
              <a:latin typeface="Arial"/>
              <a:ea typeface="+mn-lt"/>
              <a:cs typeface="+mn-lt"/>
            </a:endParaRPr>
          </a:p>
        </p:txBody>
      </p:sp>
      <p:sp>
        <p:nvSpPr>
          <p:cNvPr id="12" name="TextBox 20">
            <a:extLst>
              <a:ext uri="{FF2B5EF4-FFF2-40B4-BE49-F238E27FC236}">
                <a16:creationId xmlns:a16="http://schemas.microsoft.com/office/drawing/2014/main" id="{83F798E6-A8E3-89B7-C1E3-F637D50CC15E}"/>
              </a:ext>
            </a:extLst>
          </p:cNvPr>
          <p:cNvSpPr txBox="1"/>
          <p:nvPr/>
        </p:nvSpPr>
        <p:spPr>
          <a:xfrm>
            <a:off x="5895483" y="4432697"/>
            <a:ext cx="5028317" cy="499752"/>
          </a:xfrm>
          <a:prstGeom prst="rect">
            <a:avLst/>
          </a:prstGeom>
        </p:spPr>
        <p:txBody>
          <a:bodyPr lIns="0" tIns="0" rIns="0" bIns="0" rtlCol="0" anchor="t">
            <a:spAutoFit/>
          </a:bodyPr>
          <a:lstStyle/>
          <a:p>
            <a:pPr>
              <a:lnSpc>
                <a:spcPts val="4343"/>
              </a:lnSpc>
            </a:pPr>
            <a:r>
              <a:rPr lang="en-US" sz="2400" b="1" spc="-115" dirty="0">
                <a:solidFill>
                  <a:srgbClr val="FF0000"/>
                </a:solidFill>
                <a:latin typeface="Arial"/>
                <a:ea typeface="Poppins Bold"/>
                <a:cs typeface="Arial"/>
                <a:sym typeface="Poppins Bold"/>
              </a:rPr>
              <a:t>Learner’s Development</a:t>
            </a:r>
            <a:endParaRPr lang="en-US" sz="2400" b="1" spc="-115" dirty="0">
              <a:solidFill>
                <a:srgbClr val="FF0000"/>
              </a:solidFill>
              <a:latin typeface="Arial" panose="020B0604020202020204" pitchFamily="34" charset="0"/>
              <a:ea typeface="Poppins Bold"/>
              <a:cs typeface="Arial" panose="020B0604020202020204" pitchFamily="34" charset="0"/>
              <a:sym typeface="Poppins Bold"/>
            </a:endParaRPr>
          </a:p>
        </p:txBody>
      </p:sp>
      <p:sp>
        <p:nvSpPr>
          <p:cNvPr id="14" name="TextBox 13">
            <a:extLst>
              <a:ext uri="{FF2B5EF4-FFF2-40B4-BE49-F238E27FC236}">
                <a16:creationId xmlns:a16="http://schemas.microsoft.com/office/drawing/2014/main" id="{67977025-544C-2E1A-6EA2-0233B6876807}"/>
              </a:ext>
            </a:extLst>
          </p:cNvPr>
          <p:cNvSpPr txBox="1"/>
          <p:nvPr/>
        </p:nvSpPr>
        <p:spPr>
          <a:xfrm>
            <a:off x="5465411" y="5088522"/>
            <a:ext cx="6119870" cy="1449756"/>
          </a:xfrm>
          <a:prstGeom prst="rect">
            <a:avLst/>
          </a:prstGeom>
          <a:noFill/>
        </p:spPr>
        <p:txBody>
          <a:bodyPr wrap="square">
            <a:spAutoFit/>
          </a:bodyPr>
          <a:lstStyle/>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Cognitive Domain</a:t>
            </a:r>
          </a:p>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Affective Domain</a:t>
            </a:r>
          </a:p>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Psychomotor Domain</a:t>
            </a:r>
          </a:p>
        </p:txBody>
      </p:sp>
    </p:spTree>
    <p:extLst>
      <p:ext uri="{BB962C8B-B14F-4D97-AF65-F5344CB8AC3E}">
        <p14:creationId xmlns:p14="http://schemas.microsoft.com/office/powerpoint/2010/main" val="358018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E16043-8370-3D30-068A-6140FD2A8DDC}"/>
              </a:ext>
            </a:extLst>
          </p:cNvPr>
          <p:cNvSpPr>
            <a:spLocks noGrp="1"/>
          </p:cNvSpPr>
          <p:nvPr>
            <p:ph type="sldNum" sz="quarter" idx="4"/>
          </p:nvPr>
        </p:nvSpPr>
        <p:spPr/>
        <p:txBody>
          <a:bodyPr/>
          <a:lstStyle/>
          <a:p>
            <a:fld id="{5F313B11-4BED-4CCD-96B8-4C5DBB2E6597}" type="slidenum">
              <a:rPr lang="en-IN" smtClean="0"/>
              <a:pPr/>
              <a:t>5</a:t>
            </a:fld>
            <a:endParaRPr lang="en-IN"/>
          </a:p>
        </p:txBody>
      </p:sp>
      <p:sp>
        <p:nvSpPr>
          <p:cNvPr id="3" name="Freeform 26">
            <a:extLst>
              <a:ext uri="{FF2B5EF4-FFF2-40B4-BE49-F238E27FC236}">
                <a16:creationId xmlns:a16="http://schemas.microsoft.com/office/drawing/2014/main" id="{5D9E86BB-6235-90DC-DC02-3D3A786EDA31}"/>
              </a:ext>
            </a:extLst>
          </p:cNvPr>
          <p:cNvSpPr/>
          <p:nvPr/>
        </p:nvSpPr>
        <p:spPr>
          <a:xfrm>
            <a:off x="3831884" y="322932"/>
            <a:ext cx="717014" cy="718392"/>
          </a:xfrm>
          <a:custGeom>
            <a:avLst/>
            <a:gdLst/>
            <a:ahLst/>
            <a:cxnLst/>
            <a:rect l="l" t="t" r="r" b="b"/>
            <a:pathLst>
              <a:path w="1770297" h="1770297">
                <a:moveTo>
                  <a:pt x="0" y="0"/>
                </a:moveTo>
                <a:lnTo>
                  <a:pt x="1770296" y="0"/>
                </a:lnTo>
                <a:lnTo>
                  <a:pt x="1770296" y="1770296"/>
                </a:lnTo>
                <a:lnTo>
                  <a:pt x="0" y="17702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4" name="TextBox 27">
            <a:extLst>
              <a:ext uri="{FF2B5EF4-FFF2-40B4-BE49-F238E27FC236}">
                <a16:creationId xmlns:a16="http://schemas.microsoft.com/office/drawing/2014/main" id="{95ED1898-ABB2-2A1E-0F18-A999D6DD2047}"/>
              </a:ext>
            </a:extLst>
          </p:cNvPr>
          <p:cNvSpPr txBox="1"/>
          <p:nvPr/>
        </p:nvSpPr>
        <p:spPr>
          <a:xfrm>
            <a:off x="2176687" y="322932"/>
            <a:ext cx="7119901" cy="600742"/>
          </a:xfrm>
          <a:prstGeom prst="rect">
            <a:avLst/>
          </a:prstGeom>
        </p:spPr>
        <p:txBody>
          <a:bodyPr lIns="0" tIns="0" rIns="0" bIns="0" rtlCol="0" anchor="t">
            <a:spAutoFit/>
          </a:bodyPr>
          <a:lstStyle/>
          <a:p>
            <a:pPr algn="ctr">
              <a:lnSpc>
                <a:spcPts val="5174"/>
              </a:lnSpc>
            </a:pPr>
            <a:r>
              <a:rPr lang="en-US" sz="2800" b="1">
                <a:solidFill>
                  <a:schemeClr val="tx2">
                    <a:lumMod val="75000"/>
                    <a:lumOff val="25000"/>
                  </a:schemeClr>
                </a:solidFill>
                <a:latin typeface="Poppins Bold"/>
                <a:ea typeface="Poppins Bold"/>
                <a:cs typeface="Poppins Bold"/>
                <a:sym typeface="Poppins Bold"/>
              </a:rPr>
              <a:t>OBJECTIVES</a:t>
            </a:r>
          </a:p>
        </p:txBody>
      </p:sp>
      <p:graphicFrame>
        <p:nvGraphicFramePr>
          <p:cNvPr id="5" name="Diagram 4">
            <a:extLst>
              <a:ext uri="{FF2B5EF4-FFF2-40B4-BE49-F238E27FC236}">
                <a16:creationId xmlns:a16="http://schemas.microsoft.com/office/drawing/2014/main" id="{053A093A-79CD-B7EB-F130-63F5721B08D8}"/>
              </a:ext>
            </a:extLst>
          </p:cNvPr>
          <p:cNvGraphicFramePr/>
          <p:nvPr>
            <p:extLst>
              <p:ext uri="{D42A27DB-BD31-4B8C-83A1-F6EECF244321}">
                <p14:modId xmlns:p14="http://schemas.microsoft.com/office/powerpoint/2010/main" val="3321350754"/>
              </p:ext>
            </p:extLst>
          </p:nvPr>
        </p:nvGraphicFramePr>
        <p:xfrm>
          <a:off x="1355993" y="1322024"/>
          <a:ext cx="9077161" cy="4598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EE74E5A-380E-9F94-BC52-B3653160B818}"/>
              </a:ext>
            </a:extLst>
          </p:cNvPr>
          <p:cNvSpPr txBox="1"/>
          <p:nvPr/>
        </p:nvSpPr>
        <p:spPr>
          <a:xfrm>
            <a:off x="1638308" y="1709409"/>
            <a:ext cx="475989" cy="461665"/>
          </a:xfrm>
          <a:prstGeom prst="rect">
            <a:avLst/>
          </a:prstGeom>
          <a:noFill/>
        </p:spPr>
        <p:txBody>
          <a:bodyPr wrap="square" rtlCol="0">
            <a:spAutoFit/>
          </a:bodyPr>
          <a:lstStyle/>
          <a:p>
            <a:r>
              <a:rPr lang="en-IN" sz="2400" b="1">
                <a:solidFill>
                  <a:schemeClr val="bg1"/>
                </a:solidFill>
              </a:rPr>
              <a:t>1</a:t>
            </a:r>
          </a:p>
        </p:txBody>
      </p:sp>
      <p:sp>
        <p:nvSpPr>
          <p:cNvPr id="7" name="TextBox 6">
            <a:extLst>
              <a:ext uri="{FF2B5EF4-FFF2-40B4-BE49-F238E27FC236}">
                <a16:creationId xmlns:a16="http://schemas.microsoft.com/office/drawing/2014/main" id="{FFD350E1-9425-FEE2-654A-B47ED8BF9155}"/>
              </a:ext>
            </a:extLst>
          </p:cNvPr>
          <p:cNvSpPr txBox="1"/>
          <p:nvPr/>
        </p:nvSpPr>
        <p:spPr>
          <a:xfrm>
            <a:off x="2028633" y="2537528"/>
            <a:ext cx="475989" cy="461665"/>
          </a:xfrm>
          <a:prstGeom prst="rect">
            <a:avLst/>
          </a:prstGeom>
          <a:noFill/>
        </p:spPr>
        <p:txBody>
          <a:bodyPr wrap="square" rtlCol="0">
            <a:spAutoFit/>
          </a:bodyPr>
          <a:lstStyle/>
          <a:p>
            <a:r>
              <a:rPr lang="en-IN" sz="2400" b="1">
                <a:solidFill>
                  <a:schemeClr val="bg1"/>
                </a:solidFill>
              </a:rPr>
              <a:t>2</a:t>
            </a:r>
          </a:p>
        </p:txBody>
      </p:sp>
      <p:sp>
        <p:nvSpPr>
          <p:cNvPr id="8" name="TextBox 7">
            <a:extLst>
              <a:ext uri="{FF2B5EF4-FFF2-40B4-BE49-F238E27FC236}">
                <a16:creationId xmlns:a16="http://schemas.microsoft.com/office/drawing/2014/main" id="{F0208D18-10A9-BD51-DB4C-AC502401924B}"/>
              </a:ext>
            </a:extLst>
          </p:cNvPr>
          <p:cNvSpPr txBox="1"/>
          <p:nvPr/>
        </p:nvSpPr>
        <p:spPr>
          <a:xfrm>
            <a:off x="2176687" y="3397143"/>
            <a:ext cx="475989" cy="461665"/>
          </a:xfrm>
          <a:prstGeom prst="rect">
            <a:avLst/>
          </a:prstGeom>
          <a:noFill/>
        </p:spPr>
        <p:txBody>
          <a:bodyPr wrap="square" rtlCol="0">
            <a:spAutoFit/>
          </a:bodyPr>
          <a:lstStyle/>
          <a:p>
            <a:r>
              <a:rPr lang="en-IN" sz="2400" b="1">
                <a:solidFill>
                  <a:schemeClr val="bg1"/>
                </a:solidFill>
              </a:rPr>
              <a:t>3</a:t>
            </a:r>
          </a:p>
        </p:txBody>
      </p:sp>
      <p:sp>
        <p:nvSpPr>
          <p:cNvPr id="9" name="TextBox 8">
            <a:extLst>
              <a:ext uri="{FF2B5EF4-FFF2-40B4-BE49-F238E27FC236}">
                <a16:creationId xmlns:a16="http://schemas.microsoft.com/office/drawing/2014/main" id="{BF035B23-7FD4-3805-3864-409854A582FF}"/>
              </a:ext>
            </a:extLst>
          </p:cNvPr>
          <p:cNvSpPr txBox="1"/>
          <p:nvPr/>
        </p:nvSpPr>
        <p:spPr>
          <a:xfrm>
            <a:off x="2028632" y="4246193"/>
            <a:ext cx="475989" cy="461665"/>
          </a:xfrm>
          <a:prstGeom prst="rect">
            <a:avLst/>
          </a:prstGeom>
          <a:noFill/>
        </p:spPr>
        <p:txBody>
          <a:bodyPr wrap="square" rtlCol="0">
            <a:spAutoFit/>
          </a:bodyPr>
          <a:lstStyle/>
          <a:p>
            <a:r>
              <a:rPr lang="en-IN" sz="2400" b="1">
                <a:solidFill>
                  <a:schemeClr val="bg1"/>
                </a:solidFill>
              </a:rPr>
              <a:t>4</a:t>
            </a:r>
          </a:p>
        </p:txBody>
      </p:sp>
      <p:sp>
        <p:nvSpPr>
          <p:cNvPr id="10" name="TextBox 9">
            <a:extLst>
              <a:ext uri="{FF2B5EF4-FFF2-40B4-BE49-F238E27FC236}">
                <a16:creationId xmlns:a16="http://schemas.microsoft.com/office/drawing/2014/main" id="{81AD51F4-DCB8-5ACC-3333-A43A6A3B6651}"/>
              </a:ext>
            </a:extLst>
          </p:cNvPr>
          <p:cNvSpPr txBox="1"/>
          <p:nvPr/>
        </p:nvSpPr>
        <p:spPr>
          <a:xfrm>
            <a:off x="1595869" y="5103621"/>
            <a:ext cx="475989" cy="461665"/>
          </a:xfrm>
          <a:prstGeom prst="rect">
            <a:avLst/>
          </a:prstGeom>
          <a:noFill/>
        </p:spPr>
        <p:txBody>
          <a:bodyPr wrap="square" rtlCol="0">
            <a:spAutoFit/>
          </a:bodyPr>
          <a:lstStyle/>
          <a:p>
            <a:r>
              <a:rPr lang="en-IN" sz="2400" b="1">
                <a:solidFill>
                  <a:schemeClr val="bg1"/>
                </a:solidFill>
              </a:rPr>
              <a:t>5</a:t>
            </a:r>
          </a:p>
        </p:txBody>
      </p:sp>
    </p:spTree>
    <p:extLst>
      <p:ext uri="{BB962C8B-B14F-4D97-AF65-F5344CB8AC3E}">
        <p14:creationId xmlns:p14="http://schemas.microsoft.com/office/powerpoint/2010/main" val="32126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883E70-1C73-CADD-F509-AD287914A5AB}"/>
              </a:ext>
            </a:extLst>
          </p:cNvPr>
          <p:cNvGrpSpPr/>
          <p:nvPr/>
        </p:nvGrpSpPr>
        <p:grpSpPr>
          <a:xfrm>
            <a:off x="1764249" y="1015425"/>
            <a:ext cx="8127999" cy="5413904"/>
            <a:chOff x="3048000" y="1083071"/>
            <a:chExt cx="12191999" cy="8120856"/>
          </a:xfrm>
        </p:grpSpPr>
        <p:sp>
          <p:nvSpPr>
            <p:cNvPr id="4" name="Freeform: Shape 3">
              <a:extLst>
                <a:ext uri="{FF2B5EF4-FFF2-40B4-BE49-F238E27FC236}">
                  <a16:creationId xmlns:a16="http://schemas.microsoft.com/office/drawing/2014/main" id="{AE0082CA-227F-C6EE-2B21-D32D2A22A8ED}"/>
                </a:ext>
              </a:extLst>
            </p:cNvPr>
            <p:cNvSpPr/>
            <p:nvPr/>
          </p:nvSpPr>
          <p:spPr>
            <a:xfrm>
              <a:off x="7437119" y="1239243"/>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algn="l" defTabSz="977949">
                <a:lnSpc>
                  <a:spcPct val="90000"/>
                </a:lnSpc>
                <a:spcBef>
                  <a:spcPct val="0"/>
                </a:spcBef>
                <a:spcAft>
                  <a:spcPct val="15000"/>
                </a:spcAft>
              </a:pPr>
              <a:r>
                <a:rPr lang="en-US" sz="1300" b="0" i="0" u="none" kern="1200">
                  <a:latin typeface="Arial"/>
                  <a:cs typeface="Arial"/>
                </a:rPr>
                <a:t>Analyzing the curriculum.</a:t>
              </a:r>
              <a:r>
                <a:rPr lang="en-US" sz="1300" b="0" i="0" kern="1200">
                  <a:latin typeface="Arial"/>
                  <a:cs typeface="Arial"/>
                </a:rPr>
                <a:t>​</a:t>
              </a:r>
              <a:endParaRPr lang="en-IN" sz="1300" kern="1200">
                <a:latin typeface="Arial"/>
                <a:cs typeface="Arial"/>
              </a:endParaRPr>
            </a:p>
          </p:txBody>
        </p:sp>
        <p:sp>
          <p:nvSpPr>
            <p:cNvPr id="5" name="Freeform: Shape 4">
              <a:extLst>
                <a:ext uri="{FF2B5EF4-FFF2-40B4-BE49-F238E27FC236}">
                  <a16:creationId xmlns:a16="http://schemas.microsoft.com/office/drawing/2014/main" id="{A6C43964-52A1-558B-6137-402795ABAB95}"/>
                </a:ext>
              </a:extLst>
            </p:cNvPr>
            <p:cNvSpPr/>
            <p:nvPr/>
          </p:nvSpPr>
          <p:spPr>
            <a:xfrm>
              <a:off x="3048000" y="1083071"/>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00">
                  <a:solidFill>
                    <a:srgbClr val="FFFFFF"/>
                  </a:solidFill>
                  <a:latin typeface="Arial"/>
                  <a:cs typeface="Arial"/>
                </a:rPr>
                <a:t>Analyzing</a:t>
              </a:r>
              <a:endParaRPr lang="en-IN" sz="2100" kern="1200">
                <a:solidFill>
                  <a:srgbClr val="FFFFFF"/>
                </a:solidFill>
                <a:latin typeface="Arial"/>
                <a:cs typeface="Arial"/>
              </a:endParaRPr>
            </a:p>
          </p:txBody>
        </p:sp>
        <p:sp>
          <p:nvSpPr>
            <p:cNvPr id="6" name="Freeform: Shape 5">
              <a:extLst>
                <a:ext uri="{FF2B5EF4-FFF2-40B4-BE49-F238E27FC236}">
                  <a16:creationId xmlns:a16="http://schemas.microsoft.com/office/drawing/2014/main" id="{45B31205-5155-1146-27A0-1C028A781EA7}"/>
                </a:ext>
              </a:extLst>
            </p:cNvPr>
            <p:cNvSpPr/>
            <p:nvPr/>
          </p:nvSpPr>
          <p:spPr>
            <a:xfrm>
              <a:off x="7437119" y="2879031"/>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Identification of courses </a:t>
              </a:r>
              <a:r>
                <a:rPr lang="en-US" sz="1300">
                  <a:latin typeface="Arial"/>
                  <a:cs typeface="Arial"/>
                </a:rPr>
                <a:t>in the Curriculum </a:t>
              </a:r>
              <a:r>
                <a:rPr lang="en-US" sz="1300" b="0" i="0" u="none" kern="1200">
                  <a:latin typeface="Arial"/>
                  <a:cs typeface="Arial"/>
                </a:rPr>
                <a:t>for Experiential and Participative learning by each school</a:t>
              </a:r>
              <a:endParaRPr lang="en-IN" sz="1300" kern="1200">
                <a:latin typeface="Arial"/>
                <a:cs typeface="Arial"/>
              </a:endParaRPr>
            </a:p>
          </p:txBody>
        </p:sp>
        <p:sp>
          <p:nvSpPr>
            <p:cNvPr id="7" name="Freeform: Shape 6">
              <a:extLst>
                <a:ext uri="{FF2B5EF4-FFF2-40B4-BE49-F238E27FC236}">
                  <a16:creationId xmlns:a16="http://schemas.microsoft.com/office/drawing/2014/main" id="{E35FF07F-E8FF-759E-7421-CE98D8EDD5EC}"/>
                </a:ext>
              </a:extLst>
            </p:cNvPr>
            <p:cNvSpPr/>
            <p:nvPr/>
          </p:nvSpPr>
          <p:spPr>
            <a:xfrm>
              <a:off x="3048000" y="2722860"/>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Identification</a:t>
              </a:r>
              <a:endParaRPr lang="en-IN" sz="2133" kern="1200">
                <a:solidFill>
                  <a:srgbClr val="FFFFFF"/>
                </a:solidFill>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F8FBB44E-2E5A-181C-3F28-226BC28DB512}"/>
                </a:ext>
              </a:extLst>
            </p:cNvPr>
            <p:cNvSpPr/>
            <p:nvPr/>
          </p:nvSpPr>
          <p:spPr>
            <a:xfrm>
              <a:off x="3048000" y="4362648"/>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Planning</a:t>
              </a:r>
              <a:endParaRPr lang="en-IN" sz="2133" kern="1200">
                <a:solidFill>
                  <a:srgbClr val="FFFFFF"/>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E7B4884E-A28A-5C42-DB49-99863CB3387C}"/>
                </a:ext>
              </a:extLst>
            </p:cNvPr>
            <p:cNvSpPr/>
            <p:nvPr/>
          </p:nvSpPr>
          <p:spPr>
            <a:xfrm>
              <a:off x="3048000" y="6002436"/>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Implementation</a:t>
              </a:r>
              <a:endParaRPr lang="en-IN" sz="2133" kern="1200">
                <a:solidFill>
                  <a:srgbClr val="FFFFFF"/>
                </a:solidFill>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5789377B-FDE6-1DF4-F08E-6ECCE0F361FA}"/>
                </a:ext>
              </a:extLst>
            </p:cNvPr>
            <p:cNvSpPr/>
            <p:nvPr/>
          </p:nvSpPr>
          <p:spPr>
            <a:xfrm>
              <a:off x="7437119" y="7798395"/>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69"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10" lvl="1" indent="-190510" algn="l" defTabSz="977949">
                <a:lnSpc>
                  <a:spcPct val="90000"/>
                </a:lnSpc>
                <a:spcBef>
                  <a:spcPct val="0"/>
                </a:spcBef>
                <a:spcAft>
                  <a:spcPct val="15000"/>
                </a:spcAft>
                <a:buChar char="•"/>
              </a:pPr>
              <a:endParaRPr lang="en-IN" sz="1333" kern="1200">
                <a:solidFill>
                  <a:srgbClr val="FFFFFF"/>
                </a:solidFill>
                <a:latin typeface="Arial" panose="020B0604020202020204" pitchFamily="34" charset="0"/>
                <a:cs typeface="Arial" panose="020B0604020202020204" pitchFamily="34" charset="0"/>
              </a:endParaRPr>
            </a:p>
            <a:p>
              <a:pPr marL="190510" lvl="1" indent="-190510" algn="l" defTabSz="977949">
                <a:lnSpc>
                  <a:spcPct val="90000"/>
                </a:lnSpc>
                <a:spcBef>
                  <a:spcPct val="0"/>
                </a:spcBef>
                <a:spcAft>
                  <a:spcPct val="15000"/>
                </a:spcAft>
                <a:buChar char="•"/>
              </a:pPr>
              <a:endParaRPr lang="en-IN" sz="1333" kern="1200">
                <a:solidFill>
                  <a:srgbClr val="FFFFFF"/>
                </a:solidFill>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0CA4CA87-B1EC-A4CB-3C63-4F6EA05BA0A8}"/>
                </a:ext>
              </a:extLst>
            </p:cNvPr>
            <p:cNvSpPr/>
            <p:nvPr/>
          </p:nvSpPr>
          <p:spPr>
            <a:xfrm>
              <a:off x="3048000" y="7642224"/>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Outcome</a:t>
              </a:r>
              <a:endParaRPr lang="en-IN" sz="2133" kern="1200">
                <a:solidFill>
                  <a:srgbClr val="FFFFFF"/>
                </a:solidFill>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A3DAB1CB-5DFD-32E2-633B-88E1B5556161}"/>
                </a:ext>
              </a:extLst>
            </p:cNvPr>
            <p:cNvSpPr/>
            <p:nvPr/>
          </p:nvSpPr>
          <p:spPr>
            <a:xfrm>
              <a:off x="7437119" y="4518818"/>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Devising of the Experiential  Learning Calendar </a:t>
              </a:r>
              <a:r>
                <a:rPr lang="en-US" sz="1300">
                  <a:latin typeface="Arial"/>
                  <a:cs typeface="Arial"/>
                </a:rPr>
                <a:t>for School</a:t>
              </a:r>
              <a:r>
                <a:rPr lang="en-US" sz="1300" b="0" i="0" u="none" kern="1200">
                  <a:latin typeface="Arial"/>
                  <a:cs typeface="Arial"/>
                </a:rPr>
                <a:t> ,</a:t>
              </a:r>
              <a:r>
                <a:rPr lang="en-US" sz="1300">
                  <a:latin typeface="Arial"/>
                  <a:cs typeface="Arial"/>
                </a:rPr>
                <a:t>Cubs ,Societies</a:t>
              </a:r>
              <a:r>
                <a:rPr lang="en-US" sz="1300" b="0" i="0" u="none" kern="1200">
                  <a:latin typeface="Arial"/>
                  <a:cs typeface="Arial"/>
                </a:rPr>
                <a:t> </a:t>
              </a:r>
              <a:r>
                <a:rPr lang="en-US" sz="1300">
                  <a:latin typeface="Arial"/>
                  <a:cs typeface="Arial"/>
                </a:rPr>
                <a:t>,YRC &amp; NSS.  Auditing </a:t>
              </a:r>
              <a:r>
                <a:rPr lang="en-US" sz="1300" b="0" i="0" u="none" kern="1200">
                  <a:latin typeface="Arial"/>
                  <a:cs typeface="Arial"/>
                </a:rPr>
                <a:t> and </a:t>
              </a:r>
              <a:r>
                <a:rPr lang="en-US" sz="1300">
                  <a:latin typeface="Arial"/>
                  <a:cs typeface="Arial"/>
                </a:rPr>
                <a:t>Finalization</a:t>
              </a:r>
              <a:r>
                <a:rPr lang="en-US" sz="1300" b="0" i="0" u="none" kern="1200">
                  <a:latin typeface="Arial"/>
                  <a:cs typeface="Arial"/>
                </a:rPr>
                <a:t> of the ELC</a:t>
              </a:r>
              <a:endParaRPr lang="en-IN" sz="1300" kern="1200">
                <a:latin typeface="Arial"/>
                <a:cs typeface="Arial"/>
              </a:endParaRPr>
            </a:p>
          </p:txBody>
        </p:sp>
        <p:sp>
          <p:nvSpPr>
            <p:cNvPr id="13" name="Freeform: Shape 12">
              <a:extLst>
                <a:ext uri="{FF2B5EF4-FFF2-40B4-BE49-F238E27FC236}">
                  <a16:creationId xmlns:a16="http://schemas.microsoft.com/office/drawing/2014/main" id="{303192CD-CDD7-0822-C73A-75CDE653B842}"/>
                </a:ext>
              </a:extLst>
            </p:cNvPr>
            <p:cNvSpPr/>
            <p:nvPr/>
          </p:nvSpPr>
          <p:spPr>
            <a:xfrm>
              <a:off x="7437119" y="6119072"/>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Activities are conducted by the Schools, Clubs &amp; Societies, NSS and Red-Cross as </a:t>
              </a:r>
              <a:r>
                <a:rPr lang="en-US" sz="1300">
                  <a:latin typeface="Arial"/>
                  <a:cs typeface="Arial"/>
                </a:rPr>
                <a:t>per devised Experiential Learning</a:t>
              </a:r>
              <a:r>
                <a:rPr lang="en-US" sz="1300" b="0" i="0" u="none" kern="1200">
                  <a:latin typeface="Arial"/>
                  <a:cs typeface="Arial"/>
                </a:rPr>
                <a:t> Calendar</a:t>
              </a:r>
              <a:r>
                <a:rPr lang="en-US" sz="1300">
                  <a:latin typeface="Arial"/>
                  <a:cs typeface="Arial"/>
                </a:rPr>
                <a:t>.</a:t>
              </a:r>
              <a:endParaRPr lang="en-IN" sz="1300" kern="1200">
                <a:latin typeface="Arial"/>
                <a:cs typeface="Arial"/>
              </a:endParaRPr>
            </a:p>
          </p:txBody>
        </p:sp>
      </p:grpSp>
      <p:sp>
        <p:nvSpPr>
          <p:cNvPr id="19" name="TextBox 18">
            <a:extLst>
              <a:ext uri="{FF2B5EF4-FFF2-40B4-BE49-F238E27FC236}">
                <a16:creationId xmlns:a16="http://schemas.microsoft.com/office/drawing/2014/main" id="{AFE3065C-18E5-E53B-10BD-4FF9ACEF080A}"/>
              </a:ext>
            </a:extLst>
          </p:cNvPr>
          <p:cNvSpPr txBox="1"/>
          <p:nvPr/>
        </p:nvSpPr>
        <p:spPr>
          <a:xfrm>
            <a:off x="4791927" y="5570207"/>
            <a:ext cx="4795521" cy="707694"/>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300" dirty="0">
                <a:latin typeface="Arial"/>
                <a:cs typeface="Arial"/>
              </a:rPr>
              <a:t>Students are evaluated through formative and summative assessment. Credits given for project work, internships and in  Internal Assessment.</a:t>
            </a:r>
            <a:endParaRPr lang="en-IN" sz="1300" dirty="0">
              <a:latin typeface="Arial"/>
              <a:cs typeface="Arial"/>
            </a:endParaRPr>
          </a:p>
        </p:txBody>
      </p:sp>
      <p:grpSp>
        <p:nvGrpSpPr>
          <p:cNvPr id="16" name="Group 47">
            <a:extLst>
              <a:ext uri="{FF2B5EF4-FFF2-40B4-BE49-F238E27FC236}">
                <a16:creationId xmlns:a16="http://schemas.microsoft.com/office/drawing/2014/main" id="{1063E6FF-BB0F-FF4E-1C5D-1591A487DA84}"/>
              </a:ext>
            </a:extLst>
          </p:cNvPr>
          <p:cNvGrpSpPr/>
          <p:nvPr/>
        </p:nvGrpSpPr>
        <p:grpSpPr>
          <a:xfrm>
            <a:off x="3753682" y="257039"/>
            <a:ext cx="4458526" cy="594502"/>
            <a:chOff x="0" y="-28575"/>
            <a:chExt cx="436397" cy="228994"/>
          </a:xfrm>
          <a:solidFill>
            <a:srgbClr val="ED3136"/>
          </a:solidFill>
        </p:grpSpPr>
        <p:sp>
          <p:nvSpPr>
            <p:cNvPr id="14" name="Freeform 48">
              <a:extLst>
                <a:ext uri="{FF2B5EF4-FFF2-40B4-BE49-F238E27FC236}">
                  <a16:creationId xmlns:a16="http://schemas.microsoft.com/office/drawing/2014/main" id="{C2C4A767-C65E-4C26-0387-887B32BC0C17}"/>
                </a:ext>
              </a:extLst>
            </p:cNvPr>
            <p:cNvSpPr/>
            <p:nvPr/>
          </p:nvSpPr>
          <p:spPr>
            <a:xfrm>
              <a:off x="0" y="0"/>
              <a:ext cx="436397" cy="200419"/>
            </a:xfrm>
            <a:prstGeom prst="round2SameRect">
              <a:avLst/>
            </a:prstGeom>
            <a:grpFill/>
          </p:spPr>
          <p:txBody>
            <a:bodyPr/>
            <a:lstStyle/>
            <a:p>
              <a:endParaRPr lang="en-IN" sz="2000">
                <a:latin typeface="Arial" panose="020B0604020202020204" pitchFamily="34" charset="0"/>
                <a:cs typeface="Arial" panose="020B0604020202020204" pitchFamily="34" charset="0"/>
              </a:endParaRPr>
            </a:p>
          </p:txBody>
        </p:sp>
        <p:sp>
          <p:nvSpPr>
            <p:cNvPr id="15" name="TextBox 49">
              <a:extLst>
                <a:ext uri="{FF2B5EF4-FFF2-40B4-BE49-F238E27FC236}">
                  <a16:creationId xmlns:a16="http://schemas.microsoft.com/office/drawing/2014/main" id="{979F3E69-6F8F-E22B-D009-BBD738D45007}"/>
                </a:ext>
              </a:extLst>
            </p:cNvPr>
            <p:cNvSpPr txBox="1"/>
            <p:nvPr/>
          </p:nvSpPr>
          <p:spPr>
            <a:xfrm>
              <a:off x="0" y="-28575"/>
              <a:ext cx="436397" cy="228994"/>
            </a:xfrm>
            <a:prstGeom prst="round2SameRect">
              <a:avLst/>
            </a:prstGeom>
            <a:grpFill/>
          </p:spPr>
          <p:txBody>
            <a:bodyPr lIns="50800" tIns="50800" rIns="50800" bIns="50800" rtlCol="0" anchor="ctr"/>
            <a:lstStyle/>
            <a:p>
              <a:pPr algn="ctr">
                <a:lnSpc>
                  <a:spcPts val="1960"/>
                </a:lnSpc>
              </a:pPr>
              <a:r>
                <a:rPr lang="en-US" sz="2400">
                  <a:solidFill>
                    <a:schemeClr val="bg1"/>
                  </a:solidFill>
                  <a:latin typeface="Arial"/>
                  <a:cs typeface="Arial"/>
                </a:rPr>
                <a:t>The Process</a:t>
              </a:r>
            </a:p>
          </p:txBody>
        </p:sp>
      </p:grpSp>
      <p:sp>
        <p:nvSpPr>
          <p:cNvPr id="18" name="Slide Number Placeholder 1">
            <a:extLst>
              <a:ext uri="{FF2B5EF4-FFF2-40B4-BE49-F238E27FC236}">
                <a16:creationId xmlns:a16="http://schemas.microsoft.com/office/drawing/2014/main" id="{45350B28-50E6-806E-26EE-11217341819A}"/>
              </a:ext>
            </a:extLst>
          </p:cNvPr>
          <p:cNvSpPr>
            <a:spLocks noGrp="1"/>
          </p:cNvSpPr>
          <p:nvPr>
            <p:ph type="sldNum" sz="quarter" idx="4"/>
          </p:nvPr>
        </p:nvSpPr>
        <p:spPr>
          <a:xfrm>
            <a:off x="8459853" y="6383646"/>
            <a:ext cx="2743200" cy="365125"/>
          </a:xfrm>
        </p:spPr>
        <p:txBody>
          <a:bodyPr/>
          <a:lstStyle/>
          <a:p>
            <a:fld id="{5F313B11-4BED-4CCD-96B8-4C5DBB2E6597}" type="slidenum">
              <a:rPr lang="en-IN" smtClean="0"/>
              <a:pPr/>
              <a:t>6</a:t>
            </a:fld>
            <a:endParaRPr lang="en-IN"/>
          </a:p>
        </p:txBody>
      </p:sp>
    </p:spTree>
    <p:extLst>
      <p:ext uri="{BB962C8B-B14F-4D97-AF65-F5344CB8AC3E}">
        <p14:creationId xmlns:p14="http://schemas.microsoft.com/office/powerpoint/2010/main" val="1803190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CB7F13-2CCE-AEE8-F20D-DE727F52A780}"/>
              </a:ext>
            </a:extLst>
          </p:cNvPr>
          <p:cNvSpPr>
            <a:spLocks noGrp="1"/>
          </p:cNvSpPr>
          <p:nvPr>
            <p:ph type="sldNum" sz="quarter" idx="4"/>
          </p:nvPr>
        </p:nvSpPr>
        <p:spPr>
          <a:xfrm>
            <a:off x="8414883" y="6398636"/>
            <a:ext cx="2743200" cy="365125"/>
          </a:xfrm>
        </p:spPr>
        <p:txBody>
          <a:bodyPr/>
          <a:lstStyle/>
          <a:p>
            <a:fld id="{5F313B11-4BED-4CCD-96B8-4C5DBB2E6597}" type="slidenum">
              <a:rPr lang="en-IN" smtClean="0"/>
              <a:pPr/>
              <a:t>7</a:t>
            </a:fld>
            <a:endParaRPr lang="en-IN"/>
          </a:p>
        </p:txBody>
      </p:sp>
      <p:sp>
        <p:nvSpPr>
          <p:cNvPr id="3" name="TextBox 2">
            <a:extLst>
              <a:ext uri="{FF2B5EF4-FFF2-40B4-BE49-F238E27FC236}">
                <a16:creationId xmlns:a16="http://schemas.microsoft.com/office/drawing/2014/main" id="{5535A1B4-CC3A-DC12-E94C-65602E190B31}"/>
              </a:ext>
            </a:extLst>
          </p:cNvPr>
          <p:cNvSpPr txBox="1"/>
          <p:nvPr/>
        </p:nvSpPr>
        <p:spPr>
          <a:xfrm>
            <a:off x="982236" y="337527"/>
            <a:ext cx="8917259" cy="523220"/>
          </a:xfrm>
          <a:prstGeom prst="rect">
            <a:avLst/>
          </a:prstGeom>
          <a:noFill/>
        </p:spPr>
        <p:txBody>
          <a:bodyPr wrap="square" rtlCol="0">
            <a:spAutoFit/>
          </a:bodyPr>
          <a:lstStyle/>
          <a:p>
            <a:pPr algn="ctr"/>
            <a:r>
              <a:rPr lang="en-US" sz="2800" b="1">
                <a:solidFill>
                  <a:schemeClr val="tx2">
                    <a:lumMod val="75000"/>
                    <a:lumOff val="25000"/>
                  </a:schemeClr>
                </a:solidFill>
                <a:latin typeface="Arial" panose="020B0604020202020204" pitchFamily="34" charset="0"/>
                <a:cs typeface="Arial" panose="020B0604020202020204" pitchFamily="34" charset="0"/>
              </a:rPr>
              <a:t>Uniqueness of Experiential Learning Calendar</a:t>
            </a:r>
            <a:endParaRPr lang="en-IN" sz="2800" b="1">
              <a:solidFill>
                <a:schemeClr val="tx2">
                  <a:lumMod val="75000"/>
                  <a:lumOff val="25000"/>
                </a:schemeClr>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CF846CB7-1E72-F32E-AA39-CD43B238831B}"/>
              </a:ext>
            </a:extLst>
          </p:cNvPr>
          <p:cNvGraphicFramePr/>
          <p:nvPr>
            <p:extLst>
              <p:ext uri="{D42A27DB-BD31-4B8C-83A1-F6EECF244321}">
                <p14:modId xmlns:p14="http://schemas.microsoft.com/office/powerpoint/2010/main" val="1217450586"/>
              </p:ext>
            </p:extLst>
          </p:nvPr>
        </p:nvGraphicFramePr>
        <p:xfrm>
          <a:off x="746575" y="1184223"/>
          <a:ext cx="10675929" cy="5199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291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4CB141-00D1-D2B8-680C-8960602F1385}"/>
              </a:ext>
            </a:extLst>
          </p:cNvPr>
          <p:cNvSpPr>
            <a:spLocks noGrp="1"/>
          </p:cNvSpPr>
          <p:nvPr>
            <p:ph type="sldNum" sz="quarter" idx="4"/>
          </p:nvPr>
        </p:nvSpPr>
        <p:spPr/>
        <p:txBody>
          <a:bodyPr/>
          <a:lstStyle/>
          <a:p>
            <a:fld id="{5F313B11-4BED-4CCD-96B8-4C5DBB2E6597}" type="slidenum">
              <a:rPr lang="en-IN" smtClean="0"/>
              <a:pPr/>
              <a:t>8</a:t>
            </a:fld>
            <a:endParaRPr lang="en-IN"/>
          </a:p>
        </p:txBody>
      </p:sp>
      <p:sp>
        <p:nvSpPr>
          <p:cNvPr id="3" name="TextBox 44">
            <a:extLst>
              <a:ext uri="{FF2B5EF4-FFF2-40B4-BE49-F238E27FC236}">
                <a16:creationId xmlns:a16="http://schemas.microsoft.com/office/drawing/2014/main" id="{5310425E-2427-82A7-1DF7-075396B98ACE}"/>
              </a:ext>
            </a:extLst>
          </p:cNvPr>
          <p:cNvSpPr txBox="1"/>
          <p:nvPr/>
        </p:nvSpPr>
        <p:spPr>
          <a:xfrm>
            <a:off x="272444" y="317488"/>
            <a:ext cx="10667355" cy="901337"/>
          </a:xfrm>
          <a:prstGeom prst="rect">
            <a:avLst/>
          </a:prstGeom>
        </p:spPr>
        <p:txBody>
          <a:bodyPr wrap="square" lIns="0" tIns="0" rIns="0" bIns="0" rtlCol="0" anchor="t">
            <a:spAutoFit/>
          </a:bodyPr>
          <a:lstStyle/>
          <a:p>
            <a:pPr algn="ctr">
              <a:lnSpc>
                <a:spcPts val="8396"/>
              </a:lnSpc>
              <a:spcBef>
                <a:spcPct val="0"/>
              </a:spcBef>
            </a:pPr>
            <a:r>
              <a:rPr lang="en-US" sz="3200" b="1">
                <a:solidFill>
                  <a:schemeClr val="tx2">
                    <a:lumMod val="75000"/>
                    <a:lumOff val="25000"/>
                  </a:schemeClr>
                </a:solidFill>
                <a:latin typeface="Arial Bold"/>
                <a:ea typeface="Arial Bold"/>
                <a:cs typeface="Arial Bold"/>
                <a:sym typeface="Arial Bold"/>
              </a:rPr>
              <a:t>Methodology</a:t>
            </a:r>
            <a:endParaRPr lang="en-US" sz="2800" b="1">
              <a:solidFill>
                <a:schemeClr val="tx2">
                  <a:lumMod val="75000"/>
                  <a:lumOff val="25000"/>
                </a:schemeClr>
              </a:solidFill>
              <a:latin typeface="Arial Bold"/>
              <a:ea typeface="Arial Bold"/>
              <a:cs typeface="Arial Bold"/>
            </a:endParaRPr>
          </a:p>
        </p:txBody>
      </p:sp>
      <p:sp>
        <p:nvSpPr>
          <p:cNvPr id="5" name="TextBox 4">
            <a:extLst>
              <a:ext uri="{FF2B5EF4-FFF2-40B4-BE49-F238E27FC236}">
                <a16:creationId xmlns:a16="http://schemas.microsoft.com/office/drawing/2014/main" id="{DA9442F3-8D91-5349-8AA4-C62FD0918B09}"/>
              </a:ext>
            </a:extLst>
          </p:cNvPr>
          <p:cNvSpPr txBox="1"/>
          <p:nvPr/>
        </p:nvSpPr>
        <p:spPr>
          <a:xfrm>
            <a:off x="672029" y="2176896"/>
            <a:ext cx="5204116" cy="2949525"/>
          </a:xfrm>
          <a:prstGeom prst="rect">
            <a:avLst/>
          </a:prstGeom>
          <a:noFill/>
        </p:spPr>
        <p:txBody>
          <a:bodyPr wrap="square" lIns="91440" tIns="45720" rIns="91440" bIns="45720" anchor="t">
            <a:spAutoFit/>
          </a:bodyPr>
          <a:lstStyle/>
          <a:p>
            <a:pPr algn="just">
              <a:lnSpc>
                <a:spcPct val="150000"/>
              </a:lnSpc>
            </a:pPr>
            <a:r>
              <a:rPr lang="en-US" sz="1800">
                <a:latin typeface="Arial"/>
                <a:ea typeface="Arial Bold"/>
                <a:cs typeface="Arial"/>
                <a:sym typeface="Arial Bold"/>
              </a:rPr>
              <a:t>Experiential Learning-Optimal learning is achieved through engaging all senses that further enhances overall development and retention of the knowledge for application and creation. To bridge the gap between theory and practice, experiential learning acts as a catalyst in developing skills.</a:t>
            </a:r>
            <a:endParaRPr lang="en-US" sz="1800">
              <a:latin typeface="Arial"/>
              <a:ea typeface="Arial Bold"/>
              <a:cs typeface="Arial"/>
            </a:endParaRPr>
          </a:p>
        </p:txBody>
      </p:sp>
      <p:pic>
        <p:nvPicPr>
          <p:cNvPr id="6" name="Picture 5">
            <a:extLst>
              <a:ext uri="{FF2B5EF4-FFF2-40B4-BE49-F238E27FC236}">
                <a16:creationId xmlns:a16="http://schemas.microsoft.com/office/drawing/2014/main" id="{3AF37F10-3347-4E24-D1D3-7614447E2C60}"/>
              </a:ext>
            </a:extLst>
          </p:cNvPr>
          <p:cNvPicPr>
            <a:picLocks noChangeAspect="1"/>
          </p:cNvPicPr>
          <p:nvPr/>
        </p:nvPicPr>
        <p:blipFill rotWithShape="1">
          <a:blip r:embed="rId2">
            <a:extLst>
              <a:ext uri="{28A0092B-C50C-407E-A947-70E740481C1C}">
                <a14:useLocalDpi xmlns:a14="http://schemas.microsoft.com/office/drawing/2010/main" val="0"/>
              </a:ext>
            </a:extLst>
          </a:blip>
          <a:srcRect l="39066" t="16668" r="4677" b="7279"/>
          <a:stretch/>
        </p:blipFill>
        <p:spPr>
          <a:xfrm>
            <a:off x="6505731" y="1220635"/>
            <a:ext cx="4833653" cy="4900788"/>
          </a:xfrm>
          <a:prstGeom prst="rect">
            <a:avLst/>
          </a:prstGeom>
        </p:spPr>
      </p:pic>
    </p:spTree>
    <p:extLst>
      <p:ext uri="{BB962C8B-B14F-4D97-AF65-F5344CB8AC3E}">
        <p14:creationId xmlns:p14="http://schemas.microsoft.com/office/powerpoint/2010/main" val="2812532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F793C4-CC25-F71E-AC40-4BCEC183EF12}"/>
              </a:ext>
            </a:extLst>
          </p:cNvPr>
          <p:cNvSpPr>
            <a:spLocks noGrp="1"/>
          </p:cNvSpPr>
          <p:nvPr>
            <p:ph type="sldNum" sz="quarter" idx="4"/>
          </p:nvPr>
        </p:nvSpPr>
        <p:spPr/>
        <p:txBody>
          <a:bodyPr/>
          <a:lstStyle/>
          <a:p>
            <a:fld id="{5F313B11-4BED-4CCD-96B8-4C5DBB2E6597}" type="slidenum">
              <a:rPr lang="en-IN" smtClean="0"/>
              <a:pPr/>
              <a:t>9</a:t>
            </a:fld>
            <a:endParaRPr lang="en-IN"/>
          </a:p>
        </p:txBody>
      </p:sp>
      <p:sp>
        <p:nvSpPr>
          <p:cNvPr id="3" name="TextBox 44">
            <a:extLst>
              <a:ext uri="{FF2B5EF4-FFF2-40B4-BE49-F238E27FC236}">
                <a16:creationId xmlns:a16="http://schemas.microsoft.com/office/drawing/2014/main" id="{EEABD1AC-DF90-C623-3859-FE4FBAF0BECE}"/>
              </a:ext>
            </a:extLst>
          </p:cNvPr>
          <p:cNvSpPr txBox="1"/>
          <p:nvPr/>
        </p:nvSpPr>
        <p:spPr>
          <a:xfrm>
            <a:off x="535698" y="156074"/>
            <a:ext cx="10667355" cy="889667"/>
          </a:xfrm>
          <a:prstGeom prst="rect">
            <a:avLst/>
          </a:prstGeom>
        </p:spPr>
        <p:txBody>
          <a:bodyPr wrap="square" lIns="0" tIns="0" rIns="0" bIns="0" rtlCol="0" anchor="t">
            <a:spAutoFit/>
          </a:bodyPr>
          <a:lstStyle/>
          <a:p>
            <a:pPr algn="ctr">
              <a:lnSpc>
                <a:spcPts val="8396"/>
              </a:lnSpc>
              <a:spcBef>
                <a:spcPct val="0"/>
              </a:spcBef>
            </a:pPr>
            <a:r>
              <a:rPr lang="en-US" sz="2800" b="1">
                <a:solidFill>
                  <a:schemeClr val="tx2">
                    <a:lumMod val="75000"/>
                    <a:lumOff val="25000"/>
                  </a:schemeClr>
                </a:solidFill>
                <a:latin typeface="Arial Bold"/>
                <a:ea typeface="Arial Bold"/>
                <a:cs typeface="Arial Bold"/>
                <a:sym typeface="Arial Bold"/>
              </a:rPr>
              <a:t>The Pedagogical Approach</a:t>
            </a:r>
          </a:p>
        </p:txBody>
      </p:sp>
      <p:grpSp>
        <p:nvGrpSpPr>
          <p:cNvPr id="11" name="Group 32">
            <a:extLst>
              <a:ext uri="{FF2B5EF4-FFF2-40B4-BE49-F238E27FC236}">
                <a16:creationId xmlns:a16="http://schemas.microsoft.com/office/drawing/2014/main" id="{D1BC7BCC-A284-64CC-C4B0-6B6D85F7B750}"/>
              </a:ext>
            </a:extLst>
          </p:cNvPr>
          <p:cNvGrpSpPr/>
          <p:nvPr/>
        </p:nvGrpSpPr>
        <p:grpSpPr>
          <a:xfrm>
            <a:off x="3543264" y="1436153"/>
            <a:ext cx="1174776" cy="1317680"/>
            <a:chOff x="-1004054" y="-427057"/>
            <a:chExt cx="591591" cy="690506"/>
          </a:xfrm>
        </p:grpSpPr>
        <p:sp>
          <p:nvSpPr>
            <p:cNvPr id="12" name="Freeform 33">
              <a:extLst>
                <a:ext uri="{FF2B5EF4-FFF2-40B4-BE49-F238E27FC236}">
                  <a16:creationId xmlns:a16="http://schemas.microsoft.com/office/drawing/2014/main" id="{C2C14F24-DA89-3C76-74B0-D83DAA2637B8}"/>
                </a:ext>
              </a:extLst>
            </p:cNvPr>
            <p:cNvSpPr/>
            <p:nvPr/>
          </p:nvSpPr>
          <p:spPr>
            <a:xfrm>
              <a:off x="-1004054" y="-427057"/>
              <a:ext cx="591591" cy="690506"/>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
              <a:stretch>
                <a:fillRect l="-37272" r="-37272"/>
              </a:stretch>
            </a:blipFill>
            <a:ln w="38100">
              <a:solidFill>
                <a:srgbClr val="FFC000"/>
              </a:solidFill>
            </a:ln>
          </p:spPr>
          <p:txBody>
            <a:bodyPr/>
            <a:lstStyle/>
            <a:p>
              <a:endParaRPr lang="en-IN" sz="1200"/>
            </a:p>
          </p:txBody>
        </p:sp>
      </p:grpSp>
      <p:grpSp>
        <p:nvGrpSpPr>
          <p:cNvPr id="13" name="Group 34">
            <a:extLst>
              <a:ext uri="{FF2B5EF4-FFF2-40B4-BE49-F238E27FC236}">
                <a16:creationId xmlns:a16="http://schemas.microsoft.com/office/drawing/2014/main" id="{B1043F17-C701-672A-7C70-52835E362716}"/>
              </a:ext>
            </a:extLst>
          </p:cNvPr>
          <p:cNvGrpSpPr/>
          <p:nvPr/>
        </p:nvGrpSpPr>
        <p:grpSpPr>
          <a:xfrm>
            <a:off x="6924611" y="1388859"/>
            <a:ext cx="1321272" cy="1308707"/>
            <a:chOff x="0" y="0"/>
            <a:chExt cx="698500" cy="812800"/>
          </a:xfrm>
        </p:grpSpPr>
        <p:sp>
          <p:nvSpPr>
            <p:cNvPr id="14" name="Freeform 35">
              <a:extLst>
                <a:ext uri="{FF2B5EF4-FFF2-40B4-BE49-F238E27FC236}">
                  <a16:creationId xmlns:a16="http://schemas.microsoft.com/office/drawing/2014/main" id="{615F3815-1F80-D9A3-19C3-C5DAF87AFCD2}"/>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l="-37370" r="-37370"/>
              </a:stretch>
            </a:blipFill>
            <a:ln w="38100">
              <a:solidFill>
                <a:schemeClr val="tx2">
                  <a:lumMod val="50000"/>
                  <a:lumOff val="50000"/>
                </a:schemeClr>
              </a:solidFill>
            </a:ln>
          </p:spPr>
          <p:txBody>
            <a:bodyPr/>
            <a:lstStyle/>
            <a:p>
              <a:endParaRPr lang="en-IN" sz="1200"/>
            </a:p>
          </p:txBody>
        </p:sp>
      </p:grpSp>
      <p:grpSp>
        <p:nvGrpSpPr>
          <p:cNvPr id="15" name="Group 36">
            <a:extLst>
              <a:ext uri="{FF2B5EF4-FFF2-40B4-BE49-F238E27FC236}">
                <a16:creationId xmlns:a16="http://schemas.microsoft.com/office/drawing/2014/main" id="{6DCA0068-9865-3B9F-5BCD-B1FC76666AFB}"/>
              </a:ext>
            </a:extLst>
          </p:cNvPr>
          <p:cNvGrpSpPr/>
          <p:nvPr/>
        </p:nvGrpSpPr>
        <p:grpSpPr>
          <a:xfrm>
            <a:off x="6927667" y="4521974"/>
            <a:ext cx="1454166" cy="1480661"/>
            <a:chOff x="-1209426" y="-1128725"/>
            <a:chExt cx="656065" cy="717174"/>
          </a:xfrm>
        </p:grpSpPr>
        <p:sp>
          <p:nvSpPr>
            <p:cNvPr id="16" name="Freeform 37">
              <a:extLst>
                <a:ext uri="{FF2B5EF4-FFF2-40B4-BE49-F238E27FC236}">
                  <a16:creationId xmlns:a16="http://schemas.microsoft.com/office/drawing/2014/main" id="{EA556710-652E-6524-74E1-8E19BF3EF14C}"/>
                </a:ext>
              </a:extLst>
            </p:cNvPr>
            <p:cNvSpPr/>
            <p:nvPr/>
          </p:nvSpPr>
          <p:spPr>
            <a:xfrm>
              <a:off x="-1209426" y="-1128725"/>
              <a:ext cx="656065" cy="71717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l="-37222" r="-37222"/>
              </a:stretch>
            </a:blipFill>
            <a:ln w="38100">
              <a:solidFill>
                <a:schemeClr val="accent2">
                  <a:lumMod val="75000"/>
                </a:schemeClr>
              </a:solidFill>
            </a:ln>
          </p:spPr>
          <p:txBody>
            <a:bodyPr/>
            <a:lstStyle/>
            <a:p>
              <a:endParaRPr lang="en-IN" sz="1200"/>
            </a:p>
          </p:txBody>
        </p:sp>
      </p:grpSp>
      <p:grpSp>
        <p:nvGrpSpPr>
          <p:cNvPr id="17" name="Group 38">
            <a:extLst>
              <a:ext uri="{FF2B5EF4-FFF2-40B4-BE49-F238E27FC236}">
                <a16:creationId xmlns:a16="http://schemas.microsoft.com/office/drawing/2014/main" id="{7647A2BF-27A0-588A-7FE4-FB9BB328F81C}"/>
              </a:ext>
            </a:extLst>
          </p:cNvPr>
          <p:cNvGrpSpPr/>
          <p:nvPr/>
        </p:nvGrpSpPr>
        <p:grpSpPr>
          <a:xfrm>
            <a:off x="2801755" y="3115854"/>
            <a:ext cx="1291872" cy="1249360"/>
            <a:chOff x="0" y="0"/>
            <a:chExt cx="698500" cy="812800"/>
          </a:xfrm>
        </p:grpSpPr>
        <p:sp>
          <p:nvSpPr>
            <p:cNvPr id="18" name="Freeform 39">
              <a:extLst>
                <a:ext uri="{FF2B5EF4-FFF2-40B4-BE49-F238E27FC236}">
                  <a16:creationId xmlns:a16="http://schemas.microsoft.com/office/drawing/2014/main" id="{42261F7A-21A3-2E67-0776-9E6A188257D5}"/>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5"/>
              <a:stretch>
                <a:fillRect l="-30655" r="-30655"/>
              </a:stretch>
            </a:blipFill>
            <a:ln w="38100">
              <a:solidFill>
                <a:srgbClr val="00B050"/>
              </a:solidFill>
            </a:ln>
          </p:spPr>
          <p:txBody>
            <a:bodyPr/>
            <a:lstStyle/>
            <a:p>
              <a:endParaRPr lang="en-IN" sz="1200"/>
            </a:p>
          </p:txBody>
        </p:sp>
      </p:grpSp>
      <p:grpSp>
        <p:nvGrpSpPr>
          <p:cNvPr id="19" name="Group 40">
            <a:extLst>
              <a:ext uri="{FF2B5EF4-FFF2-40B4-BE49-F238E27FC236}">
                <a16:creationId xmlns:a16="http://schemas.microsoft.com/office/drawing/2014/main" id="{CCED8819-2194-7389-40A4-75BB87890265}"/>
              </a:ext>
            </a:extLst>
          </p:cNvPr>
          <p:cNvGrpSpPr/>
          <p:nvPr/>
        </p:nvGrpSpPr>
        <p:grpSpPr>
          <a:xfrm>
            <a:off x="3593120" y="4682836"/>
            <a:ext cx="1291872" cy="1317680"/>
            <a:chOff x="-626311" y="-982993"/>
            <a:chExt cx="591591" cy="597757"/>
          </a:xfrm>
        </p:grpSpPr>
        <p:sp>
          <p:nvSpPr>
            <p:cNvPr id="20" name="Freeform 41">
              <a:extLst>
                <a:ext uri="{FF2B5EF4-FFF2-40B4-BE49-F238E27FC236}">
                  <a16:creationId xmlns:a16="http://schemas.microsoft.com/office/drawing/2014/main" id="{905D97DA-DD88-47DE-3F3D-659CBAB5C9FC}"/>
                </a:ext>
              </a:extLst>
            </p:cNvPr>
            <p:cNvSpPr/>
            <p:nvPr/>
          </p:nvSpPr>
          <p:spPr>
            <a:xfrm>
              <a:off x="-626311" y="-982993"/>
              <a:ext cx="591591" cy="597757"/>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6"/>
              <a:stretch>
                <a:fillRect l="-21680" r="-21680"/>
              </a:stretch>
            </a:blipFill>
            <a:ln w="38100">
              <a:solidFill>
                <a:srgbClr val="FF0000"/>
              </a:solidFill>
            </a:ln>
          </p:spPr>
          <p:txBody>
            <a:bodyPr/>
            <a:lstStyle/>
            <a:p>
              <a:endParaRPr lang="en-IN" sz="1200"/>
            </a:p>
          </p:txBody>
        </p:sp>
      </p:grpSp>
      <p:grpSp>
        <p:nvGrpSpPr>
          <p:cNvPr id="21" name="Group 42">
            <a:extLst>
              <a:ext uri="{FF2B5EF4-FFF2-40B4-BE49-F238E27FC236}">
                <a16:creationId xmlns:a16="http://schemas.microsoft.com/office/drawing/2014/main" id="{1C29F9B6-14B4-652D-B01E-1139602A49FC}"/>
              </a:ext>
            </a:extLst>
          </p:cNvPr>
          <p:cNvGrpSpPr/>
          <p:nvPr/>
        </p:nvGrpSpPr>
        <p:grpSpPr>
          <a:xfrm>
            <a:off x="7601427" y="3005361"/>
            <a:ext cx="1321273" cy="1355129"/>
            <a:chOff x="0" y="0"/>
            <a:chExt cx="698500" cy="812800"/>
          </a:xfrm>
        </p:grpSpPr>
        <p:sp>
          <p:nvSpPr>
            <p:cNvPr id="22" name="Freeform 43">
              <a:extLst>
                <a:ext uri="{FF2B5EF4-FFF2-40B4-BE49-F238E27FC236}">
                  <a16:creationId xmlns:a16="http://schemas.microsoft.com/office/drawing/2014/main" id="{0EFA6FE4-1D14-FB89-6C55-873A7D42953C}"/>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7"/>
              <a:stretch>
                <a:fillRect l="-37272" r="-37272"/>
              </a:stretch>
            </a:blipFill>
            <a:ln w="38100">
              <a:solidFill>
                <a:schemeClr val="accent5">
                  <a:lumMod val="60000"/>
                  <a:lumOff val="40000"/>
                </a:schemeClr>
              </a:solidFill>
            </a:ln>
          </p:spPr>
          <p:txBody>
            <a:bodyPr/>
            <a:lstStyle/>
            <a:p>
              <a:endParaRPr lang="en-IN" sz="1200"/>
            </a:p>
          </p:txBody>
        </p:sp>
      </p:grpSp>
      <p:sp>
        <p:nvSpPr>
          <p:cNvPr id="23" name="TextBox 45">
            <a:extLst>
              <a:ext uri="{FF2B5EF4-FFF2-40B4-BE49-F238E27FC236}">
                <a16:creationId xmlns:a16="http://schemas.microsoft.com/office/drawing/2014/main" id="{9B1CFE2B-1D2A-889B-E27D-32F547B07F19}"/>
              </a:ext>
            </a:extLst>
          </p:cNvPr>
          <p:cNvSpPr txBox="1"/>
          <p:nvPr/>
        </p:nvSpPr>
        <p:spPr>
          <a:xfrm>
            <a:off x="8259075" y="1690515"/>
            <a:ext cx="2606007" cy="1076000"/>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Projects based Learning to Develop Problem Solving Skills</a:t>
            </a:r>
          </a:p>
          <a:p>
            <a:pPr algn="ctr">
              <a:lnSpc>
                <a:spcPts val="2874"/>
              </a:lnSpc>
            </a:pPr>
            <a:endParaRPr lang="en-US" sz="2000" b="1">
              <a:solidFill>
                <a:srgbClr val="1378BD"/>
              </a:solidFill>
              <a:latin typeface="Arial Bold"/>
              <a:ea typeface="Arial Bold"/>
              <a:cs typeface="Arial Bold"/>
              <a:sym typeface="Arial Bold"/>
            </a:endParaRPr>
          </a:p>
        </p:txBody>
      </p:sp>
      <p:sp>
        <p:nvSpPr>
          <p:cNvPr id="24" name="TextBox 46">
            <a:extLst>
              <a:ext uri="{FF2B5EF4-FFF2-40B4-BE49-F238E27FC236}">
                <a16:creationId xmlns:a16="http://schemas.microsoft.com/office/drawing/2014/main" id="{B74AB629-BA53-9A9C-D351-48A8AEBE427C}"/>
              </a:ext>
            </a:extLst>
          </p:cNvPr>
          <p:cNvSpPr txBox="1"/>
          <p:nvPr/>
        </p:nvSpPr>
        <p:spPr>
          <a:xfrm>
            <a:off x="8459853" y="4836985"/>
            <a:ext cx="3295189" cy="1070165"/>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Agricultural Activity like Organic Farming, Mushroom Farming, Vermicompost Making </a:t>
            </a:r>
            <a:r>
              <a:rPr lang="en-US" sz="1600" b="1" err="1">
                <a:solidFill>
                  <a:srgbClr val="1378BD"/>
                </a:solidFill>
                <a:latin typeface="Arial Bold"/>
                <a:cs typeface="Arial Bold"/>
                <a:sym typeface="Arial Bold"/>
              </a:rPr>
              <a:t>etc</a:t>
            </a:r>
            <a:r>
              <a:rPr lang="en-US" sz="1600" b="1">
                <a:solidFill>
                  <a:srgbClr val="1378BD"/>
                </a:solidFill>
                <a:latin typeface="Arial Bold"/>
                <a:cs typeface="Arial Bold"/>
                <a:sym typeface="Arial Bold"/>
              </a:rPr>
              <a:t> </a:t>
            </a:r>
          </a:p>
          <a:p>
            <a:pPr algn="ctr">
              <a:lnSpc>
                <a:spcPts val="2874"/>
              </a:lnSpc>
            </a:pPr>
            <a:endParaRPr lang="en-US" sz="2000" b="1">
              <a:solidFill>
                <a:srgbClr val="1378BD"/>
              </a:solidFill>
              <a:latin typeface="Arial Bold"/>
              <a:ea typeface="Arial Bold"/>
              <a:cs typeface="Arial Bold"/>
              <a:sym typeface="Arial Bold"/>
            </a:endParaRPr>
          </a:p>
        </p:txBody>
      </p:sp>
      <p:sp>
        <p:nvSpPr>
          <p:cNvPr id="25" name="TextBox 47">
            <a:extLst>
              <a:ext uri="{FF2B5EF4-FFF2-40B4-BE49-F238E27FC236}">
                <a16:creationId xmlns:a16="http://schemas.microsoft.com/office/drawing/2014/main" id="{8D841A4D-527F-8196-3F08-0BF2F539F559}"/>
              </a:ext>
            </a:extLst>
          </p:cNvPr>
          <p:cNvSpPr txBox="1"/>
          <p:nvPr/>
        </p:nvSpPr>
        <p:spPr>
          <a:xfrm>
            <a:off x="9253483" y="3284139"/>
            <a:ext cx="2603686" cy="1322221"/>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Seminars, Workshops, Sessions and Webinars to Encourage students Participation</a:t>
            </a:r>
          </a:p>
          <a:p>
            <a:pPr algn="ctr">
              <a:lnSpc>
                <a:spcPts val="2874"/>
              </a:lnSpc>
            </a:pPr>
            <a:endParaRPr lang="en-US" sz="2000" b="1">
              <a:solidFill>
                <a:srgbClr val="1378BD"/>
              </a:solidFill>
              <a:latin typeface="Arial Bold"/>
              <a:ea typeface="Arial Bold"/>
              <a:cs typeface="Arial Bold"/>
              <a:sym typeface="Arial Bold"/>
            </a:endParaRPr>
          </a:p>
        </p:txBody>
      </p:sp>
      <p:sp>
        <p:nvSpPr>
          <p:cNvPr id="26" name="TextBox 48">
            <a:extLst>
              <a:ext uri="{FF2B5EF4-FFF2-40B4-BE49-F238E27FC236}">
                <a16:creationId xmlns:a16="http://schemas.microsoft.com/office/drawing/2014/main" id="{08D77BE1-7A79-6D33-BEBC-DF99BB154A32}"/>
              </a:ext>
            </a:extLst>
          </p:cNvPr>
          <p:cNvSpPr txBox="1"/>
          <p:nvPr/>
        </p:nvSpPr>
        <p:spPr>
          <a:xfrm>
            <a:off x="479685" y="1752180"/>
            <a:ext cx="2887997" cy="492443"/>
          </a:xfrm>
          <a:prstGeom prst="rect">
            <a:avLst/>
          </a:prstGeom>
        </p:spPr>
        <p:txBody>
          <a:bodyPr wrap="square" lIns="0" tIns="0" rIns="0" bIns="0" rtlCol="0" anchor="t">
            <a:spAutoFit/>
          </a:bodyPr>
          <a:lstStyle/>
          <a:p>
            <a:pPr algn="ctr"/>
            <a:r>
              <a:rPr lang="en-US" sz="1600" b="1">
                <a:solidFill>
                  <a:srgbClr val="1378BD"/>
                </a:solidFill>
                <a:latin typeface="Arial Bold"/>
                <a:ea typeface="Arial Bold"/>
                <a:cs typeface="Arial Bold"/>
                <a:sym typeface="Arial Bold"/>
              </a:rPr>
              <a:t>Competition at University &amp; Inter University Level</a:t>
            </a:r>
          </a:p>
        </p:txBody>
      </p:sp>
      <p:sp>
        <p:nvSpPr>
          <p:cNvPr id="27" name="TextBox 49">
            <a:extLst>
              <a:ext uri="{FF2B5EF4-FFF2-40B4-BE49-F238E27FC236}">
                <a16:creationId xmlns:a16="http://schemas.microsoft.com/office/drawing/2014/main" id="{7DA56F54-971F-34F9-D138-1691CA3EBAE4}"/>
              </a:ext>
            </a:extLst>
          </p:cNvPr>
          <p:cNvSpPr txBox="1"/>
          <p:nvPr/>
        </p:nvSpPr>
        <p:spPr>
          <a:xfrm>
            <a:off x="230726" y="5153156"/>
            <a:ext cx="3311178" cy="492443"/>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Industrial, Education and Field Visit</a:t>
            </a:r>
          </a:p>
        </p:txBody>
      </p:sp>
      <p:sp>
        <p:nvSpPr>
          <p:cNvPr id="28" name="TextBox 50">
            <a:extLst>
              <a:ext uri="{FF2B5EF4-FFF2-40B4-BE49-F238E27FC236}">
                <a16:creationId xmlns:a16="http://schemas.microsoft.com/office/drawing/2014/main" id="{FC9930B8-7022-79CC-E00C-B007D72D95C5}"/>
              </a:ext>
            </a:extLst>
          </p:cNvPr>
          <p:cNvSpPr txBox="1"/>
          <p:nvPr/>
        </p:nvSpPr>
        <p:spPr>
          <a:xfrm>
            <a:off x="213627" y="3371202"/>
            <a:ext cx="2417760" cy="738664"/>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 Student led Clubs and Societies and Centers of Excellence </a:t>
            </a:r>
          </a:p>
        </p:txBody>
      </p:sp>
      <p:grpSp>
        <p:nvGrpSpPr>
          <p:cNvPr id="30" name="Group 29">
            <a:extLst>
              <a:ext uri="{FF2B5EF4-FFF2-40B4-BE49-F238E27FC236}">
                <a16:creationId xmlns:a16="http://schemas.microsoft.com/office/drawing/2014/main" id="{46196C70-521C-2211-2BF0-AF8061CB448A}"/>
              </a:ext>
            </a:extLst>
          </p:cNvPr>
          <p:cNvGrpSpPr/>
          <p:nvPr/>
        </p:nvGrpSpPr>
        <p:grpSpPr>
          <a:xfrm>
            <a:off x="4263995" y="2052669"/>
            <a:ext cx="3167737" cy="3282144"/>
            <a:chOff x="6591938" y="3465252"/>
            <a:chExt cx="4511343" cy="4896816"/>
          </a:xfrm>
        </p:grpSpPr>
        <p:sp>
          <p:nvSpPr>
            <p:cNvPr id="31" name="AutoShape 20">
              <a:extLst>
                <a:ext uri="{FF2B5EF4-FFF2-40B4-BE49-F238E27FC236}">
                  <a16:creationId xmlns:a16="http://schemas.microsoft.com/office/drawing/2014/main" id="{06DE2D86-CAA1-9DF7-A3E4-A0032635BE55}"/>
                </a:ext>
              </a:extLst>
            </p:cNvPr>
            <p:cNvSpPr/>
            <p:nvPr/>
          </p:nvSpPr>
          <p:spPr>
            <a:xfrm>
              <a:off x="6591938" y="5905094"/>
              <a:ext cx="716908"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2" name="AutoShape 21">
              <a:extLst>
                <a:ext uri="{FF2B5EF4-FFF2-40B4-BE49-F238E27FC236}">
                  <a16:creationId xmlns:a16="http://schemas.microsoft.com/office/drawing/2014/main" id="{92D02DCD-EB58-481B-5830-A5B0A2226227}"/>
                </a:ext>
              </a:extLst>
            </p:cNvPr>
            <p:cNvSpPr/>
            <p:nvPr/>
          </p:nvSpPr>
          <p:spPr>
            <a:xfrm flipH="1">
              <a:off x="10391935" y="5905094"/>
              <a:ext cx="711346"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3" name="AutoShape 22">
              <a:extLst>
                <a:ext uri="{FF2B5EF4-FFF2-40B4-BE49-F238E27FC236}">
                  <a16:creationId xmlns:a16="http://schemas.microsoft.com/office/drawing/2014/main" id="{6C562372-E433-9EE1-A10D-D0559881B0FD}"/>
                </a:ext>
              </a:extLst>
            </p:cNvPr>
            <p:cNvSpPr/>
            <p:nvPr/>
          </p:nvSpPr>
          <p:spPr>
            <a:xfrm flipV="1">
              <a:off x="7725908" y="3484302"/>
              <a:ext cx="499152"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4" name="AutoShape 23">
              <a:extLst>
                <a:ext uri="{FF2B5EF4-FFF2-40B4-BE49-F238E27FC236}">
                  <a16:creationId xmlns:a16="http://schemas.microsoft.com/office/drawing/2014/main" id="{2B21DF25-A658-3521-D7A1-1BD159D7E25F}"/>
                </a:ext>
              </a:extLst>
            </p:cNvPr>
            <p:cNvSpPr/>
            <p:nvPr/>
          </p:nvSpPr>
          <p:spPr>
            <a:xfrm>
              <a:off x="7725908" y="8343018"/>
              <a:ext cx="518202"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5" name="AutoShape 24">
              <a:extLst>
                <a:ext uri="{FF2B5EF4-FFF2-40B4-BE49-F238E27FC236}">
                  <a16:creationId xmlns:a16="http://schemas.microsoft.com/office/drawing/2014/main" id="{D0BD4907-1045-02D0-4240-AE2FEE8CD32F}"/>
                </a:ext>
              </a:extLst>
            </p:cNvPr>
            <p:cNvSpPr/>
            <p:nvPr/>
          </p:nvSpPr>
          <p:spPr>
            <a:xfrm flipH="1">
              <a:off x="8225060" y="3465252"/>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36" name="AutoShape 25">
              <a:extLst>
                <a:ext uri="{FF2B5EF4-FFF2-40B4-BE49-F238E27FC236}">
                  <a16:creationId xmlns:a16="http://schemas.microsoft.com/office/drawing/2014/main" id="{12043B49-6821-7ABA-FFBB-E20878AE8453}"/>
                </a:ext>
              </a:extLst>
            </p:cNvPr>
            <p:cNvSpPr/>
            <p:nvPr/>
          </p:nvSpPr>
          <p:spPr>
            <a:xfrm flipH="1">
              <a:off x="8225060" y="7543987"/>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37" name="AutoShape 26">
              <a:extLst>
                <a:ext uri="{FF2B5EF4-FFF2-40B4-BE49-F238E27FC236}">
                  <a16:creationId xmlns:a16="http://schemas.microsoft.com/office/drawing/2014/main" id="{A2C38040-9333-54A6-E943-65C950E51992}"/>
                </a:ext>
              </a:extLst>
            </p:cNvPr>
            <p:cNvSpPr/>
            <p:nvPr/>
          </p:nvSpPr>
          <p:spPr>
            <a:xfrm flipH="1">
              <a:off x="9450151" y="3484302"/>
              <a:ext cx="519161"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8" name="AutoShape 27">
              <a:extLst>
                <a:ext uri="{FF2B5EF4-FFF2-40B4-BE49-F238E27FC236}">
                  <a16:creationId xmlns:a16="http://schemas.microsoft.com/office/drawing/2014/main" id="{FC7CAD06-1FDA-CBEF-4016-64B6FC9FAD65}"/>
                </a:ext>
              </a:extLst>
            </p:cNvPr>
            <p:cNvSpPr/>
            <p:nvPr/>
          </p:nvSpPr>
          <p:spPr>
            <a:xfrm flipH="1">
              <a:off x="9450151" y="8343018"/>
              <a:ext cx="519161"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9" name="AutoShape 28">
              <a:extLst>
                <a:ext uri="{FF2B5EF4-FFF2-40B4-BE49-F238E27FC236}">
                  <a16:creationId xmlns:a16="http://schemas.microsoft.com/office/drawing/2014/main" id="{0C92D98E-7703-DA40-A275-C9209CA3568F}"/>
                </a:ext>
              </a:extLst>
            </p:cNvPr>
            <p:cNvSpPr/>
            <p:nvPr/>
          </p:nvSpPr>
          <p:spPr>
            <a:xfrm>
              <a:off x="9469201" y="3465252"/>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40" name="AutoShape 29">
              <a:extLst>
                <a:ext uri="{FF2B5EF4-FFF2-40B4-BE49-F238E27FC236}">
                  <a16:creationId xmlns:a16="http://schemas.microsoft.com/office/drawing/2014/main" id="{76B238E1-CC94-B632-0D6C-3629FF966682}"/>
                </a:ext>
              </a:extLst>
            </p:cNvPr>
            <p:cNvSpPr/>
            <p:nvPr/>
          </p:nvSpPr>
          <p:spPr>
            <a:xfrm>
              <a:off x="9469201" y="7543987"/>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41" name="Freeform 30">
              <a:extLst>
                <a:ext uri="{FF2B5EF4-FFF2-40B4-BE49-F238E27FC236}">
                  <a16:creationId xmlns:a16="http://schemas.microsoft.com/office/drawing/2014/main" id="{0A84F08F-6E45-F1CD-0075-E5C79ABAE60A}"/>
                </a:ext>
              </a:extLst>
            </p:cNvPr>
            <p:cNvSpPr/>
            <p:nvPr/>
          </p:nvSpPr>
          <p:spPr>
            <a:xfrm>
              <a:off x="7454726" y="4511368"/>
              <a:ext cx="2784809" cy="2823634"/>
            </a:xfrm>
            <a:custGeom>
              <a:avLst/>
              <a:gdLst/>
              <a:ahLst/>
              <a:cxnLst/>
              <a:rect l="l" t="t" r="r" b="b"/>
              <a:pathLst>
                <a:path w="2784809" h="2823634">
                  <a:moveTo>
                    <a:pt x="0" y="0"/>
                  </a:moveTo>
                  <a:lnTo>
                    <a:pt x="2784809" y="0"/>
                  </a:lnTo>
                  <a:lnTo>
                    <a:pt x="2784809" y="2823634"/>
                  </a:lnTo>
                  <a:lnTo>
                    <a:pt x="0" y="28236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N"/>
            </a:p>
          </p:txBody>
        </p:sp>
      </p:grpSp>
    </p:spTree>
    <p:extLst>
      <p:ext uri="{BB962C8B-B14F-4D97-AF65-F5344CB8AC3E}">
        <p14:creationId xmlns:p14="http://schemas.microsoft.com/office/powerpoint/2010/main" val="1959464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product roadmap timeline_Win32_SL_v3" id="{061EDF52-E0A6-4B09-AC91-99376BDEAEBE}" vid="{EB6D99AA-2953-4511-BF11-744F79C183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8930508-15A8-4522-9CF4-7B9C10893B6C}">
  <we:reference id="wa200007130" version="1.0.0.1" store="en-US" storeType="OMEX"/>
  <we:alternateReferences>
    <we:reference id="WA200007130"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6E0B9AE1F0AF47A58096B0FE85D237" ma:contentTypeVersion="6" ma:contentTypeDescription="Create a new document." ma:contentTypeScope="" ma:versionID="eab7bb19ca471ab846bd803dcd82e371">
  <xsd:schema xmlns:xsd="http://www.w3.org/2001/XMLSchema" xmlns:xs="http://www.w3.org/2001/XMLSchema" xmlns:p="http://schemas.microsoft.com/office/2006/metadata/properties" xmlns:ns3="70ba26cd-87bc-4afc-ab59-6493ed50cb8d" targetNamespace="http://schemas.microsoft.com/office/2006/metadata/properties" ma:root="true" ma:fieldsID="acc1ad157bcb09bba259d9e8b5b36772" ns3:_="">
    <xsd:import namespace="70ba26cd-87bc-4afc-ab59-6493ed50cb8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ba26cd-87bc-4afc-ab59-6493ed50cb8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0ba26cd-87bc-4afc-ab59-6493ed50cb8d" xsi:nil="true"/>
  </documentManagement>
</p:properties>
</file>

<file path=customXml/itemProps1.xml><?xml version="1.0" encoding="utf-8"?>
<ds:datastoreItem xmlns:ds="http://schemas.openxmlformats.org/officeDocument/2006/customXml" ds:itemID="{D231A7C5-BCD5-42B3-A758-A492FFEAE629}">
  <ds:schemaRefs>
    <ds:schemaRef ds:uri="http://schemas.microsoft.com/sharepoint/v3/contenttype/forms"/>
  </ds:schemaRefs>
</ds:datastoreItem>
</file>

<file path=customXml/itemProps2.xml><?xml version="1.0" encoding="utf-8"?>
<ds:datastoreItem xmlns:ds="http://schemas.openxmlformats.org/officeDocument/2006/customXml" ds:itemID="{8CCFC76C-07E9-4E3C-999E-58EF9B204DC9}">
  <ds:schemaRefs>
    <ds:schemaRef ds:uri="70ba26cd-87bc-4afc-ab59-6493ed50cb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4CB2AD-50B0-4EFC-8816-7D4729A7CDDE}">
  <ds:schemaRefs>
    <ds:schemaRef ds:uri="70ba26cd-87bc-4afc-ab59-6493ed50cb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1026</Words>
  <Application>Microsoft Office PowerPoint</Application>
  <PresentationFormat>Widescreen</PresentationFormat>
  <Paragraphs>154</Paragraphs>
  <Slides>18</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Aptos</vt:lpstr>
      <vt:lpstr>Aptos Display</vt:lpstr>
      <vt:lpstr>Arial</vt:lpstr>
      <vt:lpstr>Arial Bold</vt:lpstr>
      <vt:lpstr>Avenir Next LT Pro Light</vt:lpstr>
      <vt:lpstr>Calibri</vt:lpstr>
      <vt:lpstr>Cambria</vt:lpstr>
      <vt:lpstr>Poppins Bold</vt:lpstr>
      <vt:lpstr>Poppins Semi-Bold</vt:lpstr>
      <vt:lpstr>Rockwell Bold</vt:lpstr>
      <vt:lpstr>Speak Pro</vt:lpstr>
      <vt:lpstr>Times New Roman</vt:lpstr>
      <vt:lpstr>Wingdings</vt:lpstr>
      <vt:lpstr>Office Theme</vt:lpstr>
      <vt:lpstr>Custom</vt:lpstr>
      <vt:lpstr>Welcomes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HUMANITIES</dc:title>
  <dc:creator>manasvi maheshwari</dc:creator>
  <cp:lastModifiedBy>IQAC Coordinator</cp:lastModifiedBy>
  <cp:revision>41</cp:revision>
  <dcterms:created xsi:type="dcterms:W3CDTF">2024-08-07T04:48:25Z</dcterms:created>
  <dcterms:modified xsi:type="dcterms:W3CDTF">2025-06-16T03:27:56Z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0x010100D06E0B9AE1F0AF47A58096B0FE85D237</vt:lpwstr>
  </property>
</Properties>
</file>