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9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2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3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4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5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6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127" r:id="rId2"/>
    <p:sldId id="3657" r:id="rId3"/>
    <p:sldId id="3707" r:id="rId4"/>
    <p:sldId id="3658" r:id="rId5"/>
    <p:sldId id="4135" r:id="rId6"/>
    <p:sldId id="3661" r:id="rId7"/>
    <p:sldId id="3669" r:id="rId8"/>
    <p:sldId id="3703" r:id="rId9"/>
    <p:sldId id="3762" r:id="rId10"/>
    <p:sldId id="4136" r:id="rId11"/>
    <p:sldId id="4146" r:id="rId12"/>
    <p:sldId id="4147" r:id="rId13"/>
    <p:sldId id="4137" r:id="rId14"/>
    <p:sldId id="4144" r:id="rId15"/>
    <p:sldId id="4138" r:id="rId16"/>
    <p:sldId id="4139" r:id="rId17"/>
    <p:sldId id="4140" r:id="rId18"/>
    <p:sldId id="4141" r:id="rId19"/>
    <p:sldId id="4154" r:id="rId20"/>
    <p:sldId id="3761" r:id="rId21"/>
    <p:sldId id="4153" r:id="rId22"/>
    <p:sldId id="4142" r:id="rId23"/>
    <p:sldId id="4148" r:id="rId24"/>
    <p:sldId id="4149" r:id="rId25"/>
    <p:sldId id="4150" r:id="rId26"/>
    <p:sldId id="4152" r:id="rId27"/>
    <p:sldId id="4151" r:id="rId28"/>
    <p:sldId id="4143" r:id="rId29"/>
    <p:sldId id="3734" r:id="rId30"/>
    <p:sldId id="4129" r:id="rId31"/>
    <p:sldId id="4130" r:id="rId32"/>
    <p:sldId id="3735" r:id="rId33"/>
    <p:sldId id="4131" r:id="rId34"/>
    <p:sldId id="4132" r:id="rId35"/>
    <p:sldId id="3736" r:id="rId36"/>
    <p:sldId id="4133" r:id="rId37"/>
    <p:sldId id="4156" r:id="rId38"/>
    <p:sldId id="3753" r:id="rId39"/>
    <p:sldId id="3763" r:id="rId40"/>
    <p:sldId id="3764" r:id="rId41"/>
    <p:sldId id="3770" r:id="rId42"/>
    <p:sldId id="4157" r:id="rId43"/>
    <p:sldId id="4155" r:id="rId44"/>
    <p:sldId id="4158" r:id="rId45"/>
    <p:sldId id="3757" r:id="rId46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yam Gupta" initials="SG" lastIdx="1" clrIdx="0">
    <p:extLst>
      <p:ext uri="{19B8F6BF-5375-455C-9EA6-DF929625EA0E}">
        <p15:presenceInfo xmlns:p15="http://schemas.microsoft.com/office/powerpoint/2012/main" userId="0d472750ac98a4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9933"/>
    <a:srgbClr val="66FF66"/>
    <a:srgbClr val="FF66CC"/>
    <a:srgbClr val="CC66FF"/>
    <a:srgbClr val="66FFFF"/>
    <a:srgbClr val="FFFF99"/>
    <a:srgbClr val="99CCFF"/>
    <a:srgbClr val="CC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99478-4BDD-9EEF-1A42-AD11A003026E}" v="109" dt="2025-06-15T17:52:24.727"/>
    <p1510:client id="{1504E7C0-CB5A-CA66-0907-BC5E31C75A42}" v="127" dt="2025-06-15T18:53:42.664"/>
    <p1510:client id="{9F15D595-B0DD-C251-0B6A-275AEB4D8FC7}" v="131" dt="2025-06-15T16:51:55.6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71" autoAdjust="0"/>
  </p:normalViewPr>
  <p:slideViewPr>
    <p:cSldViewPr snapToGrid="0">
      <p:cViewPr varScale="1">
        <p:scale>
          <a:sx n="74" d="100"/>
          <a:sy n="74" d="100"/>
        </p:scale>
        <p:origin x="9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26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26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1371E-4916-483E-94AD-2D8A6EBA6A8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13F970-8578-435B-BA5A-56D6EAB5701B}">
      <dgm:prSet/>
      <dgm:spPr/>
      <dgm:t>
        <a:bodyPr/>
        <a:lstStyle/>
        <a:p>
          <a:r>
            <a:rPr lang="en-IN" dirty="0"/>
            <a:t>IQAC Vision and Mission</a:t>
          </a:r>
          <a:endParaRPr lang="en-US" dirty="0"/>
        </a:p>
      </dgm:t>
    </dgm:pt>
    <dgm:pt modelId="{49E52928-9D4A-4A3F-B8EE-83806AC71350}" type="parTrans" cxnId="{FCE11063-DF21-4825-855B-419A425F6007}">
      <dgm:prSet/>
      <dgm:spPr/>
      <dgm:t>
        <a:bodyPr/>
        <a:lstStyle/>
        <a:p>
          <a:endParaRPr lang="en-US"/>
        </a:p>
      </dgm:t>
    </dgm:pt>
    <dgm:pt modelId="{D728D79B-18EF-45FD-BB83-DDB4638D410F}" type="sibTrans" cxnId="{FCE11063-DF21-4825-855B-419A425F6007}">
      <dgm:prSet/>
      <dgm:spPr/>
      <dgm:t>
        <a:bodyPr/>
        <a:lstStyle/>
        <a:p>
          <a:endParaRPr lang="en-US"/>
        </a:p>
      </dgm:t>
    </dgm:pt>
    <dgm:pt modelId="{85F62B65-E248-4673-AFC8-05C6AB4E0B44}">
      <dgm:prSet/>
      <dgm:spPr/>
      <dgm:t>
        <a:bodyPr/>
        <a:lstStyle/>
        <a:p>
          <a:r>
            <a:rPr lang="en-US" dirty="0"/>
            <a:t>Quality Policy and Strategic Objectives</a:t>
          </a:r>
        </a:p>
      </dgm:t>
    </dgm:pt>
    <dgm:pt modelId="{9D5006B7-7392-4421-AFE8-9970A4CA4433}" type="parTrans" cxnId="{EDD860ED-FAA4-42F9-B119-4DB02872834F}">
      <dgm:prSet/>
      <dgm:spPr/>
      <dgm:t>
        <a:bodyPr/>
        <a:lstStyle/>
        <a:p>
          <a:endParaRPr lang="en-US"/>
        </a:p>
      </dgm:t>
    </dgm:pt>
    <dgm:pt modelId="{05707FDC-E970-48CE-8E6C-BFC2C1EA5641}" type="sibTrans" cxnId="{EDD860ED-FAA4-42F9-B119-4DB02872834F}">
      <dgm:prSet/>
      <dgm:spPr/>
      <dgm:t>
        <a:bodyPr/>
        <a:lstStyle/>
        <a:p>
          <a:endParaRPr lang="en-US"/>
        </a:p>
      </dgm:t>
    </dgm:pt>
    <dgm:pt modelId="{F4943CF9-5BA2-4716-BFD5-C50382F03A85}">
      <dgm:prSet/>
      <dgm:spPr/>
      <dgm:t>
        <a:bodyPr/>
        <a:lstStyle/>
        <a:p>
          <a:r>
            <a:rPr lang="en-IN" dirty="0"/>
            <a:t>IQAC Initiatives and Incremental Improvements in Quality Assurance</a:t>
          </a:r>
          <a:endParaRPr lang="en-US" dirty="0"/>
        </a:p>
      </dgm:t>
    </dgm:pt>
    <dgm:pt modelId="{D3313656-C147-4C65-A556-8148BA81E596}" type="parTrans" cxnId="{20D444A2-EE2A-4795-BC9B-B1FCC3E8E239}">
      <dgm:prSet/>
      <dgm:spPr/>
      <dgm:t>
        <a:bodyPr/>
        <a:lstStyle/>
        <a:p>
          <a:endParaRPr lang="en-US"/>
        </a:p>
      </dgm:t>
    </dgm:pt>
    <dgm:pt modelId="{17D2CDBE-4646-4902-8C3E-B4FBDAAB696C}" type="sibTrans" cxnId="{20D444A2-EE2A-4795-BC9B-B1FCC3E8E239}">
      <dgm:prSet/>
      <dgm:spPr/>
      <dgm:t>
        <a:bodyPr/>
        <a:lstStyle/>
        <a:p>
          <a:endParaRPr lang="en-US"/>
        </a:p>
      </dgm:t>
    </dgm:pt>
    <dgm:pt modelId="{9B08C85D-28B2-4215-9D8B-DFDDBB70FF5D}">
      <dgm:prSet/>
      <dgm:spPr/>
      <dgm:t>
        <a:bodyPr/>
        <a:lstStyle/>
        <a:p>
          <a:r>
            <a:rPr lang="en-IN" dirty="0"/>
            <a:t>Future Roadmap</a:t>
          </a:r>
          <a:endParaRPr lang="en-US" dirty="0"/>
        </a:p>
      </dgm:t>
    </dgm:pt>
    <dgm:pt modelId="{802A8040-DB36-43CE-89DD-7D159F994026}" type="parTrans" cxnId="{36AF03E2-4419-4972-A51F-8A2871B5F028}">
      <dgm:prSet/>
      <dgm:spPr/>
      <dgm:t>
        <a:bodyPr/>
        <a:lstStyle/>
        <a:p>
          <a:endParaRPr lang="en-US"/>
        </a:p>
      </dgm:t>
    </dgm:pt>
    <dgm:pt modelId="{A975F032-421A-4A46-9894-5AEC2585DBA1}" type="sibTrans" cxnId="{36AF03E2-4419-4972-A51F-8A2871B5F028}">
      <dgm:prSet/>
      <dgm:spPr/>
      <dgm:t>
        <a:bodyPr/>
        <a:lstStyle/>
        <a:p>
          <a:endParaRPr lang="en-US"/>
        </a:p>
      </dgm:t>
    </dgm:pt>
    <dgm:pt modelId="{27780208-9057-4985-87F2-BED1249FE277}">
      <dgm:prSet/>
      <dgm:spPr/>
      <dgm:t>
        <a:bodyPr/>
        <a:lstStyle/>
        <a:p>
          <a:r>
            <a:rPr lang="en-US" dirty="0"/>
            <a:t>Composition of IQAC</a:t>
          </a:r>
        </a:p>
      </dgm:t>
    </dgm:pt>
    <dgm:pt modelId="{08DE6662-D903-472B-B17C-EED0EBE86E87}" type="parTrans" cxnId="{B908A329-72DE-406C-9264-4F37D5CCCA1D}">
      <dgm:prSet/>
      <dgm:spPr/>
      <dgm:t>
        <a:bodyPr/>
        <a:lstStyle/>
        <a:p>
          <a:endParaRPr lang="en-IN"/>
        </a:p>
      </dgm:t>
    </dgm:pt>
    <dgm:pt modelId="{9636DCEA-BDCA-43DB-BEC1-0556BA82C4D5}" type="sibTrans" cxnId="{B908A329-72DE-406C-9264-4F37D5CCCA1D}">
      <dgm:prSet/>
      <dgm:spPr/>
      <dgm:t>
        <a:bodyPr/>
        <a:lstStyle/>
        <a:p>
          <a:endParaRPr lang="en-IN"/>
        </a:p>
      </dgm:t>
    </dgm:pt>
    <dgm:pt modelId="{E878D3AB-2208-4CA7-AD65-62F09083AA0E}">
      <dgm:prSet/>
      <dgm:spPr/>
      <dgm:t>
        <a:bodyPr/>
        <a:lstStyle/>
        <a:p>
          <a:r>
            <a:rPr lang="en-US" dirty="0"/>
            <a:t>Functions of IQAC</a:t>
          </a:r>
        </a:p>
      </dgm:t>
    </dgm:pt>
    <dgm:pt modelId="{B8A7568B-293E-4FE2-90CB-33DD48E8520A}" type="parTrans" cxnId="{4C83F235-5917-48D3-8247-8354EA6677DC}">
      <dgm:prSet/>
      <dgm:spPr/>
      <dgm:t>
        <a:bodyPr/>
        <a:lstStyle/>
        <a:p>
          <a:endParaRPr lang="en-IN"/>
        </a:p>
      </dgm:t>
    </dgm:pt>
    <dgm:pt modelId="{F9A649DF-D07C-4167-9E2C-D95B7CCFBFA2}" type="sibTrans" cxnId="{4C83F235-5917-48D3-8247-8354EA6677DC}">
      <dgm:prSet/>
      <dgm:spPr/>
      <dgm:t>
        <a:bodyPr/>
        <a:lstStyle/>
        <a:p>
          <a:endParaRPr lang="en-IN"/>
        </a:p>
      </dgm:t>
    </dgm:pt>
    <dgm:pt modelId="{73509DE9-0B0D-466D-B869-1088FAFD8CD1}">
      <dgm:prSet/>
      <dgm:spPr/>
      <dgm:t>
        <a:bodyPr/>
        <a:lstStyle/>
        <a:p>
          <a:r>
            <a:rPr lang="en-US" dirty="0"/>
            <a:t>IQAC Philosophy</a:t>
          </a:r>
        </a:p>
      </dgm:t>
    </dgm:pt>
    <dgm:pt modelId="{90BE0386-AA37-435F-BAA3-3D018486AA2D}" type="parTrans" cxnId="{6B8D1348-D2BF-4E33-B361-81F17E8D2D17}">
      <dgm:prSet/>
      <dgm:spPr/>
      <dgm:t>
        <a:bodyPr/>
        <a:lstStyle/>
        <a:p>
          <a:endParaRPr lang="en-IN"/>
        </a:p>
      </dgm:t>
    </dgm:pt>
    <dgm:pt modelId="{EA75D4FA-79F9-468C-A2FA-C25EDA542DAC}" type="sibTrans" cxnId="{6B8D1348-D2BF-4E33-B361-81F17E8D2D17}">
      <dgm:prSet/>
      <dgm:spPr/>
      <dgm:t>
        <a:bodyPr/>
        <a:lstStyle/>
        <a:p>
          <a:endParaRPr lang="en-IN"/>
        </a:p>
      </dgm:t>
    </dgm:pt>
    <dgm:pt modelId="{81E8A6C7-F4A2-4679-A4F7-E3017C5E6982}">
      <dgm:prSet/>
      <dgm:spPr/>
      <dgm:t>
        <a:bodyPr/>
        <a:lstStyle/>
        <a:p>
          <a:r>
            <a:rPr lang="en-US" dirty="0"/>
            <a:t>Conclusion</a:t>
          </a:r>
        </a:p>
      </dgm:t>
    </dgm:pt>
    <dgm:pt modelId="{DF029C0C-7C0C-4509-B66E-4476184EA6FC}" type="parTrans" cxnId="{3BE514E1-4C6C-40F2-ADD1-AB5E6FEAFD14}">
      <dgm:prSet/>
      <dgm:spPr/>
      <dgm:t>
        <a:bodyPr/>
        <a:lstStyle/>
        <a:p>
          <a:endParaRPr lang="en-IN"/>
        </a:p>
      </dgm:t>
    </dgm:pt>
    <dgm:pt modelId="{A5E578DE-7E98-4698-AFAE-84ADA02D4A7C}" type="sibTrans" cxnId="{3BE514E1-4C6C-40F2-ADD1-AB5E6FEAFD14}">
      <dgm:prSet/>
      <dgm:spPr/>
      <dgm:t>
        <a:bodyPr/>
        <a:lstStyle/>
        <a:p>
          <a:endParaRPr lang="en-IN"/>
        </a:p>
      </dgm:t>
    </dgm:pt>
    <dgm:pt modelId="{DB42CDB9-F529-4D39-AD73-7050CB0FCB23}">
      <dgm:prSet/>
      <dgm:spPr/>
      <dgm:t>
        <a:bodyPr/>
        <a:lstStyle/>
        <a:p>
          <a:r>
            <a:rPr lang="en-US" dirty="0"/>
            <a:t>IQAC Incremental Improvement Targets (Post Accreditation)</a:t>
          </a:r>
        </a:p>
      </dgm:t>
    </dgm:pt>
    <dgm:pt modelId="{5E6594EC-E770-4BEE-B104-2760953A15B4}" type="parTrans" cxnId="{A8C54A40-C8DA-4A1C-8B2E-761871A8ED4F}">
      <dgm:prSet/>
      <dgm:spPr/>
      <dgm:t>
        <a:bodyPr/>
        <a:lstStyle/>
        <a:p>
          <a:endParaRPr lang="en-IN"/>
        </a:p>
      </dgm:t>
    </dgm:pt>
    <dgm:pt modelId="{D2F9053E-591E-4882-B588-6205ECB9CCAD}" type="sibTrans" cxnId="{A8C54A40-C8DA-4A1C-8B2E-761871A8ED4F}">
      <dgm:prSet/>
      <dgm:spPr/>
      <dgm:t>
        <a:bodyPr/>
        <a:lstStyle/>
        <a:p>
          <a:endParaRPr lang="en-IN"/>
        </a:p>
      </dgm:t>
    </dgm:pt>
    <dgm:pt modelId="{C9776924-A99A-4DE7-8F76-8A8E1C8BD1BC}" type="pres">
      <dgm:prSet presAssocID="{DCC1371E-4916-483E-94AD-2D8A6EBA6A89}" presName="vert0" presStyleCnt="0">
        <dgm:presLayoutVars>
          <dgm:dir/>
          <dgm:animOne val="branch"/>
          <dgm:animLvl val="lvl"/>
        </dgm:presLayoutVars>
      </dgm:prSet>
      <dgm:spPr/>
    </dgm:pt>
    <dgm:pt modelId="{A0F42FAD-1B17-46B7-B9A6-6EE60F880401}" type="pres">
      <dgm:prSet presAssocID="{5B13F970-8578-435B-BA5A-56D6EAB5701B}" presName="thickLine" presStyleLbl="alignNode1" presStyleIdx="0" presStyleCnt="9"/>
      <dgm:spPr/>
    </dgm:pt>
    <dgm:pt modelId="{017E8652-0868-476D-A51E-1886ACD5082E}" type="pres">
      <dgm:prSet presAssocID="{5B13F970-8578-435B-BA5A-56D6EAB5701B}" presName="horz1" presStyleCnt="0"/>
      <dgm:spPr/>
    </dgm:pt>
    <dgm:pt modelId="{BD18065A-1AC2-40E9-A315-61051F9FE4B1}" type="pres">
      <dgm:prSet presAssocID="{5B13F970-8578-435B-BA5A-56D6EAB5701B}" presName="tx1" presStyleLbl="revTx" presStyleIdx="0" presStyleCnt="9"/>
      <dgm:spPr/>
    </dgm:pt>
    <dgm:pt modelId="{8A3AC8D7-388B-41E5-A801-9802037AA91B}" type="pres">
      <dgm:prSet presAssocID="{5B13F970-8578-435B-BA5A-56D6EAB5701B}" presName="vert1" presStyleCnt="0"/>
      <dgm:spPr/>
    </dgm:pt>
    <dgm:pt modelId="{2FBED0E2-65C2-4794-828B-BDB5BE222B71}" type="pres">
      <dgm:prSet presAssocID="{85F62B65-E248-4673-AFC8-05C6AB4E0B44}" presName="thickLine" presStyleLbl="alignNode1" presStyleIdx="1" presStyleCnt="9"/>
      <dgm:spPr/>
    </dgm:pt>
    <dgm:pt modelId="{003322DE-C8E8-477D-B0E8-43541CC7A0DB}" type="pres">
      <dgm:prSet presAssocID="{85F62B65-E248-4673-AFC8-05C6AB4E0B44}" presName="horz1" presStyleCnt="0"/>
      <dgm:spPr/>
    </dgm:pt>
    <dgm:pt modelId="{6C227E04-5C4C-4979-99A5-769410736DFB}" type="pres">
      <dgm:prSet presAssocID="{85F62B65-E248-4673-AFC8-05C6AB4E0B44}" presName="tx1" presStyleLbl="revTx" presStyleIdx="1" presStyleCnt="9"/>
      <dgm:spPr/>
    </dgm:pt>
    <dgm:pt modelId="{6B6B2998-B1A9-4E5D-8017-17FDF97C7A67}" type="pres">
      <dgm:prSet presAssocID="{85F62B65-E248-4673-AFC8-05C6AB4E0B44}" presName="vert1" presStyleCnt="0"/>
      <dgm:spPr/>
    </dgm:pt>
    <dgm:pt modelId="{002BA150-7975-495D-8FC2-87D2D6DD12D8}" type="pres">
      <dgm:prSet presAssocID="{27780208-9057-4985-87F2-BED1249FE277}" presName="thickLine" presStyleLbl="alignNode1" presStyleIdx="2" presStyleCnt="9"/>
      <dgm:spPr/>
    </dgm:pt>
    <dgm:pt modelId="{08C363F8-A9A2-4AE2-AF0E-8B1C7D277895}" type="pres">
      <dgm:prSet presAssocID="{27780208-9057-4985-87F2-BED1249FE277}" presName="horz1" presStyleCnt="0"/>
      <dgm:spPr/>
    </dgm:pt>
    <dgm:pt modelId="{96200EA8-8A5D-4EE7-B158-6170FFA78B7B}" type="pres">
      <dgm:prSet presAssocID="{27780208-9057-4985-87F2-BED1249FE277}" presName="tx1" presStyleLbl="revTx" presStyleIdx="2" presStyleCnt="9"/>
      <dgm:spPr/>
    </dgm:pt>
    <dgm:pt modelId="{8E170270-9CEB-40ED-BB50-53E0CA2BECE1}" type="pres">
      <dgm:prSet presAssocID="{27780208-9057-4985-87F2-BED1249FE277}" presName="vert1" presStyleCnt="0"/>
      <dgm:spPr/>
    </dgm:pt>
    <dgm:pt modelId="{5850784C-4B8B-4371-8CCE-F8E4E5BE90BB}" type="pres">
      <dgm:prSet presAssocID="{E878D3AB-2208-4CA7-AD65-62F09083AA0E}" presName="thickLine" presStyleLbl="alignNode1" presStyleIdx="3" presStyleCnt="9"/>
      <dgm:spPr/>
    </dgm:pt>
    <dgm:pt modelId="{46EB0DAF-9256-40D0-8C50-BF4EEE73C683}" type="pres">
      <dgm:prSet presAssocID="{E878D3AB-2208-4CA7-AD65-62F09083AA0E}" presName="horz1" presStyleCnt="0"/>
      <dgm:spPr/>
    </dgm:pt>
    <dgm:pt modelId="{A80E3AFB-1627-4B67-861A-D953ED716B87}" type="pres">
      <dgm:prSet presAssocID="{E878D3AB-2208-4CA7-AD65-62F09083AA0E}" presName="tx1" presStyleLbl="revTx" presStyleIdx="3" presStyleCnt="9"/>
      <dgm:spPr/>
    </dgm:pt>
    <dgm:pt modelId="{54F8D006-7E8F-4812-8DAF-5FCB1DEC6F38}" type="pres">
      <dgm:prSet presAssocID="{E878D3AB-2208-4CA7-AD65-62F09083AA0E}" presName="vert1" presStyleCnt="0"/>
      <dgm:spPr/>
    </dgm:pt>
    <dgm:pt modelId="{E0102D20-4029-4682-8152-361C08203195}" type="pres">
      <dgm:prSet presAssocID="{73509DE9-0B0D-466D-B869-1088FAFD8CD1}" presName="thickLine" presStyleLbl="alignNode1" presStyleIdx="4" presStyleCnt="9"/>
      <dgm:spPr/>
    </dgm:pt>
    <dgm:pt modelId="{728A4424-3430-425B-BDCC-2CF3A6EAAF1E}" type="pres">
      <dgm:prSet presAssocID="{73509DE9-0B0D-466D-B869-1088FAFD8CD1}" presName="horz1" presStyleCnt="0"/>
      <dgm:spPr/>
    </dgm:pt>
    <dgm:pt modelId="{0685CE43-4B89-454B-8C13-4667D24AE5E4}" type="pres">
      <dgm:prSet presAssocID="{73509DE9-0B0D-466D-B869-1088FAFD8CD1}" presName="tx1" presStyleLbl="revTx" presStyleIdx="4" presStyleCnt="9"/>
      <dgm:spPr/>
    </dgm:pt>
    <dgm:pt modelId="{B96CE0BA-1F20-4FE4-9D1F-482159FE93F8}" type="pres">
      <dgm:prSet presAssocID="{73509DE9-0B0D-466D-B869-1088FAFD8CD1}" presName="vert1" presStyleCnt="0"/>
      <dgm:spPr/>
    </dgm:pt>
    <dgm:pt modelId="{7FACDFB1-522B-451B-9431-52245F9B1DA6}" type="pres">
      <dgm:prSet presAssocID="{F4943CF9-5BA2-4716-BFD5-C50382F03A85}" presName="thickLine" presStyleLbl="alignNode1" presStyleIdx="5" presStyleCnt="9"/>
      <dgm:spPr/>
    </dgm:pt>
    <dgm:pt modelId="{559E940D-7266-4726-B014-E81F43D73BC0}" type="pres">
      <dgm:prSet presAssocID="{F4943CF9-5BA2-4716-BFD5-C50382F03A85}" presName="horz1" presStyleCnt="0"/>
      <dgm:spPr/>
    </dgm:pt>
    <dgm:pt modelId="{B8ACAB40-A984-4CEA-852D-B8049E3AA258}" type="pres">
      <dgm:prSet presAssocID="{F4943CF9-5BA2-4716-BFD5-C50382F03A85}" presName="tx1" presStyleLbl="revTx" presStyleIdx="5" presStyleCnt="9"/>
      <dgm:spPr/>
    </dgm:pt>
    <dgm:pt modelId="{79CD9159-9C4B-4AE2-9F86-6F707258E19F}" type="pres">
      <dgm:prSet presAssocID="{F4943CF9-5BA2-4716-BFD5-C50382F03A85}" presName="vert1" presStyleCnt="0"/>
      <dgm:spPr/>
    </dgm:pt>
    <dgm:pt modelId="{1906F35F-E5AE-429B-B72D-457AD2134FCC}" type="pres">
      <dgm:prSet presAssocID="{81E8A6C7-F4A2-4679-A4F7-E3017C5E6982}" presName="thickLine" presStyleLbl="alignNode1" presStyleIdx="6" presStyleCnt="9"/>
      <dgm:spPr/>
    </dgm:pt>
    <dgm:pt modelId="{D92D473B-2524-4EFA-B38D-B01ECCF20347}" type="pres">
      <dgm:prSet presAssocID="{81E8A6C7-F4A2-4679-A4F7-E3017C5E6982}" presName="horz1" presStyleCnt="0"/>
      <dgm:spPr/>
    </dgm:pt>
    <dgm:pt modelId="{F9795E73-F191-488E-BF24-2F9B1D76EAD0}" type="pres">
      <dgm:prSet presAssocID="{81E8A6C7-F4A2-4679-A4F7-E3017C5E6982}" presName="tx1" presStyleLbl="revTx" presStyleIdx="6" presStyleCnt="9"/>
      <dgm:spPr/>
    </dgm:pt>
    <dgm:pt modelId="{E62D7316-4489-43D5-90F1-294ECCA5975C}" type="pres">
      <dgm:prSet presAssocID="{81E8A6C7-F4A2-4679-A4F7-E3017C5E6982}" presName="vert1" presStyleCnt="0"/>
      <dgm:spPr/>
    </dgm:pt>
    <dgm:pt modelId="{5E6D1632-A9E1-4ECA-BE04-759610DC6033}" type="pres">
      <dgm:prSet presAssocID="{9B08C85D-28B2-4215-9D8B-DFDDBB70FF5D}" presName="thickLine" presStyleLbl="alignNode1" presStyleIdx="7" presStyleCnt="9"/>
      <dgm:spPr/>
    </dgm:pt>
    <dgm:pt modelId="{8F8F40A8-3F74-49DA-B106-C719DFE4F379}" type="pres">
      <dgm:prSet presAssocID="{9B08C85D-28B2-4215-9D8B-DFDDBB70FF5D}" presName="horz1" presStyleCnt="0"/>
      <dgm:spPr/>
    </dgm:pt>
    <dgm:pt modelId="{3E509844-99DF-4260-99FA-201E2D9807F3}" type="pres">
      <dgm:prSet presAssocID="{9B08C85D-28B2-4215-9D8B-DFDDBB70FF5D}" presName="tx1" presStyleLbl="revTx" presStyleIdx="7" presStyleCnt="9"/>
      <dgm:spPr/>
    </dgm:pt>
    <dgm:pt modelId="{7060DB8E-C9C7-4B51-8389-7D9DCE6A31DA}" type="pres">
      <dgm:prSet presAssocID="{9B08C85D-28B2-4215-9D8B-DFDDBB70FF5D}" presName="vert1" presStyleCnt="0"/>
      <dgm:spPr/>
    </dgm:pt>
    <dgm:pt modelId="{46EBCF6C-1DCD-4804-A3D4-0CCC9AD6EC14}" type="pres">
      <dgm:prSet presAssocID="{DB42CDB9-F529-4D39-AD73-7050CB0FCB23}" presName="thickLine" presStyleLbl="alignNode1" presStyleIdx="8" presStyleCnt="9"/>
      <dgm:spPr/>
    </dgm:pt>
    <dgm:pt modelId="{A3D42D36-1F41-49FF-AA26-0BB17FD3E1DC}" type="pres">
      <dgm:prSet presAssocID="{DB42CDB9-F529-4D39-AD73-7050CB0FCB23}" presName="horz1" presStyleCnt="0"/>
      <dgm:spPr/>
    </dgm:pt>
    <dgm:pt modelId="{782197A3-7A10-4F5F-B356-B6C817D831CC}" type="pres">
      <dgm:prSet presAssocID="{DB42CDB9-F529-4D39-AD73-7050CB0FCB23}" presName="tx1" presStyleLbl="revTx" presStyleIdx="8" presStyleCnt="9"/>
      <dgm:spPr/>
    </dgm:pt>
    <dgm:pt modelId="{D944D6A4-7135-4B15-9557-53B0812493EC}" type="pres">
      <dgm:prSet presAssocID="{DB42CDB9-F529-4D39-AD73-7050CB0FCB23}" presName="vert1" presStyleCnt="0"/>
      <dgm:spPr/>
    </dgm:pt>
  </dgm:ptLst>
  <dgm:cxnLst>
    <dgm:cxn modelId="{75F90001-3FFE-46EE-AF7D-0A8FF8210AF0}" type="presOf" srcId="{85F62B65-E248-4673-AFC8-05C6AB4E0B44}" destId="{6C227E04-5C4C-4979-99A5-769410736DFB}" srcOrd="0" destOrd="0" presId="urn:microsoft.com/office/officeart/2008/layout/LinedList"/>
    <dgm:cxn modelId="{D7453902-22BF-48E8-BA3D-1469336E72D6}" type="presOf" srcId="{81E8A6C7-F4A2-4679-A4F7-E3017C5E6982}" destId="{F9795E73-F191-488E-BF24-2F9B1D76EAD0}" srcOrd="0" destOrd="0" presId="urn:microsoft.com/office/officeart/2008/layout/LinedList"/>
    <dgm:cxn modelId="{D9AC3B1F-0A9F-47CA-8918-36551FB8C897}" type="presOf" srcId="{E878D3AB-2208-4CA7-AD65-62F09083AA0E}" destId="{A80E3AFB-1627-4B67-861A-D953ED716B87}" srcOrd="0" destOrd="0" presId="urn:microsoft.com/office/officeart/2008/layout/LinedList"/>
    <dgm:cxn modelId="{D102C925-8AD0-4693-84C0-14B040369F87}" type="presOf" srcId="{27780208-9057-4985-87F2-BED1249FE277}" destId="{96200EA8-8A5D-4EE7-B158-6170FFA78B7B}" srcOrd="0" destOrd="0" presId="urn:microsoft.com/office/officeart/2008/layout/LinedList"/>
    <dgm:cxn modelId="{B908A329-72DE-406C-9264-4F37D5CCCA1D}" srcId="{DCC1371E-4916-483E-94AD-2D8A6EBA6A89}" destId="{27780208-9057-4985-87F2-BED1249FE277}" srcOrd="2" destOrd="0" parTransId="{08DE6662-D903-472B-B17C-EED0EBE86E87}" sibTransId="{9636DCEA-BDCA-43DB-BEC1-0556BA82C4D5}"/>
    <dgm:cxn modelId="{4C83F235-5917-48D3-8247-8354EA6677DC}" srcId="{DCC1371E-4916-483E-94AD-2D8A6EBA6A89}" destId="{E878D3AB-2208-4CA7-AD65-62F09083AA0E}" srcOrd="3" destOrd="0" parTransId="{B8A7568B-293E-4FE2-90CB-33DD48E8520A}" sibTransId="{F9A649DF-D07C-4167-9E2C-D95B7CCFBFA2}"/>
    <dgm:cxn modelId="{A8C54A40-C8DA-4A1C-8B2E-761871A8ED4F}" srcId="{DCC1371E-4916-483E-94AD-2D8A6EBA6A89}" destId="{DB42CDB9-F529-4D39-AD73-7050CB0FCB23}" srcOrd="8" destOrd="0" parTransId="{5E6594EC-E770-4BEE-B104-2760953A15B4}" sibTransId="{D2F9053E-591E-4882-B588-6205ECB9CCAD}"/>
    <dgm:cxn modelId="{11127F5D-D065-402B-949F-15A38A530B32}" type="presOf" srcId="{DB42CDB9-F529-4D39-AD73-7050CB0FCB23}" destId="{782197A3-7A10-4F5F-B356-B6C817D831CC}" srcOrd="0" destOrd="0" presId="urn:microsoft.com/office/officeart/2008/layout/LinedList"/>
    <dgm:cxn modelId="{FCE11063-DF21-4825-855B-419A425F6007}" srcId="{DCC1371E-4916-483E-94AD-2D8A6EBA6A89}" destId="{5B13F970-8578-435B-BA5A-56D6EAB5701B}" srcOrd="0" destOrd="0" parTransId="{49E52928-9D4A-4A3F-B8EE-83806AC71350}" sibTransId="{D728D79B-18EF-45FD-BB83-DDB4638D410F}"/>
    <dgm:cxn modelId="{6B8D1348-D2BF-4E33-B361-81F17E8D2D17}" srcId="{DCC1371E-4916-483E-94AD-2D8A6EBA6A89}" destId="{73509DE9-0B0D-466D-B869-1088FAFD8CD1}" srcOrd="4" destOrd="0" parTransId="{90BE0386-AA37-435F-BAA3-3D018486AA2D}" sibTransId="{EA75D4FA-79F9-468C-A2FA-C25EDA542DAC}"/>
    <dgm:cxn modelId="{B4EAEE48-AEF1-4B8A-B4F4-70B32E4079EF}" type="presOf" srcId="{DCC1371E-4916-483E-94AD-2D8A6EBA6A89}" destId="{C9776924-A99A-4DE7-8F76-8A8E1C8BD1BC}" srcOrd="0" destOrd="0" presId="urn:microsoft.com/office/officeart/2008/layout/LinedList"/>
    <dgm:cxn modelId="{57B3748B-A1D9-46E9-A009-C310D4DF7338}" type="presOf" srcId="{9B08C85D-28B2-4215-9D8B-DFDDBB70FF5D}" destId="{3E509844-99DF-4260-99FA-201E2D9807F3}" srcOrd="0" destOrd="0" presId="urn:microsoft.com/office/officeart/2008/layout/LinedList"/>
    <dgm:cxn modelId="{20D444A2-EE2A-4795-BC9B-B1FCC3E8E239}" srcId="{DCC1371E-4916-483E-94AD-2D8A6EBA6A89}" destId="{F4943CF9-5BA2-4716-BFD5-C50382F03A85}" srcOrd="5" destOrd="0" parTransId="{D3313656-C147-4C65-A556-8148BA81E596}" sibTransId="{17D2CDBE-4646-4902-8C3E-B4FBDAAB696C}"/>
    <dgm:cxn modelId="{642BC9D1-31AC-4273-AFAA-572BA4ED61EB}" type="presOf" srcId="{F4943CF9-5BA2-4716-BFD5-C50382F03A85}" destId="{B8ACAB40-A984-4CEA-852D-B8049E3AA258}" srcOrd="0" destOrd="0" presId="urn:microsoft.com/office/officeart/2008/layout/LinedList"/>
    <dgm:cxn modelId="{3BE514E1-4C6C-40F2-ADD1-AB5E6FEAFD14}" srcId="{DCC1371E-4916-483E-94AD-2D8A6EBA6A89}" destId="{81E8A6C7-F4A2-4679-A4F7-E3017C5E6982}" srcOrd="6" destOrd="0" parTransId="{DF029C0C-7C0C-4509-B66E-4476184EA6FC}" sibTransId="{A5E578DE-7E98-4698-AFAE-84ADA02D4A7C}"/>
    <dgm:cxn modelId="{36AF03E2-4419-4972-A51F-8A2871B5F028}" srcId="{DCC1371E-4916-483E-94AD-2D8A6EBA6A89}" destId="{9B08C85D-28B2-4215-9D8B-DFDDBB70FF5D}" srcOrd="7" destOrd="0" parTransId="{802A8040-DB36-43CE-89DD-7D159F994026}" sibTransId="{A975F032-421A-4A46-9894-5AEC2585DBA1}"/>
    <dgm:cxn modelId="{E66E64EC-A12B-40EB-ABA4-E41C1D70672A}" type="presOf" srcId="{73509DE9-0B0D-466D-B869-1088FAFD8CD1}" destId="{0685CE43-4B89-454B-8C13-4667D24AE5E4}" srcOrd="0" destOrd="0" presId="urn:microsoft.com/office/officeart/2008/layout/LinedList"/>
    <dgm:cxn modelId="{EDD860ED-FAA4-42F9-B119-4DB02872834F}" srcId="{DCC1371E-4916-483E-94AD-2D8A6EBA6A89}" destId="{85F62B65-E248-4673-AFC8-05C6AB4E0B44}" srcOrd="1" destOrd="0" parTransId="{9D5006B7-7392-4421-AFE8-9970A4CA4433}" sibTransId="{05707FDC-E970-48CE-8E6C-BFC2C1EA5641}"/>
    <dgm:cxn modelId="{93C9D0EF-DF01-4580-80A2-F3A52C7E031C}" type="presOf" srcId="{5B13F970-8578-435B-BA5A-56D6EAB5701B}" destId="{BD18065A-1AC2-40E9-A315-61051F9FE4B1}" srcOrd="0" destOrd="0" presId="urn:microsoft.com/office/officeart/2008/layout/LinedList"/>
    <dgm:cxn modelId="{EC715634-75CC-4DE0-A9CC-24171D49135A}" type="presParOf" srcId="{C9776924-A99A-4DE7-8F76-8A8E1C8BD1BC}" destId="{A0F42FAD-1B17-46B7-B9A6-6EE60F880401}" srcOrd="0" destOrd="0" presId="urn:microsoft.com/office/officeart/2008/layout/LinedList"/>
    <dgm:cxn modelId="{9820D756-876E-4A67-80ED-C9134E712870}" type="presParOf" srcId="{C9776924-A99A-4DE7-8F76-8A8E1C8BD1BC}" destId="{017E8652-0868-476D-A51E-1886ACD5082E}" srcOrd="1" destOrd="0" presId="urn:microsoft.com/office/officeart/2008/layout/LinedList"/>
    <dgm:cxn modelId="{72EF76D2-420A-4C13-90D6-3CDD4DC7CC06}" type="presParOf" srcId="{017E8652-0868-476D-A51E-1886ACD5082E}" destId="{BD18065A-1AC2-40E9-A315-61051F9FE4B1}" srcOrd="0" destOrd="0" presId="urn:microsoft.com/office/officeart/2008/layout/LinedList"/>
    <dgm:cxn modelId="{5A2547FE-2E04-4B08-AFC7-DD117FFBEEB1}" type="presParOf" srcId="{017E8652-0868-476D-A51E-1886ACD5082E}" destId="{8A3AC8D7-388B-41E5-A801-9802037AA91B}" srcOrd="1" destOrd="0" presId="urn:microsoft.com/office/officeart/2008/layout/LinedList"/>
    <dgm:cxn modelId="{08D654AF-3391-41EA-9C21-50071F839FA9}" type="presParOf" srcId="{C9776924-A99A-4DE7-8F76-8A8E1C8BD1BC}" destId="{2FBED0E2-65C2-4794-828B-BDB5BE222B71}" srcOrd="2" destOrd="0" presId="urn:microsoft.com/office/officeart/2008/layout/LinedList"/>
    <dgm:cxn modelId="{D7D9E45F-B656-4141-AA91-2DCF8505065E}" type="presParOf" srcId="{C9776924-A99A-4DE7-8F76-8A8E1C8BD1BC}" destId="{003322DE-C8E8-477D-B0E8-43541CC7A0DB}" srcOrd="3" destOrd="0" presId="urn:microsoft.com/office/officeart/2008/layout/LinedList"/>
    <dgm:cxn modelId="{6A2964A6-3219-4CCA-B0B3-B8D8BD266CD8}" type="presParOf" srcId="{003322DE-C8E8-477D-B0E8-43541CC7A0DB}" destId="{6C227E04-5C4C-4979-99A5-769410736DFB}" srcOrd="0" destOrd="0" presId="urn:microsoft.com/office/officeart/2008/layout/LinedList"/>
    <dgm:cxn modelId="{112052B5-78C8-490E-81CD-B159B4FC9C3A}" type="presParOf" srcId="{003322DE-C8E8-477D-B0E8-43541CC7A0DB}" destId="{6B6B2998-B1A9-4E5D-8017-17FDF97C7A67}" srcOrd="1" destOrd="0" presId="urn:microsoft.com/office/officeart/2008/layout/LinedList"/>
    <dgm:cxn modelId="{063D6956-3A22-43E0-9733-8120BF19ADD3}" type="presParOf" srcId="{C9776924-A99A-4DE7-8F76-8A8E1C8BD1BC}" destId="{002BA150-7975-495D-8FC2-87D2D6DD12D8}" srcOrd="4" destOrd="0" presId="urn:microsoft.com/office/officeart/2008/layout/LinedList"/>
    <dgm:cxn modelId="{2F377305-F078-48ED-9627-1AAC5394D2E4}" type="presParOf" srcId="{C9776924-A99A-4DE7-8F76-8A8E1C8BD1BC}" destId="{08C363F8-A9A2-4AE2-AF0E-8B1C7D277895}" srcOrd="5" destOrd="0" presId="urn:microsoft.com/office/officeart/2008/layout/LinedList"/>
    <dgm:cxn modelId="{0D83BEAC-5027-424E-ADDF-15C3C11E0DDB}" type="presParOf" srcId="{08C363F8-A9A2-4AE2-AF0E-8B1C7D277895}" destId="{96200EA8-8A5D-4EE7-B158-6170FFA78B7B}" srcOrd="0" destOrd="0" presId="urn:microsoft.com/office/officeart/2008/layout/LinedList"/>
    <dgm:cxn modelId="{CFAD1045-B95C-4453-802F-69FAA1DFCDDE}" type="presParOf" srcId="{08C363F8-A9A2-4AE2-AF0E-8B1C7D277895}" destId="{8E170270-9CEB-40ED-BB50-53E0CA2BECE1}" srcOrd="1" destOrd="0" presId="urn:microsoft.com/office/officeart/2008/layout/LinedList"/>
    <dgm:cxn modelId="{462A24FA-0A04-4C6C-950A-912B77D02054}" type="presParOf" srcId="{C9776924-A99A-4DE7-8F76-8A8E1C8BD1BC}" destId="{5850784C-4B8B-4371-8CCE-F8E4E5BE90BB}" srcOrd="6" destOrd="0" presId="urn:microsoft.com/office/officeart/2008/layout/LinedList"/>
    <dgm:cxn modelId="{49959A51-A9BC-422A-9B94-43B5F26669FE}" type="presParOf" srcId="{C9776924-A99A-4DE7-8F76-8A8E1C8BD1BC}" destId="{46EB0DAF-9256-40D0-8C50-BF4EEE73C683}" srcOrd="7" destOrd="0" presId="urn:microsoft.com/office/officeart/2008/layout/LinedList"/>
    <dgm:cxn modelId="{9918FB3B-3C5A-4A0D-8279-D126F7E5D771}" type="presParOf" srcId="{46EB0DAF-9256-40D0-8C50-BF4EEE73C683}" destId="{A80E3AFB-1627-4B67-861A-D953ED716B87}" srcOrd="0" destOrd="0" presId="urn:microsoft.com/office/officeart/2008/layout/LinedList"/>
    <dgm:cxn modelId="{B939E07A-E0FC-4A65-9258-BCE9568443FA}" type="presParOf" srcId="{46EB0DAF-9256-40D0-8C50-BF4EEE73C683}" destId="{54F8D006-7E8F-4812-8DAF-5FCB1DEC6F38}" srcOrd="1" destOrd="0" presId="urn:microsoft.com/office/officeart/2008/layout/LinedList"/>
    <dgm:cxn modelId="{CC48F685-A707-4A51-B07F-98945F8F212F}" type="presParOf" srcId="{C9776924-A99A-4DE7-8F76-8A8E1C8BD1BC}" destId="{E0102D20-4029-4682-8152-361C08203195}" srcOrd="8" destOrd="0" presId="urn:microsoft.com/office/officeart/2008/layout/LinedList"/>
    <dgm:cxn modelId="{F4D31179-9034-462B-83EE-73658627C1BE}" type="presParOf" srcId="{C9776924-A99A-4DE7-8F76-8A8E1C8BD1BC}" destId="{728A4424-3430-425B-BDCC-2CF3A6EAAF1E}" srcOrd="9" destOrd="0" presId="urn:microsoft.com/office/officeart/2008/layout/LinedList"/>
    <dgm:cxn modelId="{9C7072DE-8C8C-4BB1-B742-3DCC9C412304}" type="presParOf" srcId="{728A4424-3430-425B-BDCC-2CF3A6EAAF1E}" destId="{0685CE43-4B89-454B-8C13-4667D24AE5E4}" srcOrd="0" destOrd="0" presId="urn:microsoft.com/office/officeart/2008/layout/LinedList"/>
    <dgm:cxn modelId="{B4F76C2C-CE6B-44B9-B7E9-1AD2309A4781}" type="presParOf" srcId="{728A4424-3430-425B-BDCC-2CF3A6EAAF1E}" destId="{B96CE0BA-1F20-4FE4-9D1F-482159FE93F8}" srcOrd="1" destOrd="0" presId="urn:microsoft.com/office/officeart/2008/layout/LinedList"/>
    <dgm:cxn modelId="{453083EA-99FA-42B8-AB0E-47080C49A3BE}" type="presParOf" srcId="{C9776924-A99A-4DE7-8F76-8A8E1C8BD1BC}" destId="{7FACDFB1-522B-451B-9431-52245F9B1DA6}" srcOrd="10" destOrd="0" presId="urn:microsoft.com/office/officeart/2008/layout/LinedList"/>
    <dgm:cxn modelId="{37C87C06-5968-48C3-8534-B97A022FF965}" type="presParOf" srcId="{C9776924-A99A-4DE7-8F76-8A8E1C8BD1BC}" destId="{559E940D-7266-4726-B014-E81F43D73BC0}" srcOrd="11" destOrd="0" presId="urn:microsoft.com/office/officeart/2008/layout/LinedList"/>
    <dgm:cxn modelId="{FA1D9E7C-A339-4B77-822A-B7C94B043EAE}" type="presParOf" srcId="{559E940D-7266-4726-B014-E81F43D73BC0}" destId="{B8ACAB40-A984-4CEA-852D-B8049E3AA258}" srcOrd="0" destOrd="0" presId="urn:microsoft.com/office/officeart/2008/layout/LinedList"/>
    <dgm:cxn modelId="{2979F921-2BD6-4801-8000-3119AE68D60D}" type="presParOf" srcId="{559E940D-7266-4726-B014-E81F43D73BC0}" destId="{79CD9159-9C4B-4AE2-9F86-6F707258E19F}" srcOrd="1" destOrd="0" presId="urn:microsoft.com/office/officeart/2008/layout/LinedList"/>
    <dgm:cxn modelId="{F47ADBC0-B25B-42D4-BF4C-F0F370186933}" type="presParOf" srcId="{C9776924-A99A-4DE7-8F76-8A8E1C8BD1BC}" destId="{1906F35F-E5AE-429B-B72D-457AD2134FCC}" srcOrd="12" destOrd="0" presId="urn:microsoft.com/office/officeart/2008/layout/LinedList"/>
    <dgm:cxn modelId="{2010D575-C7BC-4F9B-9411-118F0326C686}" type="presParOf" srcId="{C9776924-A99A-4DE7-8F76-8A8E1C8BD1BC}" destId="{D92D473B-2524-4EFA-B38D-B01ECCF20347}" srcOrd="13" destOrd="0" presId="urn:microsoft.com/office/officeart/2008/layout/LinedList"/>
    <dgm:cxn modelId="{488A2CC9-9361-4610-99FB-A862A5217F77}" type="presParOf" srcId="{D92D473B-2524-4EFA-B38D-B01ECCF20347}" destId="{F9795E73-F191-488E-BF24-2F9B1D76EAD0}" srcOrd="0" destOrd="0" presId="urn:microsoft.com/office/officeart/2008/layout/LinedList"/>
    <dgm:cxn modelId="{1397385F-8517-4F71-BB5D-184BD7944CE7}" type="presParOf" srcId="{D92D473B-2524-4EFA-B38D-B01ECCF20347}" destId="{E62D7316-4489-43D5-90F1-294ECCA5975C}" srcOrd="1" destOrd="0" presId="urn:microsoft.com/office/officeart/2008/layout/LinedList"/>
    <dgm:cxn modelId="{C0D1144D-5C30-4A77-8FAD-367F168E96A8}" type="presParOf" srcId="{C9776924-A99A-4DE7-8F76-8A8E1C8BD1BC}" destId="{5E6D1632-A9E1-4ECA-BE04-759610DC6033}" srcOrd="14" destOrd="0" presId="urn:microsoft.com/office/officeart/2008/layout/LinedList"/>
    <dgm:cxn modelId="{01E336C5-569E-4FEE-8C1E-4C06DEEECA2C}" type="presParOf" srcId="{C9776924-A99A-4DE7-8F76-8A8E1C8BD1BC}" destId="{8F8F40A8-3F74-49DA-B106-C719DFE4F379}" srcOrd="15" destOrd="0" presId="urn:microsoft.com/office/officeart/2008/layout/LinedList"/>
    <dgm:cxn modelId="{893411EE-5407-4351-8031-77F173B4EA62}" type="presParOf" srcId="{8F8F40A8-3F74-49DA-B106-C719DFE4F379}" destId="{3E509844-99DF-4260-99FA-201E2D9807F3}" srcOrd="0" destOrd="0" presId="urn:microsoft.com/office/officeart/2008/layout/LinedList"/>
    <dgm:cxn modelId="{04533438-4646-480A-B4F1-72FA2BA55BF8}" type="presParOf" srcId="{8F8F40A8-3F74-49DA-B106-C719DFE4F379}" destId="{7060DB8E-C9C7-4B51-8389-7D9DCE6A31DA}" srcOrd="1" destOrd="0" presId="urn:microsoft.com/office/officeart/2008/layout/LinedList"/>
    <dgm:cxn modelId="{EC0C0427-F29F-4060-A114-C82204388D32}" type="presParOf" srcId="{C9776924-A99A-4DE7-8F76-8A8E1C8BD1BC}" destId="{46EBCF6C-1DCD-4804-A3D4-0CCC9AD6EC14}" srcOrd="16" destOrd="0" presId="urn:microsoft.com/office/officeart/2008/layout/LinedList"/>
    <dgm:cxn modelId="{90FFB885-8FED-43DF-BB95-5835AD975893}" type="presParOf" srcId="{C9776924-A99A-4DE7-8F76-8A8E1C8BD1BC}" destId="{A3D42D36-1F41-49FF-AA26-0BB17FD3E1DC}" srcOrd="17" destOrd="0" presId="urn:microsoft.com/office/officeart/2008/layout/LinedList"/>
    <dgm:cxn modelId="{0BA2B1F1-EBFE-40CC-B782-1E6DC2D07B8A}" type="presParOf" srcId="{A3D42D36-1F41-49FF-AA26-0BB17FD3E1DC}" destId="{782197A3-7A10-4F5F-B356-B6C817D831CC}" srcOrd="0" destOrd="0" presId="urn:microsoft.com/office/officeart/2008/layout/LinedList"/>
    <dgm:cxn modelId="{E32E4869-B89B-497E-9508-0471C4B0A5AE}" type="presParOf" srcId="{A3D42D36-1F41-49FF-AA26-0BB17FD3E1DC}" destId="{D944D6A4-7135-4B15-9557-53B0812493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958BE69-D8F9-40D8-AF64-08F5C1A060ED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1E00AC68-3B90-4A02-AB47-6AEF4F3B52AB}">
      <dgm:prSet phldrT="[Text]" custT="1"/>
      <dgm:spPr/>
      <dgm:t>
        <a:bodyPr/>
        <a:lstStyle/>
        <a:p>
          <a:r>
            <a:rPr lang="en-IN" sz="1700" b="0" dirty="0"/>
            <a:t>Initiation and Training Support in the implementation of Outcome Based Education (OBE)</a:t>
          </a:r>
        </a:p>
      </dgm:t>
    </dgm:pt>
    <dgm:pt modelId="{C04FCE94-7BD0-4054-A22F-51D208DE84FA}" type="parTrans" cxnId="{14731013-7F18-4444-BDD2-E9489A0F06B0}">
      <dgm:prSet/>
      <dgm:spPr/>
      <dgm:t>
        <a:bodyPr/>
        <a:lstStyle/>
        <a:p>
          <a:endParaRPr lang="en-IN" b="0"/>
        </a:p>
      </dgm:t>
    </dgm:pt>
    <dgm:pt modelId="{293C14D5-F487-4856-A70E-65B3A065BBA4}" type="sibTrans" cxnId="{14731013-7F18-4444-BDD2-E9489A0F06B0}">
      <dgm:prSet/>
      <dgm:spPr/>
      <dgm:t>
        <a:bodyPr/>
        <a:lstStyle/>
        <a:p>
          <a:endParaRPr lang="en-IN" b="0"/>
        </a:p>
      </dgm:t>
    </dgm:pt>
    <dgm:pt modelId="{719B04B5-2010-4554-9C51-8F98858C8BFB}">
      <dgm:prSet phldrT="[Text]" custT="1"/>
      <dgm:spPr/>
      <dgm:t>
        <a:bodyPr/>
        <a:lstStyle/>
        <a:p>
          <a:r>
            <a:rPr lang="en-IN" sz="1700" b="0" dirty="0"/>
            <a:t>Developing Teaching Competency Model and Training Faculty on Skills Enhancement </a:t>
          </a:r>
        </a:p>
      </dgm:t>
    </dgm:pt>
    <dgm:pt modelId="{1451E24E-51F6-449B-8B06-F9C30E02D051}" type="parTrans" cxnId="{7DF03E75-DEB6-4A31-9238-0B956C998268}">
      <dgm:prSet/>
      <dgm:spPr/>
      <dgm:t>
        <a:bodyPr/>
        <a:lstStyle/>
        <a:p>
          <a:endParaRPr lang="en-IN" b="0"/>
        </a:p>
      </dgm:t>
    </dgm:pt>
    <dgm:pt modelId="{078C269A-2033-40EC-B746-B9CA48744E8A}" type="sibTrans" cxnId="{7DF03E75-DEB6-4A31-9238-0B956C998268}">
      <dgm:prSet/>
      <dgm:spPr/>
      <dgm:t>
        <a:bodyPr/>
        <a:lstStyle/>
        <a:p>
          <a:endParaRPr lang="en-IN" b="0"/>
        </a:p>
      </dgm:t>
    </dgm:pt>
    <dgm:pt modelId="{B5C15252-DDAF-4FE8-B3D3-037F05962440}">
      <dgm:prSet phldrT="[Text]" custT="1"/>
      <dgm:spPr/>
      <dgm:t>
        <a:bodyPr/>
        <a:lstStyle/>
        <a:p>
          <a:r>
            <a:rPr lang="en-IN" sz="1700" b="0" dirty="0"/>
            <a:t>Leveraging ICT Integration and Support to needs of diverse learners through KRMU LMS-MOODLE</a:t>
          </a:r>
        </a:p>
      </dgm:t>
    </dgm:pt>
    <dgm:pt modelId="{BEDBBFA5-9941-4BA9-BFC5-D001E9597D2A}" type="parTrans" cxnId="{465A5910-6909-4F6B-89E2-4D16BF9BCFE9}">
      <dgm:prSet/>
      <dgm:spPr/>
      <dgm:t>
        <a:bodyPr/>
        <a:lstStyle/>
        <a:p>
          <a:endParaRPr lang="en-IN" b="0"/>
        </a:p>
      </dgm:t>
    </dgm:pt>
    <dgm:pt modelId="{FCDADC2A-7B77-4E3A-9287-7CFE202E0F6D}" type="sibTrans" cxnId="{465A5910-6909-4F6B-89E2-4D16BF9BCFE9}">
      <dgm:prSet/>
      <dgm:spPr/>
      <dgm:t>
        <a:bodyPr/>
        <a:lstStyle/>
        <a:p>
          <a:endParaRPr lang="en-IN" b="0"/>
        </a:p>
      </dgm:t>
    </dgm:pt>
    <dgm:pt modelId="{A262DD42-3F30-4A0F-850C-248DD043ACC3}">
      <dgm:prSet phldrT="[Text]" custT="1"/>
      <dgm:spPr/>
      <dgm:t>
        <a:bodyPr/>
        <a:lstStyle/>
        <a:p>
          <a:r>
            <a:rPr lang="en-IN" sz="1700" b="0" dirty="0"/>
            <a:t>Support in developing a Robust Mentor-Mentee System. University Mentoring Committee</a:t>
          </a:r>
        </a:p>
      </dgm:t>
    </dgm:pt>
    <dgm:pt modelId="{036E18EF-2DF3-4E1C-970C-83C3131AF6C1}" type="parTrans" cxnId="{7050DFCB-010E-4665-B7F6-AEC1E80C99A6}">
      <dgm:prSet/>
      <dgm:spPr/>
      <dgm:t>
        <a:bodyPr/>
        <a:lstStyle/>
        <a:p>
          <a:endParaRPr lang="en-IN" b="0"/>
        </a:p>
      </dgm:t>
    </dgm:pt>
    <dgm:pt modelId="{3477D735-B58B-4588-8D18-938406D63EC4}" type="sibTrans" cxnId="{7050DFCB-010E-4665-B7F6-AEC1E80C99A6}">
      <dgm:prSet/>
      <dgm:spPr/>
      <dgm:t>
        <a:bodyPr/>
        <a:lstStyle/>
        <a:p>
          <a:endParaRPr lang="en-IN" b="0"/>
        </a:p>
      </dgm:t>
    </dgm:pt>
    <dgm:pt modelId="{F4E74FF6-EAC4-4BEE-8DD1-15F891E75E42}">
      <dgm:prSet phldrT="[Text]" custT="1"/>
      <dgm:spPr/>
      <dgm:t>
        <a:bodyPr/>
        <a:lstStyle/>
        <a:p>
          <a:r>
            <a:rPr lang="en-IN" sz="1700" b="0" dirty="0"/>
            <a:t>Training and Support  to Faculty in Preparing Question Papers that are outcome-based</a:t>
          </a:r>
        </a:p>
      </dgm:t>
    </dgm:pt>
    <dgm:pt modelId="{E96984AA-98A7-4910-A6F1-F077B31366D1}" type="parTrans" cxnId="{9AB2E824-BCC3-404F-8E78-581EA1FEDFAE}">
      <dgm:prSet/>
      <dgm:spPr/>
      <dgm:t>
        <a:bodyPr/>
        <a:lstStyle/>
        <a:p>
          <a:endParaRPr lang="en-IN"/>
        </a:p>
      </dgm:t>
    </dgm:pt>
    <dgm:pt modelId="{C6627FF9-B9BB-4CFD-BF74-B00A1BB3DB67}" type="sibTrans" cxnId="{9AB2E824-BCC3-404F-8E78-581EA1FEDFAE}">
      <dgm:prSet/>
      <dgm:spPr/>
      <dgm:t>
        <a:bodyPr/>
        <a:lstStyle/>
        <a:p>
          <a:endParaRPr lang="en-IN"/>
        </a:p>
      </dgm:t>
    </dgm:pt>
    <dgm:pt modelId="{0BB976F3-EC7B-4BD7-975B-9B248A1F47C0}" type="pres">
      <dgm:prSet presAssocID="{B958BE69-D8F9-40D8-AF64-08F5C1A060ED}" presName="linear" presStyleCnt="0">
        <dgm:presLayoutVars>
          <dgm:dir/>
          <dgm:animLvl val="lvl"/>
          <dgm:resizeHandles val="exact"/>
        </dgm:presLayoutVars>
      </dgm:prSet>
      <dgm:spPr/>
    </dgm:pt>
    <dgm:pt modelId="{1662BEA7-D4A0-446D-9244-F83E24C23BCE}" type="pres">
      <dgm:prSet presAssocID="{1E00AC68-3B90-4A02-AB47-6AEF4F3B52AB}" presName="parentLin" presStyleCnt="0"/>
      <dgm:spPr/>
    </dgm:pt>
    <dgm:pt modelId="{663D9575-A8F9-4D1B-9DB3-64D3E7F0C451}" type="pres">
      <dgm:prSet presAssocID="{1E00AC68-3B90-4A02-AB47-6AEF4F3B52AB}" presName="parentLeftMargin" presStyleLbl="node1" presStyleIdx="0" presStyleCnt="5"/>
      <dgm:spPr/>
    </dgm:pt>
    <dgm:pt modelId="{1BD656C1-3AFA-4247-85B6-2A06B0EA491F}" type="pres">
      <dgm:prSet presAssocID="{1E00AC68-3B90-4A02-AB47-6AEF4F3B52A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A68FD71-C3FA-4DB4-88D8-31127067F70F}" type="pres">
      <dgm:prSet presAssocID="{1E00AC68-3B90-4A02-AB47-6AEF4F3B52AB}" presName="negativeSpace" presStyleCnt="0"/>
      <dgm:spPr/>
    </dgm:pt>
    <dgm:pt modelId="{E5A2F7BE-8DE7-448B-AB8C-DFE8BDBF46D1}" type="pres">
      <dgm:prSet presAssocID="{1E00AC68-3B90-4A02-AB47-6AEF4F3B52AB}" presName="childText" presStyleLbl="conFgAcc1" presStyleIdx="0" presStyleCnt="5">
        <dgm:presLayoutVars>
          <dgm:bulletEnabled val="1"/>
        </dgm:presLayoutVars>
      </dgm:prSet>
      <dgm:spPr/>
    </dgm:pt>
    <dgm:pt modelId="{91E2CD16-9233-4086-9823-0FF7B868CFD1}" type="pres">
      <dgm:prSet presAssocID="{293C14D5-F487-4856-A70E-65B3A065BBA4}" presName="spaceBetweenRectangles" presStyleCnt="0"/>
      <dgm:spPr/>
    </dgm:pt>
    <dgm:pt modelId="{C1ABC5CC-63AE-45D8-AD31-B571ADCA83D1}" type="pres">
      <dgm:prSet presAssocID="{F4E74FF6-EAC4-4BEE-8DD1-15F891E75E42}" presName="parentLin" presStyleCnt="0"/>
      <dgm:spPr/>
    </dgm:pt>
    <dgm:pt modelId="{A00BC2AC-2360-418C-940D-8E836198E0DC}" type="pres">
      <dgm:prSet presAssocID="{F4E74FF6-EAC4-4BEE-8DD1-15F891E75E42}" presName="parentLeftMargin" presStyleLbl="node1" presStyleIdx="0" presStyleCnt="5"/>
      <dgm:spPr/>
    </dgm:pt>
    <dgm:pt modelId="{62BF69C7-D30F-4332-A57C-E72D8F36F6B4}" type="pres">
      <dgm:prSet presAssocID="{F4E74FF6-EAC4-4BEE-8DD1-15F891E75E4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698CD29-F612-4AFE-A7D7-FFB974ADB3DE}" type="pres">
      <dgm:prSet presAssocID="{F4E74FF6-EAC4-4BEE-8DD1-15F891E75E42}" presName="negativeSpace" presStyleCnt="0"/>
      <dgm:spPr/>
    </dgm:pt>
    <dgm:pt modelId="{57B4EB52-2DF9-4500-AC02-E2E1AF2383E0}" type="pres">
      <dgm:prSet presAssocID="{F4E74FF6-EAC4-4BEE-8DD1-15F891E75E42}" presName="childText" presStyleLbl="conFgAcc1" presStyleIdx="1" presStyleCnt="5">
        <dgm:presLayoutVars>
          <dgm:bulletEnabled val="1"/>
        </dgm:presLayoutVars>
      </dgm:prSet>
      <dgm:spPr/>
    </dgm:pt>
    <dgm:pt modelId="{E41467C0-219D-471E-BB78-CB97D0BF7B52}" type="pres">
      <dgm:prSet presAssocID="{C6627FF9-B9BB-4CFD-BF74-B00A1BB3DB67}" presName="spaceBetweenRectangles" presStyleCnt="0"/>
      <dgm:spPr/>
    </dgm:pt>
    <dgm:pt modelId="{4DFCF6B8-1248-4AF2-94F5-1A37B0598EF8}" type="pres">
      <dgm:prSet presAssocID="{A262DD42-3F30-4A0F-850C-248DD043ACC3}" presName="parentLin" presStyleCnt="0"/>
      <dgm:spPr/>
    </dgm:pt>
    <dgm:pt modelId="{FCF78820-3679-4265-961D-EDD7D002E2AA}" type="pres">
      <dgm:prSet presAssocID="{A262DD42-3F30-4A0F-850C-248DD043ACC3}" presName="parentLeftMargin" presStyleLbl="node1" presStyleIdx="1" presStyleCnt="5"/>
      <dgm:spPr/>
    </dgm:pt>
    <dgm:pt modelId="{21B40440-0FA7-4DF1-92C3-5835161CE934}" type="pres">
      <dgm:prSet presAssocID="{A262DD42-3F30-4A0F-850C-248DD043ACC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F3F5CA5-71BD-4885-A6C7-C45AB1BC5D9B}" type="pres">
      <dgm:prSet presAssocID="{A262DD42-3F30-4A0F-850C-248DD043ACC3}" presName="negativeSpace" presStyleCnt="0"/>
      <dgm:spPr/>
    </dgm:pt>
    <dgm:pt modelId="{42DEDBE2-4320-472C-BC81-3F28427D6859}" type="pres">
      <dgm:prSet presAssocID="{A262DD42-3F30-4A0F-850C-248DD043ACC3}" presName="childText" presStyleLbl="conFgAcc1" presStyleIdx="2" presStyleCnt="5">
        <dgm:presLayoutVars>
          <dgm:bulletEnabled val="1"/>
        </dgm:presLayoutVars>
      </dgm:prSet>
      <dgm:spPr/>
    </dgm:pt>
    <dgm:pt modelId="{87147AC0-6CB1-42C4-B088-5A30242BE781}" type="pres">
      <dgm:prSet presAssocID="{3477D735-B58B-4588-8D18-938406D63EC4}" presName="spaceBetweenRectangles" presStyleCnt="0"/>
      <dgm:spPr/>
    </dgm:pt>
    <dgm:pt modelId="{8A8063B4-D075-4357-80A4-A463970E31E8}" type="pres">
      <dgm:prSet presAssocID="{B5C15252-DDAF-4FE8-B3D3-037F05962440}" presName="parentLin" presStyleCnt="0"/>
      <dgm:spPr/>
    </dgm:pt>
    <dgm:pt modelId="{3F9C15EF-1E20-4431-B8C8-576C6A7F5968}" type="pres">
      <dgm:prSet presAssocID="{B5C15252-DDAF-4FE8-B3D3-037F05962440}" presName="parentLeftMargin" presStyleLbl="node1" presStyleIdx="2" presStyleCnt="5"/>
      <dgm:spPr/>
    </dgm:pt>
    <dgm:pt modelId="{69424D72-5118-499C-9714-FEC2508F275B}" type="pres">
      <dgm:prSet presAssocID="{B5C15252-DDAF-4FE8-B3D3-037F0596244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D09A8D4-3B3A-4D28-8FC4-04CB8B3E4B6E}" type="pres">
      <dgm:prSet presAssocID="{B5C15252-DDAF-4FE8-B3D3-037F05962440}" presName="negativeSpace" presStyleCnt="0"/>
      <dgm:spPr/>
    </dgm:pt>
    <dgm:pt modelId="{79ABDCA7-B648-4EFB-9905-8B1574BFC13B}" type="pres">
      <dgm:prSet presAssocID="{B5C15252-DDAF-4FE8-B3D3-037F05962440}" presName="childText" presStyleLbl="conFgAcc1" presStyleIdx="3" presStyleCnt="5">
        <dgm:presLayoutVars>
          <dgm:bulletEnabled val="1"/>
        </dgm:presLayoutVars>
      </dgm:prSet>
      <dgm:spPr/>
    </dgm:pt>
    <dgm:pt modelId="{3338C1E2-0F18-424E-99D1-EF146765E60B}" type="pres">
      <dgm:prSet presAssocID="{FCDADC2A-7B77-4E3A-9287-7CFE202E0F6D}" presName="spaceBetweenRectangles" presStyleCnt="0"/>
      <dgm:spPr/>
    </dgm:pt>
    <dgm:pt modelId="{B9FD52F1-003F-4340-9AAC-BB8086C8D959}" type="pres">
      <dgm:prSet presAssocID="{719B04B5-2010-4554-9C51-8F98858C8BFB}" presName="parentLin" presStyleCnt="0"/>
      <dgm:spPr/>
    </dgm:pt>
    <dgm:pt modelId="{304E82D1-F689-4F23-ACA5-E880F52C7F06}" type="pres">
      <dgm:prSet presAssocID="{719B04B5-2010-4554-9C51-8F98858C8BFB}" presName="parentLeftMargin" presStyleLbl="node1" presStyleIdx="3" presStyleCnt="5"/>
      <dgm:spPr/>
    </dgm:pt>
    <dgm:pt modelId="{8DE382C7-213B-4D25-911B-ED24A7433DF0}" type="pres">
      <dgm:prSet presAssocID="{719B04B5-2010-4554-9C51-8F98858C8BF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A90A99A-EBDD-4335-81B3-FCE480DA25B9}" type="pres">
      <dgm:prSet presAssocID="{719B04B5-2010-4554-9C51-8F98858C8BFB}" presName="negativeSpace" presStyleCnt="0"/>
      <dgm:spPr/>
    </dgm:pt>
    <dgm:pt modelId="{3E4CF9E0-2B80-4D35-8F38-222F616018B9}" type="pres">
      <dgm:prSet presAssocID="{719B04B5-2010-4554-9C51-8F98858C8BF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B6CE90E-12E1-4357-820D-87CD0FEC627E}" type="presOf" srcId="{A262DD42-3F30-4A0F-850C-248DD043ACC3}" destId="{FCF78820-3679-4265-961D-EDD7D002E2AA}" srcOrd="0" destOrd="0" presId="urn:microsoft.com/office/officeart/2005/8/layout/list1"/>
    <dgm:cxn modelId="{465A5910-6909-4F6B-89E2-4D16BF9BCFE9}" srcId="{B958BE69-D8F9-40D8-AF64-08F5C1A060ED}" destId="{B5C15252-DDAF-4FE8-B3D3-037F05962440}" srcOrd="3" destOrd="0" parTransId="{BEDBBFA5-9941-4BA9-BFC5-D001E9597D2A}" sibTransId="{FCDADC2A-7B77-4E3A-9287-7CFE202E0F6D}"/>
    <dgm:cxn modelId="{14731013-7F18-4444-BDD2-E9489A0F06B0}" srcId="{B958BE69-D8F9-40D8-AF64-08F5C1A060ED}" destId="{1E00AC68-3B90-4A02-AB47-6AEF4F3B52AB}" srcOrd="0" destOrd="0" parTransId="{C04FCE94-7BD0-4054-A22F-51D208DE84FA}" sibTransId="{293C14D5-F487-4856-A70E-65B3A065BBA4}"/>
    <dgm:cxn modelId="{0A411119-A77F-4FE4-8985-8EAF91AD9FFE}" type="presOf" srcId="{1E00AC68-3B90-4A02-AB47-6AEF4F3B52AB}" destId="{663D9575-A8F9-4D1B-9DB3-64D3E7F0C451}" srcOrd="0" destOrd="0" presId="urn:microsoft.com/office/officeart/2005/8/layout/list1"/>
    <dgm:cxn modelId="{9AB2E824-BCC3-404F-8E78-581EA1FEDFAE}" srcId="{B958BE69-D8F9-40D8-AF64-08F5C1A060ED}" destId="{F4E74FF6-EAC4-4BEE-8DD1-15F891E75E42}" srcOrd="1" destOrd="0" parTransId="{E96984AA-98A7-4910-A6F1-F077B31366D1}" sibTransId="{C6627FF9-B9BB-4CFD-BF74-B00A1BB3DB67}"/>
    <dgm:cxn modelId="{4028692D-6322-4E78-9FC6-3BE30D1999CE}" type="presOf" srcId="{B958BE69-D8F9-40D8-AF64-08F5C1A060ED}" destId="{0BB976F3-EC7B-4BD7-975B-9B248A1F47C0}" srcOrd="0" destOrd="0" presId="urn:microsoft.com/office/officeart/2005/8/layout/list1"/>
    <dgm:cxn modelId="{7DF03E75-DEB6-4A31-9238-0B956C998268}" srcId="{B958BE69-D8F9-40D8-AF64-08F5C1A060ED}" destId="{719B04B5-2010-4554-9C51-8F98858C8BFB}" srcOrd="4" destOrd="0" parTransId="{1451E24E-51F6-449B-8B06-F9C30E02D051}" sibTransId="{078C269A-2033-40EC-B746-B9CA48744E8A}"/>
    <dgm:cxn modelId="{29D58082-DC17-459E-BFA1-F8FDDD90DCF5}" type="presOf" srcId="{F4E74FF6-EAC4-4BEE-8DD1-15F891E75E42}" destId="{62BF69C7-D30F-4332-A57C-E72D8F36F6B4}" srcOrd="1" destOrd="0" presId="urn:microsoft.com/office/officeart/2005/8/layout/list1"/>
    <dgm:cxn modelId="{0F40AFA7-DCE3-4046-A352-083AADB10619}" type="presOf" srcId="{F4E74FF6-EAC4-4BEE-8DD1-15F891E75E42}" destId="{A00BC2AC-2360-418C-940D-8E836198E0DC}" srcOrd="0" destOrd="0" presId="urn:microsoft.com/office/officeart/2005/8/layout/list1"/>
    <dgm:cxn modelId="{F39290C9-F3D1-40FF-811B-C9C467533835}" type="presOf" srcId="{B5C15252-DDAF-4FE8-B3D3-037F05962440}" destId="{69424D72-5118-499C-9714-FEC2508F275B}" srcOrd="1" destOrd="0" presId="urn:microsoft.com/office/officeart/2005/8/layout/list1"/>
    <dgm:cxn modelId="{7050DFCB-010E-4665-B7F6-AEC1E80C99A6}" srcId="{B958BE69-D8F9-40D8-AF64-08F5C1A060ED}" destId="{A262DD42-3F30-4A0F-850C-248DD043ACC3}" srcOrd="2" destOrd="0" parTransId="{036E18EF-2DF3-4E1C-970C-83C3131AF6C1}" sibTransId="{3477D735-B58B-4588-8D18-938406D63EC4}"/>
    <dgm:cxn modelId="{91BCCAE4-9192-4035-9478-39B0DDBF1AA8}" type="presOf" srcId="{1E00AC68-3B90-4A02-AB47-6AEF4F3B52AB}" destId="{1BD656C1-3AFA-4247-85B6-2A06B0EA491F}" srcOrd="1" destOrd="0" presId="urn:microsoft.com/office/officeart/2005/8/layout/list1"/>
    <dgm:cxn modelId="{1CDE8BF2-D2F2-4278-89FB-64CF451A0134}" type="presOf" srcId="{A262DD42-3F30-4A0F-850C-248DD043ACC3}" destId="{21B40440-0FA7-4DF1-92C3-5835161CE934}" srcOrd="1" destOrd="0" presId="urn:microsoft.com/office/officeart/2005/8/layout/list1"/>
    <dgm:cxn modelId="{FF65CCF2-1F16-4331-9854-3E93B5097980}" type="presOf" srcId="{719B04B5-2010-4554-9C51-8F98858C8BFB}" destId="{8DE382C7-213B-4D25-911B-ED24A7433DF0}" srcOrd="1" destOrd="0" presId="urn:microsoft.com/office/officeart/2005/8/layout/list1"/>
    <dgm:cxn modelId="{5CDF5CF7-D452-428C-9127-877BD24649CB}" type="presOf" srcId="{B5C15252-DDAF-4FE8-B3D3-037F05962440}" destId="{3F9C15EF-1E20-4431-B8C8-576C6A7F5968}" srcOrd="0" destOrd="0" presId="urn:microsoft.com/office/officeart/2005/8/layout/list1"/>
    <dgm:cxn modelId="{E5AB30FB-F36D-4F78-A030-74BD25FE2B45}" type="presOf" srcId="{719B04B5-2010-4554-9C51-8F98858C8BFB}" destId="{304E82D1-F689-4F23-ACA5-E880F52C7F06}" srcOrd="0" destOrd="0" presId="urn:microsoft.com/office/officeart/2005/8/layout/list1"/>
    <dgm:cxn modelId="{AF308CB9-EF65-4223-AD0F-22C0FF69D234}" type="presParOf" srcId="{0BB976F3-EC7B-4BD7-975B-9B248A1F47C0}" destId="{1662BEA7-D4A0-446D-9244-F83E24C23BCE}" srcOrd="0" destOrd="0" presId="urn:microsoft.com/office/officeart/2005/8/layout/list1"/>
    <dgm:cxn modelId="{F3490FC1-CF89-4481-89D8-C248102638A9}" type="presParOf" srcId="{1662BEA7-D4A0-446D-9244-F83E24C23BCE}" destId="{663D9575-A8F9-4D1B-9DB3-64D3E7F0C451}" srcOrd="0" destOrd="0" presId="urn:microsoft.com/office/officeart/2005/8/layout/list1"/>
    <dgm:cxn modelId="{4408470B-3913-4F45-92D7-301F4BE210E0}" type="presParOf" srcId="{1662BEA7-D4A0-446D-9244-F83E24C23BCE}" destId="{1BD656C1-3AFA-4247-85B6-2A06B0EA491F}" srcOrd="1" destOrd="0" presId="urn:microsoft.com/office/officeart/2005/8/layout/list1"/>
    <dgm:cxn modelId="{B5E2BE55-F4D7-431F-9881-863C94244A80}" type="presParOf" srcId="{0BB976F3-EC7B-4BD7-975B-9B248A1F47C0}" destId="{3A68FD71-C3FA-4DB4-88D8-31127067F70F}" srcOrd="1" destOrd="0" presId="urn:microsoft.com/office/officeart/2005/8/layout/list1"/>
    <dgm:cxn modelId="{ED35AF83-FF85-40D7-A190-1E3409065B83}" type="presParOf" srcId="{0BB976F3-EC7B-4BD7-975B-9B248A1F47C0}" destId="{E5A2F7BE-8DE7-448B-AB8C-DFE8BDBF46D1}" srcOrd="2" destOrd="0" presId="urn:microsoft.com/office/officeart/2005/8/layout/list1"/>
    <dgm:cxn modelId="{B159A78F-0095-45E6-9FC3-4EE34CC64EB7}" type="presParOf" srcId="{0BB976F3-EC7B-4BD7-975B-9B248A1F47C0}" destId="{91E2CD16-9233-4086-9823-0FF7B868CFD1}" srcOrd="3" destOrd="0" presId="urn:microsoft.com/office/officeart/2005/8/layout/list1"/>
    <dgm:cxn modelId="{53F910C3-F4B8-4279-9825-2B8E5BA7EC4A}" type="presParOf" srcId="{0BB976F3-EC7B-4BD7-975B-9B248A1F47C0}" destId="{C1ABC5CC-63AE-45D8-AD31-B571ADCA83D1}" srcOrd="4" destOrd="0" presId="urn:microsoft.com/office/officeart/2005/8/layout/list1"/>
    <dgm:cxn modelId="{25C97198-B2EC-4FCA-82BA-6B31D46EA3FA}" type="presParOf" srcId="{C1ABC5CC-63AE-45D8-AD31-B571ADCA83D1}" destId="{A00BC2AC-2360-418C-940D-8E836198E0DC}" srcOrd="0" destOrd="0" presId="urn:microsoft.com/office/officeart/2005/8/layout/list1"/>
    <dgm:cxn modelId="{81AE3244-D3BC-4C7F-9791-CE23A75DBBA4}" type="presParOf" srcId="{C1ABC5CC-63AE-45D8-AD31-B571ADCA83D1}" destId="{62BF69C7-D30F-4332-A57C-E72D8F36F6B4}" srcOrd="1" destOrd="0" presId="urn:microsoft.com/office/officeart/2005/8/layout/list1"/>
    <dgm:cxn modelId="{47F5F450-027A-4C55-ADC6-5F9123BCEC7B}" type="presParOf" srcId="{0BB976F3-EC7B-4BD7-975B-9B248A1F47C0}" destId="{5698CD29-F612-4AFE-A7D7-FFB974ADB3DE}" srcOrd="5" destOrd="0" presId="urn:microsoft.com/office/officeart/2005/8/layout/list1"/>
    <dgm:cxn modelId="{015C5F63-0E72-447D-A658-2CB2FEB94A27}" type="presParOf" srcId="{0BB976F3-EC7B-4BD7-975B-9B248A1F47C0}" destId="{57B4EB52-2DF9-4500-AC02-E2E1AF2383E0}" srcOrd="6" destOrd="0" presId="urn:microsoft.com/office/officeart/2005/8/layout/list1"/>
    <dgm:cxn modelId="{1EE7BDD8-FC45-4ABA-A5DD-6BA0E174E368}" type="presParOf" srcId="{0BB976F3-EC7B-4BD7-975B-9B248A1F47C0}" destId="{E41467C0-219D-471E-BB78-CB97D0BF7B52}" srcOrd="7" destOrd="0" presId="urn:microsoft.com/office/officeart/2005/8/layout/list1"/>
    <dgm:cxn modelId="{29F98F5B-1478-40F5-AEA4-094917DCA0E1}" type="presParOf" srcId="{0BB976F3-EC7B-4BD7-975B-9B248A1F47C0}" destId="{4DFCF6B8-1248-4AF2-94F5-1A37B0598EF8}" srcOrd="8" destOrd="0" presId="urn:microsoft.com/office/officeart/2005/8/layout/list1"/>
    <dgm:cxn modelId="{ABE54023-B0E0-4183-A71E-DB4DC806C511}" type="presParOf" srcId="{4DFCF6B8-1248-4AF2-94F5-1A37B0598EF8}" destId="{FCF78820-3679-4265-961D-EDD7D002E2AA}" srcOrd="0" destOrd="0" presId="urn:microsoft.com/office/officeart/2005/8/layout/list1"/>
    <dgm:cxn modelId="{E1BCFD9A-B96A-4ED7-B1F3-FE2A30C7B045}" type="presParOf" srcId="{4DFCF6B8-1248-4AF2-94F5-1A37B0598EF8}" destId="{21B40440-0FA7-4DF1-92C3-5835161CE934}" srcOrd="1" destOrd="0" presId="urn:microsoft.com/office/officeart/2005/8/layout/list1"/>
    <dgm:cxn modelId="{F436744E-347D-4F91-8545-6C074F1A6D4B}" type="presParOf" srcId="{0BB976F3-EC7B-4BD7-975B-9B248A1F47C0}" destId="{0F3F5CA5-71BD-4885-A6C7-C45AB1BC5D9B}" srcOrd="9" destOrd="0" presId="urn:microsoft.com/office/officeart/2005/8/layout/list1"/>
    <dgm:cxn modelId="{054CCFB4-8B3F-42F2-A961-99B629E37352}" type="presParOf" srcId="{0BB976F3-EC7B-4BD7-975B-9B248A1F47C0}" destId="{42DEDBE2-4320-472C-BC81-3F28427D6859}" srcOrd="10" destOrd="0" presId="urn:microsoft.com/office/officeart/2005/8/layout/list1"/>
    <dgm:cxn modelId="{D01F8F5B-6DED-44CF-B000-8CB26217BAF3}" type="presParOf" srcId="{0BB976F3-EC7B-4BD7-975B-9B248A1F47C0}" destId="{87147AC0-6CB1-42C4-B088-5A30242BE781}" srcOrd="11" destOrd="0" presId="urn:microsoft.com/office/officeart/2005/8/layout/list1"/>
    <dgm:cxn modelId="{8199C699-6155-4E97-BB8B-4D3CF0DD72FE}" type="presParOf" srcId="{0BB976F3-EC7B-4BD7-975B-9B248A1F47C0}" destId="{8A8063B4-D075-4357-80A4-A463970E31E8}" srcOrd="12" destOrd="0" presId="urn:microsoft.com/office/officeart/2005/8/layout/list1"/>
    <dgm:cxn modelId="{329128BE-177A-46CA-9DDF-4E07072A9D09}" type="presParOf" srcId="{8A8063B4-D075-4357-80A4-A463970E31E8}" destId="{3F9C15EF-1E20-4431-B8C8-576C6A7F5968}" srcOrd="0" destOrd="0" presId="urn:microsoft.com/office/officeart/2005/8/layout/list1"/>
    <dgm:cxn modelId="{A66C114E-6A1E-4B95-8400-DE40937E04EC}" type="presParOf" srcId="{8A8063B4-D075-4357-80A4-A463970E31E8}" destId="{69424D72-5118-499C-9714-FEC2508F275B}" srcOrd="1" destOrd="0" presId="urn:microsoft.com/office/officeart/2005/8/layout/list1"/>
    <dgm:cxn modelId="{B7518943-C224-46BA-8D35-2524896707BB}" type="presParOf" srcId="{0BB976F3-EC7B-4BD7-975B-9B248A1F47C0}" destId="{7D09A8D4-3B3A-4D28-8FC4-04CB8B3E4B6E}" srcOrd="13" destOrd="0" presId="urn:microsoft.com/office/officeart/2005/8/layout/list1"/>
    <dgm:cxn modelId="{F9EF2FA9-E602-49D1-B334-CFC2E4F6C21A}" type="presParOf" srcId="{0BB976F3-EC7B-4BD7-975B-9B248A1F47C0}" destId="{79ABDCA7-B648-4EFB-9905-8B1574BFC13B}" srcOrd="14" destOrd="0" presId="urn:microsoft.com/office/officeart/2005/8/layout/list1"/>
    <dgm:cxn modelId="{BA9AA8EC-FCD4-4013-A417-22FD5092AB97}" type="presParOf" srcId="{0BB976F3-EC7B-4BD7-975B-9B248A1F47C0}" destId="{3338C1E2-0F18-424E-99D1-EF146765E60B}" srcOrd="15" destOrd="0" presId="urn:microsoft.com/office/officeart/2005/8/layout/list1"/>
    <dgm:cxn modelId="{BF0B0EA2-CDB2-4757-A391-E2DB5E2BCDB5}" type="presParOf" srcId="{0BB976F3-EC7B-4BD7-975B-9B248A1F47C0}" destId="{B9FD52F1-003F-4340-9AAC-BB8086C8D959}" srcOrd="16" destOrd="0" presId="urn:microsoft.com/office/officeart/2005/8/layout/list1"/>
    <dgm:cxn modelId="{FBD1972E-18AD-4CEE-A290-04BC38E17652}" type="presParOf" srcId="{B9FD52F1-003F-4340-9AAC-BB8086C8D959}" destId="{304E82D1-F689-4F23-ACA5-E880F52C7F06}" srcOrd="0" destOrd="0" presId="urn:microsoft.com/office/officeart/2005/8/layout/list1"/>
    <dgm:cxn modelId="{5F730EC5-7E07-4498-8672-ED5351CDCFDB}" type="presParOf" srcId="{B9FD52F1-003F-4340-9AAC-BB8086C8D959}" destId="{8DE382C7-213B-4D25-911B-ED24A7433DF0}" srcOrd="1" destOrd="0" presId="urn:microsoft.com/office/officeart/2005/8/layout/list1"/>
    <dgm:cxn modelId="{E225C83D-9A3D-4470-9910-228EEBF0A8E6}" type="presParOf" srcId="{0BB976F3-EC7B-4BD7-975B-9B248A1F47C0}" destId="{DA90A99A-EBDD-4335-81B3-FCE480DA25B9}" srcOrd="17" destOrd="0" presId="urn:microsoft.com/office/officeart/2005/8/layout/list1"/>
    <dgm:cxn modelId="{E2BDB8DD-594D-4D1F-8029-96423AEC3994}" type="presParOf" srcId="{0BB976F3-EC7B-4BD7-975B-9B248A1F47C0}" destId="{3E4CF9E0-2B80-4D35-8F38-222F616018B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8ABA604-6FB0-4DD7-88E5-82FF9D937F4C}" type="doc">
      <dgm:prSet loTypeId="urn:microsoft.com/office/officeart/2005/8/layout/hierarchy4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A8A9D6A7-341F-41A6-8972-6E528A12215B}">
      <dgm:prSet phldrT="[Text]" custT="1"/>
      <dgm:spPr/>
      <dgm:t>
        <a:bodyPr/>
        <a:lstStyle/>
        <a:p>
          <a:r>
            <a:rPr lang="en-IN" sz="3200" b="1" dirty="0">
              <a:solidFill>
                <a:schemeClr val="tx1"/>
              </a:solidFill>
            </a:rPr>
            <a:t>Research and Innovation</a:t>
          </a:r>
        </a:p>
      </dgm:t>
    </dgm:pt>
    <dgm:pt modelId="{0954EFAE-D55A-4CDE-8989-BBFA8E0EE6C3}" type="parTrans" cxnId="{DCE6CEBF-F394-4C86-99C1-3F1C063B33EC}">
      <dgm:prSet/>
      <dgm:spPr/>
      <dgm:t>
        <a:bodyPr/>
        <a:lstStyle/>
        <a:p>
          <a:endParaRPr lang="en-IN"/>
        </a:p>
      </dgm:t>
    </dgm:pt>
    <dgm:pt modelId="{AA5F35A2-BDD7-46C1-B86A-41E5E1E96B0F}" type="sibTrans" cxnId="{DCE6CEBF-F394-4C86-99C1-3F1C063B33EC}">
      <dgm:prSet/>
      <dgm:spPr/>
      <dgm:t>
        <a:bodyPr/>
        <a:lstStyle/>
        <a:p>
          <a:endParaRPr lang="en-IN"/>
        </a:p>
      </dgm:t>
    </dgm:pt>
    <dgm:pt modelId="{D127235E-44B6-4D3B-8C5E-C4C7EFCB6382}">
      <dgm:prSet phldrT="[Text]" custT="1"/>
      <dgm:spPr/>
      <dgm:t>
        <a:bodyPr/>
        <a:lstStyle/>
        <a:p>
          <a:r>
            <a:rPr lang="en-IN" sz="1400" dirty="0">
              <a:solidFill>
                <a:schemeClr val="tx1"/>
              </a:solidFill>
            </a:rPr>
            <a:t>Initiation in Revision in Research Policy</a:t>
          </a:r>
        </a:p>
      </dgm:t>
    </dgm:pt>
    <dgm:pt modelId="{52C1C66D-9D24-4C4D-B3FF-DD98D4EB3347}" type="parTrans" cxnId="{9A9A0BA5-D931-4ABE-BC37-630AC7CC8A82}">
      <dgm:prSet/>
      <dgm:spPr/>
      <dgm:t>
        <a:bodyPr/>
        <a:lstStyle/>
        <a:p>
          <a:endParaRPr lang="en-IN"/>
        </a:p>
      </dgm:t>
    </dgm:pt>
    <dgm:pt modelId="{A259659E-12EF-4C71-9669-3F879F06A0E8}" type="sibTrans" cxnId="{9A9A0BA5-D931-4ABE-BC37-630AC7CC8A82}">
      <dgm:prSet/>
      <dgm:spPr/>
      <dgm:t>
        <a:bodyPr/>
        <a:lstStyle/>
        <a:p>
          <a:endParaRPr lang="en-IN"/>
        </a:p>
      </dgm:t>
    </dgm:pt>
    <dgm:pt modelId="{F0CA733F-7A76-4066-82F3-F672AA4A2A0F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Advocating Establishment of a dedicated Research and Development Cell, IPR, Legal and Ethical Matters Cell, </a:t>
          </a:r>
          <a:r>
            <a:rPr lang="en-US" sz="1400" dirty="0" err="1">
              <a:solidFill>
                <a:schemeClr val="tx1"/>
              </a:solidFill>
            </a:rPr>
            <a:t>Centres</a:t>
          </a:r>
          <a:r>
            <a:rPr lang="en-US" sz="1400" dirty="0">
              <a:solidFill>
                <a:schemeClr val="tx1"/>
              </a:solidFill>
            </a:rPr>
            <a:t> of Excellence, IKC Cell and Gallery, International Relations Office</a:t>
          </a:r>
          <a:endParaRPr lang="en-IN" sz="1400" dirty="0">
            <a:solidFill>
              <a:schemeClr val="tx1"/>
            </a:solidFill>
          </a:endParaRPr>
        </a:p>
      </dgm:t>
    </dgm:pt>
    <dgm:pt modelId="{23237340-A30E-454B-B9FC-57AA539CCCFE}" type="parTrans" cxnId="{3AF75CFF-C3C6-4BFB-8175-EB8F2F81C2F1}">
      <dgm:prSet/>
      <dgm:spPr/>
      <dgm:t>
        <a:bodyPr/>
        <a:lstStyle/>
        <a:p>
          <a:endParaRPr lang="en-IN"/>
        </a:p>
      </dgm:t>
    </dgm:pt>
    <dgm:pt modelId="{2553A248-A23E-423D-833A-8A34F46B374F}" type="sibTrans" cxnId="{3AF75CFF-C3C6-4BFB-8175-EB8F2F81C2F1}">
      <dgm:prSet/>
      <dgm:spPr/>
      <dgm:t>
        <a:bodyPr/>
        <a:lstStyle/>
        <a:p>
          <a:endParaRPr lang="en-IN"/>
        </a:p>
      </dgm:t>
    </dgm:pt>
    <dgm:pt modelId="{31CA6121-E77F-4050-B7A6-4CE125884968}">
      <dgm:prSet phldrT="[Text]" custT="1"/>
      <dgm:spPr/>
      <dgm:t>
        <a:bodyPr/>
        <a:lstStyle/>
        <a:p>
          <a:r>
            <a:rPr lang="en-IN" sz="3600" b="1" dirty="0">
              <a:solidFill>
                <a:schemeClr val="tx1"/>
              </a:solidFill>
            </a:rPr>
            <a:t>Extension</a:t>
          </a:r>
        </a:p>
      </dgm:t>
    </dgm:pt>
    <dgm:pt modelId="{370C4516-10E1-4AFC-98D4-5B9E184F983D}" type="parTrans" cxnId="{1E105DD6-DA11-49D3-99BE-C852B06AC8A9}">
      <dgm:prSet/>
      <dgm:spPr/>
      <dgm:t>
        <a:bodyPr/>
        <a:lstStyle/>
        <a:p>
          <a:endParaRPr lang="en-IN"/>
        </a:p>
      </dgm:t>
    </dgm:pt>
    <dgm:pt modelId="{25B9F991-B352-4A14-911E-A1BFAA89C174}" type="sibTrans" cxnId="{1E105DD6-DA11-49D3-99BE-C852B06AC8A9}">
      <dgm:prSet/>
      <dgm:spPr/>
      <dgm:t>
        <a:bodyPr/>
        <a:lstStyle/>
        <a:p>
          <a:endParaRPr lang="en-IN"/>
        </a:p>
      </dgm:t>
    </dgm:pt>
    <dgm:pt modelId="{A7E3C63E-FAF0-4DE7-99A4-D32A861467AD}">
      <dgm:prSet phldrT="[Text]" custT="1"/>
      <dgm:spPr/>
      <dgm:t>
        <a:bodyPr/>
        <a:lstStyle/>
        <a:p>
          <a:r>
            <a:rPr lang="en-IN" sz="1400" b="0" dirty="0">
              <a:solidFill>
                <a:schemeClr val="tx1"/>
              </a:solidFill>
            </a:rPr>
            <a:t>Support in Adoption of 05 nearby villages through an MoU with DC, Gurugram Office</a:t>
          </a:r>
        </a:p>
      </dgm:t>
    </dgm:pt>
    <dgm:pt modelId="{BA0C4815-C45C-49ED-B5A8-229C971FED2B}" type="parTrans" cxnId="{5CE03F1E-93AC-4220-A44B-FBE61E81BA4D}">
      <dgm:prSet/>
      <dgm:spPr/>
      <dgm:t>
        <a:bodyPr/>
        <a:lstStyle/>
        <a:p>
          <a:endParaRPr lang="en-IN"/>
        </a:p>
      </dgm:t>
    </dgm:pt>
    <dgm:pt modelId="{292D5667-9CCE-405D-8DDD-9A6E5D2904C7}" type="sibTrans" cxnId="{5CE03F1E-93AC-4220-A44B-FBE61E81BA4D}">
      <dgm:prSet/>
      <dgm:spPr/>
      <dgm:t>
        <a:bodyPr/>
        <a:lstStyle/>
        <a:p>
          <a:endParaRPr lang="en-IN"/>
        </a:p>
      </dgm:t>
    </dgm:pt>
    <dgm:pt modelId="{25BFF991-A1FA-4DDF-AD0D-87FE52571315}">
      <dgm:prSet phldrT="[Text]" custT="1"/>
      <dgm:spPr/>
      <dgm:t>
        <a:bodyPr/>
        <a:lstStyle/>
        <a:p>
          <a:r>
            <a:rPr lang="en-IN" sz="1400" b="0" dirty="0">
              <a:solidFill>
                <a:schemeClr val="tx1"/>
              </a:solidFill>
            </a:rPr>
            <a:t>Support in organizing impactful Extension Activities and conducting and documenting case studies</a:t>
          </a:r>
        </a:p>
      </dgm:t>
    </dgm:pt>
    <dgm:pt modelId="{EB6A409E-8EB6-4510-81C6-4AA87B78E7DE}" type="parTrans" cxnId="{2CC57AEF-C689-43FC-81C1-6B4820457B0F}">
      <dgm:prSet/>
      <dgm:spPr/>
      <dgm:t>
        <a:bodyPr/>
        <a:lstStyle/>
        <a:p>
          <a:endParaRPr lang="en-IN"/>
        </a:p>
      </dgm:t>
    </dgm:pt>
    <dgm:pt modelId="{969C4B43-A040-4D10-B665-FAC9234049C4}" type="sibTrans" cxnId="{2CC57AEF-C689-43FC-81C1-6B4820457B0F}">
      <dgm:prSet/>
      <dgm:spPr/>
      <dgm:t>
        <a:bodyPr/>
        <a:lstStyle/>
        <a:p>
          <a:endParaRPr lang="en-IN"/>
        </a:p>
      </dgm:t>
    </dgm:pt>
    <dgm:pt modelId="{B0A4BB9E-F621-4ED5-A154-540264B89A2F}">
      <dgm:prSet phldrT="[Text]" custT="1"/>
      <dgm:spPr/>
      <dgm:t>
        <a:bodyPr/>
        <a:lstStyle/>
        <a:p>
          <a:r>
            <a:rPr lang="en-IN" sz="1400" dirty="0">
              <a:solidFill>
                <a:schemeClr val="tx1"/>
              </a:solidFill>
            </a:rPr>
            <a:t>Recommendations in Introducing the Research Incentive to Faculty for Quality Publications</a:t>
          </a:r>
        </a:p>
      </dgm:t>
    </dgm:pt>
    <dgm:pt modelId="{D15A6FF8-33E4-4BE9-BFE4-36B16443FA8A}" type="parTrans" cxnId="{15BAC29F-974B-4409-B5B8-44CA3AFB23DF}">
      <dgm:prSet/>
      <dgm:spPr/>
      <dgm:t>
        <a:bodyPr/>
        <a:lstStyle/>
        <a:p>
          <a:endParaRPr lang="en-IN"/>
        </a:p>
      </dgm:t>
    </dgm:pt>
    <dgm:pt modelId="{CE23FA11-1EE6-4D30-9B88-41CAFE35431E}" type="sibTrans" cxnId="{15BAC29F-974B-4409-B5B8-44CA3AFB23DF}">
      <dgm:prSet/>
      <dgm:spPr/>
      <dgm:t>
        <a:bodyPr/>
        <a:lstStyle/>
        <a:p>
          <a:endParaRPr lang="en-IN"/>
        </a:p>
      </dgm:t>
    </dgm:pt>
    <dgm:pt modelId="{ABD75651-0290-4ACE-BA9D-0F7DDC854990}">
      <dgm:prSet phldrT="[Text]" custT="1"/>
      <dgm:spPr/>
      <dgm:t>
        <a:bodyPr/>
        <a:lstStyle/>
        <a:p>
          <a:r>
            <a:rPr lang="en-IN" sz="1400" dirty="0">
              <a:solidFill>
                <a:schemeClr val="tx1"/>
              </a:solidFill>
            </a:rPr>
            <a:t>Training Support to faculty in development of E-Content for KRMU Moodle and Other Platforms</a:t>
          </a:r>
        </a:p>
      </dgm:t>
    </dgm:pt>
    <dgm:pt modelId="{B5C88FE5-0230-4B3F-B2BD-C87C7923FBC7}" type="parTrans" cxnId="{07CF9533-18D6-4124-9328-BFBE3F7ECF76}">
      <dgm:prSet/>
      <dgm:spPr/>
      <dgm:t>
        <a:bodyPr/>
        <a:lstStyle/>
        <a:p>
          <a:endParaRPr lang="en-IN"/>
        </a:p>
      </dgm:t>
    </dgm:pt>
    <dgm:pt modelId="{A32A038A-8543-4F55-86B3-43EC6BFE80FC}" type="sibTrans" cxnId="{07CF9533-18D6-4124-9328-BFBE3F7ECF76}">
      <dgm:prSet/>
      <dgm:spPr/>
      <dgm:t>
        <a:bodyPr/>
        <a:lstStyle/>
        <a:p>
          <a:endParaRPr lang="en-IN"/>
        </a:p>
      </dgm:t>
    </dgm:pt>
    <dgm:pt modelId="{3617D35D-0C71-4583-9B25-E544B611B8E9}" type="pres">
      <dgm:prSet presAssocID="{78ABA604-6FB0-4DD7-88E5-82FF9D937F4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40F4B66-2A82-46ED-93F0-5ADD433B2D3E}" type="pres">
      <dgm:prSet presAssocID="{A8A9D6A7-341F-41A6-8972-6E528A12215B}" presName="vertOne" presStyleCnt="0"/>
      <dgm:spPr/>
    </dgm:pt>
    <dgm:pt modelId="{B163B533-9D50-44FF-9F81-29683CB4BFF4}" type="pres">
      <dgm:prSet presAssocID="{A8A9D6A7-341F-41A6-8972-6E528A12215B}" presName="txOne" presStyleLbl="node0" presStyleIdx="0" presStyleCnt="2">
        <dgm:presLayoutVars>
          <dgm:chPref val="3"/>
        </dgm:presLayoutVars>
      </dgm:prSet>
      <dgm:spPr/>
    </dgm:pt>
    <dgm:pt modelId="{907F42A6-CA3B-42C1-A80C-6D68EB4A1D69}" type="pres">
      <dgm:prSet presAssocID="{A8A9D6A7-341F-41A6-8972-6E528A12215B}" presName="parTransOne" presStyleCnt="0"/>
      <dgm:spPr/>
    </dgm:pt>
    <dgm:pt modelId="{6B897987-CAE1-4EEC-9BBF-7D4257D2A11D}" type="pres">
      <dgm:prSet presAssocID="{A8A9D6A7-341F-41A6-8972-6E528A12215B}" presName="horzOne" presStyleCnt="0"/>
      <dgm:spPr/>
    </dgm:pt>
    <dgm:pt modelId="{36C4BD4E-55E8-43AA-A4CD-EB37481A1887}" type="pres">
      <dgm:prSet presAssocID="{D127235E-44B6-4D3B-8C5E-C4C7EFCB6382}" presName="vertTwo" presStyleCnt="0"/>
      <dgm:spPr/>
    </dgm:pt>
    <dgm:pt modelId="{AF5A4866-802B-4A3D-B02F-BEF6BCAC8B0C}" type="pres">
      <dgm:prSet presAssocID="{D127235E-44B6-4D3B-8C5E-C4C7EFCB6382}" presName="txTwo" presStyleLbl="node2" presStyleIdx="0" presStyleCnt="6">
        <dgm:presLayoutVars>
          <dgm:chPref val="3"/>
        </dgm:presLayoutVars>
      </dgm:prSet>
      <dgm:spPr/>
    </dgm:pt>
    <dgm:pt modelId="{3BD9638A-543F-4391-BF4E-966AC3449BF2}" type="pres">
      <dgm:prSet presAssocID="{D127235E-44B6-4D3B-8C5E-C4C7EFCB6382}" presName="horzTwo" presStyleCnt="0"/>
      <dgm:spPr/>
    </dgm:pt>
    <dgm:pt modelId="{40DF72E7-ADB3-46E8-90ED-B26580F03866}" type="pres">
      <dgm:prSet presAssocID="{A259659E-12EF-4C71-9669-3F879F06A0E8}" presName="sibSpaceTwo" presStyleCnt="0"/>
      <dgm:spPr/>
    </dgm:pt>
    <dgm:pt modelId="{1DF2DE4B-699E-4BF8-A23C-260C53855A2C}" type="pres">
      <dgm:prSet presAssocID="{F0CA733F-7A76-4066-82F3-F672AA4A2A0F}" presName="vertTwo" presStyleCnt="0"/>
      <dgm:spPr/>
    </dgm:pt>
    <dgm:pt modelId="{3DD8DBE6-43E7-4914-8500-6C17226BC74F}" type="pres">
      <dgm:prSet presAssocID="{F0CA733F-7A76-4066-82F3-F672AA4A2A0F}" presName="txTwo" presStyleLbl="node2" presStyleIdx="1" presStyleCnt="6">
        <dgm:presLayoutVars>
          <dgm:chPref val="3"/>
        </dgm:presLayoutVars>
      </dgm:prSet>
      <dgm:spPr/>
    </dgm:pt>
    <dgm:pt modelId="{AD823525-BC60-4F4C-9A3D-B0E8C4BB2FD4}" type="pres">
      <dgm:prSet presAssocID="{F0CA733F-7A76-4066-82F3-F672AA4A2A0F}" presName="horzTwo" presStyleCnt="0"/>
      <dgm:spPr/>
    </dgm:pt>
    <dgm:pt modelId="{6B6CE8A8-DAEC-4C6F-936A-B05BEA6A0BA0}" type="pres">
      <dgm:prSet presAssocID="{2553A248-A23E-423D-833A-8A34F46B374F}" presName="sibSpaceTwo" presStyleCnt="0"/>
      <dgm:spPr/>
    </dgm:pt>
    <dgm:pt modelId="{09A08A8C-D7F1-42E5-97B7-7975CAF1B3AD}" type="pres">
      <dgm:prSet presAssocID="{B0A4BB9E-F621-4ED5-A154-540264B89A2F}" presName="vertTwo" presStyleCnt="0"/>
      <dgm:spPr/>
    </dgm:pt>
    <dgm:pt modelId="{53322082-EF3B-4EDE-A005-E1DF2A17A77F}" type="pres">
      <dgm:prSet presAssocID="{B0A4BB9E-F621-4ED5-A154-540264B89A2F}" presName="txTwo" presStyleLbl="node2" presStyleIdx="2" presStyleCnt="6">
        <dgm:presLayoutVars>
          <dgm:chPref val="3"/>
        </dgm:presLayoutVars>
      </dgm:prSet>
      <dgm:spPr/>
    </dgm:pt>
    <dgm:pt modelId="{E680EDF7-21D1-4CA7-8BC2-C2450DFB3A28}" type="pres">
      <dgm:prSet presAssocID="{B0A4BB9E-F621-4ED5-A154-540264B89A2F}" presName="horzTwo" presStyleCnt="0"/>
      <dgm:spPr/>
    </dgm:pt>
    <dgm:pt modelId="{D72773C9-F87F-4514-93CB-7143FD49AA80}" type="pres">
      <dgm:prSet presAssocID="{CE23FA11-1EE6-4D30-9B88-41CAFE35431E}" presName="sibSpaceTwo" presStyleCnt="0"/>
      <dgm:spPr/>
    </dgm:pt>
    <dgm:pt modelId="{522C822E-7A5E-4032-87B2-71E3D5EC3FEC}" type="pres">
      <dgm:prSet presAssocID="{ABD75651-0290-4ACE-BA9D-0F7DDC854990}" presName="vertTwo" presStyleCnt="0"/>
      <dgm:spPr/>
    </dgm:pt>
    <dgm:pt modelId="{8A1F2AFA-AA00-497B-8AB4-59D4F0329DD8}" type="pres">
      <dgm:prSet presAssocID="{ABD75651-0290-4ACE-BA9D-0F7DDC854990}" presName="txTwo" presStyleLbl="node2" presStyleIdx="3" presStyleCnt="6">
        <dgm:presLayoutVars>
          <dgm:chPref val="3"/>
        </dgm:presLayoutVars>
      </dgm:prSet>
      <dgm:spPr/>
    </dgm:pt>
    <dgm:pt modelId="{57BC252C-265E-4723-9285-6068626DBE4F}" type="pres">
      <dgm:prSet presAssocID="{ABD75651-0290-4ACE-BA9D-0F7DDC854990}" presName="horzTwo" presStyleCnt="0"/>
      <dgm:spPr/>
    </dgm:pt>
    <dgm:pt modelId="{5D31431A-7EFB-4F68-9725-0C2E8925B85F}" type="pres">
      <dgm:prSet presAssocID="{AA5F35A2-BDD7-46C1-B86A-41E5E1E96B0F}" presName="sibSpaceOne" presStyleCnt="0"/>
      <dgm:spPr/>
    </dgm:pt>
    <dgm:pt modelId="{39E0CA47-492E-4B29-B742-A59A6D5F0606}" type="pres">
      <dgm:prSet presAssocID="{31CA6121-E77F-4050-B7A6-4CE125884968}" presName="vertOne" presStyleCnt="0"/>
      <dgm:spPr/>
    </dgm:pt>
    <dgm:pt modelId="{449C211C-D6F6-4713-8E2F-1B74570CE2C5}" type="pres">
      <dgm:prSet presAssocID="{31CA6121-E77F-4050-B7A6-4CE125884968}" presName="txOne" presStyleLbl="node0" presStyleIdx="1" presStyleCnt="2">
        <dgm:presLayoutVars>
          <dgm:chPref val="3"/>
        </dgm:presLayoutVars>
      </dgm:prSet>
      <dgm:spPr/>
    </dgm:pt>
    <dgm:pt modelId="{763D9C77-F784-44F2-8C40-700401FF2973}" type="pres">
      <dgm:prSet presAssocID="{31CA6121-E77F-4050-B7A6-4CE125884968}" presName="parTransOne" presStyleCnt="0"/>
      <dgm:spPr/>
    </dgm:pt>
    <dgm:pt modelId="{C0B49C52-87A3-43EF-A00F-752DD6662A8A}" type="pres">
      <dgm:prSet presAssocID="{31CA6121-E77F-4050-B7A6-4CE125884968}" presName="horzOne" presStyleCnt="0"/>
      <dgm:spPr/>
    </dgm:pt>
    <dgm:pt modelId="{9264316D-DEA6-4872-A6C3-C9DF50750696}" type="pres">
      <dgm:prSet presAssocID="{A7E3C63E-FAF0-4DE7-99A4-D32A861467AD}" presName="vertTwo" presStyleCnt="0"/>
      <dgm:spPr/>
    </dgm:pt>
    <dgm:pt modelId="{9B9F01B0-8E25-40BD-9FE4-7D37E9434160}" type="pres">
      <dgm:prSet presAssocID="{A7E3C63E-FAF0-4DE7-99A4-D32A861467AD}" presName="txTwo" presStyleLbl="node2" presStyleIdx="4" presStyleCnt="6">
        <dgm:presLayoutVars>
          <dgm:chPref val="3"/>
        </dgm:presLayoutVars>
      </dgm:prSet>
      <dgm:spPr/>
    </dgm:pt>
    <dgm:pt modelId="{0E6AAC28-BE3E-42D9-8914-E31716B4AA41}" type="pres">
      <dgm:prSet presAssocID="{A7E3C63E-FAF0-4DE7-99A4-D32A861467AD}" presName="horzTwo" presStyleCnt="0"/>
      <dgm:spPr/>
    </dgm:pt>
    <dgm:pt modelId="{D09F5356-5B8F-4A18-8148-23BFEC507F68}" type="pres">
      <dgm:prSet presAssocID="{292D5667-9CCE-405D-8DDD-9A6E5D2904C7}" presName="sibSpaceTwo" presStyleCnt="0"/>
      <dgm:spPr/>
    </dgm:pt>
    <dgm:pt modelId="{C251EB85-F3C6-4C33-932C-4634A10C70D3}" type="pres">
      <dgm:prSet presAssocID="{25BFF991-A1FA-4DDF-AD0D-87FE52571315}" presName="vertTwo" presStyleCnt="0"/>
      <dgm:spPr/>
    </dgm:pt>
    <dgm:pt modelId="{1013CDC5-F784-48C1-A682-1A096363D894}" type="pres">
      <dgm:prSet presAssocID="{25BFF991-A1FA-4DDF-AD0D-87FE52571315}" presName="txTwo" presStyleLbl="node2" presStyleIdx="5" presStyleCnt="6">
        <dgm:presLayoutVars>
          <dgm:chPref val="3"/>
        </dgm:presLayoutVars>
      </dgm:prSet>
      <dgm:spPr/>
    </dgm:pt>
    <dgm:pt modelId="{2772E4FB-6A33-447A-9634-76489CB4ACC5}" type="pres">
      <dgm:prSet presAssocID="{25BFF991-A1FA-4DDF-AD0D-87FE52571315}" presName="horzTwo" presStyleCnt="0"/>
      <dgm:spPr/>
    </dgm:pt>
  </dgm:ptLst>
  <dgm:cxnLst>
    <dgm:cxn modelId="{5CE03F1E-93AC-4220-A44B-FBE61E81BA4D}" srcId="{31CA6121-E77F-4050-B7A6-4CE125884968}" destId="{A7E3C63E-FAF0-4DE7-99A4-D32A861467AD}" srcOrd="0" destOrd="0" parTransId="{BA0C4815-C45C-49ED-B5A8-229C971FED2B}" sibTransId="{292D5667-9CCE-405D-8DDD-9A6E5D2904C7}"/>
    <dgm:cxn modelId="{07CF9533-18D6-4124-9328-BFBE3F7ECF76}" srcId="{A8A9D6A7-341F-41A6-8972-6E528A12215B}" destId="{ABD75651-0290-4ACE-BA9D-0F7DDC854990}" srcOrd="3" destOrd="0" parTransId="{B5C88FE5-0230-4B3F-B2BD-C87C7923FBC7}" sibTransId="{A32A038A-8543-4F55-86B3-43EC6BFE80FC}"/>
    <dgm:cxn modelId="{D96E5340-9752-4B7B-82E2-A62490E664AF}" type="presOf" srcId="{F0CA733F-7A76-4066-82F3-F672AA4A2A0F}" destId="{3DD8DBE6-43E7-4914-8500-6C17226BC74F}" srcOrd="0" destOrd="0" presId="urn:microsoft.com/office/officeart/2005/8/layout/hierarchy4"/>
    <dgm:cxn modelId="{8E739D48-93DE-4047-89B6-E557F524C861}" type="presOf" srcId="{B0A4BB9E-F621-4ED5-A154-540264B89A2F}" destId="{53322082-EF3B-4EDE-A005-E1DF2A17A77F}" srcOrd="0" destOrd="0" presId="urn:microsoft.com/office/officeart/2005/8/layout/hierarchy4"/>
    <dgm:cxn modelId="{DEBE6D69-3D95-49A9-9FBD-2D941D304412}" type="presOf" srcId="{A7E3C63E-FAF0-4DE7-99A4-D32A861467AD}" destId="{9B9F01B0-8E25-40BD-9FE4-7D37E9434160}" srcOrd="0" destOrd="0" presId="urn:microsoft.com/office/officeart/2005/8/layout/hierarchy4"/>
    <dgm:cxn modelId="{F055266D-8E76-44F9-8AE3-177EE37B3412}" type="presOf" srcId="{A8A9D6A7-341F-41A6-8972-6E528A12215B}" destId="{B163B533-9D50-44FF-9F81-29683CB4BFF4}" srcOrd="0" destOrd="0" presId="urn:microsoft.com/office/officeart/2005/8/layout/hierarchy4"/>
    <dgm:cxn modelId="{08526F4F-D8D6-4465-8CC5-70EA4CA16A9B}" type="presOf" srcId="{D127235E-44B6-4D3B-8C5E-C4C7EFCB6382}" destId="{AF5A4866-802B-4A3D-B02F-BEF6BCAC8B0C}" srcOrd="0" destOrd="0" presId="urn:microsoft.com/office/officeart/2005/8/layout/hierarchy4"/>
    <dgm:cxn modelId="{DEECDA84-2EEF-4C02-9200-6C869103D956}" type="presOf" srcId="{31CA6121-E77F-4050-B7A6-4CE125884968}" destId="{449C211C-D6F6-4713-8E2F-1B74570CE2C5}" srcOrd="0" destOrd="0" presId="urn:microsoft.com/office/officeart/2005/8/layout/hierarchy4"/>
    <dgm:cxn modelId="{E92BBF95-02F8-44FF-A2DB-02C3200C80D6}" type="presOf" srcId="{ABD75651-0290-4ACE-BA9D-0F7DDC854990}" destId="{8A1F2AFA-AA00-497B-8AB4-59D4F0329DD8}" srcOrd="0" destOrd="0" presId="urn:microsoft.com/office/officeart/2005/8/layout/hierarchy4"/>
    <dgm:cxn modelId="{15BAC29F-974B-4409-B5B8-44CA3AFB23DF}" srcId="{A8A9D6A7-341F-41A6-8972-6E528A12215B}" destId="{B0A4BB9E-F621-4ED5-A154-540264B89A2F}" srcOrd="2" destOrd="0" parTransId="{D15A6FF8-33E4-4BE9-BFE4-36B16443FA8A}" sibTransId="{CE23FA11-1EE6-4D30-9B88-41CAFE35431E}"/>
    <dgm:cxn modelId="{9A9A0BA5-D931-4ABE-BC37-630AC7CC8A82}" srcId="{A8A9D6A7-341F-41A6-8972-6E528A12215B}" destId="{D127235E-44B6-4D3B-8C5E-C4C7EFCB6382}" srcOrd="0" destOrd="0" parTransId="{52C1C66D-9D24-4C4D-B3FF-DD98D4EB3347}" sibTransId="{A259659E-12EF-4C71-9669-3F879F06A0E8}"/>
    <dgm:cxn modelId="{DCE6CEBF-F394-4C86-99C1-3F1C063B33EC}" srcId="{78ABA604-6FB0-4DD7-88E5-82FF9D937F4C}" destId="{A8A9D6A7-341F-41A6-8972-6E528A12215B}" srcOrd="0" destOrd="0" parTransId="{0954EFAE-D55A-4CDE-8989-BBFA8E0EE6C3}" sibTransId="{AA5F35A2-BDD7-46C1-B86A-41E5E1E96B0F}"/>
    <dgm:cxn modelId="{EFA82AC9-43EA-42CE-8A46-3313A5B5A770}" type="presOf" srcId="{25BFF991-A1FA-4DDF-AD0D-87FE52571315}" destId="{1013CDC5-F784-48C1-A682-1A096363D894}" srcOrd="0" destOrd="0" presId="urn:microsoft.com/office/officeart/2005/8/layout/hierarchy4"/>
    <dgm:cxn modelId="{1E105DD6-DA11-49D3-99BE-C852B06AC8A9}" srcId="{78ABA604-6FB0-4DD7-88E5-82FF9D937F4C}" destId="{31CA6121-E77F-4050-B7A6-4CE125884968}" srcOrd="1" destOrd="0" parTransId="{370C4516-10E1-4AFC-98D4-5B9E184F983D}" sibTransId="{25B9F991-B352-4A14-911E-A1BFAA89C174}"/>
    <dgm:cxn modelId="{E5C1A2ED-F8E4-4AB8-B9F9-B7CAC2D92FE9}" type="presOf" srcId="{78ABA604-6FB0-4DD7-88E5-82FF9D937F4C}" destId="{3617D35D-0C71-4583-9B25-E544B611B8E9}" srcOrd="0" destOrd="0" presId="urn:microsoft.com/office/officeart/2005/8/layout/hierarchy4"/>
    <dgm:cxn modelId="{2CC57AEF-C689-43FC-81C1-6B4820457B0F}" srcId="{31CA6121-E77F-4050-B7A6-4CE125884968}" destId="{25BFF991-A1FA-4DDF-AD0D-87FE52571315}" srcOrd="1" destOrd="0" parTransId="{EB6A409E-8EB6-4510-81C6-4AA87B78E7DE}" sibTransId="{969C4B43-A040-4D10-B665-FAC9234049C4}"/>
    <dgm:cxn modelId="{3AF75CFF-C3C6-4BFB-8175-EB8F2F81C2F1}" srcId="{A8A9D6A7-341F-41A6-8972-6E528A12215B}" destId="{F0CA733F-7A76-4066-82F3-F672AA4A2A0F}" srcOrd="1" destOrd="0" parTransId="{23237340-A30E-454B-B9FC-57AA539CCCFE}" sibTransId="{2553A248-A23E-423D-833A-8A34F46B374F}"/>
    <dgm:cxn modelId="{5A64A09D-745D-46A3-A368-100FEB7EC64F}" type="presParOf" srcId="{3617D35D-0C71-4583-9B25-E544B611B8E9}" destId="{940F4B66-2A82-46ED-93F0-5ADD433B2D3E}" srcOrd="0" destOrd="0" presId="urn:microsoft.com/office/officeart/2005/8/layout/hierarchy4"/>
    <dgm:cxn modelId="{CD0CCD9A-32B9-4EAE-9FDD-BD4AC0EEBD85}" type="presParOf" srcId="{940F4B66-2A82-46ED-93F0-5ADD433B2D3E}" destId="{B163B533-9D50-44FF-9F81-29683CB4BFF4}" srcOrd="0" destOrd="0" presId="urn:microsoft.com/office/officeart/2005/8/layout/hierarchy4"/>
    <dgm:cxn modelId="{81158DAA-B7D0-42AD-B138-11D53608D7AA}" type="presParOf" srcId="{940F4B66-2A82-46ED-93F0-5ADD433B2D3E}" destId="{907F42A6-CA3B-42C1-A80C-6D68EB4A1D69}" srcOrd="1" destOrd="0" presId="urn:microsoft.com/office/officeart/2005/8/layout/hierarchy4"/>
    <dgm:cxn modelId="{50281E81-6614-422F-940D-6D41F1942736}" type="presParOf" srcId="{940F4B66-2A82-46ED-93F0-5ADD433B2D3E}" destId="{6B897987-CAE1-4EEC-9BBF-7D4257D2A11D}" srcOrd="2" destOrd="0" presId="urn:microsoft.com/office/officeart/2005/8/layout/hierarchy4"/>
    <dgm:cxn modelId="{B74AD29C-3BCC-48E3-B4EC-E4A3C9A92589}" type="presParOf" srcId="{6B897987-CAE1-4EEC-9BBF-7D4257D2A11D}" destId="{36C4BD4E-55E8-43AA-A4CD-EB37481A1887}" srcOrd="0" destOrd="0" presId="urn:microsoft.com/office/officeart/2005/8/layout/hierarchy4"/>
    <dgm:cxn modelId="{B04F5EE5-1198-41C3-96A8-A3075D222AEA}" type="presParOf" srcId="{36C4BD4E-55E8-43AA-A4CD-EB37481A1887}" destId="{AF5A4866-802B-4A3D-B02F-BEF6BCAC8B0C}" srcOrd="0" destOrd="0" presId="urn:microsoft.com/office/officeart/2005/8/layout/hierarchy4"/>
    <dgm:cxn modelId="{39F14D39-E5AE-4AEF-BB3F-F98960C4CA8B}" type="presParOf" srcId="{36C4BD4E-55E8-43AA-A4CD-EB37481A1887}" destId="{3BD9638A-543F-4391-BF4E-966AC3449BF2}" srcOrd="1" destOrd="0" presId="urn:microsoft.com/office/officeart/2005/8/layout/hierarchy4"/>
    <dgm:cxn modelId="{6E75B8BA-4CDF-4987-B946-9341B1546F0E}" type="presParOf" srcId="{6B897987-CAE1-4EEC-9BBF-7D4257D2A11D}" destId="{40DF72E7-ADB3-46E8-90ED-B26580F03866}" srcOrd="1" destOrd="0" presId="urn:microsoft.com/office/officeart/2005/8/layout/hierarchy4"/>
    <dgm:cxn modelId="{CA30EC44-6BC7-464F-AB79-AA00F0CDD356}" type="presParOf" srcId="{6B897987-CAE1-4EEC-9BBF-7D4257D2A11D}" destId="{1DF2DE4B-699E-4BF8-A23C-260C53855A2C}" srcOrd="2" destOrd="0" presId="urn:microsoft.com/office/officeart/2005/8/layout/hierarchy4"/>
    <dgm:cxn modelId="{B6F8BE33-CFA8-4A99-9663-15D620E241D7}" type="presParOf" srcId="{1DF2DE4B-699E-4BF8-A23C-260C53855A2C}" destId="{3DD8DBE6-43E7-4914-8500-6C17226BC74F}" srcOrd="0" destOrd="0" presId="urn:microsoft.com/office/officeart/2005/8/layout/hierarchy4"/>
    <dgm:cxn modelId="{B539011A-6A99-4047-8965-CD6EC048697F}" type="presParOf" srcId="{1DF2DE4B-699E-4BF8-A23C-260C53855A2C}" destId="{AD823525-BC60-4F4C-9A3D-B0E8C4BB2FD4}" srcOrd="1" destOrd="0" presId="urn:microsoft.com/office/officeart/2005/8/layout/hierarchy4"/>
    <dgm:cxn modelId="{C78D46CC-E27B-4F94-989E-44289B18946B}" type="presParOf" srcId="{6B897987-CAE1-4EEC-9BBF-7D4257D2A11D}" destId="{6B6CE8A8-DAEC-4C6F-936A-B05BEA6A0BA0}" srcOrd="3" destOrd="0" presId="urn:microsoft.com/office/officeart/2005/8/layout/hierarchy4"/>
    <dgm:cxn modelId="{54FEC6E3-A82A-4BAF-8754-7D62CB33B391}" type="presParOf" srcId="{6B897987-CAE1-4EEC-9BBF-7D4257D2A11D}" destId="{09A08A8C-D7F1-42E5-97B7-7975CAF1B3AD}" srcOrd="4" destOrd="0" presId="urn:microsoft.com/office/officeart/2005/8/layout/hierarchy4"/>
    <dgm:cxn modelId="{345BEEF4-51D4-41C1-9A3C-6FD231B50EEB}" type="presParOf" srcId="{09A08A8C-D7F1-42E5-97B7-7975CAF1B3AD}" destId="{53322082-EF3B-4EDE-A005-E1DF2A17A77F}" srcOrd="0" destOrd="0" presId="urn:microsoft.com/office/officeart/2005/8/layout/hierarchy4"/>
    <dgm:cxn modelId="{F16A8187-4387-49E7-A924-6CACBAA1812B}" type="presParOf" srcId="{09A08A8C-D7F1-42E5-97B7-7975CAF1B3AD}" destId="{E680EDF7-21D1-4CA7-8BC2-C2450DFB3A28}" srcOrd="1" destOrd="0" presId="urn:microsoft.com/office/officeart/2005/8/layout/hierarchy4"/>
    <dgm:cxn modelId="{1A4C87AD-D492-467A-A16E-41C4D73AD054}" type="presParOf" srcId="{6B897987-CAE1-4EEC-9BBF-7D4257D2A11D}" destId="{D72773C9-F87F-4514-93CB-7143FD49AA80}" srcOrd="5" destOrd="0" presId="urn:microsoft.com/office/officeart/2005/8/layout/hierarchy4"/>
    <dgm:cxn modelId="{068885D0-614A-420E-B134-AFEDA7A4F685}" type="presParOf" srcId="{6B897987-CAE1-4EEC-9BBF-7D4257D2A11D}" destId="{522C822E-7A5E-4032-87B2-71E3D5EC3FEC}" srcOrd="6" destOrd="0" presId="urn:microsoft.com/office/officeart/2005/8/layout/hierarchy4"/>
    <dgm:cxn modelId="{5EA35A03-60ED-4E32-8490-D49282E16F77}" type="presParOf" srcId="{522C822E-7A5E-4032-87B2-71E3D5EC3FEC}" destId="{8A1F2AFA-AA00-497B-8AB4-59D4F0329DD8}" srcOrd="0" destOrd="0" presId="urn:microsoft.com/office/officeart/2005/8/layout/hierarchy4"/>
    <dgm:cxn modelId="{3A3A0179-BD7D-4BF4-852F-D6854200DDAD}" type="presParOf" srcId="{522C822E-7A5E-4032-87B2-71E3D5EC3FEC}" destId="{57BC252C-265E-4723-9285-6068626DBE4F}" srcOrd="1" destOrd="0" presId="urn:microsoft.com/office/officeart/2005/8/layout/hierarchy4"/>
    <dgm:cxn modelId="{938DCDF6-2F99-43A5-8338-112587277B52}" type="presParOf" srcId="{3617D35D-0C71-4583-9B25-E544B611B8E9}" destId="{5D31431A-7EFB-4F68-9725-0C2E8925B85F}" srcOrd="1" destOrd="0" presId="urn:microsoft.com/office/officeart/2005/8/layout/hierarchy4"/>
    <dgm:cxn modelId="{E370C362-7994-4A67-82FE-2F2F26D19984}" type="presParOf" srcId="{3617D35D-0C71-4583-9B25-E544B611B8E9}" destId="{39E0CA47-492E-4B29-B742-A59A6D5F0606}" srcOrd="2" destOrd="0" presId="urn:microsoft.com/office/officeart/2005/8/layout/hierarchy4"/>
    <dgm:cxn modelId="{47087F12-A0A6-46C2-A769-73A1B22B4FDA}" type="presParOf" srcId="{39E0CA47-492E-4B29-B742-A59A6D5F0606}" destId="{449C211C-D6F6-4713-8E2F-1B74570CE2C5}" srcOrd="0" destOrd="0" presId="urn:microsoft.com/office/officeart/2005/8/layout/hierarchy4"/>
    <dgm:cxn modelId="{D518DB19-3D99-491C-8E21-7B2341543983}" type="presParOf" srcId="{39E0CA47-492E-4B29-B742-A59A6D5F0606}" destId="{763D9C77-F784-44F2-8C40-700401FF2973}" srcOrd="1" destOrd="0" presId="urn:microsoft.com/office/officeart/2005/8/layout/hierarchy4"/>
    <dgm:cxn modelId="{5FE2A85E-ECE8-432C-86D4-4737FD885500}" type="presParOf" srcId="{39E0CA47-492E-4B29-B742-A59A6D5F0606}" destId="{C0B49C52-87A3-43EF-A00F-752DD6662A8A}" srcOrd="2" destOrd="0" presId="urn:microsoft.com/office/officeart/2005/8/layout/hierarchy4"/>
    <dgm:cxn modelId="{14D9AF30-CEE6-4BA5-BE93-4D82AD9C1C7D}" type="presParOf" srcId="{C0B49C52-87A3-43EF-A00F-752DD6662A8A}" destId="{9264316D-DEA6-4872-A6C3-C9DF50750696}" srcOrd="0" destOrd="0" presId="urn:microsoft.com/office/officeart/2005/8/layout/hierarchy4"/>
    <dgm:cxn modelId="{51B59A7E-1C59-490F-80EF-9EF86EDEA517}" type="presParOf" srcId="{9264316D-DEA6-4872-A6C3-C9DF50750696}" destId="{9B9F01B0-8E25-40BD-9FE4-7D37E9434160}" srcOrd="0" destOrd="0" presId="urn:microsoft.com/office/officeart/2005/8/layout/hierarchy4"/>
    <dgm:cxn modelId="{83CBE6AA-03CC-4F39-8A7F-81EC76432393}" type="presParOf" srcId="{9264316D-DEA6-4872-A6C3-C9DF50750696}" destId="{0E6AAC28-BE3E-42D9-8914-E31716B4AA41}" srcOrd="1" destOrd="0" presId="urn:microsoft.com/office/officeart/2005/8/layout/hierarchy4"/>
    <dgm:cxn modelId="{0EB449D0-18CC-4807-AFD2-8FB4D3D6C749}" type="presParOf" srcId="{C0B49C52-87A3-43EF-A00F-752DD6662A8A}" destId="{D09F5356-5B8F-4A18-8148-23BFEC507F68}" srcOrd="1" destOrd="0" presId="urn:microsoft.com/office/officeart/2005/8/layout/hierarchy4"/>
    <dgm:cxn modelId="{8BACA607-C2F6-42A5-8AA1-C46C64C3C1C6}" type="presParOf" srcId="{C0B49C52-87A3-43EF-A00F-752DD6662A8A}" destId="{C251EB85-F3C6-4C33-932C-4634A10C70D3}" srcOrd="2" destOrd="0" presId="urn:microsoft.com/office/officeart/2005/8/layout/hierarchy4"/>
    <dgm:cxn modelId="{CEC8B5EF-8546-42C3-AD93-4DEE990670CA}" type="presParOf" srcId="{C251EB85-F3C6-4C33-932C-4634A10C70D3}" destId="{1013CDC5-F784-48C1-A682-1A096363D894}" srcOrd="0" destOrd="0" presId="urn:microsoft.com/office/officeart/2005/8/layout/hierarchy4"/>
    <dgm:cxn modelId="{A8CB4717-3ED0-4D9B-87EA-45F32A556391}" type="presParOf" srcId="{C251EB85-F3C6-4C33-932C-4634A10C70D3}" destId="{2772E4FB-6A33-447A-9634-76489CB4ACC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C8FF6C4-B99A-4AE6-A340-A340C9FDD170}" type="doc">
      <dgm:prSet loTypeId="urn:microsoft.com/office/officeart/2005/8/layout/cycle4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AC6E78F5-0849-462A-A8A5-969E3C3480F5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Physical Facilities</a:t>
          </a:r>
        </a:p>
      </dgm:t>
    </dgm:pt>
    <dgm:pt modelId="{2BD2F7DE-0172-43AE-A2CE-6997A51DF009}" type="parTrans" cxnId="{A924CC47-4C15-4876-BED0-96F6227F3726}">
      <dgm:prSet/>
      <dgm:spPr/>
      <dgm:t>
        <a:bodyPr/>
        <a:lstStyle/>
        <a:p>
          <a:endParaRPr lang="en-IN"/>
        </a:p>
      </dgm:t>
    </dgm:pt>
    <dgm:pt modelId="{5AF5CFA6-C769-4B7D-93A9-6F98964DDAFC}" type="sibTrans" cxnId="{A924CC47-4C15-4876-BED0-96F6227F3726}">
      <dgm:prSet/>
      <dgm:spPr/>
      <dgm:t>
        <a:bodyPr/>
        <a:lstStyle/>
        <a:p>
          <a:endParaRPr lang="en-IN"/>
        </a:p>
      </dgm:t>
    </dgm:pt>
    <dgm:pt modelId="{86D194E4-8F07-46CE-951F-EA5927ACAAF0}">
      <dgm:prSet phldrT="[Text]" custT="1"/>
      <dgm:spPr/>
      <dgm:t>
        <a:bodyPr/>
        <a:lstStyle/>
        <a:p>
          <a:r>
            <a:rPr lang="en-IN" sz="1400" dirty="0"/>
            <a:t>Lecture Rooms with Projectors/Smart Panels</a:t>
          </a:r>
        </a:p>
      </dgm:t>
    </dgm:pt>
    <dgm:pt modelId="{6A6E0080-9467-4CD6-97D6-706FFFD97187}" type="parTrans" cxnId="{2C9C70F1-93DD-4AA9-88F9-0846F10734D6}">
      <dgm:prSet/>
      <dgm:spPr/>
      <dgm:t>
        <a:bodyPr/>
        <a:lstStyle/>
        <a:p>
          <a:endParaRPr lang="en-IN"/>
        </a:p>
      </dgm:t>
    </dgm:pt>
    <dgm:pt modelId="{3C3413E9-30AF-460B-B7AD-6B315302E78F}" type="sibTrans" cxnId="{2C9C70F1-93DD-4AA9-88F9-0846F10734D6}">
      <dgm:prSet/>
      <dgm:spPr/>
      <dgm:t>
        <a:bodyPr/>
        <a:lstStyle/>
        <a:p>
          <a:endParaRPr lang="en-IN"/>
        </a:p>
      </dgm:t>
    </dgm:pt>
    <dgm:pt modelId="{83C938C0-67A2-41F8-89AA-1ADCED5B7367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IT Support</a:t>
          </a:r>
        </a:p>
      </dgm:t>
    </dgm:pt>
    <dgm:pt modelId="{7FD29D6A-AEC1-4DE2-B217-03AD2907FE5A}" type="parTrans" cxnId="{8099D9CF-D4C1-46AB-90B8-45DDC1161F71}">
      <dgm:prSet/>
      <dgm:spPr/>
      <dgm:t>
        <a:bodyPr/>
        <a:lstStyle/>
        <a:p>
          <a:endParaRPr lang="en-IN"/>
        </a:p>
      </dgm:t>
    </dgm:pt>
    <dgm:pt modelId="{7AC85E09-E19D-4257-AF65-867B2F676DA8}" type="sibTrans" cxnId="{8099D9CF-D4C1-46AB-90B8-45DDC1161F71}">
      <dgm:prSet/>
      <dgm:spPr/>
      <dgm:t>
        <a:bodyPr/>
        <a:lstStyle/>
        <a:p>
          <a:endParaRPr lang="en-IN"/>
        </a:p>
      </dgm:t>
    </dgm:pt>
    <dgm:pt modelId="{B154F7EB-A341-44B4-A30B-A0575FEF7B0D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Digitalization</a:t>
          </a:r>
        </a:p>
      </dgm:t>
    </dgm:pt>
    <dgm:pt modelId="{10082B77-8C73-46A3-AF9E-9C0DF1C777EC}" type="parTrans" cxnId="{86D75046-BC84-4F01-B41A-0366B34CF54B}">
      <dgm:prSet/>
      <dgm:spPr/>
      <dgm:t>
        <a:bodyPr/>
        <a:lstStyle/>
        <a:p>
          <a:endParaRPr lang="en-IN"/>
        </a:p>
      </dgm:t>
    </dgm:pt>
    <dgm:pt modelId="{9E5735F0-2B08-47F3-AA28-E0526640D12A}" type="sibTrans" cxnId="{86D75046-BC84-4F01-B41A-0366B34CF54B}">
      <dgm:prSet/>
      <dgm:spPr/>
      <dgm:t>
        <a:bodyPr/>
        <a:lstStyle/>
        <a:p>
          <a:endParaRPr lang="en-IN"/>
        </a:p>
      </dgm:t>
    </dgm:pt>
    <dgm:pt modelId="{46320E50-DB11-4746-9A99-9EE5BD314819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Library</a:t>
          </a:r>
        </a:p>
      </dgm:t>
    </dgm:pt>
    <dgm:pt modelId="{B324057D-4F23-4B16-8FA4-5C65E419B38F}" type="parTrans" cxnId="{0707B724-2B94-40DE-A06F-89012B25B739}">
      <dgm:prSet/>
      <dgm:spPr/>
      <dgm:t>
        <a:bodyPr/>
        <a:lstStyle/>
        <a:p>
          <a:endParaRPr lang="en-IN"/>
        </a:p>
      </dgm:t>
    </dgm:pt>
    <dgm:pt modelId="{8706C86D-3E7C-4E73-9E89-85318EA0ABA4}" type="sibTrans" cxnId="{0707B724-2B94-40DE-A06F-89012B25B739}">
      <dgm:prSet/>
      <dgm:spPr/>
      <dgm:t>
        <a:bodyPr/>
        <a:lstStyle/>
        <a:p>
          <a:endParaRPr lang="en-IN"/>
        </a:p>
      </dgm:t>
    </dgm:pt>
    <dgm:pt modelId="{0594018F-3609-454E-A319-FB811385926B}">
      <dgm:prSet phldrT="[Text]" custT="1"/>
      <dgm:spPr/>
      <dgm:t>
        <a:bodyPr/>
        <a:lstStyle/>
        <a:p>
          <a:r>
            <a:rPr lang="en-US" sz="1400" dirty="0"/>
            <a:t>Rich in textbooks and reference content</a:t>
          </a:r>
          <a:endParaRPr lang="en-IN" sz="1400" dirty="0"/>
        </a:p>
      </dgm:t>
    </dgm:pt>
    <dgm:pt modelId="{68DC7F71-CD84-4CCB-9DFE-89EE806893AE}" type="parTrans" cxnId="{764B229D-F19D-4589-A971-682E284F7838}">
      <dgm:prSet/>
      <dgm:spPr/>
      <dgm:t>
        <a:bodyPr/>
        <a:lstStyle/>
        <a:p>
          <a:endParaRPr lang="en-IN"/>
        </a:p>
      </dgm:t>
    </dgm:pt>
    <dgm:pt modelId="{D92288C2-D688-462B-A518-686993340F41}" type="sibTrans" cxnId="{764B229D-F19D-4589-A971-682E284F7838}">
      <dgm:prSet/>
      <dgm:spPr/>
      <dgm:t>
        <a:bodyPr/>
        <a:lstStyle/>
        <a:p>
          <a:endParaRPr lang="en-IN"/>
        </a:p>
      </dgm:t>
    </dgm:pt>
    <dgm:pt modelId="{B2DB1030-F3A3-4CDE-9909-A6C422404B05}">
      <dgm:prSet phldrT="[Text]" phldr="1"/>
      <dgm:spPr/>
      <dgm:t>
        <a:bodyPr/>
        <a:lstStyle/>
        <a:p>
          <a:endParaRPr lang="en-IN"/>
        </a:p>
      </dgm:t>
    </dgm:pt>
    <dgm:pt modelId="{47D42C9F-36DC-4BDE-B3D4-61DE92C0E8A7}" type="parTrans" cxnId="{01DF1C09-812A-48D5-BFAB-156F3F82B1E0}">
      <dgm:prSet/>
      <dgm:spPr/>
      <dgm:t>
        <a:bodyPr/>
        <a:lstStyle/>
        <a:p>
          <a:endParaRPr lang="en-IN"/>
        </a:p>
      </dgm:t>
    </dgm:pt>
    <dgm:pt modelId="{04ABF790-9984-45DC-AA8D-48A6E20747E3}" type="sibTrans" cxnId="{01DF1C09-812A-48D5-BFAB-156F3F82B1E0}">
      <dgm:prSet/>
      <dgm:spPr/>
      <dgm:t>
        <a:bodyPr/>
        <a:lstStyle/>
        <a:p>
          <a:endParaRPr lang="en-IN"/>
        </a:p>
      </dgm:t>
    </dgm:pt>
    <dgm:pt modelId="{D69E3909-E785-4CFA-B2DC-DB888AA61D2E}">
      <dgm:prSet phldrT="[Text]" phldr="1"/>
      <dgm:spPr/>
      <dgm:t>
        <a:bodyPr/>
        <a:lstStyle/>
        <a:p>
          <a:endParaRPr lang="en-IN"/>
        </a:p>
      </dgm:t>
    </dgm:pt>
    <dgm:pt modelId="{6F903166-2329-422B-972E-550FE830CDFE}" type="parTrans" cxnId="{2ED248C0-D039-414E-8842-209084D57F21}">
      <dgm:prSet/>
      <dgm:spPr/>
      <dgm:t>
        <a:bodyPr/>
        <a:lstStyle/>
        <a:p>
          <a:endParaRPr lang="en-IN"/>
        </a:p>
      </dgm:t>
    </dgm:pt>
    <dgm:pt modelId="{47B96F9A-BED6-4ABB-8B77-7E4850D17374}" type="sibTrans" cxnId="{2ED248C0-D039-414E-8842-209084D57F21}">
      <dgm:prSet/>
      <dgm:spPr/>
      <dgm:t>
        <a:bodyPr/>
        <a:lstStyle/>
        <a:p>
          <a:endParaRPr lang="en-IN"/>
        </a:p>
      </dgm:t>
    </dgm:pt>
    <dgm:pt modelId="{8AA6E0DA-103F-403E-B138-ECE73376C1E1}">
      <dgm:prSet phldrT="[Text]" custT="1"/>
      <dgm:spPr/>
      <dgm:t>
        <a:bodyPr/>
        <a:lstStyle/>
        <a:p>
          <a:r>
            <a:rPr lang="en-IN" sz="1400" dirty="0"/>
            <a:t>Wi-Fi Enabled Campus</a:t>
          </a:r>
        </a:p>
      </dgm:t>
    </dgm:pt>
    <dgm:pt modelId="{5F20C54F-EA07-45CC-8CC6-61A8EB7DFF16}" type="parTrans" cxnId="{22ABAA73-5792-47A2-98E2-BFA1E5B14648}">
      <dgm:prSet/>
      <dgm:spPr/>
      <dgm:t>
        <a:bodyPr/>
        <a:lstStyle/>
        <a:p>
          <a:endParaRPr lang="en-IN"/>
        </a:p>
      </dgm:t>
    </dgm:pt>
    <dgm:pt modelId="{6FB9C29B-B6C9-4415-969C-AE95AA2C37BD}" type="sibTrans" cxnId="{22ABAA73-5792-47A2-98E2-BFA1E5B14648}">
      <dgm:prSet/>
      <dgm:spPr/>
      <dgm:t>
        <a:bodyPr/>
        <a:lstStyle/>
        <a:p>
          <a:endParaRPr lang="en-IN"/>
        </a:p>
      </dgm:t>
    </dgm:pt>
    <dgm:pt modelId="{1ED42C46-FF45-4366-B012-944BCE31D9AF}">
      <dgm:prSet phldrT="[Text]" custT="1"/>
      <dgm:spPr/>
      <dgm:t>
        <a:bodyPr/>
        <a:lstStyle/>
        <a:p>
          <a:r>
            <a:rPr lang="en-IN" sz="1400" dirty="0"/>
            <a:t>CCTV surveillance</a:t>
          </a:r>
        </a:p>
      </dgm:t>
    </dgm:pt>
    <dgm:pt modelId="{90D670E0-34B6-4091-A8C9-049894F39BB6}" type="parTrans" cxnId="{6818F2AA-710A-4C0B-BA8E-C646905F0B79}">
      <dgm:prSet/>
      <dgm:spPr/>
      <dgm:t>
        <a:bodyPr/>
        <a:lstStyle/>
        <a:p>
          <a:endParaRPr lang="en-IN"/>
        </a:p>
      </dgm:t>
    </dgm:pt>
    <dgm:pt modelId="{8AC54DC8-F46B-4E1F-B9EB-43CE970E47EC}" type="sibTrans" cxnId="{6818F2AA-710A-4C0B-BA8E-C646905F0B79}">
      <dgm:prSet/>
      <dgm:spPr/>
      <dgm:t>
        <a:bodyPr/>
        <a:lstStyle/>
        <a:p>
          <a:endParaRPr lang="en-IN"/>
        </a:p>
      </dgm:t>
    </dgm:pt>
    <dgm:pt modelId="{7CD9EEAE-DA2A-4BCC-A652-754EA4AF671E}">
      <dgm:prSet phldrT="[Text]"/>
      <dgm:spPr/>
      <dgm:t>
        <a:bodyPr/>
        <a:lstStyle/>
        <a:p>
          <a:endParaRPr lang="en-IN" sz="800" dirty="0"/>
        </a:p>
      </dgm:t>
    </dgm:pt>
    <dgm:pt modelId="{5C203BBC-0190-4CCA-901F-8AB793DC2B5C}" type="parTrans" cxnId="{16885E19-68A0-45C8-881C-EC229E1C008A}">
      <dgm:prSet/>
      <dgm:spPr/>
      <dgm:t>
        <a:bodyPr/>
        <a:lstStyle/>
        <a:p>
          <a:endParaRPr lang="en-IN"/>
        </a:p>
      </dgm:t>
    </dgm:pt>
    <dgm:pt modelId="{27CE9537-6CDF-43BB-A98B-2FC5CBFD3B81}" type="sibTrans" cxnId="{16885E19-68A0-45C8-881C-EC229E1C008A}">
      <dgm:prSet/>
      <dgm:spPr/>
      <dgm:t>
        <a:bodyPr/>
        <a:lstStyle/>
        <a:p>
          <a:endParaRPr lang="en-IN"/>
        </a:p>
      </dgm:t>
    </dgm:pt>
    <dgm:pt modelId="{5B9412AB-E71D-4809-8E0B-BF9E46DB5919}">
      <dgm:prSet phldrT="[Text]" custT="1"/>
      <dgm:spPr/>
      <dgm:t>
        <a:bodyPr/>
        <a:lstStyle/>
        <a:p>
          <a:r>
            <a:rPr lang="en-IN" sz="1400" dirty="0"/>
            <a:t>Medical Room</a:t>
          </a:r>
        </a:p>
      </dgm:t>
    </dgm:pt>
    <dgm:pt modelId="{12D5A266-E338-4EB1-A190-5A66BAFC279F}" type="parTrans" cxnId="{8D4B3584-F57A-4FBE-AEFE-3F22DE952A6F}">
      <dgm:prSet/>
      <dgm:spPr/>
      <dgm:t>
        <a:bodyPr/>
        <a:lstStyle/>
        <a:p>
          <a:endParaRPr lang="en-IN"/>
        </a:p>
      </dgm:t>
    </dgm:pt>
    <dgm:pt modelId="{907F8614-AD43-4A08-A6FE-8866DBFD4047}" type="sibTrans" cxnId="{8D4B3584-F57A-4FBE-AEFE-3F22DE952A6F}">
      <dgm:prSet/>
      <dgm:spPr/>
      <dgm:t>
        <a:bodyPr/>
        <a:lstStyle/>
        <a:p>
          <a:endParaRPr lang="en-IN"/>
        </a:p>
      </dgm:t>
    </dgm:pt>
    <dgm:pt modelId="{896E3962-2A5B-4472-91C3-E89A08D1E461}">
      <dgm:prSet phldrT="[Text]" custT="1"/>
      <dgm:spPr/>
      <dgm:t>
        <a:bodyPr/>
        <a:lstStyle/>
        <a:p>
          <a:pPr rtl="0"/>
          <a:r>
            <a:rPr lang="en-IN" sz="1400" dirty="0"/>
            <a:t>Counselling </a:t>
          </a:r>
          <a:r>
            <a:rPr lang="en-IN" sz="1400" dirty="0">
              <a:latin typeface="Calibri Light" panose="020F0302020204030204"/>
            </a:rPr>
            <a:t>and Well Being Centre</a:t>
          </a:r>
          <a:endParaRPr lang="en-IN" sz="1400" dirty="0"/>
        </a:p>
      </dgm:t>
    </dgm:pt>
    <dgm:pt modelId="{E061187A-154D-4267-AFE2-BF0B3BC6BB27}" type="parTrans" cxnId="{AD3F2FA9-DEAD-4875-9582-75E13BCF690B}">
      <dgm:prSet/>
      <dgm:spPr/>
      <dgm:t>
        <a:bodyPr/>
        <a:lstStyle/>
        <a:p>
          <a:endParaRPr lang="en-IN"/>
        </a:p>
      </dgm:t>
    </dgm:pt>
    <dgm:pt modelId="{CDF28F27-6E11-4BEE-9E39-F41CA7DEDDEC}" type="sibTrans" cxnId="{AD3F2FA9-DEAD-4875-9582-75E13BCF690B}">
      <dgm:prSet/>
      <dgm:spPr/>
      <dgm:t>
        <a:bodyPr/>
        <a:lstStyle/>
        <a:p>
          <a:endParaRPr lang="en-IN"/>
        </a:p>
      </dgm:t>
    </dgm:pt>
    <dgm:pt modelId="{253147C9-621C-4D5B-84DF-C678CE847824}">
      <dgm:prSet phldrT="[Text]" custT="1"/>
      <dgm:spPr/>
      <dgm:t>
        <a:bodyPr/>
        <a:lstStyle/>
        <a:p>
          <a:r>
            <a:rPr lang="en-IN" sz="1400" dirty="0"/>
            <a:t> Conference Halls</a:t>
          </a:r>
        </a:p>
      </dgm:t>
    </dgm:pt>
    <dgm:pt modelId="{3F8EFA0C-A348-4B33-8C75-2349FECF3FC4}" type="parTrans" cxnId="{2EEED0AC-A49F-4C60-8B98-50369DCD5D82}">
      <dgm:prSet/>
      <dgm:spPr/>
      <dgm:t>
        <a:bodyPr/>
        <a:lstStyle/>
        <a:p>
          <a:endParaRPr lang="en-IN"/>
        </a:p>
      </dgm:t>
    </dgm:pt>
    <dgm:pt modelId="{4A68C6B7-BF06-44D9-A0F5-0CF41D130CD7}" type="sibTrans" cxnId="{2EEED0AC-A49F-4C60-8B98-50369DCD5D82}">
      <dgm:prSet/>
      <dgm:spPr/>
      <dgm:t>
        <a:bodyPr/>
        <a:lstStyle/>
        <a:p>
          <a:endParaRPr lang="en-IN"/>
        </a:p>
      </dgm:t>
    </dgm:pt>
    <dgm:pt modelId="{AF9A3BF6-09EC-498B-A28F-AD6210BA4421}">
      <dgm:prSet phldrT="[Text]" custT="1"/>
      <dgm:spPr/>
      <dgm:t>
        <a:bodyPr/>
        <a:lstStyle/>
        <a:p>
          <a:r>
            <a:rPr lang="en-IN" sz="1400" dirty="0"/>
            <a:t>State of Art Labs and Studios</a:t>
          </a:r>
        </a:p>
      </dgm:t>
    </dgm:pt>
    <dgm:pt modelId="{3E47EF05-0CCC-45F1-AA69-31DA4E791DC6}" type="parTrans" cxnId="{6D7858EA-DA12-4FED-AC46-6CCBE4ABAF6D}">
      <dgm:prSet/>
      <dgm:spPr/>
      <dgm:t>
        <a:bodyPr/>
        <a:lstStyle/>
        <a:p>
          <a:endParaRPr lang="en-IN"/>
        </a:p>
      </dgm:t>
    </dgm:pt>
    <dgm:pt modelId="{A6BE72E9-5036-4054-B8FF-A51166FB72CB}" type="sibTrans" cxnId="{6D7858EA-DA12-4FED-AC46-6CCBE4ABAF6D}">
      <dgm:prSet/>
      <dgm:spPr/>
      <dgm:t>
        <a:bodyPr/>
        <a:lstStyle/>
        <a:p>
          <a:endParaRPr lang="en-IN"/>
        </a:p>
      </dgm:t>
    </dgm:pt>
    <dgm:pt modelId="{B36E4495-83C1-4ABC-BABA-04991C032BAE}">
      <dgm:prSet phldrT="[Text]" custT="1"/>
      <dgm:spPr/>
      <dgm:t>
        <a:bodyPr/>
        <a:lstStyle/>
        <a:p>
          <a:r>
            <a:rPr lang="en-IN" sz="1400" dirty="0"/>
            <a:t>Central Instrumentation Facility</a:t>
          </a:r>
        </a:p>
      </dgm:t>
    </dgm:pt>
    <dgm:pt modelId="{460F4FF2-6346-4F3C-9D53-C8F53D69F477}" type="parTrans" cxnId="{CE0D0E11-A1BA-499C-AB46-E8E0E8EE3F3E}">
      <dgm:prSet/>
      <dgm:spPr/>
      <dgm:t>
        <a:bodyPr/>
        <a:lstStyle/>
        <a:p>
          <a:endParaRPr lang="en-IN"/>
        </a:p>
      </dgm:t>
    </dgm:pt>
    <dgm:pt modelId="{6AE0B4CC-07AF-4EB9-B4B7-3F31BD5E1539}" type="sibTrans" cxnId="{CE0D0E11-A1BA-499C-AB46-E8E0E8EE3F3E}">
      <dgm:prSet/>
      <dgm:spPr/>
      <dgm:t>
        <a:bodyPr/>
        <a:lstStyle/>
        <a:p>
          <a:endParaRPr lang="en-IN"/>
        </a:p>
      </dgm:t>
    </dgm:pt>
    <dgm:pt modelId="{8FBFD771-5DE7-4825-91AB-3E95C80738A3}">
      <dgm:prSet phldrT="[Text]" custT="1"/>
      <dgm:spPr/>
      <dgm:t>
        <a:bodyPr/>
        <a:lstStyle/>
        <a:p>
          <a:r>
            <a:rPr lang="en-US" sz="1400" dirty="0"/>
            <a:t>Improvised cultural and sports facilities</a:t>
          </a:r>
          <a:endParaRPr lang="en-IN" sz="1400" dirty="0"/>
        </a:p>
      </dgm:t>
    </dgm:pt>
    <dgm:pt modelId="{E3561140-DB99-486B-B22F-2AB7EDE6B429}" type="parTrans" cxnId="{E96C5CA7-3963-4448-8383-963178A7B6D5}">
      <dgm:prSet/>
      <dgm:spPr/>
      <dgm:t>
        <a:bodyPr/>
        <a:lstStyle/>
        <a:p>
          <a:endParaRPr lang="en-IN"/>
        </a:p>
      </dgm:t>
    </dgm:pt>
    <dgm:pt modelId="{654EC72E-E83D-4FB6-82B6-3C5B06F6BCD3}" type="sibTrans" cxnId="{E96C5CA7-3963-4448-8383-963178A7B6D5}">
      <dgm:prSet/>
      <dgm:spPr/>
      <dgm:t>
        <a:bodyPr/>
        <a:lstStyle/>
        <a:p>
          <a:endParaRPr lang="en-IN"/>
        </a:p>
      </dgm:t>
    </dgm:pt>
    <dgm:pt modelId="{204E3CE9-220A-42BE-8C51-1BBCAA013B54}">
      <dgm:prSet phldrT="[Text]" custT="1"/>
      <dgm:spPr/>
      <dgm:t>
        <a:bodyPr/>
        <a:lstStyle/>
        <a:p>
          <a:r>
            <a:rPr lang="en-IN" sz="1400" dirty="0" err="1"/>
            <a:t>Divyangjan</a:t>
          </a:r>
          <a:r>
            <a:rPr lang="en-IN" sz="1400" dirty="0"/>
            <a:t> friendly accessible campus </a:t>
          </a:r>
        </a:p>
      </dgm:t>
    </dgm:pt>
    <dgm:pt modelId="{72208289-707B-42D9-9EE7-63C9E4F5E450}" type="parTrans" cxnId="{37980092-78A4-456E-BED3-1CA1FA371926}">
      <dgm:prSet/>
      <dgm:spPr/>
      <dgm:t>
        <a:bodyPr/>
        <a:lstStyle/>
        <a:p>
          <a:endParaRPr lang="en-IN"/>
        </a:p>
      </dgm:t>
    </dgm:pt>
    <dgm:pt modelId="{DCE09F42-0650-457B-8796-349C6AD34B2B}" type="sibTrans" cxnId="{37980092-78A4-456E-BED3-1CA1FA371926}">
      <dgm:prSet/>
      <dgm:spPr/>
      <dgm:t>
        <a:bodyPr/>
        <a:lstStyle/>
        <a:p>
          <a:endParaRPr lang="en-IN"/>
        </a:p>
      </dgm:t>
    </dgm:pt>
    <dgm:pt modelId="{88B097E5-FA90-42DD-8763-FF064D93B407}">
      <dgm:prSet phldrT="[Text]" custT="1"/>
      <dgm:spPr/>
      <dgm:t>
        <a:bodyPr/>
        <a:lstStyle/>
        <a:p>
          <a:r>
            <a:rPr lang="en-IN" sz="1400" dirty="0"/>
            <a:t>Lecture Capturing System</a:t>
          </a:r>
        </a:p>
      </dgm:t>
    </dgm:pt>
    <dgm:pt modelId="{AFCC5B59-5A2F-4311-828C-FC6C93DB6368}" type="parTrans" cxnId="{43DD71B4-D3F7-4265-94A1-4D5AA010E07E}">
      <dgm:prSet/>
      <dgm:spPr/>
      <dgm:t>
        <a:bodyPr/>
        <a:lstStyle/>
        <a:p>
          <a:endParaRPr lang="en-IN"/>
        </a:p>
      </dgm:t>
    </dgm:pt>
    <dgm:pt modelId="{897639D3-4903-4E0A-963B-B5FED9FDEF3D}" type="sibTrans" cxnId="{43DD71B4-D3F7-4265-94A1-4D5AA010E07E}">
      <dgm:prSet/>
      <dgm:spPr/>
      <dgm:t>
        <a:bodyPr/>
        <a:lstStyle/>
        <a:p>
          <a:endParaRPr lang="en-IN"/>
        </a:p>
      </dgm:t>
    </dgm:pt>
    <dgm:pt modelId="{7BF9D387-5724-4932-9270-4BE6F694A0DC}">
      <dgm:prSet phldrT="[Text]" custT="1"/>
      <dgm:spPr/>
      <dgm:t>
        <a:bodyPr/>
        <a:lstStyle/>
        <a:p>
          <a:r>
            <a:rPr lang="en-IN" sz="1400" dirty="0"/>
            <a:t>Multiple Research Databases</a:t>
          </a:r>
        </a:p>
      </dgm:t>
    </dgm:pt>
    <dgm:pt modelId="{2DCC0A7E-DEC4-4083-A18F-F0240BB80E43}" type="parTrans" cxnId="{328D0521-877D-4462-A228-E0F0024C2F89}">
      <dgm:prSet/>
      <dgm:spPr/>
      <dgm:t>
        <a:bodyPr/>
        <a:lstStyle/>
        <a:p>
          <a:endParaRPr lang="en-IN"/>
        </a:p>
      </dgm:t>
    </dgm:pt>
    <dgm:pt modelId="{82077EB2-CBF3-4029-9341-C7F9DB40F098}" type="sibTrans" cxnId="{328D0521-877D-4462-A228-E0F0024C2F89}">
      <dgm:prSet/>
      <dgm:spPr/>
      <dgm:t>
        <a:bodyPr/>
        <a:lstStyle/>
        <a:p>
          <a:endParaRPr lang="en-IN"/>
        </a:p>
      </dgm:t>
    </dgm:pt>
    <dgm:pt modelId="{449D827A-F622-48D3-9CB8-39FB1A56D98E}">
      <dgm:prSet phldrT="[Text]" custT="1"/>
      <dgm:spPr/>
      <dgm:t>
        <a:bodyPr/>
        <a:lstStyle/>
        <a:p>
          <a:r>
            <a:rPr lang="en-IN" sz="1400" dirty="0"/>
            <a:t>E-Journal and e-Books subscriptions</a:t>
          </a:r>
        </a:p>
      </dgm:t>
    </dgm:pt>
    <dgm:pt modelId="{958037FB-2313-411F-8B04-3E0065585E99}" type="parTrans" cxnId="{D799BEA5-552E-4E77-80DC-5D8A5BC1AA26}">
      <dgm:prSet/>
      <dgm:spPr/>
      <dgm:t>
        <a:bodyPr/>
        <a:lstStyle/>
        <a:p>
          <a:endParaRPr lang="en-IN"/>
        </a:p>
      </dgm:t>
    </dgm:pt>
    <dgm:pt modelId="{0E67ABD1-3F1C-4B7E-A0A0-4260F5312099}" type="sibTrans" cxnId="{D799BEA5-552E-4E77-80DC-5D8A5BC1AA26}">
      <dgm:prSet/>
      <dgm:spPr/>
      <dgm:t>
        <a:bodyPr/>
        <a:lstStyle/>
        <a:p>
          <a:endParaRPr lang="en-IN"/>
        </a:p>
      </dgm:t>
    </dgm:pt>
    <dgm:pt modelId="{1C920692-B864-41D9-94FF-7ABFD1C23233}">
      <dgm:prSet phldrT="[Text]" custT="1"/>
      <dgm:spPr/>
      <dgm:t>
        <a:bodyPr/>
        <a:lstStyle/>
        <a:p>
          <a:r>
            <a:rPr lang="en-IN" sz="1400" dirty="0"/>
            <a:t>Digital Section</a:t>
          </a:r>
        </a:p>
      </dgm:t>
    </dgm:pt>
    <dgm:pt modelId="{E9C33852-4C30-4B40-A7C4-2ADCAE717BED}" type="parTrans" cxnId="{DB844134-620A-410A-8FB5-BF34C95340D1}">
      <dgm:prSet/>
      <dgm:spPr/>
      <dgm:t>
        <a:bodyPr/>
        <a:lstStyle/>
        <a:p>
          <a:endParaRPr lang="en-IN"/>
        </a:p>
      </dgm:t>
    </dgm:pt>
    <dgm:pt modelId="{9EBB80EE-7267-41C0-8C1B-C615D0AAE4FF}" type="sibTrans" cxnId="{DB844134-620A-410A-8FB5-BF34C95340D1}">
      <dgm:prSet/>
      <dgm:spPr/>
      <dgm:t>
        <a:bodyPr/>
        <a:lstStyle/>
        <a:p>
          <a:endParaRPr lang="en-IN"/>
        </a:p>
      </dgm:t>
    </dgm:pt>
    <dgm:pt modelId="{286B0F7C-5D42-47D8-8695-99A742E27FB7}">
      <dgm:prSet phldrT="[Text]" custT="1"/>
      <dgm:spPr/>
      <dgm:t>
        <a:bodyPr/>
        <a:lstStyle/>
        <a:p>
          <a:r>
            <a:rPr lang="en-IN" sz="1400" dirty="0"/>
            <a:t>Research Section</a:t>
          </a:r>
        </a:p>
      </dgm:t>
    </dgm:pt>
    <dgm:pt modelId="{F2EF254A-F5A2-4462-9322-C6BCB9B34E9E}" type="parTrans" cxnId="{6CFC077E-B88A-48BA-A284-95B7E5A4B0F8}">
      <dgm:prSet/>
      <dgm:spPr/>
      <dgm:t>
        <a:bodyPr/>
        <a:lstStyle/>
        <a:p>
          <a:endParaRPr lang="en-IN"/>
        </a:p>
      </dgm:t>
    </dgm:pt>
    <dgm:pt modelId="{8DE81623-D5EF-4BD5-A978-22B5A4DFCE6A}" type="sibTrans" cxnId="{6CFC077E-B88A-48BA-A284-95B7E5A4B0F8}">
      <dgm:prSet/>
      <dgm:spPr/>
      <dgm:t>
        <a:bodyPr/>
        <a:lstStyle/>
        <a:p>
          <a:endParaRPr lang="en-IN"/>
        </a:p>
      </dgm:t>
    </dgm:pt>
    <dgm:pt modelId="{735D4B1F-36E6-4030-9EEA-B8A65EF5615F}">
      <dgm:prSet phldrT="[Text]" custT="1"/>
      <dgm:spPr/>
      <dgm:t>
        <a:bodyPr/>
        <a:lstStyle/>
        <a:p>
          <a:pPr rtl="0"/>
          <a:r>
            <a:rPr lang="pl-PL" sz="1200" dirty="0" err="1"/>
            <a:t>Academia</a:t>
          </a:r>
          <a:r>
            <a:rPr lang="pl-PL" sz="1200" dirty="0"/>
            <a:t> by </a:t>
          </a:r>
          <a:r>
            <a:rPr lang="pl-PL" sz="1200" dirty="0" err="1"/>
            <a:t>Serosoft</a:t>
          </a:r>
          <a:r>
            <a:rPr lang="pl-PL" sz="1200" dirty="0"/>
            <a:t>: ERP system</a:t>
          </a:r>
          <a:r>
            <a:rPr lang="pl-PL" sz="1200" dirty="0">
              <a:latin typeface="Calibri Light" panose="020F0302020204030204"/>
            </a:rPr>
            <a:t> and </a:t>
          </a:r>
          <a:r>
            <a:rPr lang="pl-PL" sz="1200" dirty="0" err="1">
              <a:latin typeface="Calibri Light" panose="020F0302020204030204"/>
            </a:rPr>
            <a:t>now</a:t>
          </a:r>
          <a:r>
            <a:rPr lang="pl-PL" sz="1200" dirty="0">
              <a:latin typeface="Calibri Light" panose="020F0302020204030204"/>
            </a:rPr>
            <a:t> on i-Cloud</a:t>
          </a:r>
          <a:endParaRPr lang="en-IN" sz="1200" dirty="0"/>
        </a:p>
      </dgm:t>
    </dgm:pt>
    <dgm:pt modelId="{9384E652-799B-470F-BC0E-BDF25F08DEB5}" type="parTrans" cxnId="{75AF704A-1401-42BF-BC42-68398F417C0D}">
      <dgm:prSet/>
      <dgm:spPr/>
      <dgm:t>
        <a:bodyPr/>
        <a:lstStyle/>
        <a:p>
          <a:endParaRPr lang="en-IN"/>
        </a:p>
      </dgm:t>
    </dgm:pt>
    <dgm:pt modelId="{DBAE92E1-3821-4998-8807-0E3EED93A46F}" type="sibTrans" cxnId="{75AF704A-1401-42BF-BC42-68398F417C0D}">
      <dgm:prSet/>
      <dgm:spPr/>
      <dgm:t>
        <a:bodyPr/>
        <a:lstStyle/>
        <a:p>
          <a:endParaRPr lang="en-IN"/>
        </a:p>
      </dgm:t>
    </dgm:pt>
    <dgm:pt modelId="{BCAF7AD4-8838-49BC-8D85-93BCE3E7A9AF}">
      <dgm:prSet phldrT="[Text]" custT="1"/>
      <dgm:spPr/>
      <dgm:t>
        <a:bodyPr/>
        <a:lstStyle/>
        <a:p>
          <a:r>
            <a:rPr lang="en-US" sz="1200" dirty="0"/>
            <a:t>Greater use of ICT for administrative and academic purposes</a:t>
          </a:r>
          <a:endParaRPr lang="en-IN" sz="1200" dirty="0"/>
        </a:p>
      </dgm:t>
    </dgm:pt>
    <dgm:pt modelId="{E7997943-BDCE-4391-9926-0FB68190C001}" type="parTrans" cxnId="{AE2436E2-4F9B-41C8-921D-C92D734C9DAA}">
      <dgm:prSet/>
      <dgm:spPr/>
      <dgm:t>
        <a:bodyPr/>
        <a:lstStyle/>
        <a:p>
          <a:endParaRPr lang="en-IN"/>
        </a:p>
      </dgm:t>
    </dgm:pt>
    <dgm:pt modelId="{462CBAB6-4272-422A-8752-18C182374763}" type="sibTrans" cxnId="{AE2436E2-4F9B-41C8-921D-C92D734C9DAA}">
      <dgm:prSet/>
      <dgm:spPr/>
      <dgm:t>
        <a:bodyPr/>
        <a:lstStyle/>
        <a:p>
          <a:endParaRPr lang="en-IN"/>
        </a:p>
      </dgm:t>
    </dgm:pt>
    <dgm:pt modelId="{D4F00086-7D05-4E2E-946D-DBAD8FA3EB12}">
      <dgm:prSet phldrT="[Text]" custT="1"/>
      <dgm:spPr/>
      <dgm:t>
        <a:bodyPr/>
        <a:lstStyle/>
        <a:p>
          <a:r>
            <a:rPr lang="en-IN" sz="1200" dirty="0"/>
            <a:t>Online Attendance and Result</a:t>
          </a:r>
        </a:p>
      </dgm:t>
    </dgm:pt>
    <dgm:pt modelId="{DBA2AFFE-548C-4EC6-9087-7FAEB4BD1131}" type="parTrans" cxnId="{FDA21BF1-7D1B-451A-AE9C-072895096A30}">
      <dgm:prSet/>
      <dgm:spPr/>
      <dgm:t>
        <a:bodyPr/>
        <a:lstStyle/>
        <a:p>
          <a:endParaRPr lang="en-IN"/>
        </a:p>
      </dgm:t>
    </dgm:pt>
    <dgm:pt modelId="{CA68D8C8-87D2-4FD6-9CF7-3F46C2E86EF2}" type="sibTrans" cxnId="{FDA21BF1-7D1B-451A-AE9C-072895096A30}">
      <dgm:prSet/>
      <dgm:spPr/>
      <dgm:t>
        <a:bodyPr/>
        <a:lstStyle/>
        <a:p>
          <a:endParaRPr lang="en-IN"/>
        </a:p>
      </dgm:t>
    </dgm:pt>
    <dgm:pt modelId="{33E13FE8-D12D-479F-89FA-54297FC71921}">
      <dgm:prSet phldrT="[Text]" custT="1"/>
      <dgm:spPr/>
      <dgm:t>
        <a:bodyPr/>
        <a:lstStyle/>
        <a:p>
          <a:r>
            <a:rPr lang="en-IN" sz="1200" dirty="0"/>
            <a:t>Robust website periodically updated</a:t>
          </a:r>
        </a:p>
      </dgm:t>
    </dgm:pt>
    <dgm:pt modelId="{423FBD98-BAD0-4F41-8651-557691078D8B}" type="parTrans" cxnId="{C1C80140-CF1D-47FE-85D4-0DA86DC6D98A}">
      <dgm:prSet/>
      <dgm:spPr/>
      <dgm:t>
        <a:bodyPr/>
        <a:lstStyle/>
        <a:p>
          <a:endParaRPr lang="en-IN"/>
        </a:p>
      </dgm:t>
    </dgm:pt>
    <dgm:pt modelId="{C1D3D375-EA10-4CB0-8C1E-343F3AA24ABC}" type="sibTrans" cxnId="{C1C80140-CF1D-47FE-85D4-0DA86DC6D98A}">
      <dgm:prSet/>
      <dgm:spPr/>
      <dgm:t>
        <a:bodyPr/>
        <a:lstStyle/>
        <a:p>
          <a:endParaRPr lang="en-IN"/>
        </a:p>
      </dgm:t>
    </dgm:pt>
    <dgm:pt modelId="{4BB72C42-353A-41BC-A539-73964479962D}">
      <dgm:prSet phldrT="[Text]" custT="1"/>
      <dgm:spPr/>
      <dgm:t>
        <a:bodyPr/>
        <a:lstStyle/>
        <a:p>
          <a:r>
            <a:rPr lang="en-IN" sz="1200" dirty="0"/>
            <a:t>Online Grievance Redressal</a:t>
          </a:r>
        </a:p>
      </dgm:t>
    </dgm:pt>
    <dgm:pt modelId="{7849A429-DD07-490B-82F9-49FF8BD62C4D}" type="parTrans" cxnId="{520A10C7-45F9-42B4-8AF9-6625960A0B51}">
      <dgm:prSet/>
      <dgm:spPr/>
      <dgm:t>
        <a:bodyPr/>
        <a:lstStyle/>
        <a:p>
          <a:endParaRPr lang="en-IN"/>
        </a:p>
      </dgm:t>
    </dgm:pt>
    <dgm:pt modelId="{ECB93978-6680-41C5-891D-DFC1AC8FF5B5}" type="sibTrans" cxnId="{520A10C7-45F9-42B4-8AF9-6625960A0B51}">
      <dgm:prSet/>
      <dgm:spPr/>
      <dgm:t>
        <a:bodyPr/>
        <a:lstStyle/>
        <a:p>
          <a:endParaRPr lang="en-IN"/>
        </a:p>
      </dgm:t>
    </dgm:pt>
    <dgm:pt modelId="{99042B58-6575-41D4-B8E1-5B953F1D1405}" type="pres">
      <dgm:prSet presAssocID="{6C8FF6C4-B99A-4AE6-A340-A340C9FDD17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0DFD985-24FC-4C07-9F0C-A631AC2D6942}" type="pres">
      <dgm:prSet presAssocID="{6C8FF6C4-B99A-4AE6-A340-A340C9FDD170}" presName="children" presStyleCnt="0"/>
      <dgm:spPr/>
    </dgm:pt>
    <dgm:pt modelId="{05A8CCDE-A579-464F-9BDF-3AC7380C99F3}" type="pres">
      <dgm:prSet presAssocID="{6C8FF6C4-B99A-4AE6-A340-A340C9FDD170}" presName="child1group" presStyleCnt="0"/>
      <dgm:spPr/>
    </dgm:pt>
    <dgm:pt modelId="{946924ED-B1AA-41DE-8283-7546597BCF14}" type="pres">
      <dgm:prSet presAssocID="{6C8FF6C4-B99A-4AE6-A340-A340C9FDD170}" presName="child1" presStyleLbl="bgAcc1" presStyleIdx="0" presStyleCnt="4" custScaleX="226582" custScaleY="128836" custLinFactNeighborX="-53768" custLinFactNeighborY="24013"/>
      <dgm:spPr/>
    </dgm:pt>
    <dgm:pt modelId="{EED63F35-5331-46E2-891F-64A124196F65}" type="pres">
      <dgm:prSet presAssocID="{6C8FF6C4-B99A-4AE6-A340-A340C9FDD170}" presName="child1Text" presStyleLbl="bgAcc1" presStyleIdx="0" presStyleCnt="4">
        <dgm:presLayoutVars>
          <dgm:bulletEnabled val="1"/>
        </dgm:presLayoutVars>
      </dgm:prSet>
      <dgm:spPr/>
    </dgm:pt>
    <dgm:pt modelId="{82D5CF37-F5E8-4197-9D1B-B49277799D0A}" type="pres">
      <dgm:prSet presAssocID="{6C8FF6C4-B99A-4AE6-A340-A340C9FDD170}" presName="child2group" presStyleCnt="0"/>
      <dgm:spPr/>
    </dgm:pt>
    <dgm:pt modelId="{AFBBB3E0-2E81-4872-80E3-79B8E0BB47B3}" type="pres">
      <dgm:prSet presAssocID="{6C8FF6C4-B99A-4AE6-A340-A340C9FDD170}" presName="child2" presStyleLbl="bgAcc1" presStyleIdx="1" presStyleCnt="4" custScaleX="206955" custScaleY="115124" custLinFactNeighborX="56696" custLinFactNeighborY="16804"/>
      <dgm:spPr/>
    </dgm:pt>
    <dgm:pt modelId="{A4122258-C816-42E0-A096-13FD16291217}" type="pres">
      <dgm:prSet presAssocID="{6C8FF6C4-B99A-4AE6-A340-A340C9FDD170}" presName="child2Text" presStyleLbl="bgAcc1" presStyleIdx="1" presStyleCnt="4">
        <dgm:presLayoutVars>
          <dgm:bulletEnabled val="1"/>
        </dgm:presLayoutVars>
      </dgm:prSet>
      <dgm:spPr/>
    </dgm:pt>
    <dgm:pt modelId="{F1E32C4E-32E5-4A51-A1EE-6D04D5BC3FBB}" type="pres">
      <dgm:prSet presAssocID="{6C8FF6C4-B99A-4AE6-A340-A340C9FDD170}" presName="child3group" presStyleCnt="0"/>
      <dgm:spPr/>
    </dgm:pt>
    <dgm:pt modelId="{32786E23-191D-416C-998B-EB3301C5D25E}" type="pres">
      <dgm:prSet presAssocID="{6C8FF6C4-B99A-4AE6-A340-A340C9FDD170}" presName="child3" presStyleLbl="bgAcc1" presStyleIdx="2" presStyleCnt="4" custScaleX="230938" custScaleY="141583" custLinFactNeighborX="50068" custLinFactNeighborY="-35806"/>
      <dgm:spPr/>
    </dgm:pt>
    <dgm:pt modelId="{CBFFB44E-20D1-4596-A3CE-3AF77A447B51}" type="pres">
      <dgm:prSet presAssocID="{6C8FF6C4-B99A-4AE6-A340-A340C9FDD170}" presName="child3Text" presStyleLbl="bgAcc1" presStyleIdx="2" presStyleCnt="4">
        <dgm:presLayoutVars>
          <dgm:bulletEnabled val="1"/>
        </dgm:presLayoutVars>
      </dgm:prSet>
      <dgm:spPr/>
    </dgm:pt>
    <dgm:pt modelId="{DDD7D291-1263-46D5-A56A-7536F288A733}" type="pres">
      <dgm:prSet presAssocID="{6C8FF6C4-B99A-4AE6-A340-A340C9FDD170}" presName="child4group" presStyleCnt="0"/>
      <dgm:spPr/>
    </dgm:pt>
    <dgm:pt modelId="{D9056062-54C0-425B-8204-2E10BC9F99DC}" type="pres">
      <dgm:prSet presAssocID="{6C8FF6C4-B99A-4AE6-A340-A340C9FDD170}" presName="child4" presStyleLbl="bgAcc1" presStyleIdx="3" presStyleCnt="4" custScaleX="232313" custScaleY="111247" custLinFactNeighborX="-51496" custLinFactNeighborY="-30273"/>
      <dgm:spPr/>
    </dgm:pt>
    <dgm:pt modelId="{DF3BB5F9-75FB-4CC0-99F4-09A10655A89B}" type="pres">
      <dgm:prSet presAssocID="{6C8FF6C4-B99A-4AE6-A340-A340C9FDD170}" presName="child4Text" presStyleLbl="bgAcc1" presStyleIdx="3" presStyleCnt="4">
        <dgm:presLayoutVars>
          <dgm:bulletEnabled val="1"/>
        </dgm:presLayoutVars>
      </dgm:prSet>
      <dgm:spPr/>
    </dgm:pt>
    <dgm:pt modelId="{8A1504A1-413C-4343-8798-8DA90B43CCC8}" type="pres">
      <dgm:prSet presAssocID="{6C8FF6C4-B99A-4AE6-A340-A340C9FDD170}" presName="childPlaceholder" presStyleCnt="0"/>
      <dgm:spPr/>
    </dgm:pt>
    <dgm:pt modelId="{328BEC0E-812C-45EB-B835-E89A9E9D81CA}" type="pres">
      <dgm:prSet presAssocID="{6C8FF6C4-B99A-4AE6-A340-A340C9FDD170}" presName="circle" presStyleCnt="0"/>
      <dgm:spPr/>
    </dgm:pt>
    <dgm:pt modelId="{F832A38C-8D3E-4B3D-B681-564A014DD672}" type="pres">
      <dgm:prSet presAssocID="{6C8FF6C4-B99A-4AE6-A340-A340C9FDD17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36A839EC-0D98-4B4A-8C0B-03B0B3FC38AE}" type="pres">
      <dgm:prSet presAssocID="{6C8FF6C4-B99A-4AE6-A340-A340C9FDD17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B58D378-89D5-4179-8EEF-1D8DC4DE3D62}" type="pres">
      <dgm:prSet presAssocID="{6C8FF6C4-B99A-4AE6-A340-A340C9FDD17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A13BEDFC-5DC6-4FD5-B0DD-72242B4AF02D}" type="pres">
      <dgm:prSet presAssocID="{6C8FF6C4-B99A-4AE6-A340-A340C9FDD17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6D23B2C3-9977-43E6-8788-2C4B7C51E992}" type="pres">
      <dgm:prSet presAssocID="{6C8FF6C4-B99A-4AE6-A340-A340C9FDD170}" presName="quadrantPlaceholder" presStyleCnt="0"/>
      <dgm:spPr/>
    </dgm:pt>
    <dgm:pt modelId="{0FEE3FD6-96EC-4810-A843-2BE0B39A36DA}" type="pres">
      <dgm:prSet presAssocID="{6C8FF6C4-B99A-4AE6-A340-A340C9FDD170}" presName="center1" presStyleLbl="fgShp" presStyleIdx="0" presStyleCnt="2"/>
      <dgm:spPr/>
    </dgm:pt>
    <dgm:pt modelId="{405CB576-E1DF-44BE-8F05-FEDE2D571F46}" type="pres">
      <dgm:prSet presAssocID="{6C8FF6C4-B99A-4AE6-A340-A340C9FDD170}" presName="center2" presStyleLbl="fgShp" presStyleIdx="1" presStyleCnt="2"/>
      <dgm:spPr/>
    </dgm:pt>
  </dgm:ptLst>
  <dgm:cxnLst>
    <dgm:cxn modelId="{BEB6AC03-0644-4324-8209-356713048EB7}" type="presOf" srcId="{449D827A-F622-48D3-9CB8-39FB1A56D98E}" destId="{DF3BB5F9-75FB-4CC0-99F4-09A10655A89B}" srcOrd="1" destOrd="2" presId="urn:microsoft.com/office/officeart/2005/8/layout/cycle4"/>
    <dgm:cxn modelId="{59828505-2C93-409A-8650-6323555FF149}" type="presOf" srcId="{86D194E4-8F07-46CE-951F-EA5927ACAAF0}" destId="{946924ED-B1AA-41DE-8283-7546597BCF14}" srcOrd="0" destOrd="0" presId="urn:microsoft.com/office/officeart/2005/8/layout/cycle4"/>
    <dgm:cxn modelId="{DC21E307-B7DE-4CD3-926B-E24C37611A1E}" type="presOf" srcId="{AF9A3BF6-09EC-498B-A28F-AD6210BA4421}" destId="{EED63F35-5331-46E2-891F-64A124196F65}" srcOrd="1" destOrd="2" presId="urn:microsoft.com/office/officeart/2005/8/layout/cycle4"/>
    <dgm:cxn modelId="{01DF1C09-812A-48D5-BFAB-156F3F82B1E0}" srcId="{6C8FF6C4-B99A-4AE6-A340-A340C9FDD170}" destId="{B2DB1030-F3A3-4CDE-9909-A6C422404B05}" srcOrd="4" destOrd="0" parTransId="{47D42C9F-36DC-4BDE-B3D4-61DE92C0E8A7}" sibTransId="{04ABF790-9984-45DC-AA8D-48A6E20747E3}"/>
    <dgm:cxn modelId="{4D81380E-45E4-4F0F-A91D-82098A0338FD}" type="presOf" srcId="{B36E4495-83C1-4ABC-BABA-04991C032BAE}" destId="{946924ED-B1AA-41DE-8283-7546597BCF14}" srcOrd="0" destOrd="3" presId="urn:microsoft.com/office/officeart/2005/8/layout/cycle4"/>
    <dgm:cxn modelId="{031E930E-7318-476F-A058-EF5376A4E9E3}" type="presOf" srcId="{735D4B1F-36E6-4030-9EEA-B8A65EF5615F}" destId="{32786E23-191D-416C-998B-EB3301C5D25E}" srcOrd="0" destOrd="0" presId="urn:microsoft.com/office/officeart/2005/8/layout/cycle4"/>
    <dgm:cxn modelId="{CE0D0E11-A1BA-499C-AB46-E8E0E8EE3F3E}" srcId="{AC6E78F5-0849-462A-A8A5-969E3C3480F5}" destId="{B36E4495-83C1-4ABC-BABA-04991C032BAE}" srcOrd="3" destOrd="0" parTransId="{460F4FF2-6346-4F3C-9D53-C8F53D69F477}" sibTransId="{6AE0B4CC-07AF-4EB9-B4B7-3F31BD5E1539}"/>
    <dgm:cxn modelId="{09CC3E16-56F2-4598-9E77-9F5163983793}" type="presOf" srcId="{204E3CE9-220A-42BE-8C51-1BBCAA013B54}" destId="{EED63F35-5331-46E2-891F-64A124196F65}" srcOrd="1" destOrd="7" presId="urn:microsoft.com/office/officeart/2005/8/layout/cycle4"/>
    <dgm:cxn modelId="{BA741518-2F4E-4844-9B2E-9D6D248B7457}" type="presOf" srcId="{253147C9-621C-4D5B-84DF-C678CE847824}" destId="{EED63F35-5331-46E2-891F-64A124196F65}" srcOrd="1" destOrd="1" presId="urn:microsoft.com/office/officeart/2005/8/layout/cycle4"/>
    <dgm:cxn modelId="{16885E19-68A0-45C8-881C-EC229E1C008A}" srcId="{83C938C0-67A2-41F8-89AA-1ADCED5B7367}" destId="{7CD9EEAE-DA2A-4BCC-A652-754EA4AF671E}" srcOrd="3" destOrd="0" parTransId="{5C203BBC-0190-4CCA-901F-8AB793DC2B5C}" sibTransId="{27CE9537-6CDF-43BB-A98B-2FC5CBFD3B81}"/>
    <dgm:cxn modelId="{D477B11D-DCCF-4E00-A1B0-2A2DC7B63F7E}" type="presOf" srcId="{286B0F7C-5D42-47D8-8695-99A742E27FB7}" destId="{DF3BB5F9-75FB-4CC0-99F4-09A10655A89B}" srcOrd="1" destOrd="4" presId="urn:microsoft.com/office/officeart/2005/8/layout/cycle4"/>
    <dgm:cxn modelId="{328D0521-877D-4462-A228-E0F0024C2F89}" srcId="{46320E50-DB11-4746-9A99-9EE5BD314819}" destId="{7BF9D387-5724-4932-9270-4BE6F694A0DC}" srcOrd="1" destOrd="0" parTransId="{2DCC0A7E-DEC4-4083-A18F-F0240BB80E43}" sibTransId="{82077EB2-CBF3-4029-9341-C7F9DB40F098}"/>
    <dgm:cxn modelId="{0707B724-2B94-40DE-A06F-89012B25B739}" srcId="{6C8FF6C4-B99A-4AE6-A340-A340C9FDD170}" destId="{46320E50-DB11-4746-9A99-9EE5BD314819}" srcOrd="3" destOrd="0" parTransId="{B324057D-4F23-4B16-8FA4-5C65E419B38F}" sibTransId="{8706C86D-3E7C-4E73-9E89-85318EA0ABA4}"/>
    <dgm:cxn modelId="{00392E29-AD2A-4A2F-9EEC-933A21D3FC7E}" type="presOf" srcId="{735D4B1F-36E6-4030-9EEA-B8A65EF5615F}" destId="{CBFFB44E-20D1-4596-A3CE-3AF77A447B51}" srcOrd="1" destOrd="0" presId="urn:microsoft.com/office/officeart/2005/8/layout/cycle4"/>
    <dgm:cxn modelId="{6221A12B-4983-4829-9779-A6D1B6CAE6DB}" type="presOf" srcId="{1ED42C46-FF45-4366-B012-944BCE31D9AF}" destId="{A4122258-C816-42E0-A096-13FD16291217}" srcOrd="1" destOrd="1" presId="urn:microsoft.com/office/officeart/2005/8/layout/cycle4"/>
    <dgm:cxn modelId="{BFA0692D-EE7C-4ACF-A48D-190F429F1F22}" type="presOf" srcId="{88B097E5-FA90-42DD-8763-FF064D93B407}" destId="{A4122258-C816-42E0-A096-13FD16291217}" srcOrd="1" destOrd="2" presId="urn:microsoft.com/office/officeart/2005/8/layout/cycle4"/>
    <dgm:cxn modelId="{ACA7D633-71ED-414D-A8AC-25AF92358C0B}" type="presOf" srcId="{88B097E5-FA90-42DD-8763-FF064D93B407}" destId="{AFBBB3E0-2E81-4872-80E3-79B8E0BB47B3}" srcOrd="0" destOrd="2" presId="urn:microsoft.com/office/officeart/2005/8/layout/cycle4"/>
    <dgm:cxn modelId="{DB844134-620A-410A-8FB5-BF34C95340D1}" srcId="{46320E50-DB11-4746-9A99-9EE5BD314819}" destId="{1C920692-B864-41D9-94FF-7ABFD1C23233}" srcOrd="3" destOrd="0" parTransId="{E9C33852-4C30-4B40-A7C4-2ADCAE717BED}" sibTransId="{9EBB80EE-7267-41C0-8C1B-C615D0AAE4FF}"/>
    <dgm:cxn modelId="{D0489534-CB14-44E3-9E05-2D641DCA2992}" type="presOf" srcId="{7BF9D387-5724-4932-9270-4BE6F694A0DC}" destId="{D9056062-54C0-425B-8204-2E10BC9F99DC}" srcOrd="0" destOrd="1" presId="urn:microsoft.com/office/officeart/2005/8/layout/cycle4"/>
    <dgm:cxn modelId="{A39CF139-1FA4-4365-8050-0869B4050F61}" type="presOf" srcId="{83C938C0-67A2-41F8-89AA-1ADCED5B7367}" destId="{36A839EC-0D98-4B4A-8C0B-03B0B3FC38AE}" srcOrd="0" destOrd="0" presId="urn:microsoft.com/office/officeart/2005/8/layout/cycle4"/>
    <dgm:cxn modelId="{1182A13B-159E-46CC-9B2F-1AE9254B79A2}" type="presOf" srcId="{5B9412AB-E71D-4809-8E0B-BF9E46DB5919}" destId="{EED63F35-5331-46E2-891F-64A124196F65}" srcOrd="1" destOrd="4" presId="urn:microsoft.com/office/officeart/2005/8/layout/cycle4"/>
    <dgm:cxn modelId="{C1C80140-CF1D-47FE-85D4-0DA86DC6D98A}" srcId="{B154F7EB-A341-44B4-A30B-A0575FEF7B0D}" destId="{33E13FE8-D12D-479F-89FA-54297FC71921}" srcOrd="3" destOrd="0" parTransId="{423FBD98-BAD0-4F41-8651-557691078D8B}" sibTransId="{C1D3D375-EA10-4CB0-8C1E-343F3AA24ABC}"/>
    <dgm:cxn modelId="{7B364F62-618F-4FC9-AF2C-1359FE97562E}" type="presOf" srcId="{1C920692-B864-41D9-94FF-7ABFD1C23233}" destId="{D9056062-54C0-425B-8204-2E10BC9F99DC}" srcOrd="0" destOrd="3" presId="urn:microsoft.com/office/officeart/2005/8/layout/cycle4"/>
    <dgm:cxn modelId="{89FA4D43-4D50-4EBA-9223-ABFDB89BC937}" type="presOf" srcId="{286B0F7C-5D42-47D8-8695-99A742E27FB7}" destId="{D9056062-54C0-425B-8204-2E10BC9F99DC}" srcOrd="0" destOrd="4" presId="urn:microsoft.com/office/officeart/2005/8/layout/cycle4"/>
    <dgm:cxn modelId="{C86F1B44-4FF9-4B24-8F27-E5F57732354B}" type="presOf" srcId="{5B9412AB-E71D-4809-8E0B-BF9E46DB5919}" destId="{946924ED-B1AA-41DE-8283-7546597BCF14}" srcOrd="0" destOrd="4" presId="urn:microsoft.com/office/officeart/2005/8/layout/cycle4"/>
    <dgm:cxn modelId="{27C6F545-0B8B-4029-875A-3D1B80A67B5D}" type="presOf" srcId="{33E13FE8-D12D-479F-89FA-54297FC71921}" destId="{CBFFB44E-20D1-4596-A3CE-3AF77A447B51}" srcOrd="1" destOrd="3" presId="urn:microsoft.com/office/officeart/2005/8/layout/cycle4"/>
    <dgm:cxn modelId="{86D75046-BC84-4F01-B41A-0366B34CF54B}" srcId="{6C8FF6C4-B99A-4AE6-A340-A340C9FDD170}" destId="{B154F7EB-A341-44B4-A30B-A0575FEF7B0D}" srcOrd="2" destOrd="0" parTransId="{10082B77-8C73-46A3-AF9E-9C0DF1C777EC}" sibTransId="{9E5735F0-2B08-47F3-AA28-E0526640D12A}"/>
    <dgm:cxn modelId="{51F5F046-0B17-4341-86FC-04E80A1F927D}" type="presOf" srcId="{BCAF7AD4-8838-49BC-8D85-93BCE3E7A9AF}" destId="{32786E23-191D-416C-998B-EB3301C5D25E}" srcOrd="0" destOrd="1" presId="urn:microsoft.com/office/officeart/2005/8/layout/cycle4"/>
    <dgm:cxn modelId="{A924CC47-4C15-4876-BED0-96F6227F3726}" srcId="{6C8FF6C4-B99A-4AE6-A340-A340C9FDD170}" destId="{AC6E78F5-0849-462A-A8A5-969E3C3480F5}" srcOrd="0" destOrd="0" parTransId="{2BD2F7DE-0172-43AE-A2CE-6997A51DF009}" sibTransId="{5AF5CFA6-C769-4B7D-93A9-6F98964DDAFC}"/>
    <dgm:cxn modelId="{CEB87868-3D1A-4A8A-9ACC-A364DF561D20}" type="presOf" srcId="{8FBFD771-5DE7-4825-91AB-3E95C80738A3}" destId="{946924ED-B1AA-41DE-8283-7546597BCF14}" srcOrd="0" destOrd="6" presId="urn:microsoft.com/office/officeart/2005/8/layout/cycle4"/>
    <dgm:cxn modelId="{75AF704A-1401-42BF-BC42-68398F417C0D}" srcId="{B154F7EB-A341-44B4-A30B-A0575FEF7B0D}" destId="{735D4B1F-36E6-4030-9EEA-B8A65EF5615F}" srcOrd="0" destOrd="0" parTransId="{9384E652-799B-470F-BC0E-BDF25F08DEB5}" sibTransId="{DBAE92E1-3821-4998-8807-0E3EED93A46F}"/>
    <dgm:cxn modelId="{DA70F16D-0320-4104-81EE-ECF91FA5837A}" type="presOf" srcId="{7BF9D387-5724-4932-9270-4BE6F694A0DC}" destId="{DF3BB5F9-75FB-4CC0-99F4-09A10655A89B}" srcOrd="1" destOrd="1" presId="urn:microsoft.com/office/officeart/2005/8/layout/cycle4"/>
    <dgm:cxn modelId="{704B454F-3346-408E-98BA-B1274E36A2BC}" type="presOf" srcId="{8AA6E0DA-103F-403E-B138-ECE73376C1E1}" destId="{AFBBB3E0-2E81-4872-80E3-79B8E0BB47B3}" srcOrd="0" destOrd="0" presId="urn:microsoft.com/office/officeart/2005/8/layout/cycle4"/>
    <dgm:cxn modelId="{3F867B53-F35E-4DD1-8A03-A154FD318CA8}" type="presOf" srcId="{AF9A3BF6-09EC-498B-A28F-AD6210BA4421}" destId="{946924ED-B1AA-41DE-8283-7546597BCF14}" srcOrd="0" destOrd="2" presId="urn:microsoft.com/office/officeart/2005/8/layout/cycle4"/>
    <dgm:cxn modelId="{22ABAA73-5792-47A2-98E2-BFA1E5B14648}" srcId="{83C938C0-67A2-41F8-89AA-1ADCED5B7367}" destId="{8AA6E0DA-103F-403E-B138-ECE73376C1E1}" srcOrd="0" destOrd="0" parTransId="{5F20C54F-EA07-45CC-8CC6-61A8EB7DFF16}" sibTransId="{6FB9C29B-B6C9-4415-969C-AE95AA2C37BD}"/>
    <dgm:cxn modelId="{30B6B353-86A8-442F-A56E-B8EB9D5EDB6B}" type="presOf" srcId="{4BB72C42-353A-41BC-A539-73964479962D}" destId="{CBFFB44E-20D1-4596-A3CE-3AF77A447B51}" srcOrd="1" destOrd="4" presId="urn:microsoft.com/office/officeart/2005/8/layout/cycle4"/>
    <dgm:cxn modelId="{00A3387A-B5D3-4C39-A37F-7614A9C8F8F6}" type="presOf" srcId="{D4F00086-7D05-4E2E-946D-DBAD8FA3EB12}" destId="{CBFFB44E-20D1-4596-A3CE-3AF77A447B51}" srcOrd="1" destOrd="2" presId="urn:microsoft.com/office/officeart/2005/8/layout/cycle4"/>
    <dgm:cxn modelId="{6CFC077E-B88A-48BA-A284-95B7E5A4B0F8}" srcId="{46320E50-DB11-4746-9A99-9EE5BD314819}" destId="{286B0F7C-5D42-47D8-8695-99A742E27FB7}" srcOrd="4" destOrd="0" parTransId="{F2EF254A-F5A2-4462-9322-C6BCB9B34E9E}" sibTransId="{8DE81623-D5EF-4BD5-A978-22B5A4DFCE6A}"/>
    <dgm:cxn modelId="{1B431D7E-5D80-4F8A-9DBB-ADFB36504DA0}" type="presOf" srcId="{AC6E78F5-0849-462A-A8A5-969E3C3480F5}" destId="{F832A38C-8D3E-4B3D-B681-564A014DD672}" srcOrd="0" destOrd="0" presId="urn:microsoft.com/office/officeart/2005/8/layout/cycle4"/>
    <dgm:cxn modelId="{8D4B3584-F57A-4FBE-AEFE-3F22DE952A6F}" srcId="{AC6E78F5-0849-462A-A8A5-969E3C3480F5}" destId="{5B9412AB-E71D-4809-8E0B-BF9E46DB5919}" srcOrd="4" destOrd="0" parTransId="{12D5A266-E338-4EB1-A190-5A66BAFC279F}" sibTransId="{907F8614-AD43-4A08-A6FE-8866DBFD4047}"/>
    <dgm:cxn modelId="{83951889-6A4D-4768-9842-6093526B943A}" type="presOf" srcId="{4BB72C42-353A-41BC-A539-73964479962D}" destId="{32786E23-191D-416C-998B-EB3301C5D25E}" srcOrd="0" destOrd="4" presId="urn:microsoft.com/office/officeart/2005/8/layout/cycle4"/>
    <dgm:cxn modelId="{3AF28D8C-BEDA-4601-ACE4-D60FE0D84DF4}" type="presOf" srcId="{33E13FE8-D12D-479F-89FA-54297FC71921}" destId="{32786E23-191D-416C-998B-EB3301C5D25E}" srcOrd="0" destOrd="3" presId="urn:microsoft.com/office/officeart/2005/8/layout/cycle4"/>
    <dgm:cxn modelId="{941D808D-FAD4-4D30-B762-49ABE07A2458}" type="presOf" srcId="{7CD9EEAE-DA2A-4BCC-A652-754EA4AF671E}" destId="{AFBBB3E0-2E81-4872-80E3-79B8E0BB47B3}" srcOrd="0" destOrd="3" presId="urn:microsoft.com/office/officeart/2005/8/layout/cycle4"/>
    <dgm:cxn modelId="{37980092-78A4-456E-BED3-1CA1FA371926}" srcId="{AC6E78F5-0849-462A-A8A5-969E3C3480F5}" destId="{204E3CE9-220A-42BE-8C51-1BBCAA013B54}" srcOrd="7" destOrd="0" parTransId="{72208289-707B-42D9-9EE7-63C9E4F5E450}" sibTransId="{DCE09F42-0650-457B-8796-349C6AD34B2B}"/>
    <dgm:cxn modelId="{857B0295-BB24-47D6-94E9-228C2CDC32D9}" type="presOf" srcId="{1ED42C46-FF45-4366-B012-944BCE31D9AF}" destId="{AFBBB3E0-2E81-4872-80E3-79B8E0BB47B3}" srcOrd="0" destOrd="1" presId="urn:microsoft.com/office/officeart/2005/8/layout/cycle4"/>
    <dgm:cxn modelId="{D3F9129D-7C6B-4C5A-819E-7379665DB085}" type="presOf" srcId="{BCAF7AD4-8838-49BC-8D85-93BCE3E7A9AF}" destId="{CBFFB44E-20D1-4596-A3CE-3AF77A447B51}" srcOrd="1" destOrd="1" presId="urn:microsoft.com/office/officeart/2005/8/layout/cycle4"/>
    <dgm:cxn modelId="{764B229D-F19D-4589-A971-682E284F7838}" srcId="{46320E50-DB11-4746-9A99-9EE5BD314819}" destId="{0594018F-3609-454E-A319-FB811385926B}" srcOrd="0" destOrd="0" parTransId="{68DC7F71-CD84-4CCB-9DFE-89EE806893AE}" sibTransId="{D92288C2-D688-462B-A518-686993340F41}"/>
    <dgm:cxn modelId="{B70B98A2-EABA-48A1-94D2-9F3692DB8051}" type="presOf" srcId="{6C8FF6C4-B99A-4AE6-A340-A340C9FDD170}" destId="{99042B58-6575-41D4-B8E1-5B953F1D1405}" srcOrd="0" destOrd="0" presId="urn:microsoft.com/office/officeart/2005/8/layout/cycle4"/>
    <dgm:cxn modelId="{305EE4A2-EBDD-41BA-AA54-B58FE39B2A1B}" type="presOf" srcId="{449D827A-F622-48D3-9CB8-39FB1A56D98E}" destId="{D9056062-54C0-425B-8204-2E10BC9F99DC}" srcOrd="0" destOrd="2" presId="urn:microsoft.com/office/officeart/2005/8/layout/cycle4"/>
    <dgm:cxn modelId="{D799BEA5-552E-4E77-80DC-5D8A5BC1AA26}" srcId="{46320E50-DB11-4746-9A99-9EE5BD314819}" destId="{449D827A-F622-48D3-9CB8-39FB1A56D98E}" srcOrd="2" destOrd="0" parTransId="{958037FB-2313-411F-8B04-3E0065585E99}" sibTransId="{0E67ABD1-3F1C-4B7E-A0A0-4260F5312099}"/>
    <dgm:cxn modelId="{E96C5CA7-3963-4448-8383-963178A7B6D5}" srcId="{AC6E78F5-0849-462A-A8A5-969E3C3480F5}" destId="{8FBFD771-5DE7-4825-91AB-3E95C80738A3}" srcOrd="6" destOrd="0" parTransId="{E3561140-DB99-486B-B22F-2AB7EDE6B429}" sibTransId="{654EC72E-E83D-4FB6-82B6-3C5B06F6BCD3}"/>
    <dgm:cxn modelId="{AD3F2FA9-DEAD-4875-9582-75E13BCF690B}" srcId="{AC6E78F5-0849-462A-A8A5-969E3C3480F5}" destId="{896E3962-2A5B-4472-91C3-E89A08D1E461}" srcOrd="5" destOrd="0" parTransId="{E061187A-154D-4267-AFE2-BF0B3BC6BB27}" sibTransId="{CDF28F27-6E11-4BEE-9E39-F41CA7DEDDEC}"/>
    <dgm:cxn modelId="{262C5AA9-7FA9-4393-BD9B-FD2528D67359}" type="presOf" srcId="{46320E50-DB11-4746-9A99-9EE5BD314819}" destId="{A13BEDFC-5DC6-4FD5-B0DD-72242B4AF02D}" srcOrd="0" destOrd="0" presId="urn:microsoft.com/office/officeart/2005/8/layout/cycle4"/>
    <dgm:cxn modelId="{DB9E6EAA-5700-4CE6-B8EB-69C81D14C504}" type="presOf" srcId="{8FBFD771-5DE7-4825-91AB-3E95C80738A3}" destId="{EED63F35-5331-46E2-891F-64A124196F65}" srcOrd="1" destOrd="6" presId="urn:microsoft.com/office/officeart/2005/8/layout/cycle4"/>
    <dgm:cxn modelId="{6818F2AA-710A-4C0B-BA8E-C646905F0B79}" srcId="{83C938C0-67A2-41F8-89AA-1ADCED5B7367}" destId="{1ED42C46-FF45-4366-B012-944BCE31D9AF}" srcOrd="1" destOrd="0" parTransId="{90D670E0-34B6-4091-A8C9-049894F39BB6}" sibTransId="{8AC54DC8-F46B-4E1F-B9EB-43CE970E47EC}"/>
    <dgm:cxn modelId="{2EEED0AC-A49F-4C60-8B98-50369DCD5D82}" srcId="{AC6E78F5-0849-462A-A8A5-969E3C3480F5}" destId="{253147C9-621C-4D5B-84DF-C678CE847824}" srcOrd="1" destOrd="0" parTransId="{3F8EFA0C-A348-4B33-8C75-2349FECF3FC4}" sibTransId="{4A68C6B7-BF06-44D9-A0F5-0CF41D130CD7}"/>
    <dgm:cxn modelId="{8DAB41AF-43FD-4706-8F34-F07802F50210}" type="presOf" srcId="{204E3CE9-220A-42BE-8C51-1BBCAA013B54}" destId="{946924ED-B1AA-41DE-8283-7546597BCF14}" srcOrd="0" destOrd="7" presId="urn:microsoft.com/office/officeart/2005/8/layout/cycle4"/>
    <dgm:cxn modelId="{43DD71B4-D3F7-4265-94A1-4D5AA010E07E}" srcId="{83C938C0-67A2-41F8-89AA-1ADCED5B7367}" destId="{88B097E5-FA90-42DD-8763-FF064D93B407}" srcOrd="2" destOrd="0" parTransId="{AFCC5B59-5A2F-4311-828C-FC6C93DB6368}" sibTransId="{897639D3-4903-4E0A-963B-B5FED9FDEF3D}"/>
    <dgm:cxn modelId="{FFC088B5-5BE2-4975-BA02-2B6AE369224D}" type="presOf" srcId="{0594018F-3609-454E-A319-FB811385926B}" destId="{D9056062-54C0-425B-8204-2E10BC9F99DC}" srcOrd="0" destOrd="0" presId="urn:microsoft.com/office/officeart/2005/8/layout/cycle4"/>
    <dgm:cxn modelId="{24C3AFBA-ECB1-4FB2-B5B3-83411CA142EB}" type="presOf" srcId="{B154F7EB-A341-44B4-A30B-A0575FEF7B0D}" destId="{FB58D378-89D5-4179-8EEF-1D8DC4DE3D62}" srcOrd="0" destOrd="0" presId="urn:microsoft.com/office/officeart/2005/8/layout/cycle4"/>
    <dgm:cxn modelId="{8BFF80BB-5658-48AA-9F68-7E10C1E048A7}" type="presOf" srcId="{B36E4495-83C1-4ABC-BABA-04991C032BAE}" destId="{EED63F35-5331-46E2-891F-64A124196F65}" srcOrd="1" destOrd="3" presId="urn:microsoft.com/office/officeart/2005/8/layout/cycle4"/>
    <dgm:cxn modelId="{001069BE-3BFC-45AC-9942-2112D6068757}" type="presOf" srcId="{1C920692-B864-41D9-94FF-7ABFD1C23233}" destId="{DF3BB5F9-75FB-4CC0-99F4-09A10655A89B}" srcOrd="1" destOrd="3" presId="urn:microsoft.com/office/officeart/2005/8/layout/cycle4"/>
    <dgm:cxn modelId="{2B615DBF-BCEF-417B-B4FF-46880C012763}" type="presOf" srcId="{896E3962-2A5B-4472-91C3-E89A08D1E461}" destId="{EED63F35-5331-46E2-891F-64A124196F65}" srcOrd="1" destOrd="5" presId="urn:microsoft.com/office/officeart/2005/8/layout/cycle4"/>
    <dgm:cxn modelId="{2ED248C0-D039-414E-8842-209084D57F21}" srcId="{B2DB1030-F3A3-4CDE-9909-A6C422404B05}" destId="{D69E3909-E785-4CFA-B2DC-DB888AA61D2E}" srcOrd="0" destOrd="0" parTransId="{6F903166-2329-422B-972E-550FE830CDFE}" sibTransId="{47B96F9A-BED6-4ABB-8B77-7E4850D17374}"/>
    <dgm:cxn modelId="{520A10C7-45F9-42B4-8AF9-6625960A0B51}" srcId="{B154F7EB-A341-44B4-A30B-A0575FEF7B0D}" destId="{4BB72C42-353A-41BC-A539-73964479962D}" srcOrd="4" destOrd="0" parTransId="{7849A429-DD07-490B-82F9-49FF8BD62C4D}" sibTransId="{ECB93978-6680-41C5-891D-DFC1AC8FF5B5}"/>
    <dgm:cxn modelId="{978A2FCB-9699-4E36-9FD7-C485AAD1D08B}" type="presOf" srcId="{896E3962-2A5B-4472-91C3-E89A08D1E461}" destId="{946924ED-B1AA-41DE-8283-7546597BCF14}" srcOrd="0" destOrd="5" presId="urn:microsoft.com/office/officeart/2005/8/layout/cycle4"/>
    <dgm:cxn modelId="{8099D9CF-D4C1-46AB-90B8-45DDC1161F71}" srcId="{6C8FF6C4-B99A-4AE6-A340-A340C9FDD170}" destId="{83C938C0-67A2-41F8-89AA-1ADCED5B7367}" srcOrd="1" destOrd="0" parTransId="{7FD29D6A-AEC1-4DE2-B217-03AD2907FE5A}" sibTransId="{7AC85E09-E19D-4257-AF65-867B2F676DA8}"/>
    <dgm:cxn modelId="{446B0BD5-1C59-469B-B63A-83BC068B4BED}" type="presOf" srcId="{0594018F-3609-454E-A319-FB811385926B}" destId="{DF3BB5F9-75FB-4CC0-99F4-09A10655A89B}" srcOrd="1" destOrd="0" presId="urn:microsoft.com/office/officeart/2005/8/layout/cycle4"/>
    <dgm:cxn modelId="{43E4B9E0-53C0-4478-84EF-008017CEE987}" type="presOf" srcId="{8AA6E0DA-103F-403E-B138-ECE73376C1E1}" destId="{A4122258-C816-42E0-A096-13FD16291217}" srcOrd="1" destOrd="0" presId="urn:microsoft.com/office/officeart/2005/8/layout/cycle4"/>
    <dgm:cxn modelId="{AE2436E2-4F9B-41C8-921D-C92D734C9DAA}" srcId="{B154F7EB-A341-44B4-A30B-A0575FEF7B0D}" destId="{BCAF7AD4-8838-49BC-8D85-93BCE3E7A9AF}" srcOrd="1" destOrd="0" parTransId="{E7997943-BDCE-4391-9926-0FB68190C001}" sibTransId="{462CBAB6-4272-422A-8752-18C182374763}"/>
    <dgm:cxn modelId="{7B28F9E9-2BA4-4147-A26D-DBA45D2D53E1}" type="presOf" srcId="{253147C9-621C-4D5B-84DF-C678CE847824}" destId="{946924ED-B1AA-41DE-8283-7546597BCF14}" srcOrd="0" destOrd="1" presId="urn:microsoft.com/office/officeart/2005/8/layout/cycle4"/>
    <dgm:cxn modelId="{6D7858EA-DA12-4FED-AC46-6CCBE4ABAF6D}" srcId="{AC6E78F5-0849-462A-A8A5-969E3C3480F5}" destId="{AF9A3BF6-09EC-498B-A28F-AD6210BA4421}" srcOrd="2" destOrd="0" parTransId="{3E47EF05-0CCC-45F1-AA69-31DA4E791DC6}" sibTransId="{A6BE72E9-5036-4054-B8FF-A51166FB72CB}"/>
    <dgm:cxn modelId="{FDA21BF1-7D1B-451A-AE9C-072895096A30}" srcId="{B154F7EB-A341-44B4-A30B-A0575FEF7B0D}" destId="{D4F00086-7D05-4E2E-946D-DBAD8FA3EB12}" srcOrd="2" destOrd="0" parTransId="{DBA2AFFE-548C-4EC6-9087-7FAEB4BD1131}" sibTransId="{CA68D8C8-87D2-4FD6-9CF7-3F46C2E86EF2}"/>
    <dgm:cxn modelId="{2C9C70F1-93DD-4AA9-88F9-0846F10734D6}" srcId="{AC6E78F5-0849-462A-A8A5-969E3C3480F5}" destId="{86D194E4-8F07-46CE-951F-EA5927ACAAF0}" srcOrd="0" destOrd="0" parTransId="{6A6E0080-9467-4CD6-97D6-706FFFD97187}" sibTransId="{3C3413E9-30AF-460B-B7AD-6B315302E78F}"/>
    <dgm:cxn modelId="{884736F6-1C79-433B-ADC6-4C9C441E8862}" type="presOf" srcId="{7CD9EEAE-DA2A-4BCC-A652-754EA4AF671E}" destId="{A4122258-C816-42E0-A096-13FD16291217}" srcOrd="1" destOrd="3" presId="urn:microsoft.com/office/officeart/2005/8/layout/cycle4"/>
    <dgm:cxn modelId="{C8413DF7-E8CF-482E-9852-893F28441E31}" type="presOf" srcId="{86D194E4-8F07-46CE-951F-EA5927ACAAF0}" destId="{EED63F35-5331-46E2-891F-64A124196F65}" srcOrd="1" destOrd="0" presId="urn:microsoft.com/office/officeart/2005/8/layout/cycle4"/>
    <dgm:cxn modelId="{8A2F7AF9-796D-4C80-93FA-58EF4F94294A}" type="presOf" srcId="{D4F00086-7D05-4E2E-946D-DBAD8FA3EB12}" destId="{32786E23-191D-416C-998B-EB3301C5D25E}" srcOrd="0" destOrd="2" presId="urn:microsoft.com/office/officeart/2005/8/layout/cycle4"/>
    <dgm:cxn modelId="{8FE0C32E-4614-4E35-AAA6-14527EB78CC5}" type="presParOf" srcId="{99042B58-6575-41D4-B8E1-5B953F1D1405}" destId="{F0DFD985-24FC-4C07-9F0C-A631AC2D6942}" srcOrd="0" destOrd="0" presId="urn:microsoft.com/office/officeart/2005/8/layout/cycle4"/>
    <dgm:cxn modelId="{E0E3A0E6-5538-49B6-830F-337BA8CC09CB}" type="presParOf" srcId="{F0DFD985-24FC-4C07-9F0C-A631AC2D6942}" destId="{05A8CCDE-A579-464F-9BDF-3AC7380C99F3}" srcOrd="0" destOrd="0" presId="urn:microsoft.com/office/officeart/2005/8/layout/cycle4"/>
    <dgm:cxn modelId="{4120ACA2-B5C7-48BA-AE07-0A58900A17C6}" type="presParOf" srcId="{05A8CCDE-A579-464F-9BDF-3AC7380C99F3}" destId="{946924ED-B1AA-41DE-8283-7546597BCF14}" srcOrd="0" destOrd="0" presId="urn:microsoft.com/office/officeart/2005/8/layout/cycle4"/>
    <dgm:cxn modelId="{FD5E4D0E-EABE-42FD-A01B-262D1A36BC26}" type="presParOf" srcId="{05A8CCDE-A579-464F-9BDF-3AC7380C99F3}" destId="{EED63F35-5331-46E2-891F-64A124196F65}" srcOrd="1" destOrd="0" presId="urn:microsoft.com/office/officeart/2005/8/layout/cycle4"/>
    <dgm:cxn modelId="{DEEFF611-7D75-4E39-A499-F8157B01B8F5}" type="presParOf" srcId="{F0DFD985-24FC-4C07-9F0C-A631AC2D6942}" destId="{82D5CF37-F5E8-4197-9D1B-B49277799D0A}" srcOrd="1" destOrd="0" presId="urn:microsoft.com/office/officeart/2005/8/layout/cycle4"/>
    <dgm:cxn modelId="{D74E44EF-9AE9-490F-865B-92B2871D7012}" type="presParOf" srcId="{82D5CF37-F5E8-4197-9D1B-B49277799D0A}" destId="{AFBBB3E0-2E81-4872-80E3-79B8E0BB47B3}" srcOrd="0" destOrd="0" presId="urn:microsoft.com/office/officeart/2005/8/layout/cycle4"/>
    <dgm:cxn modelId="{EBDB7E59-CADB-4BE7-8AED-909C6E494FBE}" type="presParOf" srcId="{82D5CF37-F5E8-4197-9D1B-B49277799D0A}" destId="{A4122258-C816-42E0-A096-13FD16291217}" srcOrd="1" destOrd="0" presId="urn:microsoft.com/office/officeart/2005/8/layout/cycle4"/>
    <dgm:cxn modelId="{9CD203C2-2D1A-465B-AD86-520E4588C600}" type="presParOf" srcId="{F0DFD985-24FC-4C07-9F0C-A631AC2D6942}" destId="{F1E32C4E-32E5-4A51-A1EE-6D04D5BC3FBB}" srcOrd="2" destOrd="0" presId="urn:microsoft.com/office/officeart/2005/8/layout/cycle4"/>
    <dgm:cxn modelId="{463B31CD-F38E-40BD-A4C3-4F9C985A6B17}" type="presParOf" srcId="{F1E32C4E-32E5-4A51-A1EE-6D04D5BC3FBB}" destId="{32786E23-191D-416C-998B-EB3301C5D25E}" srcOrd="0" destOrd="0" presId="urn:microsoft.com/office/officeart/2005/8/layout/cycle4"/>
    <dgm:cxn modelId="{5ED27C3A-8B31-42A7-872E-14D9496A1C1F}" type="presParOf" srcId="{F1E32C4E-32E5-4A51-A1EE-6D04D5BC3FBB}" destId="{CBFFB44E-20D1-4596-A3CE-3AF77A447B51}" srcOrd="1" destOrd="0" presId="urn:microsoft.com/office/officeart/2005/8/layout/cycle4"/>
    <dgm:cxn modelId="{62704F08-5EE0-4BDE-BBF6-1CBC08BCBB23}" type="presParOf" srcId="{F0DFD985-24FC-4C07-9F0C-A631AC2D6942}" destId="{DDD7D291-1263-46D5-A56A-7536F288A733}" srcOrd="3" destOrd="0" presId="urn:microsoft.com/office/officeart/2005/8/layout/cycle4"/>
    <dgm:cxn modelId="{0E1AA57E-676E-4CD6-BA48-B93FCA2D3501}" type="presParOf" srcId="{DDD7D291-1263-46D5-A56A-7536F288A733}" destId="{D9056062-54C0-425B-8204-2E10BC9F99DC}" srcOrd="0" destOrd="0" presId="urn:microsoft.com/office/officeart/2005/8/layout/cycle4"/>
    <dgm:cxn modelId="{2BDEB3C1-A282-4B70-918B-423EA2AC4E55}" type="presParOf" srcId="{DDD7D291-1263-46D5-A56A-7536F288A733}" destId="{DF3BB5F9-75FB-4CC0-99F4-09A10655A89B}" srcOrd="1" destOrd="0" presId="urn:microsoft.com/office/officeart/2005/8/layout/cycle4"/>
    <dgm:cxn modelId="{3808DEE6-9A04-42EC-9D6E-3B2B69687315}" type="presParOf" srcId="{F0DFD985-24FC-4C07-9F0C-A631AC2D6942}" destId="{8A1504A1-413C-4343-8798-8DA90B43CCC8}" srcOrd="4" destOrd="0" presId="urn:microsoft.com/office/officeart/2005/8/layout/cycle4"/>
    <dgm:cxn modelId="{7127B75E-3336-4226-88DB-C77A29819C4D}" type="presParOf" srcId="{99042B58-6575-41D4-B8E1-5B953F1D1405}" destId="{328BEC0E-812C-45EB-B835-E89A9E9D81CA}" srcOrd="1" destOrd="0" presId="urn:microsoft.com/office/officeart/2005/8/layout/cycle4"/>
    <dgm:cxn modelId="{B0C4D5E1-D08C-4A6F-A3D8-D76FED98CA35}" type="presParOf" srcId="{328BEC0E-812C-45EB-B835-E89A9E9D81CA}" destId="{F832A38C-8D3E-4B3D-B681-564A014DD672}" srcOrd="0" destOrd="0" presId="urn:microsoft.com/office/officeart/2005/8/layout/cycle4"/>
    <dgm:cxn modelId="{92DDC589-575C-4E97-ABF5-679AD6B03232}" type="presParOf" srcId="{328BEC0E-812C-45EB-B835-E89A9E9D81CA}" destId="{36A839EC-0D98-4B4A-8C0B-03B0B3FC38AE}" srcOrd="1" destOrd="0" presId="urn:microsoft.com/office/officeart/2005/8/layout/cycle4"/>
    <dgm:cxn modelId="{62949A28-3FE5-4B59-9A38-9C64473231EA}" type="presParOf" srcId="{328BEC0E-812C-45EB-B835-E89A9E9D81CA}" destId="{FB58D378-89D5-4179-8EEF-1D8DC4DE3D62}" srcOrd="2" destOrd="0" presId="urn:microsoft.com/office/officeart/2005/8/layout/cycle4"/>
    <dgm:cxn modelId="{74434134-A0B9-4237-946C-1233B63B3F1B}" type="presParOf" srcId="{328BEC0E-812C-45EB-B835-E89A9E9D81CA}" destId="{A13BEDFC-5DC6-4FD5-B0DD-72242B4AF02D}" srcOrd="3" destOrd="0" presId="urn:microsoft.com/office/officeart/2005/8/layout/cycle4"/>
    <dgm:cxn modelId="{4D7E13C0-10A6-4748-A4E2-E44F49C19844}" type="presParOf" srcId="{328BEC0E-812C-45EB-B835-E89A9E9D81CA}" destId="{6D23B2C3-9977-43E6-8788-2C4B7C51E992}" srcOrd="4" destOrd="0" presId="urn:microsoft.com/office/officeart/2005/8/layout/cycle4"/>
    <dgm:cxn modelId="{2C57B0FF-74BD-4E73-9301-B57D96E023DB}" type="presParOf" srcId="{99042B58-6575-41D4-B8E1-5B953F1D1405}" destId="{0FEE3FD6-96EC-4810-A843-2BE0B39A36DA}" srcOrd="2" destOrd="0" presId="urn:microsoft.com/office/officeart/2005/8/layout/cycle4"/>
    <dgm:cxn modelId="{566B7A5D-67EE-45A1-841A-A773E815FCED}" type="presParOf" srcId="{99042B58-6575-41D4-B8E1-5B953F1D1405}" destId="{405CB576-E1DF-44BE-8F05-FEDE2D571F4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958BE69-D8F9-40D8-AF64-08F5C1A060ED}" type="doc">
      <dgm:prSet loTypeId="urn:microsoft.com/office/officeart/2005/8/layout/list1" loCatId="list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endParaRPr lang="en-IN"/>
        </a:p>
      </dgm:t>
    </dgm:pt>
    <dgm:pt modelId="{109762D9-C19A-412A-BB73-E0690B2F35D5}">
      <dgm:prSet phldrT="[Text]" custT="1"/>
      <dgm:spPr/>
      <dgm:t>
        <a:bodyPr/>
        <a:lstStyle/>
        <a:p>
          <a:r>
            <a:rPr lang="en-IN" sz="2000" b="0" dirty="0"/>
            <a:t>Support to various schools in organizing Guidance for Competitive Examinations and career counselling sessions</a:t>
          </a:r>
        </a:p>
      </dgm:t>
    </dgm:pt>
    <dgm:pt modelId="{B1781216-9838-4847-8CBE-C5FFB63B1138}" type="parTrans" cxnId="{87AF1B5A-290C-4FB5-B681-E1704C3BC464}">
      <dgm:prSet/>
      <dgm:spPr/>
      <dgm:t>
        <a:bodyPr/>
        <a:lstStyle/>
        <a:p>
          <a:endParaRPr lang="en-IN" b="0"/>
        </a:p>
      </dgm:t>
    </dgm:pt>
    <dgm:pt modelId="{9507E21D-247F-45C0-A85F-EFBB68697AB2}" type="sibTrans" cxnId="{87AF1B5A-290C-4FB5-B681-E1704C3BC464}">
      <dgm:prSet/>
      <dgm:spPr/>
      <dgm:t>
        <a:bodyPr/>
        <a:lstStyle/>
        <a:p>
          <a:endParaRPr lang="en-IN" b="0"/>
        </a:p>
      </dgm:t>
    </dgm:pt>
    <dgm:pt modelId="{E09F2741-4D34-48C8-BB73-9034E078CBBE}">
      <dgm:prSet phldrT="[Text]" custT="1"/>
      <dgm:spPr/>
      <dgm:t>
        <a:bodyPr/>
        <a:lstStyle/>
        <a:p>
          <a:r>
            <a:rPr lang="en-IN" sz="2000" b="0" dirty="0"/>
            <a:t>Creating a nurturing ecosystem for experiential  and enhanced  Students participation through activities  organized by Clubs and Societies, Tech Fests, Cultural and Sports Events</a:t>
          </a:r>
        </a:p>
      </dgm:t>
    </dgm:pt>
    <dgm:pt modelId="{442E0F54-9911-44C4-B93F-78BE85F07DB6}" type="parTrans" cxnId="{EAF70D1A-4837-4E7B-AC0F-C30C80B8E8BF}">
      <dgm:prSet/>
      <dgm:spPr/>
      <dgm:t>
        <a:bodyPr/>
        <a:lstStyle/>
        <a:p>
          <a:endParaRPr lang="en-IN"/>
        </a:p>
      </dgm:t>
    </dgm:pt>
    <dgm:pt modelId="{8BA5ACEA-2636-4449-9B5D-DD2851ACE8CF}" type="sibTrans" cxnId="{EAF70D1A-4837-4E7B-AC0F-C30C80B8E8BF}">
      <dgm:prSet/>
      <dgm:spPr/>
      <dgm:t>
        <a:bodyPr/>
        <a:lstStyle/>
        <a:p>
          <a:endParaRPr lang="en-IN"/>
        </a:p>
      </dgm:t>
    </dgm:pt>
    <dgm:pt modelId="{BB6E7F2A-A477-4301-8AC7-3B75791882EE}">
      <dgm:prSet phldrT="[Text]" custT="1"/>
      <dgm:spPr/>
      <dgm:t>
        <a:bodyPr/>
        <a:lstStyle/>
        <a:p>
          <a:r>
            <a:rPr lang="en-IN" sz="2000" b="0" dirty="0"/>
            <a:t>Advocating and Support in establishing a Dedicated </a:t>
          </a:r>
          <a:r>
            <a:rPr lang="en-IN" sz="2000" b="0" dirty="0" err="1"/>
            <a:t>Counseling</a:t>
          </a:r>
          <a:r>
            <a:rPr lang="en-IN" sz="2000" b="0" dirty="0"/>
            <a:t> for Mental Health and Well Being-We Dost</a:t>
          </a:r>
        </a:p>
      </dgm:t>
    </dgm:pt>
    <dgm:pt modelId="{F5049DF4-5DB8-490E-9D4D-ED8F676B2FEF}" type="parTrans" cxnId="{E94CCD54-0B82-4ED6-B53D-59013CE78C1A}">
      <dgm:prSet/>
      <dgm:spPr/>
      <dgm:t>
        <a:bodyPr/>
        <a:lstStyle/>
        <a:p>
          <a:endParaRPr lang="en-IN"/>
        </a:p>
      </dgm:t>
    </dgm:pt>
    <dgm:pt modelId="{3183ACD8-0695-4A62-BB57-F0F5D9561B6C}" type="sibTrans" cxnId="{E94CCD54-0B82-4ED6-B53D-59013CE78C1A}">
      <dgm:prSet/>
      <dgm:spPr/>
      <dgm:t>
        <a:bodyPr/>
        <a:lstStyle/>
        <a:p>
          <a:endParaRPr lang="en-IN"/>
        </a:p>
      </dgm:t>
    </dgm:pt>
    <dgm:pt modelId="{6D680E73-2FAC-4287-8EBA-FC159FA45882}">
      <dgm:prSet phldrT="[Text]" custT="1"/>
      <dgm:spPr/>
      <dgm:t>
        <a:bodyPr/>
        <a:lstStyle/>
        <a:p>
          <a:r>
            <a:rPr lang="en-IN" sz="2000" b="0" dirty="0"/>
            <a:t>Support in networking with Alumni and strengthening their engagement and reunions</a:t>
          </a:r>
        </a:p>
      </dgm:t>
    </dgm:pt>
    <dgm:pt modelId="{01A6FB78-5FC2-4A97-96D6-536E2B718AD8}" type="parTrans" cxnId="{B64EBFB7-AEB9-4B53-B378-82B6D78E48F7}">
      <dgm:prSet/>
      <dgm:spPr/>
      <dgm:t>
        <a:bodyPr/>
        <a:lstStyle/>
        <a:p>
          <a:endParaRPr lang="en-IN"/>
        </a:p>
      </dgm:t>
    </dgm:pt>
    <dgm:pt modelId="{DD48D86F-D99B-49CB-997D-110FE4F58096}" type="sibTrans" cxnId="{B64EBFB7-AEB9-4B53-B378-82B6D78E48F7}">
      <dgm:prSet/>
      <dgm:spPr/>
      <dgm:t>
        <a:bodyPr/>
        <a:lstStyle/>
        <a:p>
          <a:endParaRPr lang="en-IN"/>
        </a:p>
      </dgm:t>
    </dgm:pt>
    <dgm:pt modelId="{0BB976F3-EC7B-4BD7-975B-9B248A1F47C0}" type="pres">
      <dgm:prSet presAssocID="{B958BE69-D8F9-40D8-AF64-08F5C1A060ED}" presName="linear" presStyleCnt="0">
        <dgm:presLayoutVars>
          <dgm:dir/>
          <dgm:animLvl val="lvl"/>
          <dgm:resizeHandles val="exact"/>
        </dgm:presLayoutVars>
      </dgm:prSet>
      <dgm:spPr/>
    </dgm:pt>
    <dgm:pt modelId="{50745711-2F81-4143-92E6-C85C8FD91F60}" type="pres">
      <dgm:prSet presAssocID="{BB6E7F2A-A477-4301-8AC7-3B75791882EE}" presName="parentLin" presStyleCnt="0"/>
      <dgm:spPr/>
    </dgm:pt>
    <dgm:pt modelId="{441F91CF-3B8A-4B65-9F8B-772428C7CB8D}" type="pres">
      <dgm:prSet presAssocID="{BB6E7F2A-A477-4301-8AC7-3B75791882EE}" presName="parentLeftMargin" presStyleLbl="node1" presStyleIdx="0" presStyleCnt="4"/>
      <dgm:spPr/>
    </dgm:pt>
    <dgm:pt modelId="{337191B4-8822-419F-B3D2-91D71E54CF37}" type="pres">
      <dgm:prSet presAssocID="{BB6E7F2A-A477-4301-8AC7-3B75791882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4C16E8D-BA4A-49BD-8813-11A0676DC6E9}" type="pres">
      <dgm:prSet presAssocID="{BB6E7F2A-A477-4301-8AC7-3B75791882EE}" presName="negativeSpace" presStyleCnt="0"/>
      <dgm:spPr/>
    </dgm:pt>
    <dgm:pt modelId="{466507F0-4489-4EF5-BBFB-39FF49D27566}" type="pres">
      <dgm:prSet presAssocID="{BB6E7F2A-A477-4301-8AC7-3B75791882EE}" presName="childText" presStyleLbl="conFgAcc1" presStyleIdx="0" presStyleCnt="4">
        <dgm:presLayoutVars>
          <dgm:bulletEnabled val="1"/>
        </dgm:presLayoutVars>
      </dgm:prSet>
      <dgm:spPr/>
    </dgm:pt>
    <dgm:pt modelId="{AA7624F7-E9F2-4917-A692-A010299B27BB}" type="pres">
      <dgm:prSet presAssocID="{3183ACD8-0695-4A62-BB57-F0F5D9561B6C}" presName="spaceBetweenRectangles" presStyleCnt="0"/>
      <dgm:spPr/>
    </dgm:pt>
    <dgm:pt modelId="{B215539B-7355-4311-A981-29A22F7F9B25}" type="pres">
      <dgm:prSet presAssocID="{109762D9-C19A-412A-BB73-E0690B2F35D5}" presName="parentLin" presStyleCnt="0"/>
      <dgm:spPr/>
    </dgm:pt>
    <dgm:pt modelId="{7F7C3FC6-3B02-4F12-BBCB-5B0350D1737F}" type="pres">
      <dgm:prSet presAssocID="{109762D9-C19A-412A-BB73-E0690B2F35D5}" presName="parentLeftMargin" presStyleLbl="node1" presStyleIdx="0" presStyleCnt="4"/>
      <dgm:spPr/>
    </dgm:pt>
    <dgm:pt modelId="{732776C0-B339-403A-9348-A5E0108C3CE7}" type="pres">
      <dgm:prSet presAssocID="{109762D9-C19A-412A-BB73-E0690B2F35D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FCEEC44-8028-459C-BAF9-C47AF197D788}" type="pres">
      <dgm:prSet presAssocID="{109762D9-C19A-412A-BB73-E0690B2F35D5}" presName="negativeSpace" presStyleCnt="0"/>
      <dgm:spPr/>
    </dgm:pt>
    <dgm:pt modelId="{EE48B899-22D6-439F-9B45-AEBBF3676118}" type="pres">
      <dgm:prSet presAssocID="{109762D9-C19A-412A-BB73-E0690B2F35D5}" presName="childText" presStyleLbl="conFgAcc1" presStyleIdx="1" presStyleCnt="4">
        <dgm:presLayoutVars>
          <dgm:bulletEnabled val="1"/>
        </dgm:presLayoutVars>
      </dgm:prSet>
      <dgm:spPr/>
    </dgm:pt>
    <dgm:pt modelId="{9DABEC79-FD79-482A-A657-10F9395E76D1}" type="pres">
      <dgm:prSet presAssocID="{9507E21D-247F-45C0-A85F-EFBB68697AB2}" presName="spaceBetweenRectangles" presStyleCnt="0"/>
      <dgm:spPr/>
    </dgm:pt>
    <dgm:pt modelId="{91460C64-26EC-4593-90BA-C37E7EB071C6}" type="pres">
      <dgm:prSet presAssocID="{E09F2741-4D34-48C8-BB73-9034E078CBBE}" presName="parentLin" presStyleCnt="0"/>
      <dgm:spPr/>
    </dgm:pt>
    <dgm:pt modelId="{297F1305-CFCB-4668-A3AC-739B72074BC2}" type="pres">
      <dgm:prSet presAssocID="{E09F2741-4D34-48C8-BB73-9034E078CBBE}" presName="parentLeftMargin" presStyleLbl="node1" presStyleIdx="1" presStyleCnt="4"/>
      <dgm:spPr/>
    </dgm:pt>
    <dgm:pt modelId="{0DF1B700-C370-4C98-905E-F513632E4FEE}" type="pres">
      <dgm:prSet presAssocID="{E09F2741-4D34-48C8-BB73-9034E078CBB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ABEE3D8-1438-4ADE-8AAC-A214AA246423}" type="pres">
      <dgm:prSet presAssocID="{E09F2741-4D34-48C8-BB73-9034E078CBBE}" presName="negativeSpace" presStyleCnt="0"/>
      <dgm:spPr/>
    </dgm:pt>
    <dgm:pt modelId="{F909379A-BBAB-4FAF-BEDF-B1A9FE757D27}" type="pres">
      <dgm:prSet presAssocID="{E09F2741-4D34-48C8-BB73-9034E078CBBE}" presName="childText" presStyleLbl="conFgAcc1" presStyleIdx="2" presStyleCnt="4">
        <dgm:presLayoutVars>
          <dgm:bulletEnabled val="1"/>
        </dgm:presLayoutVars>
      </dgm:prSet>
      <dgm:spPr/>
    </dgm:pt>
    <dgm:pt modelId="{DE38B565-6DD8-4078-975E-CA3069B5AAEB}" type="pres">
      <dgm:prSet presAssocID="{8BA5ACEA-2636-4449-9B5D-DD2851ACE8CF}" presName="spaceBetweenRectangles" presStyleCnt="0"/>
      <dgm:spPr/>
    </dgm:pt>
    <dgm:pt modelId="{2783C828-23FD-45C6-9CE0-EB4E8C9D8D50}" type="pres">
      <dgm:prSet presAssocID="{6D680E73-2FAC-4287-8EBA-FC159FA45882}" presName="parentLin" presStyleCnt="0"/>
      <dgm:spPr/>
    </dgm:pt>
    <dgm:pt modelId="{460CCF89-131F-4BF7-B621-766870695768}" type="pres">
      <dgm:prSet presAssocID="{6D680E73-2FAC-4287-8EBA-FC159FA45882}" presName="parentLeftMargin" presStyleLbl="node1" presStyleIdx="2" presStyleCnt="4"/>
      <dgm:spPr/>
    </dgm:pt>
    <dgm:pt modelId="{26C559EF-53CE-4F78-97F6-2310B3A7B3A7}" type="pres">
      <dgm:prSet presAssocID="{6D680E73-2FAC-4287-8EBA-FC159FA4588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1250E8E-5E9B-467B-965A-D5D261916C86}" type="pres">
      <dgm:prSet presAssocID="{6D680E73-2FAC-4287-8EBA-FC159FA45882}" presName="negativeSpace" presStyleCnt="0"/>
      <dgm:spPr/>
    </dgm:pt>
    <dgm:pt modelId="{4706A455-FEE9-4FC8-9D0B-07FE73C4E1E0}" type="pres">
      <dgm:prSet presAssocID="{6D680E73-2FAC-4287-8EBA-FC159FA4588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AF70D1A-4837-4E7B-AC0F-C30C80B8E8BF}" srcId="{B958BE69-D8F9-40D8-AF64-08F5C1A060ED}" destId="{E09F2741-4D34-48C8-BB73-9034E078CBBE}" srcOrd="2" destOrd="0" parTransId="{442E0F54-9911-44C4-B93F-78BE85F07DB6}" sibTransId="{8BA5ACEA-2636-4449-9B5D-DD2851ACE8CF}"/>
    <dgm:cxn modelId="{4028692D-6322-4E78-9FC6-3BE30D1999CE}" type="presOf" srcId="{B958BE69-D8F9-40D8-AF64-08F5C1A060ED}" destId="{0BB976F3-EC7B-4BD7-975B-9B248A1F47C0}" srcOrd="0" destOrd="0" presId="urn:microsoft.com/office/officeart/2005/8/layout/list1"/>
    <dgm:cxn modelId="{E94CCD54-0B82-4ED6-B53D-59013CE78C1A}" srcId="{B958BE69-D8F9-40D8-AF64-08F5C1A060ED}" destId="{BB6E7F2A-A477-4301-8AC7-3B75791882EE}" srcOrd="0" destOrd="0" parTransId="{F5049DF4-5DB8-490E-9D4D-ED8F676B2FEF}" sibTransId="{3183ACD8-0695-4A62-BB57-F0F5D9561B6C}"/>
    <dgm:cxn modelId="{87AF1B5A-290C-4FB5-B681-E1704C3BC464}" srcId="{B958BE69-D8F9-40D8-AF64-08F5C1A060ED}" destId="{109762D9-C19A-412A-BB73-E0690B2F35D5}" srcOrd="1" destOrd="0" parTransId="{B1781216-9838-4847-8CBE-C5FFB63B1138}" sibTransId="{9507E21D-247F-45C0-A85F-EFBB68697AB2}"/>
    <dgm:cxn modelId="{21174680-8E90-40E7-A950-A3547C00A98B}" type="presOf" srcId="{E09F2741-4D34-48C8-BB73-9034E078CBBE}" destId="{297F1305-CFCB-4668-A3AC-739B72074BC2}" srcOrd="0" destOrd="0" presId="urn:microsoft.com/office/officeart/2005/8/layout/list1"/>
    <dgm:cxn modelId="{DBDF838E-A378-427E-9AE8-A52A38A397B3}" type="presOf" srcId="{109762D9-C19A-412A-BB73-E0690B2F35D5}" destId="{7F7C3FC6-3B02-4F12-BBCB-5B0350D1737F}" srcOrd="0" destOrd="0" presId="urn:microsoft.com/office/officeart/2005/8/layout/list1"/>
    <dgm:cxn modelId="{7E603395-50E4-46A9-80EF-087764E6FA8A}" type="presOf" srcId="{E09F2741-4D34-48C8-BB73-9034E078CBBE}" destId="{0DF1B700-C370-4C98-905E-F513632E4FEE}" srcOrd="1" destOrd="0" presId="urn:microsoft.com/office/officeart/2005/8/layout/list1"/>
    <dgm:cxn modelId="{B64EBFB7-AEB9-4B53-B378-82B6D78E48F7}" srcId="{B958BE69-D8F9-40D8-AF64-08F5C1A060ED}" destId="{6D680E73-2FAC-4287-8EBA-FC159FA45882}" srcOrd="3" destOrd="0" parTransId="{01A6FB78-5FC2-4A97-96D6-536E2B718AD8}" sibTransId="{DD48D86F-D99B-49CB-997D-110FE4F58096}"/>
    <dgm:cxn modelId="{7FD7BAB8-CEC5-4545-A0AD-9A5FB8734942}" type="presOf" srcId="{6D680E73-2FAC-4287-8EBA-FC159FA45882}" destId="{460CCF89-131F-4BF7-B621-766870695768}" srcOrd="0" destOrd="0" presId="urn:microsoft.com/office/officeart/2005/8/layout/list1"/>
    <dgm:cxn modelId="{BBCC52CB-33E7-4E01-AFB4-0276B6471240}" type="presOf" srcId="{BB6E7F2A-A477-4301-8AC7-3B75791882EE}" destId="{337191B4-8822-419F-B3D2-91D71E54CF37}" srcOrd="1" destOrd="0" presId="urn:microsoft.com/office/officeart/2005/8/layout/list1"/>
    <dgm:cxn modelId="{95EB18D1-D2FA-49D8-B4BA-2E10E1A2D830}" type="presOf" srcId="{6D680E73-2FAC-4287-8EBA-FC159FA45882}" destId="{26C559EF-53CE-4F78-97F6-2310B3A7B3A7}" srcOrd="1" destOrd="0" presId="urn:microsoft.com/office/officeart/2005/8/layout/list1"/>
    <dgm:cxn modelId="{1AA204F4-E09F-4AB3-A3CE-996813C3CEEC}" type="presOf" srcId="{109762D9-C19A-412A-BB73-E0690B2F35D5}" destId="{732776C0-B339-403A-9348-A5E0108C3CE7}" srcOrd="1" destOrd="0" presId="urn:microsoft.com/office/officeart/2005/8/layout/list1"/>
    <dgm:cxn modelId="{F7B55EFA-FD79-44CE-933C-E00580CE1137}" type="presOf" srcId="{BB6E7F2A-A477-4301-8AC7-3B75791882EE}" destId="{441F91CF-3B8A-4B65-9F8B-772428C7CB8D}" srcOrd="0" destOrd="0" presId="urn:microsoft.com/office/officeart/2005/8/layout/list1"/>
    <dgm:cxn modelId="{AC28A291-FA2B-476E-ADEF-92440E676990}" type="presParOf" srcId="{0BB976F3-EC7B-4BD7-975B-9B248A1F47C0}" destId="{50745711-2F81-4143-92E6-C85C8FD91F60}" srcOrd="0" destOrd="0" presId="urn:microsoft.com/office/officeart/2005/8/layout/list1"/>
    <dgm:cxn modelId="{C4D3EC60-C046-474C-BFE1-97E7BC2A6D45}" type="presParOf" srcId="{50745711-2F81-4143-92E6-C85C8FD91F60}" destId="{441F91CF-3B8A-4B65-9F8B-772428C7CB8D}" srcOrd="0" destOrd="0" presId="urn:microsoft.com/office/officeart/2005/8/layout/list1"/>
    <dgm:cxn modelId="{6E39D4AD-06C6-4F47-AD2F-CC0D4D5F6B87}" type="presParOf" srcId="{50745711-2F81-4143-92E6-C85C8FD91F60}" destId="{337191B4-8822-419F-B3D2-91D71E54CF37}" srcOrd="1" destOrd="0" presId="urn:microsoft.com/office/officeart/2005/8/layout/list1"/>
    <dgm:cxn modelId="{B3B084AA-A97D-433A-B7BD-83305CD120BD}" type="presParOf" srcId="{0BB976F3-EC7B-4BD7-975B-9B248A1F47C0}" destId="{04C16E8D-BA4A-49BD-8813-11A0676DC6E9}" srcOrd="1" destOrd="0" presId="urn:microsoft.com/office/officeart/2005/8/layout/list1"/>
    <dgm:cxn modelId="{AC299E60-3A2C-4F36-93A2-FF74A8A4056F}" type="presParOf" srcId="{0BB976F3-EC7B-4BD7-975B-9B248A1F47C0}" destId="{466507F0-4489-4EF5-BBFB-39FF49D27566}" srcOrd="2" destOrd="0" presId="urn:microsoft.com/office/officeart/2005/8/layout/list1"/>
    <dgm:cxn modelId="{EDE24B55-0A20-41A6-84A0-5D3E32F503D6}" type="presParOf" srcId="{0BB976F3-EC7B-4BD7-975B-9B248A1F47C0}" destId="{AA7624F7-E9F2-4917-A692-A010299B27BB}" srcOrd="3" destOrd="0" presId="urn:microsoft.com/office/officeart/2005/8/layout/list1"/>
    <dgm:cxn modelId="{0121DBE6-E990-49E5-9701-0610EE6D3272}" type="presParOf" srcId="{0BB976F3-EC7B-4BD7-975B-9B248A1F47C0}" destId="{B215539B-7355-4311-A981-29A22F7F9B25}" srcOrd="4" destOrd="0" presId="urn:microsoft.com/office/officeart/2005/8/layout/list1"/>
    <dgm:cxn modelId="{0553510A-6642-4C75-A49F-FB85EBA4403C}" type="presParOf" srcId="{B215539B-7355-4311-A981-29A22F7F9B25}" destId="{7F7C3FC6-3B02-4F12-BBCB-5B0350D1737F}" srcOrd="0" destOrd="0" presId="urn:microsoft.com/office/officeart/2005/8/layout/list1"/>
    <dgm:cxn modelId="{883C8BA9-7B07-437C-9686-92F52288FA60}" type="presParOf" srcId="{B215539B-7355-4311-A981-29A22F7F9B25}" destId="{732776C0-B339-403A-9348-A5E0108C3CE7}" srcOrd="1" destOrd="0" presId="urn:microsoft.com/office/officeart/2005/8/layout/list1"/>
    <dgm:cxn modelId="{26218996-1392-48FE-9AF9-A7DDB04A2397}" type="presParOf" srcId="{0BB976F3-EC7B-4BD7-975B-9B248A1F47C0}" destId="{FFCEEC44-8028-459C-BAF9-C47AF197D788}" srcOrd="5" destOrd="0" presId="urn:microsoft.com/office/officeart/2005/8/layout/list1"/>
    <dgm:cxn modelId="{60B87427-7037-44FF-BE48-6DB3FD3674D8}" type="presParOf" srcId="{0BB976F3-EC7B-4BD7-975B-9B248A1F47C0}" destId="{EE48B899-22D6-439F-9B45-AEBBF3676118}" srcOrd="6" destOrd="0" presId="urn:microsoft.com/office/officeart/2005/8/layout/list1"/>
    <dgm:cxn modelId="{25767CE2-AE43-4DC8-B770-27F014617365}" type="presParOf" srcId="{0BB976F3-EC7B-4BD7-975B-9B248A1F47C0}" destId="{9DABEC79-FD79-482A-A657-10F9395E76D1}" srcOrd="7" destOrd="0" presId="urn:microsoft.com/office/officeart/2005/8/layout/list1"/>
    <dgm:cxn modelId="{E6BDAFEE-7D2C-4738-9B90-6849036F11A8}" type="presParOf" srcId="{0BB976F3-EC7B-4BD7-975B-9B248A1F47C0}" destId="{91460C64-26EC-4593-90BA-C37E7EB071C6}" srcOrd="8" destOrd="0" presId="urn:microsoft.com/office/officeart/2005/8/layout/list1"/>
    <dgm:cxn modelId="{B1ECAC0C-AC83-466C-B025-33AA02DD7FF4}" type="presParOf" srcId="{91460C64-26EC-4593-90BA-C37E7EB071C6}" destId="{297F1305-CFCB-4668-A3AC-739B72074BC2}" srcOrd="0" destOrd="0" presId="urn:microsoft.com/office/officeart/2005/8/layout/list1"/>
    <dgm:cxn modelId="{4877120C-6860-4A57-94FA-201FACB1C989}" type="presParOf" srcId="{91460C64-26EC-4593-90BA-C37E7EB071C6}" destId="{0DF1B700-C370-4C98-905E-F513632E4FEE}" srcOrd="1" destOrd="0" presId="urn:microsoft.com/office/officeart/2005/8/layout/list1"/>
    <dgm:cxn modelId="{3BDD350C-E7A6-4D13-8BE9-5FC550DB8FEC}" type="presParOf" srcId="{0BB976F3-EC7B-4BD7-975B-9B248A1F47C0}" destId="{DABEE3D8-1438-4ADE-8AAC-A214AA246423}" srcOrd="9" destOrd="0" presId="urn:microsoft.com/office/officeart/2005/8/layout/list1"/>
    <dgm:cxn modelId="{50904BCD-4E01-4076-AD0B-502DA59E188C}" type="presParOf" srcId="{0BB976F3-EC7B-4BD7-975B-9B248A1F47C0}" destId="{F909379A-BBAB-4FAF-BEDF-B1A9FE757D27}" srcOrd="10" destOrd="0" presId="urn:microsoft.com/office/officeart/2005/8/layout/list1"/>
    <dgm:cxn modelId="{68D4B982-7EF5-46B9-B900-06E9883DCA08}" type="presParOf" srcId="{0BB976F3-EC7B-4BD7-975B-9B248A1F47C0}" destId="{DE38B565-6DD8-4078-975E-CA3069B5AAEB}" srcOrd="11" destOrd="0" presId="urn:microsoft.com/office/officeart/2005/8/layout/list1"/>
    <dgm:cxn modelId="{F34424D2-34A8-40E4-9EA6-538D9BD212FF}" type="presParOf" srcId="{0BB976F3-EC7B-4BD7-975B-9B248A1F47C0}" destId="{2783C828-23FD-45C6-9CE0-EB4E8C9D8D50}" srcOrd="12" destOrd="0" presId="urn:microsoft.com/office/officeart/2005/8/layout/list1"/>
    <dgm:cxn modelId="{FD47B5BA-9FC2-4DC5-8FF3-0D12E3353529}" type="presParOf" srcId="{2783C828-23FD-45C6-9CE0-EB4E8C9D8D50}" destId="{460CCF89-131F-4BF7-B621-766870695768}" srcOrd="0" destOrd="0" presId="urn:microsoft.com/office/officeart/2005/8/layout/list1"/>
    <dgm:cxn modelId="{5021EAF6-26FB-4ABF-8F85-098BB2C3D711}" type="presParOf" srcId="{2783C828-23FD-45C6-9CE0-EB4E8C9D8D50}" destId="{26C559EF-53CE-4F78-97F6-2310B3A7B3A7}" srcOrd="1" destOrd="0" presId="urn:microsoft.com/office/officeart/2005/8/layout/list1"/>
    <dgm:cxn modelId="{23B31B25-B95F-4EC8-B083-D7874B52616A}" type="presParOf" srcId="{0BB976F3-EC7B-4BD7-975B-9B248A1F47C0}" destId="{61250E8E-5E9B-467B-965A-D5D261916C86}" srcOrd="13" destOrd="0" presId="urn:microsoft.com/office/officeart/2005/8/layout/list1"/>
    <dgm:cxn modelId="{F21B1D81-2636-444A-AB20-19DB07B8EFF6}" type="presParOf" srcId="{0BB976F3-EC7B-4BD7-975B-9B248A1F47C0}" destId="{4706A455-FEE9-4FC8-9D0B-07FE73C4E1E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F471588-B16D-4169-8F5B-8056B4589F0E}" type="doc">
      <dgm:prSet loTypeId="urn:microsoft.com/office/officeart/2005/8/layout/pyramid2" loCatId="list" qsTypeId="urn:microsoft.com/office/officeart/2005/8/quickstyle/simple3" qsCatId="simple" csTypeId="urn:microsoft.com/office/officeart/2005/8/colors/accent1_2" csCatId="accent1" phldr="1"/>
      <dgm:spPr/>
    </dgm:pt>
    <dgm:pt modelId="{4CBC84F4-C7B3-45CB-9706-2C6E3AA9152B}">
      <dgm:prSet phldrT="[Text]"/>
      <dgm:spPr>
        <a:solidFill>
          <a:schemeClr val="accent4">
            <a:lumMod val="60000"/>
            <a:lumOff val="40000"/>
            <a:alpha val="89804"/>
          </a:schemeClr>
        </a:solidFill>
      </dgm:spPr>
      <dgm:t>
        <a:bodyPr/>
        <a:lstStyle/>
        <a:p>
          <a:r>
            <a:rPr lang="en-IN" b="1" dirty="0">
              <a:solidFill>
                <a:schemeClr val="tx1"/>
              </a:solidFill>
            </a:rPr>
            <a:t>Approval and Documentation Process</a:t>
          </a:r>
        </a:p>
      </dgm:t>
    </dgm:pt>
    <dgm:pt modelId="{DDC3F232-DF7B-4FE0-B16B-70BB1D551B2D}" type="parTrans" cxnId="{D472658A-66CC-48CA-8F5D-384D72C180DE}">
      <dgm:prSet/>
      <dgm:spPr/>
      <dgm:t>
        <a:bodyPr/>
        <a:lstStyle/>
        <a:p>
          <a:endParaRPr lang="en-IN"/>
        </a:p>
      </dgm:t>
    </dgm:pt>
    <dgm:pt modelId="{B799F496-9B0F-475B-AC85-54D12449C4C4}" type="sibTrans" cxnId="{D472658A-66CC-48CA-8F5D-384D72C180DE}">
      <dgm:prSet/>
      <dgm:spPr/>
      <dgm:t>
        <a:bodyPr/>
        <a:lstStyle/>
        <a:p>
          <a:endParaRPr lang="en-IN"/>
        </a:p>
      </dgm:t>
    </dgm:pt>
    <dgm:pt modelId="{2C60A45F-F0EE-4829-92FC-5C8FC1888851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IN" b="1" dirty="0">
              <a:solidFill>
                <a:schemeClr val="tx1"/>
              </a:solidFill>
            </a:rPr>
            <a:t>Committees Documentation</a:t>
          </a:r>
        </a:p>
      </dgm:t>
    </dgm:pt>
    <dgm:pt modelId="{177E8A08-41BD-4758-88D9-F9C7E05AAF81}" type="parTrans" cxnId="{C9725F0F-07B3-4075-BBEC-20ACAF4D6DC7}">
      <dgm:prSet/>
      <dgm:spPr/>
      <dgm:t>
        <a:bodyPr/>
        <a:lstStyle/>
        <a:p>
          <a:endParaRPr lang="en-IN"/>
        </a:p>
      </dgm:t>
    </dgm:pt>
    <dgm:pt modelId="{76E75CFB-3E1C-433A-A427-F4C864D89E23}" type="sibTrans" cxnId="{C9725F0F-07B3-4075-BBEC-20ACAF4D6DC7}">
      <dgm:prSet/>
      <dgm:spPr/>
      <dgm:t>
        <a:bodyPr/>
        <a:lstStyle/>
        <a:p>
          <a:endParaRPr lang="en-IN"/>
        </a:p>
      </dgm:t>
    </dgm:pt>
    <dgm:pt modelId="{ABEBBB89-060D-4A43-B8D5-8EC16DC08B9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IN" b="1" dirty="0">
              <a:solidFill>
                <a:schemeClr val="tx1"/>
              </a:solidFill>
            </a:rPr>
            <a:t>Event Execution</a:t>
          </a:r>
        </a:p>
      </dgm:t>
    </dgm:pt>
    <dgm:pt modelId="{48EEF57D-16FB-4D8F-AE9E-D139DF32C5F3}" type="parTrans" cxnId="{9E52681B-76B8-4B58-B87E-DEA74FBBD85D}">
      <dgm:prSet/>
      <dgm:spPr/>
      <dgm:t>
        <a:bodyPr/>
        <a:lstStyle/>
        <a:p>
          <a:endParaRPr lang="en-IN"/>
        </a:p>
      </dgm:t>
    </dgm:pt>
    <dgm:pt modelId="{518333AD-AAA2-4EF6-80E1-A1B725F99889}" type="sibTrans" cxnId="{9E52681B-76B8-4B58-B87E-DEA74FBBD85D}">
      <dgm:prSet/>
      <dgm:spPr/>
      <dgm:t>
        <a:bodyPr/>
        <a:lstStyle/>
        <a:p>
          <a:endParaRPr lang="en-IN"/>
        </a:p>
      </dgm:t>
    </dgm:pt>
    <dgm:pt modelId="{502A0972-8166-425D-96F6-40F1337DE239}" type="pres">
      <dgm:prSet presAssocID="{8F471588-B16D-4169-8F5B-8056B4589F0E}" presName="compositeShape" presStyleCnt="0">
        <dgm:presLayoutVars>
          <dgm:dir/>
          <dgm:resizeHandles/>
        </dgm:presLayoutVars>
      </dgm:prSet>
      <dgm:spPr/>
    </dgm:pt>
    <dgm:pt modelId="{3D4050FA-E37E-41BA-AFD7-110A9BB04A81}" type="pres">
      <dgm:prSet presAssocID="{8F471588-B16D-4169-8F5B-8056B4589F0E}" presName="pyramid" presStyleLbl="node1" presStyleIdx="0" presStyleCnt="1" custLinFactNeighborX="-4596" custLinFactNeighborY="-2693"/>
      <dgm:spPr/>
    </dgm:pt>
    <dgm:pt modelId="{1CB6FD36-C55E-41F0-9D9C-3597C461FF45}" type="pres">
      <dgm:prSet presAssocID="{8F471588-B16D-4169-8F5B-8056B4589F0E}" presName="theList" presStyleCnt="0"/>
      <dgm:spPr/>
    </dgm:pt>
    <dgm:pt modelId="{9BEFD48D-832C-4492-A249-6926B73C988C}" type="pres">
      <dgm:prSet presAssocID="{4CBC84F4-C7B3-45CB-9706-2C6E3AA9152B}" presName="aNode" presStyleLbl="fgAcc1" presStyleIdx="0" presStyleCnt="3">
        <dgm:presLayoutVars>
          <dgm:bulletEnabled val="1"/>
        </dgm:presLayoutVars>
      </dgm:prSet>
      <dgm:spPr/>
    </dgm:pt>
    <dgm:pt modelId="{AB37347A-28A4-4CF6-86F9-4E9F039B141B}" type="pres">
      <dgm:prSet presAssocID="{4CBC84F4-C7B3-45CB-9706-2C6E3AA9152B}" presName="aSpace" presStyleCnt="0"/>
      <dgm:spPr/>
    </dgm:pt>
    <dgm:pt modelId="{CAA947ED-607D-40B1-A858-FC6DC48E83D3}" type="pres">
      <dgm:prSet presAssocID="{2C60A45F-F0EE-4829-92FC-5C8FC1888851}" presName="aNode" presStyleLbl="fgAcc1" presStyleIdx="1" presStyleCnt="3">
        <dgm:presLayoutVars>
          <dgm:bulletEnabled val="1"/>
        </dgm:presLayoutVars>
      </dgm:prSet>
      <dgm:spPr/>
    </dgm:pt>
    <dgm:pt modelId="{15B803B2-418F-4CB2-ABC1-3FC232A5267C}" type="pres">
      <dgm:prSet presAssocID="{2C60A45F-F0EE-4829-92FC-5C8FC1888851}" presName="aSpace" presStyleCnt="0"/>
      <dgm:spPr/>
    </dgm:pt>
    <dgm:pt modelId="{A511736A-A469-441F-8EC7-981F608F0E13}" type="pres">
      <dgm:prSet presAssocID="{ABEBBB89-060D-4A43-B8D5-8EC16DC08B97}" presName="aNode" presStyleLbl="fgAcc1" presStyleIdx="2" presStyleCnt="3">
        <dgm:presLayoutVars>
          <dgm:bulletEnabled val="1"/>
        </dgm:presLayoutVars>
      </dgm:prSet>
      <dgm:spPr/>
    </dgm:pt>
    <dgm:pt modelId="{5B0BB0B2-162F-4449-8A57-78E8B7DD4921}" type="pres">
      <dgm:prSet presAssocID="{ABEBBB89-060D-4A43-B8D5-8EC16DC08B97}" presName="aSpace" presStyleCnt="0"/>
      <dgm:spPr/>
    </dgm:pt>
  </dgm:ptLst>
  <dgm:cxnLst>
    <dgm:cxn modelId="{C9725F0F-07B3-4075-BBEC-20ACAF4D6DC7}" srcId="{8F471588-B16D-4169-8F5B-8056B4589F0E}" destId="{2C60A45F-F0EE-4829-92FC-5C8FC1888851}" srcOrd="1" destOrd="0" parTransId="{177E8A08-41BD-4758-88D9-F9C7E05AAF81}" sibTransId="{76E75CFB-3E1C-433A-A427-F4C864D89E23}"/>
    <dgm:cxn modelId="{FD77A61A-52D7-4996-A7B4-14ED1036C3CD}" type="presOf" srcId="{2C60A45F-F0EE-4829-92FC-5C8FC1888851}" destId="{CAA947ED-607D-40B1-A858-FC6DC48E83D3}" srcOrd="0" destOrd="0" presId="urn:microsoft.com/office/officeart/2005/8/layout/pyramid2"/>
    <dgm:cxn modelId="{9E52681B-76B8-4B58-B87E-DEA74FBBD85D}" srcId="{8F471588-B16D-4169-8F5B-8056B4589F0E}" destId="{ABEBBB89-060D-4A43-B8D5-8EC16DC08B97}" srcOrd="2" destOrd="0" parTransId="{48EEF57D-16FB-4D8F-AE9E-D139DF32C5F3}" sibTransId="{518333AD-AAA2-4EF6-80E1-A1B725F99889}"/>
    <dgm:cxn modelId="{D8C64245-1FFA-4C04-9750-EDF622B3DFD2}" type="presOf" srcId="{8F471588-B16D-4169-8F5B-8056B4589F0E}" destId="{502A0972-8166-425D-96F6-40F1337DE239}" srcOrd="0" destOrd="0" presId="urn:microsoft.com/office/officeart/2005/8/layout/pyramid2"/>
    <dgm:cxn modelId="{D472658A-66CC-48CA-8F5D-384D72C180DE}" srcId="{8F471588-B16D-4169-8F5B-8056B4589F0E}" destId="{4CBC84F4-C7B3-45CB-9706-2C6E3AA9152B}" srcOrd="0" destOrd="0" parTransId="{DDC3F232-DF7B-4FE0-B16B-70BB1D551B2D}" sibTransId="{B799F496-9B0F-475B-AC85-54D12449C4C4}"/>
    <dgm:cxn modelId="{9191AA97-2127-4A18-A98D-38F3493D56BC}" type="presOf" srcId="{ABEBBB89-060D-4A43-B8D5-8EC16DC08B97}" destId="{A511736A-A469-441F-8EC7-981F608F0E13}" srcOrd="0" destOrd="0" presId="urn:microsoft.com/office/officeart/2005/8/layout/pyramid2"/>
    <dgm:cxn modelId="{297586A1-4EF3-4B57-8C2C-B44E6D814258}" type="presOf" srcId="{4CBC84F4-C7B3-45CB-9706-2C6E3AA9152B}" destId="{9BEFD48D-832C-4492-A249-6926B73C988C}" srcOrd="0" destOrd="0" presId="urn:microsoft.com/office/officeart/2005/8/layout/pyramid2"/>
    <dgm:cxn modelId="{DB125F11-5501-47E1-B5AE-E1176E640D6C}" type="presParOf" srcId="{502A0972-8166-425D-96F6-40F1337DE239}" destId="{3D4050FA-E37E-41BA-AFD7-110A9BB04A81}" srcOrd="0" destOrd="0" presId="urn:microsoft.com/office/officeart/2005/8/layout/pyramid2"/>
    <dgm:cxn modelId="{086602EB-6E56-4858-B5E5-ED21F1D0D10D}" type="presParOf" srcId="{502A0972-8166-425D-96F6-40F1337DE239}" destId="{1CB6FD36-C55E-41F0-9D9C-3597C461FF45}" srcOrd="1" destOrd="0" presId="urn:microsoft.com/office/officeart/2005/8/layout/pyramid2"/>
    <dgm:cxn modelId="{13CDA20F-126E-492C-9380-B54FA43325EA}" type="presParOf" srcId="{1CB6FD36-C55E-41F0-9D9C-3597C461FF45}" destId="{9BEFD48D-832C-4492-A249-6926B73C988C}" srcOrd="0" destOrd="0" presId="urn:microsoft.com/office/officeart/2005/8/layout/pyramid2"/>
    <dgm:cxn modelId="{3CA30A80-41B2-43F9-A335-946E171A24D9}" type="presParOf" srcId="{1CB6FD36-C55E-41F0-9D9C-3597C461FF45}" destId="{AB37347A-28A4-4CF6-86F9-4E9F039B141B}" srcOrd="1" destOrd="0" presId="urn:microsoft.com/office/officeart/2005/8/layout/pyramid2"/>
    <dgm:cxn modelId="{28E271E6-F2BA-473A-8925-AF4F48BEE7EE}" type="presParOf" srcId="{1CB6FD36-C55E-41F0-9D9C-3597C461FF45}" destId="{CAA947ED-607D-40B1-A858-FC6DC48E83D3}" srcOrd="2" destOrd="0" presId="urn:microsoft.com/office/officeart/2005/8/layout/pyramid2"/>
    <dgm:cxn modelId="{4B2BE985-F416-4479-8632-E8461E2C43BC}" type="presParOf" srcId="{1CB6FD36-C55E-41F0-9D9C-3597C461FF45}" destId="{15B803B2-418F-4CB2-ABC1-3FC232A5267C}" srcOrd="3" destOrd="0" presId="urn:microsoft.com/office/officeart/2005/8/layout/pyramid2"/>
    <dgm:cxn modelId="{D2F74910-12EC-4388-B249-BE9DD5B201D4}" type="presParOf" srcId="{1CB6FD36-C55E-41F0-9D9C-3597C461FF45}" destId="{A511736A-A469-441F-8EC7-981F608F0E13}" srcOrd="4" destOrd="0" presId="urn:microsoft.com/office/officeart/2005/8/layout/pyramid2"/>
    <dgm:cxn modelId="{F88222B1-F73B-4782-B14A-CEB37D111EED}" type="presParOf" srcId="{1CB6FD36-C55E-41F0-9D9C-3597C461FF45}" destId="{5B0BB0B2-162F-4449-8A57-78E8B7DD492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958BE69-D8F9-40D8-AF64-08F5C1A060ED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DF95799E-74B3-4EFA-87B1-02EC9C35BA6B}">
      <dgm:prSet phldrT="[Text]"/>
      <dgm:spPr/>
      <dgm:t>
        <a:bodyPr/>
        <a:lstStyle/>
        <a:p>
          <a:r>
            <a:rPr lang="en-IN" b="0" dirty="0"/>
            <a:t>Effective Functioning through Committees</a:t>
          </a:r>
        </a:p>
      </dgm:t>
    </dgm:pt>
    <dgm:pt modelId="{19B5C7CF-84E6-4947-955F-EC15983D0B3A}" type="sibTrans" cxnId="{05957299-2ECE-44CF-A467-C59FC0E1A04D}">
      <dgm:prSet/>
      <dgm:spPr/>
      <dgm:t>
        <a:bodyPr/>
        <a:lstStyle/>
        <a:p>
          <a:endParaRPr lang="en-IN"/>
        </a:p>
      </dgm:t>
    </dgm:pt>
    <dgm:pt modelId="{31B3FDEF-39F7-4C4A-BCCA-38C9CBF6D41F}" type="parTrans" cxnId="{05957299-2ECE-44CF-A467-C59FC0E1A04D}">
      <dgm:prSet/>
      <dgm:spPr/>
      <dgm:t>
        <a:bodyPr/>
        <a:lstStyle/>
        <a:p>
          <a:endParaRPr lang="en-IN"/>
        </a:p>
      </dgm:t>
    </dgm:pt>
    <dgm:pt modelId="{8E740BF8-9EE2-4EC8-9343-5246CFB15769}">
      <dgm:prSet phldrT="[Text]"/>
      <dgm:spPr/>
      <dgm:t>
        <a:bodyPr/>
        <a:lstStyle/>
        <a:p>
          <a:r>
            <a:rPr lang="en-US" b="0" dirty="0"/>
            <a:t>Strategic Planning and Review Mechanism</a:t>
          </a:r>
          <a:endParaRPr lang="en-IN" b="0" dirty="0"/>
        </a:p>
      </dgm:t>
    </dgm:pt>
    <dgm:pt modelId="{BD2F22AA-FD7E-4F69-B572-77C067D8ED65}" type="parTrans" cxnId="{EB4CB798-B812-46EB-93AC-84E853D4B386}">
      <dgm:prSet/>
      <dgm:spPr/>
      <dgm:t>
        <a:bodyPr/>
        <a:lstStyle/>
        <a:p>
          <a:endParaRPr lang="en-IN"/>
        </a:p>
      </dgm:t>
    </dgm:pt>
    <dgm:pt modelId="{35CFE08F-72CC-4F3C-92D8-7F851C84D1E3}" type="sibTrans" cxnId="{EB4CB798-B812-46EB-93AC-84E853D4B386}">
      <dgm:prSet/>
      <dgm:spPr/>
      <dgm:t>
        <a:bodyPr/>
        <a:lstStyle/>
        <a:p>
          <a:endParaRPr lang="en-IN"/>
        </a:p>
      </dgm:t>
    </dgm:pt>
    <dgm:pt modelId="{AA69D0C0-48BB-4258-ACD4-2712FF2F8AF8}">
      <dgm:prSet phldrT="[Text]"/>
      <dgm:spPr/>
      <dgm:t>
        <a:bodyPr/>
        <a:lstStyle/>
        <a:p>
          <a:r>
            <a:rPr lang="en-IN" b="0" dirty="0"/>
            <a:t>NEP 2020 Implementation in a Phased Manner</a:t>
          </a:r>
        </a:p>
      </dgm:t>
    </dgm:pt>
    <dgm:pt modelId="{4977E692-6254-4747-8F8A-011E3A22BA9C}" type="parTrans" cxnId="{0014F0EE-5EC7-4EBF-A778-342AFF5DA76F}">
      <dgm:prSet/>
      <dgm:spPr/>
      <dgm:t>
        <a:bodyPr/>
        <a:lstStyle/>
        <a:p>
          <a:endParaRPr lang="en-IN"/>
        </a:p>
      </dgm:t>
    </dgm:pt>
    <dgm:pt modelId="{0AA84B92-54CC-4CC8-9DD6-869F3706F003}" type="sibTrans" cxnId="{0014F0EE-5EC7-4EBF-A778-342AFF5DA76F}">
      <dgm:prSet/>
      <dgm:spPr/>
      <dgm:t>
        <a:bodyPr/>
        <a:lstStyle/>
        <a:p>
          <a:endParaRPr lang="en-IN"/>
        </a:p>
      </dgm:t>
    </dgm:pt>
    <dgm:pt modelId="{AE45F38E-AA04-411F-A149-468823DD40DD}">
      <dgm:prSet phldrT="[Text]"/>
      <dgm:spPr/>
      <dgm:t>
        <a:bodyPr/>
        <a:lstStyle/>
        <a:p>
          <a:r>
            <a:rPr lang="en-IN" b="0" dirty="0"/>
            <a:t>E-Governance</a:t>
          </a:r>
        </a:p>
      </dgm:t>
    </dgm:pt>
    <dgm:pt modelId="{00A6B14B-DD98-48F8-86F6-3D0D3E3E9F47}" type="parTrans" cxnId="{D70FE9D0-E631-42F8-B3A9-BCDF03C177B3}">
      <dgm:prSet/>
      <dgm:spPr/>
      <dgm:t>
        <a:bodyPr/>
        <a:lstStyle/>
        <a:p>
          <a:endParaRPr lang="en-IN"/>
        </a:p>
      </dgm:t>
    </dgm:pt>
    <dgm:pt modelId="{28617799-EF9E-4E26-BCA5-EA6D85ACFABA}" type="sibTrans" cxnId="{D70FE9D0-E631-42F8-B3A9-BCDF03C177B3}">
      <dgm:prSet/>
      <dgm:spPr/>
      <dgm:t>
        <a:bodyPr/>
        <a:lstStyle/>
        <a:p>
          <a:endParaRPr lang="en-IN"/>
        </a:p>
      </dgm:t>
    </dgm:pt>
    <dgm:pt modelId="{591F803B-B284-493A-B0AF-8A0A93C62EC7}">
      <dgm:prSet phldrT="[Text]"/>
      <dgm:spPr/>
      <dgm:t>
        <a:bodyPr/>
        <a:lstStyle/>
        <a:p>
          <a:r>
            <a:rPr lang="en-IN" b="0" dirty="0"/>
            <a:t>Intellectual Capital</a:t>
          </a:r>
        </a:p>
      </dgm:t>
    </dgm:pt>
    <dgm:pt modelId="{27A1B8C0-7B16-4349-8240-7CFC42F836FF}" type="parTrans" cxnId="{2B5C5369-096D-4E59-B276-DB88A4CBEABD}">
      <dgm:prSet/>
      <dgm:spPr/>
      <dgm:t>
        <a:bodyPr/>
        <a:lstStyle/>
        <a:p>
          <a:endParaRPr lang="en-IN"/>
        </a:p>
      </dgm:t>
    </dgm:pt>
    <dgm:pt modelId="{371AF52E-BB88-4797-ABE7-90624E808DA7}" type="sibTrans" cxnId="{2B5C5369-096D-4E59-B276-DB88A4CBEABD}">
      <dgm:prSet/>
      <dgm:spPr/>
      <dgm:t>
        <a:bodyPr/>
        <a:lstStyle/>
        <a:p>
          <a:endParaRPr lang="en-IN"/>
        </a:p>
      </dgm:t>
    </dgm:pt>
    <dgm:pt modelId="{0BB976F3-EC7B-4BD7-975B-9B248A1F47C0}" type="pres">
      <dgm:prSet presAssocID="{B958BE69-D8F9-40D8-AF64-08F5C1A060ED}" presName="linear" presStyleCnt="0">
        <dgm:presLayoutVars>
          <dgm:dir/>
          <dgm:animLvl val="lvl"/>
          <dgm:resizeHandles val="exact"/>
        </dgm:presLayoutVars>
      </dgm:prSet>
      <dgm:spPr/>
    </dgm:pt>
    <dgm:pt modelId="{765FD48F-D14A-494B-AFA0-42A5E2287B64}" type="pres">
      <dgm:prSet presAssocID="{8E740BF8-9EE2-4EC8-9343-5246CFB15769}" presName="parentLin" presStyleCnt="0"/>
      <dgm:spPr/>
    </dgm:pt>
    <dgm:pt modelId="{3DB7C673-7564-4BFC-9619-ACE52A5362DF}" type="pres">
      <dgm:prSet presAssocID="{8E740BF8-9EE2-4EC8-9343-5246CFB15769}" presName="parentLeftMargin" presStyleLbl="node1" presStyleIdx="0" presStyleCnt="5"/>
      <dgm:spPr/>
    </dgm:pt>
    <dgm:pt modelId="{6ADD4DF2-1B0B-456C-B8F0-7B7E2EB0C627}" type="pres">
      <dgm:prSet presAssocID="{8E740BF8-9EE2-4EC8-9343-5246CFB1576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270759B-5F89-4AA4-9BB3-AFBC9200FB50}" type="pres">
      <dgm:prSet presAssocID="{8E740BF8-9EE2-4EC8-9343-5246CFB15769}" presName="negativeSpace" presStyleCnt="0"/>
      <dgm:spPr/>
    </dgm:pt>
    <dgm:pt modelId="{7FB0E41A-847C-4362-B22A-19BBE859FD6D}" type="pres">
      <dgm:prSet presAssocID="{8E740BF8-9EE2-4EC8-9343-5246CFB15769}" presName="childText" presStyleLbl="conFgAcc1" presStyleIdx="0" presStyleCnt="5">
        <dgm:presLayoutVars>
          <dgm:bulletEnabled val="1"/>
        </dgm:presLayoutVars>
      </dgm:prSet>
      <dgm:spPr/>
    </dgm:pt>
    <dgm:pt modelId="{824BBF8D-7F00-4770-8009-6C3D5F24140D}" type="pres">
      <dgm:prSet presAssocID="{35CFE08F-72CC-4F3C-92D8-7F851C84D1E3}" presName="spaceBetweenRectangles" presStyleCnt="0"/>
      <dgm:spPr/>
    </dgm:pt>
    <dgm:pt modelId="{C72E5F7B-55FC-4B6F-9346-CD8F6AA99171}" type="pres">
      <dgm:prSet presAssocID="{DF95799E-74B3-4EFA-87B1-02EC9C35BA6B}" presName="parentLin" presStyleCnt="0"/>
      <dgm:spPr/>
    </dgm:pt>
    <dgm:pt modelId="{DC52FC8E-E4E9-44F2-A185-827836FDF092}" type="pres">
      <dgm:prSet presAssocID="{DF95799E-74B3-4EFA-87B1-02EC9C35BA6B}" presName="parentLeftMargin" presStyleLbl="node1" presStyleIdx="0" presStyleCnt="5"/>
      <dgm:spPr/>
    </dgm:pt>
    <dgm:pt modelId="{8A52BC8B-7E99-4DC4-B636-B17F0EEB239B}" type="pres">
      <dgm:prSet presAssocID="{DF95799E-74B3-4EFA-87B1-02EC9C35BA6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B2D74D3-CD0C-417E-ADB5-D70DD78D4990}" type="pres">
      <dgm:prSet presAssocID="{DF95799E-74B3-4EFA-87B1-02EC9C35BA6B}" presName="negativeSpace" presStyleCnt="0"/>
      <dgm:spPr/>
    </dgm:pt>
    <dgm:pt modelId="{4F7484E9-B19D-4A20-8EAF-00E2C2D73603}" type="pres">
      <dgm:prSet presAssocID="{DF95799E-74B3-4EFA-87B1-02EC9C35BA6B}" presName="childText" presStyleLbl="conFgAcc1" presStyleIdx="1" presStyleCnt="5">
        <dgm:presLayoutVars>
          <dgm:bulletEnabled val="1"/>
        </dgm:presLayoutVars>
      </dgm:prSet>
      <dgm:spPr/>
    </dgm:pt>
    <dgm:pt modelId="{140E54CC-AFD0-47A1-9F6A-0399E85BDD2E}" type="pres">
      <dgm:prSet presAssocID="{19B5C7CF-84E6-4947-955F-EC15983D0B3A}" presName="spaceBetweenRectangles" presStyleCnt="0"/>
      <dgm:spPr/>
    </dgm:pt>
    <dgm:pt modelId="{F8BF9EE6-DB06-44B7-BCE7-88E809582AB3}" type="pres">
      <dgm:prSet presAssocID="{AA69D0C0-48BB-4258-ACD4-2712FF2F8AF8}" presName="parentLin" presStyleCnt="0"/>
      <dgm:spPr/>
    </dgm:pt>
    <dgm:pt modelId="{E3DC6EBC-68B4-4D34-ADD9-94EBAEB486B0}" type="pres">
      <dgm:prSet presAssocID="{AA69D0C0-48BB-4258-ACD4-2712FF2F8AF8}" presName="parentLeftMargin" presStyleLbl="node1" presStyleIdx="1" presStyleCnt="5"/>
      <dgm:spPr/>
    </dgm:pt>
    <dgm:pt modelId="{5930DD74-CFEE-4CF5-993A-7B726DBB8248}" type="pres">
      <dgm:prSet presAssocID="{AA69D0C0-48BB-4258-ACD4-2712FF2F8AF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A0E61C0-25F8-4BB7-BC35-32C467B6652C}" type="pres">
      <dgm:prSet presAssocID="{AA69D0C0-48BB-4258-ACD4-2712FF2F8AF8}" presName="negativeSpace" presStyleCnt="0"/>
      <dgm:spPr/>
    </dgm:pt>
    <dgm:pt modelId="{A3FE3F10-8090-4177-A2EA-2330DE38A847}" type="pres">
      <dgm:prSet presAssocID="{AA69D0C0-48BB-4258-ACD4-2712FF2F8AF8}" presName="childText" presStyleLbl="conFgAcc1" presStyleIdx="2" presStyleCnt="5">
        <dgm:presLayoutVars>
          <dgm:bulletEnabled val="1"/>
        </dgm:presLayoutVars>
      </dgm:prSet>
      <dgm:spPr/>
    </dgm:pt>
    <dgm:pt modelId="{A66BEEF8-66B9-40CB-8D98-C54714CB8F3F}" type="pres">
      <dgm:prSet presAssocID="{0AA84B92-54CC-4CC8-9DD6-869F3706F003}" presName="spaceBetweenRectangles" presStyleCnt="0"/>
      <dgm:spPr/>
    </dgm:pt>
    <dgm:pt modelId="{8266E6BE-66B4-4A60-83BD-57BBACD6088D}" type="pres">
      <dgm:prSet presAssocID="{AE45F38E-AA04-411F-A149-468823DD40DD}" presName="parentLin" presStyleCnt="0"/>
      <dgm:spPr/>
    </dgm:pt>
    <dgm:pt modelId="{5BCDF6BE-993B-4B9F-BAF0-CAD0F4B82802}" type="pres">
      <dgm:prSet presAssocID="{AE45F38E-AA04-411F-A149-468823DD40DD}" presName="parentLeftMargin" presStyleLbl="node1" presStyleIdx="2" presStyleCnt="5"/>
      <dgm:spPr/>
    </dgm:pt>
    <dgm:pt modelId="{76A57D05-DEBD-42BA-B3A5-2C9F43F456D8}" type="pres">
      <dgm:prSet presAssocID="{AE45F38E-AA04-411F-A149-468823DD40D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295EF6E-E336-493B-A4C9-FEEE265A8592}" type="pres">
      <dgm:prSet presAssocID="{AE45F38E-AA04-411F-A149-468823DD40DD}" presName="negativeSpace" presStyleCnt="0"/>
      <dgm:spPr/>
    </dgm:pt>
    <dgm:pt modelId="{6BDFC01F-242D-417F-B0C2-1714A4A4AA3D}" type="pres">
      <dgm:prSet presAssocID="{AE45F38E-AA04-411F-A149-468823DD40DD}" presName="childText" presStyleLbl="conFgAcc1" presStyleIdx="3" presStyleCnt="5">
        <dgm:presLayoutVars>
          <dgm:bulletEnabled val="1"/>
        </dgm:presLayoutVars>
      </dgm:prSet>
      <dgm:spPr/>
    </dgm:pt>
    <dgm:pt modelId="{A1F7F9EE-67D1-4FD6-8F5E-7429211AA1AE}" type="pres">
      <dgm:prSet presAssocID="{28617799-EF9E-4E26-BCA5-EA6D85ACFABA}" presName="spaceBetweenRectangles" presStyleCnt="0"/>
      <dgm:spPr/>
    </dgm:pt>
    <dgm:pt modelId="{B10350A2-B22D-4DF5-8D68-58ACF7312DD3}" type="pres">
      <dgm:prSet presAssocID="{591F803B-B284-493A-B0AF-8A0A93C62EC7}" presName="parentLin" presStyleCnt="0"/>
      <dgm:spPr/>
    </dgm:pt>
    <dgm:pt modelId="{2CF10C97-E65C-4C22-9424-27BEAB05F9BE}" type="pres">
      <dgm:prSet presAssocID="{591F803B-B284-493A-B0AF-8A0A93C62EC7}" presName="parentLeftMargin" presStyleLbl="node1" presStyleIdx="3" presStyleCnt="5"/>
      <dgm:spPr/>
    </dgm:pt>
    <dgm:pt modelId="{DBA1DDA2-6788-4F81-9E70-CEB547B1B8DF}" type="pres">
      <dgm:prSet presAssocID="{591F803B-B284-493A-B0AF-8A0A93C62EC7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8720768D-4B0E-483B-9A9C-335FE68D14DC}" type="pres">
      <dgm:prSet presAssocID="{591F803B-B284-493A-B0AF-8A0A93C62EC7}" presName="negativeSpace" presStyleCnt="0"/>
      <dgm:spPr/>
    </dgm:pt>
    <dgm:pt modelId="{B8A74B2F-D614-4493-B601-ADCB532D734A}" type="pres">
      <dgm:prSet presAssocID="{591F803B-B284-493A-B0AF-8A0A93C62EC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7D9E720-8596-4E81-9366-E2F0DF3CFA7A}" type="presOf" srcId="{591F803B-B284-493A-B0AF-8A0A93C62EC7}" destId="{2CF10C97-E65C-4C22-9424-27BEAB05F9BE}" srcOrd="0" destOrd="0" presId="urn:microsoft.com/office/officeart/2005/8/layout/list1"/>
    <dgm:cxn modelId="{4028692D-6322-4E78-9FC6-3BE30D1999CE}" type="presOf" srcId="{B958BE69-D8F9-40D8-AF64-08F5C1A060ED}" destId="{0BB976F3-EC7B-4BD7-975B-9B248A1F47C0}" srcOrd="0" destOrd="0" presId="urn:microsoft.com/office/officeart/2005/8/layout/list1"/>
    <dgm:cxn modelId="{EDE3A55B-8575-4983-93D2-84D0D85B138A}" type="presOf" srcId="{DF95799E-74B3-4EFA-87B1-02EC9C35BA6B}" destId="{DC52FC8E-E4E9-44F2-A185-827836FDF092}" srcOrd="0" destOrd="0" presId="urn:microsoft.com/office/officeart/2005/8/layout/list1"/>
    <dgm:cxn modelId="{EE162F44-6A3E-4B05-BACD-C5632393B6DB}" type="presOf" srcId="{AE45F38E-AA04-411F-A149-468823DD40DD}" destId="{5BCDF6BE-993B-4B9F-BAF0-CAD0F4B82802}" srcOrd="0" destOrd="0" presId="urn:microsoft.com/office/officeart/2005/8/layout/list1"/>
    <dgm:cxn modelId="{2B5C5369-096D-4E59-B276-DB88A4CBEABD}" srcId="{B958BE69-D8F9-40D8-AF64-08F5C1A060ED}" destId="{591F803B-B284-493A-B0AF-8A0A93C62EC7}" srcOrd="4" destOrd="0" parTransId="{27A1B8C0-7B16-4349-8240-7CFC42F836FF}" sibTransId="{371AF52E-BB88-4797-ABE7-90624E808DA7}"/>
    <dgm:cxn modelId="{8840C650-F784-4749-95AC-C3F0365A3A51}" type="presOf" srcId="{DF95799E-74B3-4EFA-87B1-02EC9C35BA6B}" destId="{8A52BC8B-7E99-4DC4-B636-B17F0EEB239B}" srcOrd="1" destOrd="0" presId="urn:microsoft.com/office/officeart/2005/8/layout/list1"/>
    <dgm:cxn modelId="{1995E259-9600-4627-A8AF-B1E666D32BB9}" type="presOf" srcId="{8E740BF8-9EE2-4EC8-9343-5246CFB15769}" destId="{6ADD4DF2-1B0B-456C-B8F0-7B7E2EB0C627}" srcOrd="1" destOrd="0" presId="urn:microsoft.com/office/officeart/2005/8/layout/list1"/>
    <dgm:cxn modelId="{D6B8DF90-E86D-44C7-8832-1122A738483E}" type="presOf" srcId="{AA69D0C0-48BB-4258-ACD4-2712FF2F8AF8}" destId="{E3DC6EBC-68B4-4D34-ADD9-94EBAEB486B0}" srcOrd="0" destOrd="0" presId="urn:microsoft.com/office/officeart/2005/8/layout/list1"/>
    <dgm:cxn modelId="{2E241D93-1AB6-4FAF-982E-09F4CA23DC3E}" type="presOf" srcId="{AA69D0C0-48BB-4258-ACD4-2712FF2F8AF8}" destId="{5930DD74-CFEE-4CF5-993A-7B726DBB8248}" srcOrd="1" destOrd="0" presId="urn:microsoft.com/office/officeart/2005/8/layout/list1"/>
    <dgm:cxn modelId="{EB4CB798-B812-46EB-93AC-84E853D4B386}" srcId="{B958BE69-D8F9-40D8-AF64-08F5C1A060ED}" destId="{8E740BF8-9EE2-4EC8-9343-5246CFB15769}" srcOrd="0" destOrd="0" parTransId="{BD2F22AA-FD7E-4F69-B572-77C067D8ED65}" sibTransId="{35CFE08F-72CC-4F3C-92D8-7F851C84D1E3}"/>
    <dgm:cxn modelId="{05957299-2ECE-44CF-A467-C59FC0E1A04D}" srcId="{B958BE69-D8F9-40D8-AF64-08F5C1A060ED}" destId="{DF95799E-74B3-4EFA-87B1-02EC9C35BA6B}" srcOrd="1" destOrd="0" parTransId="{31B3FDEF-39F7-4C4A-BCCA-38C9CBF6D41F}" sibTransId="{19B5C7CF-84E6-4947-955F-EC15983D0B3A}"/>
    <dgm:cxn modelId="{DB38D69D-CF83-4144-9A1C-1BFB6A91468C}" type="presOf" srcId="{8E740BF8-9EE2-4EC8-9343-5246CFB15769}" destId="{3DB7C673-7564-4BFC-9619-ACE52A5362DF}" srcOrd="0" destOrd="0" presId="urn:microsoft.com/office/officeart/2005/8/layout/list1"/>
    <dgm:cxn modelId="{10A61FC6-5AB7-4899-9121-5D86002F4566}" type="presOf" srcId="{AE45F38E-AA04-411F-A149-468823DD40DD}" destId="{76A57D05-DEBD-42BA-B3A5-2C9F43F456D8}" srcOrd="1" destOrd="0" presId="urn:microsoft.com/office/officeart/2005/8/layout/list1"/>
    <dgm:cxn modelId="{D70FE9D0-E631-42F8-B3A9-BCDF03C177B3}" srcId="{B958BE69-D8F9-40D8-AF64-08F5C1A060ED}" destId="{AE45F38E-AA04-411F-A149-468823DD40DD}" srcOrd="3" destOrd="0" parTransId="{00A6B14B-DD98-48F8-86F6-3D0D3E3E9F47}" sibTransId="{28617799-EF9E-4E26-BCA5-EA6D85ACFABA}"/>
    <dgm:cxn modelId="{0014F0EE-5EC7-4EBF-A778-342AFF5DA76F}" srcId="{B958BE69-D8F9-40D8-AF64-08F5C1A060ED}" destId="{AA69D0C0-48BB-4258-ACD4-2712FF2F8AF8}" srcOrd="2" destOrd="0" parTransId="{4977E692-6254-4747-8F8A-011E3A22BA9C}" sibTransId="{0AA84B92-54CC-4CC8-9DD6-869F3706F003}"/>
    <dgm:cxn modelId="{823721F6-276B-4C95-88D1-BB8824EA8FD6}" type="presOf" srcId="{591F803B-B284-493A-B0AF-8A0A93C62EC7}" destId="{DBA1DDA2-6788-4F81-9E70-CEB547B1B8DF}" srcOrd="1" destOrd="0" presId="urn:microsoft.com/office/officeart/2005/8/layout/list1"/>
    <dgm:cxn modelId="{AA0F187C-02DD-4104-8FF9-0BEC2146EA22}" type="presParOf" srcId="{0BB976F3-EC7B-4BD7-975B-9B248A1F47C0}" destId="{765FD48F-D14A-494B-AFA0-42A5E2287B64}" srcOrd="0" destOrd="0" presId="urn:microsoft.com/office/officeart/2005/8/layout/list1"/>
    <dgm:cxn modelId="{9D75C33D-6E17-42B1-A1DE-41AD7C0B359A}" type="presParOf" srcId="{765FD48F-D14A-494B-AFA0-42A5E2287B64}" destId="{3DB7C673-7564-4BFC-9619-ACE52A5362DF}" srcOrd="0" destOrd="0" presId="urn:microsoft.com/office/officeart/2005/8/layout/list1"/>
    <dgm:cxn modelId="{09DBB4F1-8D4B-4484-ABCE-BA70F53F8287}" type="presParOf" srcId="{765FD48F-D14A-494B-AFA0-42A5E2287B64}" destId="{6ADD4DF2-1B0B-456C-B8F0-7B7E2EB0C627}" srcOrd="1" destOrd="0" presId="urn:microsoft.com/office/officeart/2005/8/layout/list1"/>
    <dgm:cxn modelId="{50EA8771-4735-4889-A9B3-74F9EA9F6553}" type="presParOf" srcId="{0BB976F3-EC7B-4BD7-975B-9B248A1F47C0}" destId="{E270759B-5F89-4AA4-9BB3-AFBC9200FB50}" srcOrd="1" destOrd="0" presId="urn:microsoft.com/office/officeart/2005/8/layout/list1"/>
    <dgm:cxn modelId="{DF6FF7F3-44A0-40CC-A889-E54FD4969AA7}" type="presParOf" srcId="{0BB976F3-EC7B-4BD7-975B-9B248A1F47C0}" destId="{7FB0E41A-847C-4362-B22A-19BBE859FD6D}" srcOrd="2" destOrd="0" presId="urn:microsoft.com/office/officeart/2005/8/layout/list1"/>
    <dgm:cxn modelId="{0A4CE0AF-928F-4821-9EE8-CBB48E9A18BF}" type="presParOf" srcId="{0BB976F3-EC7B-4BD7-975B-9B248A1F47C0}" destId="{824BBF8D-7F00-4770-8009-6C3D5F24140D}" srcOrd="3" destOrd="0" presId="urn:microsoft.com/office/officeart/2005/8/layout/list1"/>
    <dgm:cxn modelId="{ECCAD96B-A086-4E58-97AB-F827C9880D3B}" type="presParOf" srcId="{0BB976F3-EC7B-4BD7-975B-9B248A1F47C0}" destId="{C72E5F7B-55FC-4B6F-9346-CD8F6AA99171}" srcOrd="4" destOrd="0" presId="urn:microsoft.com/office/officeart/2005/8/layout/list1"/>
    <dgm:cxn modelId="{4E7F7904-48EE-4CD6-962E-AB47E1BCDA85}" type="presParOf" srcId="{C72E5F7B-55FC-4B6F-9346-CD8F6AA99171}" destId="{DC52FC8E-E4E9-44F2-A185-827836FDF092}" srcOrd="0" destOrd="0" presId="urn:microsoft.com/office/officeart/2005/8/layout/list1"/>
    <dgm:cxn modelId="{26C7770D-3182-4468-930C-0A155474054E}" type="presParOf" srcId="{C72E5F7B-55FC-4B6F-9346-CD8F6AA99171}" destId="{8A52BC8B-7E99-4DC4-B636-B17F0EEB239B}" srcOrd="1" destOrd="0" presId="urn:microsoft.com/office/officeart/2005/8/layout/list1"/>
    <dgm:cxn modelId="{8D091D7B-FC91-49DA-89F3-1F29205BB3CA}" type="presParOf" srcId="{0BB976F3-EC7B-4BD7-975B-9B248A1F47C0}" destId="{1B2D74D3-CD0C-417E-ADB5-D70DD78D4990}" srcOrd="5" destOrd="0" presId="urn:microsoft.com/office/officeart/2005/8/layout/list1"/>
    <dgm:cxn modelId="{F4E836BF-EC1E-4C5B-875A-C708931A6E45}" type="presParOf" srcId="{0BB976F3-EC7B-4BD7-975B-9B248A1F47C0}" destId="{4F7484E9-B19D-4A20-8EAF-00E2C2D73603}" srcOrd="6" destOrd="0" presId="urn:microsoft.com/office/officeart/2005/8/layout/list1"/>
    <dgm:cxn modelId="{DEFD7B21-24C7-41FF-AE8A-16042A864ADE}" type="presParOf" srcId="{0BB976F3-EC7B-4BD7-975B-9B248A1F47C0}" destId="{140E54CC-AFD0-47A1-9F6A-0399E85BDD2E}" srcOrd="7" destOrd="0" presId="urn:microsoft.com/office/officeart/2005/8/layout/list1"/>
    <dgm:cxn modelId="{42D59B00-A532-4B77-8CC7-6E3E1EA0A81A}" type="presParOf" srcId="{0BB976F3-EC7B-4BD7-975B-9B248A1F47C0}" destId="{F8BF9EE6-DB06-44B7-BCE7-88E809582AB3}" srcOrd="8" destOrd="0" presId="urn:microsoft.com/office/officeart/2005/8/layout/list1"/>
    <dgm:cxn modelId="{F1C1EB8F-703F-478B-9890-E8880AEA35A9}" type="presParOf" srcId="{F8BF9EE6-DB06-44B7-BCE7-88E809582AB3}" destId="{E3DC6EBC-68B4-4D34-ADD9-94EBAEB486B0}" srcOrd="0" destOrd="0" presId="urn:microsoft.com/office/officeart/2005/8/layout/list1"/>
    <dgm:cxn modelId="{4B4DF6F6-F316-45E4-AFEA-D2E3D1DA4DCA}" type="presParOf" srcId="{F8BF9EE6-DB06-44B7-BCE7-88E809582AB3}" destId="{5930DD74-CFEE-4CF5-993A-7B726DBB8248}" srcOrd="1" destOrd="0" presId="urn:microsoft.com/office/officeart/2005/8/layout/list1"/>
    <dgm:cxn modelId="{3EA2623F-D356-4D4B-8EFA-01DDF931FB91}" type="presParOf" srcId="{0BB976F3-EC7B-4BD7-975B-9B248A1F47C0}" destId="{8A0E61C0-25F8-4BB7-BC35-32C467B6652C}" srcOrd="9" destOrd="0" presId="urn:microsoft.com/office/officeart/2005/8/layout/list1"/>
    <dgm:cxn modelId="{34693116-A1A2-42E6-8567-4AE282509C59}" type="presParOf" srcId="{0BB976F3-EC7B-4BD7-975B-9B248A1F47C0}" destId="{A3FE3F10-8090-4177-A2EA-2330DE38A847}" srcOrd="10" destOrd="0" presId="urn:microsoft.com/office/officeart/2005/8/layout/list1"/>
    <dgm:cxn modelId="{10404C55-AA87-4C37-A95D-C9D6D2662B3C}" type="presParOf" srcId="{0BB976F3-EC7B-4BD7-975B-9B248A1F47C0}" destId="{A66BEEF8-66B9-40CB-8D98-C54714CB8F3F}" srcOrd="11" destOrd="0" presId="urn:microsoft.com/office/officeart/2005/8/layout/list1"/>
    <dgm:cxn modelId="{8079EE80-4E99-41FA-B3DA-ECB04A240E57}" type="presParOf" srcId="{0BB976F3-EC7B-4BD7-975B-9B248A1F47C0}" destId="{8266E6BE-66B4-4A60-83BD-57BBACD6088D}" srcOrd="12" destOrd="0" presId="urn:microsoft.com/office/officeart/2005/8/layout/list1"/>
    <dgm:cxn modelId="{962C60D5-21E7-44DA-BBF7-C79A992CB120}" type="presParOf" srcId="{8266E6BE-66B4-4A60-83BD-57BBACD6088D}" destId="{5BCDF6BE-993B-4B9F-BAF0-CAD0F4B82802}" srcOrd="0" destOrd="0" presId="urn:microsoft.com/office/officeart/2005/8/layout/list1"/>
    <dgm:cxn modelId="{9DCEDCFB-6940-469A-893D-8CF4BCDD9C8A}" type="presParOf" srcId="{8266E6BE-66B4-4A60-83BD-57BBACD6088D}" destId="{76A57D05-DEBD-42BA-B3A5-2C9F43F456D8}" srcOrd="1" destOrd="0" presId="urn:microsoft.com/office/officeart/2005/8/layout/list1"/>
    <dgm:cxn modelId="{3EDF30DD-8248-4819-A4CB-0C0247794D1B}" type="presParOf" srcId="{0BB976F3-EC7B-4BD7-975B-9B248A1F47C0}" destId="{5295EF6E-E336-493B-A4C9-FEEE265A8592}" srcOrd="13" destOrd="0" presId="urn:microsoft.com/office/officeart/2005/8/layout/list1"/>
    <dgm:cxn modelId="{F18AA01A-CE72-4234-8B4B-95165C22E73A}" type="presParOf" srcId="{0BB976F3-EC7B-4BD7-975B-9B248A1F47C0}" destId="{6BDFC01F-242D-417F-B0C2-1714A4A4AA3D}" srcOrd="14" destOrd="0" presId="urn:microsoft.com/office/officeart/2005/8/layout/list1"/>
    <dgm:cxn modelId="{9533D352-F215-49BB-8918-FE396399CD0D}" type="presParOf" srcId="{0BB976F3-EC7B-4BD7-975B-9B248A1F47C0}" destId="{A1F7F9EE-67D1-4FD6-8F5E-7429211AA1AE}" srcOrd="15" destOrd="0" presId="urn:microsoft.com/office/officeart/2005/8/layout/list1"/>
    <dgm:cxn modelId="{A52085D0-DDC1-4997-8B1E-587ABFA248AA}" type="presParOf" srcId="{0BB976F3-EC7B-4BD7-975B-9B248A1F47C0}" destId="{B10350A2-B22D-4DF5-8D68-58ACF7312DD3}" srcOrd="16" destOrd="0" presId="urn:microsoft.com/office/officeart/2005/8/layout/list1"/>
    <dgm:cxn modelId="{10128F7A-62BE-4291-83C0-C8A9478D9A27}" type="presParOf" srcId="{B10350A2-B22D-4DF5-8D68-58ACF7312DD3}" destId="{2CF10C97-E65C-4C22-9424-27BEAB05F9BE}" srcOrd="0" destOrd="0" presId="urn:microsoft.com/office/officeart/2005/8/layout/list1"/>
    <dgm:cxn modelId="{748249D6-34AB-4B66-ABF4-8A81C1114434}" type="presParOf" srcId="{B10350A2-B22D-4DF5-8D68-58ACF7312DD3}" destId="{DBA1DDA2-6788-4F81-9E70-CEB547B1B8DF}" srcOrd="1" destOrd="0" presId="urn:microsoft.com/office/officeart/2005/8/layout/list1"/>
    <dgm:cxn modelId="{972401CE-D5FA-4895-BC7E-DEE7EE43F755}" type="presParOf" srcId="{0BB976F3-EC7B-4BD7-975B-9B248A1F47C0}" destId="{8720768D-4B0E-483B-9A9C-335FE68D14DC}" srcOrd="17" destOrd="0" presId="urn:microsoft.com/office/officeart/2005/8/layout/list1"/>
    <dgm:cxn modelId="{544632A4-8AB7-41CE-8BC1-FA51E9AC82D3}" type="presParOf" srcId="{0BB976F3-EC7B-4BD7-975B-9B248A1F47C0}" destId="{B8A74B2F-D614-4493-B601-ADCB532D734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958BE69-D8F9-40D8-AF64-08F5C1A060ED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DF95799E-74B3-4EFA-87B1-02EC9C35BA6B}">
      <dgm:prSet phldrT="[Text]" custT="1"/>
      <dgm:spPr/>
      <dgm:t>
        <a:bodyPr/>
        <a:lstStyle/>
        <a:p>
          <a:r>
            <a:rPr lang="en-IN" sz="1800" b="0" dirty="0"/>
            <a:t>Promotion of Facilities</a:t>
          </a:r>
          <a:r>
            <a:rPr lang="en-IN" sz="1800" b="0" baseline="0" dirty="0"/>
            <a:t> for Women on Campus for their Safety and Security, Gender Audits</a:t>
          </a:r>
          <a:endParaRPr lang="en-IN" sz="1800" b="0" dirty="0"/>
        </a:p>
      </dgm:t>
    </dgm:pt>
    <dgm:pt modelId="{19B5C7CF-84E6-4947-955F-EC15983D0B3A}" type="sibTrans" cxnId="{05957299-2ECE-44CF-A467-C59FC0E1A04D}">
      <dgm:prSet/>
      <dgm:spPr/>
      <dgm:t>
        <a:bodyPr/>
        <a:lstStyle/>
        <a:p>
          <a:endParaRPr lang="en-IN"/>
        </a:p>
      </dgm:t>
    </dgm:pt>
    <dgm:pt modelId="{31B3FDEF-39F7-4C4A-BCCA-38C9CBF6D41F}" type="parTrans" cxnId="{05957299-2ECE-44CF-A467-C59FC0E1A04D}">
      <dgm:prSet/>
      <dgm:spPr/>
      <dgm:t>
        <a:bodyPr/>
        <a:lstStyle/>
        <a:p>
          <a:endParaRPr lang="en-IN"/>
        </a:p>
      </dgm:t>
    </dgm:pt>
    <dgm:pt modelId="{31DE2C3A-497E-48B6-BBDE-EFD4C50C33B4}">
      <dgm:prSet custT="1"/>
      <dgm:spPr/>
      <dgm:t>
        <a:bodyPr/>
        <a:lstStyle/>
        <a:p>
          <a:r>
            <a:rPr lang="en-IN" sz="1800" b="0" dirty="0"/>
            <a:t>Conducting Training and Sensitization Programmes related to Gender Issues, Constitutional Obligations, Code of Conduct and Professional Ethics</a:t>
          </a:r>
        </a:p>
      </dgm:t>
    </dgm:pt>
    <dgm:pt modelId="{252B164C-C863-4C66-9ABB-75222F3B0402}" type="parTrans" cxnId="{BFB3A857-4461-4486-B79C-0C4D8017580B}">
      <dgm:prSet/>
      <dgm:spPr/>
      <dgm:t>
        <a:bodyPr/>
        <a:lstStyle/>
        <a:p>
          <a:endParaRPr lang="en-IN"/>
        </a:p>
      </dgm:t>
    </dgm:pt>
    <dgm:pt modelId="{148675D1-7D86-4A9D-BD17-2A2D91D7D849}" type="sibTrans" cxnId="{BFB3A857-4461-4486-B79C-0C4D8017580B}">
      <dgm:prSet/>
      <dgm:spPr/>
      <dgm:t>
        <a:bodyPr/>
        <a:lstStyle/>
        <a:p>
          <a:endParaRPr lang="en-IN"/>
        </a:p>
      </dgm:t>
    </dgm:pt>
    <dgm:pt modelId="{92CAD4A6-571E-4BB4-A8BB-12BEE8BA2285}">
      <dgm:prSet phldrT="[Text]" custT="1"/>
      <dgm:spPr/>
      <dgm:t>
        <a:bodyPr/>
        <a:lstStyle/>
        <a:p>
          <a:r>
            <a:rPr lang="en-IN" sz="1800" b="0" dirty="0"/>
            <a:t>Advocating creation and augmentation in facilities to create an inclusive </a:t>
          </a:r>
          <a:r>
            <a:rPr lang="en-IN" sz="1800" b="0" dirty="0" err="1"/>
            <a:t>Divyangjan</a:t>
          </a:r>
          <a:r>
            <a:rPr lang="en-IN" sz="1800" b="0" dirty="0"/>
            <a:t> Friendly Barrier Free Access to Campus</a:t>
          </a:r>
        </a:p>
      </dgm:t>
    </dgm:pt>
    <dgm:pt modelId="{6822157D-1201-4F05-8EE2-94361C2C9D5C}" type="parTrans" cxnId="{AB0C8863-2FE8-4C61-858D-67E1834803FD}">
      <dgm:prSet/>
      <dgm:spPr/>
      <dgm:t>
        <a:bodyPr/>
        <a:lstStyle/>
        <a:p>
          <a:endParaRPr lang="en-IN"/>
        </a:p>
      </dgm:t>
    </dgm:pt>
    <dgm:pt modelId="{773D3A67-C1F8-4AE4-9EE7-DAB847B13125}" type="sibTrans" cxnId="{AB0C8863-2FE8-4C61-858D-67E1834803FD}">
      <dgm:prSet/>
      <dgm:spPr/>
      <dgm:t>
        <a:bodyPr/>
        <a:lstStyle/>
        <a:p>
          <a:endParaRPr lang="en-IN"/>
        </a:p>
      </dgm:t>
    </dgm:pt>
    <dgm:pt modelId="{9CFCA33E-3632-4276-A9F4-DB42B0FAD780}">
      <dgm:prSet phldrT="[Text]" custT="1"/>
      <dgm:spPr/>
      <dgm:t>
        <a:bodyPr/>
        <a:lstStyle/>
        <a:p>
          <a:r>
            <a:rPr lang="en-US" sz="1800" b="0" dirty="0"/>
            <a:t>Monitoring Sustainable Practices through Audits on Environment and Energy</a:t>
          </a:r>
          <a:endParaRPr lang="en-IN" sz="1800" b="0" dirty="0"/>
        </a:p>
      </dgm:t>
    </dgm:pt>
    <dgm:pt modelId="{950AE4AC-C981-4752-AC6E-751409C79080}" type="parTrans" cxnId="{B6CC76EA-A97F-4C46-AED4-8341F84FA377}">
      <dgm:prSet/>
      <dgm:spPr/>
      <dgm:t>
        <a:bodyPr/>
        <a:lstStyle/>
        <a:p>
          <a:endParaRPr lang="en-IN"/>
        </a:p>
      </dgm:t>
    </dgm:pt>
    <dgm:pt modelId="{3DB0CB63-8411-4017-8227-8B0D5CDB5128}" type="sibTrans" cxnId="{B6CC76EA-A97F-4C46-AED4-8341F84FA377}">
      <dgm:prSet/>
      <dgm:spPr/>
      <dgm:t>
        <a:bodyPr/>
        <a:lstStyle/>
        <a:p>
          <a:endParaRPr lang="en-IN"/>
        </a:p>
      </dgm:t>
    </dgm:pt>
    <dgm:pt modelId="{01ADD46E-9D72-4D92-9D1D-5BC3CF73C496}">
      <dgm:prSet phldrT="[Text]" custT="1"/>
      <dgm:spPr/>
      <dgm:t>
        <a:bodyPr/>
        <a:lstStyle/>
        <a:p>
          <a:r>
            <a:rPr lang="en-IN" sz="1800" b="0" dirty="0"/>
            <a:t>Best Practices and Institutional Distinctiveness</a:t>
          </a:r>
        </a:p>
      </dgm:t>
    </dgm:pt>
    <dgm:pt modelId="{8B95CC22-CC73-4093-8FF5-79520D2B7DD4}" type="parTrans" cxnId="{D548CF98-031A-4740-8A20-DEA4E8B92DEA}">
      <dgm:prSet/>
      <dgm:spPr/>
      <dgm:t>
        <a:bodyPr/>
        <a:lstStyle/>
        <a:p>
          <a:endParaRPr lang="en-IN"/>
        </a:p>
      </dgm:t>
    </dgm:pt>
    <dgm:pt modelId="{05639AE7-4D1D-4524-A3EA-C97280C7D94C}" type="sibTrans" cxnId="{D548CF98-031A-4740-8A20-DEA4E8B92DEA}">
      <dgm:prSet/>
      <dgm:spPr/>
      <dgm:t>
        <a:bodyPr/>
        <a:lstStyle/>
        <a:p>
          <a:endParaRPr lang="en-IN"/>
        </a:p>
      </dgm:t>
    </dgm:pt>
    <dgm:pt modelId="{0BB976F3-EC7B-4BD7-975B-9B248A1F47C0}" type="pres">
      <dgm:prSet presAssocID="{B958BE69-D8F9-40D8-AF64-08F5C1A060ED}" presName="linear" presStyleCnt="0">
        <dgm:presLayoutVars>
          <dgm:dir/>
          <dgm:animLvl val="lvl"/>
          <dgm:resizeHandles val="exact"/>
        </dgm:presLayoutVars>
      </dgm:prSet>
      <dgm:spPr/>
    </dgm:pt>
    <dgm:pt modelId="{FFCEE2AA-63B1-42D5-A82A-05C0ACF3F40D}" type="pres">
      <dgm:prSet presAssocID="{31DE2C3A-497E-48B6-BBDE-EFD4C50C33B4}" presName="parentLin" presStyleCnt="0"/>
      <dgm:spPr/>
    </dgm:pt>
    <dgm:pt modelId="{F557C198-ED10-4FA7-B2E7-6D3D993CAD8C}" type="pres">
      <dgm:prSet presAssocID="{31DE2C3A-497E-48B6-BBDE-EFD4C50C33B4}" presName="parentLeftMargin" presStyleLbl="node1" presStyleIdx="0" presStyleCnt="5"/>
      <dgm:spPr/>
    </dgm:pt>
    <dgm:pt modelId="{CA7679D3-2A6F-4186-9036-66B102FD2EC5}" type="pres">
      <dgm:prSet presAssocID="{31DE2C3A-497E-48B6-BBDE-EFD4C50C33B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909C666-D9D6-4F1C-96C3-F5A84E2D619A}" type="pres">
      <dgm:prSet presAssocID="{31DE2C3A-497E-48B6-BBDE-EFD4C50C33B4}" presName="negativeSpace" presStyleCnt="0"/>
      <dgm:spPr/>
    </dgm:pt>
    <dgm:pt modelId="{4A71D9DB-4A2A-4EA1-99DC-217155BF6ECF}" type="pres">
      <dgm:prSet presAssocID="{31DE2C3A-497E-48B6-BBDE-EFD4C50C33B4}" presName="childText" presStyleLbl="conFgAcc1" presStyleIdx="0" presStyleCnt="5">
        <dgm:presLayoutVars>
          <dgm:bulletEnabled val="1"/>
        </dgm:presLayoutVars>
      </dgm:prSet>
      <dgm:spPr/>
    </dgm:pt>
    <dgm:pt modelId="{8B658AC8-06B0-4AC9-8988-FA4A8901C907}" type="pres">
      <dgm:prSet presAssocID="{148675D1-7D86-4A9D-BD17-2A2D91D7D849}" presName="spaceBetweenRectangles" presStyleCnt="0"/>
      <dgm:spPr/>
    </dgm:pt>
    <dgm:pt modelId="{C72E5F7B-55FC-4B6F-9346-CD8F6AA99171}" type="pres">
      <dgm:prSet presAssocID="{DF95799E-74B3-4EFA-87B1-02EC9C35BA6B}" presName="parentLin" presStyleCnt="0"/>
      <dgm:spPr/>
    </dgm:pt>
    <dgm:pt modelId="{DC52FC8E-E4E9-44F2-A185-827836FDF092}" type="pres">
      <dgm:prSet presAssocID="{DF95799E-74B3-4EFA-87B1-02EC9C35BA6B}" presName="parentLeftMargin" presStyleLbl="node1" presStyleIdx="0" presStyleCnt="5"/>
      <dgm:spPr/>
    </dgm:pt>
    <dgm:pt modelId="{8A52BC8B-7E99-4DC4-B636-B17F0EEB239B}" type="pres">
      <dgm:prSet presAssocID="{DF95799E-74B3-4EFA-87B1-02EC9C35BA6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B2D74D3-CD0C-417E-ADB5-D70DD78D4990}" type="pres">
      <dgm:prSet presAssocID="{DF95799E-74B3-4EFA-87B1-02EC9C35BA6B}" presName="negativeSpace" presStyleCnt="0"/>
      <dgm:spPr/>
    </dgm:pt>
    <dgm:pt modelId="{4F7484E9-B19D-4A20-8EAF-00E2C2D73603}" type="pres">
      <dgm:prSet presAssocID="{DF95799E-74B3-4EFA-87B1-02EC9C35BA6B}" presName="childText" presStyleLbl="conFgAcc1" presStyleIdx="1" presStyleCnt="5">
        <dgm:presLayoutVars>
          <dgm:bulletEnabled val="1"/>
        </dgm:presLayoutVars>
      </dgm:prSet>
      <dgm:spPr/>
    </dgm:pt>
    <dgm:pt modelId="{140E54CC-AFD0-47A1-9F6A-0399E85BDD2E}" type="pres">
      <dgm:prSet presAssocID="{19B5C7CF-84E6-4947-955F-EC15983D0B3A}" presName="spaceBetweenRectangles" presStyleCnt="0"/>
      <dgm:spPr/>
    </dgm:pt>
    <dgm:pt modelId="{4955F51D-B0C2-4CE1-B68E-307C2DA6F40D}" type="pres">
      <dgm:prSet presAssocID="{92CAD4A6-571E-4BB4-A8BB-12BEE8BA2285}" presName="parentLin" presStyleCnt="0"/>
      <dgm:spPr/>
    </dgm:pt>
    <dgm:pt modelId="{B3C0F71A-4CC1-4EC4-9662-7D9E2F513A79}" type="pres">
      <dgm:prSet presAssocID="{92CAD4A6-571E-4BB4-A8BB-12BEE8BA2285}" presName="parentLeftMargin" presStyleLbl="node1" presStyleIdx="1" presStyleCnt="5"/>
      <dgm:spPr/>
    </dgm:pt>
    <dgm:pt modelId="{7F648779-008E-402D-A29C-E5DFFFE06B7E}" type="pres">
      <dgm:prSet presAssocID="{92CAD4A6-571E-4BB4-A8BB-12BEE8BA228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B876C08-7796-4469-A3F0-DE235C0868F5}" type="pres">
      <dgm:prSet presAssocID="{92CAD4A6-571E-4BB4-A8BB-12BEE8BA2285}" presName="negativeSpace" presStyleCnt="0"/>
      <dgm:spPr/>
    </dgm:pt>
    <dgm:pt modelId="{BBD7BB84-B47D-4810-8180-F0309418179E}" type="pres">
      <dgm:prSet presAssocID="{92CAD4A6-571E-4BB4-A8BB-12BEE8BA2285}" presName="childText" presStyleLbl="conFgAcc1" presStyleIdx="2" presStyleCnt="5">
        <dgm:presLayoutVars>
          <dgm:bulletEnabled val="1"/>
        </dgm:presLayoutVars>
      </dgm:prSet>
      <dgm:spPr/>
    </dgm:pt>
    <dgm:pt modelId="{33790EA2-5C6A-4FE4-97DF-879858B2040A}" type="pres">
      <dgm:prSet presAssocID="{773D3A67-C1F8-4AE4-9EE7-DAB847B13125}" presName="spaceBetweenRectangles" presStyleCnt="0"/>
      <dgm:spPr/>
    </dgm:pt>
    <dgm:pt modelId="{64DC4737-2A22-4C38-B819-74515A179B0D}" type="pres">
      <dgm:prSet presAssocID="{9CFCA33E-3632-4276-A9F4-DB42B0FAD780}" presName="parentLin" presStyleCnt="0"/>
      <dgm:spPr/>
    </dgm:pt>
    <dgm:pt modelId="{64262C1E-50C0-4E68-BB4B-1CEFAA6372D0}" type="pres">
      <dgm:prSet presAssocID="{9CFCA33E-3632-4276-A9F4-DB42B0FAD780}" presName="parentLeftMargin" presStyleLbl="node1" presStyleIdx="2" presStyleCnt="5"/>
      <dgm:spPr/>
    </dgm:pt>
    <dgm:pt modelId="{3EC1D043-EDFD-46C0-BEE4-3FC6C5BA5AB3}" type="pres">
      <dgm:prSet presAssocID="{9CFCA33E-3632-4276-A9F4-DB42B0FAD78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58CA43E-8C6E-429E-80B3-8FD1FC31E5B2}" type="pres">
      <dgm:prSet presAssocID="{9CFCA33E-3632-4276-A9F4-DB42B0FAD780}" presName="negativeSpace" presStyleCnt="0"/>
      <dgm:spPr/>
    </dgm:pt>
    <dgm:pt modelId="{D084962F-9CE5-482B-86FE-1A65A59A41DD}" type="pres">
      <dgm:prSet presAssocID="{9CFCA33E-3632-4276-A9F4-DB42B0FAD780}" presName="childText" presStyleLbl="conFgAcc1" presStyleIdx="3" presStyleCnt="5">
        <dgm:presLayoutVars>
          <dgm:bulletEnabled val="1"/>
        </dgm:presLayoutVars>
      </dgm:prSet>
      <dgm:spPr/>
    </dgm:pt>
    <dgm:pt modelId="{A290AC49-2C22-484D-9458-876FE9172A83}" type="pres">
      <dgm:prSet presAssocID="{3DB0CB63-8411-4017-8227-8B0D5CDB5128}" presName="spaceBetweenRectangles" presStyleCnt="0"/>
      <dgm:spPr/>
    </dgm:pt>
    <dgm:pt modelId="{738D714A-0339-4DD7-95FB-2F5FA3DA8AF1}" type="pres">
      <dgm:prSet presAssocID="{01ADD46E-9D72-4D92-9D1D-5BC3CF73C496}" presName="parentLin" presStyleCnt="0"/>
      <dgm:spPr/>
    </dgm:pt>
    <dgm:pt modelId="{72BAF69C-F5A4-481F-BB2B-8AF843BC14BD}" type="pres">
      <dgm:prSet presAssocID="{01ADD46E-9D72-4D92-9D1D-5BC3CF73C496}" presName="parentLeftMargin" presStyleLbl="node1" presStyleIdx="3" presStyleCnt="5"/>
      <dgm:spPr/>
    </dgm:pt>
    <dgm:pt modelId="{A005C068-D1A4-4EDE-A1E5-69A523E9A284}" type="pres">
      <dgm:prSet presAssocID="{01ADD46E-9D72-4D92-9D1D-5BC3CF73C49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1EA9A56-6EA2-48B4-96F8-1F3437B89F48}" type="pres">
      <dgm:prSet presAssocID="{01ADD46E-9D72-4D92-9D1D-5BC3CF73C496}" presName="negativeSpace" presStyleCnt="0"/>
      <dgm:spPr/>
    </dgm:pt>
    <dgm:pt modelId="{9251DFF3-5BC8-437C-875D-53E86084FC86}" type="pres">
      <dgm:prSet presAssocID="{01ADD46E-9D72-4D92-9D1D-5BC3CF73C49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9D8DF05-452D-4D22-ABF1-7B7F06C63E2F}" type="presOf" srcId="{9CFCA33E-3632-4276-A9F4-DB42B0FAD780}" destId="{3EC1D043-EDFD-46C0-BEE4-3FC6C5BA5AB3}" srcOrd="1" destOrd="0" presId="urn:microsoft.com/office/officeart/2005/8/layout/list1"/>
    <dgm:cxn modelId="{4028692D-6322-4E78-9FC6-3BE30D1999CE}" type="presOf" srcId="{B958BE69-D8F9-40D8-AF64-08F5C1A060ED}" destId="{0BB976F3-EC7B-4BD7-975B-9B248A1F47C0}" srcOrd="0" destOrd="0" presId="urn:microsoft.com/office/officeart/2005/8/layout/list1"/>
    <dgm:cxn modelId="{EDE3A55B-8575-4983-93D2-84D0D85B138A}" type="presOf" srcId="{DF95799E-74B3-4EFA-87B1-02EC9C35BA6B}" destId="{DC52FC8E-E4E9-44F2-A185-827836FDF092}" srcOrd="0" destOrd="0" presId="urn:microsoft.com/office/officeart/2005/8/layout/list1"/>
    <dgm:cxn modelId="{AB0C8863-2FE8-4C61-858D-67E1834803FD}" srcId="{B958BE69-D8F9-40D8-AF64-08F5C1A060ED}" destId="{92CAD4A6-571E-4BB4-A8BB-12BEE8BA2285}" srcOrd="2" destOrd="0" parTransId="{6822157D-1201-4F05-8EE2-94361C2C9D5C}" sibTransId="{773D3A67-C1F8-4AE4-9EE7-DAB847B13125}"/>
    <dgm:cxn modelId="{A929554A-4CAC-411F-9722-0CD7437BE754}" type="presOf" srcId="{9CFCA33E-3632-4276-A9F4-DB42B0FAD780}" destId="{64262C1E-50C0-4E68-BB4B-1CEFAA6372D0}" srcOrd="0" destOrd="0" presId="urn:microsoft.com/office/officeart/2005/8/layout/list1"/>
    <dgm:cxn modelId="{D6FD1C4F-CF39-4D9D-BD12-CFC7DF7089C7}" type="presOf" srcId="{31DE2C3A-497E-48B6-BBDE-EFD4C50C33B4}" destId="{CA7679D3-2A6F-4186-9036-66B102FD2EC5}" srcOrd="1" destOrd="0" presId="urn:microsoft.com/office/officeart/2005/8/layout/list1"/>
    <dgm:cxn modelId="{8840C650-F784-4749-95AC-C3F0365A3A51}" type="presOf" srcId="{DF95799E-74B3-4EFA-87B1-02EC9C35BA6B}" destId="{8A52BC8B-7E99-4DC4-B636-B17F0EEB239B}" srcOrd="1" destOrd="0" presId="urn:microsoft.com/office/officeart/2005/8/layout/list1"/>
    <dgm:cxn modelId="{60B7A572-747E-49A0-837D-18F84F6354CE}" type="presOf" srcId="{01ADD46E-9D72-4D92-9D1D-5BC3CF73C496}" destId="{72BAF69C-F5A4-481F-BB2B-8AF843BC14BD}" srcOrd="0" destOrd="0" presId="urn:microsoft.com/office/officeart/2005/8/layout/list1"/>
    <dgm:cxn modelId="{F8744175-1419-429F-BCDE-A92A340DA978}" type="presOf" srcId="{92CAD4A6-571E-4BB4-A8BB-12BEE8BA2285}" destId="{B3C0F71A-4CC1-4EC4-9662-7D9E2F513A79}" srcOrd="0" destOrd="0" presId="urn:microsoft.com/office/officeart/2005/8/layout/list1"/>
    <dgm:cxn modelId="{BFB3A857-4461-4486-B79C-0C4D8017580B}" srcId="{B958BE69-D8F9-40D8-AF64-08F5C1A060ED}" destId="{31DE2C3A-497E-48B6-BBDE-EFD4C50C33B4}" srcOrd="0" destOrd="0" parTransId="{252B164C-C863-4C66-9ABB-75222F3B0402}" sibTransId="{148675D1-7D86-4A9D-BD17-2A2D91D7D849}"/>
    <dgm:cxn modelId="{D548CF98-031A-4740-8A20-DEA4E8B92DEA}" srcId="{B958BE69-D8F9-40D8-AF64-08F5C1A060ED}" destId="{01ADD46E-9D72-4D92-9D1D-5BC3CF73C496}" srcOrd="4" destOrd="0" parTransId="{8B95CC22-CC73-4093-8FF5-79520D2B7DD4}" sibTransId="{05639AE7-4D1D-4524-A3EA-C97280C7D94C}"/>
    <dgm:cxn modelId="{05957299-2ECE-44CF-A467-C59FC0E1A04D}" srcId="{B958BE69-D8F9-40D8-AF64-08F5C1A060ED}" destId="{DF95799E-74B3-4EFA-87B1-02EC9C35BA6B}" srcOrd="1" destOrd="0" parTransId="{31B3FDEF-39F7-4C4A-BCCA-38C9CBF6D41F}" sibTransId="{19B5C7CF-84E6-4947-955F-EC15983D0B3A}"/>
    <dgm:cxn modelId="{35AABA9B-22C7-4F14-8680-6160C17BA37F}" type="presOf" srcId="{92CAD4A6-571E-4BB4-A8BB-12BEE8BA2285}" destId="{7F648779-008E-402D-A29C-E5DFFFE06B7E}" srcOrd="1" destOrd="0" presId="urn:microsoft.com/office/officeart/2005/8/layout/list1"/>
    <dgm:cxn modelId="{28E022BA-BD82-4BCC-98CD-B52CE633E3B4}" type="presOf" srcId="{31DE2C3A-497E-48B6-BBDE-EFD4C50C33B4}" destId="{F557C198-ED10-4FA7-B2E7-6D3D993CAD8C}" srcOrd="0" destOrd="0" presId="urn:microsoft.com/office/officeart/2005/8/layout/list1"/>
    <dgm:cxn modelId="{B6CC76EA-A97F-4C46-AED4-8341F84FA377}" srcId="{B958BE69-D8F9-40D8-AF64-08F5C1A060ED}" destId="{9CFCA33E-3632-4276-A9F4-DB42B0FAD780}" srcOrd="3" destOrd="0" parTransId="{950AE4AC-C981-4752-AC6E-751409C79080}" sibTransId="{3DB0CB63-8411-4017-8227-8B0D5CDB5128}"/>
    <dgm:cxn modelId="{DB47E5FA-0928-41AC-BC15-22415D4323B7}" type="presOf" srcId="{01ADD46E-9D72-4D92-9D1D-5BC3CF73C496}" destId="{A005C068-D1A4-4EDE-A1E5-69A523E9A284}" srcOrd="1" destOrd="0" presId="urn:microsoft.com/office/officeart/2005/8/layout/list1"/>
    <dgm:cxn modelId="{6B1D22DF-0EEA-491E-9C0B-006D0C6E96C6}" type="presParOf" srcId="{0BB976F3-EC7B-4BD7-975B-9B248A1F47C0}" destId="{FFCEE2AA-63B1-42D5-A82A-05C0ACF3F40D}" srcOrd="0" destOrd="0" presId="urn:microsoft.com/office/officeart/2005/8/layout/list1"/>
    <dgm:cxn modelId="{04F6E010-919B-4585-9847-294AB1898460}" type="presParOf" srcId="{FFCEE2AA-63B1-42D5-A82A-05C0ACF3F40D}" destId="{F557C198-ED10-4FA7-B2E7-6D3D993CAD8C}" srcOrd="0" destOrd="0" presId="urn:microsoft.com/office/officeart/2005/8/layout/list1"/>
    <dgm:cxn modelId="{F89A10BD-74AF-4E56-800F-637A441982FD}" type="presParOf" srcId="{FFCEE2AA-63B1-42D5-A82A-05C0ACF3F40D}" destId="{CA7679D3-2A6F-4186-9036-66B102FD2EC5}" srcOrd="1" destOrd="0" presId="urn:microsoft.com/office/officeart/2005/8/layout/list1"/>
    <dgm:cxn modelId="{1EC5DDC8-A3EE-46F6-AE9D-20974724551E}" type="presParOf" srcId="{0BB976F3-EC7B-4BD7-975B-9B248A1F47C0}" destId="{F909C666-D9D6-4F1C-96C3-F5A84E2D619A}" srcOrd="1" destOrd="0" presId="urn:microsoft.com/office/officeart/2005/8/layout/list1"/>
    <dgm:cxn modelId="{F5C86AE0-A707-4E04-A70B-6C767E29B0D2}" type="presParOf" srcId="{0BB976F3-EC7B-4BD7-975B-9B248A1F47C0}" destId="{4A71D9DB-4A2A-4EA1-99DC-217155BF6ECF}" srcOrd="2" destOrd="0" presId="urn:microsoft.com/office/officeart/2005/8/layout/list1"/>
    <dgm:cxn modelId="{A91916EB-1291-40CB-BD7A-E036B6F8BFBD}" type="presParOf" srcId="{0BB976F3-EC7B-4BD7-975B-9B248A1F47C0}" destId="{8B658AC8-06B0-4AC9-8988-FA4A8901C907}" srcOrd="3" destOrd="0" presId="urn:microsoft.com/office/officeart/2005/8/layout/list1"/>
    <dgm:cxn modelId="{ECCAD96B-A086-4E58-97AB-F827C9880D3B}" type="presParOf" srcId="{0BB976F3-EC7B-4BD7-975B-9B248A1F47C0}" destId="{C72E5F7B-55FC-4B6F-9346-CD8F6AA99171}" srcOrd="4" destOrd="0" presId="urn:microsoft.com/office/officeart/2005/8/layout/list1"/>
    <dgm:cxn modelId="{4E7F7904-48EE-4CD6-962E-AB47E1BCDA85}" type="presParOf" srcId="{C72E5F7B-55FC-4B6F-9346-CD8F6AA99171}" destId="{DC52FC8E-E4E9-44F2-A185-827836FDF092}" srcOrd="0" destOrd="0" presId="urn:microsoft.com/office/officeart/2005/8/layout/list1"/>
    <dgm:cxn modelId="{26C7770D-3182-4468-930C-0A155474054E}" type="presParOf" srcId="{C72E5F7B-55FC-4B6F-9346-CD8F6AA99171}" destId="{8A52BC8B-7E99-4DC4-B636-B17F0EEB239B}" srcOrd="1" destOrd="0" presId="urn:microsoft.com/office/officeart/2005/8/layout/list1"/>
    <dgm:cxn modelId="{8D091D7B-FC91-49DA-89F3-1F29205BB3CA}" type="presParOf" srcId="{0BB976F3-EC7B-4BD7-975B-9B248A1F47C0}" destId="{1B2D74D3-CD0C-417E-ADB5-D70DD78D4990}" srcOrd="5" destOrd="0" presId="urn:microsoft.com/office/officeart/2005/8/layout/list1"/>
    <dgm:cxn modelId="{F4E836BF-EC1E-4C5B-875A-C708931A6E45}" type="presParOf" srcId="{0BB976F3-EC7B-4BD7-975B-9B248A1F47C0}" destId="{4F7484E9-B19D-4A20-8EAF-00E2C2D73603}" srcOrd="6" destOrd="0" presId="urn:microsoft.com/office/officeart/2005/8/layout/list1"/>
    <dgm:cxn modelId="{DEFD7B21-24C7-41FF-AE8A-16042A864ADE}" type="presParOf" srcId="{0BB976F3-EC7B-4BD7-975B-9B248A1F47C0}" destId="{140E54CC-AFD0-47A1-9F6A-0399E85BDD2E}" srcOrd="7" destOrd="0" presId="urn:microsoft.com/office/officeart/2005/8/layout/list1"/>
    <dgm:cxn modelId="{D8531B04-7524-4483-8207-F175BB01F54A}" type="presParOf" srcId="{0BB976F3-EC7B-4BD7-975B-9B248A1F47C0}" destId="{4955F51D-B0C2-4CE1-B68E-307C2DA6F40D}" srcOrd="8" destOrd="0" presId="urn:microsoft.com/office/officeart/2005/8/layout/list1"/>
    <dgm:cxn modelId="{5CFE9D52-D122-4634-8B6B-A89AECBB880E}" type="presParOf" srcId="{4955F51D-B0C2-4CE1-B68E-307C2DA6F40D}" destId="{B3C0F71A-4CC1-4EC4-9662-7D9E2F513A79}" srcOrd="0" destOrd="0" presId="urn:microsoft.com/office/officeart/2005/8/layout/list1"/>
    <dgm:cxn modelId="{2A610A33-B170-4A03-B589-77239B7ACA9D}" type="presParOf" srcId="{4955F51D-B0C2-4CE1-B68E-307C2DA6F40D}" destId="{7F648779-008E-402D-A29C-E5DFFFE06B7E}" srcOrd="1" destOrd="0" presId="urn:microsoft.com/office/officeart/2005/8/layout/list1"/>
    <dgm:cxn modelId="{7CA55FCD-A7FC-40B1-8B99-77A15D00EF6B}" type="presParOf" srcId="{0BB976F3-EC7B-4BD7-975B-9B248A1F47C0}" destId="{9B876C08-7796-4469-A3F0-DE235C0868F5}" srcOrd="9" destOrd="0" presId="urn:microsoft.com/office/officeart/2005/8/layout/list1"/>
    <dgm:cxn modelId="{E5122AF0-E689-481C-8E2F-C3BE33BF61DC}" type="presParOf" srcId="{0BB976F3-EC7B-4BD7-975B-9B248A1F47C0}" destId="{BBD7BB84-B47D-4810-8180-F0309418179E}" srcOrd="10" destOrd="0" presId="urn:microsoft.com/office/officeart/2005/8/layout/list1"/>
    <dgm:cxn modelId="{B704ADB1-706F-4074-90EA-48237FB69D69}" type="presParOf" srcId="{0BB976F3-EC7B-4BD7-975B-9B248A1F47C0}" destId="{33790EA2-5C6A-4FE4-97DF-879858B2040A}" srcOrd="11" destOrd="0" presId="urn:microsoft.com/office/officeart/2005/8/layout/list1"/>
    <dgm:cxn modelId="{C97E1CD9-C046-491D-B877-55D10D550D8F}" type="presParOf" srcId="{0BB976F3-EC7B-4BD7-975B-9B248A1F47C0}" destId="{64DC4737-2A22-4C38-B819-74515A179B0D}" srcOrd="12" destOrd="0" presId="urn:microsoft.com/office/officeart/2005/8/layout/list1"/>
    <dgm:cxn modelId="{0BF0B7A5-DD9F-4FED-A787-2E59617720AB}" type="presParOf" srcId="{64DC4737-2A22-4C38-B819-74515A179B0D}" destId="{64262C1E-50C0-4E68-BB4B-1CEFAA6372D0}" srcOrd="0" destOrd="0" presId="urn:microsoft.com/office/officeart/2005/8/layout/list1"/>
    <dgm:cxn modelId="{0D65AFF8-1CD3-440E-AB99-0ADD663353C6}" type="presParOf" srcId="{64DC4737-2A22-4C38-B819-74515A179B0D}" destId="{3EC1D043-EDFD-46C0-BEE4-3FC6C5BA5AB3}" srcOrd="1" destOrd="0" presId="urn:microsoft.com/office/officeart/2005/8/layout/list1"/>
    <dgm:cxn modelId="{61E10AF4-BCAB-4B3C-A4EA-688296E51F5C}" type="presParOf" srcId="{0BB976F3-EC7B-4BD7-975B-9B248A1F47C0}" destId="{858CA43E-8C6E-429E-80B3-8FD1FC31E5B2}" srcOrd="13" destOrd="0" presId="urn:microsoft.com/office/officeart/2005/8/layout/list1"/>
    <dgm:cxn modelId="{511D41E1-D097-4511-9C0C-F1569643BC52}" type="presParOf" srcId="{0BB976F3-EC7B-4BD7-975B-9B248A1F47C0}" destId="{D084962F-9CE5-482B-86FE-1A65A59A41DD}" srcOrd="14" destOrd="0" presId="urn:microsoft.com/office/officeart/2005/8/layout/list1"/>
    <dgm:cxn modelId="{B1E2C30C-6D43-4F07-9BDF-BCC52E76ADF7}" type="presParOf" srcId="{0BB976F3-EC7B-4BD7-975B-9B248A1F47C0}" destId="{A290AC49-2C22-484D-9458-876FE9172A83}" srcOrd="15" destOrd="0" presId="urn:microsoft.com/office/officeart/2005/8/layout/list1"/>
    <dgm:cxn modelId="{7CC55AEA-86B8-425B-9059-2A184D98E51E}" type="presParOf" srcId="{0BB976F3-EC7B-4BD7-975B-9B248A1F47C0}" destId="{738D714A-0339-4DD7-95FB-2F5FA3DA8AF1}" srcOrd="16" destOrd="0" presId="urn:microsoft.com/office/officeart/2005/8/layout/list1"/>
    <dgm:cxn modelId="{20010631-57DF-4738-97FC-3C1A5449E930}" type="presParOf" srcId="{738D714A-0339-4DD7-95FB-2F5FA3DA8AF1}" destId="{72BAF69C-F5A4-481F-BB2B-8AF843BC14BD}" srcOrd="0" destOrd="0" presId="urn:microsoft.com/office/officeart/2005/8/layout/list1"/>
    <dgm:cxn modelId="{E2DAB239-62A8-414D-8228-99C3F89D5219}" type="presParOf" srcId="{738D714A-0339-4DD7-95FB-2F5FA3DA8AF1}" destId="{A005C068-D1A4-4EDE-A1E5-69A523E9A284}" srcOrd="1" destOrd="0" presId="urn:microsoft.com/office/officeart/2005/8/layout/list1"/>
    <dgm:cxn modelId="{D5FA96F3-80E0-4536-B8A0-F586064938A9}" type="presParOf" srcId="{0BB976F3-EC7B-4BD7-975B-9B248A1F47C0}" destId="{B1EA9A56-6EA2-48B4-96F8-1F3437B89F48}" srcOrd="17" destOrd="0" presId="urn:microsoft.com/office/officeart/2005/8/layout/list1"/>
    <dgm:cxn modelId="{6DA7C6EA-8852-404F-955D-243A38710173}" type="presParOf" srcId="{0BB976F3-EC7B-4BD7-975B-9B248A1F47C0}" destId="{9251DFF3-5BC8-437C-875D-53E86084FC8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BA8E0DA-2091-4FD9-8E72-AE2397D96727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88BDCF2B-3CA9-4443-B791-7E76F36B4192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 Light" panose="020F0302020204030204"/>
            </a:rPr>
            <a:t>Seminar</a:t>
          </a:r>
          <a:r>
            <a:rPr lang="en-US" dirty="0">
              <a:solidFill>
                <a:schemeClr val="tx1"/>
              </a:solidFill>
            </a:rPr>
            <a:t> on Total Quality Management in Education on June 1, 2023</a:t>
          </a:r>
          <a:endParaRPr lang="en-IN" dirty="0">
            <a:solidFill>
              <a:schemeClr val="tx1"/>
            </a:solidFill>
          </a:endParaRPr>
        </a:p>
      </dgm:t>
    </dgm:pt>
    <dgm:pt modelId="{D10E60C4-9F7A-4EE3-928E-67B6D1E813B0}" type="parTrans" cxnId="{83A11F33-91B2-4F70-A9D3-B992EBCAEFA7}">
      <dgm:prSet/>
      <dgm:spPr/>
      <dgm:t>
        <a:bodyPr/>
        <a:lstStyle/>
        <a:p>
          <a:endParaRPr lang="en-IN"/>
        </a:p>
      </dgm:t>
    </dgm:pt>
    <dgm:pt modelId="{02A77E9C-C764-4ADD-8FAD-4A49A8D4E5DF}" type="sibTrans" cxnId="{83A11F33-91B2-4F70-A9D3-B992EBCAEFA7}">
      <dgm:prSet/>
      <dgm:spPr/>
      <dgm:t>
        <a:bodyPr/>
        <a:lstStyle/>
        <a:p>
          <a:endParaRPr lang="en-IN"/>
        </a:p>
      </dgm:t>
    </dgm:pt>
    <dgm:pt modelId="{6783B7DC-0CEB-462F-920B-768BE9FC8F1F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Workshop on Examination Reforms on November 12, 2022</a:t>
          </a:r>
          <a:endParaRPr lang="en-IN" dirty="0">
            <a:solidFill>
              <a:schemeClr val="tx1"/>
            </a:solidFill>
          </a:endParaRPr>
        </a:p>
      </dgm:t>
    </dgm:pt>
    <dgm:pt modelId="{01DA6A80-3EC1-41E0-AC56-5959ABEE0695}" type="parTrans" cxnId="{F6D9E611-5C70-4EDA-9634-598DC7473771}">
      <dgm:prSet/>
      <dgm:spPr/>
      <dgm:t>
        <a:bodyPr/>
        <a:lstStyle/>
        <a:p>
          <a:endParaRPr lang="en-IN"/>
        </a:p>
      </dgm:t>
    </dgm:pt>
    <dgm:pt modelId="{EC86CAF3-7E50-4281-B3F2-277DE8E98C1E}" type="sibTrans" cxnId="{F6D9E611-5C70-4EDA-9634-598DC7473771}">
      <dgm:prSet/>
      <dgm:spPr/>
      <dgm:t>
        <a:bodyPr/>
        <a:lstStyle/>
        <a:p>
          <a:endParaRPr lang="en-IN"/>
        </a:p>
      </dgm:t>
    </dgm:pt>
    <dgm:pt modelId="{B925E930-7B73-4ED4-8E1D-F84C39F55A42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Sustainability, Climate, Equity Our Tomorrow needs Us Today on July 21, 2022</a:t>
          </a:r>
          <a:endParaRPr lang="en-IN" dirty="0">
            <a:solidFill>
              <a:schemeClr val="tx1"/>
            </a:solidFill>
          </a:endParaRPr>
        </a:p>
      </dgm:t>
    </dgm:pt>
    <dgm:pt modelId="{D7D4BDFF-D93B-4E10-A87A-3F506550C28C}" type="parTrans" cxnId="{5E66470F-69C7-4B69-9676-7267EF648DC2}">
      <dgm:prSet/>
      <dgm:spPr/>
      <dgm:t>
        <a:bodyPr/>
        <a:lstStyle/>
        <a:p>
          <a:endParaRPr lang="en-IN"/>
        </a:p>
      </dgm:t>
    </dgm:pt>
    <dgm:pt modelId="{E0C468A7-CD5A-441B-982B-8C88A8D86C69}" type="sibTrans" cxnId="{5E66470F-69C7-4B69-9676-7267EF648DC2}">
      <dgm:prSet/>
      <dgm:spPr/>
      <dgm:t>
        <a:bodyPr/>
        <a:lstStyle/>
        <a:p>
          <a:endParaRPr lang="en-IN"/>
        </a:p>
      </dgm:t>
    </dgm:pt>
    <dgm:pt modelId="{C36379DA-66BC-4F26-99FC-DF07E4FA8BD9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  <a:latin typeface="Calibri Light" panose="020F0302020204030204"/>
            </a:rPr>
            <a:t>Preparation</a:t>
          </a:r>
          <a:r>
            <a:rPr lang="en-IN" dirty="0">
              <a:solidFill>
                <a:schemeClr val="tx1"/>
              </a:solidFill>
            </a:rPr>
            <a:t> for Future Modes of Teaching-Learning on June 14, 2022</a:t>
          </a:r>
        </a:p>
      </dgm:t>
    </dgm:pt>
    <dgm:pt modelId="{DD82F729-5C13-4C5D-B1AD-FE1402D62497}" type="parTrans" cxnId="{34475007-4FAE-4F1B-A937-DD4A127B9669}">
      <dgm:prSet/>
      <dgm:spPr/>
      <dgm:t>
        <a:bodyPr/>
        <a:lstStyle/>
        <a:p>
          <a:endParaRPr lang="en-IN"/>
        </a:p>
      </dgm:t>
    </dgm:pt>
    <dgm:pt modelId="{C3845BE6-C3FC-4224-881A-3BA711E98DAF}" type="sibTrans" cxnId="{34475007-4FAE-4F1B-A937-DD4A127B9669}">
      <dgm:prSet/>
      <dgm:spPr/>
      <dgm:t>
        <a:bodyPr/>
        <a:lstStyle/>
        <a:p>
          <a:endParaRPr lang="en-IN"/>
        </a:p>
      </dgm:t>
    </dgm:pt>
    <dgm:pt modelId="{6CB4EE2D-9AE4-46D0-BC7E-D4364A3408B7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</a:rPr>
            <a:t>Patenting a Research and Innovations-the procedural aspects with specimens on June 29, 2022</a:t>
          </a:r>
        </a:p>
      </dgm:t>
    </dgm:pt>
    <dgm:pt modelId="{DE6FE5D5-026E-4873-AD10-6A8FBAA3F0BF}" type="parTrans" cxnId="{17349EFB-E242-4E0C-971F-40821B4AEDA7}">
      <dgm:prSet/>
      <dgm:spPr/>
      <dgm:t>
        <a:bodyPr/>
        <a:lstStyle/>
        <a:p>
          <a:endParaRPr lang="en-IN"/>
        </a:p>
      </dgm:t>
    </dgm:pt>
    <dgm:pt modelId="{C8B41694-24F0-4939-AB35-A6D394298947}" type="sibTrans" cxnId="{17349EFB-E242-4E0C-971F-40821B4AEDA7}">
      <dgm:prSet/>
      <dgm:spPr/>
      <dgm:t>
        <a:bodyPr/>
        <a:lstStyle/>
        <a:p>
          <a:endParaRPr lang="en-IN"/>
        </a:p>
      </dgm:t>
    </dgm:pt>
    <dgm:pt modelId="{580C83A6-AECA-4EC6-BEF9-CC90B40EF3AF}" type="pres">
      <dgm:prSet presAssocID="{1BA8E0DA-2091-4FD9-8E72-AE2397D96727}" presName="diagram" presStyleCnt="0">
        <dgm:presLayoutVars>
          <dgm:dir/>
          <dgm:resizeHandles val="exact"/>
        </dgm:presLayoutVars>
      </dgm:prSet>
      <dgm:spPr/>
    </dgm:pt>
    <dgm:pt modelId="{2A063590-AAC6-4E80-8813-E2F607AAAB6A}" type="pres">
      <dgm:prSet presAssocID="{88BDCF2B-3CA9-4443-B791-7E76F36B4192}" presName="node" presStyleLbl="node1" presStyleIdx="0" presStyleCnt="5">
        <dgm:presLayoutVars>
          <dgm:bulletEnabled val="1"/>
        </dgm:presLayoutVars>
      </dgm:prSet>
      <dgm:spPr/>
    </dgm:pt>
    <dgm:pt modelId="{BD68D220-BB4E-4B68-80BC-472E194D4C7F}" type="pres">
      <dgm:prSet presAssocID="{02A77E9C-C764-4ADD-8FAD-4A49A8D4E5DF}" presName="sibTrans" presStyleCnt="0"/>
      <dgm:spPr/>
    </dgm:pt>
    <dgm:pt modelId="{3DB44F22-3E36-46FE-8B75-C3E857E072B2}" type="pres">
      <dgm:prSet presAssocID="{6783B7DC-0CEB-462F-920B-768BE9FC8F1F}" presName="node" presStyleLbl="node1" presStyleIdx="1" presStyleCnt="5">
        <dgm:presLayoutVars>
          <dgm:bulletEnabled val="1"/>
        </dgm:presLayoutVars>
      </dgm:prSet>
      <dgm:spPr/>
    </dgm:pt>
    <dgm:pt modelId="{D1DBFF31-8FBC-4EFC-ABC6-5070B03213C9}" type="pres">
      <dgm:prSet presAssocID="{EC86CAF3-7E50-4281-B3F2-277DE8E98C1E}" presName="sibTrans" presStyleCnt="0"/>
      <dgm:spPr/>
    </dgm:pt>
    <dgm:pt modelId="{2AB18974-E853-462C-9A00-0F5D0EC0E51A}" type="pres">
      <dgm:prSet presAssocID="{B925E930-7B73-4ED4-8E1D-F84C39F55A42}" presName="node" presStyleLbl="node1" presStyleIdx="2" presStyleCnt="5">
        <dgm:presLayoutVars>
          <dgm:bulletEnabled val="1"/>
        </dgm:presLayoutVars>
      </dgm:prSet>
      <dgm:spPr/>
    </dgm:pt>
    <dgm:pt modelId="{FB804CE4-5115-43E1-A199-EE996D7B4D2D}" type="pres">
      <dgm:prSet presAssocID="{E0C468A7-CD5A-441B-982B-8C88A8D86C69}" presName="sibTrans" presStyleCnt="0"/>
      <dgm:spPr/>
    </dgm:pt>
    <dgm:pt modelId="{785C944B-9AC6-4FFF-A594-F68088AF9719}" type="pres">
      <dgm:prSet presAssocID="{C36379DA-66BC-4F26-99FC-DF07E4FA8BD9}" presName="node" presStyleLbl="node1" presStyleIdx="3" presStyleCnt="5">
        <dgm:presLayoutVars>
          <dgm:bulletEnabled val="1"/>
        </dgm:presLayoutVars>
      </dgm:prSet>
      <dgm:spPr/>
    </dgm:pt>
    <dgm:pt modelId="{C0F06301-4F3D-489A-A1FF-3F56C479DFFD}" type="pres">
      <dgm:prSet presAssocID="{C3845BE6-C3FC-4224-881A-3BA711E98DAF}" presName="sibTrans" presStyleCnt="0"/>
      <dgm:spPr/>
    </dgm:pt>
    <dgm:pt modelId="{45E4B8AF-32CC-4B8C-B9A1-80F48D9032BC}" type="pres">
      <dgm:prSet presAssocID="{6CB4EE2D-9AE4-46D0-BC7E-D4364A3408B7}" presName="node" presStyleLbl="node1" presStyleIdx="4" presStyleCnt="5">
        <dgm:presLayoutVars>
          <dgm:bulletEnabled val="1"/>
        </dgm:presLayoutVars>
      </dgm:prSet>
      <dgm:spPr/>
    </dgm:pt>
  </dgm:ptLst>
  <dgm:cxnLst>
    <dgm:cxn modelId="{34475007-4FAE-4F1B-A937-DD4A127B9669}" srcId="{1BA8E0DA-2091-4FD9-8E72-AE2397D96727}" destId="{C36379DA-66BC-4F26-99FC-DF07E4FA8BD9}" srcOrd="3" destOrd="0" parTransId="{DD82F729-5C13-4C5D-B1AD-FE1402D62497}" sibTransId="{C3845BE6-C3FC-4224-881A-3BA711E98DAF}"/>
    <dgm:cxn modelId="{5E66470F-69C7-4B69-9676-7267EF648DC2}" srcId="{1BA8E0DA-2091-4FD9-8E72-AE2397D96727}" destId="{B925E930-7B73-4ED4-8E1D-F84C39F55A42}" srcOrd="2" destOrd="0" parTransId="{D7D4BDFF-D93B-4E10-A87A-3F506550C28C}" sibTransId="{E0C468A7-CD5A-441B-982B-8C88A8D86C69}"/>
    <dgm:cxn modelId="{F6D9E611-5C70-4EDA-9634-598DC7473771}" srcId="{1BA8E0DA-2091-4FD9-8E72-AE2397D96727}" destId="{6783B7DC-0CEB-462F-920B-768BE9FC8F1F}" srcOrd="1" destOrd="0" parTransId="{01DA6A80-3EC1-41E0-AC56-5959ABEE0695}" sibTransId="{EC86CAF3-7E50-4281-B3F2-277DE8E98C1E}"/>
    <dgm:cxn modelId="{DA5A6531-7CE7-43EB-ADD0-8E27148F0F51}" type="presOf" srcId="{B925E930-7B73-4ED4-8E1D-F84C39F55A42}" destId="{2AB18974-E853-462C-9A00-0F5D0EC0E51A}" srcOrd="0" destOrd="0" presId="urn:microsoft.com/office/officeart/2005/8/layout/default"/>
    <dgm:cxn modelId="{83A11F33-91B2-4F70-A9D3-B992EBCAEFA7}" srcId="{1BA8E0DA-2091-4FD9-8E72-AE2397D96727}" destId="{88BDCF2B-3CA9-4443-B791-7E76F36B4192}" srcOrd="0" destOrd="0" parTransId="{D10E60C4-9F7A-4EE3-928E-67B6D1E813B0}" sibTransId="{02A77E9C-C764-4ADD-8FAD-4A49A8D4E5DF}"/>
    <dgm:cxn modelId="{731DEA39-CCE8-4558-8D36-04BC2C094D2C}" type="presOf" srcId="{1BA8E0DA-2091-4FD9-8E72-AE2397D96727}" destId="{580C83A6-AECA-4EC6-BEF9-CC90B40EF3AF}" srcOrd="0" destOrd="0" presId="urn:microsoft.com/office/officeart/2005/8/layout/default"/>
    <dgm:cxn modelId="{0EF4DC4E-0740-419A-8C1C-A163707D9B51}" type="presOf" srcId="{6CB4EE2D-9AE4-46D0-BC7E-D4364A3408B7}" destId="{45E4B8AF-32CC-4B8C-B9A1-80F48D9032BC}" srcOrd="0" destOrd="0" presId="urn:microsoft.com/office/officeart/2005/8/layout/default"/>
    <dgm:cxn modelId="{6ECFB675-C850-43E8-B7C9-ACC4FA07C1FE}" type="presOf" srcId="{C36379DA-66BC-4F26-99FC-DF07E4FA8BD9}" destId="{785C944B-9AC6-4FFF-A594-F68088AF9719}" srcOrd="0" destOrd="0" presId="urn:microsoft.com/office/officeart/2005/8/layout/default"/>
    <dgm:cxn modelId="{B7C56F87-0C11-45DC-91FC-3746E1ABF71B}" type="presOf" srcId="{88BDCF2B-3CA9-4443-B791-7E76F36B4192}" destId="{2A063590-AAC6-4E80-8813-E2F607AAAB6A}" srcOrd="0" destOrd="0" presId="urn:microsoft.com/office/officeart/2005/8/layout/default"/>
    <dgm:cxn modelId="{17349EFB-E242-4E0C-971F-40821B4AEDA7}" srcId="{1BA8E0DA-2091-4FD9-8E72-AE2397D96727}" destId="{6CB4EE2D-9AE4-46D0-BC7E-D4364A3408B7}" srcOrd="4" destOrd="0" parTransId="{DE6FE5D5-026E-4873-AD10-6A8FBAA3F0BF}" sibTransId="{C8B41694-24F0-4939-AB35-A6D394298947}"/>
    <dgm:cxn modelId="{9F8FD3FF-706F-4C3C-92D0-49365397CDFB}" type="presOf" srcId="{6783B7DC-0CEB-462F-920B-768BE9FC8F1F}" destId="{3DB44F22-3E36-46FE-8B75-C3E857E072B2}" srcOrd="0" destOrd="0" presId="urn:microsoft.com/office/officeart/2005/8/layout/default"/>
    <dgm:cxn modelId="{5A5A6D70-5FF8-4C70-BBEC-89BCFD9D2424}" type="presParOf" srcId="{580C83A6-AECA-4EC6-BEF9-CC90B40EF3AF}" destId="{2A063590-AAC6-4E80-8813-E2F607AAAB6A}" srcOrd="0" destOrd="0" presId="urn:microsoft.com/office/officeart/2005/8/layout/default"/>
    <dgm:cxn modelId="{8515349A-B37F-4BEC-9B74-9687F70BAC41}" type="presParOf" srcId="{580C83A6-AECA-4EC6-BEF9-CC90B40EF3AF}" destId="{BD68D220-BB4E-4B68-80BC-472E194D4C7F}" srcOrd="1" destOrd="0" presId="urn:microsoft.com/office/officeart/2005/8/layout/default"/>
    <dgm:cxn modelId="{3D8FA9D1-BF05-412C-A29B-E9C8FDAC4543}" type="presParOf" srcId="{580C83A6-AECA-4EC6-BEF9-CC90B40EF3AF}" destId="{3DB44F22-3E36-46FE-8B75-C3E857E072B2}" srcOrd="2" destOrd="0" presId="urn:microsoft.com/office/officeart/2005/8/layout/default"/>
    <dgm:cxn modelId="{281E77D6-63CF-498E-89AD-D4F626E7CB49}" type="presParOf" srcId="{580C83A6-AECA-4EC6-BEF9-CC90B40EF3AF}" destId="{D1DBFF31-8FBC-4EFC-ABC6-5070B03213C9}" srcOrd="3" destOrd="0" presId="urn:microsoft.com/office/officeart/2005/8/layout/default"/>
    <dgm:cxn modelId="{0A0A3F95-F07B-41E3-8BA9-BB3EB8B72311}" type="presParOf" srcId="{580C83A6-AECA-4EC6-BEF9-CC90B40EF3AF}" destId="{2AB18974-E853-462C-9A00-0F5D0EC0E51A}" srcOrd="4" destOrd="0" presId="urn:microsoft.com/office/officeart/2005/8/layout/default"/>
    <dgm:cxn modelId="{16513DF0-9FEB-4510-91F8-3CA804937235}" type="presParOf" srcId="{580C83A6-AECA-4EC6-BEF9-CC90B40EF3AF}" destId="{FB804CE4-5115-43E1-A199-EE996D7B4D2D}" srcOrd="5" destOrd="0" presId="urn:microsoft.com/office/officeart/2005/8/layout/default"/>
    <dgm:cxn modelId="{1A0B94C8-D22C-4D79-A459-DEE80D5DFA18}" type="presParOf" srcId="{580C83A6-AECA-4EC6-BEF9-CC90B40EF3AF}" destId="{785C944B-9AC6-4FFF-A594-F68088AF9719}" srcOrd="6" destOrd="0" presId="urn:microsoft.com/office/officeart/2005/8/layout/default"/>
    <dgm:cxn modelId="{416A1DD5-D48B-45BA-9B33-86F88211A3B9}" type="presParOf" srcId="{580C83A6-AECA-4EC6-BEF9-CC90B40EF3AF}" destId="{C0F06301-4F3D-489A-A1FF-3F56C479DFFD}" srcOrd="7" destOrd="0" presId="urn:microsoft.com/office/officeart/2005/8/layout/default"/>
    <dgm:cxn modelId="{15A92207-E166-42E0-8A86-BB65F7108947}" type="presParOf" srcId="{580C83A6-AECA-4EC6-BEF9-CC90B40EF3AF}" destId="{45E4B8AF-32CC-4B8C-B9A1-80F48D9032B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BA8E0DA-2091-4FD9-8E72-AE2397D9672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88BDCF2B-3CA9-4443-B791-7E76F36B4192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 Light" panose="020F0302020204030204"/>
            </a:rPr>
            <a:t>Research</a:t>
          </a:r>
          <a:r>
            <a:rPr lang="en-US" dirty="0">
              <a:solidFill>
                <a:schemeClr val="tx1"/>
              </a:solidFill>
            </a:rPr>
            <a:t> Funding and International Cooperation from DST on June 11, 2022</a:t>
          </a:r>
          <a:endParaRPr lang="en-IN" dirty="0">
            <a:solidFill>
              <a:schemeClr val="tx1"/>
            </a:solidFill>
          </a:endParaRPr>
        </a:p>
      </dgm:t>
    </dgm:pt>
    <dgm:pt modelId="{D10E60C4-9F7A-4EE3-928E-67B6D1E813B0}" type="parTrans" cxnId="{83A11F33-91B2-4F70-A9D3-B992EBCAEFA7}">
      <dgm:prSet/>
      <dgm:spPr/>
      <dgm:t>
        <a:bodyPr/>
        <a:lstStyle/>
        <a:p>
          <a:endParaRPr lang="en-IN"/>
        </a:p>
      </dgm:t>
    </dgm:pt>
    <dgm:pt modelId="{02A77E9C-C764-4ADD-8FAD-4A49A8D4E5DF}" type="sibTrans" cxnId="{83A11F33-91B2-4F70-A9D3-B992EBCAEFA7}">
      <dgm:prSet/>
      <dgm:spPr/>
      <dgm:t>
        <a:bodyPr/>
        <a:lstStyle/>
        <a:p>
          <a:endParaRPr lang="en-IN"/>
        </a:p>
      </dgm:t>
    </dgm:pt>
    <dgm:pt modelId="{6783B7DC-0CEB-462F-920B-768BE9FC8F1F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 Light" panose="020F0302020204030204"/>
            </a:rPr>
            <a:t>Workshop</a:t>
          </a:r>
          <a:r>
            <a:rPr lang="en-US" dirty="0">
              <a:solidFill>
                <a:schemeClr val="tx1"/>
              </a:solidFill>
            </a:rPr>
            <a:t> on Research Methodology- Preparing an Effective Research Proposal on </a:t>
          </a:r>
          <a:r>
            <a:rPr lang="en-IN" dirty="0">
              <a:solidFill>
                <a:schemeClr val="tx1"/>
              </a:solidFill>
            </a:rPr>
            <a:t>May 4, 2022 </a:t>
          </a:r>
        </a:p>
      </dgm:t>
    </dgm:pt>
    <dgm:pt modelId="{01DA6A80-3EC1-41E0-AC56-5959ABEE0695}" type="parTrans" cxnId="{F6D9E611-5C70-4EDA-9634-598DC7473771}">
      <dgm:prSet/>
      <dgm:spPr/>
      <dgm:t>
        <a:bodyPr/>
        <a:lstStyle/>
        <a:p>
          <a:endParaRPr lang="en-IN"/>
        </a:p>
      </dgm:t>
    </dgm:pt>
    <dgm:pt modelId="{EC86CAF3-7E50-4281-B3F2-277DE8E98C1E}" type="sibTrans" cxnId="{F6D9E611-5C70-4EDA-9634-598DC7473771}">
      <dgm:prSet/>
      <dgm:spPr/>
      <dgm:t>
        <a:bodyPr/>
        <a:lstStyle/>
        <a:p>
          <a:endParaRPr lang="en-IN"/>
        </a:p>
      </dgm:t>
    </dgm:pt>
    <dgm:pt modelId="{C36379DA-66BC-4F26-99FC-DF07E4FA8BD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 Light" panose="020F0302020204030204"/>
            </a:rPr>
            <a:t>Research</a:t>
          </a:r>
          <a:r>
            <a:rPr lang="en-US" dirty="0">
              <a:solidFill>
                <a:schemeClr val="tx1"/>
              </a:solidFill>
            </a:rPr>
            <a:t> Methodology, Best Practices and Projects on April 5, 2022</a:t>
          </a:r>
          <a:endParaRPr lang="en-IN" dirty="0">
            <a:solidFill>
              <a:schemeClr val="tx1"/>
            </a:solidFill>
          </a:endParaRPr>
        </a:p>
      </dgm:t>
    </dgm:pt>
    <dgm:pt modelId="{DD82F729-5C13-4C5D-B1AD-FE1402D62497}" type="parTrans" cxnId="{34475007-4FAE-4F1B-A937-DD4A127B9669}">
      <dgm:prSet/>
      <dgm:spPr/>
      <dgm:t>
        <a:bodyPr/>
        <a:lstStyle/>
        <a:p>
          <a:endParaRPr lang="en-IN"/>
        </a:p>
      </dgm:t>
    </dgm:pt>
    <dgm:pt modelId="{C3845BE6-C3FC-4224-881A-3BA711E98DAF}" type="sibTrans" cxnId="{34475007-4FAE-4F1B-A937-DD4A127B9669}">
      <dgm:prSet/>
      <dgm:spPr/>
      <dgm:t>
        <a:bodyPr/>
        <a:lstStyle/>
        <a:p>
          <a:endParaRPr lang="en-IN"/>
        </a:p>
      </dgm:t>
    </dgm:pt>
    <dgm:pt modelId="{6CB4EE2D-9AE4-46D0-BC7E-D4364A3408B7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  <a:latin typeface="Calibri Light" panose="020F0302020204030204"/>
            </a:rPr>
            <a:t>Patenting</a:t>
          </a:r>
          <a:r>
            <a:rPr lang="en-IN" dirty="0">
              <a:solidFill>
                <a:schemeClr val="tx1"/>
              </a:solidFill>
            </a:rPr>
            <a:t> a Research and Innovations-the procedural aspects with specimens on June 29, 2022</a:t>
          </a:r>
        </a:p>
      </dgm:t>
    </dgm:pt>
    <dgm:pt modelId="{DE6FE5D5-026E-4873-AD10-6A8FBAA3F0BF}" type="parTrans" cxnId="{17349EFB-E242-4E0C-971F-40821B4AEDA7}">
      <dgm:prSet/>
      <dgm:spPr/>
      <dgm:t>
        <a:bodyPr/>
        <a:lstStyle/>
        <a:p>
          <a:endParaRPr lang="en-IN"/>
        </a:p>
      </dgm:t>
    </dgm:pt>
    <dgm:pt modelId="{C8B41694-24F0-4939-AB35-A6D394298947}" type="sibTrans" cxnId="{17349EFB-E242-4E0C-971F-40821B4AEDA7}">
      <dgm:prSet/>
      <dgm:spPr/>
      <dgm:t>
        <a:bodyPr/>
        <a:lstStyle/>
        <a:p>
          <a:endParaRPr lang="en-IN"/>
        </a:p>
      </dgm:t>
    </dgm:pt>
    <dgm:pt modelId="{1DCCF07A-9A0A-49FA-907C-F99ED89481D7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  <a:latin typeface="Calibri Light" panose="020F0302020204030204"/>
            </a:rPr>
            <a:t>Interactive</a:t>
          </a:r>
          <a:r>
            <a:rPr lang="en-IN" dirty="0">
              <a:solidFill>
                <a:schemeClr val="tx1"/>
              </a:solidFill>
            </a:rPr>
            <a:t> Workshop on NAAC- Awareness on November 20, 2021</a:t>
          </a:r>
        </a:p>
      </dgm:t>
    </dgm:pt>
    <dgm:pt modelId="{6A40B188-B81D-49FC-B298-297EECA8F2E3}" type="parTrans" cxnId="{7D715D4A-9DE2-46CA-8FEE-52E988068627}">
      <dgm:prSet/>
      <dgm:spPr/>
      <dgm:t>
        <a:bodyPr/>
        <a:lstStyle/>
        <a:p>
          <a:endParaRPr lang="en-IN"/>
        </a:p>
      </dgm:t>
    </dgm:pt>
    <dgm:pt modelId="{80958D8C-163C-4833-92F0-055626FA10D3}" type="sibTrans" cxnId="{7D715D4A-9DE2-46CA-8FEE-52E988068627}">
      <dgm:prSet/>
      <dgm:spPr/>
      <dgm:t>
        <a:bodyPr/>
        <a:lstStyle/>
        <a:p>
          <a:endParaRPr lang="en-IN"/>
        </a:p>
      </dgm:t>
    </dgm:pt>
    <dgm:pt modelId="{580C83A6-AECA-4EC6-BEF9-CC90B40EF3AF}" type="pres">
      <dgm:prSet presAssocID="{1BA8E0DA-2091-4FD9-8E72-AE2397D96727}" presName="diagram" presStyleCnt="0">
        <dgm:presLayoutVars>
          <dgm:dir/>
          <dgm:resizeHandles val="exact"/>
        </dgm:presLayoutVars>
      </dgm:prSet>
      <dgm:spPr/>
    </dgm:pt>
    <dgm:pt modelId="{2A063590-AAC6-4E80-8813-E2F607AAAB6A}" type="pres">
      <dgm:prSet presAssocID="{88BDCF2B-3CA9-4443-B791-7E76F36B4192}" presName="node" presStyleLbl="node1" presStyleIdx="0" presStyleCnt="5">
        <dgm:presLayoutVars>
          <dgm:bulletEnabled val="1"/>
        </dgm:presLayoutVars>
      </dgm:prSet>
      <dgm:spPr/>
    </dgm:pt>
    <dgm:pt modelId="{BD68D220-BB4E-4B68-80BC-472E194D4C7F}" type="pres">
      <dgm:prSet presAssocID="{02A77E9C-C764-4ADD-8FAD-4A49A8D4E5DF}" presName="sibTrans" presStyleCnt="0"/>
      <dgm:spPr/>
    </dgm:pt>
    <dgm:pt modelId="{3DB44F22-3E36-46FE-8B75-C3E857E072B2}" type="pres">
      <dgm:prSet presAssocID="{6783B7DC-0CEB-462F-920B-768BE9FC8F1F}" presName="node" presStyleLbl="node1" presStyleIdx="1" presStyleCnt="5">
        <dgm:presLayoutVars>
          <dgm:bulletEnabled val="1"/>
        </dgm:presLayoutVars>
      </dgm:prSet>
      <dgm:spPr/>
    </dgm:pt>
    <dgm:pt modelId="{D1DBFF31-8FBC-4EFC-ABC6-5070B03213C9}" type="pres">
      <dgm:prSet presAssocID="{EC86CAF3-7E50-4281-B3F2-277DE8E98C1E}" presName="sibTrans" presStyleCnt="0"/>
      <dgm:spPr/>
    </dgm:pt>
    <dgm:pt modelId="{785C944B-9AC6-4FFF-A594-F68088AF9719}" type="pres">
      <dgm:prSet presAssocID="{C36379DA-66BC-4F26-99FC-DF07E4FA8BD9}" presName="node" presStyleLbl="node1" presStyleIdx="2" presStyleCnt="5">
        <dgm:presLayoutVars>
          <dgm:bulletEnabled val="1"/>
        </dgm:presLayoutVars>
      </dgm:prSet>
      <dgm:spPr/>
    </dgm:pt>
    <dgm:pt modelId="{C0F06301-4F3D-489A-A1FF-3F56C479DFFD}" type="pres">
      <dgm:prSet presAssocID="{C3845BE6-C3FC-4224-881A-3BA711E98DAF}" presName="sibTrans" presStyleCnt="0"/>
      <dgm:spPr/>
    </dgm:pt>
    <dgm:pt modelId="{45E4B8AF-32CC-4B8C-B9A1-80F48D9032BC}" type="pres">
      <dgm:prSet presAssocID="{6CB4EE2D-9AE4-46D0-BC7E-D4364A3408B7}" presName="node" presStyleLbl="node1" presStyleIdx="3" presStyleCnt="5">
        <dgm:presLayoutVars>
          <dgm:bulletEnabled val="1"/>
        </dgm:presLayoutVars>
      </dgm:prSet>
      <dgm:spPr/>
    </dgm:pt>
    <dgm:pt modelId="{AC9C01F2-6B25-414D-936F-AFEF9F70996B}" type="pres">
      <dgm:prSet presAssocID="{C8B41694-24F0-4939-AB35-A6D394298947}" presName="sibTrans" presStyleCnt="0"/>
      <dgm:spPr/>
    </dgm:pt>
    <dgm:pt modelId="{592C3EDF-0AEE-400E-A077-2CD327F365E8}" type="pres">
      <dgm:prSet presAssocID="{1DCCF07A-9A0A-49FA-907C-F99ED89481D7}" presName="node" presStyleLbl="node1" presStyleIdx="4" presStyleCnt="5">
        <dgm:presLayoutVars>
          <dgm:bulletEnabled val="1"/>
        </dgm:presLayoutVars>
      </dgm:prSet>
      <dgm:spPr/>
    </dgm:pt>
  </dgm:ptLst>
  <dgm:cxnLst>
    <dgm:cxn modelId="{34475007-4FAE-4F1B-A937-DD4A127B9669}" srcId="{1BA8E0DA-2091-4FD9-8E72-AE2397D96727}" destId="{C36379DA-66BC-4F26-99FC-DF07E4FA8BD9}" srcOrd="2" destOrd="0" parTransId="{DD82F729-5C13-4C5D-B1AD-FE1402D62497}" sibTransId="{C3845BE6-C3FC-4224-881A-3BA711E98DAF}"/>
    <dgm:cxn modelId="{F6D9E611-5C70-4EDA-9634-598DC7473771}" srcId="{1BA8E0DA-2091-4FD9-8E72-AE2397D96727}" destId="{6783B7DC-0CEB-462F-920B-768BE9FC8F1F}" srcOrd="1" destOrd="0" parTransId="{01DA6A80-3EC1-41E0-AC56-5959ABEE0695}" sibTransId="{EC86CAF3-7E50-4281-B3F2-277DE8E98C1E}"/>
    <dgm:cxn modelId="{83A11F33-91B2-4F70-A9D3-B992EBCAEFA7}" srcId="{1BA8E0DA-2091-4FD9-8E72-AE2397D96727}" destId="{88BDCF2B-3CA9-4443-B791-7E76F36B4192}" srcOrd="0" destOrd="0" parTransId="{D10E60C4-9F7A-4EE3-928E-67B6D1E813B0}" sibTransId="{02A77E9C-C764-4ADD-8FAD-4A49A8D4E5DF}"/>
    <dgm:cxn modelId="{731DEA39-CCE8-4558-8D36-04BC2C094D2C}" type="presOf" srcId="{1BA8E0DA-2091-4FD9-8E72-AE2397D96727}" destId="{580C83A6-AECA-4EC6-BEF9-CC90B40EF3AF}" srcOrd="0" destOrd="0" presId="urn:microsoft.com/office/officeart/2005/8/layout/default"/>
    <dgm:cxn modelId="{7D715D4A-9DE2-46CA-8FEE-52E988068627}" srcId="{1BA8E0DA-2091-4FD9-8E72-AE2397D96727}" destId="{1DCCF07A-9A0A-49FA-907C-F99ED89481D7}" srcOrd="4" destOrd="0" parTransId="{6A40B188-B81D-49FC-B298-297EECA8F2E3}" sibTransId="{80958D8C-163C-4833-92F0-055626FA10D3}"/>
    <dgm:cxn modelId="{0EF4DC4E-0740-419A-8C1C-A163707D9B51}" type="presOf" srcId="{6CB4EE2D-9AE4-46D0-BC7E-D4364A3408B7}" destId="{45E4B8AF-32CC-4B8C-B9A1-80F48D9032BC}" srcOrd="0" destOrd="0" presId="urn:microsoft.com/office/officeart/2005/8/layout/default"/>
    <dgm:cxn modelId="{BC6F8B74-22FA-48F8-ABC7-97406171B65C}" type="presOf" srcId="{1DCCF07A-9A0A-49FA-907C-F99ED89481D7}" destId="{592C3EDF-0AEE-400E-A077-2CD327F365E8}" srcOrd="0" destOrd="0" presId="urn:microsoft.com/office/officeart/2005/8/layout/default"/>
    <dgm:cxn modelId="{6ECFB675-C850-43E8-B7C9-ACC4FA07C1FE}" type="presOf" srcId="{C36379DA-66BC-4F26-99FC-DF07E4FA8BD9}" destId="{785C944B-9AC6-4FFF-A594-F68088AF9719}" srcOrd="0" destOrd="0" presId="urn:microsoft.com/office/officeart/2005/8/layout/default"/>
    <dgm:cxn modelId="{B7C56F87-0C11-45DC-91FC-3746E1ABF71B}" type="presOf" srcId="{88BDCF2B-3CA9-4443-B791-7E76F36B4192}" destId="{2A063590-AAC6-4E80-8813-E2F607AAAB6A}" srcOrd="0" destOrd="0" presId="urn:microsoft.com/office/officeart/2005/8/layout/default"/>
    <dgm:cxn modelId="{17349EFB-E242-4E0C-971F-40821B4AEDA7}" srcId="{1BA8E0DA-2091-4FD9-8E72-AE2397D96727}" destId="{6CB4EE2D-9AE4-46D0-BC7E-D4364A3408B7}" srcOrd="3" destOrd="0" parTransId="{DE6FE5D5-026E-4873-AD10-6A8FBAA3F0BF}" sibTransId="{C8B41694-24F0-4939-AB35-A6D394298947}"/>
    <dgm:cxn modelId="{9F8FD3FF-706F-4C3C-92D0-49365397CDFB}" type="presOf" srcId="{6783B7DC-0CEB-462F-920B-768BE9FC8F1F}" destId="{3DB44F22-3E36-46FE-8B75-C3E857E072B2}" srcOrd="0" destOrd="0" presId="urn:microsoft.com/office/officeart/2005/8/layout/default"/>
    <dgm:cxn modelId="{5A5A6D70-5FF8-4C70-BBEC-89BCFD9D2424}" type="presParOf" srcId="{580C83A6-AECA-4EC6-BEF9-CC90B40EF3AF}" destId="{2A063590-AAC6-4E80-8813-E2F607AAAB6A}" srcOrd="0" destOrd="0" presId="urn:microsoft.com/office/officeart/2005/8/layout/default"/>
    <dgm:cxn modelId="{8515349A-B37F-4BEC-9B74-9687F70BAC41}" type="presParOf" srcId="{580C83A6-AECA-4EC6-BEF9-CC90B40EF3AF}" destId="{BD68D220-BB4E-4B68-80BC-472E194D4C7F}" srcOrd="1" destOrd="0" presId="urn:microsoft.com/office/officeart/2005/8/layout/default"/>
    <dgm:cxn modelId="{3D8FA9D1-BF05-412C-A29B-E9C8FDAC4543}" type="presParOf" srcId="{580C83A6-AECA-4EC6-BEF9-CC90B40EF3AF}" destId="{3DB44F22-3E36-46FE-8B75-C3E857E072B2}" srcOrd="2" destOrd="0" presId="urn:microsoft.com/office/officeart/2005/8/layout/default"/>
    <dgm:cxn modelId="{281E77D6-63CF-498E-89AD-D4F626E7CB49}" type="presParOf" srcId="{580C83A6-AECA-4EC6-BEF9-CC90B40EF3AF}" destId="{D1DBFF31-8FBC-4EFC-ABC6-5070B03213C9}" srcOrd="3" destOrd="0" presId="urn:microsoft.com/office/officeart/2005/8/layout/default"/>
    <dgm:cxn modelId="{1A0B94C8-D22C-4D79-A459-DEE80D5DFA18}" type="presParOf" srcId="{580C83A6-AECA-4EC6-BEF9-CC90B40EF3AF}" destId="{785C944B-9AC6-4FFF-A594-F68088AF9719}" srcOrd="4" destOrd="0" presId="urn:microsoft.com/office/officeart/2005/8/layout/default"/>
    <dgm:cxn modelId="{416A1DD5-D48B-45BA-9B33-86F88211A3B9}" type="presParOf" srcId="{580C83A6-AECA-4EC6-BEF9-CC90B40EF3AF}" destId="{C0F06301-4F3D-489A-A1FF-3F56C479DFFD}" srcOrd="5" destOrd="0" presId="urn:microsoft.com/office/officeart/2005/8/layout/default"/>
    <dgm:cxn modelId="{15A92207-E166-42E0-8A86-BB65F7108947}" type="presParOf" srcId="{580C83A6-AECA-4EC6-BEF9-CC90B40EF3AF}" destId="{45E4B8AF-32CC-4B8C-B9A1-80F48D9032BC}" srcOrd="6" destOrd="0" presId="urn:microsoft.com/office/officeart/2005/8/layout/default"/>
    <dgm:cxn modelId="{A52B8135-E9A4-4433-B293-3D02D3CA4380}" type="presParOf" srcId="{580C83A6-AECA-4EC6-BEF9-CC90B40EF3AF}" destId="{AC9C01F2-6B25-414D-936F-AFEF9F70996B}" srcOrd="7" destOrd="0" presId="urn:microsoft.com/office/officeart/2005/8/layout/default"/>
    <dgm:cxn modelId="{DAFE5BB9-7626-4DBD-BBC6-254E230FCB6F}" type="presParOf" srcId="{580C83A6-AECA-4EC6-BEF9-CC90B40EF3AF}" destId="{592C3EDF-0AEE-400E-A077-2CD327F365E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BA8E0DA-2091-4FD9-8E72-AE2397D96727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88BDCF2B-3CA9-4443-B791-7E76F36B4192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  <a:latin typeface="Calibri Light" panose="020F0302020204030204"/>
            </a:rPr>
            <a:t>How</a:t>
          </a:r>
          <a:r>
            <a:rPr lang="en-IN" dirty="0">
              <a:solidFill>
                <a:schemeClr val="tx1"/>
              </a:solidFill>
            </a:rPr>
            <a:t> to write a funded Proposal on September 25, 2021</a:t>
          </a:r>
        </a:p>
      </dgm:t>
    </dgm:pt>
    <dgm:pt modelId="{D10E60C4-9F7A-4EE3-928E-67B6D1E813B0}" type="parTrans" cxnId="{83A11F33-91B2-4F70-A9D3-B992EBCAEFA7}">
      <dgm:prSet/>
      <dgm:spPr/>
      <dgm:t>
        <a:bodyPr/>
        <a:lstStyle/>
        <a:p>
          <a:endParaRPr lang="en-IN"/>
        </a:p>
      </dgm:t>
    </dgm:pt>
    <dgm:pt modelId="{02A77E9C-C764-4ADD-8FAD-4A49A8D4E5DF}" type="sibTrans" cxnId="{83A11F33-91B2-4F70-A9D3-B992EBCAEFA7}">
      <dgm:prSet/>
      <dgm:spPr/>
      <dgm:t>
        <a:bodyPr/>
        <a:lstStyle/>
        <a:p>
          <a:endParaRPr lang="en-IN"/>
        </a:p>
      </dgm:t>
    </dgm:pt>
    <dgm:pt modelId="{6783B7DC-0CEB-462F-920B-768BE9FC8F1F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</a:rPr>
            <a:t>Innovative Teaching and Learning Practices on July 17, 2020</a:t>
          </a:r>
        </a:p>
      </dgm:t>
    </dgm:pt>
    <dgm:pt modelId="{01DA6A80-3EC1-41E0-AC56-5959ABEE0695}" type="parTrans" cxnId="{F6D9E611-5C70-4EDA-9634-598DC7473771}">
      <dgm:prSet/>
      <dgm:spPr/>
      <dgm:t>
        <a:bodyPr/>
        <a:lstStyle/>
        <a:p>
          <a:endParaRPr lang="en-IN"/>
        </a:p>
      </dgm:t>
    </dgm:pt>
    <dgm:pt modelId="{EC86CAF3-7E50-4281-B3F2-277DE8E98C1E}" type="sibTrans" cxnId="{F6D9E611-5C70-4EDA-9634-598DC7473771}">
      <dgm:prSet/>
      <dgm:spPr/>
      <dgm:t>
        <a:bodyPr/>
        <a:lstStyle/>
        <a:p>
          <a:endParaRPr lang="en-IN"/>
        </a:p>
      </dgm:t>
    </dgm:pt>
    <dgm:pt modelId="{6CB4EE2D-9AE4-46D0-BC7E-D4364A3408B7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</a:rPr>
            <a:t>E-content Development for MOOC on May 28, 2020</a:t>
          </a:r>
        </a:p>
      </dgm:t>
    </dgm:pt>
    <dgm:pt modelId="{DE6FE5D5-026E-4873-AD10-6A8FBAA3F0BF}" type="parTrans" cxnId="{17349EFB-E242-4E0C-971F-40821B4AEDA7}">
      <dgm:prSet/>
      <dgm:spPr/>
      <dgm:t>
        <a:bodyPr/>
        <a:lstStyle/>
        <a:p>
          <a:endParaRPr lang="en-IN"/>
        </a:p>
      </dgm:t>
    </dgm:pt>
    <dgm:pt modelId="{C8B41694-24F0-4939-AB35-A6D394298947}" type="sibTrans" cxnId="{17349EFB-E242-4E0C-971F-40821B4AEDA7}">
      <dgm:prSet/>
      <dgm:spPr/>
      <dgm:t>
        <a:bodyPr/>
        <a:lstStyle/>
        <a:p>
          <a:endParaRPr lang="en-IN"/>
        </a:p>
      </dgm:t>
    </dgm:pt>
    <dgm:pt modelId="{2EF4A673-A03B-40A0-BAD3-4DDB151D0A5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 Light" panose="020F0302020204030204"/>
            </a:rPr>
            <a:t>Value</a:t>
          </a:r>
          <a:r>
            <a:rPr lang="en-US" dirty="0">
              <a:solidFill>
                <a:schemeClr val="tx1"/>
              </a:solidFill>
            </a:rPr>
            <a:t> Education: Dire Need of the Hour on February 18, 2020</a:t>
          </a:r>
          <a:endParaRPr lang="en-IN" dirty="0">
            <a:solidFill>
              <a:schemeClr val="tx1"/>
            </a:solidFill>
          </a:endParaRPr>
        </a:p>
      </dgm:t>
    </dgm:pt>
    <dgm:pt modelId="{38FDD2EA-EA10-41E4-9A65-6CA66B41E96A}" type="parTrans" cxnId="{9E8421BA-AE8A-4416-8C91-2F724BB08AD8}">
      <dgm:prSet/>
      <dgm:spPr/>
      <dgm:t>
        <a:bodyPr/>
        <a:lstStyle/>
        <a:p>
          <a:endParaRPr lang="en-IN"/>
        </a:p>
      </dgm:t>
    </dgm:pt>
    <dgm:pt modelId="{E5A1D9CF-4F47-4761-B327-2B2170F8CBEB}" type="sibTrans" cxnId="{9E8421BA-AE8A-4416-8C91-2F724BB08AD8}">
      <dgm:prSet/>
      <dgm:spPr/>
      <dgm:t>
        <a:bodyPr/>
        <a:lstStyle/>
        <a:p>
          <a:endParaRPr lang="en-IN"/>
        </a:p>
      </dgm:t>
    </dgm:pt>
    <dgm:pt modelId="{580C83A6-AECA-4EC6-BEF9-CC90B40EF3AF}" type="pres">
      <dgm:prSet presAssocID="{1BA8E0DA-2091-4FD9-8E72-AE2397D96727}" presName="diagram" presStyleCnt="0">
        <dgm:presLayoutVars>
          <dgm:dir/>
          <dgm:resizeHandles val="exact"/>
        </dgm:presLayoutVars>
      </dgm:prSet>
      <dgm:spPr/>
    </dgm:pt>
    <dgm:pt modelId="{2A063590-AAC6-4E80-8813-E2F607AAAB6A}" type="pres">
      <dgm:prSet presAssocID="{88BDCF2B-3CA9-4443-B791-7E76F36B4192}" presName="node" presStyleLbl="node1" presStyleIdx="0" presStyleCnt="4">
        <dgm:presLayoutVars>
          <dgm:bulletEnabled val="1"/>
        </dgm:presLayoutVars>
      </dgm:prSet>
      <dgm:spPr/>
    </dgm:pt>
    <dgm:pt modelId="{BD68D220-BB4E-4B68-80BC-472E194D4C7F}" type="pres">
      <dgm:prSet presAssocID="{02A77E9C-C764-4ADD-8FAD-4A49A8D4E5DF}" presName="sibTrans" presStyleCnt="0"/>
      <dgm:spPr/>
    </dgm:pt>
    <dgm:pt modelId="{3DB44F22-3E36-46FE-8B75-C3E857E072B2}" type="pres">
      <dgm:prSet presAssocID="{6783B7DC-0CEB-462F-920B-768BE9FC8F1F}" presName="node" presStyleLbl="node1" presStyleIdx="1" presStyleCnt="4">
        <dgm:presLayoutVars>
          <dgm:bulletEnabled val="1"/>
        </dgm:presLayoutVars>
      </dgm:prSet>
      <dgm:spPr/>
    </dgm:pt>
    <dgm:pt modelId="{D1DBFF31-8FBC-4EFC-ABC6-5070B03213C9}" type="pres">
      <dgm:prSet presAssocID="{EC86CAF3-7E50-4281-B3F2-277DE8E98C1E}" presName="sibTrans" presStyleCnt="0"/>
      <dgm:spPr/>
    </dgm:pt>
    <dgm:pt modelId="{45E4B8AF-32CC-4B8C-B9A1-80F48D9032BC}" type="pres">
      <dgm:prSet presAssocID="{6CB4EE2D-9AE4-46D0-BC7E-D4364A3408B7}" presName="node" presStyleLbl="node1" presStyleIdx="2" presStyleCnt="4">
        <dgm:presLayoutVars>
          <dgm:bulletEnabled val="1"/>
        </dgm:presLayoutVars>
      </dgm:prSet>
      <dgm:spPr/>
    </dgm:pt>
    <dgm:pt modelId="{1F33D861-1B66-4133-BD05-2DB66D5DB92A}" type="pres">
      <dgm:prSet presAssocID="{C8B41694-24F0-4939-AB35-A6D394298947}" presName="sibTrans" presStyleCnt="0"/>
      <dgm:spPr/>
    </dgm:pt>
    <dgm:pt modelId="{0D94A2A3-F0FF-48C3-89C4-8115FFFB5C8F}" type="pres">
      <dgm:prSet presAssocID="{2EF4A673-A03B-40A0-BAD3-4DDB151D0A5E}" presName="node" presStyleLbl="node1" presStyleIdx="3" presStyleCnt="4">
        <dgm:presLayoutVars>
          <dgm:bulletEnabled val="1"/>
        </dgm:presLayoutVars>
      </dgm:prSet>
      <dgm:spPr/>
    </dgm:pt>
  </dgm:ptLst>
  <dgm:cxnLst>
    <dgm:cxn modelId="{F6D9E611-5C70-4EDA-9634-598DC7473771}" srcId="{1BA8E0DA-2091-4FD9-8E72-AE2397D96727}" destId="{6783B7DC-0CEB-462F-920B-768BE9FC8F1F}" srcOrd="1" destOrd="0" parTransId="{01DA6A80-3EC1-41E0-AC56-5959ABEE0695}" sibTransId="{EC86CAF3-7E50-4281-B3F2-277DE8E98C1E}"/>
    <dgm:cxn modelId="{83A11F33-91B2-4F70-A9D3-B992EBCAEFA7}" srcId="{1BA8E0DA-2091-4FD9-8E72-AE2397D96727}" destId="{88BDCF2B-3CA9-4443-B791-7E76F36B4192}" srcOrd="0" destOrd="0" parTransId="{D10E60C4-9F7A-4EE3-928E-67B6D1E813B0}" sibTransId="{02A77E9C-C764-4ADD-8FAD-4A49A8D4E5DF}"/>
    <dgm:cxn modelId="{731DEA39-CCE8-4558-8D36-04BC2C094D2C}" type="presOf" srcId="{1BA8E0DA-2091-4FD9-8E72-AE2397D96727}" destId="{580C83A6-AECA-4EC6-BEF9-CC90B40EF3AF}" srcOrd="0" destOrd="0" presId="urn:microsoft.com/office/officeart/2005/8/layout/default"/>
    <dgm:cxn modelId="{0EF4DC4E-0740-419A-8C1C-A163707D9B51}" type="presOf" srcId="{6CB4EE2D-9AE4-46D0-BC7E-D4364A3408B7}" destId="{45E4B8AF-32CC-4B8C-B9A1-80F48D9032BC}" srcOrd="0" destOrd="0" presId="urn:microsoft.com/office/officeart/2005/8/layout/default"/>
    <dgm:cxn modelId="{B7C56F87-0C11-45DC-91FC-3746E1ABF71B}" type="presOf" srcId="{88BDCF2B-3CA9-4443-B791-7E76F36B4192}" destId="{2A063590-AAC6-4E80-8813-E2F607AAAB6A}" srcOrd="0" destOrd="0" presId="urn:microsoft.com/office/officeart/2005/8/layout/default"/>
    <dgm:cxn modelId="{9E8421BA-AE8A-4416-8C91-2F724BB08AD8}" srcId="{1BA8E0DA-2091-4FD9-8E72-AE2397D96727}" destId="{2EF4A673-A03B-40A0-BAD3-4DDB151D0A5E}" srcOrd="3" destOrd="0" parTransId="{38FDD2EA-EA10-41E4-9A65-6CA66B41E96A}" sibTransId="{E5A1D9CF-4F47-4761-B327-2B2170F8CBEB}"/>
    <dgm:cxn modelId="{350386E1-7999-4AC1-B7FC-C135615A3B1E}" type="presOf" srcId="{2EF4A673-A03B-40A0-BAD3-4DDB151D0A5E}" destId="{0D94A2A3-F0FF-48C3-89C4-8115FFFB5C8F}" srcOrd="0" destOrd="0" presId="urn:microsoft.com/office/officeart/2005/8/layout/default"/>
    <dgm:cxn modelId="{17349EFB-E242-4E0C-971F-40821B4AEDA7}" srcId="{1BA8E0DA-2091-4FD9-8E72-AE2397D96727}" destId="{6CB4EE2D-9AE4-46D0-BC7E-D4364A3408B7}" srcOrd="2" destOrd="0" parTransId="{DE6FE5D5-026E-4873-AD10-6A8FBAA3F0BF}" sibTransId="{C8B41694-24F0-4939-AB35-A6D394298947}"/>
    <dgm:cxn modelId="{9F8FD3FF-706F-4C3C-92D0-49365397CDFB}" type="presOf" srcId="{6783B7DC-0CEB-462F-920B-768BE9FC8F1F}" destId="{3DB44F22-3E36-46FE-8B75-C3E857E072B2}" srcOrd="0" destOrd="0" presId="urn:microsoft.com/office/officeart/2005/8/layout/default"/>
    <dgm:cxn modelId="{5A5A6D70-5FF8-4C70-BBEC-89BCFD9D2424}" type="presParOf" srcId="{580C83A6-AECA-4EC6-BEF9-CC90B40EF3AF}" destId="{2A063590-AAC6-4E80-8813-E2F607AAAB6A}" srcOrd="0" destOrd="0" presId="urn:microsoft.com/office/officeart/2005/8/layout/default"/>
    <dgm:cxn modelId="{8515349A-B37F-4BEC-9B74-9687F70BAC41}" type="presParOf" srcId="{580C83A6-AECA-4EC6-BEF9-CC90B40EF3AF}" destId="{BD68D220-BB4E-4B68-80BC-472E194D4C7F}" srcOrd="1" destOrd="0" presId="urn:microsoft.com/office/officeart/2005/8/layout/default"/>
    <dgm:cxn modelId="{3D8FA9D1-BF05-412C-A29B-E9C8FDAC4543}" type="presParOf" srcId="{580C83A6-AECA-4EC6-BEF9-CC90B40EF3AF}" destId="{3DB44F22-3E36-46FE-8B75-C3E857E072B2}" srcOrd="2" destOrd="0" presId="urn:microsoft.com/office/officeart/2005/8/layout/default"/>
    <dgm:cxn modelId="{281E77D6-63CF-498E-89AD-D4F626E7CB49}" type="presParOf" srcId="{580C83A6-AECA-4EC6-BEF9-CC90B40EF3AF}" destId="{D1DBFF31-8FBC-4EFC-ABC6-5070B03213C9}" srcOrd="3" destOrd="0" presId="urn:microsoft.com/office/officeart/2005/8/layout/default"/>
    <dgm:cxn modelId="{15A92207-E166-42E0-8A86-BB65F7108947}" type="presParOf" srcId="{580C83A6-AECA-4EC6-BEF9-CC90B40EF3AF}" destId="{45E4B8AF-32CC-4B8C-B9A1-80F48D9032BC}" srcOrd="4" destOrd="0" presId="urn:microsoft.com/office/officeart/2005/8/layout/default"/>
    <dgm:cxn modelId="{3597F6E1-CB53-420C-8F88-E525B8D94C1D}" type="presParOf" srcId="{580C83A6-AECA-4EC6-BEF9-CC90B40EF3AF}" destId="{1F33D861-1B66-4133-BD05-2DB66D5DB92A}" srcOrd="5" destOrd="0" presId="urn:microsoft.com/office/officeart/2005/8/layout/default"/>
    <dgm:cxn modelId="{AB818848-458B-4E0D-BAC1-B817DC25FE2B}" type="presParOf" srcId="{580C83A6-AECA-4EC6-BEF9-CC90B40EF3AF}" destId="{0D94A2A3-F0FF-48C3-89C4-8115FFFB5C8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B415C5-ABB8-445A-BD95-F98663A3D7D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ACE86C1-B738-4852-A514-542C6232FCE9}">
      <dgm:prSet/>
      <dgm:spPr/>
      <dgm:t>
        <a:bodyPr/>
        <a:lstStyle/>
        <a:p>
          <a:r>
            <a:rPr lang="en-US"/>
            <a:t>Promote</a:t>
          </a:r>
        </a:p>
      </dgm:t>
    </dgm:pt>
    <dgm:pt modelId="{634A095B-A5C3-45E8-AC04-C2A268AA088F}" type="parTrans" cxnId="{5E86B74C-AC1F-4C13-832B-1B435CF30430}">
      <dgm:prSet/>
      <dgm:spPr/>
      <dgm:t>
        <a:bodyPr/>
        <a:lstStyle/>
        <a:p>
          <a:endParaRPr lang="en-US"/>
        </a:p>
      </dgm:t>
    </dgm:pt>
    <dgm:pt modelId="{D9DEB201-08C8-46B7-8F40-C1C4F7DD1FF4}" type="sibTrans" cxnId="{5E86B74C-AC1F-4C13-832B-1B435CF30430}">
      <dgm:prSet/>
      <dgm:spPr/>
      <dgm:t>
        <a:bodyPr/>
        <a:lstStyle/>
        <a:p>
          <a:endParaRPr lang="en-US"/>
        </a:p>
      </dgm:t>
    </dgm:pt>
    <dgm:pt modelId="{43A151C8-D05C-4CB0-AE8F-B6FAF1067C3A}">
      <dgm:prSet/>
      <dgm:spPr/>
      <dgm:t>
        <a:bodyPr/>
        <a:lstStyle/>
        <a:p>
          <a:r>
            <a:rPr lang="en-US"/>
            <a:t>Promote continuous improvement in academic and administrative processes through robust quality frameworks aligned with cutting-edge technology and global best practices.</a:t>
          </a:r>
        </a:p>
      </dgm:t>
    </dgm:pt>
    <dgm:pt modelId="{0CE619F2-1CE8-4886-BA49-D1354079BC40}" type="parTrans" cxnId="{C066500E-CBAD-47D1-A86E-BCBEE70A179D}">
      <dgm:prSet/>
      <dgm:spPr/>
      <dgm:t>
        <a:bodyPr/>
        <a:lstStyle/>
        <a:p>
          <a:endParaRPr lang="en-US"/>
        </a:p>
      </dgm:t>
    </dgm:pt>
    <dgm:pt modelId="{EAB478F8-23AB-4448-B030-59A76A251A98}" type="sibTrans" cxnId="{C066500E-CBAD-47D1-A86E-BCBEE70A179D}">
      <dgm:prSet/>
      <dgm:spPr/>
      <dgm:t>
        <a:bodyPr/>
        <a:lstStyle/>
        <a:p>
          <a:endParaRPr lang="en-US"/>
        </a:p>
      </dgm:t>
    </dgm:pt>
    <dgm:pt modelId="{DD07846C-15FC-4086-AD41-91DCAFAA4B5E}">
      <dgm:prSet/>
      <dgm:spPr/>
      <dgm:t>
        <a:bodyPr/>
        <a:lstStyle/>
        <a:p>
          <a:r>
            <a:rPr lang="en-US"/>
            <a:t>Facilitate</a:t>
          </a:r>
        </a:p>
      </dgm:t>
    </dgm:pt>
    <dgm:pt modelId="{CDA6875E-5E30-431B-9E47-8F0AE283ED2F}" type="parTrans" cxnId="{758846F9-6E72-40DC-A1FF-0AA7A024761A}">
      <dgm:prSet/>
      <dgm:spPr/>
      <dgm:t>
        <a:bodyPr/>
        <a:lstStyle/>
        <a:p>
          <a:endParaRPr lang="en-US"/>
        </a:p>
      </dgm:t>
    </dgm:pt>
    <dgm:pt modelId="{B96BDD90-A8E4-41EF-B793-0F1C59D4E1CA}" type="sibTrans" cxnId="{758846F9-6E72-40DC-A1FF-0AA7A024761A}">
      <dgm:prSet/>
      <dgm:spPr/>
      <dgm:t>
        <a:bodyPr/>
        <a:lstStyle/>
        <a:p>
          <a:endParaRPr lang="en-US"/>
        </a:p>
      </dgm:t>
    </dgm:pt>
    <dgm:pt modelId="{25F5CAEA-94E7-4508-9E2A-48F8901300C4}">
      <dgm:prSet/>
      <dgm:spPr/>
      <dgm:t>
        <a:bodyPr/>
        <a:lstStyle/>
        <a:p>
          <a:r>
            <a:rPr lang="en-US"/>
            <a:t>Facilitate outcomes-based education and innovative thinking to enhance students' employability, entrepreneurship, and leadership skills.</a:t>
          </a:r>
        </a:p>
      </dgm:t>
    </dgm:pt>
    <dgm:pt modelId="{02AEF74C-9706-4963-9BA2-8DAF095F2053}" type="parTrans" cxnId="{D5BD81FD-15FA-44BA-98EA-B0CB2F7A66B6}">
      <dgm:prSet/>
      <dgm:spPr/>
      <dgm:t>
        <a:bodyPr/>
        <a:lstStyle/>
        <a:p>
          <a:endParaRPr lang="en-US"/>
        </a:p>
      </dgm:t>
    </dgm:pt>
    <dgm:pt modelId="{DF346F65-6EDD-4BF8-8435-40D0A00D0189}" type="sibTrans" cxnId="{D5BD81FD-15FA-44BA-98EA-B0CB2F7A66B6}">
      <dgm:prSet/>
      <dgm:spPr/>
      <dgm:t>
        <a:bodyPr/>
        <a:lstStyle/>
        <a:p>
          <a:endParaRPr lang="en-US"/>
        </a:p>
      </dgm:t>
    </dgm:pt>
    <dgm:pt modelId="{BC912073-FCF9-4634-A8FA-9D02249568AA}">
      <dgm:prSet/>
      <dgm:spPr/>
      <dgm:t>
        <a:bodyPr/>
        <a:lstStyle/>
        <a:p>
          <a:r>
            <a:rPr lang="en-US"/>
            <a:t>Foster</a:t>
          </a:r>
        </a:p>
      </dgm:t>
    </dgm:pt>
    <dgm:pt modelId="{C7326DC0-039C-46D8-84D9-37F751B06278}" type="parTrans" cxnId="{03EABFEE-0A3E-4952-874B-2BF073A59F87}">
      <dgm:prSet/>
      <dgm:spPr/>
      <dgm:t>
        <a:bodyPr/>
        <a:lstStyle/>
        <a:p>
          <a:endParaRPr lang="en-US"/>
        </a:p>
      </dgm:t>
    </dgm:pt>
    <dgm:pt modelId="{D264973C-9B48-4040-BE28-77A3E65388DB}" type="sibTrans" cxnId="{03EABFEE-0A3E-4952-874B-2BF073A59F87}">
      <dgm:prSet/>
      <dgm:spPr/>
      <dgm:t>
        <a:bodyPr/>
        <a:lstStyle/>
        <a:p>
          <a:endParaRPr lang="en-US"/>
        </a:p>
      </dgm:t>
    </dgm:pt>
    <dgm:pt modelId="{251FA8AF-621D-4348-AD6E-531722770F09}">
      <dgm:prSet/>
      <dgm:spPr/>
      <dgm:t>
        <a:bodyPr/>
        <a:lstStyle/>
        <a:p>
          <a:r>
            <a:rPr lang="en-US"/>
            <a:t>Foster collaboration with premier universities, industries, and research centers to meet global standards and expectations.</a:t>
          </a:r>
        </a:p>
      </dgm:t>
    </dgm:pt>
    <dgm:pt modelId="{F77B3832-5264-4C50-894B-6A02485F92C6}" type="parTrans" cxnId="{6B914D85-62FD-4C62-9594-65AB4D8B51BF}">
      <dgm:prSet/>
      <dgm:spPr/>
      <dgm:t>
        <a:bodyPr/>
        <a:lstStyle/>
        <a:p>
          <a:endParaRPr lang="en-US"/>
        </a:p>
      </dgm:t>
    </dgm:pt>
    <dgm:pt modelId="{BEA86DFC-9A66-4D9D-9B1F-6A8126CB45B6}" type="sibTrans" cxnId="{6B914D85-62FD-4C62-9594-65AB4D8B51BF}">
      <dgm:prSet/>
      <dgm:spPr/>
      <dgm:t>
        <a:bodyPr/>
        <a:lstStyle/>
        <a:p>
          <a:endParaRPr lang="en-US"/>
        </a:p>
      </dgm:t>
    </dgm:pt>
    <dgm:pt modelId="{6DE57EFC-E46C-4AD2-B291-AFD5DF379BDD}">
      <dgm:prSet/>
      <dgm:spPr/>
      <dgm:t>
        <a:bodyPr/>
        <a:lstStyle/>
        <a:p>
          <a:r>
            <a:rPr lang="en-US"/>
            <a:t>Instill</a:t>
          </a:r>
        </a:p>
      </dgm:t>
    </dgm:pt>
    <dgm:pt modelId="{D07890DD-C69A-470D-9B29-C95C2CC50A51}" type="parTrans" cxnId="{F1E41C12-E1A4-418F-9783-82A6FFE54D80}">
      <dgm:prSet/>
      <dgm:spPr/>
      <dgm:t>
        <a:bodyPr/>
        <a:lstStyle/>
        <a:p>
          <a:endParaRPr lang="en-US"/>
        </a:p>
      </dgm:t>
    </dgm:pt>
    <dgm:pt modelId="{D0C1F74E-737F-42EF-9BF7-3FB05DAD1054}" type="sibTrans" cxnId="{F1E41C12-E1A4-418F-9783-82A6FFE54D80}">
      <dgm:prSet/>
      <dgm:spPr/>
      <dgm:t>
        <a:bodyPr/>
        <a:lstStyle/>
        <a:p>
          <a:endParaRPr lang="en-US"/>
        </a:p>
      </dgm:t>
    </dgm:pt>
    <dgm:pt modelId="{27D36714-42DA-4E70-B0C3-E887E6457774}">
      <dgm:prSet/>
      <dgm:spPr/>
      <dgm:t>
        <a:bodyPr/>
        <a:lstStyle/>
        <a:p>
          <a:r>
            <a:rPr lang="en-US"/>
            <a:t>Instill ethical values, environmental awareness, and leadership qualities, ensuring the holistic development of the university community.</a:t>
          </a:r>
        </a:p>
      </dgm:t>
    </dgm:pt>
    <dgm:pt modelId="{BE96D9A4-BE3B-436F-8FAC-D067152E9DE4}" type="parTrans" cxnId="{BCAA582B-3EA0-49EE-A8EF-52A1DDC19DCF}">
      <dgm:prSet/>
      <dgm:spPr/>
      <dgm:t>
        <a:bodyPr/>
        <a:lstStyle/>
        <a:p>
          <a:endParaRPr lang="en-US"/>
        </a:p>
      </dgm:t>
    </dgm:pt>
    <dgm:pt modelId="{C6A44926-BC0A-49CB-9B69-381AADC77D25}" type="sibTrans" cxnId="{BCAA582B-3EA0-49EE-A8EF-52A1DDC19DCF}">
      <dgm:prSet/>
      <dgm:spPr/>
      <dgm:t>
        <a:bodyPr/>
        <a:lstStyle/>
        <a:p>
          <a:endParaRPr lang="en-US"/>
        </a:p>
      </dgm:t>
    </dgm:pt>
    <dgm:pt modelId="{05A56138-C4C4-4883-BD2B-CE9183A02AD7}" type="pres">
      <dgm:prSet presAssocID="{A4B415C5-ABB8-445A-BD95-F98663A3D7D3}" presName="Name0" presStyleCnt="0">
        <dgm:presLayoutVars>
          <dgm:dir/>
          <dgm:animLvl val="lvl"/>
          <dgm:resizeHandles val="exact"/>
        </dgm:presLayoutVars>
      </dgm:prSet>
      <dgm:spPr/>
    </dgm:pt>
    <dgm:pt modelId="{3CA55B62-621E-44BE-9309-1B12BAC7B81C}" type="pres">
      <dgm:prSet presAssocID="{BACE86C1-B738-4852-A514-542C6232FCE9}" presName="composite" presStyleCnt="0"/>
      <dgm:spPr/>
    </dgm:pt>
    <dgm:pt modelId="{C0CB1A24-EE84-419A-ADD1-F3AB0F5C8F4A}" type="pres">
      <dgm:prSet presAssocID="{BACE86C1-B738-4852-A514-542C6232FCE9}" presName="parTx" presStyleLbl="alignNode1" presStyleIdx="0" presStyleCnt="4">
        <dgm:presLayoutVars>
          <dgm:chMax val="0"/>
          <dgm:chPref val="0"/>
        </dgm:presLayoutVars>
      </dgm:prSet>
      <dgm:spPr/>
    </dgm:pt>
    <dgm:pt modelId="{30BC23F7-7E62-4DC6-87BB-6DA274007AD7}" type="pres">
      <dgm:prSet presAssocID="{BACE86C1-B738-4852-A514-542C6232FCE9}" presName="desTx" presStyleLbl="alignAccFollowNode1" presStyleIdx="0" presStyleCnt="4">
        <dgm:presLayoutVars/>
      </dgm:prSet>
      <dgm:spPr/>
    </dgm:pt>
    <dgm:pt modelId="{61AF1FEB-918C-4B6A-80A0-49AC75B7DB45}" type="pres">
      <dgm:prSet presAssocID="{D9DEB201-08C8-46B7-8F40-C1C4F7DD1FF4}" presName="space" presStyleCnt="0"/>
      <dgm:spPr/>
    </dgm:pt>
    <dgm:pt modelId="{B9A50BDB-A5EA-44FF-ABB9-913DE4B53713}" type="pres">
      <dgm:prSet presAssocID="{DD07846C-15FC-4086-AD41-91DCAFAA4B5E}" presName="composite" presStyleCnt="0"/>
      <dgm:spPr/>
    </dgm:pt>
    <dgm:pt modelId="{1361838E-421D-4427-A047-6DCC40B80339}" type="pres">
      <dgm:prSet presAssocID="{DD07846C-15FC-4086-AD41-91DCAFAA4B5E}" presName="parTx" presStyleLbl="alignNode1" presStyleIdx="1" presStyleCnt="4">
        <dgm:presLayoutVars>
          <dgm:chMax val="0"/>
          <dgm:chPref val="0"/>
        </dgm:presLayoutVars>
      </dgm:prSet>
      <dgm:spPr/>
    </dgm:pt>
    <dgm:pt modelId="{26F1B046-515A-4752-8F64-E35BA41D3C1D}" type="pres">
      <dgm:prSet presAssocID="{DD07846C-15FC-4086-AD41-91DCAFAA4B5E}" presName="desTx" presStyleLbl="alignAccFollowNode1" presStyleIdx="1" presStyleCnt="4">
        <dgm:presLayoutVars/>
      </dgm:prSet>
      <dgm:spPr/>
    </dgm:pt>
    <dgm:pt modelId="{C0509EF0-41FF-4566-AF97-30447FC6B941}" type="pres">
      <dgm:prSet presAssocID="{B96BDD90-A8E4-41EF-B793-0F1C59D4E1CA}" presName="space" presStyleCnt="0"/>
      <dgm:spPr/>
    </dgm:pt>
    <dgm:pt modelId="{D755B850-7B3A-4A80-8D41-819180C7487D}" type="pres">
      <dgm:prSet presAssocID="{BC912073-FCF9-4634-A8FA-9D02249568AA}" presName="composite" presStyleCnt="0"/>
      <dgm:spPr/>
    </dgm:pt>
    <dgm:pt modelId="{93E751EF-B0DE-4DEA-8FA1-B9496F7064B1}" type="pres">
      <dgm:prSet presAssocID="{BC912073-FCF9-4634-A8FA-9D02249568AA}" presName="parTx" presStyleLbl="alignNode1" presStyleIdx="2" presStyleCnt="4">
        <dgm:presLayoutVars>
          <dgm:chMax val="0"/>
          <dgm:chPref val="0"/>
        </dgm:presLayoutVars>
      </dgm:prSet>
      <dgm:spPr/>
    </dgm:pt>
    <dgm:pt modelId="{7267C045-1158-4ECF-B035-FE209B994232}" type="pres">
      <dgm:prSet presAssocID="{BC912073-FCF9-4634-A8FA-9D02249568AA}" presName="desTx" presStyleLbl="alignAccFollowNode1" presStyleIdx="2" presStyleCnt="4">
        <dgm:presLayoutVars/>
      </dgm:prSet>
      <dgm:spPr/>
    </dgm:pt>
    <dgm:pt modelId="{90ADB821-A83F-4276-AD25-FB1CBC3B3A8F}" type="pres">
      <dgm:prSet presAssocID="{D264973C-9B48-4040-BE28-77A3E65388DB}" presName="space" presStyleCnt="0"/>
      <dgm:spPr/>
    </dgm:pt>
    <dgm:pt modelId="{0E53E96E-DA61-494E-AEA5-0709E95A24C1}" type="pres">
      <dgm:prSet presAssocID="{6DE57EFC-E46C-4AD2-B291-AFD5DF379BDD}" presName="composite" presStyleCnt="0"/>
      <dgm:spPr/>
    </dgm:pt>
    <dgm:pt modelId="{461792D8-A5FC-45E4-8CB9-B6ECAADA027B}" type="pres">
      <dgm:prSet presAssocID="{6DE57EFC-E46C-4AD2-B291-AFD5DF379BDD}" presName="parTx" presStyleLbl="alignNode1" presStyleIdx="3" presStyleCnt="4">
        <dgm:presLayoutVars>
          <dgm:chMax val="0"/>
          <dgm:chPref val="0"/>
        </dgm:presLayoutVars>
      </dgm:prSet>
      <dgm:spPr/>
    </dgm:pt>
    <dgm:pt modelId="{D680C832-9BDE-43CF-9BA0-8E59A3D0894B}" type="pres">
      <dgm:prSet presAssocID="{6DE57EFC-E46C-4AD2-B291-AFD5DF379BDD}" presName="desTx" presStyleLbl="alignAccFollowNode1" presStyleIdx="3" presStyleCnt="4">
        <dgm:presLayoutVars/>
      </dgm:prSet>
      <dgm:spPr/>
    </dgm:pt>
  </dgm:ptLst>
  <dgm:cxnLst>
    <dgm:cxn modelId="{C066500E-CBAD-47D1-A86E-BCBEE70A179D}" srcId="{BACE86C1-B738-4852-A514-542C6232FCE9}" destId="{43A151C8-D05C-4CB0-AE8F-B6FAF1067C3A}" srcOrd="0" destOrd="0" parTransId="{0CE619F2-1CE8-4886-BA49-D1354079BC40}" sibTransId="{EAB478F8-23AB-4448-B030-59A76A251A98}"/>
    <dgm:cxn modelId="{F1E41C12-E1A4-418F-9783-82A6FFE54D80}" srcId="{A4B415C5-ABB8-445A-BD95-F98663A3D7D3}" destId="{6DE57EFC-E46C-4AD2-B291-AFD5DF379BDD}" srcOrd="3" destOrd="0" parTransId="{D07890DD-C69A-470D-9B29-C95C2CC50A51}" sibTransId="{D0C1F74E-737F-42EF-9BF7-3FB05DAD1054}"/>
    <dgm:cxn modelId="{BCAA582B-3EA0-49EE-A8EF-52A1DDC19DCF}" srcId="{6DE57EFC-E46C-4AD2-B291-AFD5DF379BDD}" destId="{27D36714-42DA-4E70-B0C3-E887E6457774}" srcOrd="0" destOrd="0" parTransId="{BE96D9A4-BE3B-436F-8FAC-D067152E9DE4}" sibTransId="{C6A44926-BC0A-49CB-9B69-381AADC77D25}"/>
    <dgm:cxn modelId="{0F82F13A-4292-4863-8BAD-71D020CBB088}" type="presOf" srcId="{6DE57EFC-E46C-4AD2-B291-AFD5DF379BDD}" destId="{461792D8-A5FC-45E4-8CB9-B6ECAADA027B}" srcOrd="0" destOrd="0" presId="urn:microsoft.com/office/officeart/2016/7/layout/HorizontalActionList"/>
    <dgm:cxn modelId="{B216FB5C-3E74-4193-B50D-98B78118C915}" type="presOf" srcId="{25F5CAEA-94E7-4508-9E2A-48F8901300C4}" destId="{26F1B046-515A-4752-8F64-E35BA41D3C1D}" srcOrd="0" destOrd="0" presId="urn:microsoft.com/office/officeart/2016/7/layout/HorizontalActionList"/>
    <dgm:cxn modelId="{D64F0F46-FB18-48B9-A8C7-F5DE2A1F4D70}" type="presOf" srcId="{BC912073-FCF9-4634-A8FA-9D02249568AA}" destId="{93E751EF-B0DE-4DEA-8FA1-B9496F7064B1}" srcOrd="0" destOrd="0" presId="urn:microsoft.com/office/officeart/2016/7/layout/HorizontalActionList"/>
    <dgm:cxn modelId="{EB325F6B-3E7B-4C74-8308-C055AB66E519}" type="presOf" srcId="{43A151C8-D05C-4CB0-AE8F-B6FAF1067C3A}" destId="{30BC23F7-7E62-4DC6-87BB-6DA274007AD7}" srcOrd="0" destOrd="0" presId="urn:microsoft.com/office/officeart/2016/7/layout/HorizontalActionList"/>
    <dgm:cxn modelId="{5E86B74C-AC1F-4C13-832B-1B435CF30430}" srcId="{A4B415C5-ABB8-445A-BD95-F98663A3D7D3}" destId="{BACE86C1-B738-4852-A514-542C6232FCE9}" srcOrd="0" destOrd="0" parTransId="{634A095B-A5C3-45E8-AC04-C2A268AA088F}" sibTransId="{D9DEB201-08C8-46B7-8F40-C1C4F7DD1FF4}"/>
    <dgm:cxn modelId="{6B914D85-62FD-4C62-9594-65AB4D8B51BF}" srcId="{BC912073-FCF9-4634-A8FA-9D02249568AA}" destId="{251FA8AF-621D-4348-AD6E-531722770F09}" srcOrd="0" destOrd="0" parTransId="{F77B3832-5264-4C50-894B-6A02485F92C6}" sibTransId="{BEA86DFC-9A66-4D9D-9B1F-6A8126CB45B6}"/>
    <dgm:cxn modelId="{422CE6A8-892E-4F59-B14F-1C0C7AB9C878}" type="presOf" srcId="{DD07846C-15FC-4086-AD41-91DCAFAA4B5E}" destId="{1361838E-421D-4427-A047-6DCC40B80339}" srcOrd="0" destOrd="0" presId="urn:microsoft.com/office/officeart/2016/7/layout/HorizontalActionList"/>
    <dgm:cxn modelId="{883646DC-1CA4-4650-86B6-54D3210A2B5D}" type="presOf" srcId="{27D36714-42DA-4E70-B0C3-E887E6457774}" destId="{D680C832-9BDE-43CF-9BA0-8E59A3D0894B}" srcOrd="0" destOrd="0" presId="urn:microsoft.com/office/officeart/2016/7/layout/HorizontalActionList"/>
    <dgm:cxn modelId="{03EABFEE-0A3E-4952-874B-2BF073A59F87}" srcId="{A4B415C5-ABB8-445A-BD95-F98663A3D7D3}" destId="{BC912073-FCF9-4634-A8FA-9D02249568AA}" srcOrd="2" destOrd="0" parTransId="{C7326DC0-039C-46D8-84D9-37F751B06278}" sibTransId="{D264973C-9B48-4040-BE28-77A3E65388DB}"/>
    <dgm:cxn modelId="{5BDC23F1-A27C-4D40-91E7-82433BFCC9A7}" type="presOf" srcId="{A4B415C5-ABB8-445A-BD95-F98663A3D7D3}" destId="{05A56138-C4C4-4883-BD2B-CE9183A02AD7}" srcOrd="0" destOrd="0" presId="urn:microsoft.com/office/officeart/2016/7/layout/HorizontalActionList"/>
    <dgm:cxn modelId="{BFD027F9-74BE-45B4-96F8-B8BD9BACBDC2}" type="presOf" srcId="{251FA8AF-621D-4348-AD6E-531722770F09}" destId="{7267C045-1158-4ECF-B035-FE209B994232}" srcOrd="0" destOrd="0" presId="urn:microsoft.com/office/officeart/2016/7/layout/HorizontalActionList"/>
    <dgm:cxn modelId="{758846F9-6E72-40DC-A1FF-0AA7A024761A}" srcId="{A4B415C5-ABB8-445A-BD95-F98663A3D7D3}" destId="{DD07846C-15FC-4086-AD41-91DCAFAA4B5E}" srcOrd="1" destOrd="0" parTransId="{CDA6875E-5E30-431B-9E47-8F0AE283ED2F}" sibTransId="{B96BDD90-A8E4-41EF-B793-0F1C59D4E1CA}"/>
    <dgm:cxn modelId="{C5E3F1FB-5BEC-4198-BA7F-7B6A43DDBC26}" type="presOf" srcId="{BACE86C1-B738-4852-A514-542C6232FCE9}" destId="{C0CB1A24-EE84-419A-ADD1-F3AB0F5C8F4A}" srcOrd="0" destOrd="0" presId="urn:microsoft.com/office/officeart/2016/7/layout/HorizontalActionList"/>
    <dgm:cxn modelId="{D5BD81FD-15FA-44BA-98EA-B0CB2F7A66B6}" srcId="{DD07846C-15FC-4086-AD41-91DCAFAA4B5E}" destId="{25F5CAEA-94E7-4508-9E2A-48F8901300C4}" srcOrd="0" destOrd="0" parTransId="{02AEF74C-9706-4963-9BA2-8DAF095F2053}" sibTransId="{DF346F65-6EDD-4BF8-8435-40D0A00D0189}"/>
    <dgm:cxn modelId="{687ADD06-91E1-4750-B650-C43B885543D4}" type="presParOf" srcId="{05A56138-C4C4-4883-BD2B-CE9183A02AD7}" destId="{3CA55B62-621E-44BE-9309-1B12BAC7B81C}" srcOrd="0" destOrd="0" presId="urn:microsoft.com/office/officeart/2016/7/layout/HorizontalActionList"/>
    <dgm:cxn modelId="{A446AD36-6596-48C9-A2E1-9C473D43E744}" type="presParOf" srcId="{3CA55B62-621E-44BE-9309-1B12BAC7B81C}" destId="{C0CB1A24-EE84-419A-ADD1-F3AB0F5C8F4A}" srcOrd="0" destOrd="0" presId="urn:microsoft.com/office/officeart/2016/7/layout/HorizontalActionList"/>
    <dgm:cxn modelId="{848909A7-2A4F-47B2-A4EB-F38080F824AB}" type="presParOf" srcId="{3CA55B62-621E-44BE-9309-1B12BAC7B81C}" destId="{30BC23F7-7E62-4DC6-87BB-6DA274007AD7}" srcOrd="1" destOrd="0" presId="urn:microsoft.com/office/officeart/2016/7/layout/HorizontalActionList"/>
    <dgm:cxn modelId="{2860ED72-83AE-4C2E-9AA5-94E2199612E5}" type="presParOf" srcId="{05A56138-C4C4-4883-BD2B-CE9183A02AD7}" destId="{61AF1FEB-918C-4B6A-80A0-49AC75B7DB45}" srcOrd="1" destOrd="0" presId="urn:microsoft.com/office/officeart/2016/7/layout/HorizontalActionList"/>
    <dgm:cxn modelId="{055102A4-E9E6-43B9-9472-8D69B1ABF841}" type="presParOf" srcId="{05A56138-C4C4-4883-BD2B-CE9183A02AD7}" destId="{B9A50BDB-A5EA-44FF-ABB9-913DE4B53713}" srcOrd="2" destOrd="0" presId="urn:microsoft.com/office/officeart/2016/7/layout/HorizontalActionList"/>
    <dgm:cxn modelId="{CF09F59A-FF56-4206-867A-9644A03E49E4}" type="presParOf" srcId="{B9A50BDB-A5EA-44FF-ABB9-913DE4B53713}" destId="{1361838E-421D-4427-A047-6DCC40B80339}" srcOrd="0" destOrd="0" presId="urn:microsoft.com/office/officeart/2016/7/layout/HorizontalActionList"/>
    <dgm:cxn modelId="{814EDF3B-2D48-4B5D-BD81-ED426438AFA5}" type="presParOf" srcId="{B9A50BDB-A5EA-44FF-ABB9-913DE4B53713}" destId="{26F1B046-515A-4752-8F64-E35BA41D3C1D}" srcOrd="1" destOrd="0" presId="urn:microsoft.com/office/officeart/2016/7/layout/HorizontalActionList"/>
    <dgm:cxn modelId="{CE67CF47-A0D7-46A2-AB83-01D33966371A}" type="presParOf" srcId="{05A56138-C4C4-4883-BD2B-CE9183A02AD7}" destId="{C0509EF0-41FF-4566-AF97-30447FC6B941}" srcOrd="3" destOrd="0" presId="urn:microsoft.com/office/officeart/2016/7/layout/HorizontalActionList"/>
    <dgm:cxn modelId="{9DB72504-93E0-40CE-9A6E-EC2A14FB1FC3}" type="presParOf" srcId="{05A56138-C4C4-4883-BD2B-CE9183A02AD7}" destId="{D755B850-7B3A-4A80-8D41-819180C7487D}" srcOrd="4" destOrd="0" presId="urn:microsoft.com/office/officeart/2016/7/layout/HorizontalActionList"/>
    <dgm:cxn modelId="{B8688239-D6EF-4B32-A135-EF05309FD256}" type="presParOf" srcId="{D755B850-7B3A-4A80-8D41-819180C7487D}" destId="{93E751EF-B0DE-4DEA-8FA1-B9496F7064B1}" srcOrd="0" destOrd="0" presId="urn:microsoft.com/office/officeart/2016/7/layout/HorizontalActionList"/>
    <dgm:cxn modelId="{BB56B7DD-E79C-4AF0-B1DE-FBE723743B8D}" type="presParOf" srcId="{D755B850-7B3A-4A80-8D41-819180C7487D}" destId="{7267C045-1158-4ECF-B035-FE209B994232}" srcOrd="1" destOrd="0" presId="urn:microsoft.com/office/officeart/2016/7/layout/HorizontalActionList"/>
    <dgm:cxn modelId="{EFC4C19F-70D3-4089-86F7-5D8974C5C6CE}" type="presParOf" srcId="{05A56138-C4C4-4883-BD2B-CE9183A02AD7}" destId="{90ADB821-A83F-4276-AD25-FB1CBC3B3A8F}" srcOrd="5" destOrd="0" presId="urn:microsoft.com/office/officeart/2016/7/layout/HorizontalActionList"/>
    <dgm:cxn modelId="{95EC85CC-4F91-4254-9752-A8779988EBCC}" type="presParOf" srcId="{05A56138-C4C4-4883-BD2B-CE9183A02AD7}" destId="{0E53E96E-DA61-494E-AEA5-0709E95A24C1}" srcOrd="6" destOrd="0" presId="urn:microsoft.com/office/officeart/2016/7/layout/HorizontalActionList"/>
    <dgm:cxn modelId="{7BB5E77C-FCF6-4F8C-89C6-BC85D356FC2D}" type="presParOf" srcId="{0E53E96E-DA61-494E-AEA5-0709E95A24C1}" destId="{461792D8-A5FC-45E4-8CB9-B6ECAADA027B}" srcOrd="0" destOrd="0" presId="urn:microsoft.com/office/officeart/2016/7/layout/HorizontalActionList"/>
    <dgm:cxn modelId="{4E29C618-FC7E-4A83-A87D-0F021B1A397F}" type="presParOf" srcId="{0E53E96E-DA61-494E-AEA5-0709E95A24C1}" destId="{D680C832-9BDE-43CF-9BA0-8E59A3D0894B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EEB5828-A18E-4394-BD87-05BA9E26AB21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4C92DFB9-2890-4C09-8E8C-A083BC9C1EF8}">
      <dgm:prSet phldrT="[Text]" custT="1"/>
      <dgm:spPr>
        <a:solidFill>
          <a:srgbClr val="66FFFF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Calibri Light" panose="020F0302020204030204"/>
            </a:rPr>
            <a:t>Session</a:t>
          </a:r>
          <a:r>
            <a:rPr lang="en-US" sz="2000" dirty="0">
              <a:solidFill>
                <a:schemeClr val="tx1"/>
              </a:solidFill>
            </a:rPr>
            <a:t> on Angel investment and funding opportunities for early age entrepreneurs under the aegis of IIC on June 5, 2023</a:t>
          </a:r>
          <a:endParaRPr lang="en-IN" sz="2000" dirty="0">
            <a:solidFill>
              <a:schemeClr val="tx1"/>
            </a:solidFill>
          </a:endParaRPr>
        </a:p>
      </dgm:t>
    </dgm:pt>
    <dgm:pt modelId="{CCC50D8D-D472-46DC-94FF-327C34211D9A}" type="parTrans" cxnId="{2926ABE5-677D-403C-8BAC-B0F72D8129AD}">
      <dgm:prSet/>
      <dgm:spPr/>
      <dgm:t>
        <a:bodyPr/>
        <a:lstStyle/>
        <a:p>
          <a:endParaRPr lang="en-IN"/>
        </a:p>
      </dgm:t>
    </dgm:pt>
    <dgm:pt modelId="{AD09F575-547D-4BDC-9F0A-27201DF472C9}" type="sibTrans" cxnId="{2926ABE5-677D-403C-8BAC-B0F72D8129AD}">
      <dgm:prSet/>
      <dgm:spPr/>
      <dgm:t>
        <a:bodyPr/>
        <a:lstStyle/>
        <a:p>
          <a:endParaRPr lang="en-IN"/>
        </a:p>
      </dgm:t>
    </dgm:pt>
    <dgm:pt modelId="{C80EC8E1-5F9B-432A-85C7-3067B44CA2C3}">
      <dgm:prSet phldrT="[Text]" custT="1"/>
      <dgm:spPr>
        <a:solidFill>
          <a:srgbClr val="FF66FF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Faculty Development Plan on MOOC and e-Content Development from April 29- May 5, 2023 in collaboration with Teaching Learning Centre, Guru Angad Dev College, University of Delhi</a:t>
          </a:r>
          <a:endParaRPr lang="en-IN" sz="2000" dirty="0">
            <a:solidFill>
              <a:schemeClr val="tx1"/>
            </a:solidFill>
          </a:endParaRPr>
        </a:p>
      </dgm:t>
    </dgm:pt>
    <dgm:pt modelId="{3E85E75D-B9D3-4F32-9C62-ABC4C6386FCB}" type="parTrans" cxnId="{D6B02B0A-6527-4871-9775-3EF3A5BBA000}">
      <dgm:prSet/>
      <dgm:spPr/>
      <dgm:t>
        <a:bodyPr/>
        <a:lstStyle/>
        <a:p>
          <a:endParaRPr lang="en-IN"/>
        </a:p>
      </dgm:t>
    </dgm:pt>
    <dgm:pt modelId="{A55AC3B0-B792-4310-8976-D1A895BDBE70}" type="sibTrans" cxnId="{D6B02B0A-6527-4871-9775-3EF3A5BBA000}">
      <dgm:prSet/>
      <dgm:spPr/>
      <dgm:t>
        <a:bodyPr/>
        <a:lstStyle/>
        <a:p>
          <a:endParaRPr lang="en-IN"/>
        </a:p>
      </dgm:t>
    </dgm:pt>
    <dgm:pt modelId="{205482CA-A8C0-401F-833C-ADB1DDEB2549}" type="pres">
      <dgm:prSet presAssocID="{6EEB5828-A18E-4394-BD87-05BA9E26AB21}" presName="linear" presStyleCnt="0">
        <dgm:presLayoutVars>
          <dgm:dir/>
          <dgm:animLvl val="lvl"/>
          <dgm:resizeHandles val="exact"/>
        </dgm:presLayoutVars>
      </dgm:prSet>
      <dgm:spPr/>
    </dgm:pt>
    <dgm:pt modelId="{2E49B91B-E08C-4A25-BD1A-A424539426F6}" type="pres">
      <dgm:prSet presAssocID="{4C92DFB9-2890-4C09-8E8C-A083BC9C1EF8}" presName="parentLin" presStyleCnt="0"/>
      <dgm:spPr/>
    </dgm:pt>
    <dgm:pt modelId="{93A49380-998F-4B5E-82D2-E2C37F7558EA}" type="pres">
      <dgm:prSet presAssocID="{4C92DFB9-2890-4C09-8E8C-A083BC9C1EF8}" presName="parentLeftMargin" presStyleLbl="node1" presStyleIdx="0" presStyleCnt="2"/>
      <dgm:spPr/>
    </dgm:pt>
    <dgm:pt modelId="{A51369B4-0A8D-4CB2-84DE-AF617D2B63A3}" type="pres">
      <dgm:prSet presAssocID="{4C92DFB9-2890-4C09-8E8C-A083BC9C1EF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A1E2207-9956-4CAE-AD2C-64E7330CD7BD}" type="pres">
      <dgm:prSet presAssocID="{4C92DFB9-2890-4C09-8E8C-A083BC9C1EF8}" presName="negativeSpace" presStyleCnt="0"/>
      <dgm:spPr/>
    </dgm:pt>
    <dgm:pt modelId="{1D653F05-7C38-4830-A515-31F0A0F232F2}" type="pres">
      <dgm:prSet presAssocID="{4C92DFB9-2890-4C09-8E8C-A083BC9C1EF8}" presName="childText" presStyleLbl="conFgAcc1" presStyleIdx="0" presStyleCnt="2">
        <dgm:presLayoutVars>
          <dgm:bulletEnabled val="1"/>
        </dgm:presLayoutVars>
      </dgm:prSet>
      <dgm:spPr/>
    </dgm:pt>
    <dgm:pt modelId="{D13AE8A9-C213-43A3-8294-858A0F439A97}" type="pres">
      <dgm:prSet presAssocID="{AD09F575-547D-4BDC-9F0A-27201DF472C9}" presName="spaceBetweenRectangles" presStyleCnt="0"/>
      <dgm:spPr/>
    </dgm:pt>
    <dgm:pt modelId="{C9E49ED6-7E70-460E-A2DE-AABCC396B02A}" type="pres">
      <dgm:prSet presAssocID="{C80EC8E1-5F9B-432A-85C7-3067B44CA2C3}" presName="parentLin" presStyleCnt="0"/>
      <dgm:spPr/>
    </dgm:pt>
    <dgm:pt modelId="{D06740D6-984C-4A78-9C15-1D475CA84C7C}" type="pres">
      <dgm:prSet presAssocID="{C80EC8E1-5F9B-432A-85C7-3067B44CA2C3}" presName="parentLeftMargin" presStyleLbl="node1" presStyleIdx="0" presStyleCnt="2"/>
      <dgm:spPr/>
    </dgm:pt>
    <dgm:pt modelId="{EFAD365F-0765-4F35-B0D2-607F340CD99A}" type="pres">
      <dgm:prSet presAssocID="{C80EC8E1-5F9B-432A-85C7-3067B44CA2C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16DA6A0-75D4-4A00-BB73-35B127E059B6}" type="pres">
      <dgm:prSet presAssocID="{C80EC8E1-5F9B-432A-85C7-3067B44CA2C3}" presName="negativeSpace" presStyleCnt="0"/>
      <dgm:spPr/>
    </dgm:pt>
    <dgm:pt modelId="{35672169-0BE1-40ED-8BC1-C05F14D90BB2}" type="pres">
      <dgm:prSet presAssocID="{C80EC8E1-5F9B-432A-85C7-3067B44CA2C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6B02B0A-6527-4871-9775-3EF3A5BBA000}" srcId="{6EEB5828-A18E-4394-BD87-05BA9E26AB21}" destId="{C80EC8E1-5F9B-432A-85C7-3067B44CA2C3}" srcOrd="1" destOrd="0" parTransId="{3E85E75D-B9D3-4F32-9C62-ABC4C6386FCB}" sibTransId="{A55AC3B0-B792-4310-8976-D1A895BDBE70}"/>
    <dgm:cxn modelId="{E0280627-1F70-4BDC-9910-183AEF50D6C0}" type="presOf" srcId="{4C92DFB9-2890-4C09-8E8C-A083BC9C1EF8}" destId="{A51369B4-0A8D-4CB2-84DE-AF617D2B63A3}" srcOrd="1" destOrd="0" presId="urn:microsoft.com/office/officeart/2005/8/layout/list1"/>
    <dgm:cxn modelId="{9FBBCC43-1F58-46E6-8527-27F01DC50B9A}" type="presOf" srcId="{C80EC8E1-5F9B-432A-85C7-3067B44CA2C3}" destId="{EFAD365F-0765-4F35-B0D2-607F340CD99A}" srcOrd="1" destOrd="0" presId="urn:microsoft.com/office/officeart/2005/8/layout/list1"/>
    <dgm:cxn modelId="{86461B7B-DE97-4BB9-ACF2-A99BAA14C5B6}" type="presOf" srcId="{C80EC8E1-5F9B-432A-85C7-3067B44CA2C3}" destId="{D06740D6-984C-4A78-9C15-1D475CA84C7C}" srcOrd="0" destOrd="0" presId="urn:microsoft.com/office/officeart/2005/8/layout/list1"/>
    <dgm:cxn modelId="{4563E5B4-235F-4A5B-A32A-361BC1F1AA6A}" type="presOf" srcId="{6EEB5828-A18E-4394-BD87-05BA9E26AB21}" destId="{205482CA-A8C0-401F-833C-ADB1DDEB2549}" srcOrd="0" destOrd="0" presId="urn:microsoft.com/office/officeart/2005/8/layout/list1"/>
    <dgm:cxn modelId="{4C363BBF-D261-4AAE-ABB9-E68F2E96AF20}" type="presOf" srcId="{4C92DFB9-2890-4C09-8E8C-A083BC9C1EF8}" destId="{93A49380-998F-4B5E-82D2-E2C37F7558EA}" srcOrd="0" destOrd="0" presId="urn:microsoft.com/office/officeart/2005/8/layout/list1"/>
    <dgm:cxn modelId="{2926ABE5-677D-403C-8BAC-B0F72D8129AD}" srcId="{6EEB5828-A18E-4394-BD87-05BA9E26AB21}" destId="{4C92DFB9-2890-4C09-8E8C-A083BC9C1EF8}" srcOrd="0" destOrd="0" parTransId="{CCC50D8D-D472-46DC-94FF-327C34211D9A}" sibTransId="{AD09F575-547D-4BDC-9F0A-27201DF472C9}"/>
    <dgm:cxn modelId="{4D6037B4-979A-4B3B-A4DB-A953D52A6F3E}" type="presParOf" srcId="{205482CA-A8C0-401F-833C-ADB1DDEB2549}" destId="{2E49B91B-E08C-4A25-BD1A-A424539426F6}" srcOrd="0" destOrd="0" presId="urn:microsoft.com/office/officeart/2005/8/layout/list1"/>
    <dgm:cxn modelId="{AACA5FF5-3F34-4215-8B05-A9FC646796DA}" type="presParOf" srcId="{2E49B91B-E08C-4A25-BD1A-A424539426F6}" destId="{93A49380-998F-4B5E-82D2-E2C37F7558EA}" srcOrd="0" destOrd="0" presId="urn:microsoft.com/office/officeart/2005/8/layout/list1"/>
    <dgm:cxn modelId="{6E845E94-A462-4D5A-97F8-D48502EF7895}" type="presParOf" srcId="{2E49B91B-E08C-4A25-BD1A-A424539426F6}" destId="{A51369B4-0A8D-4CB2-84DE-AF617D2B63A3}" srcOrd="1" destOrd="0" presId="urn:microsoft.com/office/officeart/2005/8/layout/list1"/>
    <dgm:cxn modelId="{CA717C5C-4D8C-4A67-AC13-4A751F096C3D}" type="presParOf" srcId="{205482CA-A8C0-401F-833C-ADB1DDEB2549}" destId="{CA1E2207-9956-4CAE-AD2C-64E7330CD7BD}" srcOrd="1" destOrd="0" presId="urn:microsoft.com/office/officeart/2005/8/layout/list1"/>
    <dgm:cxn modelId="{93669401-3B2A-4C74-8A2C-F199C04567B7}" type="presParOf" srcId="{205482CA-A8C0-401F-833C-ADB1DDEB2549}" destId="{1D653F05-7C38-4830-A515-31F0A0F232F2}" srcOrd="2" destOrd="0" presId="urn:microsoft.com/office/officeart/2005/8/layout/list1"/>
    <dgm:cxn modelId="{9FE66808-4FF7-4674-9C1D-DF892E3EC66E}" type="presParOf" srcId="{205482CA-A8C0-401F-833C-ADB1DDEB2549}" destId="{D13AE8A9-C213-43A3-8294-858A0F439A97}" srcOrd="3" destOrd="0" presId="urn:microsoft.com/office/officeart/2005/8/layout/list1"/>
    <dgm:cxn modelId="{DDE04C8D-BE95-4557-91F1-63D5F4EC3DF6}" type="presParOf" srcId="{205482CA-A8C0-401F-833C-ADB1DDEB2549}" destId="{C9E49ED6-7E70-460E-A2DE-AABCC396B02A}" srcOrd="4" destOrd="0" presId="urn:microsoft.com/office/officeart/2005/8/layout/list1"/>
    <dgm:cxn modelId="{1E55DD9E-BFD5-4DCD-8969-A298043FCECD}" type="presParOf" srcId="{C9E49ED6-7E70-460E-A2DE-AABCC396B02A}" destId="{D06740D6-984C-4A78-9C15-1D475CA84C7C}" srcOrd="0" destOrd="0" presId="urn:microsoft.com/office/officeart/2005/8/layout/list1"/>
    <dgm:cxn modelId="{E4A2F6A0-385B-46AD-A8C6-29937995D3F1}" type="presParOf" srcId="{C9E49ED6-7E70-460E-A2DE-AABCC396B02A}" destId="{EFAD365F-0765-4F35-B0D2-607F340CD99A}" srcOrd="1" destOrd="0" presId="urn:microsoft.com/office/officeart/2005/8/layout/list1"/>
    <dgm:cxn modelId="{5D41DBD5-B2CC-4297-9516-AAEBE53AE115}" type="presParOf" srcId="{205482CA-A8C0-401F-833C-ADB1DDEB2549}" destId="{616DA6A0-75D4-4A00-BB73-35B127E059B6}" srcOrd="5" destOrd="0" presId="urn:microsoft.com/office/officeart/2005/8/layout/list1"/>
    <dgm:cxn modelId="{74150B49-8F9F-45A0-A205-73FC17AA5C1D}" type="presParOf" srcId="{205482CA-A8C0-401F-833C-ADB1DDEB2549}" destId="{35672169-0BE1-40ED-8BC1-C05F14D90BB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EEB5828-A18E-4394-BD87-05BA9E26AB21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4C92DFB9-2890-4C09-8E8C-A083BC9C1EF8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IN" sz="2000" dirty="0">
              <a:solidFill>
                <a:schemeClr val="tx1"/>
              </a:solidFill>
              <a:latin typeface="Calibri Light" panose="020F0302020204030204"/>
            </a:rPr>
            <a:t>Problem-Solving</a:t>
          </a:r>
          <a:r>
            <a:rPr lang="en-IN" sz="2000" dirty="0">
              <a:solidFill>
                <a:schemeClr val="tx1"/>
              </a:solidFill>
            </a:rPr>
            <a:t> and Ideation on November 30, 2022 in collaboration with KEIC- KRMU and Institution Innovation Council (IIC)</a:t>
          </a:r>
        </a:p>
      </dgm:t>
    </dgm:pt>
    <dgm:pt modelId="{CCC50D8D-D472-46DC-94FF-327C34211D9A}" type="parTrans" cxnId="{2926ABE5-677D-403C-8BAC-B0F72D8129AD}">
      <dgm:prSet/>
      <dgm:spPr/>
      <dgm:t>
        <a:bodyPr/>
        <a:lstStyle/>
        <a:p>
          <a:endParaRPr lang="en-IN"/>
        </a:p>
      </dgm:t>
    </dgm:pt>
    <dgm:pt modelId="{AD09F575-547D-4BDC-9F0A-27201DF472C9}" type="sibTrans" cxnId="{2926ABE5-677D-403C-8BAC-B0F72D8129AD}">
      <dgm:prSet/>
      <dgm:spPr/>
      <dgm:t>
        <a:bodyPr/>
        <a:lstStyle/>
        <a:p>
          <a:endParaRPr lang="en-IN"/>
        </a:p>
      </dgm:t>
    </dgm:pt>
    <dgm:pt modelId="{C80EC8E1-5F9B-432A-85C7-3067B44CA2C3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IN" sz="2000" dirty="0">
              <a:solidFill>
                <a:schemeClr val="tx1"/>
              </a:solidFill>
              <a:latin typeface="Calibri Light" panose="020F0302020204030204"/>
            </a:rPr>
            <a:t>Panel</a:t>
          </a:r>
          <a:r>
            <a:rPr lang="en-IN" sz="2000" dirty="0">
              <a:solidFill>
                <a:schemeClr val="tx1"/>
              </a:solidFill>
            </a:rPr>
            <a:t> Discussion on Role of Teacher as envisaged in NEP-2020 on September 5, 2022</a:t>
          </a:r>
        </a:p>
      </dgm:t>
    </dgm:pt>
    <dgm:pt modelId="{3E85E75D-B9D3-4F32-9C62-ABC4C6386FCB}" type="parTrans" cxnId="{D6B02B0A-6527-4871-9775-3EF3A5BBA000}">
      <dgm:prSet/>
      <dgm:spPr/>
      <dgm:t>
        <a:bodyPr/>
        <a:lstStyle/>
        <a:p>
          <a:endParaRPr lang="en-IN"/>
        </a:p>
      </dgm:t>
    </dgm:pt>
    <dgm:pt modelId="{A55AC3B0-B792-4310-8976-D1A895BDBE70}" type="sibTrans" cxnId="{D6B02B0A-6527-4871-9775-3EF3A5BBA000}">
      <dgm:prSet/>
      <dgm:spPr/>
      <dgm:t>
        <a:bodyPr/>
        <a:lstStyle/>
        <a:p>
          <a:endParaRPr lang="en-IN"/>
        </a:p>
      </dgm:t>
    </dgm:pt>
    <dgm:pt modelId="{205482CA-A8C0-401F-833C-ADB1DDEB2549}" type="pres">
      <dgm:prSet presAssocID="{6EEB5828-A18E-4394-BD87-05BA9E26AB21}" presName="linear" presStyleCnt="0">
        <dgm:presLayoutVars>
          <dgm:dir/>
          <dgm:animLvl val="lvl"/>
          <dgm:resizeHandles val="exact"/>
        </dgm:presLayoutVars>
      </dgm:prSet>
      <dgm:spPr/>
    </dgm:pt>
    <dgm:pt modelId="{2E49B91B-E08C-4A25-BD1A-A424539426F6}" type="pres">
      <dgm:prSet presAssocID="{4C92DFB9-2890-4C09-8E8C-A083BC9C1EF8}" presName="parentLin" presStyleCnt="0"/>
      <dgm:spPr/>
    </dgm:pt>
    <dgm:pt modelId="{93A49380-998F-4B5E-82D2-E2C37F7558EA}" type="pres">
      <dgm:prSet presAssocID="{4C92DFB9-2890-4C09-8E8C-A083BC9C1EF8}" presName="parentLeftMargin" presStyleLbl="node1" presStyleIdx="0" presStyleCnt="2"/>
      <dgm:spPr/>
    </dgm:pt>
    <dgm:pt modelId="{A51369B4-0A8D-4CB2-84DE-AF617D2B63A3}" type="pres">
      <dgm:prSet presAssocID="{4C92DFB9-2890-4C09-8E8C-A083BC9C1EF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A1E2207-9956-4CAE-AD2C-64E7330CD7BD}" type="pres">
      <dgm:prSet presAssocID="{4C92DFB9-2890-4C09-8E8C-A083BC9C1EF8}" presName="negativeSpace" presStyleCnt="0"/>
      <dgm:spPr/>
    </dgm:pt>
    <dgm:pt modelId="{1D653F05-7C38-4830-A515-31F0A0F232F2}" type="pres">
      <dgm:prSet presAssocID="{4C92DFB9-2890-4C09-8E8C-A083BC9C1EF8}" presName="childText" presStyleLbl="conFgAcc1" presStyleIdx="0" presStyleCnt="2">
        <dgm:presLayoutVars>
          <dgm:bulletEnabled val="1"/>
        </dgm:presLayoutVars>
      </dgm:prSet>
      <dgm:spPr/>
    </dgm:pt>
    <dgm:pt modelId="{D13AE8A9-C213-43A3-8294-858A0F439A97}" type="pres">
      <dgm:prSet presAssocID="{AD09F575-547D-4BDC-9F0A-27201DF472C9}" presName="spaceBetweenRectangles" presStyleCnt="0"/>
      <dgm:spPr/>
    </dgm:pt>
    <dgm:pt modelId="{C9E49ED6-7E70-460E-A2DE-AABCC396B02A}" type="pres">
      <dgm:prSet presAssocID="{C80EC8E1-5F9B-432A-85C7-3067B44CA2C3}" presName="parentLin" presStyleCnt="0"/>
      <dgm:spPr/>
    </dgm:pt>
    <dgm:pt modelId="{D06740D6-984C-4A78-9C15-1D475CA84C7C}" type="pres">
      <dgm:prSet presAssocID="{C80EC8E1-5F9B-432A-85C7-3067B44CA2C3}" presName="parentLeftMargin" presStyleLbl="node1" presStyleIdx="0" presStyleCnt="2"/>
      <dgm:spPr/>
    </dgm:pt>
    <dgm:pt modelId="{EFAD365F-0765-4F35-B0D2-607F340CD99A}" type="pres">
      <dgm:prSet presAssocID="{C80EC8E1-5F9B-432A-85C7-3067B44CA2C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16DA6A0-75D4-4A00-BB73-35B127E059B6}" type="pres">
      <dgm:prSet presAssocID="{C80EC8E1-5F9B-432A-85C7-3067B44CA2C3}" presName="negativeSpace" presStyleCnt="0"/>
      <dgm:spPr/>
    </dgm:pt>
    <dgm:pt modelId="{35672169-0BE1-40ED-8BC1-C05F14D90BB2}" type="pres">
      <dgm:prSet presAssocID="{C80EC8E1-5F9B-432A-85C7-3067B44CA2C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6B02B0A-6527-4871-9775-3EF3A5BBA000}" srcId="{6EEB5828-A18E-4394-BD87-05BA9E26AB21}" destId="{C80EC8E1-5F9B-432A-85C7-3067B44CA2C3}" srcOrd="1" destOrd="0" parTransId="{3E85E75D-B9D3-4F32-9C62-ABC4C6386FCB}" sibTransId="{A55AC3B0-B792-4310-8976-D1A895BDBE70}"/>
    <dgm:cxn modelId="{E0280627-1F70-4BDC-9910-183AEF50D6C0}" type="presOf" srcId="{4C92DFB9-2890-4C09-8E8C-A083BC9C1EF8}" destId="{A51369B4-0A8D-4CB2-84DE-AF617D2B63A3}" srcOrd="1" destOrd="0" presId="urn:microsoft.com/office/officeart/2005/8/layout/list1"/>
    <dgm:cxn modelId="{9FBBCC43-1F58-46E6-8527-27F01DC50B9A}" type="presOf" srcId="{C80EC8E1-5F9B-432A-85C7-3067B44CA2C3}" destId="{EFAD365F-0765-4F35-B0D2-607F340CD99A}" srcOrd="1" destOrd="0" presId="urn:microsoft.com/office/officeart/2005/8/layout/list1"/>
    <dgm:cxn modelId="{86461B7B-DE97-4BB9-ACF2-A99BAA14C5B6}" type="presOf" srcId="{C80EC8E1-5F9B-432A-85C7-3067B44CA2C3}" destId="{D06740D6-984C-4A78-9C15-1D475CA84C7C}" srcOrd="0" destOrd="0" presId="urn:microsoft.com/office/officeart/2005/8/layout/list1"/>
    <dgm:cxn modelId="{4563E5B4-235F-4A5B-A32A-361BC1F1AA6A}" type="presOf" srcId="{6EEB5828-A18E-4394-BD87-05BA9E26AB21}" destId="{205482CA-A8C0-401F-833C-ADB1DDEB2549}" srcOrd="0" destOrd="0" presId="urn:microsoft.com/office/officeart/2005/8/layout/list1"/>
    <dgm:cxn modelId="{4C363BBF-D261-4AAE-ABB9-E68F2E96AF20}" type="presOf" srcId="{4C92DFB9-2890-4C09-8E8C-A083BC9C1EF8}" destId="{93A49380-998F-4B5E-82D2-E2C37F7558EA}" srcOrd="0" destOrd="0" presId="urn:microsoft.com/office/officeart/2005/8/layout/list1"/>
    <dgm:cxn modelId="{2926ABE5-677D-403C-8BAC-B0F72D8129AD}" srcId="{6EEB5828-A18E-4394-BD87-05BA9E26AB21}" destId="{4C92DFB9-2890-4C09-8E8C-A083BC9C1EF8}" srcOrd="0" destOrd="0" parTransId="{CCC50D8D-D472-46DC-94FF-327C34211D9A}" sibTransId="{AD09F575-547D-4BDC-9F0A-27201DF472C9}"/>
    <dgm:cxn modelId="{4D6037B4-979A-4B3B-A4DB-A953D52A6F3E}" type="presParOf" srcId="{205482CA-A8C0-401F-833C-ADB1DDEB2549}" destId="{2E49B91B-E08C-4A25-BD1A-A424539426F6}" srcOrd="0" destOrd="0" presId="urn:microsoft.com/office/officeart/2005/8/layout/list1"/>
    <dgm:cxn modelId="{AACA5FF5-3F34-4215-8B05-A9FC646796DA}" type="presParOf" srcId="{2E49B91B-E08C-4A25-BD1A-A424539426F6}" destId="{93A49380-998F-4B5E-82D2-E2C37F7558EA}" srcOrd="0" destOrd="0" presId="urn:microsoft.com/office/officeart/2005/8/layout/list1"/>
    <dgm:cxn modelId="{6E845E94-A462-4D5A-97F8-D48502EF7895}" type="presParOf" srcId="{2E49B91B-E08C-4A25-BD1A-A424539426F6}" destId="{A51369B4-0A8D-4CB2-84DE-AF617D2B63A3}" srcOrd="1" destOrd="0" presId="urn:microsoft.com/office/officeart/2005/8/layout/list1"/>
    <dgm:cxn modelId="{CA717C5C-4D8C-4A67-AC13-4A751F096C3D}" type="presParOf" srcId="{205482CA-A8C0-401F-833C-ADB1DDEB2549}" destId="{CA1E2207-9956-4CAE-AD2C-64E7330CD7BD}" srcOrd="1" destOrd="0" presId="urn:microsoft.com/office/officeart/2005/8/layout/list1"/>
    <dgm:cxn modelId="{93669401-3B2A-4C74-8A2C-F199C04567B7}" type="presParOf" srcId="{205482CA-A8C0-401F-833C-ADB1DDEB2549}" destId="{1D653F05-7C38-4830-A515-31F0A0F232F2}" srcOrd="2" destOrd="0" presId="urn:microsoft.com/office/officeart/2005/8/layout/list1"/>
    <dgm:cxn modelId="{9FE66808-4FF7-4674-9C1D-DF892E3EC66E}" type="presParOf" srcId="{205482CA-A8C0-401F-833C-ADB1DDEB2549}" destId="{D13AE8A9-C213-43A3-8294-858A0F439A97}" srcOrd="3" destOrd="0" presId="urn:microsoft.com/office/officeart/2005/8/layout/list1"/>
    <dgm:cxn modelId="{DDE04C8D-BE95-4557-91F1-63D5F4EC3DF6}" type="presParOf" srcId="{205482CA-A8C0-401F-833C-ADB1DDEB2549}" destId="{C9E49ED6-7E70-460E-A2DE-AABCC396B02A}" srcOrd="4" destOrd="0" presId="urn:microsoft.com/office/officeart/2005/8/layout/list1"/>
    <dgm:cxn modelId="{1E55DD9E-BFD5-4DCD-8969-A298043FCECD}" type="presParOf" srcId="{C9E49ED6-7E70-460E-A2DE-AABCC396B02A}" destId="{D06740D6-984C-4A78-9C15-1D475CA84C7C}" srcOrd="0" destOrd="0" presId="urn:microsoft.com/office/officeart/2005/8/layout/list1"/>
    <dgm:cxn modelId="{E4A2F6A0-385B-46AD-A8C6-29937995D3F1}" type="presParOf" srcId="{C9E49ED6-7E70-460E-A2DE-AABCC396B02A}" destId="{EFAD365F-0765-4F35-B0D2-607F340CD99A}" srcOrd="1" destOrd="0" presId="urn:microsoft.com/office/officeart/2005/8/layout/list1"/>
    <dgm:cxn modelId="{5D41DBD5-B2CC-4297-9516-AAEBE53AE115}" type="presParOf" srcId="{205482CA-A8C0-401F-833C-ADB1DDEB2549}" destId="{616DA6A0-75D4-4A00-BB73-35B127E059B6}" srcOrd="5" destOrd="0" presId="urn:microsoft.com/office/officeart/2005/8/layout/list1"/>
    <dgm:cxn modelId="{74150B49-8F9F-45A0-A205-73FC17AA5C1D}" type="presParOf" srcId="{205482CA-A8C0-401F-833C-ADB1DDEB2549}" destId="{35672169-0BE1-40ED-8BC1-C05F14D90BB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EEB5828-A18E-4394-BD87-05BA9E26AB21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4C92DFB9-2890-4C09-8E8C-A083BC9C1EF8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Faculty Development Program on "National Education Policy (NEP 2020): New Reforms in Higher Education" from July 27-August 2, 2022 in collaboration with the Council for Teacher Education Foundation Delhi-NCR Chapter</a:t>
          </a:r>
          <a:endParaRPr lang="en-IN" sz="2000" dirty="0">
            <a:solidFill>
              <a:schemeClr val="tx1"/>
            </a:solidFill>
          </a:endParaRPr>
        </a:p>
        <a:p>
          <a:endParaRPr lang="en-IN" sz="2000" dirty="0">
            <a:solidFill>
              <a:schemeClr val="tx1"/>
            </a:solidFill>
          </a:endParaRPr>
        </a:p>
      </dgm:t>
    </dgm:pt>
    <dgm:pt modelId="{CCC50D8D-D472-46DC-94FF-327C34211D9A}" type="parTrans" cxnId="{2926ABE5-677D-403C-8BAC-B0F72D8129AD}">
      <dgm:prSet/>
      <dgm:spPr/>
      <dgm:t>
        <a:bodyPr/>
        <a:lstStyle/>
        <a:p>
          <a:endParaRPr lang="en-IN"/>
        </a:p>
      </dgm:t>
    </dgm:pt>
    <dgm:pt modelId="{AD09F575-547D-4BDC-9F0A-27201DF472C9}" type="sibTrans" cxnId="{2926ABE5-677D-403C-8BAC-B0F72D8129AD}">
      <dgm:prSet/>
      <dgm:spPr/>
      <dgm:t>
        <a:bodyPr/>
        <a:lstStyle/>
        <a:p>
          <a:endParaRPr lang="en-IN"/>
        </a:p>
      </dgm:t>
    </dgm:pt>
    <dgm:pt modelId="{0F362728-8DA3-4D53-A700-369BEAEB4BAC}">
      <dgm:prSet phldrT="[Text]" custT="1"/>
      <dgm:spPr>
        <a:solidFill>
          <a:srgbClr val="CC99FF"/>
        </a:solidFill>
      </dgm:spPr>
      <dgm:t>
        <a:bodyPr/>
        <a:lstStyle/>
        <a:p>
          <a:r>
            <a:rPr lang="en-IN" sz="2000" dirty="0">
              <a:solidFill>
                <a:schemeClr val="tx1"/>
              </a:solidFill>
              <a:latin typeface="Calibri Light" panose="020F0302020204030204"/>
            </a:rPr>
            <a:t>Seminar</a:t>
          </a:r>
          <a:r>
            <a:rPr lang="en-IN" sz="2000" dirty="0">
              <a:solidFill>
                <a:schemeClr val="tx1"/>
              </a:solidFill>
            </a:rPr>
            <a:t> on Intellectual Property Right with focus on copyright and patent on April 9,2022</a:t>
          </a:r>
        </a:p>
      </dgm:t>
    </dgm:pt>
    <dgm:pt modelId="{797DE5D9-53E8-4A33-815F-5E38743FB7E8}" type="parTrans" cxnId="{C204866A-31A6-4C32-910B-C020D8298B53}">
      <dgm:prSet/>
      <dgm:spPr/>
      <dgm:t>
        <a:bodyPr/>
        <a:lstStyle/>
        <a:p>
          <a:endParaRPr lang="en-IN"/>
        </a:p>
      </dgm:t>
    </dgm:pt>
    <dgm:pt modelId="{92CE22C8-D493-49CF-AF5B-F99736E746BC}" type="sibTrans" cxnId="{C204866A-31A6-4C32-910B-C020D8298B53}">
      <dgm:prSet/>
      <dgm:spPr/>
      <dgm:t>
        <a:bodyPr/>
        <a:lstStyle/>
        <a:p>
          <a:endParaRPr lang="en-IN"/>
        </a:p>
      </dgm:t>
    </dgm:pt>
    <dgm:pt modelId="{205482CA-A8C0-401F-833C-ADB1DDEB2549}" type="pres">
      <dgm:prSet presAssocID="{6EEB5828-A18E-4394-BD87-05BA9E26AB21}" presName="linear" presStyleCnt="0">
        <dgm:presLayoutVars>
          <dgm:dir/>
          <dgm:animLvl val="lvl"/>
          <dgm:resizeHandles val="exact"/>
        </dgm:presLayoutVars>
      </dgm:prSet>
      <dgm:spPr/>
    </dgm:pt>
    <dgm:pt modelId="{2E49B91B-E08C-4A25-BD1A-A424539426F6}" type="pres">
      <dgm:prSet presAssocID="{4C92DFB9-2890-4C09-8E8C-A083BC9C1EF8}" presName="parentLin" presStyleCnt="0"/>
      <dgm:spPr/>
    </dgm:pt>
    <dgm:pt modelId="{93A49380-998F-4B5E-82D2-E2C37F7558EA}" type="pres">
      <dgm:prSet presAssocID="{4C92DFB9-2890-4C09-8E8C-A083BC9C1EF8}" presName="parentLeftMargin" presStyleLbl="node1" presStyleIdx="0" presStyleCnt="2"/>
      <dgm:spPr/>
    </dgm:pt>
    <dgm:pt modelId="{A51369B4-0A8D-4CB2-84DE-AF617D2B63A3}" type="pres">
      <dgm:prSet presAssocID="{4C92DFB9-2890-4C09-8E8C-A083BC9C1EF8}" presName="parentText" presStyleLbl="node1" presStyleIdx="0" presStyleCnt="2" custScaleX="104445" custScaleY="116355">
        <dgm:presLayoutVars>
          <dgm:chMax val="0"/>
          <dgm:bulletEnabled val="1"/>
        </dgm:presLayoutVars>
      </dgm:prSet>
      <dgm:spPr/>
    </dgm:pt>
    <dgm:pt modelId="{CA1E2207-9956-4CAE-AD2C-64E7330CD7BD}" type="pres">
      <dgm:prSet presAssocID="{4C92DFB9-2890-4C09-8E8C-A083BC9C1EF8}" presName="negativeSpace" presStyleCnt="0"/>
      <dgm:spPr/>
    </dgm:pt>
    <dgm:pt modelId="{1D653F05-7C38-4830-A515-31F0A0F232F2}" type="pres">
      <dgm:prSet presAssocID="{4C92DFB9-2890-4C09-8E8C-A083BC9C1EF8}" presName="childText" presStyleLbl="conFgAcc1" presStyleIdx="0" presStyleCnt="2">
        <dgm:presLayoutVars>
          <dgm:bulletEnabled val="1"/>
        </dgm:presLayoutVars>
      </dgm:prSet>
      <dgm:spPr/>
    </dgm:pt>
    <dgm:pt modelId="{4A591C9D-BC3E-44DA-91B7-722C7CCE2E73}" type="pres">
      <dgm:prSet presAssocID="{AD09F575-547D-4BDC-9F0A-27201DF472C9}" presName="spaceBetweenRectangles" presStyleCnt="0"/>
      <dgm:spPr/>
    </dgm:pt>
    <dgm:pt modelId="{72BD523B-3FEB-4322-B2B0-6312006C7096}" type="pres">
      <dgm:prSet presAssocID="{0F362728-8DA3-4D53-A700-369BEAEB4BAC}" presName="parentLin" presStyleCnt="0"/>
      <dgm:spPr/>
    </dgm:pt>
    <dgm:pt modelId="{7C0374C1-A89B-4B9A-885E-37884AE1FA22}" type="pres">
      <dgm:prSet presAssocID="{0F362728-8DA3-4D53-A700-369BEAEB4BAC}" presName="parentLeftMargin" presStyleLbl="node1" presStyleIdx="0" presStyleCnt="2"/>
      <dgm:spPr/>
    </dgm:pt>
    <dgm:pt modelId="{06F0BE44-EF07-4EF6-BAD6-7428130C3DA9}" type="pres">
      <dgm:prSet presAssocID="{0F362728-8DA3-4D53-A700-369BEAEB4BA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65F32B2-6B58-4C44-A7DE-677F1AD06A64}" type="pres">
      <dgm:prSet presAssocID="{0F362728-8DA3-4D53-A700-369BEAEB4BAC}" presName="negativeSpace" presStyleCnt="0"/>
      <dgm:spPr/>
    </dgm:pt>
    <dgm:pt modelId="{B8B53644-E870-4494-8CD8-FBFEE0880184}" type="pres">
      <dgm:prSet presAssocID="{0F362728-8DA3-4D53-A700-369BEAEB4BA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0280627-1F70-4BDC-9910-183AEF50D6C0}" type="presOf" srcId="{4C92DFB9-2890-4C09-8E8C-A083BC9C1EF8}" destId="{A51369B4-0A8D-4CB2-84DE-AF617D2B63A3}" srcOrd="1" destOrd="0" presId="urn:microsoft.com/office/officeart/2005/8/layout/list1"/>
    <dgm:cxn modelId="{9026BC2D-BE4E-4E97-8683-4696727B9E1E}" type="presOf" srcId="{0F362728-8DA3-4D53-A700-369BEAEB4BAC}" destId="{7C0374C1-A89B-4B9A-885E-37884AE1FA22}" srcOrd="0" destOrd="0" presId="urn:microsoft.com/office/officeart/2005/8/layout/list1"/>
    <dgm:cxn modelId="{C204866A-31A6-4C32-910B-C020D8298B53}" srcId="{6EEB5828-A18E-4394-BD87-05BA9E26AB21}" destId="{0F362728-8DA3-4D53-A700-369BEAEB4BAC}" srcOrd="1" destOrd="0" parTransId="{797DE5D9-53E8-4A33-815F-5E38743FB7E8}" sibTransId="{92CE22C8-D493-49CF-AF5B-F99736E746BC}"/>
    <dgm:cxn modelId="{7780908D-E9C6-47D7-AFF1-63EEAC171591}" type="presOf" srcId="{0F362728-8DA3-4D53-A700-369BEAEB4BAC}" destId="{06F0BE44-EF07-4EF6-BAD6-7428130C3DA9}" srcOrd="1" destOrd="0" presId="urn:microsoft.com/office/officeart/2005/8/layout/list1"/>
    <dgm:cxn modelId="{4563E5B4-235F-4A5B-A32A-361BC1F1AA6A}" type="presOf" srcId="{6EEB5828-A18E-4394-BD87-05BA9E26AB21}" destId="{205482CA-A8C0-401F-833C-ADB1DDEB2549}" srcOrd="0" destOrd="0" presId="urn:microsoft.com/office/officeart/2005/8/layout/list1"/>
    <dgm:cxn modelId="{4C363BBF-D261-4AAE-ABB9-E68F2E96AF20}" type="presOf" srcId="{4C92DFB9-2890-4C09-8E8C-A083BC9C1EF8}" destId="{93A49380-998F-4B5E-82D2-E2C37F7558EA}" srcOrd="0" destOrd="0" presId="urn:microsoft.com/office/officeart/2005/8/layout/list1"/>
    <dgm:cxn modelId="{2926ABE5-677D-403C-8BAC-B0F72D8129AD}" srcId="{6EEB5828-A18E-4394-BD87-05BA9E26AB21}" destId="{4C92DFB9-2890-4C09-8E8C-A083BC9C1EF8}" srcOrd="0" destOrd="0" parTransId="{CCC50D8D-D472-46DC-94FF-327C34211D9A}" sibTransId="{AD09F575-547D-4BDC-9F0A-27201DF472C9}"/>
    <dgm:cxn modelId="{4D6037B4-979A-4B3B-A4DB-A953D52A6F3E}" type="presParOf" srcId="{205482CA-A8C0-401F-833C-ADB1DDEB2549}" destId="{2E49B91B-E08C-4A25-BD1A-A424539426F6}" srcOrd="0" destOrd="0" presId="urn:microsoft.com/office/officeart/2005/8/layout/list1"/>
    <dgm:cxn modelId="{AACA5FF5-3F34-4215-8B05-A9FC646796DA}" type="presParOf" srcId="{2E49B91B-E08C-4A25-BD1A-A424539426F6}" destId="{93A49380-998F-4B5E-82D2-E2C37F7558EA}" srcOrd="0" destOrd="0" presId="urn:microsoft.com/office/officeart/2005/8/layout/list1"/>
    <dgm:cxn modelId="{6E845E94-A462-4D5A-97F8-D48502EF7895}" type="presParOf" srcId="{2E49B91B-E08C-4A25-BD1A-A424539426F6}" destId="{A51369B4-0A8D-4CB2-84DE-AF617D2B63A3}" srcOrd="1" destOrd="0" presId="urn:microsoft.com/office/officeart/2005/8/layout/list1"/>
    <dgm:cxn modelId="{CA717C5C-4D8C-4A67-AC13-4A751F096C3D}" type="presParOf" srcId="{205482CA-A8C0-401F-833C-ADB1DDEB2549}" destId="{CA1E2207-9956-4CAE-AD2C-64E7330CD7BD}" srcOrd="1" destOrd="0" presId="urn:microsoft.com/office/officeart/2005/8/layout/list1"/>
    <dgm:cxn modelId="{93669401-3B2A-4C74-8A2C-F199C04567B7}" type="presParOf" srcId="{205482CA-A8C0-401F-833C-ADB1DDEB2549}" destId="{1D653F05-7C38-4830-A515-31F0A0F232F2}" srcOrd="2" destOrd="0" presId="urn:microsoft.com/office/officeart/2005/8/layout/list1"/>
    <dgm:cxn modelId="{79B10CE5-F2FE-4DC2-A74C-CB87EC301BF0}" type="presParOf" srcId="{205482CA-A8C0-401F-833C-ADB1DDEB2549}" destId="{4A591C9D-BC3E-44DA-91B7-722C7CCE2E73}" srcOrd="3" destOrd="0" presId="urn:microsoft.com/office/officeart/2005/8/layout/list1"/>
    <dgm:cxn modelId="{50C4AC2C-272D-4C6A-8E52-780479A06167}" type="presParOf" srcId="{205482CA-A8C0-401F-833C-ADB1DDEB2549}" destId="{72BD523B-3FEB-4322-B2B0-6312006C7096}" srcOrd="4" destOrd="0" presId="urn:microsoft.com/office/officeart/2005/8/layout/list1"/>
    <dgm:cxn modelId="{624FDCAD-859D-4F5C-956F-B2FB36AB8FBB}" type="presParOf" srcId="{72BD523B-3FEB-4322-B2B0-6312006C7096}" destId="{7C0374C1-A89B-4B9A-885E-37884AE1FA22}" srcOrd="0" destOrd="0" presId="urn:microsoft.com/office/officeart/2005/8/layout/list1"/>
    <dgm:cxn modelId="{55C31BDC-69D0-48CA-A8D7-B615DAA24BA2}" type="presParOf" srcId="{72BD523B-3FEB-4322-B2B0-6312006C7096}" destId="{06F0BE44-EF07-4EF6-BAD6-7428130C3DA9}" srcOrd="1" destOrd="0" presId="urn:microsoft.com/office/officeart/2005/8/layout/list1"/>
    <dgm:cxn modelId="{40F166E6-7787-4150-A9B0-9A4A07B85481}" type="presParOf" srcId="{205482CA-A8C0-401F-833C-ADB1DDEB2549}" destId="{E65F32B2-6B58-4C44-A7DE-677F1AD06A64}" srcOrd="5" destOrd="0" presId="urn:microsoft.com/office/officeart/2005/8/layout/list1"/>
    <dgm:cxn modelId="{1EAE93FB-6A8A-44D6-9D62-2E3B75585A56}" type="presParOf" srcId="{205482CA-A8C0-401F-833C-ADB1DDEB2549}" destId="{B8B53644-E870-4494-8CD8-FBFEE088018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FE60EF9-3CBA-45AC-BDA1-0253BF58FEDF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IN"/>
        </a:p>
      </dgm:t>
    </dgm:pt>
    <dgm:pt modelId="{78005534-1F86-438B-8465-B7EB004AED27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IN" sz="1600" dirty="0">
              <a:solidFill>
                <a:schemeClr val="tx1"/>
              </a:solidFill>
              <a:latin typeface="Calibri Light" panose="020F0302020204030204"/>
            </a:rPr>
            <a:t>Orientation</a:t>
          </a:r>
          <a:r>
            <a:rPr lang="en-IN" sz="1600" dirty="0">
              <a:solidFill>
                <a:schemeClr val="tx1"/>
              </a:solidFill>
            </a:rPr>
            <a:t> Session on CO-PO Mapping on April 8, 2023</a:t>
          </a:r>
        </a:p>
      </dgm:t>
    </dgm:pt>
    <dgm:pt modelId="{ADCA6393-B400-47B0-B9A2-4E1DDF014DB9}" type="parTrans" cxnId="{DF0C5A7E-DFF1-4D0F-A4D2-B8945E75082E}">
      <dgm:prSet/>
      <dgm:spPr/>
      <dgm:t>
        <a:bodyPr/>
        <a:lstStyle/>
        <a:p>
          <a:endParaRPr lang="en-IN"/>
        </a:p>
      </dgm:t>
    </dgm:pt>
    <dgm:pt modelId="{5C97B2F3-0941-4790-B902-DFD4B45AD17F}" type="sibTrans" cxnId="{DF0C5A7E-DFF1-4D0F-A4D2-B8945E75082E}">
      <dgm:prSet/>
      <dgm:spPr/>
      <dgm:t>
        <a:bodyPr/>
        <a:lstStyle/>
        <a:p>
          <a:endParaRPr lang="en-IN"/>
        </a:p>
      </dgm:t>
    </dgm:pt>
    <dgm:pt modelId="{6D9DAC6A-4AD3-44D1-BB10-C550813A9AC6}">
      <dgm:prSet custT="1"/>
      <dgm:spPr>
        <a:solidFill>
          <a:srgbClr val="FF66CC"/>
        </a:solidFill>
      </dgm:spPr>
      <dgm:t>
        <a:bodyPr/>
        <a:lstStyle/>
        <a:p>
          <a:r>
            <a:rPr lang="en-IN" sz="1600" dirty="0">
              <a:solidFill>
                <a:schemeClr val="tx1"/>
              </a:solidFill>
            </a:rPr>
            <a:t>Orientation Program on Quality and Excellence in Higher Education Vis-à-Vis Institutional Preparedness for National Education Policy (NEP) on January 28, 2023</a:t>
          </a:r>
        </a:p>
      </dgm:t>
    </dgm:pt>
    <dgm:pt modelId="{E0A45BD4-F2AB-4688-B1B9-7E37A17962DD}" type="parTrans" cxnId="{956D4AB9-84B4-4DB9-AAFA-96D46C42F5C3}">
      <dgm:prSet/>
      <dgm:spPr/>
      <dgm:t>
        <a:bodyPr/>
        <a:lstStyle/>
        <a:p>
          <a:endParaRPr lang="en-IN"/>
        </a:p>
      </dgm:t>
    </dgm:pt>
    <dgm:pt modelId="{C9646034-0CC9-43DE-A3B3-2B66CB1611A7}" type="sibTrans" cxnId="{956D4AB9-84B4-4DB9-AAFA-96D46C42F5C3}">
      <dgm:prSet/>
      <dgm:spPr/>
      <dgm:t>
        <a:bodyPr/>
        <a:lstStyle/>
        <a:p>
          <a:endParaRPr lang="en-IN"/>
        </a:p>
      </dgm:t>
    </dgm:pt>
    <dgm:pt modelId="{CA9EF80D-46C9-4D82-B762-89B41D557CE8}">
      <dgm:prSet custT="1"/>
      <dgm:spPr>
        <a:solidFill>
          <a:srgbClr val="66FFFF"/>
        </a:solidFill>
      </dgm:spPr>
      <dgm:t>
        <a:bodyPr/>
        <a:lstStyle/>
        <a:p>
          <a:r>
            <a:rPr lang="en-IN" sz="1600" dirty="0">
              <a:solidFill>
                <a:schemeClr val="tx1"/>
              </a:solidFill>
              <a:latin typeface="Calibri Light" panose="020F0302020204030204"/>
            </a:rPr>
            <a:t>Training</a:t>
          </a:r>
          <a:r>
            <a:rPr lang="en-IN" sz="1600" dirty="0">
              <a:solidFill>
                <a:schemeClr val="tx1"/>
              </a:solidFill>
            </a:rPr>
            <a:t> for Conducting Inquiries for ICC on November 10, 2022</a:t>
          </a:r>
        </a:p>
      </dgm:t>
    </dgm:pt>
    <dgm:pt modelId="{0B395BED-5C26-4561-B4AF-EC4CA848A328}" type="parTrans" cxnId="{F90C5066-33FB-4C38-BEBE-FAF79DDB3F2B}">
      <dgm:prSet/>
      <dgm:spPr/>
      <dgm:t>
        <a:bodyPr/>
        <a:lstStyle/>
        <a:p>
          <a:endParaRPr lang="en-IN"/>
        </a:p>
      </dgm:t>
    </dgm:pt>
    <dgm:pt modelId="{E44CC271-A8DD-4177-9430-0A7A9996305C}" type="sibTrans" cxnId="{F90C5066-33FB-4C38-BEBE-FAF79DDB3F2B}">
      <dgm:prSet/>
      <dgm:spPr/>
      <dgm:t>
        <a:bodyPr/>
        <a:lstStyle/>
        <a:p>
          <a:endParaRPr lang="en-IN"/>
        </a:p>
      </dgm:t>
    </dgm:pt>
    <dgm:pt modelId="{9726DF5D-73C6-4B26-B9F5-F622F2B4B298}" type="pres">
      <dgm:prSet presAssocID="{FFE60EF9-3CBA-45AC-BDA1-0253BF58FEDF}" presName="linear" presStyleCnt="0">
        <dgm:presLayoutVars>
          <dgm:dir/>
          <dgm:animLvl val="lvl"/>
          <dgm:resizeHandles val="exact"/>
        </dgm:presLayoutVars>
      </dgm:prSet>
      <dgm:spPr/>
    </dgm:pt>
    <dgm:pt modelId="{D4C79598-2F5C-40B7-8E1B-9D1A71165906}" type="pres">
      <dgm:prSet presAssocID="{78005534-1F86-438B-8465-B7EB004AED27}" presName="parentLin" presStyleCnt="0"/>
      <dgm:spPr/>
    </dgm:pt>
    <dgm:pt modelId="{86C289E3-7D49-41B0-A07E-6EE9EEED2C61}" type="pres">
      <dgm:prSet presAssocID="{78005534-1F86-438B-8465-B7EB004AED27}" presName="parentLeftMargin" presStyleLbl="node1" presStyleIdx="0" presStyleCnt="3"/>
      <dgm:spPr/>
    </dgm:pt>
    <dgm:pt modelId="{4BE98F8B-ACDE-41B3-B8E8-05981C572837}" type="pres">
      <dgm:prSet presAssocID="{78005534-1F86-438B-8465-B7EB004AED2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9AF22A4-DE67-4562-A4C4-8510E35B0733}" type="pres">
      <dgm:prSet presAssocID="{78005534-1F86-438B-8465-B7EB004AED27}" presName="negativeSpace" presStyleCnt="0"/>
      <dgm:spPr/>
    </dgm:pt>
    <dgm:pt modelId="{69956C81-BEBB-4285-B541-754E862DD194}" type="pres">
      <dgm:prSet presAssocID="{78005534-1F86-438B-8465-B7EB004AED27}" presName="childText" presStyleLbl="conFgAcc1" presStyleIdx="0" presStyleCnt="3">
        <dgm:presLayoutVars>
          <dgm:bulletEnabled val="1"/>
        </dgm:presLayoutVars>
      </dgm:prSet>
      <dgm:spPr/>
    </dgm:pt>
    <dgm:pt modelId="{93E83634-F2F8-43FC-83F1-083BADEBA407}" type="pres">
      <dgm:prSet presAssocID="{5C97B2F3-0941-4790-B902-DFD4B45AD17F}" presName="spaceBetweenRectangles" presStyleCnt="0"/>
      <dgm:spPr/>
    </dgm:pt>
    <dgm:pt modelId="{547F3BAB-A078-4738-96A7-BEAD655A2AAC}" type="pres">
      <dgm:prSet presAssocID="{6D9DAC6A-4AD3-44D1-BB10-C550813A9AC6}" presName="parentLin" presStyleCnt="0"/>
      <dgm:spPr/>
    </dgm:pt>
    <dgm:pt modelId="{DC6F6CE6-61E0-4F79-B788-346EF57CB043}" type="pres">
      <dgm:prSet presAssocID="{6D9DAC6A-4AD3-44D1-BB10-C550813A9AC6}" presName="parentLeftMargin" presStyleLbl="node1" presStyleIdx="0" presStyleCnt="3"/>
      <dgm:spPr/>
    </dgm:pt>
    <dgm:pt modelId="{256E65B5-F676-4B02-B307-FBFA51190AD1}" type="pres">
      <dgm:prSet presAssocID="{6D9DAC6A-4AD3-44D1-BB10-C550813A9AC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4D3BC86-77FB-4BD7-9B01-2B9EC9BA5D57}" type="pres">
      <dgm:prSet presAssocID="{6D9DAC6A-4AD3-44D1-BB10-C550813A9AC6}" presName="negativeSpace" presStyleCnt="0"/>
      <dgm:spPr/>
    </dgm:pt>
    <dgm:pt modelId="{65952749-C9E2-4873-B187-84BE2C456524}" type="pres">
      <dgm:prSet presAssocID="{6D9DAC6A-4AD3-44D1-BB10-C550813A9AC6}" presName="childText" presStyleLbl="conFgAcc1" presStyleIdx="1" presStyleCnt="3">
        <dgm:presLayoutVars>
          <dgm:bulletEnabled val="1"/>
        </dgm:presLayoutVars>
      </dgm:prSet>
      <dgm:spPr/>
    </dgm:pt>
    <dgm:pt modelId="{5CA9BFA7-BCC0-477A-9A36-1DDFD245379E}" type="pres">
      <dgm:prSet presAssocID="{C9646034-0CC9-43DE-A3B3-2B66CB1611A7}" presName="spaceBetweenRectangles" presStyleCnt="0"/>
      <dgm:spPr/>
    </dgm:pt>
    <dgm:pt modelId="{5DB429AF-5E06-4D6A-9AEE-2D7469B691A0}" type="pres">
      <dgm:prSet presAssocID="{CA9EF80D-46C9-4D82-B762-89B41D557CE8}" presName="parentLin" presStyleCnt="0"/>
      <dgm:spPr/>
    </dgm:pt>
    <dgm:pt modelId="{6EAC6AF5-5DDF-49DA-B20C-1017559A3CF7}" type="pres">
      <dgm:prSet presAssocID="{CA9EF80D-46C9-4D82-B762-89B41D557CE8}" presName="parentLeftMargin" presStyleLbl="node1" presStyleIdx="1" presStyleCnt="3"/>
      <dgm:spPr/>
    </dgm:pt>
    <dgm:pt modelId="{D9D4B68F-2C42-4407-876F-8E53378EC606}" type="pres">
      <dgm:prSet presAssocID="{CA9EF80D-46C9-4D82-B762-89B41D557C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89E4F5E-9092-4265-B096-CC7B3FC61F24}" type="pres">
      <dgm:prSet presAssocID="{CA9EF80D-46C9-4D82-B762-89B41D557CE8}" presName="negativeSpace" presStyleCnt="0"/>
      <dgm:spPr/>
    </dgm:pt>
    <dgm:pt modelId="{51278622-D797-4448-B146-47CD3F275245}" type="pres">
      <dgm:prSet presAssocID="{CA9EF80D-46C9-4D82-B762-89B41D557C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C233A3B-F64F-4B87-8B5E-6D2F30786783}" type="presOf" srcId="{6D9DAC6A-4AD3-44D1-BB10-C550813A9AC6}" destId="{DC6F6CE6-61E0-4F79-B788-346EF57CB043}" srcOrd="0" destOrd="0" presId="urn:microsoft.com/office/officeart/2005/8/layout/list1"/>
    <dgm:cxn modelId="{F90C5066-33FB-4C38-BEBE-FAF79DDB3F2B}" srcId="{FFE60EF9-3CBA-45AC-BDA1-0253BF58FEDF}" destId="{CA9EF80D-46C9-4D82-B762-89B41D557CE8}" srcOrd="2" destOrd="0" parTransId="{0B395BED-5C26-4561-B4AF-EC4CA848A328}" sibTransId="{E44CC271-A8DD-4177-9430-0A7A9996305C}"/>
    <dgm:cxn modelId="{E44DC466-5664-42CA-8DC5-2CE92752A5E9}" type="presOf" srcId="{CA9EF80D-46C9-4D82-B762-89B41D557CE8}" destId="{6EAC6AF5-5DDF-49DA-B20C-1017559A3CF7}" srcOrd="0" destOrd="0" presId="urn:microsoft.com/office/officeart/2005/8/layout/list1"/>
    <dgm:cxn modelId="{DF0C5A7E-DFF1-4D0F-A4D2-B8945E75082E}" srcId="{FFE60EF9-3CBA-45AC-BDA1-0253BF58FEDF}" destId="{78005534-1F86-438B-8465-B7EB004AED27}" srcOrd="0" destOrd="0" parTransId="{ADCA6393-B400-47B0-B9A2-4E1DDF014DB9}" sibTransId="{5C97B2F3-0941-4790-B902-DFD4B45AD17F}"/>
    <dgm:cxn modelId="{B45BE490-A0B9-46A8-BFA8-64E453AF98DC}" type="presOf" srcId="{FFE60EF9-3CBA-45AC-BDA1-0253BF58FEDF}" destId="{9726DF5D-73C6-4B26-B9F5-F622F2B4B298}" srcOrd="0" destOrd="0" presId="urn:microsoft.com/office/officeart/2005/8/layout/list1"/>
    <dgm:cxn modelId="{9FD0F0A6-913A-4F3D-8902-069AEEC06595}" type="presOf" srcId="{78005534-1F86-438B-8465-B7EB004AED27}" destId="{86C289E3-7D49-41B0-A07E-6EE9EEED2C61}" srcOrd="0" destOrd="0" presId="urn:microsoft.com/office/officeart/2005/8/layout/list1"/>
    <dgm:cxn modelId="{16C848B0-4972-47A0-B08E-5795A08AFF6E}" type="presOf" srcId="{78005534-1F86-438B-8465-B7EB004AED27}" destId="{4BE98F8B-ACDE-41B3-B8E8-05981C572837}" srcOrd="1" destOrd="0" presId="urn:microsoft.com/office/officeart/2005/8/layout/list1"/>
    <dgm:cxn modelId="{956D4AB9-84B4-4DB9-AAFA-96D46C42F5C3}" srcId="{FFE60EF9-3CBA-45AC-BDA1-0253BF58FEDF}" destId="{6D9DAC6A-4AD3-44D1-BB10-C550813A9AC6}" srcOrd="1" destOrd="0" parTransId="{E0A45BD4-F2AB-4688-B1B9-7E37A17962DD}" sibTransId="{C9646034-0CC9-43DE-A3B3-2B66CB1611A7}"/>
    <dgm:cxn modelId="{C3445DDD-6E0A-440A-9CD6-0452D3717428}" type="presOf" srcId="{CA9EF80D-46C9-4D82-B762-89B41D557CE8}" destId="{D9D4B68F-2C42-4407-876F-8E53378EC606}" srcOrd="1" destOrd="0" presId="urn:microsoft.com/office/officeart/2005/8/layout/list1"/>
    <dgm:cxn modelId="{8CE3E6E1-BEB3-462C-89B8-7B89A67E66BC}" type="presOf" srcId="{6D9DAC6A-4AD3-44D1-BB10-C550813A9AC6}" destId="{256E65B5-F676-4B02-B307-FBFA51190AD1}" srcOrd="1" destOrd="0" presId="urn:microsoft.com/office/officeart/2005/8/layout/list1"/>
    <dgm:cxn modelId="{572DD2F8-8205-40D3-A6ED-71F3926FAAC8}" type="presParOf" srcId="{9726DF5D-73C6-4B26-B9F5-F622F2B4B298}" destId="{D4C79598-2F5C-40B7-8E1B-9D1A71165906}" srcOrd="0" destOrd="0" presId="urn:microsoft.com/office/officeart/2005/8/layout/list1"/>
    <dgm:cxn modelId="{9FA3A049-3618-4320-9C5C-5224B2999A4B}" type="presParOf" srcId="{D4C79598-2F5C-40B7-8E1B-9D1A71165906}" destId="{86C289E3-7D49-41B0-A07E-6EE9EEED2C61}" srcOrd="0" destOrd="0" presId="urn:microsoft.com/office/officeart/2005/8/layout/list1"/>
    <dgm:cxn modelId="{63720330-4263-47C9-BFAD-04C06BB04ECF}" type="presParOf" srcId="{D4C79598-2F5C-40B7-8E1B-9D1A71165906}" destId="{4BE98F8B-ACDE-41B3-B8E8-05981C572837}" srcOrd="1" destOrd="0" presId="urn:microsoft.com/office/officeart/2005/8/layout/list1"/>
    <dgm:cxn modelId="{2252552B-79BC-4B6F-83B0-3AD72AF758D3}" type="presParOf" srcId="{9726DF5D-73C6-4B26-B9F5-F622F2B4B298}" destId="{99AF22A4-DE67-4562-A4C4-8510E35B0733}" srcOrd="1" destOrd="0" presId="urn:microsoft.com/office/officeart/2005/8/layout/list1"/>
    <dgm:cxn modelId="{71683A30-8041-4554-8710-A1E872DC88BF}" type="presParOf" srcId="{9726DF5D-73C6-4B26-B9F5-F622F2B4B298}" destId="{69956C81-BEBB-4285-B541-754E862DD194}" srcOrd="2" destOrd="0" presId="urn:microsoft.com/office/officeart/2005/8/layout/list1"/>
    <dgm:cxn modelId="{C67AB46D-1B69-49C7-9330-4DEE31AC58CD}" type="presParOf" srcId="{9726DF5D-73C6-4B26-B9F5-F622F2B4B298}" destId="{93E83634-F2F8-43FC-83F1-083BADEBA407}" srcOrd="3" destOrd="0" presId="urn:microsoft.com/office/officeart/2005/8/layout/list1"/>
    <dgm:cxn modelId="{055AD1D1-9425-413D-9B8A-A3B2798D21E6}" type="presParOf" srcId="{9726DF5D-73C6-4B26-B9F5-F622F2B4B298}" destId="{547F3BAB-A078-4738-96A7-BEAD655A2AAC}" srcOrd="4" destOrd="0" presId="urn:microsoft.com/office/officeart/2005/8/layout/list1"/>
    <dgm:cxn modelId="{47AFA2B5-EB96-41CA-B8F6-A502028B084D}" type="presParOf" srcId="{547F3BAB-A078-4738-96A7-BEAD655A2AAC}" destId="{DC6F6CE6-61E0-4F79-B788-346EF57CB043}" srcOrd="0" destOrd="0" presId="urn:microsoft.com/office/officeart/2005/8/layout/list1"/>
    <dgm:cxn modelId="{D463B8C7-F34B-43FE-809A-4B44AC1B8444}" type="presParOf" srcId="{547F3BAB-A078-4738-96A7-BEAD655A2AAC}" destId="{256E65B5-F676-4B02-B307-FBFA51190AD1}" srcOrd="1" destOrd="0" presId="urn:microsoft.com/office/officeart/2005/8/layout/list1"/>
    <dgm:cxn modelId="{88424390-5E08-442D-9BB8-F18D0AFE6BCD}" type="presParOf" srcId="{9726DF5D-73C6-4B26-B9F5-F622F2B4B298}" destId="{44D3BC86-77FB-4BD7-9B01-2B9EC9BA5D57}" srcOrd="5" destOrd="0" presId="urn:microsoft.com/office/officeart/2005/8/layout/list1"/>
    <dgm:cxn modelId="{07E27AD2-73E8-4FE0-B14E-82D60C229693}" type="presParOf" srcId="{9726DF5D-73C6-4B26-B9F5-F622F2B4B298}" destId="{65952749-C9E2-4873-B187-84BE2C456524}" srcOrd="6" destOrd="0" presId="urn:microsoft.com/office/officeart/2005/8/layout/list1"/>
    <dgm:cxn modelId="{27F85462-F8EB-410F-ADFD-78BB55E506F0}" type="presParOf" srcId="{9726DF5D-73C6-4B26-B9F5-F622F2B4B298}" destId="{5CA9BFA7-BCC0-477A-9A36-1DDFD245379E}" srcOrd="7" destOrd="0" presId="urn:microsoft.com/office/officeart/2005/8/layout/list1"/>
    <dgm:cxn modelId="{F2511ED6-56D5-40BC-A102-6848A66232DE}" type="presParOf" srcId="{9726DF5D-73C6-4B26-B9F5-F622F2B4B298}" destId="{5DB429AF-5E06-4D6A-9AEE-2D7469B691A0}" srcOrd="8" destOrd="0" presId="urn:microsoft.com/office/officeart/2005/8/layout/list1"/>
    <dgm:cxn modelId="{D62F32B4-FA54-4E04-8A54-F887C02CD30D}" type="presParOf" srcId="{5DB429AF-5E06-4D6A-9AEE-2D7469B691A0}" destId="{6EAC6AF5-5DDF-49DA-B20C-1017559A3CF7}" srcOrd="0" destOrd="0" presId="urn:microsoft.com/office/officeart/2005/8/layout/list1"/>
    <dgm:cxn modelId="{30B86C11-4FEB-4DE8-A31E-26C1F6906758}" type="presParOf" srcId="{5DB429AF-5E06-4D6A-9AEE-2D7469B691A0}" destId="{D9D4B68F-2C42-4407-876F-8E53378EC606}" srcOrd="1" destOrd="0" presId="urn:microsoft.com/office/officeart/2005/8/layout/list1"/>
    <dgm:cxn modelId="{E438BF2A-0732-419B-A573-0022F2A96CFF}" type="presParOf" srcId="{9726DF5D-73C6-4B26-B9F5-F622F2B4B298}" destId="{089E4F5E-9092-4265-B096-CC7B3FC61F24}" srcOrd="9" destOrd="0" presId="urn:microsoft.com/office/officeart/2005/8/layout/list1"/>
    <dgm:cxn modelId="{AE175B06-1E1F-45D3-8083-FAE19A8A70B3}" type="presParOf" srcId="{9726DF5D-73C6-4B26-B9F5-F622F2B4B298}" destId="{51278622-D797-4448-B146-47CD3F27524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FE60EF9-3CBA-45AC-BDA1-0253BF58FEDF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IN"/>
        </a:p>
      </dgm:t>
    </dgm:pt>
    <dgm:pt modelId="{B4725EE5-422D-48BC-8A2B-92C4699EB74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IN" sz="1600" dirty="0">
              <a:solidFill>
                <a:schemeClr val="tx1"/>
              </a:solidFill>
              <a:latin typeface="Calibri Light" panose="020F0302020204030204"/>
            </a:rPr>
            <a:t>Orientation</a:t>
          </a:r>
          <a:r>
            <a:rPr lang="en-IN" sz="1600" dirty="0">
              <a:solidFill>
                <a:schemeClr val="tx1"/>
              </a:solidFill>
            </a:rPr>
            <a:t> Program on "Role of IQAC and Good Documentation Practices" conducted on October 8, 2022</a:t>
          </a:r>
        </a:p>
      </dgm:t>
    </dgm:pt>
    <dgm:pt modelId="{A7F0E98B-BB1F-466D-9567-FFC8377A58E8}" type="parTrans" cxnId="{8AAFE76F-5C51-4F93-9A7F-6019D4E54946}">
      <dgm:prSet/>
      <dgm:spPr/>
      <dgm:t>
        <a:bodyPr/>
        <a:lstStyle/>
        <a:p>
          <a:endParaRPr lang="en-IN"/>
        </a:p>
      </dgm:t>
    </dgm:pt>
    <dgm:pt modelId="{9EA31B43-1E7E-44FB-8092-D0BA7014F714}" type="sibTrans" cxnId="{8AAFE76F-5C51-4F93-9A7F-6019D4E54946}">
      <dgm:prSet/>
      <dgm:spPr/>
      <dgm:t>
        <a:bodyPr/>
        <a:lstStyle/>
        <a:p>
          <a:endParaRPr lang="en-IN"/>
        </a:p>
      </dgm:t>
    </dgm:pt>
    <dgm:pt modelId="{A992B839-CD7D-4C4C-AE94-EB567780522E}">
      <dgm:prSet custT="1"/>
      <dgm:spPr>
        <a:solidFill>
          <a:srgbClr val="FF9933"/>
        </a:solidFill>
      </dgm:spPr>
      <dgm:t>
        <a:bodyPr/>
        <a:lstStyle/>
        <a:p>
          <a:r>
            <a:rPr lang="en-IN" sz="1600" dirty="0">
              <a:solidFill>
                <a:schemeClr val="tx1"/>
              </a:solidFill>
            </a:rPr>
            <a:t>NAAC Awareness Programme on March 14, 2020</a:t>
          </a:r>
        </a:p>
      </dgm:t>
    </dgm:pt>
    <dgm:pt modelId="{6C09F06F-9652-44A3-B3F8-DFB5E4217188}" type="parTrans" cxnId="{D7777F91-D046-43EB-ABD2-BA329919F656}">
      <dgm:prSet/>
      <dgm:spPr/>
      <dgm:t>
        <a:bodyPr/>
        <a:lstStyle/>
        <a:p>
          <a:endParaRPr lang="en-IN"/>
        </a:p>
      </dgm:t>
    </dgm:pt>
    <dgm:pt modelId="{B0353EAF-E296-4976-9579-E6440B497531}" type="sibTrans" cxnId="{D7777F91-D046-43EB-ABD2-BA329919F656}">
      <dgm:prSet/>
      <dgm:spPr/>
      <dgm:t>
        <a:bodyPr/>
        <a:lstStyle/>
        <a:p>
          <a:endParaRPr lang="en-IN"/>
        </a:p>
      </dgm:t>
    </dgm:pt>
    <dgm:pt modelId="{C9CA5EAD-D12B-4029-982C-7AA987FB6F9B}">
      <dgm:prSet custT="1"/>
      <dgm:spPr>
        <a:solidFill>
          <a:srgbClr val="66FF66"/>
        </a:solidFill>
      </dgm:spPr>
      <dgm:t>
        <a:bodyPr/>
        <a:lstStyle/>
        <a:p>
          <a:r>
            <a:rPr lang="en-IN" sz="1600" dirty="0">
              <a:solidFill>
                <a:schemeClr val="tx1"/>
              </a:solidFill>
            </a:rPr>
            <a:t>Education Summit titled Towards Meaningful Education: Redefining Goal and Pedagogies on December 23, 2019 at India International Centre, Lodhi Road, New Delhi</a:t>
          </a:r>
        </a:p>
      </dgm:t>
    </dgm:pt>
    <dgm:pt modelId="{CB3A1787-272C-422E-A30A-8E7B713EEAF5}" type="parTrans" cxnId="{56F4DD11-D79C-4BFF-905B-C40AB4FFD78B}">
      <dgm:prSet/>
      <dgm:spPr/>
      <dgm:t>
        <a:bodyPr/>
        <a:lstStyle/>
        <a:p>
          <a:endParaRPr lang="en-IN"/>
        </a:p>
      </dgm:t>
    </dgm:pt>
    <dgm:pt modelId="{247EF9B3-838E-4B53-883D-2F7D52481A52}" type="sibTrans" cxnId="{56F4DD11-D79C-4BFF-905B-C40AB4FFD78B}">
      <dgm:prSet/>
      <dgm:spPr/>
      <dgm:t>
        <a:bodyPr/>
        <a:lstStyle/>
        <a:p>
          <a:endParaRPr lang="en-IN"/>
        </a:p>
      </dgm:t>
    </dgm:pt>
    <dgm:pt modelId="{9726DF5D-73C6-4B26-B9F5-F622F2B4B298}" type="pres">
      <dgm:prSet presAssocID="{FFE60EF9-3CBA-45AC-BDA1-0253BF58FEDF}" presName="linear" presStyleCnt="0">
        <dgm:presLayoutVars>
          <dgm:dir/>
          <dgm:animLvl val="lvl"/>
          <dgm:resizeHandles val="exact"/>
        </dgm:presLayoutVars>
      </dgm:prSet>
      <dgm:spPr/>
    </dgm:pt>
    <dgm:pt modelId="{916E38FA-FF89-43D8-9B82-8C080D3B4FBC}" type="pres">
      <dgm:prSet presAssocID="{B4725EE5-422D-48BC-8A2B-92C4699EB74D}" presName="parentLin" presStyleCnt="0"/>
      <dgm:spPr/>
    </dgm:pt>
    <dgm:pt modelId="{8A495DC4-D9E9-4029-B917-A5C4A1140299}" type="pres">
      <dgm:prSet presAssocID="{B4725EE5-422D-48BC-8A2B-92C4699EB74D}" presName="parentLeftMargin" presStyleLbl="node1" presStyleIdx="0" presStyleCnt="3"/>
      <dgm:spPr/>
    </dgm:pt>
    <dgm:pt modelId="{FF34D20F-9E89-444E-8C09-D1F21B04A792}" type="pres">
      <dgm:prSet presAssocID="{B4725EE5-422D-48BC-8A2B-92C4699EB74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B6388A6-D98D-4E68-9E5E-368C0451166C}" type="pres">
      <dgm:prSet presAssocID="{B4725EE5-422D-48BC-8A2B-92C4699EB74D}" presName="negativeSpace" presStyleCnt="0"/>
      <dgm:spPr/>
    </dgm:pt>
    <dgm:pt modelId="{C181A539-D69E-4785-A18B-77C0050FD3F8}" type="pres">
      <dgm:prSet presAssocID="{B4725EE5-422D-48BC-8A2B-92C4699EB74D}" presName="childText" presStyleLbl="conFgAcc1" presStyleIdx="0" presStyleCnt="3">
        <dgm:presLayoutVars>
          <dgm:bulletEnabled val="1"/>
        </dgm:presLayoutVars>
      </dgm:prSet>
      <dgm:spPr/>
    </dgm:pt>
    <dgm:pt modelId="{6C0DBB43-EEC5-494B-8086-0C4A9517AA80}" type="pres">
      <dgm:prSet presAssocID="{9EA31B43-1E7E-44FB-8092-D0BA7014F714}" presName="spaceBetweenRectangles" presStyleCnt="0"/>
      <dgm:spPr/>
    </dgm:pt>
    <dgm:pt modelId="{5F0360D7-ED6E-4E4E-9636-F6F9FE34BFB4}" type="pres">
      <dgm:prSet presAssocID="{A992B839-CD7D-4C4C-AE94-EB567780522E}" presName="parentLin" presStyleCnt="0"/>
      <dgm:spPr/>
    </dgm:pt>
    <dgm:pt modelId="{D6CDF56B-9716-48AD-97CC-BB6454071FC7}" type="pres">
      <dgm:prSet presAssocID="{A992B839-CD7D-4C4C-AE94-EB567780522E}" presName="parentLeftMargin" presStyleLbl="node1" presStyleIdx="0" presStyleCnt="3"/>
      <dgm:spPr/>
    </dgm:pt>
    <dgm:pt modelId="{E631576E-88C7-408A-B225-E652B01A53C1}" type="pres">
      <dgm:prSet presAssocID="{A992B839-CD7D-4C4C-AE94-EB567780522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334398-A941-4E30-907D-83D8C03257F1}" type="pres">
      <dgm:prSet presAssocID="{A992B839-CD7D-4C4C-AE94-EB567780522E}" presName="negativeSpace" presStyleCnt="0"/>
      <dgm:spPr/>
    </dgm:pt>
    <dgm:pt modelId="{F3DFD2E1-875C-4FE9-9B05-3C023BFE26D8}" type="pres">
      <dgm:prSet presAssocID="{A992B839-CD7D-4C4C-AE94-EB567780522E}" presName="childText" presStyleLbl="conFgAcc1" presStyleIdx="1" presStyleCnt="3">
        <dgm:presLayoutVars>
          <dgm:bulletEnabled val="1"/>
        </dgm:presLayoutVars>
      </dgm:prSet>
      <dgm:spPr/>
    </dgm:pt>
    <dgm:pt modelId="{BF104D5E-FDA9-45D7-B3BE-942CC734C776}" type="pres">
      <dgm:prSet presAssocID="{B0353EAF-E296-4976-9579-E6440B497531}" presName="spaceBetweenRectangles" presStyleCnt="0"/>
      <dgm:spPr/>
    </dgm:pt>
    <dgm:pt modelId="{BDF456DC-B533-4351-B3B4-4D912D1DD97E}" type="pres">
      <dgm:prSet presAssocID="{C9CA5EAD-D12B-4029-982C-7AA987FB6F9B}" presName="parentLin" presStyleCnt="0"/>
      <dgm:spPr/>
    </dgm:pt>
    <dgm:pt modelId="{4789B73F-439A-4FEC-BB25-85A8CE1841BB}" type="pres">
      <dgm:prSet presAssocID="{C9CA5EAD-D12B-4029-982C-7AA987FB6F9B}" presName="parentLeftMargin" presStyleLbl="node1" presStyleIdx="1" presStyleCnt="3"/>
      <dgm:spPr/>
    </dgm:pt>
    <dgm:pt modelId="{318F67D5-4A62-4B53-9B64-95DCFE72B986}" type="pres">
      <dgm:prSet presAssocID="{C9CA5EAD-D12B-4029-982C-7AA987FB6F9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F979080-7889-4C6E-8050-1DBA8CEC65D7}" type="pres">
      <dgm:prSet presAssocID="{C9CA5EAD-D12B-4029-982C-7AA987FB6F9B}" presName="negativeSpace" presStyleCnt="0"/>
      <dgm:spPr/>
    </dgm:pt>
    <dgm:pt modelId="{76B6D6D2-E4CC-44C3-8059-54B8EBC92E8D}" type="pres">
      <dgm:prSet presAssocID="{C9CA5EAD-D12B-4029-982C-7AA987FB6F9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6F4DD11-D79C-4BFF-905B-C40AB4FFD78B}" srcId="{FFE60EF9-3CBA-45AC-BDA1-0253BF58FEDF}" destId="{C9CA5EAD-D12B-4029-982C-7AA987FB6F9B}" srcOrd="2" destOrd="0" parTransId="{CB3A1787-272C-422E-A30A-8E7B713EEAF5}" sibTransId="{247EF9B3-838E-4B53-883D-2F7D52481A52}"/>
    <dgm:cxn modelId="{8AAFE76F-5C51-4F93-9A7F-6019D4E54946}" srcId="{FFE60EF9-3CBA-45AC-BDA1-0253BF58FEDF}" destId="{B4725EE5-422D-48BC-8A2B-92C4699EB74D}" srcOrd="0" destOrd="0" parTransId="{A7F0E98B-BB1F-466D-9567-FFC8377A58E8}" sibTransId="{9EA31B43-1E7E-44FB-8092-D0BA7014F714}"/>
    <dgm:cxn modelId="{387DBB50-BFCC-4770-A24E-70B4A686E98F}" type="presOf" srcId="{A992B839-CD7D-4C4C-AE94-EB567780522E}" destId="{D6CDF56B-9716-48AD-97CC-BB6454071FC7}" srcOrd="0" destOrd="0" presId="urn:microsoft.com/office/officeart/2005/8/layout/list1"/>
    <dgm:cxn modelId="{28FE5358-4C07-4E1A-A203-DBABC4922D18}" type="presOf" srcId="{A992B839-CD7D-4C4C-AE94-EB567780522E}" destId="{E631576E-88C7-408A-B225-E652B01A53C1}" srcOrd="1" destOrd="0" presId="urn:microsoft.com/office/officeart/2005/8/layout/list1"/>
    <dgm:cxn modelId="{B45BE490-A0B9-46A8-BFA8-64E453AF98DC}" type="presOf" srcId="{FFE60EF9-3CBA-45AC-BDA1-0253BF58FEDF}" destId="{9726DF5D-73C6-4B26-B9F5-F622F2B4B298}" srcOrd="0" destOrd="0" presId="urn:microsoft.com/office/officeart/2005/8/layout/list1"/>
    <dgm:cxn modelId="{D7777F91-D046-43EB-ABD2-BA329919F656}" srcId="{FFE60EF9-3CBA-45AC-BDA1-0253BF58FEDF}" destId="{A992B839-CD7D-4C4C-AE94-EB567780522E}" srcOrd="1" destOrd="0" parTransId="{6C09F06F-9652-44A3-B3F8-DFB5E4217188}" sibTransId="{B0353EAF-E296-4976-9579-E6440B497531}"/>
    <dgm:cxn modelId="{69B23FA5-2406-4919-AB8B-B177CF4440FC}" type="presOf" srcId="{B4725EE5-422D-48BC-8A2B-92C4699EB74D}" destId="{8A495DC4-D9E9-4029-B917-A5C4A1140299}" srcOrd="0" destOrd="0" presId="urn:microsoft.com/office/officeart/2005/8/layout/list1"/>
    <dgm:cxn modelId="{54D421AF-5782-4411-8520-A9AAF477CC89}" type="presOf" srcId="{B4725EE5-422D-48BC-8A2B-92C4699EB74D}" destId="{FF34D20F-9E89-444E-8C09-D1F21B04A792}" srcOrd="1" destOrd="0" presId="urn:microsoft.com/office/officeart/2005/8/layout/list1"/>
    <dgm:cxn modelId="{1BF90ED9-B877-47F3-9326-5E48E26D27B4}" type="presOf" srcId="{C9CA5EAD-D12B-4029-982C-7AA987FB6F9B}" destId="{4789B73F-439A-4FEC-BB25-85A8CE1841BB}" srcOrd="0" destOrd="0" presId="urn:microsoft.com/office/officeart/2005/8/layout/list1"/>
    <dgm:cxn modelId="{C0798FED-B4BF-412C-B01F-B221F23D927B}" type="presOf" srcId="{C9CA5EAD-D12B-4029-982C-7AA987FB6F9B}" destId="{318F67D5-4A62-4B53-9B64-95DCFE72B986}" srcOrd="1" destOrd="0" presId="urn:microsoft.com/office/officeart/2005/8/layout/list1"/>
    <dgm:cxn modelId="{1A692636-5426-48DD-86B5-42393F8EAF6F}" type="presParOf" srcId="{9726DF5D-73C6-4B26-B9F5-F622F2B4B298}" destId="{916E38FA-FF89-43D8-9B82-8C080D3B4FBC}" srcOrd="0" destOrd="0" presId="urn:microsoft.com/office/officeart/2005/8/layout/list1"/>
    <dgm:cxn modelId="{C13E516C-DE0A-4079-AB8E-FB82E3542717}" type="presParOf" srcId="{916E38FA-FF89-43D8-9B82-8C080D3B4FBC}" destId="{8A495DC4-D9E9-4029-B917-A5C4A1140299}" srcOrd="0" destOrd="0" presId="urn:microsoft.com/office/officeart/2005/8/layout/list1"/>
    <dgm:cxn modelId="{A06490B4-D478-43BD-8241-A3D297EC3834}" type="presParOf" srcId="{916E38FA-FF89-43D8-9B82-8C080D3B4FBC}" destId="{FF34D20F-9E89-444E-8C09-D1F21B04A792}" srcOrd="1" destOrd="0" presId="urn:microsoft.com/office/officeart/2005/8/layout/list1"/>
    <dgm:cxn modelId="{A7836713-7AC5-432E-9A1C-0685485DF32A}" type="presParOf" srcId="{9726DF5D-73C6-4B26-B9F5-F622F2B4B298}" destId="{6B6388A6-D98D-4E68-9E5E-368C0451166C}" srcOrd="1" destOrd="0" presId="urn:microsoft.com/office/officeart/2005/8/layout/list1"/>
    <dgm:cxn modelId="{29579004-233A-4B63-B381-C1276AD99DA8}" type="presParOf" srcId="{9726DF5D-73C6-4B26-B9F5-F622F2B4B298}" destId="{C181A539-D69E-4785-A18B-77C0050FD3F8}" srcOrd="2" destOrd="0" presId="urn:microsoft.com/office/officeart/2005/8/layout/list1"/>
    <dgm:cxn modelId="{C780E254-6D59-4DF7-AE2C-BEFC79EC687A}" type="presParOf" srcId="{9726DF5D-73C6-4B26-B9F5-F622F2B4B298}" destId="{6C0DBB43-EEC5-494B-8086-0C4A9517AA80}" srcOrd="3" destOrd="0" presId="urn:microsoft.com/office/officeart/2005/8/layout/list1"/>
    <dgm:cxn modelId="{DE07668F-6FC1-4178-BF53-FE2D70EA439C}" type="presParOf" srcId="{9726DF5D-73C6-4B26-B9F5-F622F2B4B298}" destId="{5F0360D7-ED6E-4E4E-9636-F6F9FE34BFB4}" srcOrd="4" destOrd="0" presId="urn:microsoft.com/office/officeart/2005/8/layout/list1"/>
    <dgm:cxn modelId="{08AF721E-C65D-40EE-959B-15B963CA4975}" type="presParOf" srcId="{5F0360D7-ED6E-4E4E-9636-F6F9FE34BFB4}" destId="{D6CDF56B-9716-48AD-97CC-BB6454071FC7}" srcOrd="0" destOrd="0" presId="urn:microsoft.com/office/officeart/2005/8/layout/list1"/>
    <dgm:cxn modelId="{67195C7C-FDBC-488B-9CE5-587A3BD56777}" type="presParOf" srcId="{5F0360D7-ED6E-4E4E-9636-F6F9FE34BFB4}" destId="{E631576E-88C7-408A-B225-E652B01A53C1}" srcOrd="1" destOrd="0" presId="urn:microsoft.com/office/officeart/2005/8/layout/list1"/>
    <dgm:cxn modelId="{52922744-5BE0-453D-B3BE-423E476071BC}" type="presParOf" srcId="{9726DF5D-73C6-4B26-B9F5-F622F2B4B298}" destId="{8A334398-A941-4E30-907D-83D8C03257F1}" srcOrd="5" destOrd="0" presId="urn:microsoft.com/office/officeart/2005/8/layout/list1"/>
    <dgm:cxn modelId="{C8849025-C2C6-4336-9230-560377E553A8}" type="presParOf" srcId="{9726DF5D-73C6-4B26-B9F5-F622F2B4B298}" destId="{F3DFD2E1-875C-4FE9-9B05-3C023BFE26D8}" srcOrd="6" destOrd="0" presId="urn:microsoft.com/office/officeart/2005/8/layout/list1"/>
    <dgm:cxn modelId="{C2D14616-A112-4EDD-8C05-ED1F10AC848A}" type="presParOf" srcId="{9726DF5D-73C6-4B26-B9F5-F622F2B4B298}" destId="{BF104D5E-FDA9-45D7-B3BE-942CC734C776}" srcOrd="7" destOrd="0" presId="urn:microsoft.com/office/officeart/2005/8/layout/list1"/>
    <dgm:cxn modelId="{33D9B8DC-0947-4649-86C5-965BF5E0738F}" type="presParOf" srcId="{9726DF5D-73C6-4B26-B9F5-F622F2B4B298}" destId="{BDF456DC-B533-4351-B3B4-4D912D1DD97E}" srcOrd="8" destOrd="0" presId="urn:microsoft.com/office/officeart/2005/8/layout/list1"/>
    <dgm:cxn modelId="{EB36CC9B-7097-40FD-B605-24ECF7F6A82C}" type="presParOf" srcId="{BDF456DC-B533-4351-B3B4-4D912D1DD97E}" destId="{4789B73F-439A-4FEC-BB25-85A8CE1841BB}" srcOrd="0" destOrd="0" presId="urn:microsoft.com/office/officeart/2005/8/layout/list1"/>
    <dgm:cxn modelId="{CBABE3D6-FBB6-48F1-B05C-D57D79F55279}" type="presParOf" srcId="{BDF456DC-B533-4351-B3B4-4D912D1DD97E}" destId="{318F67D5-4A62-4B53-9B64-95DCFE72B986}" srcOrd="1" destOrd="0" presId="urn:microsoft.com/office/officeart/2005/8/layout/list1"/>
    <dgm:cxn modelId="{4AECDFC9-DA40-411A-991F-FDAF7EE128B1}" type="presParOf" srcId="{9726DF5D-73C6-4B26-B9F5-F622F2B4B298}" destId="{9F979080-7889-4C6E-8050-1DBA8CEC65D7}" srcOrd="9" destOrd="0" presId="urn:microsoft.com/office/officeart/2005/8/layout/list1"/>
    <dgm:cxn modelId="{D0CCF5CD-6489-4744-8DD8-7635750218FB}" type="presParOf" srcId="{9726DF5D-73C6-4B26-B9F5-F622F2B4B298}" destId="{76B6D6D2-E4CC-44C3-8059-54B8EBC92E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4F0BDE-3DBD-4DE6-A6AE-0F4416E480D8}" type="doc">
      <dgm:prSet loTypeId="urn:microsoft.com/office/officeart/2005/8/layout/bProcess3" loCatId="process" qsTypeId="urn:microsoft.com/office/officeart/2005/8/quickstyle/simple1" qsCatId="simple" csTypeId="urn:microsoft.com/office/officeart/2005/8/colors/colorful4" csCatId="colorful" phldr="1"/>
      <dgm:spPr/>
    </dgm:pt>
    <dgm:pt modelId="{1A1B51ED-5B90-499A-B282-F8E5C1DF997E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Define</a:t>
          </a:r>
        </a:p>
      </dgm:t>
    </dgm:pt>
    <dgm:pt modelId="{9EC8774A-FC32-4D49-9248-376F24538604}" type="parTrans" cxnId="{03FE8905-B03C-478E-9FFE-0FC864F00037}">
      <dgm:prSet/>
      <dgm:spPr/>
      <dgm:t>
        <a:bodyPr/>
        <a:lstStyle/>
        <a:p>
          <a:endParaRPr lang="en-IN"/>
        </a:p>
      </dgm:t>
    </dgm:pt>
    <dgm:pt modelId="{FF9A9BE1-89BE-427C-ACCF-E58D4D302F33}" type="sibTrans" cxnId="{03FE8905-B03C-478E-9FFE-0FC864F00037}">
      <dgm:prSet/>
      <dgm:spPr>
        <a:solidFill>
          <a:srgbClr val="FF0000"/>
        </a:solidFill>
        <a:ln w="12700"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C1887B2D-7D57-49AB-95E7-E3754D985C0B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Deliver</a:t>
          </a:r>
        </a:p>
      </dgm:t>
    </dgm:pt>
    <dgm:pt modelId="{25EA96FA-596F-4513-8DEC-319469A8538A}" type="parTrans" cxnId="{CFBEF503-45FE-4E98-9DC3-855A792F4028}">
      <dgm:prSet/>
      <dgm:spPr/>
      <dgm:t>
        <a:bodyPr/>
        <a:lstStyle/>
        <a:p>
          <a:endParaRPr lang="en-IN"/>
        </a:p>
      </dgm:t>
    </dgm:pt>
    <dgm:pt modelId="{CFDAC852-E829-45C8-8628-B8069BE92C94}" type="sibTrans" cxnId="{CFBEF503-45FE-4E98-9DC3-855A792F4028}">
      <dgm:prSet/>
      <dgm:spPr>
        <a:solidFill>
          <a:srgbClr val="FF0000"/>
        </a:solidFill>
        <a:ln w="12700"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7F50CE8F-7CB2-45F0-BC3A-79D3854328A1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Measure</a:t>
          </a:r>
        </a:p>
      </dgm:t>
    </dgm:pt>
    <dgm:pt modelId="{4D2E9B58-7EA7-4A60-A7A8-65734F8B0AA9}" type="parTrans" cxnId="{68D28886-6112-4837-87CE-BDFD7089F770}">
      <dgm:prSet/>
      <dgm:spPr/>
      <dgm:t>
        <a:bodyPr/>
        <a:lstStyle/>
        <a:p>
          <a:endParaRPr lang="en-IN"/>
        </a:p>
      </dgm:t>
    </dgm:pt>
    <dgm:pt modelId="{849141B7-F9FE-4C30-A909-CECEB272879D}" type="sibTrans" cxnId="{68D28886-6112-4837-87CE-BDFD7089F770}">
      <dgm:prSet/>
      <dgm:spPr>
        <a:solidFill>
          <a:srgbClr val="7030A0"/>
        </a:solidFill>
        <a:ln w="12700"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8466DE51-5568-4329-9729-13782D4A973B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Compare</a:t>
          </a:r>
        </a:p>
      </dgm:t>
    </dgm:pt>
    <dgm:pt modelId="{BBD7ED00-3820-41A5-A69D-78EDCE7E63A4}" type="parTrans" cxnId="{F9EAE9F8-0054-487F-B862-A035AB027D40}">
      <dgm:prSet/>
      <dgm:spPr/>
      <dgm:t>
        <a:bodyPr/>
        <a:lstStyle/>
        <a:p>
          <a:endParaRPr lang="en-IN"/>
        </a:p>
      </dgm:t>
    </dgm:pt>
    <dgm:pt modelId="{9984E4E7-FBD7-4FFA-9771-879B95EC5D11}" type="sibTrans" cxnId="{F9EAE9F8-0054-487F-B862-A035AB027D40}">
      <dgm:prSet/>
      <dgm:spPr>
        <a:solidFill>
          <a:srgbClr val="FF0000"/>
        </a:solidFill>
        <a:ln w="12700"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212DDB57-E02D-40FD-A8D1-65AB5092635D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Correct</a:t>
          </a:r>
        </a:p>
      </dgm:t>
    </dgm:pt>
    <dgm:pt modelId="{C599F653-1566-4503-A0CC-487243700819}" type="parTrans" cxnId="{9EECFE78-36A2-4B26-9AD4-6B617B254CBF}">
      <dgm:prSet/>
      <dgm:spPr/>
      <dgm:t>
        <a:bodyPr/>
        <a:lstStyle/>
        <a:p>
          <a:endParaRPr lang="en-IN"/>
        </a:p>
      </dgm:t>
    </dgm:pt>
    <dgm:pt modelId="{517D26B5-5453-4438-B6BE-E69383B486CE}" type="sibTrans" cxnId="{9EECFE78-36A2-4B26-9AD4-6B617B254CBF}">
      <dgm:prSet/>
      <dgm:spPr>
        <a:solidFill>
          <a:srgbClr val="7030A0"/>
        </a:solidFill>
        <a:ln w="12700"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621817E8-04CA-49B5-88AC-471D6F0E298E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Continuous Improvement</a:t>
          </a:r>
        </a:p>
      </dgm:t>
    </dgm:pt>
    <dgm:pt modelId="{A88FB356-A067-47E6-B455-58FABAEBF58F}" type="parTrans" cxnId="{CA2EC66F-8E48-4915-9B6B-E3A5ED4A4D05}">
      <dgm:prSet/>
      <dgm:spPr/>
      <dgm:t>
        <a:bodyPr/>
        <a:lstStyle/>
        <a:p>
          <a:endParaRPr lang="en-IN"/>
        </a:p>
      </dgm:t>
    </dgm:pt>
    <dgm:pt modelId="{9A95A989-3D33-4ADF-8A39-C807A9DE757D}" type="sibTrans" cxnId="{CA2EC66F-8E48-4915-9B6B-E3A5ED4A4D05}">
      <dgm:prSet/>
      <dgm:spPr/>
      <dgm:t>
        <a:bodyPr/>
        <a:lstStyle/>
        <a:p>
          <a:endParaRPr lang="en-IN"/>
        </a:p>
      </dgm:t>
    </dgm:pt>
    <dgm:pt modelId="{BA1673D3-337C-4072-9770-26A27826E114}">
      <dgm:prSet phldrT="[Text]"/>
      <dgm:spPr/>
      <dgm:t>
        <a:bodyPr/>
        <a:lstStyle/>
        <a:p>
          <a:r>
            <a:rPr lang="en-IN" b="1">
              <a:solidFill>
                <a:schemeClr val="tx1"/>
              </a:solidFill>
            </a:rPr>
            <a:t>Determine</a:t>
          </a:r>
          <a:endParaRPr lang="en-IN" b="1" dirty="0">
            <a:solidFill>
              <a:schemeClr val="tx1"/>
            </a:solidFill>
          </a:endParaRPr>
        </a:p>
      </dgm:t>
    </dgm:pt>
    <dgm:pt modelId="{1E5013AC-8E70-4DC7-B829-22CA8399BD52}" type="parTrans" cxnId="{CC02079A-A602-498D-BE53-B993AF961FAB}">
      <dgm:prSet/>
      <dgm:spPr/>
      <dgm:t>
        <a:bodyPr/>
        <a:lstStyle/>
        <a:p>
          <a:endParaRPr lang="en-IN"/>
        </a:p>
      </dgm:t>
    </dgm:pt>
    <dgm:pt modelId="{853793DF-76CF-44B3-8C67-9E33ACCC6ACC}" type="sibTrans" cxnId="{CC02079A-A602-498D-BE53-B993AF961FAB}">
      <dgm:prSet/>
      <dgm:spPr>
        <a:solidFill>
          <a:srgbClr val="7030A0"/>
        </a:solidFill>
        <a:ln w="12700"/>
      </dgm:spPr>
      <dgm:t>
        <a:bodyPr/>
        <a:lstStyle/>
        <a:p>
          <a:endParaRPr lang="en-IN"/>
        </a:p>
      </dgm:t>
    </dgm:pt>
    <dgm:pt modelId="{D85344C3-706C-4225-82DB-53786A9481E7}" type="pres">
      <dgm:prSet presAssocID="{A44F0BDE-3DBD-4DE6-A6AE-0F4416E480D8}" presName="Name0" presStyleCnt="0">
        <dgm:presLayoutVars>
          <dgm:dir/>
          <dgm:resizeHandles val="exact"/>
        </dgm:presLayoutVars>
      </dgm:prSet>
      <dgm:spPr/>
    </dgm:pt>
    <dgm:pt modelId="{C1494F3C-B2EC-4250-A4F1-294FF516BBF4}" type="pres">
      <dgm:prSet presAssocID="{1A1B51ED-5B90-499A-B282-F8E5C1DF997E}" presName="node" presStyleLbl="node1" presStyleIdx="0" presStyleCnt="7">
        <dgm:presLayoutVars>
          <dgm:bulletEnabled val="1"/>
        </dgm:presLayoutVars>
      </dgm:prSet>
      <dgm:spPr/>
    </dgm:pt>
    <dgm:pt modelId="{154339B0-BF58-4346-A570-A4F14D67F808}" type="pres">
      <dgm:prSet presAssocID="{FF9A9BE1-89BE-427C-ACCF-E58D4D302F33}" presName="sibTrans" presStyleLbl="sibTrans1D1" presStyleIdx="0" presStyleCnt="6"/>
      <dgm:spPr/>
    </dgm:pt>
    <dgm:pt modelId="{D3EFFC6E-7792-4887-9BC6-7E9D27E74048}" type="pres">
      <dgm:prSet presAssocID="{FF9A9BE1-89BE-427C-ACCF-E58D4D302F33}" presName="connectorText" presStyleLbl="sibTrans1D1" presStyleIdx="0" presStyleCnt="6"/>
      <dgm:spPr/>
    </dgm:pt>
    <dgm:pt modelId="{37C3FB5A-717D-4FEF-956B-70D3206ADE22}" type="pres">
      <dgm:prSet presAssocID="{BA1673D3-337C-4072-9770-26A27826E114}" presName="node" presStyleLbl="node1" presStyleIdx="1" presStyleCnt="7">
        <dgm:presLayoutVars>
          <dgm:bulletEnabled val="1"/>
        </dgm:presLayoutVars>
      </dgm:prSet>
      <dgm:spPr/>
    </dgm:pt>
    <dgm:pt modelId="{AD8ED634-3900-4FAC-9C12-20315C0B0C62}" type="pres">
      <dgm:prSet presAssocID="{853793DF-76CF-44B3-8C67-9E33ACCC6ACC}" presName="sibTrans" presStyleLbl="sibTrans1D1" presStyleIdx="1" presStyleCnt="6"/>
      <dgm:spPr/>
    </dgm:pt>
    <dgm:pt modelId="{46C90F39-CB71-4093-B39F-2B438EA2CEAF}" type="pres">
      <dgm:prSet presAssocID="{853793DF-76CF-44B3-8C67-9E33ACCC6ACC}" presName="connectorText" presStyleLbl="sibTrans1D1" presStyleIdx="1" presStyleCnt="6"/>
      <dgm:spPr/>
    </dgm:pt>
    <dgm:pt modelId="{EDB91A5B-EBD7-4B5E-A2F4-9D8F50DEE160}" type="pres">
      <dgm:prSet presAssocID="{C1887B2D-7D57-49AB-95E7-E3754D985C0B}" presName="node" presStyleLbl="node1" presStyleIdx="2" presStyleCnt="7">
        <dgm:presLayoutVars>
          <dgm:bulletEnabled val="1"/>
        </dgm:presLayoutVars>
      </dgm:prSet>
      <dgm:spPr/>
    </dgm:pt>
    <dgm:pt modelId="{CEB1A48F-4EA4-4B6E-B0B5-1644524A909F}" type="pres">
      <dgm:prSet presAssocID="{CFDAC852-E829-45C8-8628-B8069BE92C94}" presName="sibTrans" presStyleLbl="sibTrans1D1" presStyleIdx="2" presStyleCnt="6"/>
      <dgm:spPr/>
    </dgm:pt>
    <dgm:pt modelId="{FEF83C51-13ED-42F0-BA50-C8EF135A80F8}" type="pres">
      <dgm:prSet presAssocID="{CFDAC852-E829-45C8-8628-B8069BE92C94}" presName="connectorText" presStyleLbl="sibTrans1D1" presStyleIdx="2" presStyleCnt="6"/>
      <dgm:spPr/>
    </dgm:pt>
    <dgm:pt modelId="{65AEC932-DDC3-4EFB-9F61-63FB2FD11AED}" type="pres">
      <dgm:prSet presAssocID="{7F50CE8F-7CB2-45F0-BC3A-79D3854328A1}" presName="node" presStyleLbl="node1" presStyleIdx="3" presStyleCnt="7">
        <dgm:presLayoutVars>
          <dgm:bulletEnabled val="1"/>
        </dgm:presLayoutVars>
      </dgm:prSet>
      <dgm:spPr/>
    </dgm:pt>
    <dgm:pt modelId="{5602D3B7-3125-43F3-9836-ABB06F681163}" type="pres">
      <dgm:prSet presAssocID="{849141B7-F9FE-4C30-A909-CECEB272879D}" presName="sibTrans" presStyleLbl="sibTrans1D1" presStyleIdx="3" presStyleCnt="6"/>
      <dgm:spPr/>
    </dgm:pt>
    <dgm:pt modelId="{32C7A747-7A46-4C11-B739-BE9D4A8D9C16}" type="pres">
      <dgm:prSet presAssocID="{849141B7-F9FE-4C30-A909-CECEB272879D}" presName="connectorText" presStyleLbl="sibTrans1D1" presStyleIdx="3" presStyleCnt="6"/>
      <dgm:spPr/>
    </dgm:pt>
    <dgm:pt modelId="{18281F22-4DA2-40FE-BE21-89AC16AE4D6F}" type="pres">
      <dgm:prSet presAssocID="{8466DE51-5568-4329-9729-13782D4A973B}" presName="node" presStyleLbl="node1" presStyleIdx="4" presStyleCnt="7">
        <dgm:presLayoutVars>
          <dgm:bulletEnabled val="1"/>
        </dgm:presLayoutVars>
      </dgm:prSet>
      <dgm:spPr/>
    </dgm:pt>
    <dgm:pt modelId="{76A3FD06-FA51-4F79-B23D-7CE0C67C5418}" type="pres">
      <dgm:prSet presAssocID="{9984E4E7-FBD7-4FFA-9771-879B95EC5D11}" presName="sibTrans" presStyleLbl="sibTrans1D1" presStyleIdx="4" presStyleCnt="6"/>
      <dgm:spPr/>
    </dgm:pt>
    <dgm:pt modelId="{3D986D89-7969-49AA-B084-9F5D5AAAE0E3}" type="pres">
      <dgm:prSet presAssocID="{9984E4E7-FBD7-4FFA-9771-879B95EC5D11}" presName="connectorText" presStyleLbl="sibTrans1D1" presStyleIdx="4" presStyleCnt="6"/>
      <dgm:spPr/>
    </dgm:pt>
    <dgm:pt modelId="{6B13CC3E-57DC-4C71-AE68-3303CFEADF68}" type="pres">
      <dgm:prSet presAssocID="{212DDB57-E02D-40FD-A8D1-65AB5092635D}" presName="node" presStyleLbl="node1" presStyleIdx="5" presStyleCnt="7">
        <dgm:presLayoutVars>
          <dgm:bulletEnabled val="1"/>
        </dgm:presLayoutVars>
      </dgm:prSet>
      <dgm:spPr/>
    </dgm:pt>
    <dgm:pt modelId="{64970932-CB33-4581-8CAB-50785FBE8B67}" type="pres">
      <dgm:prSet presAssocID="{517D26B5-5453-4438-B6BE-E69383B486CE}" presName="sibTrans" presStyleLbl="sibTrans1D1" presStyleIdx="5" presStyleCnt="6"/>
      <dgm:spPr/>
    </dgm:pt>
    <dgm:pt modelId="{77208616-0D50-4039-9E2A-344143F32807}" type="pres">
      <dgm:prSet presAssocID="{517D26B5-5453-4438-B6BE-E69383B486CE}" presName="connectorText" presStyleLbl="sibTrans1D1" presStyleIdx="5" presStyleCnt="6"/>
      <dgm:spPr/>
    </dgm:pt>
    <dgm:pt modelId="{45E13CF2-598D-4730-8163-62156A5161C0}" type="pres">
      <dgm:prSet presAssocID="{621817E8-04CA-49B5-88AC-471D6F0E298E}" presName="node" presStyleLbl="node1" presStyleIdx="6" presStyleCnt="7">
        <dgm:presLayoutVars>
          <dgm:bulletEnabled val="1"/>
        </dgm:presLayoutVars>
      </dgm:prSet>
      <dgm:spPr/>
    </dgm:pt>
  </dgm:ptLst>
  <dgm:cxnLst>
    <dgm:cxn modelId="{CFBEF503-45FE-4E98-9DC3-855A792F4028}" srcId="{A44F0BDE-3DBD-4DE6-A6AE-0F4416E480D8}" destId="{C1887B2D-7D57-49AB-95E7-E3754D985C0B}" srcOrd="2" destOrd="0" parTransId="{25EA96FA-596F-4513-8DEC-319469A8538A}" sibTransId="{CFDAC852-E829-45C8-8628-B8069BE92C94}"/>
    <dgm:cxn modelId="{03FE8905-B03C-478E-9FFE-0FC864F00037}" srcId="{A44F0BDE-3DBD-4DE6-A6AE-0F4416E480D8}" destId="{1A1B51ED-5B90-499A-B282-F8E5C1DF997E}" srcOrd="0" destOrd="0" parTransId="{9EC8774A-FC32-4D49-9248-376F24538604}" sibTransId="{FF9A9BE1-89BE-427C-ACCF-E58D4D302F33}"/>
    <dgm:cxn modelId="{BBB05808-D300-476A-B54A-88BAFC33A05D}" type="presOf" srcId="{517D26B5-5453-4438-B6BE-E69383B486CE}" destId="{64970932-CB33-4581-8CAB-50785FBE8B67}" srcOrd="0" destOrd="0" presId="urn:microsoft.com/office/officeart/2005/8/layout/bProcess3"/>
    <dgm:cxn modelId="{C08C270A-6187-4E38-8F83-03F39A9DBA1A}" type="presOf" srcId="{621817E8-04CA-49B5-88AC-471D6F0E298E}" destId="{45E13CF2-598D-4730-8163-62156A5161C0}" srcOrd="0" destOrd="0" presId="urn:microsoft.com/office/officeart/2005/8/layout/bProcess3"/>
    <dgm:cxn modelId="{91798F1C-A193-4186-8033-E7121569612B}" type="presOf" srcId="{BA1673D3-337C-4072-9770-26A27826E114}" destId="{37C3FB5A-717D-4FEF-956B-70D3206ADE22}" srcOrd="0" destOrd="0" presId="urn:microsoft.com/office/officeart/2005/8/layout/bProcess3"/>
    <dgm:cxn modelId="{09F30421-68E6-4C82-9B04-24B63E225048}" type="presOf" srcId="{A44F0BDE-3DBD-4DE6-A6AE-0F4416E480D8}" destId="{D85344C3-706C-4225-82DB-53786A9481E7}" srcOrd="0" destOrd="0" presId="urn:microsoft.com/office/officeart/2005/8/layout/bProcess3"/>
    <dgm:cxn modelId="{16A69725-D8F9-4ABB-BF4D-ABD0DBAAEF58}" type="presOf" srcId="{9984E4E7-FBD7-4FFA-9771-879B95EC5D11}" destId="{76A3FD06-FA51-4F79-B23D-7CE0C67C5418}" srcOrd="0" destOrd="0" presId="urn:microsoft.com/office/officeart/2005/8/layout/bProcess3"/>
    <dgm:cxn modelId="{D1C42534-C55D-4C54-B9BD-E7F3243254E9}" type="presOf" srcId="{CFDAC852-E829-45C8-8628-B8069BE92C94}" destId="{FEF83C51-13ED-42F0-BA50-C8EF135A80F8}" srcOrd="1" destOrd="0" presId="urn:microsoft.com/office/officeart/2005/8/layout/bProcess3"/>
    <dgm:cxn modelId="{5E732C64-08C0-4636-B74F-193F8C02B21B}" type="presOf" srcId="{7F50CE8F-7CB2-45F0-BC3A-79D3854328A1}" destId="{65AEC932-DDC3-4EFB-9F61-63FB2FD11AED}" srcOrd="0" destOrd="0" presId="urn:microsoft.com/office/officeart/2005/8/layout/bProcess3"/>
    <dgm:cxn modelId="{CD50874B-AC64-4B34-921A-E12D7B82F7CA}" type="presOf" srcId="{853793DF-76CF-44B3-8C67-9E33ACCC6ACC}" destId="{AD8ED634-3900-4FAC-9C12-20315C0B0C62}" srcOrd="0" destOrd="0" presId="urn:microsoft.com/office/officeart/2005/8/layout/bProcess3"/>
    <dgm:cxn modelId="{60E1B44E-DE65-43E1-B29B-0D6014C7D219}" type="presOf" srcId="{9984E4E7-FBD7-4FFA-9771-879B95EC5D11}" destId="{3D986D89-7969-49AA-B084-9F5D5AAAE0E3}" srcOrd="1" destOrd="0" presId="urn:microsoft.com/office/officeart/2005/8/layout/bProcess3"/>
    <dgm:cxn modelId="{CA2EC66F-8E48-4915-9B6B-E3A5ED4A4D05}" srcId="{A44F0BDE-3DBD-4DE6-A6AE-0F4416E480D8}" destId="{621817E8-04CA-49B5-88AC-471D6F0E298E}" srcOrd="6" destOrd="0" parTransId="{A88FB356-A067-47E6-B455-58FABAEBF58F}" sibTransId="{9A95A989-3D33-4ADF-8A39-C807A9DE757D}"/>
    <dgm:cxn modelId="{4171FB52-4275-4A03-B06C-C8FE13D055AF}" type="presOf" srcId="{853793DF-76CF-44B3-8C67-9E33ACCC6ACC}" destId="{46C90F39-CB71-4093-B39F-2B438EA2CEAF}" srcOrd="1" destOrd="0" presId="urn:microsoft.com/office/officeart/2005/8/layout/bProcess3"/>
    <dgm:cxn modelId="{9EECFE78-36A2-4B26-9AD4-6B617B254CBF}" srcId="{A44F0BDE-3DBD-4DE6-A6AE-0F4416E480D8}" destId="{212DDB57-E02D-40FD-A8D1-65AB5092635D}" srcOrd="5" destOrd="0" parTransId="{C599F653-1566-4503-A0CC-487243700819}" sibTransId="{517D26B5-5453-4438-B6BE-E69383B486CE}"/>
    <dgm:cxn modelId="{8CD0087E-339D-4AAF-908E-0762111833FF}" type="presOf" srcId="{849141B7-F9FE-4C30-A909-CECEB272879D}" destId="{5602D3B7-3125-43F3-9836-ABB06F681163}" srcOrd="0" destOrd="0" presId="urn:microsoft.com/office/officeart/2005/8/layout/bProcess3"/>
    <dgm:cxn modelId="{68D28886-6112-4837-87CE-BDFD7089F770}" srcId="{A44F0BDE-3DBD-4DE6-A6AE-0F4416E480D8}" destId="{7F50CE8F-7CB2-45F0-BC3A-79D3854328A1}" srcOrd="3" destOrd="0" parTransId="{4D2E9B58-7EA7-4A60-A7A8-65734F8B0AA9}" sibTransId="{849141B7-F9FE-4C30-A909-CECEB272879D}"/>
    <dgm:cxn modelId="{62616A99-B983-416A-B501-8E72FF031C3A}" type="presOf" srcId="{1A1B51ED-5B90-499A-B282-F8E5C1DF997E}" destId="{C1494F3C-B2EC-4250-A4F1-294FF516BBF4}" srcOrd="0" destOrd="0" presId="urn:microsoft.com/office/officeart/2005/8/layout/bProcess3"/>
    <dgm:cxn modelId="{31A5A099-93F2-41F7-95CB-C5E4E43DDC62}" type="presOf" srcId="{517D26B5-5453-4438-B6BE-E69383B486CE}" destId="{77208616-0D50-4039-9E2A-344143F32807}" srcOrd="1" destOrd="0" presId="urn:microsoft.com/office/officeart/2005/8/layout/bProcess3"/>
    <dgm:cxn modelId="{CC02079A-A602-498D-BE53-B993AF961FAB}" srcId="{A44F0BDE-3DBD-4DE6-A6AE-0F4416E480D8}" destId="{BA1673D3-337C-4072-9770-26A27826E114}" srcOrd="1" destOrd="0" parTransId="{1E5013AC-8E70-4DC7-B829-22CA8399BD52}" sibTransId="{853793DF-76CF-44B3-8C67-9E33ACCC6ACC}"/>
    <dgm:cxn modelId="{6DE03AA3-D867-48FA-8771-FCAD4A10B4BE}" type="presOf" srcId="{FF9A9BE1-89BE-427C-ACCF-E58D4D302F33}" destId="{D3EFFC6E-7792-4887-9BC6-7E9D27E74048}" srcOrd="1" destOrd="0" presId="urn:microsoft.com/office/officeart/2005/8/layout/bProcess3"/>
    <dgm:cxn modelId="{963FA4B8-6DF7-408D-8C52-8243F60B59F5}" type="presOf" srcId="{FF9A9BE1-89BE-427C-ACCF-E58D4D302F33}" destId="{154339B0-BF58-4346-A570-A4F14D67F808}" srcOrd="0" destOrd="0" presId="urn:microsoft.com/office/officeart/2005/8/layout/bProcess3"/>
    <dgm:cxn modelId="{AD4F50DE-2238-4D3F-8316-AEE172E8FA77}" type="presOf" srcId="{8466DE51-5568-4329-9729-13782D4A973B}" destId="{18281F22-4DA2-40FE-BE21-89AC16AE4D6F}" srcOrd="0" destOrd="0" presId="urn:microsoft.com/office/officeart/2005/8/layout/bProcess3"/>
    <dgm:cxn modelId="{83E027E1-C355-4EFD-B021-F98D27BED44C}" type="presOf" srcId="{C1887B2D-7D57-49AB-95E7-E3754D985C0B}" destId="{EDB91A5B-EBD7-4B5E-A2F4-9D8F50DEE160}" srcOrd="0" destOrd="0" presId="urn:microsoft.com/office/officeart/2005/8/layout/bProcess3"/>
    <dgm:cxn modelId="{E5D55EE9-88E3-4964-8E3F-5CECC17BD9A7}" type="presOf" srcId="{CFDAC852-E829-45C8-8628-B8069BE92C94}" destId="{CEB1A48F-4EA4-4B6E-B0B5-1644524A909F}" srcOrd="0" destOrd="0" presId="urn:microsoft.com/office/officeart/2005/8/layout/bProcess3"/>
    <dgm:cxn modelId="{31D8FFF3-0E14-4083-945A-4FEC779C9E04}" type="presOf" srcId="{212DDB57-E02D-40FD-A8D1-65AB5092635D}" destId="{6B13CC3E-57DC-4C71-AE68-3303CFEADF68}" srcOrd="0" destOrd="0" presId="urn:microsoft.com/office/officeart/2005/8/layout/bProcess3"/>
    <dgm:cxn modelId="{F9EAE9F8-0054-487F-B862-A035AB027D40}" srcId="{A44F0BDE-3DBD-4DE6-A6AE-0F4416E480D8}" destId="{8466DE51-5568-4329-9729-13782D4A973B}" srcOrd="4" destOrd="0" parTransId="{BBD7ED00-3820-41A5-A69D-78EDCE7E63A4}" sibTransId="{9984E4E7-FBD7-4FFA-9771-879B95EC5D11}"/>
    <dgm:cxn modelId="{0F0C15FE-0701-45A1-902D-39551D8C7A66}" type="presOf" srcId="{849141B7-F9FE-4C30-A909-CECEB272879D}" destId="{32C7A747-7A46-4C11-B739-BE9D4A8D9C16}" srcOrd="1" destOrd="0" presId="urn:microsoft.com/office/officeart/2005/8/layout/bProcess3"/>
    <dgm:cxn modelId="{BDF5D77E-04A9-4511-87A0-DF37CC022CE0}" type="presParOf" srcId="{D85344C3-706C-4225-82DB-53786A9481E7}" destId="{C1494F3C-B2EC-4250-A4F1-294FF516BBF4}" srcOrd="0" destOrd="0" presId="urn:microsoft.com/office/officeart/2005/8/layout/bProcess3"/>
    <dgm:cxn modelId="{F084E3C7-01FB-426C-88D9-B2CBA513A418}" type="presParOf" srcId="{D85344C3-706C-4225-82DB-53786A9481E7}" destId="{154339B0-BF58-4346-A570-A4F14D67F808}" srcOrd="1" destOrd="0" presId="urn:microsoft.com/office/officeart/2005/8/layout/bProcess3"/>
    <dgm:cxn modelId="{91E20A47-1FEE-4BDB-A542-735FD9C1FB21}" type="presParOf" srcId="{154339B0-BF58-4346-A570-A4F14D67F808}" destId="{D3EFFC6E-7792-4887-9BC6-7E9D27E74048}" srcOrd="0" destOrd="0" presId="urn:microsoft.com/office/officeart/2005/8/layout/bProcess3"/>
    <dgm:cxn modelId="{04DE1002-6AF8-4B08-81C0-7D26A7F6E2BA}" type="presParOf" srcId="{D85344C3-706C-4225-82DB-53786A9481E7}" destId="{37C3FB5A-717D-4FEF-956B-70D3206ADE22}" srcOrd="2" destOrd="0" presId="urn:microsoft.com/office/officeart/2005/8/layout/bProcess3"/>
    <dgm:cxn modelId="{6A04A00F-6E40-42E4-985E-5959B97A00AF}" type="presParOf" srcId="{D85344C3-706C-4225-82DB-53786A9481E7}" destId="{AD8ED634-3900-4FAC-9C12-20315C0B0C62}" srcOrd="3" destOrd="0" presId="urn:microsoft.com/office/officeart/2005/8/layout/bProcess3"/>
    <dgm:cxn modelId="{5FAC535C-EE73-4AF6-BED2-7F5CC06F3575}" type="presParOf" srcId="{AD8ED634-3900-4FAC-9C12-20315C0B0C62}" destId="{46C90F39-CB71-4093-B39F-2B438EA2CEAF}" srcOrd="0" destOrd="0" presId="urn:microsoft.com/office/officeart/2005/8/layout/bProcess3"/>
    <dgm:cxn modelId="{A7F27EFA-2EDD-4B53-A136-EFB5839D98CC}" type="presParOf" srcId="{D85344C3-706C-4225-82DB-53786A9481E7}" destId="{EDB91A5B-EBD7-4B5E-A2F4-9D8F50DEE160}" srcOrd="4" destOrd="0" presId="urn:microsoft.com/office/officeart/2005/8/layout/bProcess3"/>
    <dgm:cxn modelId="{08481128-CC6E-4B82-A3ED-FFC64AF2F43D}" type="presParOf" srcId="{D85344C3-706C-4225-82DB-53786A9481E7}" destId="{CEB1A48F-4EA4-4B6E-B0B5-1644524A909F}" srcOrd="5" destOrd="0" presId="urn:microsoft.com/office/officeart/2005/8/layout/bProcess3"/>
    <dgm:cxn modelId="{89F2EA71-3F7D-496C-B01F-9936AE124B44}" type="presParOf" srcId="{CEB1A48F-4EA4-4B6E-B0B5-1644524A909F}" destId="{FEF83C51-13ED-42F0-BA50-C8EF135A80F8}" srcOrd="0" destOrd="0" presId="urn:microsoft.com/office/officeart/2005/8/layout/bProcess3"/>
    <dgm:cxn modelId="{AA6CD9D1-6E9C-4416-9F54-C03E02D0E0CC}" type="presParOf" srcId="{D85344C3-706C-4225-82DB-53786A9481E7}" destId="{65AEC932-DDC3-4EFB-9F61-63FB2FD11AED}" srcOrd="6" destOrd="0" presId="urn:microsoft.com/office/officeart/2005/8/layout/bProcess3"/>
    <dgm:cxn modelId="{B3B96970-7BE0-42CA-B4D8-078DD8780956}" type="presParOf" srcId="{D85344C3-706C-4225-82DB-53786A9481E7}" destId="{5602D3B7-3125-43F3-9836-ABB06F681163}" srcOrd="7" destOrd="0" presId="urn:microsoft.com/office/officeart/2005/8/layout/bProcess3"/>
    <dgm:cxn modelId="{6BAEEDDA-73DD-4E6F-AC32-5E222E40B038}" type="presParOf" srcId="{5602D3B7-3125-43F3-9836-ABB06F681163}" destId="{32C7A747-7A46-4C11-B739-BE9D4A8D9C16}" srcOrd="0" destOrd="0" presId="urn:microsoft.com/office/officeart/2005/8/layout/bProcess3"/>
    <dgm:cxn modelId="{6D04CB62-89A5-4EE3-B16B-C4C62E34582A}" type="presParOf" srcId="{D85344C3-706C-4225-82DB-53786A9481E7}" destId="{18281F22-4DA2-40FE-BE21-89AC16AE4D6F}" srcOrd="8" destOrd="0" presId="urn:microsoft.com/office/officeart/2005/8/layout/bProcess3"/>
    <dgm:cxn modelId="{9B910C01-2DC4-462A-8AC3-5FBEE9182F00}" type="presParOf" srcId="{D85344C3-706C-4225-82DB-53786A9481E7}" destId="{76A3FD06-FA51-4F79-B23D-7CE0C67C5418}" srcOrd="9" destOrd="0" presId="urn:microsoft.com/office/officeart/2005/8/layout/bProcess3"/>
    <dgm:cxn modelId="{4EDDC965-EB9D-45F7-83B3-F277158D0A3C}" type="presParOf" srcId="{76A3FD06-FA51-4F79-B23D-7CE0C67C5418}" destId="{3D986D89-7969-49AA-B084-9F5D5AAAE0E3}" srcOrd="0" destOrd="0" presId="urn:microsoft.com/office/officeart/2005/8/layout/bProcess3"/>
    <dgm:cxn modelId="{2278F954-4C96-437D-88B0-F736CCDCD68F}" type="presParOf" srcId="{D85344C3-706C-4225-82DB-53786A9481E7}" destId="{6B13CC3E-57DC-4C71-AE68-3303CFEADF68}" srcOrd="10" destOrd="0" presId="urn:microsoft.com/office/officeart/2005/8/layout/bProcess3"/>
    <dgm:cxn modelId="{3BCEF6D0-DF08-48B2-A0A7-F29690C79BE3}" type="presParOf" srcId="{D85344C3-706C-4225-82DB-53786A9481E7}" destId="{64970932-CB33-4581-8CAB-50785FBE8B67}" srcOrd="11" destOrd="0" presId="urn:microsoft.com/office/officeart/2005/8/layout/bProcess3"/>
    <dgm:cxn modelId="{AB3B6D5A-EA1E-4E45-A94C-3EA3821570CC}" type="presParOf" srcId="{64970932-CB33-4581-8CAB-50785FBE8B67}" destId="{77208616-0D50-4039-9E2A-344143F32807}" srcOrd="0" destOrd="0" presId="urn:microsoft.com/office/officeart/2005/8/layout/bProcess3"/>
    <dgm:cxn modelId="{B10264C2-4882-4DBC-BB6E-8AB5887DCECA}" type="presParOf" srcId="{D85344C3-706C-4225-82DB-53786A9481E7}" destId="{45E13CF2-598D-4730-8163-62156A5161C0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A5A2B9-787C-4074-BFAF-D2829DA44A02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7197FCA7-C574-455A-980C-C21B5FE1B29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IN" sz="2100" dirty="0">
              <a:solidFill>
                <a:schemeClr val="tx1"/>
              </a:solidFill>
            </a:rPr>
            <a:t>Establishing Quality Benchmarks for Curricular, Co-Curricular, Extra-Curricular and Administrative Activities of the Institution</a:t>
          </a:r>
        </a:p>
      </dgm:t>
    </dgm:pt>
    <dgm:pt modelId="{AB348884-8CB2-447F-83E0-E27AFFC2909D}" type="parTrans" cxnId="{DBF0EC19-6AE3-4725-B142-960B96079FFF}">
      <dgm:prSet/>
      <dgm:spPr/>
      <dgm:t>
        <a:bodyPr/>
        <a:lstStyle/>
        <a:p>
          <a:endParaRPr lang="en-IN"/>
        </a:p>
      </dgm:t>
    </dgm:pt>
    <dgm:pt modelId="{1D6DF11D-D26C-4359-9E4C-3E53CBB2C038}" type="sibTrans" cxnId="{DBF0EC19-6AE3-4725-B142-960B96079FFF}">
      <dgm:prSet/>
      <dgm:spPr/>
      <dgm:t>
        <a:bodyPr/>
        <a:lstStyle/>
        <a:p>
          <a:endParaRPr lang="en-IN"/>
        </a:p>
      </dgm:t>
    </dgm:pt>
    <dgm:pt modelId="{32668D4A-656E-4CB5-9FEF-2D9217F24C2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dirty="0">
              <a:solidFill>
                <a:schemeClr val="tx1"/>
              </a:solidFill>
            </a:rPr>
            <a:t>Creating a learner-centric and inclusive environment that promotes quality education</a:t>
          </a:r>
          <a:endParaRPr lang="en-IN" sz="2100" dirty="0">
            <a:solidFill>
              <a:schemeClr val="tx1"/>
            </a:solidFill>
          </a:endParaRPr>
        </a:p>
      </dgm:t>
    </dgm:pt>
    <dgm:pt modelId="{5F44BB7A-0ACB-4E59-8056-F7E531DF5E83}" type="parTrans" cxnId="{94F94B40-775E-4188-ACA2-0819A3865C52}">
      <dgm:prSet/>
      <dgm:spPr/>
      <dgm:t>
        <a:bodyPr/>
        <a:lstStyle/>
        <a:p>
          <a:endParaRPr lang="en-IN"/>
        </a:p>
      </dgm:t>
    </dgm:pt>
    <dgm:pt modelId="{789EA699-FB2B-4507-8CFC-16E91D3F6BAB}" type="sibTrans" cxnId="{94F94B40-775E-4188-ACA2-0819A3865C52}">
      <dgm:prSet/>
      <dgm:spPr/>
      <dgm:t>
        <a:bodyPr/>
        <a:lstStyle/>
        <a:p>
          <a:endParaRPr lang="en-IN"/>
        </a:p>
      </dgm:t>
    </dgm:pt>
    <dgm:pt modelId="{FAA83385-7835-45DD-BA02-F0BDEE543301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dirty="0">
              <a:solidFill>
                <a:schemeClr val="tx1"/>
              </a:solidFill>
            </a:rPr>
            <a:t>Gathering feedback from stakeholders on institutional quality processes</a:t>
          </a:r>
          <a:endParaRPr lang="en-IN" sz="2100" dirty="0">
            <a:solidFill>
              <a:schemeClr val="tx1"/>
            </a:solidFill>
          </a:endParaRPr>
        </a:p>
      </dgm:t>
    </dgm:pt>
    <dgm:pt modelId="{57AD6A92-40D4-4787-ACF2-03FD92737B5F}" type="parTrans" cxnId="{78CD2BD6-A787-4732-83F6-04151EE930F3}">
      <dgm:prSet/>
      <dgm:spPr/>
      <dgm:t>
        <a:bodyPr/>
        <a:lstStyle/>
        <a:p>
          <a:endParaRPr lang="en-IN"/>
        </a:p>
      </dgm:t>
    </dgm:pt>
    <dgm:pt modelId="{902C6EA9-72F2-499A-A6B7-CFDC5E59A555}" type="sibTrans" cxnId="{78CD2BD6-A787-4732-83F6-04151EE930F3}">
      <dgm:prSet/>
      <dgm:spPr/>
      <dgm:t>
        <a:bodyPr/>
        <a:lstStyle/>
        <a:p>
          <a:endParaRPr lang="en-IN"/>
        </a:p>
      </dgm:t>
    </dgm:pt>
    <dgm:pt modelId="{E3CDE77F-13C5-4921-8BAE-189733FF5DF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dirty="0">
              <a:solidFill>
                <a:schemeClr val="tx1"/>
              </a:solidFill>
            </a:rPr>
            <a:t>Disseminating information on quality standards and parameters in higher education</a:t>
          </a:r>
          <a:endParaRPr lang="en-IN" sz="2100" dirty="0">
            <a:solidFill>
              <a:schemeClr val="tx1"/>
            </a:solidFill>
          </a:endParaRPr>
        </a:p>
      </dgm:t>
    </dgm:pt>
    <dgm:pt modelId="{5F6DC6AB-A7AE-452C-9953-4194DF429635}" type="parTrans" cxnId="{9025C9EC-7567-44EA-9FA2-3C931C62EEE8}">
      <dgm:prSet/>
      <dgm:spPr/>
      <dgm:t>
        <a:bodyPr/>
        <a:lstStyle/>
        <a:p>
          <a:endParaRPr lang="en-IN"/>
        </a:p>
      </dgm:t>
    </dgm:pt>
    <dgm:pt modelId="{8E7B842B-E878-4E02-B3C0-24C12AD7642E}" type="sibTrans" cxnId="{9025C9EC-7567-44EA-9FA2-3C931C62EEE8}">
      <dgm:prSet/>
      <dgm:spPr/>
      <dgm:t>
        <a:bodyPr/>
        <a:lstStyle/>
        <a:p>
          <a:endParaRPr lang="en-IN"/>
        </a:p>
      </dgm:t>
    </dgm:pt>
    <dgm:pt modelId="{D4F50BD4-0295-43A9-82E4-58D08098876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IN" sz="2100" dirty="0">
              <a:solidFill>
                <a:schemeClr val="tx1"/>
              </a:solidFill>
            </a:rPr>
            <a:t>Organizing Workshops, FDP, Seminars and Conferences on quality-related themes</a:t>
          </a:r>
        </a:p>
      </dgm:t>
    </dgm:pt>
    <dgm:pt modelId="{A91571F6-17ED-4F20-87D5-42B2AC406F59}" type="parTrans" cxnId="{9B50CDD8-8F80-42A1-8423-1462E73CD830}">
      <dgm:prSet/>
      <dgm:spPr/>
      <dgm:t>
        <a:bodyPr/>
        <a:lstStyle/>
        <a:p>
          <a:endParaRPr lang="en-IN"/>
        </a:p>
      </dgm:t>
    </dgm:pt>
    <dgm:pt modelId="{894BFC4C-07C5-4620-94A3-6656755C3D7A}" type="sibTrans" cxnId="{9B50CDD8-8F80-42A1-8423-1462E73CD830}">
      <dgm:prSet/>
      <dgm:spPr/>
      <dgm:t>
        <a:bodyPr/>
        <a:lstStyle/>
        <a:p>
          <a:endParaRPr lang="en-IN"/>
        </a:p>
      </dgm:t>
    </dgm:pt>
    <dgm:pt modelId="{4278BB4B-EE67-4E44-9440-0D29C1B8725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dirty="0">
              <a:solidFill>
                <a:schemeClr val="tx1"/>
              </a:solidFill>
            </a:rPr>
            <a:t>Documenting programs and activities aimed at quality improvement</a:t>
          </a:r>
          <a:endParaRPr lang="en-IN" sz="2100" dirty="0">
            <a:solidFill>
              <a:schemeClr val="tx1"/>
            </a:solidFill>
          </a:endParaRPr>
        </a:p>
      </dgm:t>
    </dgm:pt>
    <dgm:pt modelId="{CC983968-474F-4DF3-A0D1-001DB4E13301}" type="parTrans" cxnId="{4DFFDAC9-A1B3-4116-903F-47EE6C342C7F}">
      <dgm:prSet/>
      <dgm:spPr/>
      <dgm:t>
        <a:bodyPr/>
        <a:lstStyle/>
        <a:p>
          <a:endParaRPr lang="en-IN"/>
        </a:p>
      </dgm:t>
    </dgm:pt>
    <dgm:pt modelId="{EE3ED985-A6CA-4E41-ACDE-697CE3CDF2CD}" type="sibTrans" cxnId="{4DFFDAC9-A1B3-4116-903F-47EE6C342C7F}">
      <dgm:prSet/>
      <dgm:spPr/>
      <dgm:t>
        <a:bodyPr/>
        <a:lstStyle/>
        <a:p>
          <a:endParaRPr lang="en-IN"/>
        </a:p>
      </dgm:t>
    </dgm:pt>
    <dgm:pt modelId="{C218E203-BA84-4376-BFD8-ECCBE1CC130D}" type="pres">
      <dgm:prSet presAssocID="{7BA5A2B9-787C-4074-BFAF-D2829DA44A02}" presName="root" presStyleCnt="0">
        <dgm:presLayoutVars>
          <dgm:dir/>
          <dgm:resizeHandles val="exact"/>
        </dgm:presLayoutVars>
      </dgm:prSet>
      <dgm:spPr/>
    </dgm:pt>
    <dgm:pt modelId="{021E0117-BA1D-4C75-8DC5-978B354D252F}" type="pres">
      <dgm:prSet presAssocID="{7197FCA7-C574-455A-980C-C21B5FE1B29C}" presName="compNode" presStyleCnt="0"/>
      <dgm:spPr/>
    </dgm:pt>
    <dgm:pt modelId="{0C012C72-B2E9-40F3-B943-C560A97AAF7D}" type="pres">
      <dgm:prSet presAssocID="{7197FCA7-C574-455A-980C-C21B5FE1B29C}" presName="bgRect" presStyleLbl="bgShp" presStyleIdx="0" presStyleCnt="6"/>
      <dgm:spPr/>
    </dgm:pt>
    <dgm:pt modelId="{7E69838F-8469-4DBD-956F-39D3FC2A4346}" type="pres">
      <dgm:prSet presAssocID="{7197FCA7-C574-455A-980C-C21B5FE1B29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BA1FCF30-49BA-4189-96FB-F2FA69C1E1C8}" type="pres">
      <dgm:prSet presAssocID="{7197FCA7-C574-455A-980C-C21B5FE1B29C}" presName="spaceRect" presStyleCnt="0"/>
      <dgm:spPr/>
    </dgm:pt>
    <dgm:pt modelId="{52478506-2E20-41F7-AC29-0D858C7E1142}" type="pres">
      <dgm:prSet presAssocID="{7197FCA7-C574-455A-980C-C21B5FE1B29C}" presName="parTx" presStyleLbl="revTx" presStyleIdx="0" presStyleCnt="6">
        <dgm:presLayoutVars>
          <dgm:chMax val="0"/>
          <dgm:chPref val="0"/>
        </dgm:presLayoutVars>
      </dgm:prSet>
      <dgm:spPr/>
    </dgm:pt>
    <dgm:pt modelId="{62C35D66-DB31-4A7B-83E1-A90B7C39A2D3}" type="pres">
      <dgm:prSet presAssocID="{1D6DF11D-D26C-4359-9E4C-3E53CBB2C038}" presName="sibTrans" presStyleCnt="0"/>
      <dgm:spPr/>
    </dgm:pt>
    <dgm:pt modelId="{70932785-670A-4F47-9C2E-D56E91F32F47}" type="pres">
      <dgm:prSet presAssocID="{32668D4A-656E-4CB5-9FEF-2D9217F24C24}" presName="compNode" presStyleCnt="0"/>
      <dgm:spPr/>
    </dgm:pt>
    <dgm:pt modelId="{C678A5CC-4B3C-4872-B4A2-751C800D88FB}" type="pres">
      <dgm:prSet presAssocID="{32668D4A-656E-4CB5-9FEF-2D9217F24C24}" presName="bgRect" presStyleLbl="bgShp" presStyleIdx="1" presStyleCnt="6"/>
      <dgm:spPr/>
    </dgm:pt>
    <dgm:pt modelId="{5EB6D5D3-AA0B-4A25-B630-C41844F010DC}" type="pres">
      <dgm:prSet presAssocID="{32668D4A-656E-4CB5-9FEF-2D9217F24C2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F7816BB-437F-436B-AE87-395B272D7A7E}" type="pres">
      <dgm:prSet presAssocID="{32668D4A-656E-4CB5-9FEF-2D9217F24C24}" presName="spaceRect" presStyleCnt="0"/>
      <dgm:spPr/>
    </dgm:pt>
    <dgm:pt modelId="{8056EF01-19DD-42DF-8BE7-EC389E1ECB76}" type="pres">
      <dgm:prSet presAssocID="{32668D4A-656E-4CB5-9FEF-2D9217F24C24}" presName="parTx" presStyleLbl="revTx" presStyleIdx="1" presStyleCnt="6">
        <dgm:presLayoutVars>
          <dgm:chMax val="0"/>
          <dgm:chPref val="0"/>
        </dgm:presLayoutVars>
      </dgm:prSet>
      <dgm:spPr/>
    </dgm:pt>
    <dgm:pt modelId="{848207F1-E9FC-4BC5-9768-25A9EC2E8864}" type="pres">
      <dgm:prSet presAssocID="{789EA699-FB2B-4507-8CFC-16E91D3F6BAB}" presName="sibTrans" presStyleCnt="0"/>
      <dgm:spPr/>
    </dgm:pt>
    <dgm:pt modelId="{6A38532F-3D22-47CD-9F5A-F2E865EBF909}" type="pres">
      <dgm:prSet presAssocID="{FAA83385-7835-45DD-BA02-F0BDEE543301}" presName="compNode" presStyleCnt="0"/>
      <dgm:spPr/>
    </dgm:pt>
    <dgm:pt modelId="{C92E9FD9-E1BB-4E13-856F-28A74E63BD25}" type="pres">
      <dgm:prSet presAssocID="{FAA83385-7835-45DD-BA02-F0BDEE543301}" presName="bgRect" presStyleLbl="bgShp" presStyleIdx="2" presStyleCnt="6"/>
      <dgm:spPr/>
    </dgm:pt>
    <dgm:pt modelId="{6381CB91-6BF4-4737-8135-893A71D949B1}" type="pres">
      <dgm:prSet presAssocID="{FAA83385-7835-45DD-BA02-F0BDEE54330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C2134C3-34F8-4CBB-BC95-BA92319A5509}" type="pres">
      <dgm:prSet presAssocID="{FAA83385-7835-45DD-BA02-F0BDEE543301}" presName="spaceRect" presStyleCnt="0"/>
      <dgm:spPr/>
    </dgm:pt>
    <dgm:pt modelId="{4743F463-B52B-4F78-93D3-769EF8DDB3FF}" type="pres">
      <dgm:prSet presAssocID="{FAA83385-7835-45DD-BA02-F0BDEE543301}" presName="parTx" presStyleLbl="revTx" presStyleIdx="2" presStyleCnt="6">
        <dgm:presLayoutVars>
          <dgm:chMax val="0"/>
          <dgm:chPref val="0"/>
        </dgm:presLayoutVars>
      </dgm:prSet>
      <dgm:spPr/>
    </dgm:pt>
    <dgm:pt modelId="{F27770AE-EDFA-4D62-B314-C0745B9B26A1}" type="pres">
      <dgm:prSet presAssocID="{902C6EA9-72F2-499A-A6B7-CFDC5E59A555}" presName="sibTrans" presStyleCnt="0"/>
      <dgm:spPr/>
    </dgm:pt>
    <dgm:pt modelId="{5AA9CB44-308B-4417-9434-59D603F6A945}" type="pres">
      <dgm:prSet presAssocID="{E3CDE77F-13C5-4921-8BAE-189733FF5DF8}" presName="compNode" presStyleCnt="0"/>
      <dgm:spPr/>
    </dgm:pt>
    <dgm:pt modelId="{A0E86FF3-0131-44C5-9D4D-9FCC69EB6C01}" type="pres">
      <dgm:prSet presAssocID="{E3CDE77F-13C5-4921-8BAE-189733FF5DF8}" presName="bgRect" presStyleLbl="bgShp" presStyleIdx="3" presStyleCnt="6"/>
      <dgm:spPr/>
    </dgm:pt>
    <dgm:pt modelId="{D6DD24D2-D824-480C-A177-9EB19090CD0B}" type="pres">
      <dgm:prSet presAssocID="{E3CDE77F-13C5-4921-8BAE-189733FF5DF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450BF15-E459-410B-AB66-C3CA91D337BA}" type="pres">
      <dgm:prSet presAssocID="{E3CDE77F-13C5-4921-8BAE-189733FF5DF8}" presName="spaceRect" presStyleCnt="0"/>
      <dgm:spPr/>
    </dgm:pt>
    <dgm:pt modelId="{0B79CC5B-6776-4214-B182-A6C8FE530432}" type="pres">
      <dgm:prSet presAssocID="{E3CDE77F-13C5-4921-8BAE-189733FF5DF8}" presName="parTx" presStyleLbl="revTx" presStyleIdx="3" presStyleCnt="6">
        <dgm:presLayoutVars>
          <dgm:chMax val="0"/>
          <dgm:chPref val="0"/>
        </dgm:presLayoutVars>
      </dgm:prSet>
      <dgm:spPr/>
    </dgm:pt>
    <dgm:pt modelId="{7C46D0CB-3E30-4B8D-8D54-69BE6BB48052}" type="pres">
      <dgm:prSet presAssocID="{8E7B842B-E878-4E02-B3C0-24C12AD7642E}" presName="sibTrans" presStyleCnt="0"/>
      <dgm:spPr/>
    </dgm:pt>
    <dgm:pt modelId="{81A7460B-6BD1-4B40-B420-6A01D711FFE7}" type="pres">
      <dgm:prSet presAssocID="{D4F50BD4-0295-43A9-82E4-58D080988767}" presName="compNode" presStyleCnt="0"/>
      <dgm:spPr/>
    </dgm:pt>
    <dgm:pt modelId="{E68A9539-2FB1-4531-B383-4B40896ACB43}" type="pres">
      <dgm:prSet presAssocID="{D4F50BD4-0295-43A9-82E4-58D080988767}" presName="bgRect" presStyleLbl="bgShp" presStyleIdx="4" presStyleCnt="6"/>
      <dgm:spPr/>
    </dgm:pt>
    <dgm:pt modelId="{CB8A3F52-E52E-497A-A953-9E23E8684526}" type="pres">
      <dgm:prSet presAssocID="{D4F50BD4-0295-43A9-82E4-58D08098876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3C764D93-6FA5-42EA-ADA7-94F2DD3B8626}" type="pres">
      <dgm:prSet presAssocID="{D4F50BD4-0295-43A9-82E4-58D080988767}" presName="spaceRect" presStyleCnt="0"/>
      <dgm:spPr/>
    </dgm:pt>
    <dgm:pt modelId="{A5430293-9A27-4EF0-9215-6B25BC223155}" type="pres">
      <dgm:prSet presAssocID="{D4F50BD4-0295-43A9-82E4-58D080988767}" presName="parTx" presStyleLbl="revTx" presStyleIdx="4" presStyleCnt="6">
        <dgm:presLayoutVars>
          <dgm:chMax val="0"/>
          <dgm:chPref val="0"/>
        </dgm:presLayoutVars>
      </dgm:prSet>
      <dgm:spPr/>
    </dgm:pt>
    <dgm:pt modelId="{E29BF121-DB7E-4195-B418-5BE3133CECE0}" type="pres">
      <dgm:prSet presAssocID="{894BFC4C-07C5-4620-94A3-6656755C3D7A}" presName="sibTrans" presStyleCnt="0"/>
      <dgm:spPr/>
    </dgm:pt>
    <dgm:pt modelId="{ECC0A20D-1F17-4C91-ACC3-0779930EE725}" type="pres">
      <dgm:prSet presAssocID="{4278BB4B-EE67-4E44-9440-0D29C1B87257}" presName="compNode" presStyleCnt="0"/>
      <dgm:spPr/>
    </dgm:pt>
    <dgm:pt modelId="{47EF6DB1-3D59-437C-813C-95E624C5FE4F}" type="pres">
      <dgm:prSet presAssocID="{4278BB4B-EE67-4E44-9440-0D29C1B87257}" presName="bgRect" presStyleLbl="bgShp" presStyleIdx="5" presStyleCnt="6"/>
      <dgm:spPr/>
    </dgm:pt>
    <dgm:pt modelId="{4A37223F-6BE0-49BD-B34D-9AECD2A0D86C}" type="pres">
      <dgm:prSet presAssocID="{4278BB4B-EE67-4E44-9440-0D29C1B8725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71BD0C4-3BDD-431B-A4B4-F868892B8EC4}" type="pres">
      <dgm:prSet presAssocID="{4278BB4B-EE67-4E44-9440-0D29C1B87257}" presName="spaceRect" presStyleCnt="0"/>
      <dgm:spPr/>
    </dgm:pt>
    <dgm:pt modelId="{F0AD40FE-ADB9-49AD-9246-B611A6527627}" type="pres">
      <dgm:prSet presAssocID="{4278BB4B-EE67-4E44-9440-0D29C1B87257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10D68C06-9FC1-42DA-A9D7-348FDD5FEB58}" type="presOf" srcId="{4278BB4B-EE67-4E44-9440-0D29C1B87257}" destId="{F0AD40FE-ADB9-49AD-9246-B611A6527627}" srcOrd="0" destOrd="0" presId="urn:microsoft.com/office/officeart/2018/2/layout/IconVerticalSolidList"/>
    <dgm:cxn modelId="{DBF0EC19-6AE3-4725-B142-960B96079FFF}" srcId="{7BA5A2B9-787C-4074-BFAF-D2829DA44A02}" destId="{7197FCA7-C574-455A-980C-C21B5FE1B29C}" srcOrd="0" destOrd="0" parTransId="{AB348884-8CB2-447F-83E0-E27AFFC2909D}" sibTransId="{1D6DF11D-D26C-4359-9E4C-3E53CBB2C038}"/>
    <dgm:cxn modelId="{94F94B40-775E-4188-ACA2-0819A3865C52}" srcId="{7BA5A2B9-787C-4074-BFAF-D2829DA44A02}" destId="{32668D4A-656E-4CB5-9FEF-2D9217F24C24}" srcOrd="1" destOrd="0" parTransId="{5F44BB7A-0ACB-4E59-8056-F7E531DF5E83}" sibTransId="{789EA699-FB2B-4507-8CFC-16E91D3F6BAB}"/>
    <dgm:cxn modelId="{D230005B-C53C-40E3-ADA6-088CF4DAD63B}" type="presOf" srcId="{E3CDE77F-13C5-4921-8BAE-189733FF5DF8}" destId="{0B79CC5B-6776-4214-B182-A6C8FE530432}" srcOrd="0" destOrd="0" presId="urn:microsoft.com/office/officeart/2018/2/layout/IconVerticalSolidList"/>
    <dgm:cxn modelId="{B5040F68-8256-4977-909E-D8201B27E975}" type="presOf" srcId="{32668D4A-656E-4CB5-9FEF-2D9217F24C24}" destId="{8056EF01-19DD-42DF-8BE7-EC389E1ECB76}" srcOrd="0" destOrd="0" presId="urn:microsoft.com/office/officeart/2018/2/layout/IconVerticalSolidList"/>
    <dgm:cxn modelId="{9AD8A079-7808-4027-ADE5-F45D14F0DA66}" type="presOf" srcId="{FAA83385-7835-45DD-BA02-F0BDEE543301}" destId="{4743F463-B52B-4F78-93D3-769EF8DDB3FF}" srcOrd="0" destOrd="0" presId="urn:microsoft.com/office/officeart/2018/2/layout/IconVerticalSolidList"/>
    <dgm:cxn modelId="{EE8101A5-72D2-4562-BAF4-78CD13C307F6}" type="presOf" srcId="{7197FCA7-C574-455A-980C-C21B5FE1B29C}" destId="{52478506-2E20-41F7-AC29-0D858C7E1142}" srcOrd="0" destOrd="0" presId="urn:microsoft.com/office/officeart/2018/2/layout/IconVerticalSolidList"/>
    <dgm:cxn modelId="{2A766CA7-B15E-4F71-B6EF-ECA6B2AE1AFC}" type="presOf" srcId="{D4F50BD4-0295-43A9-82E4-58D080988767}" destId="{A5430293-9A27-4EF0-9215-6B25BC223155}" srcOrd="0" destOrd="0" presId="urn:microsoft.com/office/officeart/2018/2/layout/IconVerticalSolidList"/>
    <dgm:cxn modelId="{4DFFDAC9-A1B3-4116-903F-47EE6C342C7F}" srcId="{7BA5A2B9-787C-4074-BFAF-D2829DA44A02}" destId="{4278BB4B-EE67-4E44-9440-0D29C1B87257}" srcOrd="5" destOrd="0" parTransId="{CC983968-474F-4DF3-A0D1-001DB4E13301}" sibTransId="{EE3ED985-A6CA-4E41-ACDE-697CE3CDF2CD}"/>
    <dgm:cxn modelId="{78CD2BD6-A787-4732-83F6-04151EE930F3}" srcId="{7BA5A2B9-787C-4074-BFAF-D2829DA44A02}" destId="{FAA83385-7835-45DD-BA02-F0BDEE543301}" srcOrd="2" destOrd="0" parTransId="{57AD6A92-40D4-4787-ACF2-03FD92737B5F}" sibTransId="{902C6EA9-72F2-499A-A6B7-CFDC5E59A555}"/>
    <dgm:cxn modelId="{9B50CDD8-8F80-42A1-8423-1462E73CD830}" srcId="{7BA5A2B9-787C-4074-BFAF-D2829DA44A02}" destId="{D4F50BD4-0295-43A9-82E4-58D080988767}" srcOrd="4" destOrd="0" parTransId="{A91571F6-17ED-4F20-87D5-42B2AC406F59}" sibTransId="{894BFC4C-07C5-4620-94A3-6656755C3D7A}"/>
    <dgm:cxn modelId="{F08978EA-3AF9-4CB9-A127-8D9366D3D6BC}" type="presOf" srcId="{7BA5A2B9-787C-4074-BFAF-D2829DA44A02}" destId="{C218E203-BA84-4376-BFD8-ECCBE1CC130D}" srcOrd="0" destOrd="0" presId="urn:microsoft.com/office/officeart/2018/2/layout/IconVerticalSolidList"/>
    <dgm:cxn modelId="{9025C9EC-7567-44EA-9FA2-3C931C62EEE8}" srcId="{7BA5A2B9-787C-4074-BFAF-D2829DA44A02}" destId="{E3CDE77F-13C5-4921-8BAE-189733FF5DF8}" srcOrd="3" destOrd="0" parTransId="{5F6DC6AB-A7AE-452C-9953-4194DF429635}" sibTransId="{8E7B842B-E878-4E02-B3C0-24C12AD7642E}"/>
    <dgm:cxn modelId="{53DCBACE-FCE9-45EB-8C42-5A61BB7F75DD}" type="presParOf" srcId="{C218E203-BA84-4376-BFD8-ECCBE1CC130D}" destId="{021E0117-BA1D-4C75-8DC5-978B354D252F}" srcOrd="0" destOrd="0" presId="urn:microsoft.com/office/officeart/2018/2/layout/IconVerticalSolidList"/>
    <dgm:cxn modelId="{EE90712A-C83D-40B8-9530-29EA99430F85}" type="presParOf" srcId="{021E0117-BA1D-4C75-8DC5-978B354D252F}" destId="{0C012C72-B2E9-40F3-B943-C560A97AAF7D}" srcOrd="0" destOrd="0" presId="urn:microsoft.com/office/officeart/2018/2/layout/IconVerticalSolidList"/>
    <dgm:cxn modelId="{96FE95E3-72F2-4CEC-A09A-2AA624FDAB37}" type="presParOf" srcId="{021E0117-BA1D-4C75-8DC5-978B354D252F}" destId="{7E69838F-8469-4DBD-956F-39D3FC2A4346}" srcOrd="1" destOrd="0" presId="urn:microsoft.com/office/officeart/2018/2/layout/IconVerticalSolidList"/>
    <dgm:cxn modelId="{8DF07E67-04B4-4B03-BEC3-E0B91A1164F8}" type="presParOf" srcId="{021E0117-BA1D-4C75-8DC5-978B354D252F}" destId="{BA1FCF30-49BA-4189-96FB-F2FA69C1E1C8}" srcOrd="2" destOrd="0" presId="urn:microsoft.com/office/officeart/2018/2/layout/IconVerticalSolidList"/>
    <dgm:cxn modelId="{9B8E809E-0297-4A2A-AAA0-C21A78C10C62}" type="presParOf" srcId="{021E0117-BA1D-4C75-8DC5-978B354D252F}" destId="{52478506-2E20-41F7-AC29-0D858C7E1142}" srcOrd="3" destOrd="0" presId="urn:microsoft.com/office/officeart/2018/2/layout/IconVerticalSolidList"/>
    <dgm:cxn modelId="{44813E4D-36C9-45DD-9C4F-B4BB66A9D607}" type="presParOf" srcId="{C218E203-BA84-4376-BFD8-ECCBE1CC130D}" destId="{62C35D66-DB31-4A7B-83E1-A90B7C39A2D3}" srcOrd="1" destOrd="0" presId="urn:microsoft.com/office/officeart/2018/2/layout/IconVerticalSolidList"/>
    <dgm:cxn modelId="{AC0C52BE-3A57-4F86-925A-A59F19C50831}" type="presParOf" srcId="{C218E203-BA84-4376-BFD8-ECCBE1CC130D}" destId="{70932785-670A-4F47-9C2E-D56E91F32F47}" srcOrd="2" destOrd="0" presId="urn:microsoft.com/office/officeart/2018/2/layout/IconVerticalSolidList"/>
    <dgm:cxn modelId="{078C0812-68E4-42D8-AD1D-FB2442E471F9}" type="presParOf" srcId="{70932785-670A-4F47-9C2E-D56E91F32F47}" destId="{C678A5CC-4B3C-4872-B4A2-751C800D88FB}" srcOrd="0" destOrd="0" presId="urn:microsoft.com/office/officeart/2018/2/layout/IconVerticalSolidList"/>
    <dgm:cxn modelId="{1EF76D9F-17C2-4824-9EC3-B9D4A94CAC3C}" type="presParOf" srcId="{70932785-670A-4F47-9C2E-D56E91F32F47}" destId="{5EB6D5D3-AA0B-4A25-B630-C41844F010DC}" srcOrd="1" destOrd="0" presId="urn:microsoft.com/office/officeart/2018/2/layout/IconVerticalSolidList"/>
    <dgm:cxn modelId="{46271E81-CD30-483D-94F2-B9A3A40279D0}" type="presParOf" srcId="{70932785-670A-4F47-9C2E-D56E91F32F47}" destId="{5F7816BB-437F-436B-AE87-395B272D7A7E}" srcOrd="2" destOrd="0" presId="urn:microsoft.com/office/officeart/2018/2/layout/IconVerticalSolidList"/>
    <dgm:cxn modelId="{41B06C77-FE30-461D-8119-B6F57DFA61A8}" type="presParOf" srcId="{70932785-670A-4F47-9C2E-D56E91F32F47}" destId="{8056EF01-19DD-42DF-8BE7-EC389E1ECB76}" srcOrd="3" destOrd="0" presId="urn:microsoft.com/office/officeart/2018/2/layout/IconVerticalSolidList"/>
    <dgm:cxn modelId="{BC618E3D-5A74-4AB6-9358-F6E7D946BB6A}" type="presParOf" srcId="{C218E203-BA84-4376-BFD8-ECCBE1CC130D}" destId="{848207F1-E9FC-4BC5-9768-25A9EC2E8864}" srcOrd="3" destOrd="0" presId="urn:microsoft.com/office/officeart/2018/2/layout/IconVerticalSolidList"/>
    <dgm:cxn modelId="{38E78834-BFB8-4103-A0F9-2661A32577CF}" type="presParOf" srcId="{C218E203-BA84-4376-BFD8-ECCBE1CC130D}" destId="{6A38532F-3D22-47CD-9F5A-F2E865EBF909}" srcOrd="4" destOrd="0" presId="urn:microsoft.com/office/officeart/2018/2/layout/IconVerticalSolidList"/>
    <dgm:cxn modelId="{BD35EE65-F996-490C-B4FE-1F6041F85474}" type="presParOf" srcId="{6A38532F-3D22-47CD-9F5A-F2E865EBF909}" destId="{C92E9FD9-E1BB-4E13-856F-28A74E63BD25}" srcOrd="0" destOrd="0" presId="urn:microsoft.com/office/officeart/2018/2/layout/IconVerticalSolidList"/>
    <dgm:cxn modelId="{9B9B62C0-4E72-4F3D-980A-B94B6B84E965}" type="presParOf" srcId="{6A38532F-3D22-47CD-9F5A-F2E865EBF909}" destId="{6381CB91-6BF4-4737-8135-893A71D949B1}" srcOrd="1" destOrd="0" presId="urn:microsoft.com/office/officeart/2018/2/layout/IconVerticalSolidList"/>
    <dgm:cxn modelId="{A238FFCC-BB46-4D83-8C5D-1908BF30488C}" type="presParOf" srcId="{6A38532F-3D22-47CD-9F5A-F2E865EBF909}" destId="{8C2134C3-34F8-4CBB-BC95-BA92319A5509}" srcOrd="2" destOrd="0" presId="urn:microsoft.com/office/officeart/2018/2/layout/IconVerticalSolidList"/>
    <dgm:cxn modelId="{5EE78256-4BE6-496C-91EA-EA74D0C86277}" type="presParOf" srcId="{6A38532F-3D22-47CD-9F5A-F2E865EBF909}" destId="{4743F463-B52B-4F78-93D3-769EF8DDB3FF}" srcOrd="3" destOrd="0" presId="urn:microsoft.com/office/officeart/2018/2/layout/IconVerticalSolidList"/>
    <dgm:cxn modelId="{BA7D1353-6E80-4541-AE40-AF36BFE19976}" type="presParOf" srcId="{C218E203-BA84-4376-BFD8-ECCBE1CC130D}" destId="{F27770AE-EDFA-4D62-B314-C0745B9B26A1}" srcOrd="5" destOrd="0" presId="urn:microsoft.com/office/officeart/2018/2/layout/IconVerticalSolidList"/>
    <dgm:cxn modelId="{31AB4754-09D8-41AE-BABE-DEF25F470D38}" type="presParOf" srcId="{C218E203-BA84-4376-BFD8-ECCBE1CC130D}" destId="{5AA9CB44-308B-4417-9434-59D603F6A945}" srcOrd="6" destOrd="0" presId="urn:microsoft.com/office/officeart/2018/2/layout/IconVerticalSolidList"/>
    <dgm:cxn modelId="{C7A59098-1B1E-4535-AD99-250445A949EE}" type="presParOf" srcId="{5AA9CB44-308B-4417-9434-59D603F6A945}" destId="{A0E86FF3-0131-44C5-9D4D-9FCC69EB6C01}" srcOrd="0" destOrd="0" presId="urn:microsoft.com/office/officeart/2018/2/layout/IconVerticalSolidList"/>
    <dgm:cxn modelId="{6840548B-9FE2-4D63-AB5A-71ACBAE3F2CB}" type="presParOf" srcId="{5AA9CB44-308B-4417-9434-59D603F6A945}" destId="{D6DD24D2-D824-480C-A177-9EB19090CD0B}" srcOrd="1" destOrd="0" presId="urn:microsoft.com/office/officeart/2018/2/layout/IconVerticalSolidList"/>
    <dgm:cxn modelId="{78E04092-E4C7-4535-83B5-687B19907EEB}" type="presParOf" srcId="{5AA9CB44-308B-4417-9434-59D603F6A945}" destId="{6450BF15-E459-410B-AB66-C3CA91D337BA}" srcOrd="2" destOrd="0" presId="urn:microsoft.com/office/officeart/2018/2/layout/IconVerticalSolidList"/>
    <dgm:cxn modelId="{CCAB5D2F-824D-447F-B62A-E802FD6E1B57}" type="presParOf" srcId="{5AA9CB44-308B-4417-9434-59D603F6A945}" destId="{0B79CC5B-6776-4214-B182-A6C8FE530432}" srcOrd="3" destOrd="0" presId="urn:microsoft.com/office/officeart/2018/2/layout/IconVerticalSolidList"/>
    <dgm:cxn modelId="{4FC4F2BF-5699-4E4D-85C6-90316398CF11}" type="presParOf" srcId="{C218E203-BA84-4376-BFD8-ECCBE1CC130D}" destId="{7C46D0CB-3E30-4B8D-8D54-69BE6BB48052}" srcOrd="7" destOrd="0" presId="urn:microsoft.com/office/officeart/2018/2/layout/IconVerticalSolidList"/>
    <dgm:cxn modelId="{9B11811C-E220-4306-A057-83A602E2B585}" type="presParOf" srcId="{C218E203-BA84-4376-BFD8-ECCBE1CC130D}" destId="{81A7460B-6BD1-4B40-B420-6A01D711FFE7}" srcOrd="8" destOrd="0" presId="urn:microsoft.com/office/officeart/2018/2/layout/IconVerticalSolidList"/>
    <dgm:cxn modelId="{F6626A52-DF28-4857-9961-69BC2DF1ABF8}" type="presParOf" srcId="{81A7460B-6BD1-4B40-B420-6A01D711FFE7}" destId="{E68A9539-2FB1-4531-B383-4B40896ACB43}" srcOrd="0" destOrd="0" presId="urn:microsoft.com/office/officeart/2018/2/layout/IconVerticalSolidList"/>
    <dgm:cxn modelId="{815CEAB3-BDC4-4C70-9F43-F45930510DC5}" type="presParOf" srcId="{81A7460B-6BD1-4B40-B420-6A01D711FFE7}" destId="{CB8A3F52-E52E-497A-A953-9E23E8684526}" srcOrd="1" destOrd="0" presId="urn:microsoft.com/office/officeart/2018/2/layout/IconVerticalSolidList"/>
    <dgm:cxn modelId="{FB91DCB2-E1E8-4E23-A8DC-637263F2E28C}" type="presParOf" srcId="{81A7460B-6BD1-4B40-B420-6A01D711FFE7}" destId="{3C764D93-6FA5-42EA-ADA7-94F2DD3B8626}" srcOrd="2" destOrd="0" presId="urn:microsoft.com/office/officeart/2018/2/layout/IconVerticalSolidList"/>
    <dgm:cxn modelId="{EEC0D031-B300-4808-9211-5C9875BADB40}" type="presParOf" srcId="{81A7460B-6BD1-4B40-B420-6A01D711FFE7}" destId="{A5430293-9A27-4EF0-9215-6B25BC223155}" srcOrd="3" destOrd="0" presId="urn:microsoft.com/office/officeart/2018/2/layout/IconVerticalSolidList"/>
    <dgm:cxn modelId="{7F41CF75-7D69-4575-B2F8-5E8F970D8664}" type="presParOf" srcId="{C218E203-BA84-4376-BFD8-ECCBE1CC130D}" destId="{E29BF121-DB7E-4195-B418-5BE3133CECE0}" srcOrd="9" destOrd="0" presId="urn:microsoft.com/office/officeart/2018/2/layout/IconVerticalSolidList"/>
    <dgm:cxn modelId="{5E34ED66-2311-40EC-9AD4-0F13EDDC020E}" type="presParOf" srcId="{C218E203-BA84-4376-BFD8-ECCBE1CC130D}" destId="{ECC0A20D-1F17-4C91-ACC3-0779930EE725}" srcOrd="10" destOrd="0" presId="urn:microsoft.com/office/officeart/2018/2/layout/IconVerticalSolidList"/>
    <dgm:cxn modelId="{77373975-B4CA-418F-B818-9C3C35C43EE9}" type="presParOf" srcId="{ECC0A20D-1F17-4C91-ACC3-0779930EE725}" destId="{47EF6DB1-3D59-437C-813C-95E624C5FE4F}" srcOrd="0" destOrd="0" presId="urn:microsoft.com/office/officeart/2018/2/layout/IconVerticalSolidList"/>
    <dgm:cxn modelId="{289F4C10-6608-4D5E-AB68-ED149E3569F5}" type="presParOf" srcId="{ECC0A20D-1F17-4C91-ACC3-0779930EE725}" destId="{4A37223F-6BE0-49BD-B34D-9AECD2A0D86C}" srcOrd="1" destOrd="0" presId="urn:microsoft.com/office/officeart/2018/2/layout/IconVerticalSolidList"/>
    <dgm:cxn modelId="{592BFB12-BC8A-4771-B037-D3AB6222E9B2}" type="presParOf" srcId="{ECC0A20D-1F17-4C91-ACC3-0779930EE725}" destId="{271BD0C4-3BDD-431B-A4B4-F868892B8EC4}" srcOrd="2" destOrd="0" presId="urn:microsoft.com/office/officeart/2018/2/layout/IconVerticalSolidList"/>
    <dgm:cxn modelId="{237506AD-63FB-4E4E-AC55-B163A8644D2D}" type="presParOf" srcId="{ECC0A20D-1F17-4C91-ACC3-0779930EE725}" destId="{F0AD40FE-ADB9-49AD-9246-B611A652762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A5A2B9-787C-4074-BFAF-D2829DA44A02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7197FCA7-C574-455A-980C-C21B5FE1B29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dirty="0">
              <a:solidFill>
                <a:schemeClr val="tx1"/>
              </a:solidFill>
            </a:rPr>
            <a:t>Maintain an institutional database to support quality enhancement</a:t>
          </a:r>
          <a:endParaRPr lang="en-IN" sz="2100" dirty="0">
            <a:solidFill>
              <a:schemeClr val="tx1"/>
            </a:solidFill>
          </a:endParaRPr>
        </a:p>
      </dgm:t>
    </dgm:pt>
    <dgm:pt modelId="{AB348884-8CB2-447F-83E0-E27AFFC2909D}" type="parTrans" cxnId="{DBF0EC19-6AE3-4725-B142-960B96079FFF}">
      <dgm:prSet/>
      <dgm:spPr/>
      <dgm:t>
        <a:bodyPr/>
        <a:lstStyle/>
        <a:p>
          <a:endParaRPr lang="en-IN"/>
        </a:p>
      </dgm:t>
    </dgm:pt>
    <dgm:pt modelId="{1D6DF11D-D26C-4359-9E4C-3E53CBB2C038}" type="sibTrans" cxnId="{DBF0EC19-6AE3-4725-B142-960B96079FFF}">
      <dgm:prSet/>
      <dgm:spPr/>
      <dgm:t>
        <a:bodyPr/>
        <a:lstStyle/>
        <a:p>
          <a:endParaRPr lang="en-IN"/>
        </a:p>
      </dgm:t>
    </dgm:pt>
    <dgm:pt modelId="{98EF8E1A-E496-491F-A83B-7C142725FAF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IN" sz="2100" dirty="0">
              <a:solidFill>
                <a:schemeClr val="tx1"/>
              </a:solidFill>
            </a:rPr>
            <a:t>Fostering a Quality Culture on Campus</a:t>
          </a:r>
        </a:p>
      </dgm:t>
    </dgm:pt>
    <dgm:pt modelId="{F6BAEEDB-7D58-4F46-A53E-A25227C273F4}" type="parTrans" cxnId="{616E086C-7D44-4FEF-906C-463F66F85A99}">
      <dgm:prSet/>
      <dgm:spPr/>
      <dgm:t>
        <a:bodyPr/>
        <a:lstStyle/>
        <a:p>
          <a:endParaRPr lang="en-IN"/>
        </a:p>
      </dgm:t>
    </dgm:pt>
    <dgm:pt modelId="{79225539-84C0-401A-B3E7-7E5B3CB64624}" type="sibTrans" cxnId="{616E086C-7D44-4FEF-906C-463F66F85A99}">
      <dgm:prSet/>
      <dgm:spPr/>
      <dgm:t>
        <a:bodyPr/>
        <a:lstStyle/>
        <a:p>
          <a:endParaRPr lang="en-IN"/>
        </a:p>
      </dgm:t>
    </dgm:pt>
    <dgm:pt modelId="{E0D0C7E2-C99A-4241-B4F7-6C3E258DE5C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IN" sz="2100" dirty="0">
              <a:solidFill>
                <a:schemeClr val="tx1"/>
              </a:solidFill>
            </a:rPr>
            <a:t>Promoting Research Culture in the Campus</a:t>
          </a:r>
        </a:p>
      </dgm:t>
    </dgm:pt>
    <dgm:pt modelId="{AF523DD6-2FCD-484B-ADC3-23D05F8A2D32}" type="parTrans" cxnId="{65AB5107-68F4-4C6A-AE6A-B7D97257A175}">
      <dgm:prSet/>
      <dgm:spPr/>
      <dgm:t>
        <a:bodyPr/>
        <a:lstStyle/>
        <a:p>
          <a:endParaRPr lang="en-IN"/>
        </a:p>
      </dgm:t>
    </dgm:pt>
    <dgm:pt modelId="{A17336B9-0156-4B8F-9376-FBB3E6C10CD5}" type="sibTrans" cxnId="{65AB5107-68F4-4C6A-AE6A-B7D97257A175}">
      <dgm:prSet/>
      <dgm:spPr/>
      <dgm:t>
        <a:bodyPr/>
        <a:lstStyle/>
        <a:p>
          <a:endParaRPr lang="en-IN"/>
        </a:p>
      </dgm:t>
    </dgm:pt>
    <dgm:pt modelId="{5FC8EF2F-4BB9-4184-9FC4-261E87B6493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dirty="0">
              <a:solidFill>
                <a:schemeClr val="tx1"/>
              </a:solidFill>
            </a:rPr>
            <a:t>Developing and monitoring quality assurance, sustenance and enhancement strategies for students, staff and alumni</a:t>
          </a:r>
          <a:endParaRPr lang="en-IN" sz="2100" dirty="0">
            <a:solidFill>
              <a:schemeClr val="tx1"/>
            </a:solidFill>
          </a:endParaRPr>
        </a:p>
      </dgm:t>
    </dgm:pt>
    <dgm:pt modelId="{ACD4E515-E46C-4D50-A6FB-E082320BB2C0}" type="parTrans" cxnId="{F9A7993A-1D17-458F-8CB3-914D3F7148F1}">
      <dgm:prSet/>
      <dgm:spPr/>
      <dgm:t>
        <a:bodyPr/>
        <a:lstStyle/>
        <a:p>
          <a:endParaRPr lang="en-IN"/>
        </a:p>
      </dgm:t>
    </dgm:pt>
    <dgm:pt modelId="{7CD08F83-76A1-4EB2-99A4-42497668539E}" type="sibTrans" cxnId="{F9A7993A-1D17-458F-8CB3-914D3F7148F1}">
      <dgm:prSet/>
      <dgm:spPr/>
      <dgm:t>
        <a:bodyPr/>
        <a:lstStyle/>
        <a:p>
          <a:endParaRPr lang="en-IN"/>
        </a:p>
      </dgm:t>
    </dgm:pt>
    <dgm:pt modelId="{5BF91206-8456-4712-B2A8-CB72CCCECA2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dirty="0">
              <a:solidFill>
                <a:schemeClr val="tx1"/>
              </a:solidFill>
            </a:rPr>
            <a:t>Serving as a coordinating body for quality-related initiatives, including implementing best practices</a:t>
          </a:r>
          <a:endParaRPr lang="en-IN" sz="2100" dirty="0">
            <a:solidFill>
              <a:schemeClr val="tx1"/>
            </a:solidFill>
          </a:endParaRPr>
        </a:p>
      </dgm:t>
    </dgm:pt>
    <dgm:pt modelId="{21334131-01F8-46C5-9106-40697B68FCDD}" type="parTrans" cxnId="{3C6520AA-3917-42FA-BA06-10780D9EBEB0}">
      <dgm:prSet/>
      <dgm:spPr/>
      <dgm:t>
        <a:bodyPr/>
        <a:lstStyle/>
        <a:p>
          <a:endParaRPr lang="en-IN"/>
        </a:p>
      </dgm:t>
    </dgm:pt>
    <dgm:pt modelId="{31537D4A-209C-49CA-9B5A-1AE5AAF3E587}" type="sibTrans" cxnId="{3C6520AA-3917-42FA-BA06-10780D9EBEB0}">
      <dgm:prSet/>
      <dgm:spPr/>
      <dgm:t>
        <a:bodyPr/>
        <a:lstStyle/>
        <a:p>
          <a:endParaRPr lang="en-IN"/>
        </a:p>
      </dgm:t>
    </dgm:pt>
    <dgm:pt modelId="{58A2CB6B-B031-433A-B7FF-F5401D9DD306}" type="pres">
      <dgm:prSet presAssocID="{7BA5A2B9-787C-4074-BFAF-D2829DA44A02}" presName="root" presStyleCnt="0">
        <dgm:presLayoutVars>
          <dgm:dir/>
          <dgm:resizeHandles val="exact"/>
        </dgm:presLayoutVars>
      </dgm:prSet>
      <dgm:spPr/>
    </dgm:pt>
    <dgm:pt modelId="{2839ACA4-B04C-49A5-B49D-BCD5AAFD182D}" type="pres">
      <dgm:prSet presAssocID="{7197FCA7-C574-455A-980C-C21B5FE1B29C}" presName="compNode" presStyleCnt="0"/>
      <dgm:spPr/>
    </dgm:pt>
    <dgm:pt modelId="{CFF3AF1E-2A1B-4CAB-BE13-31F99D2D6EBE}" type="pres">
      <dgm:prSet presAssocID="{7197FCA7-C574-455A-980C-C21B5FE1B29C}" presName="bgRect" presStyleLbl="bgShp" presStyleIdx="0" presStyleCnt="5"/>
      <dgm:spPr/>
    </dgm:pt>
    <dgm:pt modelId="{E25AF23F-859C-43AB-BDFC-E81896C6F690}" type="pres">
      <dgm:prSet presAssocID="{7197FCA7-C574-455A-980C-C21B5FE1B29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FF397102-3A99-4FED-A1E9-6E790E21AA89}" type="pres">
      <dgm:prSet presAssocID="{7197FCA7-C574-455A-980C-C21B5FE1B29C}" presName="spaceRect" presStyleCnt="0"/>
      <dgm:spPr/>
    </dgm:pt>
    <dgm:pt modelId="{3C54021B-E446-4383-8F4E-BFD5D289EFC3}" type="pres">
      <dgm:prSet presAssocID="{7197FCA7-C574-455A-980C-C21B5FE1B29C}" presName="parTx" presStyleLbl="revTx" presStyleIdx="0" presStyleCnt="5">
        <dgm:presLayoutVars>
          <dgm:chMax val="0"/>
          <dgm:chPref val="0"/>
        </dgm:presLayoutVars>
      </dgm:prSet>
      <dgm:spPr/>
    </dgm:pt>
    <dgm:pt modelId="{8D4983E4-065C-4ADC-9437-3F137F196B72}" type="pres">
      <dgm:prSet presAssocID="{1D6DF11D-D26C-4359-9E4C-3E53CBB2C038}" presName="sibTrans" presStyleCnt="0"/>
      <dgm:spPr/>
    </dgm:pt>
    <dgm:pt modelId="{882825DE-1846-49E5-919D-596ADD30ECD0}" type="pres">
      <dgm:prSet presAssocID="{98EF8E1A-E496-491F-A83B-7C142725FAF0}" presName="compNode" presStyleCnt="0"/>
      <dgm:spPr/>
    </dgm:pt>
    <dgm:pt modelId="{198A8CB2-0747-4A72-88E8-4A5CBC3636C1}" type="pres">
      <dgm:prSet presAssocID="{98EF8E1A-E496-491F-A83B-7C142725FAF0}" presName="bgRect" presStyleLbl="bgShp" presStyleIdx="1" presStyleCnt="5"/>
      <dgm:spPr/>
    </dgm:pt>
    <dgm:pt modelId="{E7FE7EE9-9A59-4B8F-9329-726A7D0B10DB}" type="pres">
      <dgm:prSet presAssocID="{98EF8E1A-E496-491F-A83B-7C142725FAF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1256FC5A-15FA-4A3B-A386-0DB5434FF7FD}" type="pres">
      <dgm:prSet presAssocID="{98EF8E1A-E496-491F-A83B-7C142725FAF0}" presName="spaceRect" presStyleCnt="0"/>
      <dgm:spPr/>
    </dgm:pt>
    <dgm:pt modelId="{ADC98A62-277D-411E-B55A-E5C9B9C6038A}" type="pres">
      <dgm:prSet presAssocID="{98EF8E1A-E496-491F-A83B-7C142725FAF0}" presName="parTx" presStyleLbl="revTx" presStyleIdx="1" presStyleCnt="5">
        <dgm:presLayoutVars>
          <dgm:chMax val="0"/>
          <dgm:chPref val="0"/>
        </dgm:presLayoutVars>
      </dgm:prSet>
      <dgm:spPr/>
    </dgm:pt>
    <dgm:pt modelId="{4403CAD8-1FE7-47D7-84ED-0C87CA37F4BA}" type="pres">
      <dgm:prSet presAssocID="{79225539-84C0-401A-B3E7-7E5B3CB64624}" presName="sibTrans" presStyleCnt="0"/>
      <dgm:spPr/>
    </dgm:pt>
    <dgm:pt modelId="{48374DA1-EDFB-45CD-A6A0-5DDFF263CFB6}" type="pres">
      <dgm:prSet presAssocID="{E0D0C7E2-C99A-4241-B4F7-6C3E258DE5CC}" presName="compNode" presStyleCnt="0"/>
      <dgm:spPr/>
    </dgm:pt>
    <dgm:pt modelId="{64C695FB-D4A4-4D57-86D1-BC438006664D}" type="pres">
      <dgm:prSet presAssocID="{E0D0C7E2-C99A-4241-B4F7-6C3E258DE5CC}" presName="bgRect" presStyleLbl="bgShp" presStyleIdx="2" presStyleCnt="5"/>
      <dgm:spPr/>
    </dgm:pt>
    <dgm:pt modelId="{3F23DA90-8FA8-4B9B-81E9-8455194ED48F}" type="pres">
      <dgm:prSet presAssocID="{E0D0C7E2-C99A-4241-B4F7-6C3E258DE5C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FCBACA0-D2F6-490C-B3DD-8378C661FC3B}" type="pres">
      <dgm:prSet presAssocID="{E0D0C7E2-C99A-4241-B4F7-6C3E258DE5CC}" presName="spaceRect" presStyleCnt="0"/>
      <dgm:spPr/>
    </dgm:pt>
    <dgm:pt modelId="{44C741FF-33D5-4D77-BA55-D92CAF62763C}" type="pres">
      <dgm:prSet presAssocID="{E0D0C7E2-C99A-4241-B4F7-6C3E258DE5CC}" presName="parTx" presStyleLbl="revTx" presStyleIdx="2" presStyleCnt="5">
        <dgm:presLayoutVars>
          <dgm:chMax val="0"/>
          <dgm:chPref val="0"/>
        </dgm:presLayoutVars>
      </dgm:prSet>
      <dgm:spPr/>
    </dgm:pt>
    <dgm:pt modelId="{B542F7D9-B230-41DC-8F58-9388183CFB94}" type="pres">
      <dgm:prSet presAssocID="{A17336B9-0156-4B8F-9376-FBB3E6C10CD5}" presName="sibTrans" presStyleCnt="0"/>
      <dgm:spPr/>
    </dgm:pt>
    <dgm:pt modelId="{BC4A0F95-6EAF-43B3-BD5C-51029D92EFC4}" type="pres">
      <dgm:prSet presAssocID="{5FC8EF2F-4BB9-4184-9FC4-261E87B64936}" presName="compNode" presStyleCnt="0"/>
      <dgm:spPr/>
    </dgm:pt>
    <dgm:pt modelId="{CCF664B9-99F2-407E-81C9-69DDE9AFD90E}" type="pres">
      <dgm:prSet presAssocID="{5FC8EF2F-4BB9-4184-9FC4-261E87B64936}" presName="bgRect" presStyleLbl="bgShp" presStyleIdx="3" presStyleCnt="5"/>
      <dgm:spPr/>
    </dgm:pt>
    <dgm:pt modelId="{D9E678B2-0C02-4206-88D4-2D02BA333BBE}" type="pres">
      <dgm:prSet presAssocID="{5FC8EF2F-4BB9-4184-9FC4-261E87B6493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B48F1504-EF35-4F27-BA56-337E8D21E1D0}" type="pres">
      <dgm:prSet presAssocID="{5FC8EF2F-4BB9-4184-9FC4-261E87B64936}" presName="spaceRect" presStyleCnt="0"/>
      <dgm:spPr/>
    </dgm:pt>
    <dgm:pt modelId="{03CCED57-36A4-4774-BE72-9A803CCEC480}" type="pres">
      <dgm:prSet presAssocID="{5FC8EF2F-4BB9-4184-9FC4-261E87B64936}" presName="parTx" presStyleLbl="revTx" presStyleIdx="3" presStyleCnt="5">
        <dgm:presLayoutVars>
          <dgm:chMax val="0"/>
          <dgm:chPref val="0"/>
        </dgm:presLayoutVars>
      </dgm:prSet>
      <dgm:spPr/>
    </dgm:pt>
    <dgm:pt modelId="{1D1E58BB-FA70-4EEE-A392-EB230B1ED0F4}" type="pres">
      <dgm:prSet presAssocID="{7CD08F83-76A1-4EB2-99A4-42497668539E}" presName="sibTrans" presStyleCnt="0"/>
      <dgm:spPr/>
    </dgm:pt>
    <dgm:pt modelId="{F61886F5-129D-4925-97E1-D8F9A6161E38}" type="pres">
      <dgm:prSet presAssocID="{5BF91206-8456-4712-B2A8-CB72CCCECA27}" presName="compNode" presStyleCnt="0"/>
      <dgm:spPr/>
    </dgm:pt>
    <dgm:pt modelId="{8AC8D526-48D7-4380-A686-77A057ECCE84}" type="pres">
      <dgm:prSet presAssocID="{5BF91206-8456-4712-B2A8-CB72CCCECA27}" presName="bgRect" presStyleLbl="bgShp" presStyleIdx="4" presStyleCnt="5"/>
      <dgm:spPr/>
    </dgm:pt>
    <dgm:pt modelId="{40E3FE90-E08C-421A-9F9E-4F403B577EA3}" type="pres">
      <dgm:prSet presAssocID="{5BF91206-8456-4712-B2A8-CB72CCCECA2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755B5B23-5DD1-4137-A321-53F6D78541D3}" type="pres">
      <dgm:prSet presAssocID="{5BF91206-8456-4712-B2A8-CB72CCCECA27}" presName="spaceRect" presStyleCnt="0"/>
      <dgm:spPr/>
    </dgm:pt>
    <dgm:pt modelId="{13E1A81A-BB49-49EF-ACAE-091FF4C08011}" type="pres">
      <dgm:prSet presAssocID="{5BF91206-8456-4712-B2A8-CB72CCCECA2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5AB5107-68F4-4C6A-AE6A-B7D97257A175}" srcId="{7BA5A2B9-787C-4074-BFAF-D2829DA44A02}" destId="{E0D0C7E2-C99A-4241-B4F7-6C3E258DE5CC}" srcOrd="2" destOrd="0" parTransId="{AF523DD6-2FCD-484B-ADC3-23D05F8A2D32}" sibTransId="{A17336B9-0156-4B8F-9376-FBB3E6C10CD5}"/>
    <dgm:cxn modelId="{88C9D80E-73F1-4F49-8D0C-6C566DC722E7}" type="presOf" srcId="{7BA5A2B9-787C-4074-BFAF-D2829DA44A02}" destId="{58A2CB6B-B031-433A-B7FF-F5401D9DD306}" srcOrd="0" destOrd="0" presId="urn:microsoft.com/office/officeart/2018/2/layout/IconVerticalSolidList"/>
    <dgm:cxn modelId="{DBF0EC19-6AE3-4725-B142-960B96079FFF}" srcId="{7BA5A2B9-787C-4074-BFAF-D2829DA44A02}" destId="{7197FCA7-C574-455A-980C-C21B5FE1B29C}" srcOrd="0" destOrd="0" parTransId="{AB348884-8CB2-447F-83E0-E27AFFC2909D}" sibTransId="{1D6DF11D-D26C-4359-9E4C-3E53CBB2C038}"/>
    <dgm:cxn modelId="{F9A7993A-1D17-458F-8CB3-914D3F7148F1}" srcId="{7BA5A2B9-787C-4074-BFAF-D2829DA44A02}" destId="{5FC8EF2F-4BB9-4184-9FC4-261E87B64936}" srcOrd="3" destOrd="0" parTransId="{ACD4E515-E46C-4D50-A6FB-E082320BB2C0}" sibTransId="{7CD08F83-76A1-4EB2-99A4-42497668539E}"/>
    <dgm:cxn modelId="{F0AF3F65-2AEC-4036-96A5-9834D3A5FFCC}" type="presOf" srcId="{5FC8EF2F-4BB9-4184-9FC4-261E87B64936}" destId="{03CCED57-36A4-4774-BE72-9A803CCEC480}" srcOrd="0" destOrd="0" presId="urn:microsoft.com/office/officeart/2018/2/layout/IconVerticalSolidList"/>
    <dgm:cxn modelId="{616E086C-7D44-4FEF-906C-463F66F85A99}" srcId="{7BA5A2B9-787C-4074-BFAF-D2829DA44A02}" destId="{98EF8E1A-E496-491F-A83B-7C142725FAF0}" srcOrd="1" destOrd="0" parTransId="{F6BAEEDB-7D58-4F46-A53E-A25227C273F4}" sibTransId="{79225539-84C0-401A-B3E7-7E5B3CB64624}"/>
    <dgm:cxn modelId="{3C6520AA-3917-42FA-BA06-10780D9EBEB0}" srcId="{7BA5A2B9-787C-4074-BFAF-D2829DA44A02}" destId="{5BF91206-8456-4712-B2A8-CB72CCCECA27}" srcOrd="4" destOrd="0" parTransId="{21334131-01F8-46C5-9106-40697B68FCDD}" sibTransId="{31537D4A-209C-49CA-9B5A-1AE5AAF3E587}"/>
    <dgm:cxn modelId="{AB47E4AA-616E-4C04-BFBF-C0A5AE9C7333}" type="presOf" srcId="{5BF91206-8456-4712-B2A8-CB72CCCECA27}" destId="{13E1A81A-BB49-49EF-ACAE-091FF4C08011}" srcOrd="0" destOrd="0" presId="urn:microsoft.com/office/officeart/2018/2/layout/IconVerticalSolidList"/>
    <dgm:cxn modelId="{3B6286B4-2E04-4B4B-906B-6790D000EB95}" type="presOf" srcId="{98EF8E1A-E496-491F-A83B-7C142725FAF0}" destId="{ADC98A62-277D-411E-B55A-E5C9B9C6038A}" srcOrd="0" destOrd="0" presId="urn:microsoft.com/office/officeart/2018/2/layout/IconVerticalSolidList"/>
    <dgm:cxn modelId="{FB0048D2-F492-4CA0-B425-55AEABB79187}" type="presOf" srcId="{E0D0C7E2-C99A-4241-B4F7-6C3E258DE5CC}" destId="{44C741FF-33D5-4D77-BA55-D92CAF62763C}" srcOrd="0" destOrd="0" presId="urn:microsoft.com/office/officeart/2018/2/layout/IconVerticalSolidList"/>
    <dgm:cxn modelId="{3EF9FBDB-3040-446B-9876-7552524A3DDD}" type="presOf" srcId="{7197FCA7-C574-455A-980C-C21B5FE1B29C}" destId="{3C54021B-E446-4383-8F4E-BFD5D289EFC3}" srcOrd="0" destOrd="0" presId="urn:microsoft.com/office/officeart/2018/2/layout/IconVerticalSolidList"/>
    <dgm:cxn modelId="{4513A73C-B1A7-40DA-AA02-74F3E7C56516}" type="presParOf" srcId="{58A2CB6B-B031-433A-B7FF-F5401D9DD306}" destId="{2839ACA4-B04C-49A5-B49D-BCD5AAFD182D}" srcOrd="0" destOrd="0" presId="urn:microsoft.com/office/officeart/2018/2/layout/IconVerticalSolidList"/>
    <dgm:cxn modelId="{426183C1-EC73-4D86-8C3A-7CF39853E57E}" type="presParOf" srcId="{2839ACA4-B04C-49A5-B49D-BCD5AAFD182D}" destId="{CFF3AF1E-2A1B-4CAB-BE13-31F99D2D6EBE}" srcOrd="0" destOrd="0" presId="urn:microsoft.com/office/officeart/2018/2/layout/IconVerticalSolidList"/>
    <dgm:cxn modelId="{8FFFE3EC-7719-456D-8543-A5D8D01C47C9}" type="presParOf" srcId="{2839ACA4-B04C-49A5-B49D-BCD5AAFD182D}" destId="{E25AF23F-859C-43AB-BDFC-E81896C6F690}" srcOrd="1" destOrd="0" presId="urn:microsoft.com/office/officeart/2018/2/layout/IconVerticalSolidList"/>
    <dgm:cxn modelId="{A5970A6D-5F5B-4658-A2A6-D3584DCC0BDE}" type="presParOf" srcId="{2839ACA4-B04C-49A5-B49D-BCD5AAFD182D}" destId="{FF397102-3A99-4FED-A1E9-6E790E21AA89}" srcOrd="2" destOrd="0" presId="urn:microsoft.com/office/officeart/2018/2/layout/IconVerticalSolidList"/>
    <dgm:cxn modelId="{CF46ED4E-C67F-437A-A674-5273CDDAADE6}" type="presParOf" srcId="{2839ACA4-B04C-49A5-B49D-BCD5AAFD182D}" destId="{3C54021B-E446-4383-8F4E-BFD5D289EFC3}" srcOrd="3" destOrd="0" presId="urn:microsoft.com/office/officeart/2018/2/layout/IconVerticalSolidList"/>
    <dgm:cxn modelId="{010D0BDB-BCE9-4BDA-93CC-DD05BB17BB47}" type="presParOf" srcId="{58A2CB6B-B031-433A-B7FF-F5401D9DD306}" destId="{8D4983E4-065C-4ADC-9437-3F137F196B72}" srcOrd="1" destOrd="0" presId="urn:microsoft.com/office/officeart/2018/2/layout/IconVerticalSolidList"/>
    <dgm:cxn modelId="{BEC7DE6A-04B2-4324-AFAF-B799BB7056DE}" type="presParOf" srcId="{58A2CB6B-B031-433A-B7FF-F5401D9DD306}" destId="{882825DE-1846-49E5-919D-596ADD30ECD0}" srcOrd="2" destOrd="0" presId="urn:microsoft.com/office/officeart/2018/2/layout/IconVerticalSolidList"/>
    <dgm:cxn modelId="{1CF5879C-4F21-4B6F-B69B-E8433A0FFCC3}" type="presParOf" srcId="{882825DE-1846-49E5-919D-596ADD30ECD0}" destId="{198A8CB2-0747-4A72-88E8-4A5CBC3636C1}" srcOrd="0" destOrd="0" presId="urn:microsoft.com/office/officeart/2018/2/layout/IconVerticalSolidList"/>
    <dgm:cxn modelId="{02B24547-146E-464B-998E-A993F7ED0E6B}" type="presParOf" srcId="{882825DE-1846-49E5-919D-596ADD30ECD0}" destId="{E7FE7EE9-9A59-4B8F-9329-726A7D0B10DB}" srcOrd="1" destOrd="0" presId="urn:microsoft.com/office/officeart/2018/2/layout/IconVerticalSolidList"/>
    <dgm:cxn modelId="{A0B5DB5C-9707-4285-9868-5FF33FE68B23}" type="presParOf" srcId="{882825DE-1846-49E5-919D-596ADD30ECD0}" destId="{1256FC5A-15FA-4A3B-A386-0DB5434FF7FD}" srcOrd="2" destOrd="0" presId="urn:microsoft.com/office/officeart/2018/2/layout/IconVerticalSolidList"/>
    <dgm:cxn modelId="{0938A417-1122-4F88-B571-CA1BD0549820}" type="presParOf" srcId="{882825DE-1846-49E5-919D-596ADD30ECD0}" destId="{ADC98A62-277D-411E-B55A-E5C9B9C6038A}" srcOrd="3" destOrd="0" presId="urn:microsoft.com/office/officeart/2018/2/layout/IconVerticalSolidList"/>
    <dgm:cxn modelId="{51B02377-3927-4416-B0EC-0C9A9A86E56A}" type="presParOf" srcId="{58A2CB6B-B031-433A-B7FF-F5401D9DD306}" destId="{4403CAD8-1FE7-47D7-84ED-0C87CA37F4BA}" srcOrd="3" destOrd="0" presId="urn:microsoft.com/office/officeart/2018/2/layout/IconVerticalSolidList"/>
    <dgm:cxn modelId="{3BA04DE1-8253-4E9F-A7E1-A338D9733C08}" type="presParOf" srcId="{58A2CB6B-B031-433A-B7FF-F5401D9DD306}" destId="{48374DA1-EDFB-45CD-A6A0-5DDFF263CFB6}" srcOrd="4" destOrd="0" presId="urn:microsoft.com/office/officeart/2018/2/layout/IconVerticalSolidList"/>
    <dgm:cxn modelId="{4BF4E325-39FE-4109-8FF3-DC91E3CD22AD}" type="presParOf" srcId="{48374DA1-EDFB-45CD-A6A0-5DDFF263CFB6}" destId="{64C695FB-D4A4-4D57-86D1-BC438006664D}" srcOrd="0" destOrd="0" presId="urn:microsoft.com/office/officeart/2018/2/layout/IconVerticalSolidList"/>
    <dgm:cxn modelId="{EDD84255-A0C2-4CAC-9EF5-ABF49DC3C0E1}" type="presParOf" srcId="{48374DA1-EDFB-45CD-A6A0-5DDFF263CFB6}" destId="{3F23DA90-8FA8-4B9B-81E9-8455194ED48F}" srcOrd="1" destOrd="0" presId="urn:microsoft.com/office/officeart/2018/2/layout/IconVerticalSolidList"/>
    <dgm:cxn modelId="{D75A0835-DCBF-4794-912C-719F21F04FBB}" type="presParOf" srcId="{48374DA1-EDFB-45CD-A6A0-5DDFF263CFB6}" destId="{4FCBACA0-D2F6-490C-B3DD-8378C661FC3B}" srcOrd="2" destOrd="0" presId="urn:microsoft.com/office/officeart/2018/2/layout/IconVerticalSolidList"/>
    <dgm:cxn modelId="{D20C7F34-49D9-40F6-8264-C053DF0AEF95}" type="presParOf" srcId="{48374DA1-EDFB-45CD-A6A0-5DDFF263CFB6}" destId="{44C741FF-33D5-4D77-BA55-D92CAF62763C}" srcOrd="3" destOrd="0" presId="urn:microsoft.com/office/officeart/2018/2/layout/IconVerticalSolidList"/>
    <dgm:cxn modelId="{A91A434A-E3F8-4119-9CBA-8E156CCE55B2}" type="presParOf" srcId="{58A2CB6B-B031-433A-B7FF-F5401D9DD306}" destId="{B542F7D9-B230-41DC-8F58-9388183CFB94}" srcOrd="5" destOrd="0" presId="urn:microsoft.com/office/officeart/2018/2/layout/IconVerticalSolidList"/>
    <dgm:cxn modelId="{BDE9B446-CB6D-4752-83FA-1F2F2BAFD9D9}" type="presParOf" srcId="{58A2CB6B-B031-433A-B7FF-F5401D9DD306}" destId="{BC4A0F95-6EAF-43B3-BD5C-51029D92EFC4}" srcOrd="6" destOrd="0" presId="urn:microsoft.com/office/officeart/2018/2/layout/IconVerticalSolidList"/>
    <dgm:cxn modelId="{DF59119C-6D91-4E63-BC6B-06384452282D}" type="presParOf" srcId="{BC4A0F95-6EAF-43B3-BD5C-51029D92EFC4}" destId="{CCF664B9-99F2-407E-81C9-69DDE9AFD90E}" srcOrd="0" destOrd="0" presId="urn:microsoft.com/office/officeart/2018/2/layout/IconVerticalSolidList"/>
    <dgm:cxn modelId="{079DC0D1-7501-4261-A515-5B2D7CAEB196}" type="presParOf" srcId="{BC4A0F95-6EAF-43B3-BD5C-51029D92EFC4}" destId="{D9E678B2-0C02-4206-88D4-2D02BA333BBE}" srcOrd="1" destOrd="0" presId="urn:microsoft.com/office/officeart/2018/2/layout/IconVerticalSolidList"/>
    <dgm:cxn modelId="{0B6BAABE-0D6F-4C8B-906A-49551DF7D74B}" type="presParOf" srcId="{BC4A0F95-6EAF-43B3-BD5C-51029D92EFC4}" destId="{B48F1504-EF35-4F27-BA56-337E8D21E1D0}" srcOrd="2" destOrd="0" presId="urn:microsoft.com/office/officeart/2018/2/layout/IconVerticalSolidList"/>
    <dgm:cxn modelId="{1A715CF1-E4C6-48ED-8DEE-5DBD8DB52F78}" type="presParOf" srcId="{BC4A0F95-6EAF-43B3-BD5C-51029D92EFC4}" destId="{03CCED57-36A4-4774-BE72-9A803CCEC480}" srcOrd="3" destOrd="0" presId="urn:microsoft.com/office/officeart/2018/2/layout/IconVerticalSolidList"/>
    <dgm:cxn modelId="{FB86306F-DFD3-430D-89AA-AC2F311A2166}" type="presParOf" srcId="{58A2CB6B-B031-433A-B7FF-F5401D9DD306}" destId="{1D1E58BB-FA70-4EEE-A392-EB230B1ED0F4}" srcOrd="7" destOrd="0" presId="urn:microsoft.com/office/officeart/2018/2/layout/IconVerticalSolidList"/>
    <dgm:cxn modelId="{816E98F8-1F83-4C9D-AAE5-A9669CE1F8C7}" type="presParOf" srcId="{58A2CB6B-B031-433A-B7FF-F5401D9DD306}" destId="{F61886F5-129D-4925-97E1-D8F9A6161E38}" srcOrd="8" destOrd="0" presId="urn:microsoft.com/office/officeart/2018/2/layout/IconVerticalSolidList"/>
    <dgm:cxn modelId="{B452420F-4975-4E19-9068-3A9A4BB101A7}" type="presParOf" srcId="{F61886F5-129D-4925-97E1-D8F9A6161E38}" destId="{8AC8D526-48D7-4380-A686-77A057ECCE84}" srcOrd="0" destOrd="0" presId="urn:microsoft.com/office/officeart/2018/2/layout/IconVerticalSolidList"/>
    <dgm:cxn modelId="{BEC6EBCB-3A86-4FAB-9A7A-E26FBCFCC433}" type="presParOf" srcId="{F61886F5-129D-4925-97E1-D8F9A6161E38}" destId="{40E3FE90-E08C-421A-9F9E-4F403B577EA3}" srcOrd="1" destOrd="0" presId="urn:microsoft.com/office/officeart/2018/2/layout/IconVerticalSolidList"/>
    <dgm:cxn modelId="{51EBACAD-A4BB-496D-9B18-838B439F2993}" type="presParOf" srcId="{F61886F5-129D-4925-97E1-D8F9A6161E38}" destId="{755B5B23-5DD1-4137-A321-53F6D78541D3}" srcOrd="2" destOrd="0" presId="urn:microsoft.com/office/officeart/2018/2/layout/IconVerticalSolidList"/>
    <dgm:cxn modelId="{24CC6F96-52F1-4D1E-AAC0-2427DF2565A1}" type="presParOf" srcId="{F61886F5-129D-4925-97E1-D8F9A6161E38}" destId="{13E1A81A-BB49-49EF-ACAE-091FF4C0801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A350E9-2F7C-47ED-A6C6-BF3399282274}" type="doc">
      <dgm:prSet loTypeId="urn:microsoft.com/office/officeart/2005/8/layout/arrow2" loCatId="process" qsTypeId="urn:microsoft.com/office/officeart/2005/8/quickstyle/simple1" qsCatId="simple" csTypeId="urn:microsoft.com/office/officeart/2005/8/colors/accent2_2" csCatId="accent2" phldr="1"/>
      <dgm:spPr/>
    </dgm:pt>
    <dgm:pt modelId="{5329695C-012D-47D9-9E5D-83C551A0546A}">
      <dgm:prSet phldr="0"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Arial"/>
              <a:cs typeface="Arial"/>
            </a:rPr>
            <a:t>Phased Implementation of National Education Policy (NEP) 2020 with new </a:t>
          </a:r>
          <a:r>
            <a:rPr lang="en-US" b="1" dirty="0" err="1">
              <a:solidFill>
                <a:schemeClr val="tx1"/>
              </a:solidFill>
              <a:latin typeface="Arial"/>
              <a:cs typeface="Arial"/>
            </a:rPr>
            <a:t>programmes</a:t>
          </a:r>
          <a:r>
            <a:rPr lang="en-US" b="1" dirty="0">
              <a:solidFill>
                <a:schemeClr val="tx1"/>
              </a:solidFill>
              <a:latin typeface="Arial"/>
              <a:cs typeface="Arial"/>
            </a:rPr>
            <a:t> being offered under multiple-ENTRY and EXIT options from academic year 2023-24</a:t>
          </a:r>
          <a:endParaRPr lang="en-US" b="1" dirty="0">
            <a:solidFill>
              <a:schemeClr val="tx1"/>
            </a:solidFill>
            <a:latin typeface="Arial"/>
          </a:endParaRPr>
        </a:p>
      </dgm:t>
    </dgm:pt>
    <dgm:pt modelId="{A5ED6F23-A567-4D89-9DA8-9F294CBD8561}" type="parTrans" cxnId="{DFAC06B8-4FEE-4915-BDAB-D9B653470A33}">
      <dgm:prSet/>
      <dgm:spPr/>
      <dgm:t>
        <a:bodyPr/>
        <a:lstStyle/>
        <a:p>
          <a:endParaRPr lang="en-IN"/>
        </a:p>
      </dgm:t>
    </dgm:pt>
    <dgm:pt modelId="{04A9E1FC-7EE8-48D5-9601-76B951DE2D33}" type="sibTrans" cxnId="{DFAC06B8-4FEE-4915-BDAB-D9B653470A33}">
      <dgm:prSet/>
      <dgm:spPr/>
      <dgm:t>
        <a:bodyPr/>
        <a:lstStyle/>
        <a:p>
          <a:endParaRPr lang="en-IN"/>
        </a:p>
      </dgm:t>
    </dgm:pt>
    <dgm:pt modelId="{9C5A14D7-ADB7-4218-A9DA-C6B55EA464CF}">
      <dgm:prSet phldr="0"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Arial"/>
              <a:cs typeface="Arial"/>
            </a:rPr>
            <a:t>Introduction of Semester and Credit Based System</a:t>
          </a:r>
          <a:endParaRPr lang="en-US" b="1" dirty="0">
            <a:solidFill>
              <a:schemeClr val="tx1"/>
            </a:solidFill>
            <a:latin typeface="Arial"/>
          </a:endParaRPr>
        </a:p>
      </dgm:t>
    </dgm:pt>
    <dgm:pt modelId="{8132C51B-DBE5-432B-93D7-27748B1745D1}" type="parTrans" cxnId="{BE81EE16-BA28-45C6-965E-74CC295DAF13}">
      <dgm:prSet/>
      <dgm:spPr/>
      <dgm:t>
        <a:bodyPr/>
        <a:lstStyle/>
        <a:p>
          <a:endParaRPr lang="en-IN"/>
        </a:p>
      </dgm:t>
    </dgm:pt>
    <dgm:pt modelId="{B8C161D5-27DE-4619-9682-0C91D63DD35F}" type="sibTrans" cxnId="{BE81EE16-BA28-45C6-965E-74CC295DAF13}">
      <dgm:prSet/>
      <dgm:spPr/>
      <dgm:t>
        <a:bodyPr/>
        <a:lstStyle/>
        <a:p>
          <a:endParaRPr lang="en-IN"/>
        </a:p>
      </dgm:t>
    </dgm:pt>
    <dgm:pt modelId="{DCB351D6-C457-4638-8C09-23C8C49E46DF}">
      <dgm:prSet phldr="0"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Arial"/>
              <a:cs typeface="Arial"/>
            </a:rPr>
            <a:t>Implementation of a Choice-based Credit System   (CBCS) from academic year 2019-20</a:t>
          </a:r>
          <a:endParaRPr lang="en-US" b="1" dirty="0">
            <a:solidFill>
              <a:schemeClr val="tx1"/>
            </a:solidFill>
            <a:latin typeface="Arial"/>
          </a:endParaRPr>
        </a:p>
      </dgm:t>
    </dgm:pt>
    <dgm:pt modelId="{5A563944-5920-4460-AD33-954E96964CC0}" type="parTrans" cxnId="{3D8BB925-6FFF-4BEE-A9E3-D99D07310BB1}">
      <dgm:prSet/>
      <dgm:spPr/>
      <dgm:t>
        <a:bodyPr/>
        <a:lstStyle/>
        <a:p>
          <a:endParaRPr lang="en-IN"/>
        </a:p>
      </dgm:t>
    </dgm:pt>
    <dgm:pt modelId="{45319FAD-0595-4920-A09A-805BA7F096D8}" type="sibTrans" cxnId="{3D8BB925-6FFF-4BEE-A9E3-D99D07310BB1}">
      <dgm:prSet/>
      <dgm:spPr/>
      <dgm:t>
        <a:bodyPr/>
        <a:lstStyle/>
        <a:p>
          <a:endParaRPr lang="en-IN"/>
        </a:p>
      </dgm:t>
    </dgm:pt>
    <dgm:pt modelId="{7CD32AAC-3299-4381-91FB-3C617E8834CA}">
      <dgm:prSet phldr="0"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Arial"/>
              <a:cs typeface="Arial"/>
            </a:rPr>
            <a:t>Implementation of Learning Outcome Based Curriculum Framework       (LOCF) from academic year 2020-21</a:t>
          </a:r>
          <a:endParaRPr lang="en-US" b="1" dirty="0">
            <a:solidFill>
              <a:schemeClr val="tx1"/>
            </a:solidFill>
            <a:latin typeface="Arial"/>
          </a:endParaRPr>
        </a:p>
      </dgm:t>
    </dgm:pt>
    <dgm:pt modelId="{0166522C-EFA0-4F99-8C00-A31F82E48AA8}" type="parTrans" cxnId="{8A02CB82-B0B8-4FFC-8150-FF2AB50733ED}">
      <dgm:prSet/>
      <dgm:spPr/>
      <dgm:t>
        <a:bodyPr/>
        <a:lstStyle/>
        <a:p>
          <a:endParaRPr lang="en-IN"/>
        </a:p>
      </dgm:t>
    </dgm:pt>
    <dgm:pt modelId="{F2C940E3-2018-4C91-B2C1-AC9609B242F9}" type="sibTrans" cxnId="{8A02CB82-B0B8-4FFC-8150-FF2AB50733ED}">
      <dgm:prSet/>
      <dgm:spPr/>
      <dgm:t>
        <a:bodyPr/>
        <a:lstStyle/>
        <a:p>
          <a:endParaRPr lang="en-IN"/>
        </a:p>
      </dgm:t>
    </dgm:pt>
    <dgm:pt modelId="{20C87647-EEE1-4F17-956E-15F61C939B08}">
      <dgm:prSet phldr="0"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Arial"/>
              <a:cs typeface="Arial"/>
            </a:rPr>
            <a:t>Implementation of Outcome Based Education                    (OBE) from academic year 2021-22</a:t>
          </a:r>
        </a:p>
      </dgm:t>
    </dgm:pt>
    <dgm:pt modelId="{F4E00E2E-0A49-4368-8F54-48D433C3CB54}" type="parTrans" cxnId="{61E90D3D-C995-4194-9882-A9E472CCAE93}">
      <dgm:prSet/>
      <dgm:spPr/>
      <dgm:t>
        <a:bodyPr/>
        <a:lstStyle/>
        <a:p>
          <a:endParaRPr lang="en-IN"/>
        </a:p>
      </dgm:t>
    </dgm:pt>
    <dgm:pt modelId="{4F41F531-8FDA-4876-8AF4-C4D50A8932C2}" type="sibTrans" cxnId="{61E90D3D-C995-4194-9882-A9E472CCAE93}">
      <dgm:prSet/>
      <dgm:spPr/>
      <dgm:t>
        <a:bodyPr/>
        <a:lstStyle/>
        <a:p>
          <a:endParaRPr lang="en-IN"/>
        </a:p>
      </dgm:t>
    </dgm:pt>
    <dgm:pt modelId="{F3B05994-D444-40CD-93A4-8D0283A93E77}" type="pres">
      <dgm:prSet presAssocID="{4AA350E9-2F7C-47ED-A6C6-BF3399282274}" presName="arrowDiagram" presStyleCnt="0">
        <dgm:presLayoutVars>
          <dgm:chMax val="5"/>
          <dgm:dir/>
          <dgm:resizeHandles val="exact"/>
        </dgm:presLayoutVars>
      </dgm:prSet>
      <dgm:spPr/>
    </dgm:pt>
    <dgm:pt modelId="{58DE2F60-4572-4AAF-8BF9-AA36491EF766}" type="pres">
      <dgm:prSet presAssocID="{4AA350E9-2F7C-47ED-A6C6-BF3399282274}" presName="arrow" presStyleLbl="bgShp" presStyleIdx="0" presStyleCnt="1" custScaleX="106047" custScaleY="100000" custLinFactNeighborX="-3812" custLinFactNeighborY="-4020"/>
      <dgm:spPr>
        <a:solidFill>
          <a:schemeClr val="accent4">
            <a:lumMod val="40000"/>
            <a:lumOff val="60000"/>
          </a:schemeClr>
        </a:solidFill>
      </dgm:spPr>
    </dgm:pt>
    <dgm:pt modelId="{C58FF843-838F-4BF9-AD63-BF5D6716654B}" type="pres">
      <dgm:prSet presAssocID="{4AA350E9-2F7C-47ED-A6C6-BF3399282274}" presName="arrowDiagram5" presStyleCnt="0"/>
      <dgm:spPr/>
    </dgm:pt>
    <dgm:pt modelId="{F429905B-A482-4446-BE1A-F068F2B33EC2}" type="pres">
      <dgm:prSet presAssocID="{9C5A14D7-ADB7-4218-A9DA-C6B55EA464CF}" presName="bullet5a" presStyleLbl="node1" presStyleIdx="0" presStyleCnt="5"/>
      <dgm:spPr/>
    </dgm:pt>
    <dgm:pt modelId="{8579AAF4-AE4B-42E4-A43C-D38EA9EC31EB}" type="pres">
      <dgm:prSet presAssocID="{9C5A14D7-ADB7-4218-A9DA-C6B55EA464CF}" presName="textBox5a" presStyleLbl="revTx" presStyleIdx="0" presStyleCnt="5">
        <dgm:presLayoutVars>
          <dgm:bulletEnabled val="1"/>
        </dgm:presLayoutVars>
      </dgm:prSet>
      <dgm:spPr/>
    </dgm:pt>
    <dgm:pt modelId="{3CDD49B1-EFC0-44B7-A423-5F9FE58DA1FC}" type="pres">
      <dgm:prSet presAssocID="{DCB351D6-C457-4638-8C09-23C8C49E46DF}" presName="bullet5b" presStyleLbl="node1" presStyleIdx="1" presStyleCnt="5"/>
      <dgm:spPr/>
    </dgm:pt>
    <dgm:pt modelId="{52863AC2-14BA-4227-BE6B-1C491E9B933C}" type="pres">
      <dgm:prSet presAssocID="{DCB351D6-C457-4638-8C09-23C8C49E46DF}" presName="textBox5b" presStyleLbl="revTx" presStyleIdx="1" presStyleCnt="5">
        <dgm:presLayoutVars>
          <dgm:bulletEnabled val="1"/>
        </dgm:presLayoutVars>
      </dgm:prSet>
      <dgm:spPr/>
    </dgm:pt>
    <dgm:pt modelId="{566B2A37-3AEF-46F7-AD7B-32233BCD3B65}" type="pres">
      <dgm:prSet presAssocID="{7CD32AAC-3299-4381-91FB-3C617E8834CA}" presName="bullet5c" presStyleLbl="node1" presStyleIdx="2" presStyleCnt="5"/>
      <dgm:spPr/>
    </dgm:pt>
    <dgm:pt modelId="{2A9F325F-7698-4396-AC6A-04B2DD43A86B}" type="pres">
      <dgm:prSet presAssocID="{7CD32AAC-3299-4381-91FB-3C617E8834CA}" presName="textBox5c" presStyleLbl="revTx" presStyleIdx="2" presStyleCnt="5">
        <dgm:presLayoutVars>
          <dgm:bulletEnabled val="1"/>
        </dgm:presLayoutVars>
      </dgm:prSet>
      <dgm:spPr/>
    </dgm:pt>
    <dgm:pt modelId="{A98FE719-9834-4960-A53F-B6DC3666290D}" type="pres">
      <dgm:prSet presAssocID="{20C87647-EEE1-4F17-956E-15F61C939B08}" presName="bullet5d" presStyleLbl="node1" presStyleIdx="3" presStyleCnt="5"/>
      <dgm:spPr/>
    </dgm:pt>
    <dgm:pt modelId="{990A3B9B-76A8-49AC-96EE-87AF38AF86E0}" type="pres">
      <dgm:prSet presAssocID="{20C87647-EEE1-4F17-956E-15F61C939B08}" presName="textBox5d" presStyleLbl="revTx" presStyleIdx="3" presStyleCnt="5">
        <dgm:presLayoutVars>
          <dgm:bulletEnabled val="1"/>
        </dgm:presLayoutVars>
      </dgm:prSet>
      <dgm:spPr/>
    </dgm:pt>
    <dgm:pt modelId="{DE3E34ED-B33A-4C11-9685-7624F4C796CF}" type="pres">
      <dgm:prSet presAssocID="{5329695C-012D-47D9-9E5D-83C551A0546A}" presName="bullet5e" presStyleLbl="node1" presStyleIdx="4" presStyleCnt="5"/>
      <dgm:spPr/>
    </dgm:pt>
    <dgm:pt modelId="{C4301295-33F7-4693-B021-CC2E583DE7ED}" type="pres">
      <dgm:prSet presAssocID="{5329695C-012D-47D9-9E5D-83C551A0546A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32C2A813-ACD5-4661-9BF3-60697C774F14}" type="presOf" srcId="{7CD32AAC-3299-4381-91FB-3C617E8834CA}" destId="{2A9F325F-7698-4396-AC6A-04B2DD43A86B}" srcOrd="0" destOrd="0" presId="urn:microsoft.com/office/officeart/2005/8/layout/arrow2"/>
    <dgm:cxn modelId="{BE81EE16-BA28-45C6-965E-74CC295DAF13}" srcId="{4AA350E9-2F7C-47ED-A6C6-BF3399282274}" destId="{9C5A14D7-ADB7-4218-A9DA-C6B55EA464CF}" srcOrd="0" destOrd="0" parTransId="{8132C51B-DBE5-432B-93D7-27748B1745D1}" sibTransId="{B8C161D5-27DE-4619-9682-0C91D63DD35F}"/>
    <dgm:cxn modelId="{3D8BB925-6FFF-4BEE-A9E3-D99D07310BB1}" srcId="{4AA350E9-2F7C-47ED-A6C6-BF3399282274}" destId="{DCB351D6-C457-4638-8C09-23C8C49E46DF}" srcOrd="1" destOrd="0" parTransId="{5A563944-5920-4460-AD33-954E96964CC0}" sibTransId="{45319FAD-0595-4920-A09A-805BA7F096D8}"/>
    <dgm:cxn modelId="{FB4FD62F-BE0E-4579-A2EE-8DEC18D50C4D}" type="presOf" srcId="{5329695C-012D-47D9-9E5D-83C551A0546A}" destId="{C4301295-33F7-4693-B021-CC2E583DE7ED}" srcOrd="0" destOrd="0" presId="urn:microsoft.com/office/officeart/2005/8/layout/arrow2"/>
    <dgm:cxn modelId="{61E90D3D-C995-4194-9882-A9E472CCAE93}" srcId="{4AA350E9-2F7C-47ED-A6C6-BF3399282274}" destId="{20C87647-EEE1-4F17-956E-15F61C939B08}" srcOrd="3" destOrd="0" parTransId="{F4E00E2E-0A49-4368-8F54-48D433C3CB54}" sibTransId="{4F41F531-8FDA-4876-8AF4-C4D50A8932C2}"/>
    <dgm:cxn modelId="{4A005680-6460-4869-BD48-001DD79DCEC7}" type="presOf" srcId="{9C5A14D7-ADB7-4218-A9DA-C6B55EA464CF}" destId="{8579AAF4-AE4B-42E4-A43C-D38EA9EC31EB}" srcOrd="0" destOrd="0" presId="urn:microsoft.com/office/officeart/2005/8/layout/arrow2"/>
    <dgm:cxn modelId="{8A02CB82-B0B8-4FFC-8150-FF2AB50733ED}" srcId="{4AA350E9-2F7C-47ED-A6C6-BF3399282274}" destId="{7CD32AAC-3299-4381-91FB-3C617E8834CA}" srcOrd="2" destOrd="0" parTransId="{0166522C-EFA0-4F99-8C00-A31F82E48AA8}" sibTransId="{F2C940E3-2018-4C91-B2C1-AC9609B242F9}"/>
    <dgm:cxn modelId="{51FD238A-6DB6-4619-BDB6-8E0BDDA554D6}" type="presOf" srcId="{DCB351D6-C457-4638-8C09-23C8C49E46DF}" destId="{52863AC2-14BA-4227-BE6B-1C491E9B933C}" srcOrd="0" destOrd="0" presId="urn:microsoft.com/office/officeart/2005/8/layout/arrow2"/>
    <dgm:cxn modelId="{B563ED9A-3E5D-43DD-B6D8-CF28729D179A}" type="presOf" srcId="{4AA350E9-2F7C-47ED-A6C6-BF3399282274}" destId="{F3B05994-D444-40CD-93A4-8D0283A93E77}" srcOrd="0" destOrd="0" presId="urn:microsoft.com/office/officeart/2005/8/layout/arrow2"/>
    <dgm:cxn modelId="{70678EB4-5B6E-4BAF-849C-6D371B9FC13E}" type="presOf" srcId="{20C87647-EEE1-4F17-956E-15F61C939B08}" destId="{990A3B9B-76A8-49AC-96EE-87AF38AF86E0}" srcOrd="0" destOrd="0" presId="urn:microsoft.com/office/officeart/2005/8/layout/arrow2"/>
    <dgm:cxn modelId="{DFAC06B8-4FEE-4915-BDAB-D9B653470A33}" srcId="{4AA350E9-2F7C-47ED-A6C6-BF3399282274}" destId="{5329695C-012D-47D9-9E5D-83C551A0546A}" srcOrd="4" destOrd="0" parTransId="{A5ED6F23-A567-4D89-9DA8-9F294CBD8561}" sibTransId="{04A9E1FC-7EE8-48D5-9601-76B951DE2D33}"/>
    <dgm:cxn modelId="{515E2708-BEB3-4181-B73C-BDACBB752A8F}" type="presParOf" srcId="{F3B05994-D444-40CD-93A4-8D0283A93E77}" destId="{58DE2F60-4572-4AAF-8BF9-AA36491EF766}" srcOrd="0" destOrd="0" presId="urn:microsoft.com/office/officeart/2005/8/layout/arrow2"/>
    <dgm:cxn modelId="{7B20CEDC-20DB-45B7-AEC1-326B5DC975B8}" type="presParOf" srcId="{F3B05994-D444-40CD-93A4-8D0283A93E77}" destId="{C58FF843-838F-4BF9-AD63-BF5D6716654B}" srcOrd="1" destOrd="0" presId="urn:microsoft.com/office/officeart/2005/8/layout/arrow2"/>
    <dgm:cxn modelId="{61B164EE-68C4-48B5-A533-98F4B370E732}" type="presParOf" srcId="{C58FF843-838F-4BF9-AD63-BF5D6716654B}" destId="{F429905B-A482-4446-BE1A-F068F2B33EC2}" srcOrd="0" destOrd="0" presId="urn:microsoft.com/office/officeart/2005/8/layout/arrow2"/>
    <dgm:cxn modelId="{93C63EC4-D9C0-4680-82CE-1E00C882D8FB}" type="presParOf" srcId="{C58FF843-838F-4BF9-AD63-BF5D6716654B}" destId="{8579AAF4-AE4B-42E4-A43C-D38EA9EC31EB}" srcOrd="1" destOrd="0" presId="urn:microsoft.com/office/officeart/2005/8/layout/arrow2"/>
    <dgm:cxn modelId="{66B9FF09-2F9B-4063-84F0-32420D8C833C}" type="presParOf" srcId="{C58FF843-838F-4BF9-AD63-BF5D6716654B}" destId="{3CDD49B1-EFC0-44B7-A423-5F9FE58DA1FC}" srcOrd="2" destOrd="0" presId="urn:microsoft.com/office/officeart/2005/8/layout/arrow2"/>
    <dgm:cxn modelId="{BD20613C-7107-4A79-9560-E3C15DAF254F}" type="presParOf" srcId="{C58FF843-838F-4BF9-AD63-BF5D6716654B}" destId="{52863AC2-14BA-4227-BE6B-1C491E9B933C}" srcOrd="3" destOrd="0" presId="urn:microsoft.com/office/officeart/2005/8/layout/arrow2"/>
    <dgm:cxn modelId="{078D25C6-8411-4BCF-B2AC-B21A87682C54}" type="presParOf" srcId="{C58FF843-838F-4BF9-AD63-BF5D6716654B}" destId="{566B2A37-3AEF-46F7-AD7B-32233BCD3B65}" srcOrd="4" destOrd="0" presId="urn:microsoft.com/office/officeart/2005/8/layout/arrow2"/>
    <dgm:cxn modelId="{C3021C2A-B959-4CEE-8807-F233783CE5CA}" type="presParOf" srcId="{C58FF843-838F-4BF9-AD63-BF5D6716654B}" destId="{2A9F325F-7698-4396-AC6A-04B2DD43A86B}" srcOrd="5" destOrd="0" presId="urn:microsoft.com/office/officeart/2005/8/layout/arrow2"/>
    <dgm:cxn modelId="{432DEE87-6670-4967-AB9E-3DCBAFEB921C}" type="presParOf" srcId="{C58FF843-838F-4BF9-AD63-BF5D6716654B}" destId="{A98FE719-9834-4960-A53F-B6DC3666290D}" srcOrd="6" destOrd="0" presId="urn:microsoft.com/office/officeart/2005/8/layout/arrow2"/>
    <dgm:cxn modelId="{49115A94-D017-4771-A6CF-DC2EA6708B60}" type="presParOf" srcId="{C58FF843-838F-4BF9-AD63-BF5D6716654B}" destId="{990A3B9B-76A8-49AC-96EE-87AF38AF86E0}" srcOrd="7" destOrd="0" presId="urn:microsoft.com/office/officeart/2005/8/layout/arrow2"/>
    <dgm:cxn modelId="{891D47F9-96B0-4BF2-B6E7-B8D9BEC91441}" type="presParOf" srcId="{C58FF843-838F-4BF9-AD63-BF5D6716654B}" destId="{DE3E34ED-B33A-4C11-9685-7624F4C796CF}" srcOrd="8" destOrd="0" presId="urn:microsoft.com/office/officeart/2005/8/layout/arrow2"/>
    <dgm:cxn modelId="{9356C1BB-E331-481B-B4D1-5DCD12B34773}" type="presParOf" srcId="{C58FF843-838F-4BF9-AD63-BF5D6716654B}" destId="{C4301295-33F7-4693-B021-CC2E583DE7ED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1EC215-7681-4555-B04E-A32D21A918B6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2301159-1FD0-46CA-ACDF-AA0CB849A3C1}">
      <dgm:prSet phldrT="[Text]"/>
      <dgm:spPr>
        <a:solidFill>
          <a:srgbClr val="00B050"/>
        </a:solidFill>
      </dgm:spPr>
      <dgm:t>
        <a:bodyPr/>
        <a:lstStyle/>
        <a:p>
          <a:r>
            <a:rPr lang="en-IN" dirty="0"/>
            <a:t>Feedback Mechanism</a:t>
          </a:r>
        </a:p>
      </dgm:t>
    </dgm:pt>
    <dgm:pt modelId="{04654AE9-24CA-4130-AEDF-72087BDBC51C}" type="parTrans" cxnId="{CD1BB8C1-4D28-4592-98F2-D0B1E2A50732}">
      <dgm:prSet/>
      <dgm:spPr/>
      <dgm:t>
        <a:bodyPr/>
        <a:lstStyle/>
        <a:p>
          <a:endParaRPr lang="en-IN"/>
        </a:p>
      </dgm:t>
    </dgm:pt>
    <dgm:pt modelId="{49397392-C4E7-497E-A0D1-C42A6F76B32E}" type="sibTrans" cxnId="{CD1BB8C1-4D28-4592-98F2-D0B1E2A50732}">
      <dgm:prSet/>
      <dgm:spPr/>
      <dgm:t>
        <a:bodyPr/>
        <a:lstStyle/>
        <a:p>
          <a:endParaRPr lang="en-IN"/>
        </a:p>
      </dgm:t>
    </dgm:pt>
    <dgm:pt modelId="{332EADA5-48CD-4295-B899-2273D0C054C1}">
      <dgm:prSet phldrT="[Text]"/>
      <dgm:spPr>
        <a:solidFill>
          <a:srgbClr val="FF0000"/>
        </a:solidFill>
      </dgm:spPr>
      <dgm:t>
        <a:bodyPr/>
        <a:lstStyle/>
        <a:p>
          <a:r>
            <a:rPr lang="en-IN" dirty="0"/>
            <a:t>NEP 2020</a:t>
          </a:r>
        </a:p>
      </dgm:t>
    </dgm:pt>
    <dgm:pt modelId="{5F137DFC-8253-4060-B310-C0DECB1A44D0}" type="parTrans" cxnId="{C3D00904-CC91-4FBA-B510-A5F2DD318DA3}">
      <dgm:prSet/>
      <dgm:spPr/>
      <dgm:t>
        <a:bodyPr/>
        <a:lstStyle/>
        <a:p>
          <a:endParaRPr lang="en-IN"/>
        </a:p>
      </dgm:t>
    </dgm:pt>
    <dgm:pt modelId="{9ABD3423-500C-4A15-80FB-ED86766C17C1}" type="sibTrans" cxnId="{C3D00904-CC91-4FBA-B510-A5F2DD318DA3}">
      <dgm:prSet/>
      <dgm:spPr/>
      <dgm:t>
        <a:bodyPr/>
        <a:lstStyle/>
        <a:p>
          <a:endParaRPr lang="en-IN"/>
        </a:p>
      </dgm:t>
    </dgm:pt>
    <dgm:pt modelId="{7102C534-A1F1-4E52-9B97-857FF24BC0A8}">
      <dgm:prSet phldrT="[Text]"/>
      <dgm:spPr>
        <a:solidFill>
          <a:srgbClr val="00B050"/>
        </a:solidFill>
      </dgm:spPr>
      <dgm:t>
        <a:bodyPr/>
        <a:lstStyle/>
        <a:p>
          <a:r>
            <a:rPr lang="en-IN" dirty="0"/>
            <a:t>SDGs</a:t>
          </a:r>
        </a:p>
      </dgm:t>
    </dgm:pt>
    <dgm:pt modelId="{48A56E14-3002-4793-87CD-1160B6C99816}" type="parTrans" cxnId="{7EFBE894-CD94-4E56-8343-0550025FD595}">
      <dgm:prSet/>
      <dgm:spPr/>
      <dgm:t>
        <a:bodyPr/>
        <a:lstStyle/>
        <a:p>
          <a:endParaRPr lang="en-IN"/>
        </a:p>
      </dgm:t>
    </dgm:pt>
    <dgm:pt modelId="{FD998A5F-2CE2-4666-B8B4-F5152218DB84}" type="sibTrans" cxnId="{7EFBE894-CD94-4E56-8343-0550025FD595}">
      <dgm:prSet/>
      <dgm:spPr/>
      <dgm:t>
        <a:bodyPr/>
        <a:lstStyle/>
        <a:p>
          <a:endParaRPr lang="en-IN"/>
        </a:p>
      </dgm:t>
    </dgm:pt>
    <dgm:pt modelId="{AE5CCDF5-9F6B-4C1B-956A-4585E97D1D20}">
      <dgm:prSet phldrT="[Text]"/>
      <dgm:spPr>
        <a:solidFill>
          <a:srgbClr val="FF0000"/>
        </a:solidFill>
      </dgm:spPr>
      <dgm:t>
        <a:bodyPr/>
        <a:lstStyle/>
        <a:p>
          <a:r>
            <a:rPr lang="en-IN" dirty="0"/>
            <a:t>IR 4.0</a:t>
          </a:r>
        </a:p>
      </dgm:t>
    </dgm:pt>
    <dgm:pt modelId="{9FBEBAA8-42D9-45D7-A31A-B1366597DAE4}" type="parTrans" cxnId="{9C30AB8D-B84F-4845-AC4E-3F00498ECADA}">
      <dgm:prSet/>
      <dgm:spPr/>
      <dgm:t>
        <a:bodyPr/>
        <a:lstStyle/>
        <a:p>
          <a:endParaRPr lang="en-IN"/>
        </a:p>
      </dgm:t>
    </dgm:pt>
    <dgm:pt modelId="{A6A25191-C515-49AA-9C00-1C669B8DB4BA}" type="sibTrans" cxnId="{9C30AB8D-B84F-4845-AC4E-3F00498ECADA}">
      <dgm:prSet/>
      <dgm:spPr/>
      <dgm:t>
        <a:bodyPr/>
        <a:lstStyle/>
        <a:p>
          <a:endParaRPr lang="en-IN"/>
        </a:p>
      </dgm:t>
    </dgm:pt>
    <dgm:pt modelId="{D44B201D-99A4-401C-8547-E9F3C4A20C85}">
      <dgm:prSet phldrT="[Text]"/>
      <dgm:spPr>
        <a:solidFill>
          <a:srgbClr val="00B050"/>
        </a:solidFill>
      </dgm:spPr>
      <dgm:t>
        <a:bodyPr/>
        <a:lstStyle/>
        <a:p>
          <a:r>
            <a:rPr lang="en-IN" dirty="0"/>
            <a:t>Centres of Excellence</a:t>
          </a:r>
        </a:p>
      </dgm:t>
    </dgm:pt>
    <dgm:pt modelId="{BECA2485-2C6E-4B92-80FC-EBB9E0091994}" type="parTrans" cxnId="{A1E0F680-AED5-47BC-8A8E-3376D9F0AFA4}">
      <dgm:prSet/>
      <dgm:spPr/>
      <dgm:t>
        <a:bodyPr/>
        <a:lstStyle/>
        <a:p>
          <a:endParaRPr lang="en-IN"/>
        </a:p>
      </dgm:t>
    </dgm:pt>
    <dgm:pt modelId="{A4530DB3-E6E7-4139-AC5F-3C471CE71648}" type="sibTrans" cxnId="{A1E0F680-AED5-47BC-8A8E-3376D9F0AFA4}">
      <dgm:prSet/>
      <dgm:spPr/>
      <dgm:t>
        <a:bodyPr/>
        <a:lstStyle/>
        <a:p>
          <a:endParaRPr lang="en-IN"/>
        </a:p>
      </dgm:t>
    </dgm:pt>
    <dgm:pt modelId="{9A5EF862-FDA2-4074-A9BA-0EEFEE7DFD98}">
      <dgm:prSet phldrT="[Text]"/>
      <dgm:spPr>
        <a:solidFill>
          <a:srgbClr val="00B050"/>
        </a:solidFill>
      </dgm:spPr>
      <dgm:t>
        <a:bodyPr/>
        <a:lstStyle/>
        <a:p>
          <a:r>
            <a:rPr lang="en-IN"/>
            <a:t>Indian </a:t>
          </a:r>
          <a:r>
            <a:rPr lang="en-IN" dirty="0"/>
            <a:t>Knowledge Systems</a:t>
          </a:r>
        </a:p>
      </dgm:t>
    </dgm:pt>
    <dgm:pt modelId="{FB8A063C-0F64-4F5A-BAED-27C2625AC8DB}" type="parTrans" cxnId="{CC4073F8-3F19-4AB6-A133-158A95DCB678}">
      <dgm:prSet/>
      <dgm:spPr/>
      <dgm:t>
        <a:bodyPr/>
        <a:lstStyle/>
        <a:p>
          <a:endParaRPr lang="en-IN"/>
        </a:p>
      </dgm:t>
    </dgm:pt>
    <dgm:pt modelId="{1E220E41-71E5-4348-A3C2-1620A50F6E5D}" type="sibTrans" cxnId="{CC4073F8-3F19-4AB6-A133-158A95DCB678}">
      <dgm:prSet/>
      <dgm:spPr/>
      <dgm:t>
        <a:bodyPr/>
        <a:lstStyle/>
        <a:p>
          <a:endParaRPr lang="en-IN"/>
        </a:p>
      </dgm:t>
    </dgm:pt>
    <dgm:pt modelId="{C209F053-996D-4156-9236-9B4EE90112DA}">
      <dgm:prSet phldrT="[Text]"/>
      <dgm:spPr>
        <a:solidFill>
          <a:srgbClr val="FF0000"/>
        </a:solidFill>
      </dgm:spPr>
      <dgm:t>
        <a:bodyPr/>
        <a:lstStyle/>
        <a:p>
          <a:r>
            <a:rPr lang="en-IN" dirty="0"/>
            <a:t>Outcome Based Education</a:t>
          </a:r>
        </a:p>
      </dgm:t>
    </dgm:pt>
    <dgm:pt modelId="{210E27CB-2789-44E9-9202-E21A050178FF}" type="parTrans" cxnId="{DA9484B6-E7C7-4BDB-B4AC-7241AA0E98BB}">
      <dgm:prSet/>
      <dgm:spPr/>
      <dgm:t>
        <a:bodyPr/>
        <a:lstStyle/>
        <a:p>
          <a:endParaRPr lang="en-IN"/>
        </a:p>
      </dgm:t>
    </dgm:pt>
    <dgm:pt modelId="{1D5DB3D7-5524-4D6E-9C80-699607BD8265}" type="sibTrans" cxnId="{DA9484B6-E7C7-4BDB-B4AC-7241AA0E98BB}">
      <dgm:prSet/>
      <dgm:spPr/>
      <dgm:t>
        <a:bodyPr/>
        <a:lstStyle/>
        <a:p>
          <a:endParaRPr lang="en-IN"/>
        </a:p>
      </dgm:t>
    </dgm:pt>
    <dgm:pt modelId="{51490A24-21BF-4733-AB09-C2EF0ECEBB95}" type="pres">
      <dgm:prSet presAssocID="{261EC215-7681-4555-B04E-A32D21A918B6}" presName="linearFlow" presStyleCnt="0">
        <dgm:presLayoutVars>
          <dgm:dir/>
          <dgm:resizeHandles val="exact"/>
        </dgm:presLayoutVars>
      </dgm:prSet>
      <dgm:spPr/>
    </dgm:pt>
    <dgm:pt modelId="{EC69B417-13CD-48C1-A04C-853997361EC0}" type="pres">
      <dgm:prSet presAssocID="{82301159-1FD0-46CA-ACDF-AA0CB849A3C1}" presName="composite" presStyleCnt="0"/>
      <dgm:spPr/>
    </dgm:pt>
    <dgm:pt modelId="{FF263EC6-60F3-4F23-B97B-30F360A5D165}" type="pres">
      <dgm:prSet presAssocID="{82301159-1FD0-46CA-ACDF-AA0CB849A3C1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5EFF2EC6-0FD7-4701-92A0-B273BA739AC5}" type="pres">
      <dgm:prSet presAssocID="{82301159-1FD0-46CA-ACDF-AA0CB849A3C1}" presName="txShp" presStyleLbl="node1" presStyleIdx="0" presStyleCnt="7">
        <dgm:presLayoutVars>
          <dgm:bulletEnabled val="1"/>
        </dgm:presLayoutVars>
      </dgm:prSet>
      <dgm:spPr/>
    </dgm:pt>
    <dgm:pt modelId="{42B8EB8A-4E93-4494-B67C-EFFB9F83B5AC}" type="pres">
      <dgm:prSet presAssocID="{49397392-C4E7-497E-A0D1-C42A6F76B32E}" presName="spacing" presStyleCnt="0"/>
      <dgm:spPr/>
    </dgm:pt>
    <dgm:pt modelId="{0C12DD0C-45C9-4DC6-97ED-06D15F35DA93}" type="pres">
      <dgm:prSet presAssocID="{C209F053-996D-4156-9236-9B4EE90112DA}" presName="composite" presStyleCnt="0"/>
      <dgm:spPr/>
    </dgm:pt>
    <dgm:pt modelId="{8197AEF0-0401-4FD2-A786-FBA13298DA15}" type="pres">
      <dgm:prSet presAssocID="{C209F053-996D-4156-9236-9B4EE90112DA}" presName="imgShp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DB5A482A-2194-4555-9334-0B69786B9689}" type="pres">
      <dgm:prSet presAssocID="{C209F053-996D-4156-9236-9B4EE90112DA}" presName="txShp" presStyleLbl="node1" presStyleIdx="1" presStyleCnt="7">
        <dgm:presLayoutVars>
          <dgm:bulletEnabled val="1"/>
        </dgm:presLayoutVars>
      </dgm:prSet>
      <dgm:spPr/>
    </dgm:pt>
    <dgm:pt modelId="{82DB0DB3-EF64-484A-B9BE-EDEF46DB4515}" type="pres">
      <dgm:prSet presAssocID="{1D5DB3D7-5524-4D6E-9C80-699607BD8265}" presName="spacing" presStyleCnt="0"/>
      <dgm:spPr/>
    </dgm:pt>
    <dgm:pt modelId="{D38D37B0-5A4E-4D47-AD11-BB8659BF2D50}" type="pres">
      <dgm:prSet presAssocID="{9A5EF862-FDA2-4074-A9BA-0EEFEE7DFD98}" presName="composite" presStyleCnt="0"/>
      <dgm:spPr/>
    </dgm:pt>
    <dgm:pt modelId="{9DD517B0-0951-48FA-B278-A44EDF7C5E6D}" type="pres">
      <dgm:prSet presAssocID="{9A5EF862-FDA2-4074-A9BA-0EEFEE7DFD98}" presName="imgShp" presStyleLbl="f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22685233-33F6-4F35-9A74-86CC3A5CF750}" type="pres">
      <dgm:prSet presAssocID="{9A5EF862-FDA2-4074-A9BA-0EEFEE7DFD98}" presName="txShp" presStyleLbl="node1" presStyleIdx="2" presStyleCnt="7">
        <dgm:presLayoutVars>
          <dgm:bulletEnabled val="1"/>
        </dgm:presLayoutVars>
      </dgm:prSet>
      <dgm:spPr/>
    </dgm:pt>
    <dgm:pt modelId="{8496086E-A860-4A0F-838D-E82331DBD96C}" type="pres">
      <dgm:prSet presAssocID="{1E220E41-71E5-4348-A3C2-1620A50F6E5D}" presName="spacing" presStyleCnt="0"/>
      <dgm:spPr/>
    </dgm:pt>
    <dgm:pt modelId="{B7AE36FE-D4AC-45C5-815E-93D60134CCCD}" type="pres">
      <dgm:prSet presAssocID="{332EADA5-48CD-4295-B899-2273D0C054C1}" presName="composite" presStyleCnt="0"/>
      <dgm:spPr/>
    </dgm:pt>
    <dgm:pt modelId="{7FA05796-817C-4CF5-9E5F-58578855EE2D}" type="pres">
      <dgm:prSet presAssocID="{332EADA5-48CD-4295-B899-2273D0C054C1}" presName="imgShp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3E0B93A1-FACC-43D7-93F2-AE401C01EEA5}" type="pres">
      <dgm:prSet presAssocID="{332EADA5-48CD-4295-B899-2273D0C054C1}" presName="txShp" presStyleLbl="node1" presStyleIdx="3" presStyleCnt="7">
        <dgm:presLayoutVars>
          <dgm:bulletEnabled val="1"/>
        </dgm:presLayoutVars>
      </dgm:prSet>
      <dgm:spPr/>
    </dgm:pt>
    <dgm:pt modelId="{017B321E-83F6-4C29-A6D8-5BD06EA91A76}" type="pres">
      <dgm:prSet presAssocID="{9ABD3423-500C-4A15-80FB-ED86766C17C1}" presName="spacing" presStyleCnt="0"/>
      <dgm:spPr/>
    </dgm:pt>
    <dgm:pt modelId="{88801BCD-A6F0-4E95-ADA4-E50E35888764}" type="pres">
      <dgm:prSet presAssocID="{7102C534-A1F1-4E52-9B97-857FF24BC0A8}" presName="composite" presStyleCnt="0"/>
      <dgm:spPr/>
    </dgm:pt>
    <dgm:pt modelId="{E2E6DC27-D4F1-4CDE-A42F-F17BB1D5F3F3}" type="pres">
      <dgm:prSet presAssocID="{7102C534-A1F1-4E52-9B97-857FF24BC0A8}" presName="imgShp" presStyleLbl="f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593A347-FF6C-4CA6-ADA6-B768B0C40422}" type="pres">
      <dgm:prSet presAssocID="{7102C534-A1F1-4E52-9B97-857FF24BC0A8}" presName="txShp" presStyleLbl="node1" presStyleIdx="4" presStyleCnt="7">
        <dgm:presLayoutVars>
          <dgm:bulletEnabled val="1"/>
        </dgm:presLayoutVars>
      </dgm:prSet>
      <dgm:spPr/>
    </dgm:pt>
    <dgm:pt modelId="{B7D56A81-C90E-45F8-A0C1-795F166DDB59}" type="pres">
      <dgm:prSet presAssocID="{FD998A5F-2CE2-4666-B8B4-F5152218DB84}" presName="spacing" presStyleCnt="0"/>
      <dgm:spPr/>
    </dgm:pt>
    <dgm:pt modelId="{0BC0A5E6-053F-4B2C-9341-04EB0FE52A22}" type="pres">
      <dgm:prSet presAssocID="{AE5CCDF5-9F6B-4C1B-956A-4585E97D1D20}" presName="composite" presStyleCnt="0"/>
      <dgm:spPr/>
    </dgm:pt>
    <dgm:pt modelId="{305B2FD0-DD73-4A1D-A753-80AE5CA8256C}" type="pres">
      <dgm:prSet presAssocID="{AE5CCDF5-9F6B-4C1B-956A-4585E97D1D20}" presName="imgShp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1762EFAE-AD51-4318-99DB-FDFD5B32D9FC}" type="pres">
      <dgm:prSet presAssocID="{AE5CCDF5-9F6B-4C1B-956A-4585E97D1D20}" presName="txShp" presStyleLbl="node1" presStyleIdx="5" presStyleCnt="7">
        <dgm:presLayoutVars>
          <dgm:bulletEnabled val="1"/>
        </dgm:presLayoutVars>
      </dgm:prSet>
      <dgm:spPr/>
    </dgm:pt>
    <dgm:pt modelId="{1EA0C8D4-5747-44E2-8528-382F188870D3}" type="pres">
      <dgm:prSet presAssocID="{A6A25191-C515-49AA-9C00-1C669B8DB4BA}" presName="spacing" presStyleCnt="0"/>
      <dgm:spPr/>
    </dgm:pt>
    <dgm:pt modelId="{DDF48B0C-9842-480F-8D53-2D7A928F8200}" type="pres">
      <dgm:prSet presAssocID="{D44B201D-99A4-401C-8547-E9F3C4A20C85}" presName="composite" presStyleCnt="0"/>
      <dgm:spPr/>
    </dgm:pt>
    <dgm:pt modelId="{A33E7EEF-97A0-47B8-AA91-99474A4689BC}" type="pres">
      <dgm:prSet presAssocID="{D44B201D-99A4-401C-8547-E9F3C4A20C85}" presName="imgShp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073B474-FF52-4A91-8D2D-BF04ABE7C693}" type="pres">
      <dgm:prSet presAssocID="{D44B201D-99A4-401C-8547-E9F3C4A20C85}" presName="txShp" presStyleLbl="node1" presStyleIdx="6" presStyleCnt="7">
        <dgm:presLayoutVars>
          <dgm:bulletEnabled val="1"/>
        </dgm:presLayoutVars>
      </dgm:prSet>
      <dgm:spPr/>
    </dgm:pt>
  </dgm:ptLst>
  <dgm:cxnLst>
    <dgm:cxn modelId="{C3D00904-CC91-4FBA-B510-A5F2DD318DA3}" srcId="{261EC215-7681-4555-B04E-A32D21A918B6}" destId="{332EADA5-48CD-4295-B899-2273D0C054C1}" srcOrd="3" destOrd="0" parTransId="{5F137DFC-8253-4060-B310-C0DECB1A44D0}" sibTransId="{9ABD3423-500C-4A15-80FB-ED86766C17C1}"/>
    <dgm:cxn modelId="{AC654310-F13B-4F26-8466-90E9D09CD274}" type="presOf" srcId="{AE5CCDF5-9F6B-4C1B-956A-4585E97D1D20}" destId="{1762EFAE-AD51-4318-99DB-FDFD5B32D9FC}" srcOrd="0" destOrd="0" presId="urn:microsoft.com/office/officeart/2005/8/layout/vList3"/>
    <dgm:cxn modelId="{3A611D46-B941-4E84-AAE1-030E71ACAE71}" type="presOf" srcId="{7102C534-A1F1-4E52-9B97-857FF24BC0A8}" destId="{1593A347-FF6C-4CA6-ADA6-B768B0C40422}" srcOrd="0" destOrd="0" presId="urn:microsoft.com/office/officeart/2005/8/layout/vList3"/>
    <dgm:cxn modelId="{52D46856-D5D2-46C6-A094-00653CB64239}" type="presOf" srcId="{332EADA5-48CD-4295-B899-2273D0C054C1}" destId="{3E0B93A1-FACC-43D7-93F2-AE401C01EEA5}" srcOrd="0" destOrd="0" presId="urn:microsoft.com/office/officeart/2005/8/layout/vList3"/>
    <dgm:cxn modelId="{6614B778-B51E-4F5F-9CB9-69E6070E68BA}" type="presOf" srcId="{9A5EF862-FDA2-4074-A9BA-0EEFEE7DFD98}" destId="{22685233-33F6-4F35-9A74-86CC3A5CF750}" srcOrd="0" destOrd="0" presId="urn:microsoft.com/office/officeart/2005/8/layout/vList3"/>
    <dgm:cxn modelId="{A1E0F680-AED5-47BC-8A8E-3376D9F0AFA4}" srcId="{261EC215-7681-4555-B04E-A32D21A918B6}" destId="{D44B201D-99A4-401C-8547-E9F3C4A20C85}" srcOrd="6" destOrd="0" parTransId="{BECA2485-2C6E-4B92-80FC-EBB9E0091994}" sibTransId="{A4530DB3-E6E7-4139-AC5F-3C471CE71648}"/>
    <dgm:cxn modelId="{9C30AB8D-B84F-4845-AC4E-3F00498ECADA}" srcId="{261EC215-7681-4555-B04E-A32D21A918B6}" destId="{AE5CCDF5-9F6B-4C1B-956A-4585E97D1D20}" srcOrd="5" destOrd="0" parTransId="{9FBEBAA8-42D9-45D7-A31A-B1366597DAE4}" sibTransId="{A6A25191-C515-49AA-9C00-1C669B8DB4BA}"/>
    <dgm:cxn modelId="{7EFBE894-CD94-4E56-8343-0550025FD595}" srcId="{261EC215-7681-4555-B04E-A32D21A918B6}" destId="{7102C534-A1F1-4E52-9B97-857FF24BC0A8}" srcOrd="4" destOrd="0" parTransId="{48A56E14-3002-4793-87CD-1160B6C99816}" sibTransId="{FD998A5F-2CE2-4666-B8B4-F5152218DB84}"/>
    <dgm:cxn modelId="{9941709F-44D0-4631-A7D3-FE590B8ADCDF}" type="presOf" srcId="{82301159-1FD0-46CA-ACDF-AA0CB849A3C1}" destId="{5EFF2EC6-0FD7-4701-92A0-B273BA739AC5}" srcOrd="0" destOrd="0" presId="urn:microsoft.com/office/officeart/2005/8/layout/vList3"/>
    <dgm:cxn modelId="{E145B4A5-DB4E-4630-ACA9-0ED1EA300D46}" type="presOf" srcId="{261EC215-7681-4555-B04E-A32D21A918B6}" destId="{51490A24-21BF-4733-AB09-C2EF0ECEBB95}" srcOrd="0" destOrd="0" presId="urn:microsoft.com/office/officeart/2005/8/layout/vList3"/>
    <dgm:cxn modelId="{DA9484B6-E7C7-4BDB-B4AC-7241AA0E98BB}" srcId="{261EC215-7681-4555-B04E-A32D21A918B6}" destId="{C209F053-996D-4156-9236-9B4EE90112DA}" srcOrd="1" destOrd="0" parTransId="{210E27CB-2789-44E9-9202-E21A050178FF}" sibTransId="{1D5DB3D7-5524-4D6E-9C80-699607BD8265}"/>
    <dgm:cxn modelId="{99D3F6BA-52ED-4BCA-873A-2307D0E51F5D}" type="presOf" srcId="{D44B201D-99A4-401C-8547-E9F3C4A20C85}" destId="{4073B474-FF52-4A91-8D2D-BF04ABE7C693}" srcOrd="0" destOrd="0" presId="urn:microsoft.com/office/officeart/2005/8/layout/vList3"/>
    <dgm:cxn modelId="{CD1BB8C1-4D28-4592-98F2-D0B1E2A50732}" srcId="{261EC215-7681-4555-B04E-A32D21A918B6}" destId="{82301159-1FD0-46CA-ACDF-AA0CB849A3C1}" srcOrd="0" destOrd="0" parTransId="{04654AE9-24CA-4130-AEDF-72087BDBC51C}" sibTransId="{49397392-C4E7-497E-A0D1-C42A6F76B32E}"/>
    <dgm:cxn modelId="{FE72B8DF-7689-4ECC-B2CE-8F94B77F2D20}" type="presOf" srcId="{C209F053-996D-4156-9236-9B4EE90112DA}" destId="{DB5A482A-2194-4555-9334-0B69786B9689}" srcOrd="0" destOrd="0" presId="urn:microsoft.com/office/officeart/2005/8/layout/vList3"/>
    <dgm:cxn modelId="{CC4073F8-3F19-4AB6-A133-158A95DCB678}" srcId="{261EC215-7681-4555-B04E-A32D21A918B6}" destId="{9A5EF862-FDA2-4074-A9BA-0EEFEE7DFD98}" srcOrd="2" destOrd="0" parTransId="{FB8A063C-0F64-4F5A-BAED-27C2625AC8DB}" sibTransId="{1E220E41-71E5-4348-A3C2-1620A50F6E5D}"/>
    <dgm:cxn modelId="{825A2053-CDB8-4D8B-9698-41B0E17FB765}" type="presParOf" srcId="{51490A24-21BF-4733-AB09-C2EF0ECEBB95}" destId="{EC69B417-13CD-48C1-A04C-853997361EC0}" srcOrd="0" destOrd="0" presId="urn:microsoft.com/office/officeart/2005/8/layout/vList3"/>
    <dgm:cxn modelId="{99534DE9-CFED-4A19-8392-3F2ED5B48CF4}" type="presParOf" srcId="{EC69B417-13CD-48C1-A04C-853997361EC0}" destId="{FF263EC6-60F3-4F23-B97B-30F360A5D165}" srcOrd="0" destOrd="0" presId="urn:microsoft.com/office/officeart/2005/8/layout/vList3"/>
    <dgm:cxn modelId="{B7715D8D-B13E-454D-8D02-666286B36707}" type="presParOf" srcId="{EC69B417-13CD-48C1-A04C-853997361EC0}" destId="{5EFF2EC6-0FD7-4701-92A0-B273BA739AC5}" srcOrd="1" destOrd="0" presId="urn:microsoft.com/office/officeart/2005/8/layout/vList3"/>
    <dgm:cxn modelId="{4E79C26B-2E93-4750-934D-C7D2BF2F89A3}" type="presParOf" srcId="{51490A24-21BF-4733-AB09-C2EF0ECEBB95}" destId="{42B8EB8A-4E93-4494-B67C-EFFB9F83B5AC}" srcOrd="1" destOrd="0" presId="urn:microsoft.com/office/officeart/2005/8/layout/vList3"/>
    <dgm:cxn modelId="{0F2420F6-BD14-444B-98E7-06340AEF7EA2}" type="presParOf" srcId="{51490A24-21BF-4733-AB09-C2EF0ECEBB95}" destId="{0C12DD0C-45C9-4DC6-97ED-06D15F35DA93}" srcOrd="2" destOrd="0" presId="urn:microsoft.com/office/officeart/2005/8/layout/vList3"/>
    <dgm:cxn modelId="{3C73B61A-ADEC-431B-BD59-71FA1CE525D5}" type="presParOf" srcId="{0C12DD0C-45C9-4DC6-97ED-06D15F35DA93}" destId="{8197AEF0-0401-4FD2-A786-FBA13298DA15}" srcOrd="0" destOrd="0" presId="urn:microsoft.com/office/officeart/2005/8/layout/vList3"/>
    <dgm:cxn modelId="{EE8BD97B-8919-463E-BA26-888E6DA8A748}" type="presParOf" srcId="{0C12DD0C-45C9-4DC6-97ED-06D15F35DA93}" destId="{DB5A482A-2194-4555-9334-0B69786B9689}" srcOrd="1" destOrd="0" presId="urn:microsoft.com/office/officeart/2005/8/layout/vList3"/>
    <dgm:cxn modelId="{CABDC375-3AF0-48BE-982F-C6210354FD04}" type="presParOf" srcId="{51490A24-21BF-4733-AB09-C2EF0ECEBB95}" destId="{82DB0DB3-EF64-484A-B9BE-EDEF46DB4515}" srcOrd="3" destOrd="0" presId="urn:microsoft.com/office/officeart/2005/8/layout/vList3"/>
    <dgm:cxn modelId="{54353EEB-F616-4325-A21D-E9C0B5E68C40}" type="presParOf" srcId="{51490A24-21BF-4733-AB09-C2EF0ECEBB95}" destId="{D38D37B0-5A4E-4D47-AD11-BB8659BF2D50}" srcOrd="4" destOrd="0" presId="urn:microsoft.com/office/officeart/2005/8/layout/vList3"/>
    <dgm:cxn modelId="{CF251C8D-633B-44A0-A5E4-3AD0E71AA1B2}" type="presParOf" srcId="{D38D37B0-5A4E-4D47-AD11-BB8659BF2D50}" destId="{9DD517B0-0951-48FA-B278-A44EDF7C5E6D}" srcOrd="0" destOrd="0" presId="urn:microsoft.com/office/officeart/2005/8/layout/vList3"/>
    <dgm:cxn modelId="{AA60D4A5-0810-4143-90B7-DBA6818D1218}" type="presParOf" srcId="{D38D37B0-5A4E-4D47-AD11-BB8659BF2D50}" destId="{22685233-33F6-4F35-9A74-86CC3A5CF750}" srcOrd="1" destOrd="0" presId="urn:microsoft.com/office/officeart/2005/8/layout/vList3"/>
    <dgm:cxn modelId="{AB3E0D23-CEB6-47B8-831C-1CB4711A18D9}" type="presParOf" srcId="{51490A24-21BF-4733-AB09-C2EF0ECEBB95}" destId="{8496086E-A860-4A0F-838D-E82331DBD96C}" srcOrd="5" destOrd="0" presId="urn:microsoft.com/office/officeart/2005/8/layout/vList3"/>
    <dgm:cxn modelId="{2BAD5BE2-E451-4EC0-90A2-46A71476E307}" type="presParOf" srcId="{51490A24-21BF-4733-AB09-C2EF0ECEBB95}" destId="{B7AE36FE-D4AC-45C5-815E-93D60134CCCD}" srcOrd="6" destOrd="0" presId="urn:microsoft.com/office/officeart/2005/8/layout/vList3"/>
    <dgm:cxn modelId="{5A6D8B4D-F7D2-4E78-874C-257D16970A7E}" type="presParOf" srcId="{B7AE36FE-D4AC-45C5-815E-93D60134CCCD}" destId="{7FA05796-817C-4CF5-9E5F-58578855EE2D}" srcOrd="0" destOrd="0" presId="urn:microsoft.com/office/officeart/2005/8/layout/vList3"/>
    <dgm:cxn modelId="{C5CD0E8B-AC18-44E3-B6B1-53F3DDD58F67}" type="presParOf" srcId="{B7AE36FE-D4AC-45C5-815E-93D60134CCCD}" destId="{3E0B93A1-FACC-43D7-93F2-AE401C01EEA5}" srcOrd="1" destOrd="0" presId="urn:microsoft.com/office/officeart/2005/8/layout/vList3"/>
    <dgm:cxn modelId="{12EA5068-7095-4F81-A809-8014299411BB}" type="presParOf" srcId="{51490A24-21BF-4733-AB09-C2EF0ECEBB95}" destId="{017B321E-83F6-4C29-A6D8-5BD06EA91A76}" srcOrd="7" destOrd="0" presId="urn:microsoft.com/office/officeart/2005/8/layout/vList3"/>
    <dgm:cxn modelId="{9B04A063-8220-4AED-BF02-8A356E964989}" type="presParOf" srcId="{51490A24-21BF-4733-AB09-C2EF0ECEBB95}" destId="{88801BCD-A6F0-4E95-ADA4-E50E35888764}" srcOrd="8" destOrd="0" presId="urn:microsoft.com/office/officeart/2005/8/layout/vList3"/>
    <dgm:cxn modelId="{C7058EFA-6CE0-4542-8663-78D478F761DD}" type="presParOf" srcId="{88801BCD-A6F0-4E95-ADA4-E50E35888764}" destId="{E2E6DC27-D4F1-4CDE-A42F-F17BB1D5F3F3}" srcOrd="0" destOrd="0" presId="urn:microsoft.com/office/officeart/2005/8/layout/vList3"/>
    <dgm:cxn modelId="{390B5291-20BF-4E55-8DBE-3BA13F10DAE8}" type="presParOf" srcId="{88801BCD-A6F0-4E95-ADA4-E50E35888764}" destId="{1593A347-FF6C-4CA6-ADA6-B768B0C40422}" srcOrd="1" destOrd="0" presId="urn:microsoft.com/office/officeart/2005/8/layout/vList3"/>
    <dgm:cxn modelId="{CB3A4D08-B5E3-44D9-9E3D-C95CF74CB4FD}" type="presParOf" srcId="{51490A24-21BF-4733-AB09-C2EF0ECEBB95}" destId="{B7D56A81-C90E-45F8-A0C1-795F166DDB59}" srcOrd="9" destOrd="0" presId="urn:microsoft.com/office/officeart/2005/8/layout/vList3"/>
    <dgm:cxn modelId="{DB10F099-5B12-402D-8A1A-151E40964375}" type="presParOf" srcId="{51490A24-21BF-4733-AB09-C2EF0ECEBB95}" destId="{0BC0A5E6-053F-4B2C-9341-04EB0FE52A22}" srcOrd="10" destOrd="0" presId="urn:microsoft.com/office/officeart/2005/8/layout/vList3"/>
    <dgm:cxn modelId="{815949B2-CBEA-4332-9BB6-9CD297CBB240}" type="presParOf" srcId="{0BC0A5E6-053F-4B2C-9341-04EB0FE52A22}" destId="{305B2FD0-DD73-4A1D-A753-80AE5CA8256C}" srcOrd="0" destOrd="0" presId="urn:microsoft.com/office/officeart/2005/8/layout/vList3"/>
    <dgm:cxn modelId="{C2922CBA-A332-48DA-A463-A38BF8640B6E}" type="presParOf" srcId="{0BC0A5E6-053F-4B2C-9341-04EB0FE52A22}" destId="{1762EFAE-AD51-4318-99DB-FDFD5B32D9FC}" srcOrd="1" destOrd="0" presId="urn:microsoft.com/office/officeart/2005/8/layout/vList3"/>
    <dgm:cxn modelId="{95EF376F-60BE-4567-8525-A0C566035CEC}" type="presParOf" srcId="{51490A24-21BF-4733-AB09-C2EF0ECEBB95}" destId="{1EA0C8D4-5747-44E2-8528-382F188870D3}" srcOrd="11" destOrd="0" presId="urn:microsoft.com/office/officeart/2005/8/layout/vList3"/>
    <dgm:cxn modelId="{C7324239-7619-499C-9825-F26B85A15AD5}" type="presParOf" srcId="{51490A24-21BF-4733-AB09-C2EF0ECEBB95}" destId="{DDF48B0C-9842-480F-8D53-2D7A928F8200}" srcOrd="12" destOrd="0" presId="urn:microsoft.com/office/officeart/2005/8/layout/vList3"/>
    <dgm:cxn modelId="{B47B5279-619D-4A20-9C92-17FFB573B4D4}" type="presParOf" srcId="{DDF48B0C-9842-480F-8D53-2D7A928F8200}" destId="{A33E7EEF-97A0-47B8-AA91-99474A4689BC}" srcOrd="0" destOrd="0" presId="urn:microsoft.com/office/officeart/2005/8/layout/vList3"/>
    <dgm:cxn modelId="{04364AF2-EBF6-4457-96E2-E8D01D7D817A}" type="presParOf" srcId="{DDF48B0C-9842-480F-8D53-2D7A928F8200}" destId="{4073B474-FF52-4A91-8D2D-BF04ABE7C69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8C3FE9-C6B2-47B0-84C1-D2883D5187F5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7C0CE08D-113B-4FC6-995A-C5995F9C8A26}">
      <dgm:prSet custT="1"/>
      <dgm:spPr/>
      <dgm:t>
        <a:bodyPr/>
        <a:lstStyle/>
        <a:p>
          <a:pPr rtl="0"/>
          <a:r>
            <a:rPr lang="en-US" sz="2400" b="1" dirty="0">
              <a:latin typeface="Cambria" panose="02040503050406030204" pitchFamily="18" charset="0"/>
              <a:ea typeface="Cambria" panose="02040503050406030204" pitchFamily="18" charset="0"/>
            </a:rPr>
            <a:t>Feedback outcomes</a:t>
          </a:r>
          <a:endParaRPr lang="en-IN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25D5957-1D39-46A1-8622-B1C54652C6EE}" type="parTrans" cxnId="{C23AE0D6-CA19-4EA2-9784-98710B2CB2A6}">
      <dgm:prSet/>
      <dgm:spPr/>
      <dgm:t>
        <a:bodyPr/>
        <a:lstStyle/>
        <a:p>
          <a:endParaRPr lang="en-IN"/>
        </a:p>
      </dgm:t>
    </dgm:pt>
    <dgm:pt modelId="{758357CA-5B00-4E1C-BFD9-8802B4D99175}" type="sibTrans" cxnId="{C23AE0D6-CA19-4EA2-9784-98710B2CB2A6}">
      <dgm:prSet/>
      <dgm:spPr/>
      <dgm:t>
        <a:bodyPr/>
        <a:lstStyle/>
        <a:p>
          <a:endParaRPr lang="en-IN"/>
        </a:p>
      </dgm:t>
    </dgm:pt>
    <dgm:pt modelId="{081C87CA-72B4-4F38-B6A7-93A63CEA3B75}">
      <dgm:prSet custT="1"/>
      <dgm:spPr/>
      <dgm:t>
        <a:bodyPr/>
        <a:lstStyle/>
        <a:p>
          <a:pPr rtl="0"/>
          <a:r>
            <a:rPr lang="en-US" sz="2000" b="1" dirty="0">
              <a:latin typeface="Cambria" panose="02040503050406030204" pitchFamily="18" charset="0"/>
              <a:ea typeface="Cambria" panose="02040503050406030204" pitchFamily="18" charset="0"/>
            </a:rPr>
            <a:t>Improved Curriculum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A5DB776-D32D-4DD1-99CC-18670F358BFC}" type="parTrans" cxnId="{BDBB4273-F892-4BD2-9C96-88EE034E8E8A}">
      <dgm:prSet/>
      <dgm:spPr/>
      <dgm:t>
        <a:bodyPr/>
        <a:lstStyle/>
        <a:p>
          <a:endParaRPr lang="en-IN"/>
        </a:p>
      </dgm:t>
    </dgm:pt>
    <dgm:pt modelId="{B20EC8AF-729D-46B5-A57C-B90FD3FCAFCF}" type="sibTrans" cxnId="{BDBB4273-F892-4BD2-9C96-88EE034E8E8A}">
      <dgm:prSet/>
      <dgm:spPr/>
      <dgm:t>
        <a:bodyPr/>
        <a:lstStyle/>
        <a:p>
          <a:endParaRPr lang="en-IN"/>
        </a:p>
      </dgm:t>
    </dgm:pt>
    <dgm:pt modelId="{68D67C4D-ED27-409B-B2F1-FD4F74E21565}">
      <dgm:prSet custT="1"/>
      <dgm:spPr/>
      <dgm:t>
        <a:bodyPr/>
        <a:lstStyle/>
        <a:p>
          <a:pPr rtl="0"/>
          <a:r>
            <a:rPr lang="en-US" sz="2000" b="1" dirty="0">
              <a:latin typeface="Cambria" panose="02040503050406030204" pitchFamily="18" charset="0"/>
              <a:ea typeface="Cambria" panose="02040503050406030204" pitchFamily="18" charset="0"/>
            </a:rPr>
            <a:t>Improved Teaching Learning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47D5B44-5C17-4DE8-9549-E6B9A814C3B8}" type="parTrans" cxnId="{2A33808F-9BC1-4F99-9E1A-3E223CE2D25B}">
      <dgm:prSet/>
      <dgm:spPr/>
      <dgm:t>
        <a:bodyPr/>
        <a:lstStyle/>
        <a:p>
          <a:endParaRPr lang="en-IN"/>
        </a:p>
      </dgm:t>
    </dgm:pt>
    <dgm:pt modelId="{E9313ED3-8EC1-4A0C-BE59-4F17595F4D0F}" type="sibTrans" cxnId="{2A33808F-9BC1-4F99-9E1A-3E223CE2D25B}">
      <dgm:prSet/>
      <dgm:spPr/>
      <dgm:t>
        <a:bodyPr/>
        <a:lstStyle/>
        <a:p>
          <a:endParaRPr lang="en-IN"/>
        </a:p>
      </dgm:t>
    </dgm:pt>
    <dgm:pt modelId="{4113B420-E280-4464-92B6-E70E9C1E0AFC}">
      <dgm:prSet custT="1"/>
      <dgm:spPr/>
      <dgm:t>
        <a:bodyPr/>
        <a:lstStyle/>
        <a:p>
          <a:pPr rtl="0"/>
          <a:r>
            <a:rPr lang="en-US" sz="2000" b="1" dirty="0">
              <a:latin typeface="Cambria" panose="02040503050406030204" pitchFamily="18" charset="0"/>
              <a:ea typeface="Cambria" panose="02040503050406030204" pitchFamily="18" charset="0"/>
            </a:rPr>
            <a:t>Industry Ready Curriculum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F6590F5-3F87-497E-B555-AB9A50D4FC98}" type="parTrans" cxnId="{DA010E2F-03A4-4CE4-8B1E-AB72FC44946A}">
      <dgm:prSet/>
      <dgm:spPr/>
      <dgm:t>
        <a:bodyPr/>
        <a:lstStyle/>
        <a:p>
          <a:endParaRPr lang="en-IN"/>
        </a:p>
      </dgm:t>
    </dgm:pt>
    <dgm:pt modelId="{A94BD766-BB1D-4C25-B7A7-5532C3B265A9}" type="sibTrans" cxnId="{DA010E2F-03A4-4CE4-8B1E-AB72FC44946A}">
      <dgm:prSet/>
      <dgm:spPr/>
      <dgm:t>
        <a:bodyPr/>
        <a:lstStyle/>
        <a:p>
          <a:endParaRPr lang="en-IN"/>
        </a:p>
      </dgm:t>
    </dgm:pt>
    <dgm:pt modelId="{C8453791-2D7F-4186-AD37-0D2F93EAA4B2}">
      <dgm:prSet custT="1"/>
      <dgm:spPr/>
      <dgm:t>
        <a:bodyPr/>
        <a:lstStyle/>
        <a:p>
          <a:pPr rtl="0"/>
          <a:r>
            <a:rPr lang="en-US" sz="2000" b="1" dirty="0">
              <a:latin typeface="Cambria" panose="02040503050406030204" pitchFamily="18" charset="0"/>
              <a:ea typeface="Cambria" panose="02040503050406030204" pitchFamily="18" charset="0"/>
            </a:rPr>
            <a:t>Increased Employability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CC8F784-1C72-4871-A711-035C311B5642}" type="parTrans" cxnId="{DD6AC921-062D-47AB-A8C4-094212819E76}">
      <dgm:prSet/>
      <dgm:spPr/>
      <dgm:t>
        <a:bodyPr/>
        <a:lstStyle/>
        <a:p>
          <a:endParaRPr lang="en-IN"/>
        </a:p>
      </dgm:t>
    </dgm:pt>
    <dgm:pt modelId="{390B4753-CFE3-4F66-B015-E78DE31554FA}" type="sibTrans" cxnId="{DD6AC921-062D-47AB-A8C4-094212819E76}">
      <dgm:prSet/>
      <dgm:spPr/>
      <dgm:t>
        <a:bodyPr/>
        <a:lstStyle/>
        <a:p>
          <a:endParaRPr lang="en-IN"/>
        </a:p>
      </dgm:t>
    </dgm:pt>
    <dgm:pt modelId="{E15085D1-FAC2-4AF2-B1BC-A0FC19AA2D62}">
      <dgm:prSet custT="1"/>
      <dgm:spPr/>
      <dgm:t>
        <a:bodyPr/>
        <a:lstStyle/>
        <a:p>
          <a:pPr rtl="0"/>
          <a:r>
            <a:rPr lang="en-US" sz="2000" b="1" dirty="0">
              <a:latin typeface="Cambria" panose="02040503050406030204" pitchFamily="18" charset="0"/>
              <a:ea typeface="Cambria" panose="02040503050406030204" pitchFamily="18" charset="0"/>
            </a:rPr>
            <a:t>Improved Infrastructure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38501AD-6911-4106-880B-662DB581F128}" type="parTrans" cxnId="{615F9FCF-1625-4275-81C3-C76973AEDF84}">
      <dgm:prSet/>
      <dgm:spPr/>
      <dgm:t>
        <a:bodyPr/>
        <a:lstStyle/>
        <a:p>
          <a:endParaRPr lang="en-IN"/>
        </a:p>
      </dgm:t>
    </dgm:pt>
    <dgm:pt modelId="{FA2850B8-B1D1-4D29-BB6A-E012D493F0DD}" type="sibTrans" cxnId="{615F9FCF-1625-4275-81C3-C76973AEDF84}">
      <dgm:prSet/>
      <dgm:spPr/>
      <dgm:t>
        <a:bodyPr/>
        <a:lstStyle/>
        <a:p>
          <a:endParaRPr lang="en-IN"/>
        </a:p>
      </dgm:t>
    </dgm:pt>
    <dgm:pt modelId="{B6A6E981-349F-4162-A7B6-DCB2514E70A7}" type="pres">
      <dgm:prSet presAssocID="{448C3FE9-C6B2-47B0-84C1-D2883D5187F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84290E-E0B0-428D-B4B2-5DC538CBA152}" type="pres">
      <dgm:prSet presAssocID="{7C0CE08D-113B-4FC6-995A-C5995F9C8A26}" presName="hierRoot1" presStyleCnt="0">
        <dgm:presLayoutVars>
          <dgm:hierBranch val="init"/>
        </dgm:presLayoutVars>
      </dgm:prSet>
      <dgm:spPr/>
    </dgm:pt>
    <dgm:pt modelId="{96A38C17-B815-47CF-940D-BEEBC2D82485}" type="pres">
      <dgm:prSet presAssocID="{7C0CE08D-113B-4FC6-995A-C5995F9C8A26}" presName="rootComposite1" presStyleCnt="0"/>
      <dgm:spPr/>
    </dgm:pt>
    <dgm:pt modelId="{66D34B10-CA51-4F44-8B6C-4E568DB7F2DB}" type="pres">
      <dgm:prSet presAssocID="{7C0CE08D-113B-4FC6-995A-C5995F9C8A26}" presName="rootText1" presStyleLbl="node0" presStyleIdx="0" presStyleCnt="1">
        <dgm:presLayoutVars>
          <dgm:chPref val="3"/>
        </dgm:presLayoutVars>
      </dgm:prSet>
      <dgm:spPr/>
    </dgm:pt>
    <dgm:pt modelId="{E1B1C3C2-F82E-4939-8256-100D18812A9B}" type="pres">
      <dgm:prSet presAssocID="{7C0CE08D-113B-4FC6-995A-C5995F9C8A26}" presName="rootConnector1" presStyleLbl="node1" presStyleIdx="0" presStyleCnt="0"/>
      <dgm:spPr/>
    </dgm:pt>
    <dgm:pt modelId="{647144AE-C9C1-4C60-B36F-80A7C42EC1EC}" type="pres">
      <dgm:prSet presAssocID="{7C0CE08D-113B-4FC6-995A-C5995F9C8A26}" presName="hierChild2" presStyleCnt="0"/>
      <dgm:spPr/>
    </dgm:pt>
    <dgm:pt modelId="{BB754D88-4B6E-46D2-B4D4-36B93B69EA98}" type="pres">
      <dgm:prSet presAssocID="{5A5DB776-D32D-4DD1-99CC-18670F358BFC}" presName="Name37" presStyleLbl="parChTrans1D2" presStyleIdx="0" presStyleCnt="5"/>
      <dgm:spPr/>
    </dgm:pt>
    <dgm:pt modelId="{2F45345B-7B96-4F18-9CE4-66C762D15786}" type="pres">
      <dgm:prSet presAssocID="{081C87CA-72B4-4F38-B6A7-93A63CEA3B75}" presName="hierRoot2" presStyleCnt="0">
        <dgm:presLayoutVars>
          <dgm:hierBranch val="init"/>
        </dgm:presLayoutVars>
      </dgm:prSet>
      <dgm:spPr/>
    </dgm:pt>
    <dgm:pt modelId="{A365055C-D0C3-4818-85A5-B2976DD22D1F}" type="pres">
      <dgm:prSet presAssocID="{081C87CA-72B4-4F38-B6A7-93A63CEA3B75}" presName="rootComposite" presStyleCnt="0"/>
      <dgm:spPr/>
    </dgm:pt>
    <dgm:pt modelId="{2CB85371-781F-4773-B831-07677797782F}" type="pres">
      <dgm:prSet presAssocID="{081C87CA-72B4-4F38-B6A7-93A63CEA3B75}" presName="rootText" presStyleLbl="node2" presStyleIdx="0" presStyleCnt="5">
        <dgm:presLayoutVars>
          <dgm:chPref val="3"/>
        </dgm:presLayoutVars>
      </dgm:prSet>
      <dgm:spPr/>
    </dgm:pt>
    <dgm:pt modelId="{318DAEC3-0D36-4747-867A-6B9F4BFCEEB5}" type="pres">
      <dgm:prSet presAssocID="{081C87CA-72B4-4F38-B6A7-93A63CEA3B75}" presName="rootConnector" presStyleLbl="node2" presStyleIdx="0" presStyleCnt="5"/>
      <dgm:spPr/>
    </dgm:pt>
    <dgm:pt modelId="{9D0CEF8C-01DA-4DDF-8C08-484F3BAB76B1}" type="pres">
      <dgm:prSet presAssocID="{081C87CA-72B4-4F38-B6A7-93A63CEA3B75}" presName="hierChild4" presStyleCnt="0"/>
      <dgm:spPr/>
    </dgm:pt>
    <dgm:pt modelId="{F9213406-197E-421A-8ADD-412063668F34}" type="pres">
      <dgm:prSet presAssocID="{081C87CA-72B4-4F38-B6A7-93A63CEA3B75}" presName="hierChild5" presStyleCnt="0"/>
      <dgm:spPr/>
    </dgm:pt>
    <dgm:pt modelId="{A124A4E3-29BF-4173-9CC7-CDFF89CABB2B}" type="pres">
      <dgm:prSet presAssocID="{F47D5B44-5C17-4DE8-9549-E6B9A814C3B8}" presName="Name37" presStyleLbl="parChTrans1D2" presStyleIdx="1" presStyleCnt="5"/>
      <dgm:spPr/>
    </dgm:pt>
    <dgm:pt modelId="{13A94589-BDAE-47B8-A8C7-60EF7BF1C7A6}" type="pres">
      <dgm:prSet presAssocID="{68D67C4D-ED27-409B-B2F1-FD4F74E21565}" presName="hierRoot2" presStyleCnt="0">
        <dgm:presLayoutVars>
          <dgm:hierBranch val="init"/>
        </dgm:presLayoutVars>
      </dgm:prSet>
      <dgm:spPr/>
    </dgm:pt>
    <dgm:pt modelId="{E80C14A4-E679-4393-8C2E-2296CB7020EB}" type="pres">
      <dgm:prSet presAssocID="{68D67C4D-ED27-409B-B2F1-FD4F74E21565}" presName="rootComposite" presStyleCnt="0"/>
      <dgm:spPr/>
    </dgm:pt>
    <dgm:pt modelId="{CF745872-A38B-4CC1-A729-5CC03BD8393B}" type="pres">
      <dgm:prSet presAssocID="{68D67C4D-ED27-409B-B2F1-FD4F74E21565}" presName="rootText" presStyleLbl="node2" presStyleIdx="1" presStyleCnt="5">
        <dgm:presLayoutVars>
          <dgm:chPref val="3"/>
        </dgm:presLayoutVars>
      </dgm:prSet>
      <dgm:spPr/>
    </dgm:pt>
    <dgm:pt modelId="{7F9C7554-83E7-4AED-B6C1-86A6FBB9B8DB}" type="pres">
      <dgm:prSet presAssocID="{68D67C4D-ED27-409B-B2F1-FD4F74E21565}" presName="rootConnector" presStyleLbl="node2" presStyleIdx="1" presStyleCnt="5"/>
      <dgm:spPr/>
    </dgm:pt>
    <dgm:pt modelId="{EC3FA391-090A-478B-AAB1-C07F9447BE81}" type="pres">
      <dgm:prSet presAssocID="{68D67C4D-ED27-409B-B2F1-FD4F74E21565}" presName="hierChild4" presStyleCnt="0"/>
      <dgm:spPr/>
    </dgm:pt>
    <dgm:pt modelId="{97292245-292F-490E-9CC6-A85E48129993}" type="pres">
      <dgm:prSet presAssocID="{68D67C4D-ED27-409B-B2F1-FD4F74E21565}" presName="hierChild5" presStyleCnt="0"/>
      <dgm:spPr/>
    </dgm:pt>
    <dgm:pt modelId="{DD7C09F5-9A51-4C01-BBCD-0F84F16C7196}" type="pres">
      <dgm:prSet presAssocID="{CF6590F5-3F87-497E-B555-AB9A50D4FC98}" presName="Name37" presStyleLbl="parChTrans1D2" presStyleIdx="2" presStyleCnt="5"/>
      <dgm:spPr/>
    </dgm:pt>
    <dgm:pt modelId="{697B3B01-BBEB-4F0A-B325-4C9348E069FF}" type="pres">
      <dgm:prSet presAssocID="{4113B420-E280-4464-92B6-E70E9C1E0AFC}" presName="hierRoot2" presStyleCnt="0">
        <dgm:presLayoutVars>
          <dgm:hierBranch val="init"/>
        </dgm:presLayoutVars>
      </dgm:prSet>
      <dgm:spPr/>
    </dgm:pt>
    <dgm:pt modelId="{BDB0909C-9B41-4756-9992-2A5D2240FE63}" type="pres">
      <dgm:prSet presAssocID="{4113B420-E280-4464-92B6-E70E9C1E0AFC}" presName="rootComposite" presStyleCnt="0"/>
      <dgm:spPr/>
    </dgm:pt>
    <dgm:pt modelId="{7978ACAF-27DA-40CE-9A0B-DC97D5A7A449}" type="pres">
      <dgm:prSet presAssocID="{4113B420-E280-4464-92B6-E70E9C1E0AFC}" presName="rootText" presStyleLbl="node2" presStyleIdx="2" presStyleCnt="5">
        <dgm:presLayoutVars>
          <dgm:chPref val="3"/>
        </dgm:presLayoutVars>
      </dgm:prSet>
      <dgm:spPr/>
    </dgm:pt>
    <dgm:pt modelId="{CD1DEC55-1557-4ED8-A66B-A49B748F4F7D}" type="pres">
      <dgm:prSet presAssocID="{4113B420-E280-4464-92B6-E70E9C1E0AFC}" presName="rootConnector" presStyleLbl="node2" presStyleIdx="2" presStyleCnt="5"/>
      <dgm:spPr/>
    </dgm:pt>
    <dgm:pt modelId="{7E19BAA5-2654-4EFF-B08F-2575FE8934DA}" type="pres">
      <dgm:prSet presAssocID="{4113B420-E280-4464-92B6-E70E9C1E0AFC}" presName="hierChild4" presStyleCnt="0"/>
      <dgm:spPr/>
    </dgm:pt>
    <dgm:pt modelId="{2B075F9D-55BF-4262-AD85-001DFCD9B57F}" type="pres">
      <dgm:prSet presAssocID="{4113B420-E280-4464-92B6-E70E9C1E0AFC}" presName="hierChild5" presStyleCnt="0"/>
      <dgm:spPr/>
    </dgm:pt>
    <dgm:pt modelId="{233E14DB-DDBD-45FF-8A24-98674A7325E0}" type="pres">
      <dgm:prSet presAssocID="{2CC8F784-1C72-4871-A711-035C311B5642}" presName="Name37" presStyleLbl="parChTrans1D2" presStyleIdx="3" presStyleCnt="5"/>
      <dgm:spPr/>
    </dgm:pt>
    <dgm:pt modelId="{5C8DFC4F-A9B5-4D1C-B5CB-024015D9A077}" type="pres">
      <dgm:prSet presAssocID="{C8453791-2D7F-4186-AD37-0D2F93EAA4B2}" presName="hierRoot2" presStyleCnt="0">
        <dgm:presLayoutVars>
          <dgm:hierBranch val="init"/>
        </dgm:presLayoutVars>
      </dgm:prSet>
      <dgm:spPr/>
    </dgm:pt>
    <dgm:pt modelId="{313618DD-C0BA-4C7B-BB0E-BEA036798501}" type="pres">
      <dgm:prSet presAssocID="{C8453791-2D7F-4186-AD37-0D2F93EAA4B2}" presName="rootComposite" presStyleCnt="0"/>
      <dgm:spPr/>
    </dgm:pt>
    <dgm:pt modelId="{C230A0FA-1E68-472B-9B41-E01FAE741D32}" type="pres">
      <dgm:prSet presAssocID="{C8453791-2D7F-4186-AD37-0D2F93EAA4B2}" presName="rootText" presStyleLbl="node2" presStyleIdx="3" presStyleCnt="5">
        <dgm:presLayoutVars>
          <dgm:chPref val="3"/>
        </dgm:presLayoutVars>
      </dgm:prSet>
      <dgm:spPr/>
    </dgm:pt>
    <dgm:pt modelId="{D3F62CD3-DE00-45ED-ADC9-608DCB874DFC}" type="pres">
      <dgm:prSet presAssocID="{C8453791-2D7F-4186-AD37-0D2F93EAA4B2}" presName="rootConnector" presStyleLbl="node2" presStyleIdx="3" presStyleCnt="5"/>
      <dgm:spPr/>
    </dgm:pt>
    <dgm:pt modelId="{196DB5AC-CF83-443C-AF93-312D34351E66}" type="pres">
      <dgm:prSet presAssocID="{C8453791-2D7F-4186-AD37-0D2F93EAA4B2}" presName="hierChild4" presStyleCnt="0"/>
      <dgm:spPr/>
    </dgm:pt>
    <dgm:pt modelId="{F2B5BB43-EF9E-4C74-8641-99DDFE64CCFF}" type="pres">
      <dgm:prSet presAssocID="{C8453791-2D7F-4186-AD37-0D2F93EAA4B2}" presName="hierChild5" presStyleCnt="0"/>
      <dgm:spPr/>
    </dgm:pt>
    <dgm:pt modelId="{BF1E17AD-DC28-4700-A275-513B256BBC35}" type="pres">
      <dgm:prSet presAssocID="{D38501AD-6911-4106-880B-662DB581F128}" presName="Name37" presStyleLbl="parChTrans1D2" presStyleIdx="4" presStyleCnt="5"/>
      <dgm:spPr/>
    </dgm:pt>
    <dgm:pt modelId="{7A0CD633-E79B-47AE-ABA0-27957A1300AF}" type="pres">
      <dgm:prSet presAssocID="{E15085D1-FAC2-4AF2-B1BC-A0FC19AA2D62}" presName="hierRoot2" presStyleCnt="0">
        <dgm:presLayoutVars>
          <dgm:hierBranch val="init"/>
        </dgm:presLayoutVars>
      </dgm:prSet>
      <dgm:spPr/>
    </dgm:pt>
    <dgm:pt modelId="{6061ABA2-61F4-440A-A7C6-66BFFC4355F2}" type="pres">
      <dgm:prSet presAssocID="{E15085D1-FAC2-4AF2-B1BC-A0FC19AA2D62}" presName="rootComposite" presStyleCnt="0"/>
      <dgm:spPr/>
    </dgm:pt>
    <dgm:pt modelId="{3A4535AF-F7C1-42FD-8B34-2160AD3E5AA2}" type="pres">
      <dgm:prSet presAssocID="{E15085D1-FAC2-4AF2-B1BC-A0FC19AA2D62}" presName="rootText" presStyleLbl="node2" presStyleIdx="4" presStyleCnt="5">
        <dgm:presLayoutVars>
          <dgm:chPref val="3"/>
        </dgm:presLayoutVars>
      </dgm:prSet>
      <dgm:spPr/>
    </dgm:pt>
    <dgm:pt modelId="{5B72A1D1-BD97-47E7-8F13-66937810446E}" type="pres">
      <dgm:prSet presAssocID="{E15085D1-FAC2-4AF2-B1BC-A0FC19AA2D62}" presName="rootConnector" presStyleLbl="node2" presStyleIdx="4" presStyleCnt="5"/>
      <dgm:spPr/>
    </dgm:pt>
    <dgm:pt modelId="{399A96F1-E6E0-408D-9658-46BFC299EB71}" type="pres">
      <dgm:prSet presAssocID="{E15085D1-FAC2-4AF2-B1BC-A0FC19AA2D62}" presName="hierChild4" presStyleCnt="0"/>
      <dgm:spPr/>
    </dgm:pt>
    <dgm:pt modelId="{FB2EF606-E3EF-48B0-A1EF-A0658A8986A2}" type="pres">
      <dgm:prSet presAssocID="{E15085D1-FAC2-4AF2-B1BC-A0FC19AA2D62}" presName="hierChild5" presStyleCnt="0"/>
      <dgm:spPr/>
    </dgm:pt>
    <dgm:pt modelId="{D294B57E-1BF0-49ED-B01E-756DC65D7DD8}" type="pres">
      <dgm:prSet presAssocID="{7C0CE08D-113B-4FC6-995A-C5995F9C8A26}" presName="hierChild3" presStyleCnt="0"/>
      <dgm:spPr/>
    </dgm:pt>
  </dgm:ptLst>
  <dgm:cxnLst>
    <dgm:cxn modelId="{ADE56901-8A2C-4806-BD9E-CF1245991228}" type="presOf" srcId="{448C3FE9-C6B2-47B0-84C1-D2883D5187F5}" destId="{B6A6E981-349F-4162-A7B6-DCB2514E70A7}" srcOrd="0" destOrd="0" presId="urn:microsoft.com/office/officeart/2005/8/layout/orgChart1"/>
    <dgm:cxn modelId="{CA83D717-DC02-4132-827F-30396786C68A}" type="presOf" srcId="{E15085D1-FAC2-4AF2-B1BC-A0FC19AA2D62}" destId="{5B72A1D1-BD97-47E7-8F13-66937810446E}" srcOrd="1" destOrd="0" presId="urn:microsoft.com/office/officeart/2005/8/layout/orgChart1"/>
    <dgm:cxn modelId="{DD6AC921-062D-47AB-A8C4-094212819E76}" srcId="{7C0CE08D-113B-4FC6-995A-C5995F9C8A26}" destId="{C8453791-2D7F-4186-AD37-0D2F93EAA4B2}" srcOrd="3" destOrd="0" parTransId="{2CC8F784-1C72-4871-A711-035C311B5642}" sibTransId="{390B4753-CFE3-4F66-B015-E78DE31554FA}"/>
    <dgm:cxn modelId="{C150F327-AE7D-495E-A99B-8AE0CEF03CF5}" type="presOf" srcId="{68D67C4D-ED27-409B-B2F1-FD4F74E21565}" destId="{CF745872-A38B-4CC1-A729-5CC03BD8393B}" srcOrd="0" destOrd="0" presId="urn:microsoft.com/office/officeart/2005/8/layout/orgChart1"/>
    <dgm:cxn modelId="{DA010E2F-03A4-4CE4-8B1E-AB72FC44946A}" srcId="{7C0CE08D-113B-4FC6-995A-C5995F9C8A26}" destId="{4113B420-E280-4464-92B6-E70E9C1E0AFC}" srcOrd="2" destOrd="0" parTransId="{CF6590F5-3F87-497E-B555-AB9A50D4FC98}" sibTransId="{A94BD766-BB1D-4C25-B7A7-5532C3B265A9}"/>
    <dgm:cxn modelId="{AC0AEB34-8A7B-4573-BED9-226624E37AFE}" type="presOf" srcId="{4113B420-E280-4464-92B6-E70E9C1E0AFC}" destId="{CD1DEC55-1557-4ED8-A66B-A49B748F4F7D}" srcOrd="1" destOrd="0" presId="urn:microsoft.com/office/officeart/2005/8/layout/orgChart1"/>
    <dgm:cxn modelId="{BBAC225B-24F1-4DAC-9EE3-A1DF70FCD15D}" type="presOf" srcId="{E15085D1-FAC2-4AF2-B1BC-A0FC19AA2D62}" destId="{3A4535AF-F7C1-42FD-8B34-2160AD3E5AA2}" srcOrd="0" destOrd="0" presId="urn:microsoft.com/office/officeart/2005/8/layout/orgChart1"/>
    <dgm:cxn modelId="{CFE1C143-8573-45E6-810E-A334439D7B09}" type="presOf" srcId="{7C0CE08D-113B-4FC6-995A-C5995F9C8A26}" destId="{E1B1C3C2-F82E-4939-8256-100D18812A9B}" srcOrd="1" destOrd="0" presId="urn:microsoft.com/office/officeart/2005/8/layout/orgChart1"/>
    <dgm:cxn modelId="{173D8468-6780-4302-9DF3-08B0CAEB77AE}" type="presOf" srcId="{2CC8F784-1C72-4871-A711-035C311B5642}" destId="{233E14DB-DDBD-45FF-8A24-98674A7325E0}" srcOrd="0" destOrd="0" presId="urn:microsoft.com/office/officeart/2005/8/layout/orgChart1"/>
    <dgm:cxn modelId="{BDBB4273-F892-4BD2-9C96-88EE034E8E8A}" srcId="{7C0CE08D-113B-4FC6-995A-C5995F9C8A26}" destId="{081C87CA-72B4-4F38-B6A7-93A63CEA3B75}" srcOrd="0" destOrd="0" parTransId="{5A5DB776-D32D-4DD1-99CC-18670F358BFC}" sibTransId="{B20EC8AF-729D-46B5-A57C-B90FD3FCAFCF}"/>
    <dgm:cxn modelId="{563D4953-D028-474E-A318-F2AD1587BF2C}" type="presOf" srcId="{4113B420-E280-4464-92B6-E70E9C1E0AFC}" destId="{7978ACAF-27DA-40CE-9A0B-DC97D5A7A449}" srcOrd="0" destOrd="0" presId="urn:microsoft.com/office/officeart/2005/8/layout/orgChart1"/>
    <dgm:cxn modelId="{8C375177-A0C8-47F8-8BF6-4C8074AEA75A}" type="presOf" srcId="{C8453791-2D7F-4186-AD37-0D2F93EAA4B2}" destId="{C230A0FA-1E68-472B-9B41-E01FAE741D32}" srcOrd="0" destOrd="0" presId="urn:microsoft.com/office/officeart/2005/8/layout/orgChart1"/>
    <dgm:cxn modelId="{9B40DA7A-843B-47C6-B182-BF3823EB244C}" type="presOf" srcId="{C8453791-2D7F-4186-AD37-0D2F93EAA4B2}" destId="{D3F62CD3-DE00-45ED-ADC9-608DCB874DFC}" srcOrd="1" destOrd="0" presId="urn:microsoft.com/office/officeart/2005/8/layout/orgChart1"/>
    <dgm:cxn modelId="{26D5288E-8651-4D7C-B7E0-934C8F450C87}" type="presOf" srcId="{CF6590F5-3F87-497E-B555-AB9A50D4FC98}" destId="{DD7C09F5-9A51-4C01-BBCD-0F84F16C7196}" srcOrd="0" destOrd="0" presId="urn:microsoft.com/office/officeart/2005/8/layout/orgChart1"/>
    <dgm:cxn modelId="{2A33808F-9BC1-4F99-9E1A-3E223CE2D25B}" srcId="{7C0CE08D-113B-4FC6-995A-C5995F9C8A26}" destId="{68D67C4D-ED27-409B-B2F1-FD4F74E21565}" srcOrd="1" destOrd="0" parTransId="{F47D5B44-5C17-4DE8-9549-E6B9A814C3B8}" sibTransId="{E9313ED3-8EC1-4A0C-BE59-4F17595F4D0F}"/>
    <dgm:cxn modelId="{A80C7A91-E9F1-4C8B-80F3-4FCCC3489FBB}" type="presOf" srcId="{081C87CA-72B4-4F38-B6A7-93A63CEA3B75}" destId="{318DAEC3-0D36-4747-867A-6B9F4BFCEEB5}" srcOrd="1" destOrd="0" presId="urn:microsoft.com/office/officeart/2005/8/layout/orgChart1"/>
    <dgm:cxn modelId="{F1DEAE91-032E-49BE-AF04-33DFE1F10FA0}" type="presOf" srcId="{D38501AD-6911-4106-880B-662DB581F128}" destId="{BF1E17AD-DC28-4700-A275-513B256BBC35}" srcOrd="0" destOrd="0" presId="urn:microsoft.com/office/officeart/2005/8/layout/orgChart1"/>
    <dgm:cxn modelId="{E4A41499-E656-4934-BA42-99197121F169}" type="presOf" srcId="{5A5DB776-D32D-4DD1-99CC-18670F358BFC}" destId="{BB754D88-4B6E-46D2-B4D4-36B93B69EA98}" srcOrd="0" destOrd="0" presId="urn:microsoft.com/office/officeart/2005/8/layout/orgChart1"/>
    <dgm:cxn modelId="{B2B6B0C2-674C-4149-AE5E-4E346691D0F9}" type="presOf" srcId="{68D67C4D-ED27-409B-B2F1-FD4F74E21565}" destId="{7F9C7554-83E7-4AED-B6C1-86A6FBB9B8DB}" srcOrd="1" destOrd="0" presId="urn:microsoft.com/office/officeart/2005/8/layout/orgChart1"/>
    <dgm:cxn modelId="{615F9FCF-1625-4275-81C3-C76973AEDF84}" srcId="{7C0CE08D-113B-4FC6-995A-C5995F9C8A26}" destId="{E15085D1-FAC2-4AF2-B1BC-A0FC19AA2D62}" srcOrd="4" destOrd="0" parTransId="{D38501AD-6911-4106-880B-662DB581F128}" sibTransId="{FA2850B8-B1D1-4D29-BB6A-E012D493F0DD}"/>
    <dgm:cxn modelId="{C23AE0D6-CA19-4EA2-9784-98710B2CB2A6}" srcId="{448C3FE9-C6B2-47B0-84C1-D2883D5187F5}" destId="{7C0CE08D-113B-4FC6-995A-C5995F9C8A26}" srcOrd="0" destOrd="0" parTransId="{F25D5957-1D39-46A1-8622-B1C54652C6EE}" sibTransId="{758357CA-5B00-4E1C-BFD9-8802B4D99175}"/>
    <dgm:cxn modelId="{0E0335D9-F81B-4ABC-B386-BE0118A685AB}" type="presOf" srcId="{7C0CE08D-113B-4FC6-995A-C5995F9C8A26}" destId="{66D34B10-CA51-4F44-8B6C-4E568DB7F2DB}" srcOrd="0" destOrd="0" presId="urn:microsoft.com/office/officeart/2005/8/layout/orgChart1"/>
    <dgm:cxn modelId="{FBBD05F3-4833-4589-AF02-B7D8DD0B8F54}" type="presOf" srcId="{F47D5B44-5C17-4DE8-9549-E6B9A814C3B8}" destId="{A124A4E3-29BF-4173-9CC7-CDFF89CABB2B}" srcOrd="0" destOrd="0" presId="urn:microsoft.com/office/officeart/2005/8/layout/orgChart1"/>
    <dgm:cxn modelId="{9F6EBAF8-3EE6-4584-9870-037B44A2B5BC}" type="presOf" srcId="{081C87CA-72B4-4F38-B6A7-93A63CEA3B75}" destId="{2CB85371-781F-4773-B831-07677797782F}" srcOrd="0" destOrd="0" presId="urn:microsoft.com/office/officeart/2005/8/layout/orgChart1"/>
    <dgm:cxn modelId="{64023B54-B345-4126-B293-414241773B4C}" type="presParOf" srcId="{B6A6E981-349F-4162-A7B6-DCB2514E70A7}" destId="{8384290E-E0B0-428D-B4B2-5DC538CBA152}" srcOrd="0" destOrd="0" presId="urn:microsoft.com/office/officeart/2005/8/layout/orgChart1"/>
    <dgm:cxn modelId="{46FD8DB1-F8CA-4182-864E-1E0C3D2F4B07}" type="presParOf" srcId="{8384290E-E0B0-428D-B4B2-5DC538CBA152}" destId="{96A38C17-B815-47CF-940D-BEEBC2D82485}" srcOrd="0" destOrd="0" presId="urn:microsoft.com/office/officeart/2005/8/layout/orgChart1"/>
    <dgm:cxn modelId="{E7856F5A-E389-499E-82F0-785DD5928DC8}" type="presParOf" srcId="{96A38C17-B815-47CF-940D-BEEBC2D82485}" destId="{66D34B10-CA51-4F44-8B6C-4E568DB7F2DB}" srcOrd="0" destOrd="0" presId="urn:microsoft.com/office/officeart/2005/8/layout/orgChart1"/>
    <dgm:cxn modelId="{C4D5816D-4543-414E-BFEC-80B67BDAF8BD}" type="presParOf" srcId="{96A38C17-B815-47CF-940D-BEEBC2D82485}" destId="{E1B1C3C2-F82E-4939-8256-100D18812A9B}" srcOrd="1" destOrd="0" presId="urn:microsoft.com/office/officeart/2005/8/layout/orgChart1"/>
    <dgm:cxn modelId="{A51DE3B4-1A1D-423A-96AA-C861D2FCC63C}" type="presParOf" srcId="{8384290E-E0B0-428D-B4B2-5DC538CBA152}" destId="{647144AE-C9C1-4C60-B36F-80A7C42EC1EC}" srcOrd="1" destOrd="0" presId="urn:microsoft.com/office/officeart/2005/8/layout/orgChart1"/>
    <dgm:cxn modelId="{598620F5-7218-4E1C-A9CB-D5529687647C}" type="presParOf" srcId="{647144AE-C9C1-4C60-B36F-80A7C42EC1EC}" destId="{BB754D88-4B6E-46D2-B4D4-36B93B69EA98}" srcOrd="0" destOrd="0" presId="urn:microsoft.com/office/officeart/2005/8/layout/orgChart1"/>
    <dgm:cxn modelId="{3DFB3FF2-EC2F-4294-A35D-800A0C4761A7}" type="presParOf" srcId="{647144AE-C9C1-4C60-B36F-80A7C42EC1EC}" destId="{2F45345B-7B96-4F18-9CE4-66C762D15786}" srcOrd="1" destOrd="0" presId="urn:microsoft.com/office/officeart/2005/8/layout/orgChart1"/>
    <dgm:cxn modelId="{4A30E786-DD04-48A0-B7C4-6820996C33FC}" type="presParOf" srcId="{2F45345B-7B96-4F18-9CE4-66C762D15786}" destId="{A365055C-D0C3-4818-85A5-B2976DD22D1F}" srcOrd="0" destOrd="0" presId="urn:microsoft.com/office/officeart/2005/8/layout/orgChart1"/>
    <dgm:cxn modelId="{39531D46-5551-477E-8EAC-8AB2826215EC}" type="presParOf" srcId="{A365055C-D0C3-4818-85A5-B2976DD22D1F}" destId="{2CB85371-781F-4773-B831-07677797782F}" srcOrd="0" destOrd="0" presId="urn:microsoft.com/office/officeart/2005/8/layout/orgChart1"/>
    <dgm:cxn modelId="{CB335E64-9A93-4362-8E38-25F354CD32D1}" type="presParOf" srcId="{A365055C-D0C3-4818-85A5-B2976DD22D1F}" destId="{318DAEC3-0D36-4747-867A-6B9F4BFCEEB5}" srcOrd="1" destOrd="0" presId="urn:microsoft.com/office/officeart/2005/8/layout/orgChart1"/>
    <dgm:cxn modelId="{B252EB7E-0C1A-4ACF-83CF-6C3667923056}" type="presParOf" srcId="{2F45345B-7B96-4F18-9CE4-66C762D15786}" destId="{9D0CEF8C-01DA-4DDF-8C08-484F3BAB76B1}" srcOrd="1" destOrd="0" presId="urn:microsoft.com/office/officeart/2005/8/layout/orgChart1"/>
    <dgm:cxn modelId="{E33101FB-25A2-4B89-A8F6-0D21440A9995}" type="presParOf" srcId="{2F45345B-7B96-4F18-9CE4-66C762D15786}" destId="{F9213406-197E-421A-8ADD-412063668F34}" srcOrd="2" destOrd="0" presId="urn:microsoft.com/office/officeart/2005/8/layout/orgChart1"/>
    <dgm:cxn modelId="{8A6C5B0D-02DC-4B6F-9A4F-5A6918F091BF}" type="presParOf" srcId="{647144AE-C9C1-4C60-B36F-80A7C42EC1EC}" destId="{A124A4E3-29BF-4173-9CC7-CDFF89CABB2B}" srcOrd="2" destOrd="0" presId="urn:microsoft.com/office/officeart/2005/8/layout/orgChart1"/>
    <dgm:cxn modelId="{0FD9E83F-89B2-4603-BAE2-BC07F95845CF}" type="presParOf" srcId="{647144AE-C9C1-4C60-B36F-80A7C42EC1EC}" destId="{13A94589-BDAE-47B8-A8C7-60EF7BF1C7A6}" srcOrd="3" destOrd="0" presId="urn:microsoft.com/office/officeart/2005/8/layout/orgChart1"/>
    <dgm:cxn modelId="{DC42EEF6-89DF-4BBC-BDCB-41F6B15BB2C4}" type="presParOf" srcId="{13A94589-BDAE-47B8-A8C7-60EF7BF1C7A6}" destId="{E80C14A4-E679-4393-8C2E-2296CB7020EB}" srcOrd="0" destOrd="0" presId="urn:microsoft.com/office/officeart/2005/8/layout/orgChart1"/>
    <dgm:cxn modelId="{F27653CD-5228-4590-A856-31A74C6281DA}" type="presParOf" srcId="{E80C14A4-E679-4393-8C2E-2296CB7020EB}" destId="{CF745872-A38B-4CC1-A729-5CC03BD8393B}" srcOrd="0" destOrd="0" presId="urn:microsoft.com/office/officeart/2005/8/layout/orgChart1"/>
    <dgm:cxn modelId="{420A2D44-52E1-4F42-AA28-33FADD8CE89B}" type="presParOf" srcId="{E80C14A4-E679-4393-8C2E-2296CB7020EB}" destId="{7F9C7554-83E7-4AED-B6C1-86A6FBB9B8DB}" srcOrd="1" destOrd="0" presId="urn:microsoft.com/office/officeart/2005/8/layout/orgChart1"/>
    <dgm:cxn modelId="{878405CE-B906-4594-A617-77FFC0CF63EC}" type="presParOf" srcId="{13A94589-BDAE-47B8-A8C7-60EF7BF1C7A6}" destId="{EC3FA391-090A-478B-AAB1-C07F9447BE81}" srcOrd="1" destOrd="0" presId="urn:microsoft.com/office/officeart/2005/8/layout/orgChart1"/>
    <dgm:cxn modelId="{6A5EEC18-C792-43D7-8C34-71FB964289A5}" type="presParOf" srcId="{13A94589-BDAE-47B8-A8C7-60EF7BF1C7A6}" destId="{97292245-292F-490E-9CC6-A85E48129993}" srcOrd="2" destOrd="0" presId="urn:microsoft.com/office/officeart/2005/8/layout/orgChart1"/>
    <dgm:cxn modelId="{AF13F1BC-4AEB-4E68-A97F-6245555B5314}" type="presParOf" srcId="{647144AE-C9C1-4C60-B36F-80A7C42EC1EC}" destId="{DD7C09F5-9A51-4C01-BBCD-0F84F16C7196}" srcOrd="4" destOrd="0" presId="urn:microsoft.com/office/officeart/2005/8/layout/orgChart1"/>
    <dgm:cxn modelId="{DED0CA37-39F4-41B1-AFBF-E358188F770B}" type="presParOf" srcId="{647144AE-C9C1-4C60-B36F-80A7C42EC1EC}" destId="{697B3B01-BBEB-4F0A-B325-4C9348E069FF}" srcOrd="5" destOrd="0" presId="urn:microsoft.com/office/officeart/2005/8/layout/orgChart1"/>
    <dgm:cxn modelId="{6EF17B25-3248-45EF-8CAB-0647E4520820}" type="presParOf" srcId="{697B3B01-BBEB-4F0A-B325-4C9348E069FF}" destId="{BDB0909C-9B41-4756-9992-2A5D2240FE63}" srcOrd="0" destOrd="0" presId="urn:microsoft.com/office/officeart/2005/8/layout/orgChart1"/>
    <dgm:cxn modelId="{9FF5006A-785D-4C68-8256-CFC063197F5E}" type="presParOf" srcId="{BDB0909C-9B41-4756-9992-2A5D2240FE63}" destId="{7978ACAF-27DA-40CE-9A0B-DC97D5A7A449}" srcOrd="0" destOrd="0" presId="urn:microsoft.com/office/officeart/2005/8/layout/orgChart1"/>
    <dgm:cxn modelId="{F674ADA4-2F5C-4E8E-86E3-07CA5810DDB6}" type="presParOf" srcId="{BDB0909C-9B41-4756-9992-2A5D2240FE63}" destId="{CD1DEC55-1557-4ED8-A66B-A49B748F4F7D}" srcOrd="1" destOrd="0" presId="urn:microsoft.com/office/officeart/2005/8/layout/orgChart1"/>
    <dgm:cxn modelId="{A67F03E8-99E4-4E0B-8CB4-698F68FBFC61}" type="presParOf" srcId="{697B3B01-BBEB-4F0A-B325-4C9348E069FF}" destId="{7E19BAA5-2654-4EFF-B08F-2575FE8934DA}" srcOrd="1" destOrd="0" presId="urn:microsoft.com/office/officeart/2005/8/layout/orgChart1"/>
    <dgm:cxn modelId="{8FD6CF5F-1A7F-40E3-B9B4-ED5EEA909DDE}" type="presParOf" srcId="{697B3B01-BBEB-4F0A-B325-4C9348E069FF}" destId="{2B075F9D-55BF-4262-AD85-001DFCD9B57F}" srcOrd="2" destOrd="0" presId="urn:microsoft.com/office/officeart/2005/8/layout/orgChart1"/>
    <dgm:cxn modelId="{3C6CBD46-F0D9-4416-9593-7D18656E1E5D}" type="presParOf" srcId="{647144AE-C9C1-4C60-B36F-80A7C42EC1EC}" destId="{233E14DB-DDBD-45FF-8A24-98674A7325E0}" srcOrd="6" destOrd="0" presId="urn:microsoft.com/office/officeart/2005/8/layout/orgChart1"/>
    <dgm:cxn modelId="{6C6FFAC9-7BB7-465E-9B7B-AC91EA26D4F6}" type="presParOf" srcId="{647144AE-C9C1-4C60-B36F-80A7C42EC1EC}" destId="{5C8DFC4F-A9B5-4D1C-B5CB-024015D9A077}" srcOrd="7" destOrd="0" presId="urn:microsoft.com/office/officeart/2005/8/layout/orgChart1"/>
    <dgm:cxn modelId="{BAB7AC73-A4E4-4186-9CE2-334D4053257C}" type="presParOf" srcId="{5C8DFC4F-A9B5-4D1C-B5CB-024015D9A077}" destId="{313618DD-C0BA-4C7B-BB0E-BEA036798501}" srcOrd="0" destOrd="0" presId="urn:microsoft.com/office/officeart/2005/8/layout/orgChart1"/>
    <dgm:cxn modelId="{97E87156-026D-4634-87EE-EB7A563368BE}" type="presParOf" srcId="{313618DD-C0BA-4C7B-BB0E-BEA036798501}" destId="{C230A0FA-1E68-472B-9B41-E01FAE741D32}" srcOrd="0" destOrd="0" presId="urn:microsoft.com/office/officeart/2005/8/layout/orgChart1"/>
    <dgm:cxn modelId="{1BB5EC84-C306-42AF-BC06-442FE1E09BFF}" type="presParOf" srcId="{313618DD-C0BA-4C7B-BB0E-BEA036798501}" destId="{D3F62CD3-DE00-45ED-ADC9-608DCB874DFC}" srcOrd="1" destOrd="0" presId="urn:microsoft.com/office/officeart/2005/8/layout/orgChart1"/>
    <dgm:cxn modelId="{A88B853D-786E-4852-AD35-3A4F0B91A0F5}" type="presParOf" srcId="{5C8DFC4F-A9B5-4D1C-B5CB-024015D9A077}" destId="{196DB5AC-CF83-443C-AF93-312D34351E66}" srcOrd="1" destOrd="0" presId="urn:microsoft.com/office/officeart/2005/8/layout/orgChart1"/>
    <dgm:cxn modelId="{E10561FD-72C2-41F1-B079-E18AB5BC2EAD}" type="presParOf" srcId="{5C8DFC4F-A9B5-4D1C-B5CB-024015D9A077}" destId="{F2B5BB43-EF9E-4C74-8641-99DDFE64CCFF}" srcOrd="2" destOrd="0" presId="urn:microsoft.com/office/officeart/2005/8/layout/orgChart1"/>
    <dgm:cxn modelId="{885475DD-E586-4F8A-A6A6-4F9F72B84335}" type="presParOf" srcId="{647144AE-C9C1-4C60-B36F-80A7C42EC1EC}" destId="{BF1E17AD-DC28-4700-A275-513B256BBC35}" srcOrd="8" destOrd="0" presId="urn:microsoft.com/office/officeart/2005/8/layout/orgChart1"/>
    <dgm:cxn modelId="{1139D6D8-D373-42F8-A70B-FD6CEBF1E61A}" type="presParOf" srcId="{647144AE-C9C1-4C60-B36F-80A7C42EC1EC}" destId="{7A0CD633-E79B-47AE-ABA0-27957A1300AF}" srcOrd="9" destOrd="0" presId="urn:microsoft.com/office/officeart/2005/8/layout/orgChart1"/>
    <dgm:cxn modelId="{FD6ECCFC-416F-406E-A401-4082A3CCB619}" type="presParOf" srcId="{7A0CD633-E79B-47AE-ABA0-27957A1300AF}" destId="{6061ABA2-61F4-440A-A7C6-66BFFC4355F2}" srcOrd="0" destOrd="0" presId="urn:microsoft.com/office/officeart/2005/8/layout/orgChart1"/>
    <dgm:cxn modelId="{F9D1E794-1BBC-4803-BAF9-8A38B4167953}" type="presParOf" srcId="{6061ABA2-61F4-440A-A7C6-66BFFC4355F2}" destId="{3A4535AF-F7C1-42FD-8B34-2160AD3E5AA2}" srcOrd="0" destOrd="0" presId="urn:microsoft.com/office/officeart/2005/8/layout/orgChart1"/>
    <dgm:cxn modelId="{E3AB4611-D7B9-4E4C-86B6-2363B10CE4B3}" type="presParOf" srcId="{6061ABA2-61F4-440A-A7C6-66BFFC4355F2}" destId="{5B72A1D1-BD97-47E7-8F13-66937810446E}" srcOrd="1" destOrd="0" presId="urn:microsoft.com/office/officeart/2005/8/layout/orgChart1"/>
    <dgm:cxn modelId="{045A17F5-B090-41A6-AEE3-DE1933BE3CF8}" type="presParOf" srcId="{7A0CD633-E79B-47AE-ABA0-27957A1300AF}" destId="{399A96F1-E6E0-408D-9658-46BFC299EB71}" srcOrd="1" destOrd="0" presId="urn:microsoft.com/office/officeart/2005/8/layout/orgChart1"/>
    <dgm:cxn modelId="{A5BB3BDA-81D1-46D5-8C52-6E8E81A1D325}" type="presParOf" srcId="{7A0CD633-E79B-47AE-ABA0-27957A1300AF}" destId="{FB2EF606-E3EF-48B0-A1EF-A0658A8986A2}" srcOrd="2" destOrd="0" presId="urn:microsoft.com/office/officeart/2005/8/layout/orgChart1"/>
    <dgm:cxn modelId="{A8C76CE7-AC17-4A5D-9BE5-3B70B830F393}" type="presParOf" srcId="{8384290E-E0B0-428D-B4B2-5DC538CBA152}" destId="{D294B57E-1BF0-49ED-B01E-756DC65D7DD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1EC215-7681-4555-B04E-A32D21A918B6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2301159-1FD0-46CA-ACDF-AA0CB849A3C1}">
      <dgm:prSet phldrT="[Text]"/>
      <dgm:spPr>
        <a:solidFill>
          <a:srgbClr val="002060"/>
        </a:solidFill>
      </dgm:spPr>
      <dgm:t>
        <a:bodyPr/>
        <a:lstStyle/>
        <a:p>
          <a:r>
            <a:rPr lang="en-IN" dirty="0"/>
            <a:t>New Courses</a:t>
          </a:r>
        </a:p>
      </dgm:t>
    </dgm:pt>
    <dgm:pt modelId="{04654AE9-24CA-4130-AEDF-72087BDBC51C}" type="parTrans" cxnId="{CD1BB8C1-4D28-4592-98F2-D0B1E2A50732}">
      <dgm:prSet/>
      <dgm:spPr/>
      <dgm:t>
        <a:bodyPr/>
        <a:lstStyle/>
        <a:p>
          <a:endParaRPr lang="en-IN"/>
        </a:p>
      </dgm:t>
    </dgm:pt>
    <dgm:pt modelId="{49397392-C4E7-497E-A0D1-C42A6F76B32E}" type="sibTrans" cxnId="{CD1BB8C1-4D28-4592-98F2-D0B1E2A50732}">
      <dgm:prSet/>
      <dgm:spPr/>
      <dgm:t>
        <a:bodyPr/>
        <a:lstStyle/>
        <a:p>
          <a:endParaRPr lang="en-IN"/>
        </a:p>
      </dgm:t>
    </dgm:pt>
    <dgm:pt modelId="{332EADA5-48CD-4295-B899-2273D0C054C1}">
      <dgm:prSet phldrT="[Text]"/>
      <dgm:spPr>
        <a:solidFill>
          <a:srgbClr val="002060"/>
        </a:solidFill>
      </dgm:spPr>
      <dgm:t>
        <a:bodyPr/>
        <a:lstStyle/>
        <a:p>
          <a:r>
            <a:rPr lang="en-IN" dirty="0"/>
            <a:t>Skill Based Courses</a:t>
          </a:r>
        </a:p>
      </dgm:t>
    </dgm:pt>
    <dgm:pt modelId="{5F137DFC-8253-4060-B310-C0DECB1A44D0}" type="parTrans" cxnId="{C3D00904-CC91-4FBA-B510-A5F2DD318DA3}">
      <dgm:prSet/>
      <dgm:spPr/>
      <dgm:t>
        <a:bodyPr/>
        <a:lstStyle/>
        <a:p>
          <a:endParaRPr lang="en-IN"/>
        </a:p>
      </dgm:t>
    </dgm:pt>
    <dgm:pt modelId="{9ABD3423-500C-4A15-80FB-ED86766C17C1}" type="sibTrans" cxnId="{C3D00904-CC91-4FBA-B510-A5F2DD318DA3}">
      <dgm:prSet/>
      <dgm:spPr/>
      <dgm:t>
        <a:bodyPr/>
        <a:lstStyle/>
        <a:p>
          <a:endParaRPr lang="en-IN"/>
        </a:p>
      </dgm:t>
    </dgm:pt>
    <dgm:pt modelId="{9A5EF862-FDA2-4074-A9BA-0EEFEE7DFD98}">
      <dgm:prSet phldrT="[Text]"/>
      <dgm:spPr>
        <a:solidFill>
          <a:srgbClr val="FF0000"/>
        </a:solidFill>
      </dgm:spPr>
      <dgm:t>
        <a:bodyPr/>
        <a:lstStyle/>
        <a:p>
          <a:r>
            <a:rPr lang="en-IN" dirty="0"/>
            <a:t>Value Added Courses</a:t>
          </a:r>
        </a:p>
      </dgm:t>
    </dgm:pt>
    <dgm:pt modelId="{FB8A063C-0F64-4F5A-BAED-27C2625AC8DB}" type="parTrans" cxnId="{CC4073F8-3F19-4AB6-A133-158A95DCB678}">
      <dgm:prSet/>
      <dgm:spPr/>
      <dgm:t>
        <a:bodyPr/>
        <a:lstStyle/>
        <a:p>
          <a:endParaRPr lang="en-IN"/>
        </a:p>
      </dgm:t>
    </dgm:pt>
    <dgm:pt modelId="{1E220E41-71E5-4348-A3C2-1620A50F6E5D}" type="sibTrans" cxnId="{CC4073F8-3F19-4AB6-A133-158A95DCB678}">
      <dgm:prSet/>
      <dgm:spPr/>
      <dgm:t>
        <a:bodyPr/>
        <a:lstStyle/>
        <a:p>
          <a:endParaRPr lang="en-IN"/>
        </a:p>
      </dgm:t>
    </dgm:pt>
    <dgm:pt modelId="{A42E6A65-0C5F-48B3-B2B8-E9A2B037EC5C}">
      <dgm:prSet phldrT="[Text]"/>
      <dgm:spPr>
        <a:solidFill>
          <a:srgbClr val="002060"/>
        </a:solidFill>
      </dgm:spPr>
      <dgm:t>
        <a:bodyPr/>
        <a:lstStyle/>
        <a:p>
          <a:r>
            <a:rPr lang="en-IN" dirty="0"/>
            <a:t>Interdisciplinary Open Electives</a:t>
          </a:r>
        </a:p>
      </dgm:t>
    </dgm:pt>
    <dgm:pt modelId="{6B30B7D3-4A60-425E-A1C5-CFD5191EA8C7}" type="parTrans" cxnId="{570EDA06-8FE0-41B1-8B2A-A429128A20FC}">
      <dgm:prSet/>
      <dgm:spPr/>
      <dgm:t>
        <a:bodyPr/>
        <a:lstStyle/>
        <a:p>
          <a:endParaRPr lang="en-IN"/>
        </a:p>
      </dgm:t>
    </dgm:pt>
    <dgm:pt modelId="{8468E9E0-8860-407C-80CF-5AAC797EEE18}" type="sibTrans" cxnId="{570EDA06-8FE0-41B1-8B2A-A429128A20FC}">
      <dgm:prSet/>
      <dgm:spPr/>
      <dgm:t>
        <a:bodyPr/>
        <a:lstStyle/>
        <a:p>
          <a:endParaRPr lang="en-IN"/>
        </a:p>
      </dgm:t>
    </dgm:pt>
    <dgm:pt modelId="{5217D13D-0E4B-4B05-BC07-1CC8E5F64FE0}">
      <dgm:prSet phldrT="[Text]"/>
      <dgm:spPr>
        <a:solidFill>
          <a:srgbClr val="FF0000"/>
        </a:solidFill>
      </dgm:spPr>
      <dgm:t>
        <a:bodyPr/>
        <a:lstStyle/>
        <a:p>
          <a:r>
            <a:rPr lang="en-IN" dirty="0"/>
            <a:t>Internships</a:t>
          </a:r>
        </a:p>
      </dgm:t>
    </dgm:pt>
    <dgm:pt modelId="{1A36776B-6D10-4917-988C-FEF3B79C76A3}" type="parTrans" cxnId="{4CF03D52-80F4-40DF-88DB-F57FF9D4D149}">
      <dgm:prSet/>
      <dgm:spPr/>
      <dgm:t>
        <a:bodyPr/>
        <a:lstStyle/>
        <a:p>
          <a:endParaRPr lang="en-IN"/>
        </a:p>
      </dgm:t>
    </dgm:pt>
    <dgm:pt modelId="{3618EBBA-37BC-4298-BA0F-0EB9E20F82AD}" type="sibTrans" cxnId="{4CF03D52-80F4-40DF-88DB-F57FF9D4D149}">
      <dgm:prSet/>
      <dgm:spPr/>
      <dgm:t>
        <a:bodyPr/>
        <a:lstStyle/>
        <a:p>
          <a:endParaRPr lang="en-IN"/>
        </a:p>
      </dgm:t>
    </dgm:pt>
    <dgm:pt modelId="{1E996F17-8A36-49E0-AE66-9AC443ADDF6B}">
      <dgm:prSet phldrT="[Text]"/>
      <dgm:spPr>
        <a:solidFill>
          <a:srgbClr val="002060"/>
        </a:solidFill>
      </dgm:spPr>
      <dgm:t>
        <a:bodyPr/>
        <a:lstStyle/>
        <a:p>
          <a:r>
            <a:rPr lang="en-IN" dirty="0"/>
            <a:t>Research Projects</a:t>
          </a:r>
        </a:p>
      </dgm:t>
    </dgm:pt>
    <dgm:pt modelId="{76C61E4C-609F-47C2-9567-C29F3C2AB2FD}" type="parTrans" cxnId="{3B0F6BF4-AC3F-4EBA-8EA0-6E8F74AC2822}">
      <dgm:prSet/>
      <dgm:spPr/>
      <dgm:t>
        <a:bodyPr/>
        <a:lstStyle/>
        <a:p>
          <a:endParaRPr lang="en-IN"/>
        </a:p>
      </dgm:t>
    </dgm:pt>
    <dgm:pt modelId="{1D588DCD-0593-4BF5-A9DF-9F065EF87755}" type="sibTrans" cxnId="{3B0F6BF4-AC3F-4EBA-8EA0-6E8F74AC2822}">
      <dgm:prSet/>
      <dgm:spPr/>
      <dgm:t>
        <a:bodyPr/>
        <a:lstStyle/>
        <a:p>
          <a:endParaRPr lang="en-IN"/>
        </a:p>
      </dgm:t>
    </dgm:pt>
    <dgm:pt modelId="{E46C11E2-631E-4362-8B94-A08188DF8785}">
      <dgm:prSet phldrT="[Text]"/>
      <dgm:spPr>
        <a:solidFill>
          <a:srgbClr val="FF0000"/>
        </a:solidFill>
      </dgm:spPr>
      <dgm:t>
        <a:bodyPr/>
        <a:lstStyle/>
        <a:p>
          <a:r>
            <a:rPr lang="en-IN" dirty="0"/>
            <a:t>Entrepreneurship Courses</a:t>
          </a:r>
        </a:p>
      </dgm:t>
    </dgm:pt>
    <dgm:pt modelId="{5CBDA8CB-BC10-4057-9BF9-42CB450ED14A}" type="parTrans" cxnId="{5BAB80C7-41FC-4A47-8626-11AEB2784BD9}">
      <dgm:prSet/>
      <dgm:spPr/>
      <dgm:t>
        <a:bodyPr/>
        <a:lstStyle/>
        <a:p>
          <a:endParaRPr lang="en-IN"/>
        </a:p>
      </dgm:t>
    </dgm:pt>
    <dgm:pt modelId="{65D17596-439A-475C-B189-706046F301B8}" type="sibTrans" cxnId="{5BAB80C7-41FC-4A47-8626-11AEB2784BD9}">
      <dgm:prSet/>
      <dgm:spPr/>
      <dgm:t>
        <a:bodyPr/>
        <a:lstStyle/>
        <a:p>
          <a:endParaRPr lang="en-IN"/>
        </a:p>
      </dgm:t>
    </dgm:pt>
    <dgm:pt modelId="{B910F060-CDA4-469E-B0DE-AFB95B3CB5D8}" type="pres">
      <dgm:prSet presAssocID="{261EC215-7681-4555-B04E-A32D21A918B6}" presName="linear" presStyleCnt="0">
        <dgm:presLayoutVars>
          <dgm:dir/>
          <dgm:animLvl val="lvl"/>
          <dgm:resizeHandles val="exact"/>
        </dgm:presLayoutVars>
      </dgm:prSet>
      <dgm:spPr/>
    </dgm:pt>
    <dgm:pt modelId="{57DE7C8B-239B-4419-8A5A-38B74BD905B2}" type="pres">
      <dgm:prSet presAssocID="{82301159-1FD0-46CA-ACDF-AA0CB849A3C1}" presName="parentLin" presStyleCnt="0"/>
      <dgm:spPr/>
    </dgm:pt>
    <dgm:pt modelId="{5C88D6FA-31CD-440E-87CC-508EFE701953}" type="pres">
      <dgm:prSet presAssocID="{82301159-1FD0-46CA-ACDF-AA0CB849A3C1}" presName="parentLeftMargin" presStyleLbl="node1" presStyleIdx="0" presStyleCnt="7"/>
      <dgm:spPr/>
    </dgm:pt>
    <dgm:pt modelId="{422C091A-03D1-4FFA-9AB3-891422AA8C78}" type="pres">
      <dgm:prSet presAssocID="{82301159-1FD0-46CA-ACDF-AA0CB849A3C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AFC1FA6-1694-43FF-955C-AEE61AD0B031}" type="pres">
      <dgm:prSet presAssocID="{82301159-1FD0-46CA-ACDF-AA0CB849A3C1}" presName="negativeSpace" presStyleCnt="0"/>
      <dgm:spPr/>
    </dgm:pt>
    <dgm:pt modelId="{7853C66B-3D24-400F-905A-4BBA3F4308DD}" type="pres">
      <dgm:prSet presAssocID="{82301159-1FD0-46CA-ACDF-AA0CB849A3C1}" presName="childText" presStyleLbl="conFgAcc1" presStyleIdx="0" presStyleCnt="7">
        <dgm:presLayoutVars>
          <dgm:bulletEnabled val="1"/>
        </dgm:presLayoutVars>
      </dgm:prSet>
      <dgm:spPr/>
    </dgm:pt>
    <dgm:pt modelId="{81DADA51-D4F7-4D81-8528-0DEF6D3F655F}" type="pres">
      <dgm:prSet presAssocID="{49397392-C4E7-497E-A0D1-C42A6F76B32E}" presName="spaceBetweenRectangles" presStyleCnt="0"/>
      <dgm:spPr/>
    </dgm:pt>
    <dgm:pt modelId="{F7FFF564-8E36-4167-9A6A-F2A73F0B61C0}" type="pres">
      <dgm:prSet presAssocID="{9A5EF862-FDA2-4074-A9BA-0EEFEE7DFD98}" presName="parentLin" presStyleCnt="0"/>
      <dgm:spPr/>
    </dgm:pt>
    <dgm:pt modelId="{B3745E6C-0C2F-4C52-9DDE-449177049ACC}" type="pres">
      <dgm:prSet presAssocID="{9A5EF862-FDA2-4074-A9BA-0EEFEE7DFD98}" presName="parentLeftMargin" presStyleLbl="node1" presStyleIdx="0" presStyleCnt="7"/>
      <dgm:spPr/>
    </dgm:pt>
    <dgm:pt modelId="{AAFF1790-492D-40DA-BD7D-AA5ABD6B101B}" type="pres">
      <dgm:prSet presAssocID="{9A5EF862-FDA2-4074-A9BA-0EEFEE7DFD98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93119D7-1C85-4136-9C3E-B945A5FDE4CE}" type="pres">
      <dgm:prSet presAssocID="{9A5EF862-FDA2-4074-A9BA-0EEFEE7DFD98}" presName="negativeSpace" presStyleCnt="0"/>
      <dgm:spPr/>
    </dgm:pt>
    <dgm:pt modelId="{CED3C944-2183-428F-A9CA-45AD2ECDB349}" type="pres">
      <dgm:prSet presAssocID="{9A5EF862-FDA2-4074-A9BA-0EEFEE7DFD98}" presName="childText" presStyleLbl="conFgAcc1" presStyleIdx="1" presStyleCnt="7">
        <dgm:presLayoutVars>
          <dgm:bulletEnabled val="1"/>
        </dgm:presLayoutVars>
      </dgm:prSet>
      <dgm:spPr/>
    </dgm:pt>
    <dgm:pt modelId="{586C1A87-E765-41F0-A533-C39856C070C3}" type="pres">
      <dgm:prSet presAssocID="{1E220E41-71E5-4348-A3C2-1620A50F6E5D}" presName="spaceBetweenRectangles" presStyleCnt="0"/>
      <dgm:spPr/>
    </dgm:pt>
    <dgm:pt modelId="{B13673CB-4745-47B1-A4BD-6234433AEC82}" type="pres">
      <dgm:prSet presAssocID="{332EADA5-48CD-4295-B899-2273D0C054C1}" presName="parentLin" presStyleCnt="0"/>
      <dgm:spPr/>
    </dgm:pt>
    <dgm:pt modelId="{85C1CD1A-6363-4470-A71F-DD781B42BBA9}" type="pres">
      <dgm:prSet presAssocID="{332EADA5-48CD-4295-B899-2273D0C054C1}" presName="parentLeftMargin" presStyleLbl="node1" presStyleIdx="1" presStyleCnt="7"/>
      <dgm:spPr/>
    </dgm:pt>
    <dgm:pt modelId="{071E3048-E5A5-4119-9FA4-0B79117DC25E}" type="pres">
      <dgm:prSet presAssocID="{332EADA5-48CD-4295-B899-2273D0C054C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AAD4CD0-F458-49E1-9BD9-AD253DE94D57}" type="pres">
      <dgm:prSet presAssocID="{332EADA5-48CD-4295-B899-2273D0C054C1}" presName="negativeSpace" presStyleCnt="0"/>
      <dgm:spPr/>
    </dgm:pt>
    <dgm:pt modelId="{16D8E25A-3EE8-427E-90CA-14CA8148B2E0}" type="pres">
      <dgm:prSet presAssocID="{332EADA5-48CD-4295-B899-2273D0C054C1}" presName="childText" presStyleLbl="conFgAcc1" presStyleIdx="2" presStyleCnt="7">
        <dgm:presLayoutVars>
          <dgm:bulletEnabled val="1"/>
        </dgm:presLayoutVars>
      </dgm:prSet>
      <dgm:spPr/>
    </dgm:pt>
    <dgm:pt modelId="{A78CA316-03FF-4547-BD4E-F50EDC715A69}" type="pres">
      <dgm:prSet presAssocID="{9ABD3423-500C-4A15-80FB-ED86766C17C1}" presName="spaceBetweenRectangles" presStyleCnt="0"/>
      <dgm:spPr/>
    </dgm:pt>
    <dgm:pt modelId="{8BF66AB6-A145-496C-98BD-EC39B3180E88}" type="pres">
      <dgm:prSet presAssocID="{E46C11E2-631E-4362-8B94-A08188DF8785}" presName="parentLin" presStyleCnt="0"/>
      <dgm:spPr/>
    </dgm:pt>
    <dgm:pt modelId="{9B1F8367-3116-49F7-9CA2-4DEE3F8ADE2A}" type="pres">
      <dgm:prSet presAssocID="{E46C11E2-631E-4362-8B94-A08188DF8785}" presName="parentLeftMargin" presStyleLbl="node1" presStyleIdx="2" presStyleCnt="7"/>
      <dgm:spPr/>
    </dgm:pt>
    <dgm:pt modelId="{15C33957-B2FC-49ED-9BB3-BA648500A6CE}" type="pres">
      <dgm:prSet presAssocID="{E46C11E2-631E-4362-8B94-A08188DF878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7919907-C180-48FA-BC8E-E3F77A2360DC}" type="pres">
      <dgm:prSet presAssocID="{E46C11E2-631E-4362-8B94-A08188DF8785}" presName="negativeSpace" presStyleCnt="0"/>
      <dgm:spPr/>
    </dgm:pt>
    <dgm:pt modelId="{674FFFB6-AFB7-4DF2-AA18-5E015B6DAB1C}" type="pres">
      <dgm:prSet presAssocID="{E46C11E2-631E-4362-8B94-A08188DF8785}" presName="childText" presStyleLbl="conFgAcc1" presStyleIdx="3" presStyleCnt="7">
        <dgm:presLayoutVars>
          <dgm:bulletEnabled val="1"/>
        </dgm:presLayoutVars>
      </dgm:prSet>
      <dgm:spPr/>
    </dgm:pt>
    <dgm:pt modelId="{AB981237-F4EF-4003-9C17-9B9E120C0612}" type="pres">
      <dgm:prSet presAssocID="{65D17596-439A-475C-B189-706046F301B8}" presName="spaceBetweenRectangles" presStyleCnt="0"/>
      <dgm:spPr/>
    </dgm:pt>
    <dgm:pt modelId="{AA632B34-D5B6-4DE5-A88B-86F0C9ADFAEE}" type="pres">
      <dgm:prSet presAssocID="{A42E6A65-0C5F-48B3-B2B8-E9A2B037EC5C}" presName="parentLin" presStyleCnt="0"/>
      <dgm:spPr/>
    </dgm:pt>
    <dgm:pt modelId="{7178CBC9-3A09-4B04-9F67-7E1407048247}" type="pres">
      <dgm:prSet presAssocID="{A42E6A65-0C5F-48B3-B2B8-E9A2B037EC5C}" presName="parentLeftMargin" presStyleLbl="node1" presStyleIdx="3" presStyleCnt="7"/>
      <dgm:spPr/>
    </dgm:pt>
    <dgm:pt modelId="{FE53CB61-E335-4D36-AC9C-21E2909BFFDD}" type="pres">
      <dgm:prSet presAssocID="{A42E6A65-0C5F-48B3-B2B8-E9A2B037EC5C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94CD2AF-587A-43A2-BAF2-6809EB51BB9E}" type="pres">
      <dgm:prSet presAssocID="{A42E6A65-0C5F-48B3-B2B8-E9A2B037EC5C}" presName="negativeSpace" presStyleCnt="0"/>
      <dgm:spPr/>
    </dgm:pt>
    <dgm:pt modelId="{342972A8-5ACE-4038-9CD2-CF152019CE88}" type="pres">
      <dgm:prSet presAssocID="{A42E6A65-0C5F-48B3-B2B8-E9A2B037EC5C}" presName="childText" presStyleLbl="conFgAcc1" presStyleIdx="4" presStyleCnt="7">
        <dgm:presLayoutVars>
          <dgm:bulletEnabled val="1"/>
        </dgm:presLayoutVars>
      </dgm:prSet>
      <dgm:spPr/>
    </dgm:pt>
    <dgm:pt modelId="{9FE44ECF-0BB2-4BB0-8EA8-19C95910A1D7}" type="pres">
      <dgm:prSet presAssocID="{8468E9E0-8860-407C-80CF-5AAC797EEE18}" presName="spaceBetweenRectangles" presStyleCnt="0"/>
      <dgm:spPr/>
    </dgm:pt>
    <dgm:pt modelId="{F0C65F96-D526-44A8-AD6C-2278C20DF512}" type="pres">
      <dgm:prSet presAssocID="{5217D13D-0E4B-4B05-BC07-1CC8E5F64FE0}" presName="parentLin" presStyleCnt="0"/>
      <dgm:spPr/>
    </dgm:pt>
    <dgm:pt modelId="{DBDE3E10-ECBB-4355-B66A-E61A3452922E}" type="pres">
      <dgm:prSet presAssocID="{5217D13D-0E4B-4B05-BC07-1CC8E5F64FE0}" presName="parentLeftMargin" presStyleLbl="node1" presStyleIdx="4" presStyleCnt="7"/>
      <dgm:spPr/>
    </dgm:pt>
    <dgm:pt modelId="{10B57A9A-F5A5-472C-8E8C-E0928066886C}" type="pres">
      <dgm:prSet presAssocID="{5217D13D-0E4B-4B05-BC07-1CC8E5F64FE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57E533A-008C-48F2-8D53-352880DC4918}" type="pres">
      <dgm:prSet presAssocID="{5217D13D-0E4B-4B05-BC07-1CC8E5F64FE0}" presName="negativeSpace" presStyleCnt="0"/>
      <dgm:spPr/>
    </dgm:pt>
    <dgm:pt modelId="{7C338A3B-42BC-4805-8184-545571F3850A}" type="pres">
      <dgm:prSet presAssocID="{5217D13D-0E4B-4B05-BC07-1CC8E5F64FE0}" presName="childText" presStyleLbl="conFgAcc1" presStyleIdx="5" presStyleCnt="7">
        <dgm:presLayoutVars>
          <dgm:bulletEnabled val="1"/>
        </dgm:presLayoutVars>
      </dgm:prSet>
      <dgm:spPr/>
    </dgm:pt>
    <dgm:pt modelId="{6B55CAEE-A7BC-433E-9ED2-B43410E89D70}" type="pres">
      <dgm:prSet presAssocID="{3618EBBA-37BC-4298-BA0F-0EB9E20F82AD}" presName="spaceBetweenRectangles" presStyleCnt="0"/>
      <dgm:spPr/>
    </dgm:pt>
    <dgm:pt modelId="{662F1361-618E-4E27-876F-CC3DB858B2A7}" type="pres">
      <dgm:prSet presAssocID="{1E996F17-8A36-49E0-AE66-9AC443ADDF6B}" presName="parentLin" presStyleCnt="0"/>
      <dgm:spPr/>
    </dgm:pt>
    <dgm:pt modelId="{148F80A3-2CFB-4944-9FCC-D4A029187613}" type="pres">
      <dgm:prSet presAssocID="{1E996F17-8A36-49E0-AE66-9AC443ADDF6B}" presName="parentLeftMargin" presStyleLbl="node1" presStyleIdx="5" presStyleCnt="7"/>
      <dgm:spPr/>
    </dgm:pt>
    <dgm:pt modelId="{B52C16CC-B9FB-429F-A347-DDF150EDA3EB}" type="pres">
      <dgm:prSet presAssocID="{1E996F17-8A36-49E0-AE66-9AC443ADDF6B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A69CA72C-7E29-4BB8-9392-0FCCB694138E}" type="pres">
      <dgm:prSet presAssocID="{1E996F17-8A36-49E0-AE66-9AC443ADDF6B}" presName="negativeSpace" presStyleCnt="0"/>
      <dgm:spPr/>
    </dgm:pt>
    <dgm:pt modelId="{B91AAF88-F8C4-4517-9F48-A56D1A6DF304}" type="pres">
      <dgm:prSet presAssocID="{1E996F17-8A36-49E0-AE66-9AC443ADDF6B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C3D00904-CC91-4FBA-B510-A5F2DD318DA3}" srcId="{261EC215-7681-4555-B04E-A32D21A918B6}" destId="{332EADA5-48CD-4295-B899-2273D0C054C1}" srcOrd="2" destOrd="0" parTransId="{5F137DFC-8253-4060-B310-C0DECB1A44D0}" sibTransId="{9ABD3423-500C-4A15-80FB-ED86766C17C1}"/>
    <dgm:cxn modelId="{38DCE404-DD99-4623-9C83-101391AA721E}" type="presOf" srcId="{82301159-1FD0-46CA-ACDF-AA0CB849A3C1}" destId="{422C091A-03D1-4FFA-9AB3-891422AA8C78}" srcOrd="1" destOrd="0" presId="urn:microsoft.com/office/officeart/2005/8/layout/list1"/>
    <dgm:cxn modelId="{F94E6205-3019-401F-B74B-D619DB24757F}" type="presOf" srcId="{A42E6A65-0C5F-48B3-B2B8-E9A2B037EC5C}" destId="{7178CBC9-3A09-4B04-9F67-7E1407048247}" srcOrd="0" destOrd="0" presId="urn:microsoft.com/office/officeart/2005/8/layout/list1"/>
    <dgm:cxn modelId="{570EDA06-8FE0-41B1-8B2A-A429128A20FC}" srcId="{261EC215-7681-4555-B04E-A32D21A918B6}" destId="{A42E6A65-0C5F-48B3-B2B8-E9A2B037EC5C}" srcOrd="4" destOrd="0" parTransId="{6B30B7D3-4A60-425E-A1C5-CFD5191EA8C7}" sibTransId="{8468E9E0-8860-407C-80CF-5AAC797EEE18}"/>
    <dgm:cxn modelId="{FAD3A519-2F12-4FFB-9D04-939D21512BDF}" type="presOf" srcId="{9A5EF862-FDA2-4074-A9BA-0EEFEE7DFD98}" destId="{AAFF1790-492D-40DA-BD7D-AA5ABD6B101B}" srcOrd="1" destOrd="0" presId="urn:microsoft.com/office/officeart/2005/8/layout/list1"/>
    <dgm:cxn modelId="{A8F38A1B-EB1C-459D-A072-7F87B96F47C5}" type="presOf" srcId="{1E996F17-8A36-49E0-AE66-9AC443ADDF6B}" destId="{148F80A3-2CFB-4944-9FCC-D4A029187613}" srcOrd="0" destOrd="0" presId="urn:microsoft.com/office/officeart/2005/8/layout/list1"/>
    <dgm:cxn modelId="{ACBABF2E-2958-4195-AB93-067EDBF6F75F}" type="presOf" srcId="{82301159-1FD0-46CA-ACDF-AA0CB849A3C1}" destId="{5C88D6FA-31CD-440E-87CC-508EFE701953}" srcOrd="0" destOrd="0" presId="urn:microsoft.com/office/officeart/2005/8/layout/list1"/>
    <dgm:cxn modelId="{0B128C3B-BD2F-41BA-B9F0-FFBF8D0DE718}" type="presOf" srcId="{E46C11E2-631E-4362-8B94-A08188DF8785}" destId="{9B1F8367-3116-49F7-9CA2-4DEE3F8ADE2A}" srcOrd="0" destOrd="0" presId="urn:microsoft.com/office/officeart/2005/8/layout/list1"/>
    <dgm:cxn modelId="{E0B6AA6B-1D94-4D02-B332-1935CA628189}" type="presOf" srcId="{332EADA5-48CD-4295-B899-2273D0C054C1}" destId="{85C1CD1A-6363-4470-A71F-DD781B42BBA9}" srcOrd="0" destOrd="0" presId="urn:microsoft.com/office/officeart/2005/8/layout/list1"/>
    <dgm:cxn modelId="{4CF03D52-80F4-40DF-88DB-F57FF9D4D149}" srcId="{261EC215-7681-4555-B04E-A32D21A918B6}" destId="{5217D13D-0E4B-4B05-BC07-1CC8E5F64FE0}" srcOrd="5" destOrd="0" parTransId="{1A36776B-6D10-4917-988C-FEF3B79C76A3}" sibTransId="{3618EBBA-37BC-4298-BA0F-0EB9E20F82AD}"/>
    <dgm:cxn modelId="{1CF15652-179E-49BC-8E89-9623723CFF33}" type="presOf" srcId="{E46C11E2-631E-4362-8B94-A08188DF8785}" destId="{15C33957-B2FC-49ED-9BB3-BA648500A6CE}" srcOrd="1" destOrd="0" presId="urn:microsoft.com/office/officeart/2005/8/layout/list1"/>
    <dgm:cxn modelId="{D03E2354-CFCE-46BE-B1CB-953C1EF550CB}" type="presOf" srcId="{5217D13D-0E4B-4B05-BC07-1CC8E5F64FE0}" destId="{DBDE3E10-ECBB-4355-B66A-E61A3452922E}" srcOrd="0" destOrd="0" presId="urn:microsoft.com/office/officeart/2005/8/layout/list1"/>
    <dgm:cxn modelId="{3AE4E781-F4AA-4D66-AF25-21B86D93C06F}" type="presOf" srcId="{261EC215-7681-4555-B04E-A32D21A918B6}" destId="{B910F060-CDA4-469E-B0DE-AFB95B3CB5D8}" srcOrd="0" destOrd="0" presId="urn:microsoft.com/office/officeart/2005/8/layout/list1"/>
    <dgm:cxn modelId="{70FD9182-9CF7-4A4E-868D-2DA30CDFBCE2}" type="presOf" srcId="{1E996F17-8A36-49E0-AE66-9AC443ADDF6B}" destId="{B52C16CC-B9FB-429F-A347-DDF150EDA3EB}" srcOrd="1" destOrd="0" presId="urn:microsoft.com/office/officeart/2005/8/layout/list1"/>
    <dgm:cxn modelId="{50EFD6C0-CE9F-4C33-B7DA-97A67AB47B1A}" type="presOf" srcId="{5217D13D-0E4B-4B05-BC07-1CC8E5F64FE0}" destId="{10B57A9A-F5A5-472C-8E8C-E0928066886C}" srcOrd="1" destOrd="0" presId="urn:microsoft.com/office/officeart/2005/8/layout/list1"/>
    <dgm:cxn modelId="{7EB044C1-2F9E-4E5B-BD54-7AC1DD01290D}" type="presOf" srcId="{A42E6A65-0C5F-48B3-B2B8-E9A2B037EC5C}" destId="{FE53CB61-E335-4D36-AC9C-21E2909BFFDD}" srcOrd="1" destOrd="0" presId="urn:microsoft.com/office/officeart/2005/8/layout/list1"/>
    <dgm:cxn modelId="{CD1BB8C1-4D28-4592-98F2-D0B1E2A50732}" srcId="{261EC215-7681-4555-B04E-A32D21A918B6}" destId="{82301159-1FD0-46CA-ACDF-AA0CB849A3C1}" srcOrd="0" destOrd="0" parTransId="{04654AE9-24CA-4130-AEDF-72087BDBC51C}" sibTransId="{49397392-C4E7-497E-A0D1-C42A6F76B32E}"/>
    <dgm:cxn modelId="{8F7C58C3-ADB7-4614-ABD2-953F80BB71B3}" type="presOf" srcId="{332EADA5-48CD-4295-B899-2273D0C054C1}" destId="{071E3048-E5A5-4119-9FA4-0B79117DC25E}" srcOrd="1" destOrd="0" presId="urn:microsoft.com/office/officeart/2005/8/layout/list1"/>
    <dgm:cxn modelId="{5BAB80C7-41FC-4A47-8626-11AEB2784BD9}" srcId="{261EC215-7681-4555-B04E-A32D21A918B6}" destId="{E46C11E2-631E-4362-8B94-A08188DF8785}" srcOrd="3" destOrd="0" parTransId="{5CBDA8CB-BC10-4057-9BF9-42CB450ED14A}" sibTransId="{65D17596-439A-475C-B189-706046F301B8}"/>
    <dgm:cxn modelId="{A21D9EEE-CFD5-4BC4-B959-08C4FCDB3BAC}" type="presOf" srcId="{9A5EF862-FDA2-4074-A9BA-0EEFEE7DFD98}" destId="{B3745E6C-0C2F-4C52-9DDE-449177049ACC}" srcOrd="0" destOrd="0" presId="urn:microsoft.com/office/officeart/2005/8/layout/list1"/>
    <dgm:cxn modelId="{3B0F6BF4-AC3F-4EBA-8EA0-6E8F74AC2822}" srcId="{261EC215-7681-4555-B04E-A32D21A918B6}" destId="{1E996F17-8A36-49E0-AE66-9AC443ADDF6B}" srcOrd="6" destOrd="0" parTransId="{76C61E4C-609F-47C2-9567-C29F3C2AB2FD}" sibTransId="{1D588DCD-0593-4BF5-A9DF-9F065EF87755}"/>
    <dgm:cxn modelId="{CC4073F8-3F19-4AB6-A133-158A95DCB678}" srcId="{261EC215-7681-4555-B04E-A32D21A918B6}" destId="{9A5EF862-FDA2-4074-A9BA-0EEFEE7DFD98}" srcOrd="1" destOrd="0" parTransId="{FB8A063C-0F64-4F5A-BAED-27C2625AC8DB}" sibTransId="{1E220E41-71E5-4348-A3C2-1620A50F6E5D}"/>
    <dgm:cxn modelId="{BA77027F-75FD-4202-9BD1-0600EA1F6EC0}" type="presParOf" srcId="{B910F060-CDA4-469E-B0DE-AFB95B3CB5D8}" destId="{57DE7C8B-239B-4419-8A5A-38B74BD905B2}" srcOrd="0" destOrd="0" presId="urn:microsoft.com/office/officeart/2005/8/layout/list1"/>
    <dgm:cxn modelId="{0E1A5852-5D1F-42B0-B373-8BA1EF08593A}" type="presParOf" srcId="{57DE7C8B-239B-4419-8A5A-38B74BD905B2}" destId="{5C88D6FA-31CD-440E-87CC-508EFE701953}" srcOrd="0" destOrd="0" presId="urn:microsoft.com/office/officeart/2005/8/layout/list1"/>
    <dgm:cxn modelId="{C66B6279-68DF-488A-ACD5-E6816CFB9672}" type="presParOf" srcId="{57DE7C8B-239B-4419-8A5A-38B74BD905B2}" destId="{422C091A-03D1-4FFA-9AB3-891422AA8C78}" srcOrd="1" destOrd="0" presId="urn:microsoft.com/office/officeart/2005/8/layout/list1"/>
    <dgm:cxn modelId="{AD21A80C-B47F-4727-AEE4-E08F3B186F14}" type="presParOf" srcId="{B910F060-CDA4-469E-B0DE-AFB95B3CB5D8}" destId="{8AFC1FA6-1694-43FF-955C-AEE61AD0B031}" srcOrd="1" destOrd="0" presId="urn:microsoft.com/office/officeart/2005/8/layout/list1"/>
    <dgm:cxn modelId="{B699A501-4ACE-4A96-8F17-4D92C995A2AF}" type="presParOf" srcId="{B910F060-CDA4-469E-B0DE-AFB95B3CB5D8}" destId="{7853C66B-3D24-400F-905A-4BBA3F4308DD}" srcOrd="2" destOrd="0" presId="urn:microsoft.com/office/officeart/2005/8/layout/list1"/>
    <dgm:cxn modelId="{2D5E3DBD-2D96-4709-BFEA-D1E6E186686D}" type="presParOf" srcId="{B910F060-CDA4-469E-B0DE-AFB95B3CB5D8}" destId="{81DADA51-D4F7-4D81-8528-0DEF6D3F655F}" srcOrd="3" destOrd="0" presId="urn:microsoft.com/office/officeart/2005/8/layout/list1"/>
    <dgm:cxn modelId="{99A4BC90-D0BF-472F-955E-04CD889C478C}" type="presParOf" srcId="{B910F060-CDA4-469E-B0DE-AFB95B3CB5D8}" destId="{F7FFF564-8E36-4167-9A6A-F2A73F0B61C0}" srcOrd="4" destOrd="0" presId="urn:microsoft.com/office/officeart/2005/8/layout/list1"/>
    <dgm:cxn modelId="{99CDD703-F9A2-455C-BCFB-3F641E0F8C21}" type="presParOf" srcId="{F7FFF564-8E36-4167-9A6A-F2A73F0B61C0}" destId="{B3745E6C-0C2F-4C52-9DDE-449177049ACC}" srcOrd="0" destOrd="0" presId="urn:microsoft.com/office/officeart/2005/8/layout/list1"/>
    <dgm:cxn modelId="{EBD9177F-D75C-40FC-8577-AB15CCFDB83D}" type="presParOf" srcId="{F7FFF564-8E36-4167-9A6A-F2A73F0B61C0}" destId="{AAFF1790-492D-40DA-BD7D-AA5ABD6B101B}" srcOrd="1" destOrd="0" presId="urn:microsoft.com/office/officeart/2005/8/layout/list1"/>
    <dgm:cxn modelId="{B8E555A9-C986-4BC2-AD57-CB07239BC8D4}" type="presParOf" srcId="{B910F060-CDA4-469E-B0DE-AFB95B3CB5D8}" destId="{993119D7-1C85-4136-9C3E-B945A5FDE4CE}" srcOrd="5" destOrd="0" presId="urn:microsoft.com/office/officeart/2005/8/layout/list1"/>
    <dgm:cxn modelId="{3DA0C511-1C66-4CC2-875A-4357C7986D1E}" type="presParOf" srcId="{B910F060-CDA4-469E-B0DE-AFB95B3CB5D8}" destId="{CED3C944-2183-428F-A9CA-45AD2ECDB349}" srcOrd="6" destOrd="0" presId="urn:microsoft.com/office/officeart/2005/8/layout/list1"/>
    <dgm:cxn modelId="{4E2EDCEE-2EEC-4E9A-8BFF-CEBDA65106D3}" type="presParOf" srcId="{B910F060-CDA4-469E-B0DE-AFB95B3CB5D8}" destId="{586C1A87-E765-41F0-A533-C39856C070C3}" srcOrd="7" destOrd="0" presId="urn:microsoft.com/office/officeart/2005/8/layout/list1"/>
    <dgm:cxn modelId="{B4910FC8-8343-48DD-BA76-2FD213274BD0}" type="presParOf" srcId="{B910F060-CDA4-469E-B0DE-AFB95B3CB5D8}" destId="{B13673CB-4745-47B1-A4BD-6234433AEC82}" srcOrd="8" destOrd="0" presId="urn:microsoft.com/office/officeart/2005/8/layout/list1"/>
    <dgm:cxn modelId="{A3404058-86D5-4D95-9030-3AF68E0B10AE}" type="presParOf" srcId="{B13673CB-4745-47B1-A4BD-6234433AEC82}" destId="{85C1CD1A-6363-4470-A71F-DD781B42BBA9}" srcOrd="0" destOrd="0" presId="urn:microsoft.com/office/officeart/2005/8/layout/list1"/>
    <dgm:cxn modelId="{3ACA1F14-520E-4054-8742-2258C23359A2}" type="presParOf" srcId="{B13673CB-4745-47B1-A4BD-6234433AEC82}" destId="{071E3048-E5A5-4119-9FA4-0B79117DC25E}" srcOrd="1" destOrd="0" presId="urn:microsoft.com/office/officeart/2005/8/layout/list1"/>
    <dgm:cxn modelId="{77126D88-0C59-43AD-8A51-D9E6C6F33DDA}" type="presParOf" srcId="{B910F060-CDA4-469E-B0DE-AFB95B3CB5D8}" destId="{0AAD4CD0-F458-49E1-9BD9-AD253DE94D57}" srcOrd="9" destOrd="0" presId="urn:microsoft.com/office/officeart/2005/8/layout/list1"/>
    <dgm:cxn modelId="{233BBDFB-D7BE-4140-B99F-9004C6064ED3}" type="presParOf" srcId="{B910F060-CDA4-469E-B0DE-AFB95B3CB5D8}" destId="{16D8E25A-3EE8-427E-90CA-14CA8148B2E0}" srcOrd="10" destOrd="0" presId="urn:microsoft.com/office/officeart/2005/8/layout/list1"/>
    <dgm:cxn modelId="{7C9CBE24-A621-4C47-B8F3-55BE677C2831}" type="presParOf" srcId="{B910F060-CDA4-469E-B0DE-AFB95B3CB5D8}" destId="{A78CA316-03FF-4547-BD4E-F50EDC715A69}" srcOrd="11" destOrd="0" presId="urn:microsoft.com/office/officeart/2005/8/layout/list1"/>
    <dgm:cxn modelId="{B874A4E9-685F-423A-BE02-A1A60D332D9C}" type="presParOf" srcId="{B910F060-CDA4-469E-B0DE-AFB95B3CB5D8}" destId="{8BF66AB6-A145-496C-98BD-EC39B3180E88}" srcOrd="12" destOrd="0" presId="urn:microsoft.com/office/officeart/2005/8/layout/list1"/>
    <dgm:cxn modelId="{C22D7879-832E-42CA-931A-70AFB32F9E48}" type="presParOf" srcId="{8BF66AB6-A145-496C-98BD-EC39B3180E88}" destId="{9B1F8367-3116-49F7-9CA2-4DEE3F8ADE2A}" srcOrd="0" destOrd="0" presId="urn:microsoft.com/office/officeart/2005/8/layout/list1"/>
    <dgm:cxn modelId="{0F161069-2D38-4DE0-BD9E-99C23CDC56C2}" type="presParOf" srcId="{8BF66AB6-A145-496C-98BD-EC39B3180E88}" destId="{15C33957-B2FC-49ED-9BB3-BA648500A6CE}" srcOrd="1" destOrd="0" presId="urn:microsoft.com/office/officeart/2005/8/layout/list1"/>
    <dgm:cxn modelId="{3CD478B7-1DE4-49F1-945A-353ECE71AFE2}" type="presParOf" srcId="{B910F060-CDA4-469E-B0DE-AFB95B3CB5D8}" destId="{17919907-C180-48FA-BC8E-E3F77A2360DC}" srcOrd="13" destOrd="0" presId="urn:microsoft.com/office/officeart/2005/8/layout/list1"/>
    <dgm:cxn modelId="{667557E5-9FAD-4224-898B-E50D3F415D3D}" type="presParOf" srcId="{B910F060-CDA4-469E-B0DE-AFB95B3CB5D8}" destId="{674FFFB6-AFB7-4DF2-AA18-5E015B6DAB1C}" srcOrd="14" destOrd="0" presId="urn:microsoft.com/office/officeart/2005/8/layout/list1"/>
    <dgm:cxn modelId="{5C00BC0C-1EDB-4439-86CC-93EFC32B352A}" type="presParOf" srcId="{B910F060-CDA4-469E-B0DE-AFB95B3CB5D8}" destId="{AB981237-F4EF-4003-9C17-9B9E120C0612}" srcOrd="15" destOrd="0" presId="urn:microsoft.com/office/officeart/2005/8/layout/list1"/>
    <dgm:cxn modelId="{4892F073-6BD6-41F9-BABC-09B6D32B2082}" type="presParOf" srcId="{B910F060-CDA4-469E-B0DE-AFB95B3CB5D8}" destId="{AA632B34-D5B6-4DE5-A88B-86F0C9ADFAEE}" srcOrd="16" destOrd="0" presId="urn:microsoft.com/office/officeart/2005/8/layout/list1"/>
    <dgm:cxn modelId="{0D8E2FEA-3343-43B9-B025-0EC1C1E13E0B}" type="presParOf" srcId="{AA632B34-D5B6-4DE5-A88B-86F0C9ADFAEE}" destId="{7178CBC9-3A09-4B04-9F67-7E1407048247}" srcOrd="0" destOrd="0" presId="urn:microsoft.com/office/officeart/2005/8/layout/list1"/>
    <dgm:cxn modelId="{B29278B5-D7B5-41D1-9AF9-07C23E3CFC91}" type="presParOf" srcId="{AA632B34-D5B6-4DE5-A88B-86F0C9ADFAEE}" destId="{FE53CB61-E335-4D36-AC9C-21E2909BFFDD}" srcOrd="1" destOrd="0" presId="urn:microsoft.com/office/officeart/2005/8/layout/list1"/>
    <dgm:cxn modelId="{BF02EFC9-DF86-415B-A123-B64F97C2FA79}" type="presParOf" srcId="{B910F060-CDA4-469E-B0DE-AFB95B3CB5D8}" destId="{794CD2AF-587A-43A2-BAF2-6809EB51BB9E}" srcOrd="17" destOrd="0" presId="urn:microsoft.com/office/officeart/2005/8/layout/list1"/>
    <dgm:cxn modelId="{118FD3C2-F6E5-411B-AC15-D01F1D5CD0DB}" type="presParOf" srcId="{B910F060-CDA4-469E-B0DE-AFB95B3CB5D8}" destId="{342972A8-5ACE-4038-9CD2-CF152019CE88}" srcOrd="18" destOrd="0" presId="urn:microsoft.com/office/officeart/2005/8/layout/list1"/>
    <dgm:cxn modelId="{78E6C288-CBAE-4F1F-8E11-6BE6A83C11A7}" type="presParOf" srcId="{B910F060-CDA4-469E-B0DE-AFB95B3CB5D8}" destId="{9FE44ECF-0BB2-4BB0-8EA8-19C95910A1D7}" srcOrd="19" destOrd="0" presId="urn:microsoft.com/office/officeart/2005/8/layout/list1"/>
    <dgm:cxn modelId="{21E51F7B-7E66-42F9-8B1F-5606CE6895E0}" type="presParOf" srcId="{B910F060-CDA4-469E-B0DE-AFB95B3CB5D8}" destId="{F0C65F96-D526-44A8-AD6C-2278C20DF512}" srcOrd="20" destOrd="0" presId="urn:microsoft.com/office/officeart/2005/8/layout/list1"/>
    <dgm:cxn modelId="{3C1BA213-93A2-465B-B8AB-51A43FD75942}" type="presParOf" srcId="{F0C65F96-D526-44A8-AD6C-2278C20DF512}" destId="{DBDE3E10-ECBB-4355-B66A-E61A3452922E}" srcOrd="0" destOrd="0" presId="urn:microsoft.com/office/officeart/2005/8/layout/list1"/>
    <dgm:cxn modelId="{F621A645-E131-4819-B2A8-0D65BECA3F30}" type="presParOf" srcId="{F0C65F96-D526-44A8-AD6C-2278C20DF512}" destId="{10B57A9A-F5A5-472C-8E8C-E0928066886C}" srcOrd="1" destOrd="0" presId="urn:microsoft.com/office/officeart/2005/8/layout/list1"/>
    <dgm:cxn modelId="{62272126-9C4B-4EDE-81FC-5382B92D2681}" type="presParOf" srcId="{B910F060-CDA4-469E-B0DE-AFB95B3CB5D8}" destId="{A57E533A-008C-48F2-8D53-352880DC4918}" srcOrd="21" destOrd="0" presId="urn:microsoft.com/office/officeart/2005/8/layout/list1"/>
    <dgm:cxn modelId="{021755DD-38CC-44A3-9261-B73D5583DD1B}" type="presParOf" srcId="{B910F060-CDA4-469E-B0DE-AFB95B3CB5D8}" destId="{7C338A3B-42BC-4805-8184-545571F3850A}" srcOrd="22" destOrd="0" presId="urn:microsoft.com/office/officeart/2005/8/layout/list1"/>
    <dgm:cxn modelId="{57143146-074F-4CFD-9C67-2F4F54E299C8}" type="presParOf" srcId="{B910F060-CDA4-469E-B0DE-AFB95B3CB5D8}" destId="{6B55CAEE-A7BC-433E-9ED2-B43410E89D70}" srcOrd="23" destOrd="0" presId="urn:microsoft.com/office/officeart/2005/8/layout/list1"/>
    <dgm:cxn modelId="{36AEE11B-83C5-4650-8323-F80F3BF6C1FC}" type="presParOf" srcId="{B910F060-CDA4-469E-B0DE-AFB95B3CB5D8}" destId="{662F1361-618E-4E27-876F-CC3DB858B2A7}" srcOrd="24" destOrd="0" presId="urn:microsoft.com/office/officeart/2005/8/layout/list1"/>
    <dgm:cxn modelId="{9131DAF6-24DD-447E-A073-B85B524D1D59}" type="presParOf" srcId="{662F1361-618E-4E27-876F-CC3DB858B2A7}" destId="{148F80A3-2CFB-4944-9FCC-D4A029187613}" srcOrd="0" destOrd="0" presId="urn:microsoft.com/office/officeart/2005/8/layout/list1"/>
    <dgm:cxn modelId="{59AABAAB-517C-4EEE-AECD-A9D8CFE88B2B}" type="presParOf" srcId="{662F1361-618E-4E27-876F-CC3DB858B2A7}" destId="{B52C16CC-B9FB-429F-A347-DDF150EDA3EB}" srcOrd="1" destOrd="0" presId="urn:microsoft.com/office/officeart/2005/8/layout/list1"/>
    <dgm:cxn modelId="{A92C870B-D3F1-4538-90FD-026158F76C53}" type="presParOf" srcId="{B910F060-CDA4-469E-B0DE-AFB95B3CB5D8}" destId="{A69CA72C-7E29-4BB8-9392-0FCCB694138E}" srcOrd="25" destOrd="0" presId="urn:microsoft.com/office/officeart/2005/8/layout/list1"/>
    <dgm:cxn modelId="{94FBFB0C-BD80-4B66-935E-0E27E38FE1B9}" type="presParOf" srcId="{B910F060-CDA4-469E-B0DE-AFB95B3CB5D8}" destId="{B91AAF88-F8C4-4517-9F48-A56D1A6DF304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42FAD-1B17-46B7-B9A6-6EE60F880401}">
      <dsp:nvSpPr>
        <dsp:cNvPr id="0" name=""/>
        <dsp:cNvSpPr/>
      </dsp:nvSpPr>
      <dsp:spPr>
        <a:xfrm>
          <a:off x="0" y="545"/>
          <a:ext cx="109853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8065A-1AC2-40E9-A315-61051F9FE4B1}">
      <dsp:nvSpPr>
        <dsp:cNvPr id="0" name=""/>
        <dsp:cNvSpPr/>
      </dsp:nvSpPr>
      <dsp:spPr>
        <a:xfrm>
          <a:off x="0" y="545"/>
          <a:ext cx="10985345" cy="496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IQAC Vision and Mission</a:t>
          </a:r>
          <a:endParaRPr lang="en-US" sz="2200" kern="1200" dirty="0"/>
        </a:p>
      </dsp:txBody>
      <dsp:txXfrm>
        <a:off x="0" y="545"/>
        <a:ext cx="10985345" cy="496098"/>
      </dsp:txXfrm>
    </dsp:sp>
    <dsp:sp modelId="{2FBED0E2-65C2-4794-828B-BDB5BE222B71}">
      <dsp:nvSpPr>
        <dsp:cNvPr id="0" name=""/>
        <dsp:cNvSpPr/>
      </dsp:nvSpPr>
      <dsp:spPr>
        <a:xfrm>
          <a:off x="0" y="496643"/>
          <a:ext cx="109853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27E04-5C4C-4979-99A5-769410736DFB}">
      <dsp:nvSpPr>
        <dsp:cNvPr id="0" name=""/>
        <dsp:cNvSpPr/>
      </dsp:nvSpPr>
      <dsp:spPr>
        <a:xfrm>
          <a:off x="0" y="496643"/>
          <a:ext cx="10985345" cy="496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Quality Policy and Strategic Objectives</a:t>
          </a:r>
        </a:p>
      </dsp:txBody>
      <dsp:txXfrm>
        <a:off x="0" y="496643"/>
        <a:ext cx="10985345" cy="496098"/>
      </dsp:txXfrm>
    </dsp:sp>
    <dsp:sp modelId="{002BA150-7975-495D-8FC2-87D2D6DD12D8}">
      <dsp:nvSpPr>
        <dsp:cNvPr id="0" name=""/>
        <dsp:cNvSpPr/>
      </dsp:nvSpPr>
      <dsp:spPr>
        <a:xfrm>
          <a:off x="0" y="992741"/>
          <a:ext cx="109853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200EA8-8A5D-4EE7-B158-6170FFA78B7B}">
      <dsp:nvSpPr>
        <dsp:cNvPr id="0" name=""/>
        <dsp:cNvSpPr/>
      </dsp:nvSpPr>
      <dsp:spPr>
        <a:xfrm>
          <a:off x="0" y="992741"/>
          <a:ext cx="10985345" cy="496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Composition of IQAC</a:t>
          </a:r>
        </a:p>
      </dsp:txBody>
      <dsp:txXfrm>
        <a:off x="0" y="992741"/>
        <a:ext cx="10985345" cy="496098"/>
      </dsp:txXfrm>
    </dsp:sp>
    <dsp:sp modelId="{5850784C-4B8B-4371-8CCE-F8E4E5BE90BB}">
      <dsp:nvSpPr>
        <dsp:cNvPr id="0" name=""/>
        <dsp:cNvSpPr/>
      </dsp:nvSpPr>
      <dsp:spPr>
        <a:xfrm>
          <a:off x="0" y="1488839"/>
          <a:ext cx="109853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E3AFB-1627-4B67-861A-D953ED716B87}">
      <dsp:nvSpPr>
        <dsp:cNvPr id="0" name=""/>
        <dsp:cNvSpPr/>
      </dsp:nvSpPr>
      <dsp:spPr>
        <a:xfrm>
          <a:off x="0" y="1488839"/>
          <a:ext cx="10985345" cy="496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Functions of IQAC</a:t>
          </a:r>
        </a:p>
      </dsp:txBody>
      <dsp:txXfrm>
        <a:off x="0" y="1488839"/>
        <a:ext cx="10985345" cy="496098"/>
      </dsp:txXfrm>
    </dsp:sp>
    <dsp:sp modelId="{E0102D20-4029-4682-8152-361C08203195}">
      <dsp:nvSpPr>
        <dsp:cNvPr id="0" name=""/>
        <dsp:cNvSpPr/>
      </dsp:nvSpPr>
      <dsp:spPr>
        <a:xfrm>
          <a:off x="0" y="1984937"/>
          <a:ext cx="109853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85CE43-4B89-454B-8C13-4667D24AE5E4}">
      <dsp:nvSpPr>
        <dsp:cNvPr id="0" name=""/>
        <dsp:cNvSpPr/>
      </dsp:nvSpPr>
      <dsp:spPr>
        <a:xfrm>
          <a:off x="0" y="1984937"/>
          <a:ext cx="10985345" cy="496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IQAC Philosophy</a:t>
          </a:r>
        </a:p>
      </dsp:txBody>
      <dsp:txXfrm>
        <a:off x="0" y="1984937"/>
        <a:ext cx="10985345" cy="496098"/>
      </dsp:txXfrm>
    </dsp:sp>
    <dsp:sp modelId="{7FACDFB1-522B-451B-9431-52245F9B1DA6}">
      <dsp:nvSpPr>
        <dsp:cNvPr id="0" name=""/>
        <dsp:cNvSpPr/>
      </dsp:nvSpPr>
      <dsp:spPr>
        <a:xfrm>
          <a:off x="0" y="2481035"/>
          <a:ext cx="109853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CAB40-A984-4CEA-852D-B8049E3AA258}">
      <dsp:nvSpPr>
        <dsp:cNvPr id="0" name=""/>
        <dsp:cNvSpPr/>
      </dsp:nvSpPr>
      <dsp:spPr>
        <a:xfrm>
          <a:off x="0" y="2481035"/>
          <a:ext cx="10985345" cy="496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IQAC Initiatives and Incremental Improvements in Quality Assurance</a:t>
          </a:r>
          <a:endParaRPr lang="en-US" sz="2200" kern="1200" dirty="0"/>
        </a:p>
      </dsp:txBody>
      <dsp:txXfrm>
        <a:off x="0" y="2481035"/>
        <a:ext cx="10985345" cy="496098"/>
      </dsp:txXfrm>
    </dsp:sp>
    <dsp:sp modelId="{1906F35F-E5AE-429B-B72D-457AD2134FCC}">
      <dsp:nvSpPr>
        <dsp:cNvPr id="0" name=""/>
        <dsp:cNvSpPr/>
      </dsp:nvSpPr>
      <dsp:spPr>
        <a:xfrm>
          <a:off x="0" y="2977133"/>
          <a:ext cx="109853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795E73-F191-488E-BF24-2F9B1D76EAD0}">
      <dsp:nvSpPr>
        <dsp:cNvPr id="0" name=""/>
        <dsp:cNvSpPr/>
      </dsp:nvSpPr>
      <dsp:spPr>
        <a:xfrm>
          <a:off x="0" y="2977133"/>
          <a:ext cx="10985345" cy="496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Conclusion</a:t>
          </a:r>
        </a:p>
      </dsp:txBody>
      <dsp:txXfrm>
        <a:off x="0" y="2977133"/>
        <a:ext cx="10985345" cy="496098"/>
      </dsp:txXfrm>
    </dsp:sp>
    <dsp:sp modelId="{5E6D1632-A9E1-4ECA-BE04-759610DC6033}">
      <dsp:nvSpPr>
        <dsp:cNvPr id="0" name=""/>
        <dsp:cNvSpPr/>
      </dsp:nvSpPr>
      <dsp:spPr>
        <a:xfrm>
          <a:off x="0" y="3473231"/>
          <a:ext cx="109853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09844-99DF-4260-99FA-201E2D9807F3}">
      <dsp:nvSpPr>
        <dsp:cNvPr id="0" name=""/>
        <dsp:cNvSpPr/>
      </dsp:nvSpPr>
      <dsp:spPr>
        <a:xfrm>
          <a:off x="0" y="3473231"/>
          <a:ext cx="10985345" cy="496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Future Roadmap</a:t>
          </a:r>
          <a:endParaRPr lang="en-US" sz="2200" kern="1200" dirty="0"/>
        </a:p>
      </dsp:txBody>
      <dsp:txXfrm>
        <a:off x="0" y="3473231"/>
        <a:ext cx="10985345" cy="496098"/>
      </dsp:txXfrm>
    </dsp:sp>
    <dsp:sp modelId="{46EBCF6C-1DCD-4804-A3D4-0CCC9AD6EC14}">
      <dsp:nvSpPr>
        <dsp:cNvPr id="0" name=""/>
        <dsp:cNvSpPr/>
      </dsp:nvSpPr>
      <dsp:spPr>
        <a:xfrm>
          <a:off x="0" y="3969329"/>
          <a:ext cx="109853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197A3-7A10-4F5F-B356-B6C817D831CC}">
      <dsp:nvSpPr>
        <dsp:cNvPr id="0" name=""/>
        <dsp:cNvSpPr/>
      </dsp:nvSpPr>
      <dsp:spPr>
        <a:xfrm>
          <a:off x="0" y="3969329"/>
          <a:ext cx="10985345" cy="496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IQAC Incremental Improvement Targets (Post Accreditation)</a:t>
          </a:r>
        </a:p>
      </dsp:txBody>
      <dsp:txXfrm>
        <a:off x="0" y="3969329"/>
        <a:ext cx="10985345" cy="4960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2F7BE-8DE7-448B-AB8C-DFE8BDBF46D1}">
      <dsp:nvSpPr>
        <dsp:cNvPr id="0" name=""/>
        <dsp:cNvSpPr/>
      </dsp:nvSpPr>
      <dsp:spPr>
        <a:xfrm>
          <a:off x="0" y="374505"/>
          <a:ext cx="696395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D656C1-3AFA-4247-85B6-2A06B0EA491F}">
      <dsp:nvSpPr>
        <dsp:cNvPr id="0" name=""/>
        <dsp:cNvSpPr/>
      </dsp:nvSpPr>
      <dsp:spPr>
        <a:xfrm>
          <a:off x="348197" y="49785"/>
          <a:ext cx="4874766" cy="6494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255" tIns="0" rIns="18425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0" kern="1200" dirty="0"/>
            <a:t>Initiation and Training Support in the implementation of Outcome Based Education (OBE)</a:t>
          </a:r>
        </a:p>
      </dsp:txBody>
      <dsp:txXfrm>
        <a:off x="379900" y="81488"/>
        <a:ext cx="4811360" cy="586034"/>
      </dsp:txXfrm>
    </dsp:sp>
    <dsp:sp modelId="{57B4EB52-2DF9-4500-AC02-E2E1AF2383E0}">
      <dsp:nvSpPr>
        <dsp:cNvPr id="0" name=""/>
        <dsp:cNvSpPr/>
      </dsp:nvSpPr>
      <dsp:spPr>
        <a:xfrm>
          <a:off x="0" y="1372425"/>
          <a:ext cx="696395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F69C7-D30F-4332-A57C-E72D8F36F6B4}">
      <dsp:nvSpPr>
        <dsp:cNvPr id="0" name=""/>
        <dsp:cNvSpPr/>
      </dsp:nvSpPr>
      <dsp:spPr>
        <a:xfrm>
          <a:off x="348197" y="1047705"/>
          <a:ext cx="4874766" cy="649440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255" tIns="0" rIns="18425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0" kern="1200" dirty="0"/>
            <a:t>Training and Support  to Faculty in Preparing Question Papers that are outcome-based</a:t>
          </a:r>
        </a:p>
      </dsp:txBody>
      <dsp:txXfrm>
        <a:off x="379900" y="1079408"/>
        <a:ext cx="4811360" cy="586034"/>
      </dsp:txXfrm>
    </dsp:sp>
    <dsp:sp modelId="{42DEDBE2-4320-472C-BC81-3F28427D6859}">
      <dsp:nvSpPr>
        <dsp:cNvPr id="0" name=""/>
        <dsp:cNvSpPr/>
      </dsp:nvSpPr>
      <dsp:spPr>
        <a:xfrm>
          <a:off x="0" y="2370345"/>
          <a:ext cx="696395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40440-0FA7-4DF1-92C3-5835161CE934}">
      <dsp:nvSpPr>
        <dsp:cNvPr id="0" name=""/>
        <dsp:cNvSpPr/>
      </dsp:nvSpPr>
      <dsp:spPr>
        <a:xfrm>
          <a:off x="348197" y="2045625"/>
          <a:ext cx="4874766" cy="64944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255" tIns="0" rIns="18425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0" kern="1200" dirty="0"/>
            <a:t>Support in developing a Robust Mentor-Mentee System. University Mentoring Committee</a:t>
          </a:r>
        </a:p>
      </dsp:txBody>
      <dsp:txXfrm>
        <a:off x="379900" y="2077328"/>
        <a:ext cx="4811360" cy="586034"/>
      </dsp:txXfrm>
    </dsp:sp>
    <dsp:sp modelId="{79ABDCA7-B648-4EFB-9905-8B1574BFC13B}">
      <dsp:nvSpPr>
        <dsp:cNvPr id="0" name=""/>
        <dsp:cNvSpPr/>
      </dsp:nvSpPr>
      <dsp:spPr>
        <a:xfrm>
          <a:off x="0" y="3368265"/>
          <a:ext cx="696395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424D72-5118-499C-9714-FEC2508F275B}">
      <dsp:nvSpPr>
        <dsp:cNvPr id="0" name=""/>
        <dsp:cNvSpPr/>
      </dsp:nvSpPr>
      <dsp:spPr>
        <a:xfrm>
          <a:off x="348197" y="3043545"/>
          <a:ext cx="4874766" cy="649440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255" tIns="0" rIns="18425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0" kern="1200" dirty="0"/>
            <a:t>Leveraging ICT Integration and Support to needs of diverse learners through KRMU LMS-MOODLE</a:t>
          </a:r>
        </a:p>
      </dsp:txBody>
      <dsp:txXfrm>
        <a:off x="379900" y="3075248"/>
        <a:ext cx="4811360" cy="586034"/>
      </dsp:txXfrm>
    </dsp:sp>
    <dsp:sp modelId="{3E4CF9E0-2B80-4D35-8F38-222F616018B9}">
      <dsp:nvSpPr>
        <dsp:cNvPr id="0" name=""/>
        <dsp:cNvSpPr/>
      </dsp:nvSpPr>
      <dsp:spPr>
        <a:xfrm>
          <a:off x="0" y="4366185"/>
          <a:ext cx="696395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382C7-213B-4D25-911B-ED24A7433DF0}">
      <dsp:nvSpPr>
        <dsp:cNvPr id="0" name=""/>
        <dsp:cNvSpPr/>
      </dsp:nvSpPr>
      <dsp:spPr>
        <a:xfrm>
          <a:off x="348197" y="4041465"/>
          <a:ext cx="4874766" cy="64944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255" tIns="0" rIns="18425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0" kern="1200" dirty="0"/>
            <a:t>Developing Teaching Competency Model and Training Faculty on Skills Enhancement </a:t>
          </a:r>
        </a:p>
      </dsp:txBody>
      <dsp:txXfrm>
        <a:off x="379900" y="4073168"/>
        <a:ext cx="4811360" cy="5860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3B533-9D50-44FF-9F81-29683CB4BFF4}">
      <dsp:nvSpPr>
        <dsp:cNvPr id="0" name=""/>
        <dsp:cNvSpPr/>
      </dsp:nvSpPr>
      <dsp:spPr>
        <a:xfrm>
          <a:off x="7124" y="1282"/>
          <a:ext cx="7645823" cy="240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b="1" kern="1200" dirty="0">
              <a:solidFill>
                <a:schemeClr val="tx1"/>
              </a:solidFill>
            </a:rPr>
            <a:t>Research and Innovation</a:t>
          </a:r>
        </a:p>
      </dsp:txBody>
      <dsp:txXfrm>
        <a:off x="77696" y="71854"/>
        <a:ext cx="7504679" cy="2268361"/>
      </dsp:txXfrm>
    </dsp:sp>
    <dsp:sp modelId="{AF5A4866-802B-4A3D-B02F-BEF6BCAC8B0C}">
      <dsp:nvSpPr>
        <dsp:cNvPr id="0" name=""/>
        <dsp:cNvSpPr/>
      </dsp:nvSpPr>
      <dsp:spPr>
        <a:xfrm>
          <a:off x="7124" y="2718803"/>
          <a:ext cx="1798171" cy="240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solidFill>
                <a:schemeClr val="tx1"/>
              </a:solidFill>
            </a:rPr>
            <a:t>Initiation in Revision in Research Policy</a:t>
          </a:r>
        </a:p>
      </dsp:txBody>
      <dsp:txXfrm>
        <a:off x="59791" y="2771470"/>
        <a:ext cx="1692837" cy="2304171"/>
      </dsp:txXfrm>
    </dsp:sp>
    <dsp:sp modelId="{3DD8DBE6-43E7-4914-8500-6C17226BC74F}">
      <dsp:nvSpPr>
        <dsp:cNvPr id="0" name=""/>
        <dsp:cNvSpPr/>
      </dsp:nvSpPr>
      <dsp:spPr>
        <a:xfrm>
          <a:off x="1956341" y="2718803"/>
          <a:ext cx="1798171" cy="240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Advocating Establishment of a dedicated Research and Development Cell, IPR, Legal and Ethical Matters Cell, </a:t>
          </a:r>
          <a:r>
            <a:rPr lang="en-US" sz="1400" kern="1200" dirty="0" err="1">
              <a:solidFill>
                <a:schemeClr val="tx1"/>
              </a:solidFill>
            </a:rPr>
            <a:t>Centres</a:t>
          </a:r>
          <a:r>
            <a:rPr lang="en-US" sz="1400" kern="1200" dirty="0">
              <a:solidFill>
                <a:schemeClr val="tx1"/>
              </a:solidFill>
            </a:rPr>
            <a:t> of Excellence, IKC Cell and Gallery, International Relations Office</a:t>
          </a:r>
          <a:endParaRPr lang="en-IN" sz="1400" kern="1200" dirty="0">
            <a:solidFill>
              <a:schemeClr val="tx1"/>
            </a:solidFill>
          </a:endParaRPr>
        </a:p>
      </dsp:txBody>
      <dsp:txXfrm>
        <a:off x="2009008" y="2771470"/>
        <a:ext cx="1692837" cy="2304171"/>
      </dsp:txXfrm>
    </dsp:sp>
    <dsp:sp modelId="{53322082-EF3B-4EDE-A005-E1DF2A17A77F}">
      <dsp:nvSpPr>
        <dsp:cNvPr id="0" name=""/>
        <dsp:cNvSpPr/>
      </dsp:nvSpPr>
      <dsp:spPr>
        <a:xfrm>
          <a:off x="3905559" y="2718803"/>
          <a:ext cx="1798171" cy="240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solidFill>
                <a:schemeClr val="tx1"/>
              </a:solidFill>
            </a:rPr>
            <a:t>Recommendations in Introducing the Research Incentive to Faculty for Quality Publications</a:t>
          </a:r>
        </a:p>
      </dsp:txBody>
      <dsp:txXfrm>
        <a:off x="3958226" y="2771470"/>
        <a:ext cx="1692837" cy="2304171"/>
      </dsp:txXfrm>
    </dsp:sp>
    <dsp:sp modelId="{8A1F2AFA-AA00-497B-8AB4-59D4F0329DD8}">
      <dsp:nvSpPr>
        <dsp:cNvPr id="0" name=""/>
        <dsp:cNvSpPr/>
      </dsp:nvSpPr>
      <dsp:spPr>
        <a:xfrm>
          <a:off x="5854776" y="2718803"/>
          <a:ext cx="1798171" cy="240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>
              <a:solidFill>
                <a:schemeClr val="tx1"/>
              </a:solidFill>
            </a:rPr>
            <a:t>Training Support to faculty in development of E-Content for KRMU Moodle and Other Platforms</a:t>
          </a:r>
        </a:p>
      </dsp:txBody>
      <dsp:txXfrm>
        <a:off x="5907443" y="2771470"/>
        <a:ext cx="1692837" cy="2304171"/>
      </dsp:txXfrm>
    </dsp:sp>
    <dsp:sp modelId="{449C211C-D6F6-4713-8E2F-1B74570CE2C5}">
      <dsp:nvSpPr>
        <dsp:cNvPr id="0" name=""/>
        <dsp:cNvSpPr/>
      </dsp:nvSpPr>
      <dsp:spPr>
        <a:xfrm>
          <a:off x="7955040" y="1282"/>
          <a:ext cx="3747388" cy="240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>
              <a:solidFill>
                <a:schemeClr val="tx1"/>
              </a:solidFill>
            </a:rPr>
            <a:t>Extension</a:t>
          </a:r>
        </a:p>
      </dsp:txBody>
      <dsp:txXfrm>
        <a:off x="8025612" y="71854"/>
        <a:ext cx="3606244" cy="2268361"/>
      </dsp:txXfrm>
    </dsp:sp>
    <dsp:sp modelId="{9B9F01B0-8E25-40BD-9FE4-7D37E9434160}">
      <dsp:nvSpPr>
        <dsp:cNvPr id="0" name=""/>
        <dsp:cNvSpPr/>
      </dsp:nvSpPr>
      <dsp:spPr>
        <a:xfrm>
          <a:off x="7955040" y="2718803"/>
          <a:ext cx="1798171" cy="240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kern="1200" dirty="0">
              <a:solidFill>
                <a:schemeClr val="tx1"/>
              </a:solidFill>
            </a:rPr>
            <a:t>Support in Adoption of 05 nearby villages through an MoU with DC, Gurugram Office</a:t>
          </a:r>
        </a:p>
      </dsp:txBody>
      <dsp:txXfrm>
        <a:off x="8007707" y="2771470"/>
        <a:ext cx="1692837" cy="2304171"/>
      </dsp:txXfrm>
    </dsp:sp>
    <dsp:sp modelId="{1013CDC5-F784-48C1-A682-1A096363D894}">
      <dsp:nvSpPr>
        <dsp:cNvPr id="0" name=""/>
        <dsp:cNvSpPr/>
      </dsp:nvSpPr>
      <dsp:spPr>
        <a:xfrm>
          <a:off x="9904257" y="2718803"/>
          <a:ext cx="1798171" cy="2409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0" kern="1200" dirty="0">
              <a:solidFill>
                <a:schemeClr val="tx1"/>
              </a:solidFill>
            </a:rPr>
            <a:t>Support in organizing impactful Extension Activities and conducting and documenting case studies</a:t>
          </a:r>
        </a:p>
      </dsp:txBody>
      <dsp:txXfrm>
        <a:off x="9956924" y="2771470"/>
        <a:ext cx="1692837" cy="230417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86E23-191D-416C-998B-EB3301C5D25E}">
      <dsp:nvSpPr>
        <dsp:cNvPr id="0" name=""/>
        <dsp:cNvSpPr/>
      </dsp:nvSpPr>
      <dsp:spPr>
        <a:xfrm>
          <a:off x="6132435" y="2373473"/>
          <a:ext cx="5483592" cy="2177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 err="1"/>
            <a:t>Academia</a:t>
          </a:r>
          <a:r>
            <a:rPr lang="pl-PL" sz="1200" kern="1200" dirty="0"/>
            <a:t> by </a:t>
          </a:r>
          <a:r>
            <a:rPr lang="pl-PL" sz="1200" kern="1200" dirty="0" err="1"/>
            <a:t>Serosoft</a:t>
          </a:r>
          <a:r>
            <a:rPr lang="pl-PL" sz="1200" kern="1200" dirty="0"/>
            <a:t>: ERP system</a:t>
          </a:r>
          <a:r>
            <a:rPr lang="pl-PL" sz="1200" kern="1200" dirty="0">
              <a:latin typeface="Calibri Light" panose="020F0302020204030204"/>
            </a:rPr>
            <a:t> and </a:t>
          </a:r>
          <a:r>
            <a:rPr lang="pl-PL" sz="1200" kern="1200" dirty="0" err="1">
              <a:latin typeface="Calibri Light" panose="020F0302020204030204"/>
            </a:rPr>
            <a:t>now</a:t>
          </a:r>
          <a:r>
            <a:rPr lang="pl-PL" sz="1200" kern="1200" dirty="0">
              <a:latin typeface="Calibri Light" panose="020F0302020204030204"/>
            </a:rPr>
            <a:t> on i-Cloud</a:t>
          </a:r>
          <a:endParaRPr lang="en-IN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Greater use of ICT for administrative and academic purposes</a:t>
          </a:r>
          <a:endParaRPr lang="en-IN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200" kern="1200" dirty="0"/>
            <a:t>Online Attendance and Result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200" kern="1200" dirty="0"/>
            <a:t>Robust website periodically updated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200" kern="1200" dirty="0"/>
            <a:t>Online Grievance Redressal</a:t>
          </a:r>
        </a:p>
      </dsp:txBody>
      <dsp:txXfrm>
        <a:off x="7825351" y="2965744"/>
        <a:ext cx="3742838" cy="1537621"/>
      </dsp:txXfrm>
    </dsp:sp>
    <dsp:sp modelId="{D9056062-54C0-425B-8204-2E10BC9F99DC}">
      <dsp:nvSpPr>
        <dsp:cNvPr id="0" name=""/>
        <dsp:cNvSpPr/>
      </dsp:nvSpPr>
      <dsp:spPr>
        <a:xfrm>
          <a:off x="0" y="2691881"/>
          <a:ext cx="5516241" cy="17111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Rich in textbooks and reference content</a:t>
          </a:r>
          <a:endParaRPr lang="en-IN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Multiple Research Databases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E-Journal and e-Books subscriptions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Digital Section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Research Section</a:t>
          </a:r>
        </a:p>
      </dsp:txBody>
      <dsp:txXfrm>
        <a:off x="37588" y="3157250"/>
        <a:ext cx="3786193" cy="1208165"/>
      </dsp:txXfrm>
    </dsp:sp>
    <dsp:sp modelId="{AFBBB3E0-2E81-4872-80E3-79B8E0BB47B3}">
      <dsp:nvSpPr>
        <dsp:cNvPr id="0" name=""/>
        <dsp:cNvSpPr/>
      </dsp:nvSpPr>
      <dsp:spPr>
        <a:xfrm>
          <a:off x="6642437" y="117645"/>
          <a:ext cx="4914119" cy="1770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Wi-Fi Enabled Campus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CCTV surveillance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Lecture Capturing System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800" kern="1200" dirty="0"/>
        </a:p>
      </dsp:txBody>
      <dsp:txXfrm>
        <a:off x="8155570" y="156543"/>
        <a:ext cx="3362087" cy="1250270"/>
      </dsp:txXfrm>
    </dsp:sp>
    <dsp:sp modelId="{946924ED-B1AA-41DE-8283-7546597BCF14}">
      <dsp:nvSpPr>
        <dsp:cNvPr id="0" name=""/>
        <dsp:cNvSpPr/>
      </dsp:nvSpPr>
      <dsp:spPr>
        <a:xfrm>
          <a:off x="0" y="123075"/>
          <a:ext cx="5380159" cy="1981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Lecture Rooms with Projectors/Smart Panels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 Conference Halls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State of Art Labs and Studios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Central Instrumentation Facility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Medical Room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/>
            <a:t>Counselling </a:t>
          </a:r>
          <a:r>
            <a:rPr lang="en-IN" sz="1400" kern="1200" dirty="0">
              <a:latin typeface="Calibri Light" panose="020F0302020204030204"/>
            </a:rPr>
            <a:t>and Well Being Centre</a:t>
          </a:r>
          <a:endParaRPr lang="en-IN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Improvised cultural and sports facilities</a:t>
          </a:r>
          <a:endParaRPr lang="en-IN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 err="1"/>
            <a:t>Divyangjan</a:t>
          </a:r>
          <a:r>
            <a:rPr lang="en-IN" sz="1400" kern="1200" dirty="0"/>
            <a:t> friendly accessible campus </a:t>
          </a:r>
        </a:p>
      </dsp:txBody>
      <dsp:txXfrm>
        <a:off x="43531" y="166606"/>
        <a:ext cx="3679049" cy="1399186"/>
      </dsp:txXfrm>
    </dsp:sp>
    <dsp:sp modelId="{F832A38C-8D3E-4B3D-B681-564A014DD672}">
      <dsp:nvSpPr>
        <dsp:cNvPr id="0" name=""/>
        <dsp:cNvSpPr/>
      </dsp:nvSpPr>
      <dsp:spPr>
        <a:xfrm>
          <a:off x="3678666" y="298487"/>
          <a:ext cx="2081281" cy="2081281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tx1"/>
              </a:solidFill>
            </a:rPr>
            <a:t>Physical Facilities</a:t>
          </a:r>
        </a:p>
      </dsp:txBody>
      <dsp:txXfrm>
        <a:off x="4288259" y="908080"/>
        <a:ext cx="1471688" cy="1471688"/>
      </dsp:txXfrm>
    </dsp:sp>
    <dsp:sp modelId="{36A839EC-0D98-4B4A-8C0B-03B0B3FC38AE}">
      <dsp:nvSpPr>
        <dsp:cNvPr id="0" name=""/>
        <dsp:cNvSpPr/>
      </dsp:nvSpPr>
      <dsp:spPr>
        <a:xfrm rot="5400000">
          <a:off x="5856080" y="298487"/>
          <a:ext cx="2081281" cy="2081281"/>
        </a:xfrm>
        <a:prstGeom prst="pieWedge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tx1"/>
              </a:solidFill>
            </a:rPr>
            <a:t>IT Support</a:t>
          </a:r>
        </a:p>
      </dsp:txBody>
      <dsp:txXfrm rot="-5400000">
        <a:off x="5856080" y="908080"/>
        <a:ext cx="1471688" cy="1471688"/>
      </dsp:txXfrm>
    </dsp:sp>
    <dsp:sp modelId="{FB58D378-89D5-4179-8EEF-1D8DC4DE3D62}">
      <dsp:nvSpPr>
        <dsp:cNvPr id="0" name=""/>
        <dsp:cNvSpPr/>
      </dsp:nvSpPr>
      <dsp:spPr>
        <a:xfrm rot="10800000">
          <a:off x="5856080" y="2475901"/>
          <a:ext cx="2081281" cy="2081281"/>
        </a:xfrm>
        <a:prstGeom prst="pieWedge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tx1"/>
              </a:solidFill>
            </a:rPr>
            <a:t>Digitalization</a:t>
          </a:r>
        </a:p>
      </dsp:txBody>
      <dsp:txXfrm rot="10800000">
        <a:off x="5856080" y="2475901"/>
        <a:ext cx="1471688" cy="1471688"/>
      </dsp:txXfrm>
    </dsp:sp>
    <dsp:sp modelId="{A13BEDFC-5DC6-4FD5-B0DD-72242B4AF02D}">
      <dsp:nvSpPr>
        <dsp:cNvPr id="0" name=""/>
        <dsp:cNvSpPr/>
      </dsp:nvSpPr>
      <dsp:spPr>
        <a:xfrm rot="16200000">
          <a:off x="3678666" y="2475901"/>
          <a:ext cx="2081281" cy="2081281"/>
        </a:xfrm>
        <a:prstGeom prst="pieWedg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tx1"/>
              </a:solidFill>
            </a:rPr>
            <a:t>Library</a:t>
          </a:r>
        </a:p>
      </dsp:txBody>
      <dsp:txXfrm rot="5400000">
        <a:off x="4288259" y="2475901"/>
        <a:ext cx="1471688" cy="1471688"/>
      </dsp:txXfrm>
    </dsp:sp>
    <dsp:sp modelId="{0FEE3FD6-96EC-4810-A843-2BE0B39A36DA}">
      <dsp:nvSpPr>
        <dsp:cNvPr id="0" name=""/>
        <dsp:cNvSpPr/>
      </dsp:nvSpPr>
      <dsp:spPr>
        <a:xfrm>
          <a:off x="5448716" y="1995236"/>
          <a:ext cx="718594" cy="624864"/>
        </a:xfrm>
        <a:prstGeom prst="circular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405CB576-E1DF-44BE-8F05-FEDE2D571F46}">
      <dsp:nvSpPr>
        <dsp:cNvPr id="0" name=""/>
        <dsp:cNvSpPr/>
      </dsp:nvSpPr>
      <dsp:spPr>
        <a:xfrm rot="10800000">
          <a:off x="5448716" y="2235568"/>
          <a:ext cx="718594" cy="624864"/>
        </a:xfrm>
        <a:prstGeom prst="circular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507F0-4489-4EF5-BBFB-39FF49D27566}">
      <dsp:nvSpPr>
        <dsp:cNvPr id="0" name=""/>
        <dsp:cNvSpPr/>
      </dsp:nvSpPr>
      <dsp:spPr>
        <a:xfrm>
          <a:off x="0" y="470150"/>
          <a:ext cx="1079519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191B4-8822-419F-B3D2-91D71E54CF37}">
      <dsp:nvSpPr>
        <dsp:cNvPr id="0" name=""/>
        <dsp:cNvSpPr/>
      </dsp:nvSpPr>
      <dsp:spPr>
        <a:xfrm>
          <a:off x="539759" y="56870"/>
          <a:ext cx="7556633" cy="826560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623" tIns="0" rIns="28562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kern="1200" dirty="0"/>
            <a:t>Advocating and Support in establishing a Dedicated </a:t>
          </a:r>
          <a:r>
            <a:rPr lang="en-IN" sz="2000" b="0" kern="1200" dirty="0" err="1"/>
            <a:t>Counseling</a:t>
          </a:r>
          <a:r>
            <a:rPr lang="en-IN" sz="2000" b="0" kern="1200" dirty="0"/>
            <a:t> for Mental Health and Well Being-We Dost</a:t>
          </a:r>
        </a:p>
      </dsp:txBody>
      <dsp:txXfrm>
        <a:off x="580108" y="97219"/>
        <a:ext cx="7475935" cy="745862"/>
      </dsp:txXfrm>
    </dsp:sp>
    <dsp:sp modelId="{EE48B899-22D6-439F-9B45-AEBBF3676118}">
      <dsp:nvSpPr>
        <dsp:cNvPr id="0" name=""/>
        <dsp:cNvSpPr/>
      </dsp:nvSpPr>
      <dsp:spPr>
        <a:xfrm>
          <a:off x="0" y="1740230"/>
          <a:ext cx="1079519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776C0-B339-403A-9348-A5E0108C3CE7}">
      <dsp:nvSpPr>
        <dsp:cNvPr id="0" name=""/>
        <dsp:cNvSpPr/>
      </dsp:nvSpPr>
      <dsp:spPr>
        <a:xfrm>
          <a:off x="539759" y="1326950"/>
          <a:ext cx="7556633" cy="826560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297102"/>
                <a:satOff val="0"/>
                <a:lumOff val="241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297102"/>
                <a:satOff val="0"/>
                <a:lumOff val="241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297102"/>
                <a:satOff val="0"/>
                <a:lumOff val="241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623" tIns="0" rIns="28562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kern="1200" dirty="0"/>
            <a:t>Support to various schools in organizing Guidance for Competitive Examinations and career counselling sessions</a:t>
          </a:r>
        </a:p>
      </dsp:txBody>
      <dsp:txXfrm>
        <a:off x="580108" y="1367299"/>
        <a:ext cx="7475935" cy="745862"/>
      </dsp:txXfrm>
    </dsp:sp>
    <dsp:sp modelId="{F909379A-BBAB-4FAF-BEDF-B1A9FE757D27}">
      <dsp:nvSpPr>
        <dsp:cNvPr id="0" name=""/>
        <dsp:cNvSpPr/>
      </dsp:nvSpPr>
      <dsp:spPr>
        <a:xfrm>
          <a:off x="0" y="3010310"/>
          <a:ext cx="1079519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F1B700-C370-4C98-905E-F513632E4FEE}">
      <dsp:nvSpPr>
        <dsp:cNvPr id="0" name=""/>
        <dsp:cNvSpPr/>
      </dsp:nvSpPr>
      <dsp:spPr>
        <a:xfrm>
          <a:off x="539759" y="2597030"/>
          <a:ext cx="7556633" cy="826560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594204"/>
                <a:satOff val="0"/>
                <a:lumOff val="483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594204"/>
                <a:satOff val="0"/>
                <a:lumOff val="483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594204"/>
                <a:satOff val="0"/>
                <a:lumOff val="483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623" tIns="0" rIns="28562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kern="1200" dirty="0"/>
            <a:t>Creating a nurturing ecosystem for experiential  and enhanced  Students participation through activities  organized by Clubs and Societies, Tech Fests, Cultural and Sports Events</a:t>
          </a:r>
        </a:p>
      </dsp:txBody>
      <dsp:txXfrm>
        <a:off x="580108" y="2637379"/>
        <a:ext cx="7475935" cy="745862"/>
      </dsp:txXfrm>
    </dsp:sp>
    <dsp:sp modelId="{4706A455-FEE9-4FC8-9D0B-07FE73C4E1E0}">
      <dsp:nvSpPr>
        <dsp:cNvPr id="0" name=""/>
        <dsp:cNvSpPr/>
      </dsp:nvSpPr>
      <dsp:spPr>
        <a:xfrm>
          <a:off x="0" y="4280390"/>
          <a:ext cx="1079519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559EF-53CE-4F78-97F6-2310B3A7B3A7}">
      <dsp:nvSpPr>
        <dsp:cNvPr id="0" name=""/>
        <dsp:cNvSpPr/>
      </dsp:nvSpPr>
      <dsp:spPr>
        <a:xfrm>
          <a:off x="539759" y="3867110"/>
          <a:ext cx="7556633" cy="826560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297102"/>
                <a:satOff val="0"/>
                <a:lumOff val="241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-297102"/>
                <a:satOff val="0"/>
                <a:lumOff val="241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-297102"/>
                <a:satOff val="0"/>
                <a:lumOff val="241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623" tIns="0" rIns="28562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kern="1200" dirty="0"/>
            <a:t>Support in networking with Alumni and strengthening their engagement and reunions</a:t>
          </a:r>
        </a:p>
      </dsp:txBody>
      <dsp:txXfrm>
        <a:off x="580108" y="3907459"/>
        <a:ext cx="7475935" cy="74586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050FA-E37E-41BA-AFD7-110A9BB04A81}">
      <dsp:nvSpPr>
        <dsp:cNvPr id="0" name=""/>
        <dsp:cNvSpPr/>
      </dsp:nvSpPr>
      <dsp:spPr>
        <a:xfrm>
          <a:off x="0" y="0"/>
          <a:ext cx="3935554" cy="4013779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BEFD48D-832C-4492-A249-6926B73C988C}">
      <dsp:nvSpPr>
        <dsp:cNvPr id="0" name=""/>
        <dsp:cNvSpPr/>
      </dsp:nvSpPr>
      <dsp:spPr>
        <a:xfrm>
          <a:off x="1967777" y="403533"/>
          <a:ext cx="2558110" cy="950136"/>
        </a:xfrm>
        <a:prstGeom prst="roundRect">
          <a:avLst/>
        </a:prstGeom>
        <a:solidFill>
          <a:schemeClr val="accent4">
            <a:lumMod val="60000"/>
            <a:lumOff val="40000"/>
            <a:alpha val="89804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chemeClr val="tx1"/>
              </a:solidFill>
            </a:rPr>
            <a:t>Approval and Documentation Process</a:t>
          </a:r>
        </a:p>
      </dsp:txBody>
      <dsp:txXfrm>
        <a:off x="2014159" y="449915"/>
        <a:ext cx="2465346" cy="857372"/>
      </dsp:txXfrm>
    </dsp:sp>
    <dsp:sp modelId="{CAA947ED-607D-40B1-A858-FC6DC48E83D3}">
      <dsp:nvSpPr>
        <dsp:cNvPr id="0" name=""/>
        <dsp:cNvSpPr/>
      </dsp:nvSpPr>
      <dsp:spPr>
        <a:xfrm>
          <a:off x="1967777" y="1472437"/>
          <a:ext cx="2558110" cy="950136"/>
        </a:xfrm>
        <a:prstGeom prst="roundRect">
          <a:avLst/>
        </a:prstGeom>
        <a:solidFill>
          <a:srgbClr val="FFFF00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chemeClr val="tx1"/>
              </a:solidFill>
            </a:rPr>
            <a:t>Committees Documentation</a:t>
          </a:r>
        </a:p>
      </dsp:txBody>
      <dsp:txXfrm>
        <a:off x="2014159" y="1518819"/>
        <a:ext cx="2465346" cy="857372"/>
      </dsp:txXfrm>
    </dsp:sp>
    <dsp:sp modelId="{A511736A-A469-441F-8EC7-981F608F0E13}">
      <dsp:nvSpPr>
        <dsp:cNvPr id="0" name=""/>
        <dsp:cNvSpPr/>
      </dsp:nvSpPr>
      <dsp:spPr>
        <a:xfrm>
          <a:off x="1967777" y="2541341"/>
          <a:ext cx="2558110" cy="950136"/>
        </a:xfrm>
        <a:prstGeom prst="roundRect">
          <a:avLst/>
        </a:prstGeom>
        <a:solidFill>
          <a:schemeClr val="accent4"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chemeClr val="tx1"/>
              </a:solidFill>
            </a:rPr>
            <a:t>Event Execution</a:t>
          </a:r>
        </a:p>
      </dsp:txBody>
      <dsp:txXfrm>
        <a:off x="2014159" y="2587723"/>
        <a:ext cx="2465346" cy="8573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0E41A-847C-4362-B22A-19BBE859FD6D}">
      <dsp:nvSpPr>
        <dsp:cNvPr id="0" name=""/>
        <dsp:cNvSpPr/>
      </dsp:nvSpPr>
      <dsp:spPr>
        <a:xfrm>
          <a:off x="0" y="389905"/>
          <a:ext cx="1036331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D4DF2-1B0B-456C-B8F0-7B7E2EB0C627}">
      <dsp:nvSpPr>
        <dsp:cNvPr id="0" name=""/>
        <dsp:cNvSpPr/>
      </dsp:nvSpPr>
      <dsp:spPr>
        <a:xfrm>
          <a:off x="518165" y="109465"/>
          <a:ext cx="7254319" cy="5608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4196" tIns="0" rIns="2741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Strategic Planning and Review Mechanism</a:t>
          </a:r>
          <a:endParaRPr lang="en-IN" sz="1900" b="0" kern="1200" dirty="0"/>
        </a:p>
      </dsp:txBody>
      <dsp:txXfrm>
        <a:off x="545545" y="136845"/>
        <a:ext cx="7199559" cy="506120"/>
      </dsp:txXfrm>
    </dsp:sp>
    <dsp:sp modelId="{4F7484E9-B19D-4A20-8EAF-00E2C2D73603}">
      <dsp:nvSpPr>
        <dsp:cNvPr id="0" name=""/>
        <dsp:cNvSpPr/>
      </dsp:nvSpPr>
      <dsp:spPr>
        <a:xfrm>
          <a:off x="0" y="1251745"/>
          <a:ext cx="1036331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2BC8B-7E99-4DC4-B636-B17F0EEB239B}">
      <dsp:nvSpPr>
        <dsp:cNvPr id="0" name=""/>
        <dsp:cNvSpPr/>
      </dsp:nvSpPr>
      <dsp:spPr>
        <a:xfrm>
          <a:off x="518165" y="971305"/>
          <a:ext cx="7254319" cy="560880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4196" tIns="0" rIns="2741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0" kern="1200" dirty="0"/>
            <a:t>Effective Functioning through Committees</a:t>
          </a:r>
        </a:p>
      </dsp:txBody>
      <dsp:txXfrm>
        <a:off x="545545" y="998685"/>
        <a:ext cx="7199559" cy="506120"/>
      </dsp:txXfrm>
    </dsp:sp>
    <dsp:sp modelId="{A3FE3F10-8090-4177-A2EA-2330DE38A847}">
      <dsp:nvSpPr>
        <dsp:cNvPr id="0" name=""/>
        <dsp:cNvSpPr/>
      </dsp:nvSpPr>
      <dsp:spPr>
        <a:xfrm>
          <a:off x="0" y="2113585"/>
          <a:ext cx="1036331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0DD74-CFEE-4CF5-993A-7B726DBB8248}">
      <dsp:nvSpPr>
        <dsp:cNvPr id="0" name=""/>
        <dsp:cNvSpPr/>
      </dsp:nvSpPr>
      <dsp:spPr>
        <a:xfrm>
          <a:off x="518165" y="1833145"/>
          <a:ext cx="7254319" cy="56088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4196" tIns="0" rIns="2741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0" kern="1200" dirty="0"/>
            <a:t>NEP 2020 Implementation in a Phased Manner</a:t>
          </a:r>
        </a:p>
      </dsp:txBody>
      <dsp:txXfrm>
        <a:off x="545545" y="1860525"/>
        <a:ext cx="7199559" cy="506120"/>
      </dsp:txXfrm>
    </dsp:sp>
    <dsp:sp modelId="{6BDFC01F-242D-417F-B0C2-1714A4A4AA3D}">
      <dsp:nvSpPr>
        <dsp:cNvPr id="0" name=""/>
        <dsp:cNvSpPr/>
      </dsp:nvSpPr>
      <dsp:spPr>
        <a:xfrm>
          <a:off x="0" y="2975425"/>
          <a:ext cx="1036331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57D05-DEBD-42BA-B3A5-2C9F43F456D8}">
      <dsp:nvSpPr>
        <dsp:cNvPr id="0" name=""/>
        <dsp:cNvSpPr/>
      </dsp:nvSpPr>
      <dsp:spPr>
        <a:xfrm>
          <a:off x="518165" y="2694985"/>
          <a:ext cx="7254319" cy="560880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4196" tIns="0" rIns="2741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0" kern="1200" dirty="0"/>
            <a:t>E-Governance</a:t>
          </a:r>
        </a:p>
      </dsp:txBody>
      <dsp:txXfrm>
        <a:off x="545545" y="2722365"/>
        <a:ext cx="7199559" cy="506120"/>
      </dsp:txXfrm>
    </dsp:sp>
    <dsp:sp modelId="{B8A74B2F-D614-4493-B601-ADCB532D734A}">
      <dsp:nvSpPr>
        <dsp:cNvPr id="0" name=""/>
        <dsp:cNvSpPr/>
      </dsp:nvSpPr>
      <dsp:spPr>
        <a:xfrm>
          <a:off x="0" y="3837265"/>
          <a:ext cx="1036331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1DDA2-6788-4F81-9E70-CEB547B1B8DF}">
      <dsp:nvSpPr>
        <dsp:cNvPr id="0" name=""/>
        <dsp:cNvSpPr/>
      </dsp:nvSpPr>
      <dsp:spPr>
        <a:xfrm>
          <a:off x="518165" y="3556825"/>
          <a:ext cx="7254319" cy="56088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4196" tIns="0" rIns="2741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0" kern="1200" dirty="0"/>
            <a:t>Intellectual Capital</a:t>
          </a:r>
        </a:p>
      </dsp:txBody>
      <dsp:txXfrm>
        <a:off x="545545" y="3584205"/>
        <a:ext cx="7199559" cy="50612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1D9DB-4A2A-4EA1-99DC-217155BF6ECF}">
      <dsp:nvSpPr>
        <dsp:cNvPr id="0" name=""/>
        <dsp:cNvSpPr/>
      </dsp:nvSpPr>
      <dsp:spPr>
        <a:xfrm>
          <a:off x="0" y="394968"/>
          <a:ext cx="1038318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679D3-2A6F-4186-9036-66B102FD2EC5}">
      <dsp:nvSpPr>
        <dsp:cNvPr id="0" name=""/>
        <dsp:cNvSpPr/>
      </dsp:nvSpPr>
      <dsp:spPr>
        <a:xfrm>
          <a:off x="519159" y="70248"/>
          <a:ext cx="7268233" cy="6494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4722" tIns="0" rIns="2747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0" kern="1200" dirty="0"/>
            <a:t>Conducting Training and Sensitization Programmes related to Gender Issues, Constitutional Obligations, Code of Conduct and Professional Ethics</a:t>
          </a:r>
        </a:p>
      </dsp:txBody>
      <dsp:txXfrm>
        <a:off x="550862" y="101951"/>
        <a:ext cx="7204827" cy="586034"/>
      </dsp:txXfrm>
    </dsp:sp>
    <dsp:sp modelId="{4F7484E9-B19D-4A20-8EAF-00E2C2D73603}">
      <dsp:nvSpPr>
        <dsp:cNvPr id="0" name=""/>
        <dsp:cNvSpPr/>
      </dsp:nvSpPr>
      <dsp:spPr>
        <a:xfrm>
          <a:off x="0" y="1392888"/>
          <a:ext cx="1038318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2BC8B-7E99-4DC4-B636-B17F0EEB239B}">
      <dsp:nvSpPr>
        <dsp:cNvPr id="0" name=""/>
        <dsp:cNvSpPr/>
      </dsp:nvSpPr>
      <dsp:spPr>
        <a:xfrm>
          <a:off x="519159" y="1068168"/>
          <a:ext cx="7268233" cy="6494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4722" tIns="0" rIns="2747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0" kern="1200" dirty="0"/>
            <a:t>Promotion of Facilities</a:t>
          </a:r>
          <a:r>
            <a:rPr lang="en-IN" sz="1800" b="0" kern="1200" baseline="0" dirty="0"/>
            <a:t> for Women on Campus for their Safety and Security, Gender Audits</a:t>
          </a:r>
          <a:endParaRPr lang="en-IN" sz="1800" b="0" kern="1200" dirty="0"/>
        </a:p>
      </dsp:txBody>
      <dsp:txXfrm>
        <a:off x="550862" y="1099871"/>
        <a:ext cx="7204827" cy="586034"/>
      </dsp:txXfrm>
    </dsp:sp>
    <dsp:sp modelId="{BBD7BB84-B47D-4810-8180-F0309418179E}">
      <dsp:nvSpPr>
        <dsp:cNvPr id="0" name=""/>
        <dsp:cNvSpPr/>
      </dsp:nvSpPr>
      <dsp:spPr>
        <a:xfrm>
          <a:off x="0" y="2390808"/>
          <a:ext cx="1038318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648779-008E-402D-A29C-E5DFFFE06B7E}">
      <dsp:nvSpPr>
        <dsp:cNvPr id="0" name=""/>
        <dsp:cNvSpPr/>
      </dsp:nvSpPr>
      <dsp:spPr>
        <a:xfrm>
          <a:off x="519159" y="2066088"/>
          <a:ext cx="7268233" cy="649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4722" tIns="0" rIns="2747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0" kern="1200" dirty="0"/>
            <a:t>Advocating creation and augmentation in facilities to create an inclusive </a:t>
          </a:r>
          <a:r>
            <a:rPr lang="en-IN" sz="1800" b="0" kern="1200" dirty="0" err="1"/>
            <a:t>Divyangjan</a:t>
          </a:r>
          <a:r>
            <a:rPr lang="en-IN" sz="1800" b="0" kern="1200" dirty="0"/>
            <a:t> Friendly Barrier Free Access to Campus</a:t>
          </a:r>
        </a:p>
      </dsp:txBody>
      <dsp:txXfrm>
        <a:off x="550862" y="2097791"/>
        <a:ext cx="7204827" cy="586034"/>
      </dsp:txXfrm>
    </dsp:sp>
    <dsp:sp modelId="{D084962F-9CE5-482B-86FE-1A65A59A41DD}">
      <dsp:nvSpPr>
        <dsp:cNvPr id="0" name=""/>
        <dsp:cNvSpPr/>
      </dsp:nvSpPr>
      <dsp:spPr>
        <a:xfrm>
          <a:off x="0" y="3388728"/>
          <a:ext cx="1038318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1D043-EDFD-46C0-BEE4-3FC6C5BA5AB3}">
      <dsp:nvSpPr>
        <dsp:cNvPr id="0" name=""/>
        <dsp:cNvSpPr/>
      </dsp:nvSpPr>
      <dsp:spPr>
        <a:xfrm>
          <a:off x="519159" y="3064008"/>
          <a:ext cx="7268233" cy="6494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4722" tIns="0" rIns="2747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Monitoring Sustainable Practices through Audits on Environment and Energy</a:t>
          </a:r>
          <a:endParaRPr lang="en-IN" sz="1800" b="0" kern="1200" dirty="0"/>
        </a:p>
      </dsp:txBody>
      <dsp:txXfrm>
        <a:off x="550862" y="3095711"/>
        <a:ext cx="7204827" cy="586034"/>
      </dsp:txXfrm>
    </dsp:sp>
    <dsp:sp modelId="{9251DFF3-5BC8-437C-875D-53E86084FC86}">
      <dsp:nvSpPr>
        <dsp:cNvPr id="0" name=""/>
        <dsp:cNvSpPr/>
      </dsp:nvSpPr>
      <dsp:spPr>
        <a:xfrm>
          <a:off x="0" y="4386648"/>
          <a:ext cx="1038318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5C068-D1A4-4EDE-A1E5-69A523E9A284}">
      <dsp:nvSpPr>
        <dsp:cNvPr id="0" name=""/>
        <dsp:cNvSpPr/>
      </dsp:nvSpPr>
      <dsp:spPr>
        <a:xfrm>
          <a:off x="519159" y="4061928"/>
          <a:ext cx="7268233" cy="6494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4722" tIns="0" rIns="2747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0" kern="1200" dirty="0"/>
            <a:t>Best Practices and Institutional Distinctiveness</a:t>
          </a:r>
        </a:p>
      </dsp:txBody>
      <dsp:txXfrm>
        <a:off x="550862" y="4093631"/>
        <a:ext cx="7204827" cy="58603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63590-AAC6-4E80-8813-E2F607AAAB6A}">
      <dsp:nvSpPr>
        <dsp:cNvPr id="0" name=""/>
        <dsp:cNvSpPr/>
      </dsp:nvSpPr>
      <dsp:spPr>
        <a:xfrm>
          <a:off x="0" y="377581"/>
          <a:ext cx="3084236" cy="18505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Calibri Light" panose="020F0302020204030204"/>
            </a:rPr>
            <a:t>Seminar</a:t>
          </a:r>
          <a:r>
            <a:rPr lang="en-US" sz="2300" kern="1200" dirty="0">
              <a:solidFill>
                <a:schemeClr val="tx1"/>
              </a:solidFill>
            </a:rPr>
            <a:t> on Total Quality Management in Education on June 1, 2023</a:t>
          </a:r>
          <a:endParaRPr lang="en-IN" sz="2300" kern="1200" dirty="0">
            <a:solidFill>
              <a:schemeClr val="tx1"/>
            </a:solidFill>
          </a:endParaRPr>
        </a:p>
      </dsp:txBody>
      <dsp:txXfrm>
        <a:off x="0" y="377581"/>
        <a:ext cx="3084236" cy="1850541"/>
      </dsp:txXfrm>
    </dsp:sp>
    <dsp:sp modelId="{3DB44F22-3E36-46FE-8B75-C3E857E072B2}">
      <dsp:nvSpPr>
        <dsp:cNvPr id="0" name=""/>
        <dsp:cNvSpPr/>
      </dsp:nvSpPr>
      <dsp:spPr>
        <a:xfrm>
          <a:off x="3392660" y="377581"/>
          <a:ext cx="3084236" cy="1850541"/>
        </a:xfrm>
        <a:prstGeom prst="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Workshop on Examination Reforms on November 12, 2022</a:t>
          </a:r>
          <a:endParaRPr lang="en-IN" sz="2300" kern="1200" dirty="0">
            <a:solidFill>
              <a:schemeClr val="tx1"/>
            </a:solidFill>
          </a:endParaRPr>
        </a:p>
      </dsp:txBody>
      <dsp:txXfrm>
        <a:off x="3392660" y="377581"/>
        <a:ext cx="3084236" cy="1850541"/>
      </dsp:txXfrm>
    </dsp:sp>
    <dsp:sp modelId="{2AB18974-E853-462C-9A00-0F5D0EC0E51A}">
      <dsp:nvSpPr>
        <dsp:cNvPr id="0" name=""/>
        <dsp:cNvSpPr/>
      </dsp:nvSpPr>
      <dsp:spPr>
        <a:xfrm>
          <a:off x="6785320" y="377581"/>
          <a:ext cx="3084236" cy="1850541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Sustainability, Climate, Equity Our Tomorrow needs Us Today on July 21, 2022</a:t>
          </a:r>
          <a:endParaRPr lang="en-IN" sz="2300" kern="1200" dirty="0">
            <a:solidFill>
              <a:schemeClr val="tx1"/>
            </a:solidFill>
          </a:endParaRPr>
        </a:p>
      </dsp:txBody>
      <dsp:txXfrm>
        <a:off x="6785320" y="377581"/>
        <a:ext cx="3084236" cy="1850541"/>
      </dsp:txXfrm>
    </dsp:sp>
    <dsp:sp modelId="{785C944B-9AC6-4FFF-A594-F68088AF9719}">
      <dsp:nvSpPr>
        <dsp:cNvPr id="0" name=""/>
        <dsp:cNvSpPr/>
      </dsp:nvSpPr>
      <dsp:spPr>
        <a:xfrm>
          <a:off x="1696330" y="2536546"/>
          <a:ext cx="3084236" cy="1850541"/>
        </a:xfrm>
        <a:prstGeom prst="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>
              <a:solidFill>
                <a:schemeClr val="tx1"/>
              </a:solidFill>
              <a:latin typeface="Calibri Light" panose="020F0302020204030204"/>
            </a:rPr>
            <a:t>Preparation</a:t>
          </a:r>
          <a:r>
            <a:rPr lang="en-IN" sz="2300" kern="1200" dirty="0">
              <a:solidFill>
                <a:schemeClr val="tx1"/>
              </a:solidFill>
            </a:rPr>
            <a:t> for Future Modes of Teaching-Learning on June 14, 2022</a:t>
          </a:r>
        </a:p>
      </dsp:txBody>
      <dsp:txXfrm>
        <a:off x="1696330" y="2536546"/>
        <a:ext cx="3084236" cy="1850541"/>
      </dsp:txXfrm>
    </dsp:sp>
    <dsp:sp modelId="{45E4B8AF-32CC-4B8C-B9A1-80F48D9032BC}">
      <dsp:nvSpPr>
        <dsp:cNvPr id="0" name=""/>
        <dsp:cNvSpPr/>
      </dsp:nvSpPr>
      <dsp:spPr>
        <a:xfrm>
          <a:off x="5088990" y="2536546"/>
          <a:ext cx="3084236" cy="1850541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>
              <a:solidFill>
                <a:schemeClr val="tx1"/>
              </a:solidFill>
            </a:rPr>
            <a:t>Patenting a Research and Innovations-the procedural aspects with specimens on June 29, 2022</a:t>
          </a:r>
        </a:p>
      </dsp:txBody>
      <dsp:txXfrm>
        <a:off x="5088990" y="2536546"/>
        <a:ext cx="3084236" cy="185054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63590-AAC6-4E80-8813-E2F607AAAB6A}">
      <dsp:nvSpPr>
        <dsp:cNvPr id="0" name=""/>
        <dsp:cNvSpPr/>
      </dsp:nvSpPr>
      <dsp:spPr>
        <a:xfrm>
          <a:off x="0" y="377581"/>
          <a:ext cx="3084236" cy="18505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Calibri Light" panose="020F0302020204030204"/>
            </a:rPr>
            <a:t>Research</a:t>
          </a:r>
          <a:r>
            <a:rPr lang="en-US" sz="2300" kern="1200" dirty="0">
              <a:solidFill>
                <a:schemeClr val="tx1"/>
              </a:solidFill>
            </a:rPr>
            <a:t> Funding and International Cooperation from DST on June 11, 2022</a:t>
          </a:r>
          <a:endParaRPr lang="en-IN" sz="2300" kern="1200" dirty="0">
            <a:solidFill>
              <a:schemeClr val="tx1"/>
            </a:solidFill>
          </a:endParaRPr>
        </a:p>
      </dsp:txBody>
      <dsp:txXfrm>
        <a:off x="0" y="377581"/>
        <a:ext cx="3084236" cy="1850541"/>
      </dsp:txXfrm>
    </dsp:sp>
    <dsp:sp modelId="{3DB44F22-3E36-46FE-8B75-C3E857E072B2}">
      <dsp:nvSpPr>
        <dsp:cNvPr id="0" name=""/>
        <dsp:cNvSpPr/>
      </dsp:nvSpPr>
      <dsp:spPr>
        <a:xfrm>
          <a:off x="3392660" y="377581"/>
          <a:ext cx="3084236" cy="18505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Calibri Light" panose="020F0302020204030204"/>
            </a:rPr>
            <a:t>Workshop</a:t>
          </a:r>
          <a:r>
            <a:rPr lang="en-US" sz="2300" kern="1200" dirty="0">
              <a:solidFill>
                <a:schemeClr val="tx1"/>
              </a:solidFill>
            </a:rPr>
            <a:t> on Research Methodology- Preparing an Effective Research Proposal on </a:t>
          </a:r>
          <a:r>
            <a:rPr lang="en-IN" sz="2300" kern="1200" dirty="0">
              <a:solidFill>
                <a:schemeClr val="tx1"/>
              </a:solidFill>
            </a:rPr>
            <a:t>May 4, 2022 </a:t>
          </a:r>
        </a:p>
      </dsp:txBody>
      <dsp:txXfrm>
        <a:off x="3392660" y="377581"/>
        <a:ext cx="3084236" cy="1850541"/>
      </dsp:txXfrm>
    </dsp:sp>
    <dsp:sp modelId="{785C944B-9AC6-4FFF-A594-F68088AF9719}">
      <dsp:nvSpPr>
        <dsp:cNvPr id="0" name=""/>
        <dsp:cNvSpPr/>
      </dsp:nvSpPr>
      <dsp:spPr>
        <a:xfrm>
          <a:off x="6785320" y="377581"/>
          <a:ext cx="3084236" cy="18505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  <a:latin typeface="Calibri Light" panose="020F0302020204030204"/>
            </a:rPr>
            <a:t>Research</a:t>
          </a:r>
          <a:r>
            <a:rPr lang="en-US" sz="2300" kern="1200" dirty="0">
              <a:solidFill>
                <a:schemeClr val="tx1"/>
              </a:solidFill>
            </a:rPr>
            <a:t> Methodology, Best Practices and Projects on April 5, 2022</a:t>
          </a:r>
          <a:endParaRPr lang="en-IN" sz="2300" kern="1200" dirty="0">
            <a:solidFill>
              <a:schemeClr val="tx1"/>
            </a:solidFill>
          </a:endParaRPr>
        </a:p>
      </dsp:txBody>
      <dsp:txXfrm>
        <a:off x="6785320" y="377581"/>
        <a:ext cx="3084236" cy="1850541"/>
      </dsp:txXfrm>
    </dsp:sp>
    <dsp:sp modelId="{45E4B8AF-32CC-4B8C-B9A1-80F48D9032BC}">
      <dsp:nvSpPr>
        <dsp:cNvPr id="0" name=""/>
        <dsp:cNvSpPr/>
      </dsp:nvSpPr>
      <dsp:spPr>
        <a:xfrm>
          <a:off x="1696330" y="2536546"/>
          <a:ext cx="3084236" cy="18505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>
              <a:solidFill>
                <a:schemeClr val="tx1"/>
              </a:solidFill>
              <a:latin typeface="Calibri Light" panose="020F0302020204030204"/>
            </a:rPr>
            <a:t>Patenting</a:t>
          </a:r>
          <a:r>
            <a:rPr lang="en-IN" sz="2300" kern="1200" dirty="0">
              <a:solidFill>
                <a:schemeClr val="tx1"/>
              </a:solidFill>
            </a:rPr>
            <a:t> a Research and Innovations-the procedural aspects with specimens on June 29, 2022</a:t>
          </a:r>
        </a:p>
      </dsp:txBody>
      <dsp:txXfrm>
        <a:off x="1696330" y="2536546"/>
        <a:ext cx="3084236" cy="1850541"/>
      </dsp:txXfrm>
    </dsp:sp>
    <dsp:sp modelId="{592C3EDF-0AEE-400E-A077-2CD327F365E8}">
      <dsp:nvSpPr>
        <dsp:cNvPr id="0" name=""/>
        <dsp:cNvSpPr/>
      </dsp:nvSpPr>
      <dsp:spPr>
        <a:xfrm>
          <a:off x="5088990" y="2536546"/>
          <a:ext cx="3084236" cy="18505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>
              <a:solidFill>
                <a:schemeClr val="tx1"/>
              </a:solidFill>
              <a:latin typeface="Calibri Light" panose="020F0302020204030204"/>
            </a:rPr>
            <a:t>Interactive</a:t>
          </a:r>
          <a:r>
            <a:rPr lang="en-IN" sz="2300" kern="1200" dirty="0">
              <a:solidFill>
                <a:schemeClr val="tx1"/>
              </a:solidFill>
            </a:rPr>
            <a:t> Workshop on NAAC- Awareness on November 20, 2021</a:t>
          </a:r>
        </a:p>
      </dsp:txBody>
      <dsp:txXfrm>
        <a:off x="5088990" y="2536546"/>
        <a:ext cx="3084236" cy="185054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63590-AAC6-4E80-8813-E2F607AAAB6A}">
      <dsp:nvSpPr>
        <dsp:cNvPr id="0" name=""/>
        <dsp:cNvSpPr/>
      </dsp:nvSpPr>
      <dsp:spPr>
        <a:xfrm>
          <a:off x="1089121" y="1689"/>
          <a:ext cx="3662530" cy="21975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>
              <a:solidFill>
                <a:schemeClr val="tx1"/>
              </a:solidFill>
              <a:latin typeface="Calibri Light" panose="020F0302020204030204"/>
            </a:rPr>
            <a:t>How</a:t>
          </a:r>
          <a:r>
            <a:rPr lang="en-IN" sz="3400" kern="1200" dirty="0">
              <a:solidFill>
                <a:schemeClr val="tx1"/>
              </a:solidFill>
            </a:rPr>
            <a:t> to write a funded Proposal on September 25, 2021</a:t>
          </a:r>
        </a:p>
      </dsp:txBody>
      <dsp:txXfrm>
        <a:off x="1089121" y="1689"/>
        <a:ext cx="3662530" cy="2197518"/>
      </dsp:txXfrm>
    </dsp:sp>
    <dsp:sp modelId="{3DB44F22-3E36-46FE-8B75-C3E857E072B2}">
      <dsp:nvSpPr>
        <dsp:cNvPr id="0" name=""/>
        <dsp:cNvSpPr/>
      </dsp:nvSpPr>
      <dsp:spPr>
        <a:xfrm>
          <a:off x="5117905" y="1689"/>
          <a:ext cx="3662530" cy="2197518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>
              <a:solidFill>
                <a:schemeClr val="tx1"/>
              </a:solidFill>
            </a:rPr>
            <a:t>Innovative Teaching and Learning Practices on July 17, 2020</a:t>
          </a:r>
        </a:p>
      </dsp:txBody>
      <dsp:txXfrm>
        <a:off x="5117905" y="1689"/>
        <a:ext cx="3662530" cy="2197518"/>
      </dsp:txXfrm>
    </dsp:sp>
    <dsp:sp modelId="{45E4B8AF-32CC-4B8C-B9A1-80F48D9032BC}">
      <dsp:nvSpPr>
        <dsp:cNvPr id="0" name=""/>
        <dsp:cNvSpPr/>
      </dsp:nvSpPr>
      <dsp:spPr>
        <a:xfrm>
          <a:off x="1089121" y="2565461"/>
          <a:ext cx="3662530" cy="2197518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>
              <a:solidFill>
                <a:schemeClr val="tx1"/>
              </a:solidFill>
            </a:rPr>
            <a:t>E-content Development for MOOC on May 28, 2020</a:t>
          </a:r>
        </a:p>
      </dsp:txBody>
      <dsp:txXfrm>
        <a:off x="1089121" y="2565461"/>
        <a:ext cx="3662530" cy="2197518"/>
      </dsp:txXfrm>
    </dsp:sp>
    <dsp:sp modelId="{0D94A2A3-F0FF-48C3-89C4-8115FFFB5C8F}">
      <dsp:nvSpPr>
        <dsp:cNvPr id="0" name=""/>
        <dsp:cNvSpPr/>
      </dsp:nvSpPr>
      <dsp:spPr>
        <a:xfrm>
          <a:off x="5117905" y="2565461"/>
          <a:ext cx="3662530" cy="2197518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  <a:latin typeface="Calibri Light" panose="020F0302020204030204"/>
            </a:rPr>
            <a:t>Value</a:t>
          </a:r>
          <a:r>
            <a:rPr lang="en-US" sz="3400" kern="1200" dirty="0">
              <a:solidFill>
                <a:schemeClr val="tx1"/>
              </a:solidFill>
            </a:rPr>
            <a:t> Education: Dire Need of the Hour on February 18, 2020</a:t>
          </a:r>
          <a:endParaRPr lang="en-IN" sz="3400" kern="1200" dirty="0">
            <a:solidFill>
              <a:schemeClr val="tx1"/>
            </a:solidFill>
          </a:endParaRPr>
        </a:p>
      </dsp:txBody>
      <dsp:txXfrm>
        <a:off x="5117905" y="2565461"/>
        <a:ext cx="3662530" cy="21975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B1A24-EE84-419A-ADD1-F3AB0F5C8F4A}">
      <dsp:nvSpPr>
        <dsp:cNvPr id="0" name=""/>
        <dsp:cNvSpPr/>
      </dsp:nvSpPr>
      <dsp:spPr>
        <a:xfrm>
          <a:off x="7735" y="694164"/>
          <a:ext cx="2631024" cy="7893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909" tIns="207909" rIns="207909" bIns="20790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Promote</a:t>
          </a:r>
        </a:p>
      </dsp:txBody>
      <dsp:txXfrm>
        <a:off x="7735" y="694164"/>
        <a:ext cx="2631024" cy="789307"/>
      </dsp:txXfrm>
    </dsp:sp>
    <dsp:sp modelId="{30BC23F7-7E62-4DC6-87BB-6DA274007AD7}">
      <dsp:nvSpPr>
        <dsp:cNvPr id="0" name=""/>
        <dsp:cNvSpPr/>
      </dsp:nvSpPr>
      <dsp:spPr>
        <a:xfrm>
          <a:off x="7735" y="1483471"/>
          <a:ext cx="2631024" cy="31949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887" tIns="259887" rIns="259887" bIns="259887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Promote continuous improvement in academic and administrative processes through robust quality frameworks aligned with cutting-edge technology and global best practices.</a:t>
          </a:r>
        </a:p>
      </dsp:txBody>
      <dsp:txXfrm>
        <a:off x="7735" y="1483471"/>
        <a:ext cx="2631024" cy="3194928"/>
      </dsp:txXfrm>
    </dsp:sp>
    <dsp:sp modelId="{1361838E-421D-4427-A047-6DCC40B80339}">
      <dsp:nvSpPr>
        <dsp:cNvPr id="0" name=""/>
        <dsp:cNvSpPr/>
      </dsp:nvSpPr>
      <dsp:spPr>
        <a:xfrm>
          <a:off x="2746655" y="694164"/>
          <a:ext cx="2631024" cy="7893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909" tIns="207909" rIns="207909" bIns="20790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Facilitate</a:t>
          </a:r>
        </a:p>
      </dsp:txBody>
      <dsp:txXfrm>
        <a:off x="2746655" y="694164"/>
        <a:ext cx="2631024" cy="789307"/>
      </dsp:txXfrm>
    </dsp:sp>
    <dsp:sp modelId="{26F1B046-515A-4752-8F64-E35BA41D3C1D}">
      <dsp:nvSpPr>
        <dsp:cNvPr id="0" name=""/>
        <dsp:cNvSpPr/>
      </dsp:nvSpPr>
      <dsp:spPr>
        <a:xfrm>
          <a:off x="2746655" y="1483471"/>
          <a:ext cx="2631024" cy="31949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887" tIns="259887" rIns="259887" bIns="259887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Facilitate outcomes-based education and innovative thinking to enhance students' employability, entrepreneurship, and leadership skills.</a:t>
          </a:r>
        </a:p>
      </dsp:txBody>
      <dsp:txXfrm>
        <a:off x="2746655" y="1483471"/>
        <a:ext cx="2631024" cy="3194928"/>
      </dsp:txXfrm>
    </dsp:sp>
    <dsp:sp modelId="{93E751EF-B0DE-4DEA-8FA1-B9496F7064B1}">
      <dsp:nvSpPr>
        <dsp:cNvPr id="0" name=""/>
        <dsp:cNvSpPr/>
      </dsp:nvSpPr>
      <dsp:spPr>
        <a:xfrm>
          <a:off x="5485574" y="694164"/>
          <a:ext cx="2631024" cy="7893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909" tIns="207909" rIns="207909" bIns="20790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Foster</a:t>
          </a:r>
        </a:p>
      </dsp:txBody>
      <dsp:txXfrm>
        <a:off x="5485574" y="694164"/>
        <a:ext cx="2631024" cy="789307"/>
      </dsp:txXfrm>
    </dsp:sp>
    <dsp:sp modelId="{7267C045-1158-4ECF-B035-FE209B994232}">
      <dsp:nvSpPr>
        <dsp:cNvPr id="0" name=""/>
        <dsp:cNvSpPr/>
      </dsp:nvSpPr>
      <dsp:spPr>
        <a:xfrm>
          <a:off x="5485574" y="1483471"/>
          <a:ext cx="2631024" cy="31949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887" tIns="259887" rIns="259887" bIns="259887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Foster collaboration with premier universities, industries, and research centers to meet global standards and expectations.</a:t>
          </a:r>
        </a:p>
      </dsp:txBody>
      <dsp:txXfrm>
        <a:off x="5485574" y="1483471"/>
        <a:ext cx="2631024" cy="3194928"/>
      </dsp:txXfrm>
    </dsp:sp>
    <dsp:sp modelId="{461792D8-A5FC-45E4-8CB9-B6ECAADA027B}">
      <dsp:nvSpPr>
        <dsp:cNvPr id="0" name=""/>
        <dsp:cNvSpPr/>
      </dsp:nvSpPr>
      <dsp:spPr>
        <a:xfrm>
          <a:off x="8224494" y="694164"/>
          <a:ext cx="2631024" cy="7893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909" tIns="207909" rIns="207909" bIns="20790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Instill</a:t>
          </a:r>
        </a:p>
      </dsp:txBody>
      <dsp:txXfrm>
        <a:off x="8224494" y="694164"/>
        <a:ext cx="2631024" cy="789307"/>
      </dsp:txXfrm>
    </dsp:sp>
    <dsp:sp modelId="{D680C832-9BDE-43CF-9BA0-8E59A3D0894B}">
      <dsp:nvSpPr>
        <dsp:cNvPr id="0" name=""/>
        <dsp:cNvSpPr/>
      </dsp:nvSpPr>
      <dsp:spPr>
        <a:xfrm>
          <a:off x="8224494" y="1483471"/>
          <a:ext cx="2631024" cy="31949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887" tIns="259887" rIns="259887" bIns="259887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Instill ethical values, environmental awareness, and leadership qualities, ensuring the holistic development of the university community.</a:t>
          </a:r>
        </a:p>
      </dsp:txBody>
      <dsp:txXfrm>
        <a:off x="8224494" y="1483471"/>
        <a:ext cx="2631024" cy="319492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53F05-7C38-4830-A515-31F0A0F232F2}">
      <dsp:nvSpPr>
        <dsp:cNvPr id="0" name=""/>
        <dsp:cNvSpPr/>
      </dsp:nvSpPr>
      <dsp:spPr>
        <a:xfrm>
          <a:off x="0" y="861424"/>
          <a:ext cx="9537148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369B4-0A8D-4CB2-84DE-AF617D2B63A3}">
      <dsp:nvSpPr>
        <dsp:cNvPr id="0" name=""/>
        <dsp:cNvSpPr/>
      </dsp:nvSpPr>
      <dsp:spPr>
        <a:xfrm>
          <a:off x="476857" y="20104"/>
          <a:ext cx="6676003" cy="1682640"/>
        </a:xfrm>
        <a:prstGeom prst="roundRect">
          <a:avLst/>
        </a:prstGeom>
        <a:solidFill>
          <a:srgbClr val="66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337" tIns="0" rIns="2523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Calibri Light" panose="020F0302020204030204"/>
            </a:rPr>
            <a:t>Session</a:t>
          </a:r>
          <a:r>
            <a:rPr lang="en-US" sz="2000" kern="1200" dirty="0">
              <a:solidFill>
                <a:schemeClr val="tx1"/>
              </a:solidFill>
            </a:rPr>
            <a:t> on Angel investment and funding opportunities for early age entrepreneurs under the aegis of IIC on June 5, 2023</a:t>
          </a:r>
          <a:endParaRPr lang="en-IN" sz="2000" kern="1200" dirty="0">
            <a:solidFill>
              <a:schemeClr val="tx1"/>
            </a:solidFill>
          </a:endParaRPr>
        </a:p>
      </dsp:txBody>
      <dsp:txXfrm>
        <a:off x="558997" y="102244"/>
        <a:ext cx="6511723" cy="1518360"/>
      </dsp:txXfrm>
    </dsp:sp>
    <dsp:sp modelId="{35672169-0BE1-40ED-8BC1-C05F14D90BB2}">
      <dsp:nvSpPr>
        <dsp:cNvPr id="0" name=""/>
        <dsp:cNvSpPr/>
      </dsp:nvSpPr>
      <dsp:spPr>
        <a:xfrm>
          <a:off x="0" y="3446944"/>
          <a:ext cx="9537148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D365F-0765-4F35-B0D2-607F340CD99A}">
      <dsp:nvSpPr>
        <dsp:cNvPr id="0" name=""/>
        <dsp:cNvSpPr/>
      </dsp:nvSpPr>
      <dsp:spPr>
        <a:xfrm>
          <a:off x="476857" y="2605624"/>
          <a:ext cx="6676003" cy="1682640"/>
        </a:xfrm>
        <a:prstGeom prst="roundRect">
          <a:avLst/>
        </a:prstGeom>
        <a:solidFill>
          <a:srgbClr val="FF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337" tIns="0" rIns="2523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Faculty Development Plan on MOOC and e-Content Development from April 29- May 5, 2023 in collaboration with Teaching Learning Centre, Guru Angad Dev College, University of Delhi</a:t>
          </a:r>
          <a:endParaRPr lang="en-IN" sz="2000" kern="1200" dirty="0">
            <a:solidFill>
              <a:schemeClr val="tx1"/>
            </a:solidFill>
          </a:endParaRPr>
        </a:p>
      </dsp:txBody>
      <dsp:txXfrm>
        <a:off x="558997" y="2687764"/>
        <a:ext cx="6511723" cy="151836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53F05-7C38-4830-A515-31F0A0F232F2}">
      <dsp:nvSpPr>
        <dsp:cNvPr id="0" name=""/>
        <dsp:cNvSpPr/>
      </dsp:nvSpPr>
      <dsp:spPr>
        <a:xfrm>
          <a:off x="0" y="831760"/>
          <a:ext cx="10005128" cy="141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369B4-0A8D-4CB2-84DE-AF617D2B63A3}">
      <dsp:nvSpPr>
        <dsp:cNvPr id="0" name=""/>
        <dsp:cNvSpPr/>
      </dsp:nvSpPr>
      <dsp:spPr>
        <a:xfrm>
          <a:off x="500256" y="5200"/>
          <a:ext cx="7003589" cy="165312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19" tIns="0" rIns="2647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tx1"/>
              </a:solidFill>
              <a:latin typeface="Calibri Light" panose="020F0302020204030204"/>
            </a:rPr>
            <a:t>Problem-Solving</a:t>
          </a:r>
          <a:r>
            <a:rPr lang="en-IN" sz="2000" kern="1200" dirty="0">
              <a:solidFill>
                <a:schemeClr val="tx1"/>
              </a:solidFill>
            </a:rPr>
            <a:t> and Ideation on November 30, 2022 in collaboration with KEIC- KRMU and Institution Innovation Council (IIC)</a:t>
          </a:r>
        </a:p>
      </dsp:txBody>
      <dsp:txXfrm>
        <a:off x="580955" y="85899"/>
        <a:ext cx="6842191" cy="1491722"/>
      </dsp:txXfrm>
    </dsp:sp>
    <dsp:sp modelId="{35672169-0BE1-40ED-8BC1-C05F14D90BB2}">
      <dsp:nvSpPr>
        <dsp:cNvPr id="0" name=""/>
        <dsp:cNvSpPr/>
      </dsp:nvSpPr>
      <dsp:spPr>
        <a:xfrm>
          <a:off x="0" y="3371921"/>
          <a:ext cx="10005128" cy="141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D365F-0765-4F35-B0D2-607F340CD99A}">
      <dsp:nvSpPr>
        <dsp:cNvPr id="0" name=""/>
        <dsp:cNvSpPr/>
      </dsp:nvSpPr>
      <dsp:spPr>
        <a:xfrm>
          <a:off x="500256" y="2545360"/>
          <a:ext cx="7003589" cy="165312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19" tIns="0" rIns="2647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tx1"/>
              </a:solidFill>
              <a:latin typeface="Calibri Light" panose="020F0302020204030204"/>
            </a:rPr>
            <a:t>Panel</a:t>
          </a:r>
          <a:r>
            <a:rPr lang="en-IN" sz="2000" kern="1200" dirty="0">
              <a:solidFill>
                <a:schemeClr val="tx1"/>
              </a:solidFill>
            </a:rPr>
            <a:t> Discussion on Role of Teacher as envisaged in NEP-2020 on September 5, 2022</a:t>
          </a:r>
        </a:p>
      </dsp:txBody>
      <dsp:txXfrm>
        <a:off x="580955" y="2626059"/>
        <a:ext cx="6842191" cy="149172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53F05-7C38-4830-A515-31F0A0F232F2}">
      <dsp:nvSpPr>
        <dsp:cNvPr id="0" name=""/>
        <dsp:cNvSpPr/>
      </dsp:nvSpPr>
      <dsp:spPr>
        <a:xfrm>
          <a:off x="0" y="1043402"/>
          <a:ext cx="10005128" cy="133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369B4-0A8D-4CB2-84DE-AF617D2B63A3}">
      <dsp:nvSpPr>
        <dsp:cNvPr id="0" name=""/>
        <dsp:cNvSpPr/>
      </dsp:nvSpPr>
      <dsp:spPr>
        <a:xfrm>
          <a:off x="500256" y="5239"/>
          <a:ext cx="7314899" cy="1820443"/>
        </a:xfrm>
        <a:prstGeom prst="roundRect">
          <a:avLst/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19" tIns="0" rIns="2647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Faculty Development Program on "National Education Policy (NEP 2020): New Reforms in Higher Education" from July 27-August 2, 2022 in collaboration with the Council for Teacher Education Foundation Delhi-NCR Chapter</a:t>
          </a:r>
          <a:endParaRPr lang="en-IN" sz="2000" kern="1200" dirty="0">
            <a:solidFill>
              <a:schemeClr val="tx1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kern="1200" dirty="0">
            <a:solidFill>
              <a:schemeClr val="tx1"/>
            </a:solidFill>
          </a:endParaRPr>
        </a:p>
      </dsp:txBody>
      <dsp:txXfrm>
        <a:off x="589123" y="94106"/>
        <a:ext cx="7137165" cy="1642709"/>
      </dsp:txXfrm>
    </dsp:sp>
    <dsp:sp modelId="{B8B53644-E870-4494-8CD8-FBFEE0880184}">
      <dsp:nvSpPr>
        <dsp:cNvPr id="0" name=""/>
        <dsp:cNvSpPr/>
      </dsp:nvSpPr>
      <dsp:spPr>
        <a:xfrm>
          <a:off x="0" y="3447482"/>
          <a:ext cx="10005128" cy="133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0BE44-EF07-4EF6-BAD6-7428130C3DA9}">
      <dsp:nvSpPr>
        <dsp:cNvPr id="0" name=""/>
        <dsp:cNvSpPr/>
      </dsp:nvSpPr>
      <dsp:spPr>
        <a:xfrm>
          <a:off x="500256" y="2665202"/>
          <a:ext cx="7003589" cy="1564560"/>
        </a:xfrm>
        <a:prstGeom prst="roundRect">
          <a:avLst/>
        </a:prstGeom>
        <a:solidFill>
          <a:srgbClr val="CC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19" tIns="0" rIns="2647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tx1"/>
              </a:solidFill>
              <a:latin typeface="Calibri Light" panose="020F0302020204030204"/>
            </a:rPr>
            <a:t>Seminar</a:t>
          </a:r>
          <a:r>
            <a:rPr lang="en-IN" sz="2000" kern="1200" dirty="0">
              <a:solidFill>
                <a:schemeClr val="tx1"/>
              </a:solidFill>
            </a:rPr>
            <a:t> on Intellectual Property Right with focus on copyright and patent on April 9,2022</a:t>
          </a:r>
        </a:p>
      </dsp:txBody>
      <dsp:txXfrm>
        <a:off x="576632" y="2741578"/>
        <a:ext cx="6850837" cy="141180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56C81-BEBB-4285-B541-754E862DD194}">
      <dsp:nvSpPr>
        <dsp:cNvPr id="0" name=""/>
        <dsp:cNvSpPr/>
      </dsp:nvSpPr>
      <dsp:spPr>
        <a:xfrm>
          <a:off x="0" y="572644"/>
          <a:ext cx="9939737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98F8B-ACDE-41B3-B8E8-05981C572837}">
      <dsp:nvSpPr>
        <dsp:cNvPr id="0" name=""/>
        <dsp:cNvSpPr/>
      </dsp:nvSpPr>
      <dsp:spPr>
        <a:xfrm>
          <a:off x="496986" y="56044"/>
          <a:ext cx="6957815" cy="103320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89" tIns="0" rIns="26298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solidFill>
                <a:schemeClr val="tx1"/>
              </a:solidFill>
              <a:latin typeface="Calibri Light" panose="020F0302020204030204"/>
            </a:rPr>
            <a:t>Orientation</a:t>
          </a:r>
          <a:r>
            <a:rPr lang="en-IN" sz="1600" kern="1200" dirty="0">
              <a:solidFill>
                <a:schemeClr val="tx1"/>
              </a:solidFill>
            </a:rPr>
            <a:t> Session on CO-PO Mapping on April 8, 2023</a:t>
          </a:r>
        </a:p>
      </dsp:txBody>
      <dsp:txXfrm>
        <a:off x="547423" y="106481"/>
        <a:ext cx="6856941" cy="932326"/>
      </dsp:txXfrm>
    </dsp:sp>
    <dsp:sp modelId="{65952749-C9E2-4873-B187-84BE2C456524}">
      <dsp:nvSpPr>
        <dsp:cNvPr id="0" name=""/>
        <dsp:cNvSpPr/>
      </dsp:nvSpPr>
      <dsp:spPr>
        <a:xfrm>
          <a:off x="0" y="2160244"/>
          <a:ext cx="9939737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370661"/>
              <a:satOff val="5772"/>
              <a:lumOff val="287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E65B5-F676-4B02-B307-FBFA51190AD1}">
      <dsp:nvSpPr>
        <dsp:cNvPr id="0" name=""/>
        <dsp:cNvSpPr/>
      </dsp:nvSpPr>
      <dsp:spPr>
        <a:xfrm>
          <a:off x="496986" y="1643644"/>
          <a:ext cx="6957815" cy="1033200"/>
        </a:xfrm>
        <a:prstGeom prst="roundRect">
          <a:avLst/>
        </a:prstGeom>
        <a:solidFill>
          <a:srgbClr val="FF66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89" tIns="0" rIns="26298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solidFill>
                <a:schemeClr val="tx1"/>
              </a:solidFill>
            </a:rPr>
            <a:t>Orientation Program on Quality and Excellence in Higher Education Vis-à-Vis Institutional Preparedness for National Education Policy (NEP) on January 28, 2023</a:t>
          </a:r>
        </a:p>
      </dsp:txBody>
      <dsp:txXfrm>
        <a:off x="547423" y="1694081"/>
        <a:ext cx="6856941" cy="932326"/>
      </dsp:txXfrm>
    </dsp:sp>
    <dsp:sp modelId="{51278622-D797-4448-B146-47CD3F275245}">
      <dsp:nvSpPr>
        <dsp:cNvPr id="0" name=""/>
        <dsp:cNvSpPr/>
      </dsp:nvSpPr>
      <dsp:spPr>
        <a:xfrm>
          <a:off x="0" y="3747844"/>
          <a:ext cx="9939737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370661"/>
              <a:satOff val="5772"/>
              <a:lumOff val="287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4B68F-2C42-4407-876F-8E53378EC606}">
      <dsp:nvSpPr>
        <dsp:cNvPr id="0" name=""/>
        <dsp:cNvSpPr/>
      </dsp:nvSpPr>
      <dsp:spPr>
        <a:xfrm>
          <a:off x="496986" y="3231244"/>
          <a:ext cx="6957815" cy="1033200"/>
        </a:xfrm>
        <a:prstGeom prst="roundRect">
          <a:avLst/>
        </a:prstGeom>
        <a:solidFill>
          <a:srgbClr val="66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89" tIns="0" rIns="26298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solidFill>
                <a:schemeClr val="tx1"/>
              </a:solidFill>
              <a:latin typeface="Calibri Light" panose="020F0302020204030204"/>
            </a:rPr>
            <a:t>Training</a:t>
          </a:r>
          <a:r>
            <a:rPr lang="en-IN" sz="1600" kern="1200" dirty="0">
              <a:solidFill>
                <a:schemeClr val="tx1"/>
              </a:solidFill>
            </a:rPr>
            <a:t> for Conducting Inquiries for ICC on November 10, 2022</a:t>
          </a:r>
        </a:p>
      </dsp:txBody>
      <dsp:txXfrm>
        <a:off x="547423" y="3281681"/>
        <a:ext cx="6856941" cy="93232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1A539-D69E-4785-A18B-77C0050FD3F8}">
      <dsp:nvSpPr>
        <dsp:cNvPr id="0" name=""/>
        <dsp:cNvSpPr/>
      </dsp:nvSpPr>
      <dsp:spPr>
        <a:xfrm>
          <a:off x="0" y="572644"/>
          <a:ext cx="10032503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4D20F-9E89-444E-8C09-D1F21B04A792}">
      <dsp:nvSpPr>
        <dsp:cNvPr id="0" name=""/>
        <dsp:cNvSpPr/>
      </dsp:nvSpPr>
      <dsp:spPr>
        <a:xfrm>
          <a:off x="501625" y="56044"/>
          <a:ext cx="7022752" cy="10332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443" tIns="0" rIns="26544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solidFill>
                <a:schemeClr val="tx1"/>
              </a:solidFill>
              <a:latin typeface="Calibri Light" panose="020F0302020204030204"/>
            </a:rPr>
            <a:t>Orientation</a:t>
          </a:r>
          <a:r>
            <a:rPr lang="en-IN" sz="1600" kern="1200" dirty="0">
              <a:solidFill>
                <a:schemeClr val="tx1"/>
              </a:solidFill>
            </a:rPr>
            <a:t> Program on "Role of IQAC and Good Documentation Practices" conducted on October 8, 2022</a:t>
          </a:r>
        </a:p>
      </dsp:txBody>
      <dsp:txXfrm>
        <a:off x="552062" y="106481"/>
        <a:ext cx="6921878" cy="932326"/>
      </dsp:txXfrm>
    </dsp:sp>
    <dsp:sp modelId="{F3DFD2E1-875C-4FE9-9B05-3C023BFE26D8}">
      <dsp:nvSpPr>
        <dsp:cNvPr id="0" name=""/>
        <dsp:cNvSpPr/>
      </dsp:nvSpPr>
      <dsp:spPr>
        <a:xfrm>
          <a:off x="0" y="2160244"/>
          <a:ext cx="10032503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370661"/>
              <a:satOff val="5772"/>
              <a:lumOff val="287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1576E-88C7-408A-B225-E652B01A53C1}">
      <dsp:nvSpPr>
        <dsp:cNvPr id="0" name=""/>
        <dsp:cNvSpPr/>
      </dsp:nvSpPr>
      <dsp:spPr>
        <a:xfrm>
          <a:off x="501625" y="1643644"/>
          <a:ext cx="7022752" cy="1033200"/>
        </a:xfrm>
        <a:prstGeom prst="roundRect">
          <a:avLst/>
        </a:prstGeom>
        <a:solidFill>
          <a:srgbClr val="FF99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443" tIns="0" rIns="26544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solidFill>
                <a:schemeClr val="tx1"/>
              </a:solidFill>
            </a:rPr>
            <a:t>NAAC Awareness Programme on March 14, 2020</a:t>
          </a:r>
        </a:p>
      </dsp:txBody>
      <dsp:txXfrm>
        <a:off x="552062" y="1694081"/>
        <a:ext cx="6921878" cy="932326"/>
      </dsp:txXfrm>
    </dsp:sp>
    <dsp:sp modelId="{76B6D6D2-E4CC-44C3-8059-54B8EBC92E8D}">
      <dsp:nvSpPr>
        <dsp:cNvPr id="0" name=""/>
        <dsp:cNvSpPr/>
      </dsp:nvSpPr>
      <dsp:spPr>
        <a:xfrm>
          <a:off x="0" y="3747844"/>
          <a:ext cx="10032503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370661"/>
              <a:satOff val="5772"/>
              <a:lumOff val="287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F67D5-4A62-4B53-9B64-95DCFE72B986}">
      <dsp:nvSpPr>
        <dsp:cNvPr id="0" name=""/>
        <dsp:cNvSpPr/>
      </dsp:nvSpPr>
      <dsp:spPr>
        <a:xfrm>
          <a:off x="501625" y="3231244"/>
          <a:ext cx="7022752" cy="1033200"/>
        </a:xfrm>
        <a:prstGeom prst="roundRect">
          <a:avLst/>
        </a:prstGeom>
        <a:solidFill>
          <a:srgbClr val="66F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443" tIns="0" rIns="26544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solidFill>
                <a:schemeClr val="tx1"/>
              </a:solidFill>
            </a:rPr>
            <a:t>Education Summit titled Towards Meaningful Education: Redefining Goal and Pedagogies on December 23, 2019 at India International Centre, Lodhi Road, New Delhi</a:t>
          </a:r>
        </a:p>
      </dsp:txBody>
      <dsp:txXfrm>
        <a:off x="552062" y="3281681"/>
        <a:ext cx="6921878" cy="9323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4339B0-BF58-4346-A570-A4F14D67F808}">
      <dsp:nvSpPr>
        <dsp:cNvPr id="0" name=""/>
        <dsp:cNvSpPr/>
      </dsp:nvSpPr>
      <dsp:spPr>
        <a:xfrm>
          <a:off x="2399036" y="917885"/>
          <a:ext cx="5210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1077" y="4572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2645782" y="960846"/>
        <a:ext cx="27583" cy="5516"/>
      </dsp:txXfrm>
    </dsp:sp>
    <dsp:sp modelId="{C1494F3C-B2EC-4250-A4F1-294FF516BBF4}">
      <dsp:nvSpPr>
        <dsp:cNvPr id="0" name=""/>
        <dsp:cNvSpPr/>
      </dsp:nvSpPr>
      <dsp:spPr>
        <a:xfrm>
          <a:off x="2239" y="244026"/>
          <a:ext cx="2398596" cy="14391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1" kern="1200" dirty="0">
              <a:solidFill>
                <a:schemeClr val="tx1"/>
              </a:solidFill>
            </a:rPr>
            <a:t>Define</a:t>
          </a:r>
        </a:p>
      </dsp:txBody>
      <dsp:txXfrm>
        <a:off x="2239" y="244026"/>
        <a:ext cx="2398596" cy="1439158"/>
      </dsp:txXfrm>
    </dsp:sp>
    <dsp:sp modelId="{AD8ED634-3900-4FAC-9C12-20315C0B0C62}">
      <dsp:nvSpPr>
        <dsp:cNvPr id="0" name=""/>
        <dsp:cNvSpPr/>
      </dsp:nvSpPr>
      <dsp:spPr>
        <a:xfrm>
          <a:off x="5349310" y="917885"/>
          <a:ext cx="5210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1077" y="4572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596057" y="960846"/>
        <a:ext cx="27583" cy="5516"/>
      </dsp:txXfrm>
    </dsp:sp>
    <dsp:sp modelId="{37C3FB5A-717D-4FEF-956B-70D3206ADE22}">
      <dsp:nvSpPr>
        <dsp:cNvPr id="0" name=""/>
        <dsp:cNvSpPr/>
      </dsp:nvSpPr>
      <dsp:spPr>
        <a:xfrm>
          <a:off x="2952513" y="244026"/>
          <a:ext cx="2398596" cy="1439158"/>
        </a:xfrm>
        <a:prstGeom prst="rect">
          <a:avLst/>
        </a:prstGeom>
        <a:solidFill>
          <a:schemeClr val="accent4">
            <a:hueOff val="1633482"/>
            <a:satOff val="-6796"/>
            <a:lumOff val="16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1" kern="1200">
              <a:solidFill>
                <a:schemeClr val="tx1"/>
              </a:solidFill>
            </a:rPr>
            <a:t>Determine</a:t>
          </a:r>
          <a:endParaRPr lang="en-IN" sz="2700" b="1" kern="1200" dirty="0">
            <a:solidFill>
              <a:schemeClr val="tx1"/>
            </a:solidFill>
          </a:endParaRPr>
        </a:p>
      </dsp:txBody>
      <dsp:txXfrm>
        <a:off x="2952513" y="244026"/>
        <a:ext cx="2398596" cy="1439158"/>
      </dsp:txXfrm>
    </dsp:sp>
    <dsp:sp modelId="{CEB1A48F-4EA4-4B6E-B0B5-1644524A909F}">
      <dsp:nvSpPr>
        <dsp:cNvPr id="0" name=""/>
        <dsp:cNvSpPr/>
      </dsp:nvSpPr>
      <dsp:spPr>
        <a:xfrm>
          <a:off x="8299584" y="917885"/>
          <a:ext cx="5210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1077" y="4572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8546331" y="960846"/>
        <a:ext cx="27583" cy="5516"/>
      </dsp:txXfrm>
    </dsp:sp>
    <dsp:sp modelId="{EDB91A5B-EBD7-4B5E-A2F4-9D8F50DEE160}">
      <dsp:nvSpPr>
        <dsp:cNvPr id="0" name=""/>
        <dsp:cNvSpPr/>
      </dsp:nvSpPr>
      <dsp:spPr>
        <a:xfrm>
          <a:off x="5902787" y="244026"/>
          <a:ext cx="2398596" cy="1439158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1" kern="1200" dirty="0">
              <a:solidFill>
                <a:schemeClr val="tx1"/>
              </a:solidFill>
            </a:rPr>
            <a:t>Deliver</a:t>
          </a:r>
        </a:p>
      </dsp:txBody>
      <dsp:txXfrm>
        <a:off x="5902787" y="244026"/>
        <a:ext cx="2398596" cy="1439158"/>
      </dsp:txXfrm>
    </dsp:sp>
    <dsp:sp modelId="{5602D3B7-3125-43F3-9836-ABB06F681163}">
      <dsp:nvSpPr>
        <dsp:cNvPr id="0" name=""/>
        <dsp:cNvSpPr/>
      </dsp:nvSpPr>
      <dsp:spPr>
        <a:xfrm>
          <a:off x="1201537" y="1681384"/>
          <a:ext cx="8850822" cy="521077"/>
        </a:xfrm>
        <a:custGeom>
          <a:avLst/>
          <a:gdLst/>
          <a:ahLst/>
          <a:cxnLst/>
          <a:rect l="0" t="0" r="0" b="0"/>
          <a:pathLst>
            <a:path>
              <a:moveTo>
                <a:pt x="8850822" y="0"/>
              </a:moveTo>
              <a:lnTo>
                <a:pt x="8850822" y="277638"/>
              </a:lnTo>
              <a:lnTo>
                <a:pt x="0" y="277638"/>
              </a:lnTo>
              <a:lnTo>
                <a:pt x="0" y="52107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405249" y="1939164"/>
        <a:ext cx="443399" cy="5516"/>
      </dsp:txXfrm>
    </dsp:sp>
    <dsp:sp modelId="{65AEC932-DDC3-4EFB-9F61-63FB2FD11AED}">
      <dsp:nvSpPr>
        <dsp:cNvPr id="0" name=""/>
        <dsp:cNvSpPr/>
      </dsp:nvSpPr>
      <dsp:spPr>
        <a:xfrm>
          <a:off x="8853061" y="244026"/>
          <a:ext cx="2398596" cy="1439158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1" kern="1200" dirty="0">
              <a:solidFill>
                <a:schemeClr val="tx1"/>
              </a:solidFill>
            </a:rPr>
            <a:t>Measure</a:t>
          </a:r>
        </a:p>
      </dsp:txBody>
      <dsp:txXfrm>
        <a:off x="8853061" y="244026"/>
        <a:ext cx="2398596" cy="1439158"/>
      </dsp:txXfrm>
    </dsp:sp>
    <dsp:sp modelId="{76A3FD06-FA51-4F79-B23D-7CE0C67C5418}">
      <dsp:nvSpPr>
        <dsp:cNvPr id="0" name=""/>
        <dsp:cNvSpPr/>
      </dsp:nvSpPr>
      <dsp:spPr>
        <a:xfrm>
          <a:off x="2399036" y="2908720"/>
          <a:ext cx="5210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1077" y="4572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2645782" y="2951682"/>
        <a:ext cx="27583" cy="5516"/>
      </dsp:txXfrm>
    </dsp:sp>
    <dsp:sp modelId="{18281F22-4DA2-40FE-BE21-89AC16AE4D6F}">
      <dsp:nvSpPr>
        <dsp:cNvPr id="0" name=""/>
        <dsp:cNvSpPr/>
      </dsp:nvSpPr>
      <dsp:spPr>
        <a:xfrm>
          <a:off x="2239" y="2234861"/>
          <a:ext cx="2398596" cy="1439158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1" kern="1200" dirty="0">
              <a:solidFill>
                <a:schemeClr val="tx1"/>
              </a:solidFill>
            </a:rPr>
            <a:t>Compare</a:t>
          </a:r>
        </a:p>
      </dsp:txBody>
      <dsp:txXfrm>
        <a:off x="2239" y="2234861"/>
        <a:ext cx="2398596" cy="1439158"/>
      </dsp:txXfrm>
    </dsp:sp>
    <dsp:sp modelId="{64970932-CB33-4581-8CAB-50785FBE8B67}">
      <dsp:nvSpPr>
        <dsp:cNvPr id="0" name=""/>
        <dsp:cNvSpPr/>
      </dsp:nvSpPr>
      <dsp:spPr>
        <a:xfrm>
          <a:off x="5349310" y="2908720"/>
          <a:ext cx="5210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1077" y="4572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5596057" y="2951682"/>
        <a:ext cx="27583" cy="5516"/>
      </dsp:txXfrm>
    </dsp:sp>
    <dsp:sp modelId="{6B13CC3E-57DC-4C71-AE68-3303CFEADF68}">
      <dsp:nvSpPr>
        <dsp:cNvPr id="0" name=""/>
        <dsp:cNvSpPr/>
      </dsp:nvSpPr>
      <dsp:spPr>
        <a:xfrm>
          <a:off x="2952513" y="2234861"/>
          <a:ext cx="2398596" cy="1439158"/>
        </a:xfrm>
        <a:prstGeom prst="rect">
          <a:avLst/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1" kern="1200" dirty="0">
              <a:solidFill>
                <a:schemeClr val="tx1"/>
              </a:solidFill>
            </a:rPr>
            <a:t>Correct</a:t>
          </a:r>
        </a:p>
      </dsp:txBody>
      <dsp:txXfrm>
        <a:off x="2952513" y="2234861"/>
        <a:ext cx="2398596" cy="1439158"/>
      </dsp:txXfrm>
    </dsp:sp>
    <dsp:sp modelId="{45E13CF2-598D-4730-8163-62156A5161C0}">
      <dsp:nvSpPr>
        <dsp:cNvPr id="0" name=""/>
        <dsp:cNvSpPr/>
      </dsp:nvSpPr>
      <dsp:spPr>
        <a:xfrm>
          <a:off x="5902787" y="2234861"/>
          <a:ext cx="2398596" cy="1439158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1" kern="1200" dirty="0">
              <a:solidFill>
                <a:schemeClr val="tx1"/>
              </a:solidFill>
            </a:rPr>
            <a:t>Continuous Improvement</a:t>
          </a:r>
        </a:p>
      </dsp:txBody>
      <dsp:txXfrm>
        <a:off x="5902787" y="2234861"/>
        <a:ext cx="2398596" cy="14391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12C72-B2E9-40F3-B943-C560A97AAF7D}">
      <dsp:nvSpPr>
        <dsp:cNvPr id="0" name=""/>
        <dsp:cNvSpPr/>
      </dsp:nvSpPr>
      <dsp:spPr>
        <a:xfrm>
          <a:off x="0" y="4152"/>
          <a:ext cx="11173274" cy="5933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9838F-8469-4DBD-956F-39D3FC2A4346}">
      <dsp:nvSpPr>
        <dsp:cNvPr id="0" name=""/>
        <dsp:cNvSpPr/>
      </dsp:nvSpPr>
      <dsp:spPr>
        <a:xfrm>
          <a:off x="179497" y="137662"/>
          <a:ext cx="326678" cy="3263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78506-2E20-41F7-AC29-0D858C7E1142}">
      <dsp:nvSpPr>
        <dsp:cNvPr id="0" name=""/>
        <dsp:cNvSpPr/>
      </dsp:nvSpPr>
      <dsp:spPr>
        <a:xfrm>
          <a:off x="685674" y="4152"/>
          <a:ext cx="10425996" cy="704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574" tIns="74574" rIns="74574" bIns="7457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>
              <a:solidFill>
                <a:schemeClr val="tx1"/>
              </a:solidFill>
            </a:rPr>
            <a:t>Establishing Quality Benchmarks for Curricular, Co-Curricular, Extra-Curricular and Administrative Activities of the Institution</a:t>
          </a:r>
        </a:p>
      </dsp:txBody>
      <dsp:txXfrm>
        <a:off x="685674" y="4152"/>
        <a:ext cx="10425996" cy="704639"/>
      </dsp:txXfrm>
    </dsp:sp>
    <dsp:sp modelId="{C678A5CC-4B3C-4872-B4A2-751C800D88FB}">
      <dsp:nvSpPr>
        <dsp:cNvPr id="0" name=""/>
        <dsp:cNvSpPr/>
      </dsp:nvSpPr>
      <dsp:spPr>
        <a:xfrm>
          <a:off x="0" y="884952"/>
          <a:ext cx="11173274" cy="5933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6D5D3-AA0B-4A25-B630-C41844F010DC}">
      <dsp:nvSpPr>
        <dsp:cNvPr id="0" name=""/>
        <dsp:cNvSpPr/>
      </dsp:nvSpPr>
      <dsp:spPr>
        <a:xfrm>
          <a:off x="179497" y="1018462"/>
          <a:ext cx="326678" cy="3263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6EF01-19DD-42DF-8BE7-EC389E1ECB76}">
      <dsp:nvSpPr>
        <dsp:cNvPr id="0" name=""/>
        <dsp:cNvSpPr/>
      </dsp:nvSpPr>
      <dsp:spPr>
        <a:xfrm>
          <a:off x="685674" y="884952"/>
          <a:ext cx="10425996" cy="704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574" tIns="74574" rIns="74574" bIns="7457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Creating a learner-centric and inclusive environment that promotes quality education</a:t>
          </a:r>
          <a:endParaRPr lang="en-IN" sz="2100" kern="1200" dirty="0">
            <a:solidFill>
              <a:schemeClr val="tx1"/>
            </a:solidFill>
          </a:endParaRPr>
        </a:p>
      </dsp:txBody>
      <dsp:txXfrm>
        <a:off x="685674" y="884952"/>
        <a:ext cx="10425996" cy="704639"/>
      </dsp:txXfrm>
    </dsp:sp>
    <dsp:sp modelId="{C92E9FD9-E1BB-4E13-856F-28A74E63BD25}">
      <dsp:nvSpPr>
        <dsp:cNvPr id="0" name=""/>
        <dsp:cNvSpPr/>
      </dsp:nvSpPr>
      <dsp:spPr>
        <a:xfrm>
          <a:off x="0" y="1765752"/>
          <a:ext cx="11173274" cy="5933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1CB91-6BF4-4737-8135-893A71D949B1}">
      <dsp:nvSpPr>
        <dsp:cNvPr id="0" name=""/>
        <dsp:cNvSpPr/>
      </dsp:nvSpPr>
      <dsp:spPr>
        <a:xfrm>
          <a:off x="179497" y="1899262"/>
          <a:ext cx="326678" cy="3263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3F463-B52B-4F78-93D3-769EF8DDB3FF}">
      <dsp:nvSpPr>
        <dsp:cNvPr id="0" name=""/>
        <dsp:cNvSpPr/>
      </dsp:nvSpPr>
      <dsp:spPr>
        <a:xfrm>
          <a:off x="685674" y="1765752"/>
          <a:ext cx="10425996" cy="704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574" tIns="74574" rIns="74574" bIns="7457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Gathering feedback from stakeholders on institutional quality processes</a:t>
          </a:r>
          <a:endParaRPr lang="en-IN" sz="2100" kern="1200" dirty="0">
            <a:solidFill>
              <a:schemeClr val="tx1"/>
            </a:solidFill>
          </a:endParaRPr>
        </a:p>
      </dsp:txBody>
      <dsp:txXfrm>
        <a:off x="685674" y="1765752"/>
        <a:ext cx="10425996" cy="704639"/>
      </dsp:txXfrm>
    </dsp:sp>
    <dsp:sp modelId="{A0E86FF3-0131-44C5-9D4D-9FCC69EB6C01}">
      <dsp:nvSpPr>
        <dsp:cNvPr id="0" name=""/>
        <dsp:cNvSpPr/>
      </dsp:nvSpPr>
      <dsp:spPr>
        <a:xfrm>
          <a:off x="0" y="2646551"/>
          <a:ext cx="11173274" cy="5933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DD24D2-D824-480C-A177-9EB19090CD0B}">
      <dsp:nvSpPr>
        <dsp:cNvPr id="0" name=""/>
        <dsp:cNvSpPr/>
      </dsp:nvSpPr>
      <dsp:spPr>
        <a:xfrm>
          <a:off x="179497" y="2780062"/>
          <a:ext cx="326678" cy="3263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9CC5B-6776-4214-B182-A6C8FE530432}">
      <dsp:nvSpPr>
        <dsp:cNvPr id="0" name=""/>
        <dsp:cNvSpPr/>
      </dsp:nvSpPr>
      <dsp:spPr>
        <a:xfrm>
          <a:off x="685674" y="2646551"/>
          <a:ext cx="10425996" cy="704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574" tIns="74574" rIns="74574" bIns="7457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Disseminating information on quality standards and parameters in higher education</a:t>
          </a:r>
          <a:endParaRPr lang="en-IN" sz="2100" kern="1200" dirty="0">
            <a:solidFill>
              <a:schemeClr val="tx1"/>
            </a:solidFill>
          </a:endParaRPr>
        </a:p>
      </dsp:txBody>
      <dsp:txXfrm>
        <a:off x="685674" y="2646551"/>
        <a:ext cx="10425996" cy="704639"/>
      </dsp:txXfrm>
    </dsp:sp>
    <dsp:sp modelId="{E68A9539-2FB1-4531-B383-4B40896ACB43}">
      <dsp:nvSpPr>
        <dsp:cNvPr id="0" name=""/>
        <dsp:cNvSpPr/>
      </dsp:nvSpPr>
      <dsp:spPr>
        <a:xfrm>
          <a:off x="0" y="3527351"/>
          <a:ext cx="11173274" cy="5933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A3F52-E52E-497A-A953-9E23E8684526}">
      <dsp:nvSpPr>
        <dsp:cNvPr id="0" name=""/>
        <dsp:cNvSpPr/>
      </dsp:nvSpPr>
      <dsp:spPr>
        <a:xfrm>
          <a:off x="179497" y="3660862"/>
          <a:ext cx="326678" cy="3263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30293-9A27-4EF0-9215-6B25BC223155}">
      <dsp:nvSpPr>
        <dsp:cNvPr id="0" name=""/>
        <dsp:cNvSpPr/>
      </dsp:nvSpPr>
      <dsp:spPr>
        <a:xfrm>
          <a:off x="685674" y="3527351"/>
          <a:ext cx="10425996" cy="704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574" tIns="74574" rIns="74574" bIns="7457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>
              <a:solidFill>
                <a:schemeClr val="tx1"/>
              </a:solidFill>
            </a:rPr>
            <a:t>Organizing Workshops, FDP, Seminars and Conferences on quality-related themes</a:t>
          </a:r>
        </a:p>
      </dsp:txBody>
      <dsp:txXfrm>
        <a:off x="685674" y="3527351"/>
        <a:ext cx="10425996" cy="704639"/>
      </dsp:txXfrm>
    </dsp:sp>
    <dsp:sp modelId="{47EF6DB1-3D59-437C-813C-95E624C5FE4F}">
      <dsp:nvSpPr>
        <dsp:cNvPr id="0" name=""/>
        <dsp:cNvSpPr/>
      </dsp:nvSpPr>
      <dsp:spPr>
        <a:xfrm>
          <a:off x="0" y="4408151"/>
          <a:ext cx="11173274" cy="5933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7223F-6BE0-49BD-B34D-9AECD2A0D86C}">
      <dsp:nvSpPr>
        <dsp:cNvPr id="0" name=""/>
        <dsp:cNvSpPr/>
      </dsp:nvSpPr>
      <dsp:spPr>
        <a:xfrm>
          <a:off x="179497" y="4541662"/>
          <a:ext cx="326678" cy="32635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D40FE-ADB9-49AD-9246-B611A6527627}">
      <dsp:nvSpPr>
        <dsp:cNvPr id="0" name=""/>
        <dsp:cNvSpPr/>
      </dsp:nvSpPr>
      <dsp:spPr>
        <a:xfrm>
          <a:off x="685674" y="4408151"/>
          <a:ext cx="10425996" cy="704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574" tIns="74574" rIns="74574" bIns="7457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Documenting programs and activities aimed at quality improvement</a:t>
          </a:r>
          <a:endParaRPr lang="en-IN" sz="2100" kern="1200" dirty="0">
            <a:solidFill>
              <a:schemeClr val="tx1"/>
            </a:solidFill>
          </a:endParaRPr>
        </a:p>
      </dsp:txBody>
      <dsp:txXfrm>
        <a:off x="685674" y="4408151"/>
        <a:ext cx="10425996" cy="7046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3AF1E-2A1B-4CAB-BE13-31F99D2D6EBE}">
      <dsp:nvSpPr>
        <dsp:cNvPr id="0" name=""/>
        <dsp:cNvSpPr/>
      </dsp:nvSpPr>
      <dsp:spPr>
        <a:xfrm>
          <a:off x="0" y="6181"/>
          <a:ext cx="10919791" cy="7853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AF23F-859C-43AB-BDFC-E81896C6F690}">
      <dsp:nvSpPr>
        <dsp:cNvPr id="0" name=""/>
        <dsp:cNvSpPr/>
      </dsp:nvSpPr>
      <dsp:spPr>
        <a:xfrm>
          <a:off x="237568" y="182884"/>
          <a:ext cx="432364" cy="4319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4021B-E446-4383-8F4E-BFD5D289EFC3}">
      <dsp:nvSpPr>
        <dsp:cNvPr id="0" name=""/>
        <dsp:cNvSpPr/>
      </dsp:nvSpPr>
      <dsp:spPr>
        <a:xfrm>
          <a:off x="907501" y="6181"/>
          <a:ext cx="9998313" cy="80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14" tIns="85714" rIns="85714" bIns="8571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Maintain an institutional database to support quality enhancement</a:t>
          </a:r>
          <a:endParaRPr lang="en-IN" sz="2100" kern="1200" dirty="0">
            <a:solidFill>
              <a:schemeClr val="tx1"/>
            </a:solidFill>
          </a:endParaRPr>
        </a:p>
      </dsp:txBody>
      <dsp:txXfrm>
        <a:off x="907501" y="6181"/>
        <a:ext cx="9998313" cy="809892"/>
      </dsp:txXfrm>
    </dsp:sp>
    <dsp:sp modelId="{198A8CB2-0747-4A72-88E8-4A5CBC3636C1}">
      <dsp:nvSpPr>
        <dsp:cNvPr id="0" name=""/>
        <dsp:cNvSpPr/>
      </dsp:nvSpPr>
      <dsp:spPr>
        <a:xfrm>
          <a:off x="0" y="1018546"/>
          <a:ext cx="10919791" cy="7853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E7EE9-9A59-4B8F-9329-726A7D0B10DB}">
      <dsp:nvSpPr>
        <dsp:cNvPr id="0" name=""/>
        <dsp:cNvSpPr/>
      </dsp:nvSpPr>
      <dsp:spPr>
        <a:xfrm>
          <a:off x="237568" y="1195250"/>
          <a:ext cx="432364" cy="4319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98A62-277D-411E-B55A-E5C9B9C6038A}">
      <dsp:nvSpPr>
        <dsp:cNvPr id="0" name=""/>
        <dsp:cNvSpPr/>
      </dsp:nvSpPr>
      <dsp:spPr>
        <a:xfrm>
          <a:off x="907501" y="1018546"/>
          <a:ext cx="9998313" cy="80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14" tIns="85714" rIns="85714" bIns="8571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>
              <a:solidFill>
                <a:schemeClr val="tx1"/>
              </a:solidFill>
            </a:rPr>
            <a:t>Fostering a Quality Culture on Campus</a:t>
          </a:r>
        </a:p>
      </dsp:txBody>
      <dsp:txXfrm>
        <a:off x="907501" y="1018546"/>
        <a:ext cx="9998313" cy="809892"/>
      </dsp:txXfrm>
    </dsp:sp>
    <dsp:sp modelId="{64C695FB-D4A4-4D57-86D1-BC438006664D}">
      <dsp:nvSpPr>
        <dsp:cNvPr id="0" name=""/>
        <dsp:cNvSpPr/>
      </dsp:nvSpPr>
      <dsp:spPr>
        <a:xfrm>
          <a:off x="0" y="2030912"/>
          <a:ext cx="10919791" cy="7853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3DA90-8FA8-4B9B-81E9-8455194ED48F}">
      <dsp:nvSpPr>
        <dsp:cNvPr id="0" name=""/>
        <dsp:cNvSpPr/>
      </dsp:nvSpPr>
      <dsp:spPr>
        <a:xfrm>
          <a:off x="237568" y="2207616"/>
          <a:ext cx="432364" cy="4319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C741FF-33D5-4D77-BA55-D92CAF62763C}">
      <dsp:nvSpPr>
        <dsp:cNvPr id="0" name=""/>
        <dsp:cNvSpPr/>
      </dsp:nvSpPr>
      <dsp:spPr>
        <a:xfrm>
          <a:off x="907501" y="2030912"/>
          <a:ext cx="9998313" cy="80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14" tIns="85714" rIns="85714" bIns="8571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>
              <a:solidFill>
                <a:schemeClr val="tx1"/>
              </a:solidFill>
            </a:rPr>
            <a:t>Promoting Research Culture in the Campus</a:t>
          </a:r>
        </a:p>
      </dsp:txBody>
      <dsp:txXfrm>
        <a:off x="907501" y="2030912"/>
        <a:ext cx="9998313" cy="809892"/>
      </dsp:txXfrm>
    </dsp:sp>
    <dsp:sp modelId="{CCF664B9-99F2-407E-81C9-69DDE9AFD90E}">
      <dsp:nvSpPr>
        <dsp:cNvPr id="0" name=""/>
        <dsp:cNvSpPr/>
      </dsp:nvSpPr>
      <dsp:spPr>
        <a:xfrm>
          <a:off x="0" y="3043277"/>
          <a:ext cx="10919791" cy="7853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678B2-0C02-4206-88D4-2D02BA333BBE}">
      <dsp:nvSpPr>
        <dsp:cNvPr id="0" name=""/>
        <dsp:cNvSpPr/>
      </dsp:nvSpPr>
      <dsp:spPr>
        <a:xfrm>
          <a:off x="237568" y="3219981"/>
          <a:ext cx="432364" cy="4319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CED57-36A4-4774-BE72-9A803CCEC480}">
      <dsp:nvSpPr>
        <dsp:cNvPr id="0" name=""/>
        <dsp:cNvSpPr/>
      </dsp:nvSpPr>
      <dsp:spPr>
        <a:xfrm>
          <a:off x="907501" y="3043277"/>
          <a:ext cx="9998313" cy="80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14" tIns="85714" rIns="85714" bIns="8571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Developing and monitoring quality assurance, sustenance and enhancement strategies for students, staff and alumni</a:t>
          </a:r>
          <a:endParaRPr lang="en-IN" sz="2100" kern="1200" dirty="0">
            <a:solidFill>
              <a:schemeClr val="tx1"/>
            </a:solidFill>
          </a:endParaRPr>
        </a:p>
      </dsp:txBody>
      <dsp:txXfrm>
        <a:off x="907501" y="3043277"/>
        <a:ext cx="9998313" cy="809892"/>
      </dsp:txXfrm>
    </dsp:sp>
    <dsp:sp modelId="{8AC8D526-48D7-4380-A686-77A057ECCE84}">
      <dsp:nvSpPr>
        <dsp:cNvPr id="0" name=""/>
        <dsp:cNvSpPr/>
      </dsp:nvSpPr>
      <dsp:spPr>
        <a:xfrm>
          <a:off x="0" y="4055643"/>
          <a:ext cx="10919791" cy="7853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3FE90-E08C-421A-9F9E-4F403B577EA3}">
      <dsp:nvSpPr>
        <dsp:cNvPr id="0" name=""/>
        <dsp:cNvSpPr/>
      </dsp:nvSpPr>
      <dsp:spPr>
        <a:xfrm>
          <a:off x="237568" y="4232347"/>
          <a:ext cx="432364" cy="43194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E1A81A-BB49-49EF-ACAE-091FF4C08011}">
      <dsp:nvSpPr>
        <dsp:cNvPr id="0" name=""/>
        <dsp:cNvSpPr/>
      </dsp:nvSpPr>
      <dsp:spPr>
        <a:xfrm>
          <a:off x="907501" y="4055643"/>
          <a:ext cx="9998313" cy="80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14" tIns="85714" rIns="85714" bIns="8571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Serving as a coordinating body for quality-related initiatives, including implementing best practices</a:t>
          </a:r>
          <a:endParaRPr lang="en-IN" sz="2100" kern="1200" dirty="0">
            <a:solidFill>
              <a:schemeClr val="tx1"/>
            </a:solidFill>
          </a:endParaRPr>
        </a:p>
      </dsp:txBody>
      <dsp:txXfrm>
        <a:off x="907501" y="4055643"/>
        <a:ext cx="9998313" cy="8098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E2F60-4572-4AAF-8BF9-AA36491EF766}">
      <dsp:nvSpPr>
        <dsp:cNvPr id="0" name=""/>
        <dsp:cNvSpPr/>
      </dsp:nvSpPr>
      <dsp:spPr>
        <a:xfrm>
          <a:off x="-5" y="0"/>
          <a:ext cx="8193170" cy="482873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29905B-A482-4446-BE1A-F068F2B33EC2}">
      <dsp:nvSpPr>
        <dsp:cNvPr id="0" name=""/>
        <dsp:cNvSpPr/>
      </dsp:nvSpPr>
      <dsp:spPr>
        <a:xfrm>
          <a:off x="994598" y="3590649"/>
          <a:ext cx="177697" cy="1776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9AAF4-AE4B-42E4-A43C-D38EA9EC31EB}">
      <dsp:nvSpPr>
        <dsp:cNvPr id="0" name=""/>
        <dsp:cNvSpPr/>
      </dsp:nvSpPr>
      <dsp:spPr>
        <a:xfrm>
          <a:off x="1083446" y="3679498"/>
          <a:ext cx="1012103" cy="1149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158" tIns="0" rIns="0" bIns="0" numCol="1" spcCol="127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/>
              <a:cs typeface="Arial"/>
            </a:rPr>
            <a:t>Introduction of Semester and Credit Based System</a:t>
          </a:r>
          <a:endParaRPr lang="en-US" sz="1200" b="1" kern="1200" dirty="0">
            <a:solidFill>
              <a:schemeClr val="tx1"/>
            </a:solidFill>
            <a:latin typeface="Arial"/>
          </a:endParaRPr>
        </a:p>
      </dsp:txBody>
      <dsp:txXfrm>
        <a:off x="1083446" y="3679498"/>
        <a:ext cx="1012103" cy="1149239"/>
      </dsp:txXfrm>
    </dsp:sp>
    <dsp:sp modelId="{3CDD49B1-EFC0-44B7-A423-5F9FE58DA1FC}">
      <dsp:nvSpPr>
        <dsp:cNvPr id="0" name=""/>
        <dsp:cNvSpPr/>
      </dsp:nvSpPr>
      <dsp:spPr>
        <a:xfrm>
          <a:off x="1956482" y="2666429"/>
          <a:ext cx="278135" cy="27813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63AC2-14BA-4227-BE6B-1C491E9B933C}">
      <dsp:nvSpPr>
        <dsp:cNvPr id="0" name=""/>
        <dsp:cNvSpPr/>
      </dsp:nvSpPr>
      <dsp:spPr>
        <a:xfrm>
          <a:off x="2095550" y="2805496"/>
          <a:ext cx="1282512" cy="2023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78" tIns="0" rIns="0" bIns="0" numCol="1" spcCol="127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/>
              <a:cs typeface="Arial"/>
            </a:rPr>
            <a:t>Implementation of a Choice-based Credit System   (CBCS) from academic year 2019-20</a:t>
          </a:r>
          <a:endParaRPr lang="en-US" sz="1200" b="1" kern="1200" dirty="0">
            <a:solidFill>
              <a:schemeClr val="tx1"/>
            </a:solidFill>
            <a:latin typeface="Arial"/>
          </a:endParaRPr>
        </a:p>
      </dsp:txBody>
      <dsp:txXfrm>
        <a:off x="2095550" y="2805496"/>
        <a:ext cx="1282512" cy="2023241"/>
      </dsp:txXfrm>
    </dsp:sp>
    <dsp:sp modelId="{566B2A37-3AEF-46F7-AD7B-32233BCD3B65}">
      <dsp:nvSpPr>
        <dsp:cNvPr id="0" name=""/>
        <dsp:cNvSpPr/>
      </dsp:nvSpPr>
      <dsp:spPr>
        <a:xfrm>
          <a:off x="3192639" y="1929563"/>
          <a:ext cx="370847" cy="3708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F325F-7698-4396-AC6A-04B2DD43A86B}">
      <dsp:nvSpPr>
        <dsp:cNvPr id="0" name=""/>
        <dsp:cNvSpPr/>
      </dsp:nvSpPr>
      <dsp:spPr>
        <a:xfrm>
          <a:off x="3378063" y="2114987"/>
          <a:ext cx="1491114" cy="271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504" tIns="0" rIns="0" bIns="0" numCol="1" spcCol="127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/>
              <a:cs typeface="Arial"/>
            </a:rPr>
            <a:t>Implementation of Learning Outcome Based Curriculum Framework       (LOCF) from academic year 2020-21</a:t>
          </a:r>
          <a:endParaRPr lang="en-US" sz="1200" b="1" kern="1200" dirty="0">
            <a:solidFill>
              <a:schemeClr val="tx1"/>
            </a:solidFill>
            <a:latin typeface="Arial"/>
          </a:endParaRPr>
        </a:p>
      </dsp:txBody>
      <dsp:txXfrm>
        <a:off x="3378063" y="2114987"/>
        <a:ext cx="1491114" cy="2713750"/>
      </dsp:txXfrm>
    </dsp:sp>
    <dsp:sp modelId="{A98FE719-9834-4960-A53F-B6DC3666290D}">
      <dsp:nvSpPr>
        <dsp:cNvPr id="0" name=""/>
        <dsp:cNvSpPr/>
      </dsp:nvSpPr>
      <dsp:spPr>
        <a:xfrm>
          <a:off x="4629672" y="1353978"/>
          <a:ext cx="479010" cy="4790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0A3B9B-76A8-49AC-96EE-87AF38AF86E0}">
      <dsp:nvSpPr>
        <dsp:cNvPr id="0" name=""/>
        <dsp:cNvSpPr/>
      </dsp:nvSpPr>
      <dsp:spPr>
        <a:xfrm>
          <a:off x="4869177" y="1593483"/>
          <a:ext cx="1545196" cy="3235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818" tIns="0" rIns="0" bIns="0" numCol="1" spcCol="127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/>
              <a:cs typeface="Arial"/>
            </a:rPr>
            <a:t>Implementation of Outcome Based Education                    (OBE) from academic year 2021-22</a:t>
          </a:r>
        </a:p>
      </dsp:txBody>
      <dsp:txXfrm>
        <a:off x="4869177" y="1593483"/>
        <a:ext cx="1545196" cy="3235254"/>
      </dsp:txXfrm>
    </dsp:sp>
    <dsp:sp modelId="{DE3E34ED-B33A-4C11-9685-7624F4C796CF}">
      <dsp:nvSpPr>
        <dsp:cNvPr id="0" name=""/>
        <dsp:cNvSpPr/>
      </dsp:nvSpPr>
      <dsp:spPr>
        <a:xfrm>
          <a:off x="6109197" y="969610"/>
          <a:ext cx="610352" cy="61035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01295-33F7-4693-B021-CC2E583DE7ED}">
      <dsp:nvSpPr>
        <dsp:cNvPr id="0" name=""/>
        <dsp:cNvSpPr/>
      </dsp:nvSpPr>
      <dsp:spPr>
        <a:xfrm>
          <a:off x="6414373" y="1274786"/>
          <a:ext cx="1545196" cy="3553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413" tIns="0" rIns="0" bIns="0" numCol="1" spcCol="127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/>
              <a:cs typeface="Arial"/>
            </a:rPr>
            <a:t>Phased Implementation of National Education Policy (NEP) 2020 with new </a:t>
          </a:r>
          <a:r>
            <a:rPr lang="en-US" sz="1200" b="1" kern="1200" dirty="0" err="1">
              <a:solidFill>
                <a:schemeClr val="tx1"/>
              </a:solidFill>
              <a:latin typeface="Arial"/>
              <a:cs typeface="Arial"/>
            </a:rPr>
            <a:t>programmes</a:t>
          </a:r>
          <a:r>
            <a:rPr lang="en-US" sz="1200" b="1" kern="1200" dirty="0">
              <a:solidFill>
                <a:schemeClr val="tx1"/>
              </a:solidFill>
              <a:latin typeface="Arial"/>
              <a:cs typeface="Arial"/>
            </a:rPr>
            <a:t> being offered under multiple-ENTRY and EXIT options from academic year 2023-24</a:t>
          </a:r>
          <a:endParaRPr lang="en-US" sz="1200" b="1" kern="1200" dirty="0">
            <a:solidFill>
              <a:schemeClr val="tx1"/>
            </a:solidFill>
            <a:latin typeface="Arial"/>
          </a:endParaRPr>
        </a:p>
      </dsp:txBody>
      <dsp:txXfrm>
        <a:off x="6414373" y="1274786"/>
        <a:ext cx="1545196" cy="35539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F2EC6-0FD7-4701-92A0-B273BA739AC5}">
      <dsp:nvSpPr>
        <dsp:cNvPr id="0" name=""/>
        <dsp:cNvSpPr/>
      </dsp:nvSpPr>
      <dsp:spPr>
        <a:xfrm rot="10800000">
          <a:off x="827437" y="795"/>
          <a:ext cx="2772629" cy="516274"/>
        </a:xfrm>
        <a:prstGeom prst="homePlat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66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Feedback Mechanism</a:t>
          </a:r>
        </a:p>
      </dsp:txBody>
      <dsp:txXfrm rot="10800000">
        <a:off x="956505" y="795"/>
        <a:ext cx="2643561" cy="516274"/>
      </dsp:txXfrm>
    </dsp:sp>
    <dsp:sp modelId="{FF263EC6-60F3-4F23-B97B-30F360A5D165}">
      <dsp:nvSpPr>
        <dsp:cNvPr id="0" name=""/>
        <dsp:cNvSpPr/>
      </dsp:nvSpPr>
      <dsp:spPr>
        <a:xfrm>
          <a:off x="569300" y="795"/>
          <a:ext cx="516274" cy="51627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B5A482A-2194-4555-9334-0B69786B9689}">
      <dsp:nvSpPr>
        <dsp:cNvPr id="0" name=""/>
        <dsp:cNvSpPr/>
      </dsp:nvSpPr>
      <dsp:spPr>
        <a:xfrm rot="10800000">
          <a:off x="827437" y="671181"/>
          <a:ext cx="2772629" cy="516274"/>
        </a:xfrm>
        <a:prstGeom prst="homePlat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66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Outcome Based Education</a:t>
          </a:r>
        </a:p>
      </dsp:txBody>
      <dsp:txXfrm rot="10800000">
        <a:off x="956505" y="671181"/>
        <a:ext cx="2643561" cy="516274"/>
      </dsp:txXfrm>
    </dsp:sp>
    <dsp:sp modelId="{8197AEF0-0401-4FD2-A786-FBA13298DA15}">
      <dsp:nvSpPr>
        <dsp:cNvPr id="0" name=""/>
        <dsp:cNvSpPr/>
      </dsp:nvSpPr>
      <dsp:spPr>
        <a:xfrm>
          <a:off x="569300" y="671181"/>
          <a:ext cx="516274" cy="51627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2685233-33F6-4F35-9A74-86CC3A5CF750}">
      <dsp:nvSpPr>
        <dsp:cNvPr id="0" name=""/>
        <dsp:cNvSpPr/>
      </dsp:nvSpPr>
      <dsp:spPr>
        <a:xfrm rot="10800000">
          <a:off x="827437" y="1341568"/>
          <a:ext cx="2772629" cy="516274"/>
        </a:xfrm>
        <a:prstGeom prst="homePlat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66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/>
            <a:t>Indian </a:t>
          </a:r>
          <a:r>
            <a:rPr lang="en-IN" sz="1600" kern="1200" dirty="0"/>
            <a:t>Knowledge Systems</a:t>
          </a:r>
        </a:p>
      </dsp:txBody>
      <dsp:txXfrm rot="10800000">
        <a:off x="956505" y="1341568"/>
        <a:ext cx="2643561" cy="516274"/>
      </dsp:txXfrm>
    </dsp:sp>
    <dsp:sp modelId="{9DD517B0-0951-48FA-B278-A44EDF7C5E6D}">
      <dsp:nvSpPr>
        <dsp:cNvPr id="0" name=""/>
        <dsp:cNvSpPr/>
      </dsp:nvSpPr>
      <dsp:spPr>
        <a:xfrm>
          <a:off x="569300" y="1341568"/>
          <a:ext cx="516274" cy="5162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E0B93A1-FACC-43D7-93F2-AE401C01EEA5}">
      <dsp:nvSpPr>
        <dsp:cNvPr id="0" name=""/>
        <dsp:cNvSpPr/>
      </dsp:nvSpPr>
      <dsp:spPr>
        <a:xfrm rot="10800000">
          <a:off x="827437" y="2011955"/>
          <a:ext cx="2772629" cy="516274"/>
        </a:xfrm>
        <a:prstGeom prst="homePlat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66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NEP 2020</a:t>
          </a:r>
        </a:p>
      </dsp:txBody>
      <dsp:txXfrm rot="10800000">
        <a:off x="956505" y="2011955"/>
        <a:ext cx="2643561" cy="516274"/>
      </dsp:txXfrm>
    </dsp:sp>
    <dsp:sp modelId="{7FA05796-817C-4CF5-9E5F-58578855EE2D}">
      <dsp:nvSpPr>
        <dsp:cNvPr id="0" name=""/>
        <dsp:cNvSpPr/>
      </dsp:nvSpPr>
      <dsp:spPr>
        <a:xfrm>
          <a:off x="569300" y="2011955"/>
          <a:ext cx="516274" cy="51627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593A347-FF6C-4CA6-ADA6-B768B0C40422}">
      <dsp:nvSpPr>
        <dsp:cNvPr id="0" name=""/>
        <dsp:cNvSpPr/>
      </dsp:nvSpPr>
      <dsp:spPr>
        <a:xfrm rot="10800000">
          <a:off x="827437" y="2682341"/>
          <a:ext cx="2772629" cy="516274"/>
        </a:xfrm>
        <a:prstGeom prst="homePlat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66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SDGs</a:t>
          </a:r>
        </a:p>
      </dsp:txBody>
      <dsp:txXfrm rot="10800000">
        <a:off x="956505" y="2682341"/>
        <a:ext cx="2643561" cy="516274"/>
      </dsp:txXfrm>
    </dsp:sp>
    <dsp:sp modelId="{E2E6DC27-D4F1-4CDE-A42F-F17BB1D5F3F3}">
      <dsp:nvSpPr>
        <dsp:cNvPr id="0" name=""/>
        <dsp:cNvSpPr/>
      </dsp:nvSpPr>
      <dsp:spPr>
        <a:xfrm>
          <a:off x="569300" y="2682341"/>
          <a:ext cx="516274" cy="51627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762EFAE-AD51-4318-99DB-FDFD5B32D9FC}">
      <dsp:nvSpPr>
        <dsp:cNvPr id="0" name=""/>
        <dsp:cNvSpPr/>
      </dsp:nvSpPr>
      <dsp:spPr>
        <a:xfrm rot="10800000">
          <a:off x="827437" y="3352728"/>
          <a:ext cx="2772629" cy="516274"/>
        </a:xfrm>
        <a:prstGeom prst="homePlat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66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IR 4.0</a:t>
          </a:r>
        </a:p>
      </dsp:txBody>
      <dsp:txXfrm rot="10800000">
        <a:off x="956505" y="3352728"/>
        <a:ext cx="2643561" cy="516274"/>
      </dsp:txXfrm>
    </dsp:sp>
    <dsp:sp modelId="{305B2FD0-DD73-4A1D-A753-80AE5CA8256C}">
      <dsp:nvSpPr>
        <dsp:cNvPr id="0" name=""/>
        <dsp:cNvSpPr/>
      </dsp:nvSpPr>
      <dsp:spPr>
        <a:xfrm>
          <a:off x="569300" y="3352728"/>
          <a:ext cx="516274" cy="516274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073B474-FF52-4A91-8D2D-BF04ABE7C693}">
      <dsp:nvSpPr>
        <dsp:cNvPr id="0" name=""/>
        <dsp:cNvSpPr/>
      </dsp:nvSpPr>
      <dsp:spPr>
        <a:xfrm rot="10800000">
          <a:off x="827437" y="4023114"/>
          <a:ext cx="2772629" cy="516274"/>
        </a:xfrm>
        <a:prstGeom prst="homePlat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66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Centres of Excellence</a:t>
          </a:r>
        </a:p>
      </dsp:txBody>
      <dsp:txXfrm rot="10800000">
        <a:off x="956505" y="4023114"/>
        <a:ext cx="2643561" cy="516274"/>
      </dsp:txXfrm>
    </dsp:sp>
    <dsp:sp modelId="{A33E7EEF-97A0-47B8-AA91-99474A4689BC}">
      <dsp:nvSpPr>
        <dsp:cNvPr id="0" name=""/>
        <dsp:cNvSpPr/>
      </dsp:nvSpPr>
      <dsp:spPr>
        <a:xfrm>
          <a:off x="569300" y="4023114"/>
          <a:ext cx="516274" cy="516274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E17AD-DC28-4700-A275-513B256BBC35}">
      <dsp:nvSpPr>
        <dsp:cNvPr id="0" name=""/>
        <dsp:cNvSpPr/>
      </dsp:nvSpPr>
      <dsp:spPr>
        <a:xfrm>
          <a:off x="5645583" y="2563365"/>
          <a:ext cx="4678074" cy="405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974"/>
              </a:lnTo>
              <a:lnTo>
                <a:pt x="4678074" y="202974"/>
              </a:lnTo>
              <a:lnTo>
                <a:pt x="4678074" y="40594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E14DB-DDBD-45FF-8A24-98674A7325E0}">
      <dsp:nvSpPr>
        <dsp:cNvPr id="0" name=""/>
        <dsp:cNvSpPr/>
      </dsp:nvSpPr>
      <dsp:spPr>
        <a:xfrm>
          <a:off x="5645583" y="2563365"/>
          <a:ext cx="2339037" cy="405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974"/>
              </a:lnTo>
              <a:lnTo>
                <a:pt x="2339037" y="202974"/>
              </a:lnTo>
              <a:lnTo>
                <a:pt x="2339037" y="40594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C09F5-9A51-4C01-BBCD-0F84F16C7196}">
      <dsp:nvSpPr>
        <dsp:cNvPr id="0" name=""/>
        <dsp:cNvSpPr/>
      </dsp:nvSpPr>
      <dsp:spPr>
        <a:xfrm>
          <a:off x="5599863" y="2563365"/>
          <a:ext cx="91440" cy="4059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594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24A4E3-29BF-4173-9CC7-CDFF89CABB2B}">
      <dsp:nvSpPr>
        <dsp:cNvPr id="0" name=""/>
        <dsp:cNvSpPr/>
      </dsp:nvSpPr>
      <dsp:spPr>
        <a:xfrm>
          <a:off x="3306546" y="2563365"/>
          <a:ext cx="2339037" cy="405948"/>
        </a:xfrm>
        <a:custGeom>
          <a:avLst/>
          <a:gdLst/>
          <a:ahLst/>
          <a:cxnLst/>
          <a:rect l="0" t="0" r="0" b="0"/>
          <a:pathLst>
            <a:path>
              <a:moveTo>
                <a:pt x="2339037" y="0"/>
              </a:moveTo>
              <a:lnTo>
                <a:pt x="2339037" y="202974"/>
              </a:lnTo>
              <a:lnTo>
                <a:pt x="0" y="202974"/>
              </a:lnTo>
              <a:lnTo>
                <a:pt x="0" y="40594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754D88-4B6E-46D2-B4D4-36B93B69EA98}">
      <dsp:nvSpPr>
        <dsp:cNvPr id="0" name=""/>
        <dsp:cNvSpPr/>
      </dsp:nvSpPr>
      <dsp:spPr>
        <a:xfrm>
          <a:off x="967509" y="2563365"/>
          <a:ext cx="4678074" cy="405948"/>
        </a:xfrm>
        <a:custGeom>
          <a:avLst/>
          <a:gdLst/>
          <a:ahLst/>
          <a:cxnLst/>
          <a:rect l="0" t="0" r="0" b="0"/>
          <a:pathLst>
            <a:path>
              <a:moveTo>
                <a:pt x="4678074" y="0"/>
              </a:moveTo>
              <a:lnTo>
                <a:pt x="4678074" y="202974"/>
              </a:lnTo>
              <a:lnTo>
                <a:pt x="0" y="202974"/>
              </a:lnTo>
              <a:lnTo>
                <a:pt x="0" y="40594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D34B10-CA51-4F44-8B6C-4E568DB7F2DB}">
      <dsp:nvSpPr>
        <dsp:cNvPr id="0" name=""/>
        <dsp:cNvSpPr/>
      </dsp:nvSpPr>
      <dsp:spPr>
        <a:xfrm>
          <a:off x="4679039" y="1596821"/>
          <a:ext cx="1933088" cy="966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mbria" panose="02040503050406030204" pitchFamily="18" charset="0"/>
              <a:ea typeface="Cambria" panose="02040503050406030204" pitchFamily="18" charset="0"/>
            </a:rPr>
            <a:t>Feedback outcomes</a:t>
          </a:r>
          <a:endParaRPr lang="en-IN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679039" y="1596821"/>
        <a:ext cx="1933088" cy="966544"/>
      </dsp:txXfrm>
    </dsp:sp>
    <dsp:sp modelId="{2CB85371-781F-4773-B831-07677797782F}">
      <dsp:nvSpPr>
        <dsp:cNvPr id="0" name=""/>
        <dsp:cNvSpPr/>
      </dsp:nvSpPr>
      <dsp:spPr>
        <a:xfrm>
          <a:off x="964" y="2969314"/>
          <a:ext cx="1933088" cy="9665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Improved Curriculum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64" y="2969314"/>
        <a:ext cx="1933088" cy="966544"/>
      </dsp:txXfrm>
    </dsp:sp>
    <dsp:sp modelId="{CF745872-A38B-4CC1-A729-5CC03BD8393B}">
      <dsp:nvSpPr>
        <dsp:cNvPr id="0" name=""/>
        <dsp:cNvSpPr/>
      </dsp:nvSpPr>
      <dsp:spPr>
        <a:xfrm>
          <a:off x="2340002" y="2969314"/>
          <a:ext cx="1933088" cy="9665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Improved Teaching Learning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340002" y="2969314"/>
        <a:ext cx="1933088" cy="966544"/>
      </dsp:txXfrm>
    </dsp:sp>
    <dsp:sp modelId="{7978ACAF-27DA-40CE-9A0B-DC97D5A7A449}">
      <dsp:nvSpPr>
        <dsp:cNvPr id="0" name=""/>
        <dsp:cNvSpPr/>
      </dsp:nvSpPr>
      <dsp:spPr>
        <a:xfrm>
          <a:off x="4679039" y="2969314"/>
          <a:ext cx="1933088" cy="9665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Industry Ready Curriculum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679039" y="2969314"/>
        <a:ext cx="1933088" cy="966544"/>
      </dsp:txXfrm>
    </dsp:sp>
    <dsp:sp modelId="{C230A0FA-1E68-472B-9B41-E01FAE741D32}">
      <dsp:nvSpPr>
        <dsp:cNvPr id="0" name=""/>
        <dsp:cNvSpPr/>
      </dsp:nvSpPr>
      <dsp:spPr>
        <a:xfrm>
          <a:off x="7018076" y="2969314"/>
          <a:ext cx="1933088" cy="9665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Increased Employability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018076" y="2969314"/>
        <a:ext cx="1933088" cy="966544"/>
      </dsp:txXfrm>
    </dsp:sp>
    <dsp:sp modelId="{3A4535AF-F7C1-42FD-8B34-2160AD3E5AA2}">
      <dsp:nvSpPr>
        <dsp:cNvPr id="0" name=""/>
        <dsp:cNvSpPr/>
      </dsp:nvSpPr>
      <dsp:spPr>
        <a:xfrm>
          <a:off x="9357113" y="2969314"/>
          <a:ext cx="1933088" cy="9665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Improved Infrastructure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357113" y="2969314"/>
        <a:ext cx="1933088" cy="9665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3C66B-3D24-400F-905A-4BBA3F4308DD}">
      <dsp:nvSpPr>
        <dsp:cNvPr id="0" name=""/>
        <dsp:cNvSpPr/>
      </dsp:nvSpPr>
      <dsp:spPr>
        <a:xfrm>
          <a:off x="0" y="281845"/>
          <a:ext cx="568849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2C091A-03D1-4FFA-9AB3-891422AA8C78}">
      <dsp:nvSpPr>
        <dsp:cNvPr id="0" name=""/>
        <dsp:cNvSpPr/>
      </dsp:nvSpPr>
      <dsp:spPr>
        <a:xfrm>
          <a:off x="284424" y="45685"/>
          <a:ext cx="3981946" cy="472320"/>
        </a:xfrm>
        <a:prstGeom prst="round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0508" tIns="0" rIns="1505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New Courses</a:t>
          </a:r>
        </a:p>
      </dsp:txBody>
      <dsp:txXfrm>
        <a:off x="307481" y="68742"/>
        <a:ext cx="3935832" cy="426206"/>
      </dsp:txXfrm>
    </dsp:sp>
    <dsp:sp modelId="{CED3C944-2183-428F-A9CA-45AD2ECDB349}">
      <dsp:nvSpPr>
        <dsp:cNvPr id="0" name=""/>
        <dsp:cNvSpPr/>
      </dsp:nvSpPr>
      <dsp:spPr>
        <a:xfrm>
          <a:off x="0" y="1007605"/>
          <a:ext cx="568849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FF1790-492D-40DA-BD7D-AA5ABD6B101B}">
      <dsp:nvSpPr>
        <dsp:cNvPr id="0" name=""/>
        <dsp:cNvSpPr/>
      </dsp:nvSpPr>
      <dsp:spPr>
        <a:xfrm>
          <a:off x="284424" y="771445"/>
          <a:ext cx="3981946" cy="472320"/>
        </a:xfrm>
        <a:prstGeom prst="round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0508" tIns="0" rIns="1505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Value Added Courses</a:t>
          </a:r>
        </a:p>
      </dsp:txBody>
      <dsp:txXfrm>
        <a:off x="307481" y="794502"/>
        <a:ext cx="3935832" cy="426206"/>
      </dsp:txXfrm>
    </dsp:sp>
    <dsp:sp modelId="{16D8E25A-3EE8-427E-90CA-14CA8148B2E0}">
      <dsp:nvSpPr>
        <dsp:cNvPr id="0" name=""/>
        <dsp:cNvSpPr/>
      </dsp:nvSpPr>
      <dsp:spPr>
        <a:xfrm>
          <a:off x="0" y="1733365"/>
          <a:ext cx="568849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1E3048-E5A5-4119-9FA4-0B79117DC25E}">
      <dsp:nvSpPr>
        <dsp:cNvPr id="0" name=""/>
        <dsp:cNvSpPr/>
      </dsp:nvSpPr>
      <dsp:spPr>
        <a:xfrm>
          <a:off x="284424" y="1497205"/>
          <a:ext cx="3981946" cy="472320"/>
        </a:xfrm>
        <a:prstGeom prst="round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0508" tIns="0" rIns="1505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Skill Based Courses</a:t>
          </a:r>
        </a:p>
      </dsp:txBody>
      <dsp:txXfrm>
        <a:off x="307481" y="1520262"/>
        <a:ext cx="3935832" cy="426206"/>
      </dsp:txXfrm>
    </dsp:sp>
    <dsp:sp modelId="{674FFFB6-AFB7-4DF2-AA18-5E015B6DAB1C}">
      <dsp:nvSpPr>
        <dsp:cNvPr id="0" name=""/>
        <dsp:cNvSpPr/>
      </dsp:nvSpPr>
      <dsp:spPr>
        <a:xfrm>
          <a:off x="0" y="2459125"/>
          <a:ext cx="568849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C33957-B2FC-49ED-9BB3-BA648500A6CE}">
      <dsp:nvSpPr>
        <dsp:cNvPr id="0" name=""/>
        <dsp:cNvSpPr/>
      </dsp:nvSpPr>
      <dsp:spPr>
        <a:xfrm>
          <a:off x="284424" y="2222965"/>
          <a:ext cx="3981946" cy="472320"/>
        </a:xfrm>
        <a:prstGeom prst="round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0508" tIns="0" rIns="1505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Entrepreneurship Courses</a:t>
          </a:r>
        </a:p>
      </dsp:txBody>
      <dsp:txXfrm>
        <a:off x="307481" y="2246022"/>
        <a:ext cx="3935832" cy="426206"/>
      </dsp:txXfrm>
    </dsp:sp>
    <dsp:sp modelId="{342972A8-5ACE-4038-9CD2-CF152019CE88}">
      <dsp:nvSpPr>
        <dsp:cNvPr id="0" name=""/>
        <dsp:cNvSpPr/>
      </dsp:nvSpPr>
      <dsp:spPr>
        <a:xfrm>
          <a:off x="0" y="3184885"/>
          <a:ext cx="568849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53CB61-E335-4D36-AC9C-21E2909BFFDD}">
      <dsp:nvSpPr>
        <dsp:cNvPr id="0" name=""/>
        <dsp:cNvSpPr/>
      </dsp:nvSpPr>
      <dsp:spPr>
        <a:xfrm>
          <a:off x="284424" y="2948725"/>
          <a:ext cx="3981946" cy="472320"/>
        </a:xfrm>
        <a:prstGeom prst="round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0508" tIns="0" rIns="1505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Interdisciplinary Open Electives</a:t>
          </a:r>
        </a:p>
      </dsp:txBody>
      <dsp:txXfrm>
        <a:off x="307481" y="2971782"/>
        <a:ext cx="3935832" cy="426206"/>
      </dsp:txXfrm>
    </dsp:sp>
    <dsp:sp modelId="{7C338A3B-42BC-4805-8184-545571F3850A}">
      <dsp:nvSpPr>
        <dsp:cNvPr id="0" name=""/>
        <dsp:cNvSpPr/>
      </dsp:nvSpPr>
      <dsp:spPr>
        <a:xfrm>
          <a:off x="0" y="3910645"/>
          <a:ext cx="568849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B57A9A-F5A5-472C-8E8C-E0928066886C}">
      <dsp:nvSpPr>
        <dsp:cNvPr id="0" name=""/>
        <dsp:cNvSpPr/>
      </dsp:nvSpPr>
      <dsp:spPr>
        <a:xfrm>
          <a:off x="284424" y="3674485"/>
          <a:ext cx="3981946" cy="472320"/>
        </a:xfrm>
        <a:prstGeom prst="round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0508" tIns="0" rIns="1505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Internships</a:t>
          </a:r>
        </a:p>
      </dsp:txBody>
      <dsp:txXfrm>
        <a:off x="307481" y="3697542"/>
        <a:ext cx="3935832" cy="426206"/>
      </dsp:txXfrm>
    </dsp:sp>
    <dsp:sp modelId="{B91AAF88-F8C4-4517-9F48-A56D1A6DF304}">
      <dsp:nvSpPr>
        <dsp:cNvPr id="0" name=""/>
        <dsp:cNvSpPr/>
      </dsp:nvSpPr>
      <dsp:spPr>
        <a:xfrm>
          <a:off x="0" y="4636405"/>
          <a:ext cx="568849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2C16CC-B9FB-429F-A347-DDF150EDA3EB}">
      <dsp:nvSpPr>
        <dsp:cNvPr id="0" name=""/>
        <dsp:cNvSpPr/>
      </dsp:nvSpPr>
      <dsp:spPr>
        <a:xfrm>
          <a:off x="284424" y="4400245"/>
          <a:ext cx="3981946" cy="472320"/>
        </a:xfrm>
        <a:prstGeom prst="round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0508" tIns="0" rIns="1505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Research Projects</a:t>
          </a:r>
        </a:p>
      </dsp:txBody>
      <dsp:txXfrm>
        <a:off x="307481" y="4423302"/>
        <a:ext cx="3935832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53FC9-0662-4D37-A79A-6B393AF71E27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F5BA8-E074-458C-B303-FF815B5B27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191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ED0F9-2DE7-2D7E-FC6A-2A8B0638E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7BCDBC-88CF-B5A4-F28F-932B4E97E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E6432F-97EC-DB7D-F2E4-89479C712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Courses replaced with New Programmes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40200-8007-8AC3-A310-CAABAB509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7507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24FB-0A6F-7BF5-E5B9-E89004807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D42D2-3F89-1188-C8B0-8028648F8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1258F-D719-9727-5578-786993C0A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B265B-51DB-E9EB-5B76-52703B8F3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3230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8AA2E-8AD9-73B0-A4F7-E1CCFEC10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1E6261-4BB4-81B9-8E24-CC49567A42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A2D454-AAA2-8328-BC51-21D7B4AAC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CDA68-7E03-C5ED-0C36-A9EE8D53E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7068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119E7-9A02-76C9-7DC7-D040AC93A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B7F3EC-D79E-54CC-AE97-C49147069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2D1D9B-218B-577E-530F-D82E5860B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2918C-A7EC-2CE5-4732-B33857526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5561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D3C8F-4AD3-3E6D-97EF-E6D0DD9EC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DFFBE-9494-4EF2-1849-3B73F8C0F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D0E7F1-F3B1-E922-BAAF-A9A4BDEED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19BF-A95B-08A7-6C72-05941CB58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2283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E09A0-EB16-7996-A47E-E1645CE3C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EA930-71B3-B945-414A-8058FB990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F6DEF-3870-3D9F-AB36-A07722159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F0F27-94BC-F43A-8D7C-65A25B28E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715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C8B24-FEBF-AE0B-7388-D3A46DDD7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3651C0-4E55-3A70-E7B4-8FC0418B2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C412E-9A00-3A0C-B8EE-E2616A86E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D122B-0506-C9D8-506E-93F588675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1132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20923-814C-B745-2D96-7138F471B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82C3CC-BCF0-3BD9-39D5-88A29DCA6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72F927-97F2-182A-FD99-EEB53DBFA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6B73E-902B-2E2E-BF8E-0C6905EF0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7186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E729F-6EC7-383B-11C8-68A33882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FBD260-266C-693C-D935-5068EED01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28D4B-F821-40E3-96B5-7DACFAD7A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3911C-BBB0-4936-BFE5-DDF6172AA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861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CA04A-108F-1F97-8222-A9291938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90E60-B2C2-44C3-A756-D8DB83391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381BB-5902-8AB1-2F22-7F4E0FA39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63D5A-E439-E24C-8301-E8125EAF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7840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A3A82-A138-DFBC-12D9-34D45DCB2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096D1-6331-6B36-443B-754CA377F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EC372-1730-506E-FA63-972D63EEFD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5A8E4-BDC8-67CC-626E-E2AFE4DEB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7855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Glimpses instead of Glimpse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056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FB1B7-0D5B-60A8-E7C4-B8E902807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61F726-CC35-39D4-3066-ED674AAF8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3E11E8-BAA6-F85F-E661-3A27F5139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9F62E-55F6-AFFF-B888-5CD4C339B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0029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BFAF1-185E-28BD-6645-0515C22C2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46EBC3-F741-9BF9-73F8-CBFA71FA1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44F3E-D50D-F02F-23D2-859D7A006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38286-67EA-76F8-5032-A0D762864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8384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F95F8-15F9-F7F4-2040-1E18DE7EB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24378E-60F0-3D7F-6ADC-C4D16E7A15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4ECCAF-0C1C-1D4D-581D-59E8CEF21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E7C4A-4B61-21E1-1FC7-8637FD582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98012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BE30F-B869-EF37-AE64-4F593D857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CC03E-A91F-7596-3A0F-BA7B36CFD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01AEE9-9CAE-81D9-7CB0-4D5833B8F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ACD24-95DE-5046-7722-FEF77CA77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1760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48A49-DFBE-B522-BC36-C832FF4FA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3ACD7D-D3A3-F792-7EDD-BDC188981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2E0E8-6CC5-A1C2-76C4-326CB94C3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34063-20A2-EC97-8373-BA7581737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0588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EF6B1-E415-726F-1010-0848AAD2F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5B62D7-3EE6-90DD-7817-5D56EEB7C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13A1DE-78EB-B7BF-1D2B-335C1CF05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7567B-6D84-C204-0847-5896B11145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3704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645DE-6D8F-B5AB-3B4A-2CAF4F6CE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F497E-0DC1-006E-5233-F9DDF5A5B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C03DA-EE92-D3F0-864D-A4E088FDF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040ED-0552-20E7-087C-3D2CABF3F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7632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3A2A-F587-7566-EF34-966B0C0A2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CA6141-0DBF-7A29-F289-333845A0BE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BF5C8F-AE57-0AC3-9E19-97CB1EB43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35F0E-18D7-7B5A-5F1E-9F9B9D4A48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3963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27CE4-F417-8797-60ED-04F7D8C1C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04094E-BA80-121F-CA06-85D2A7EDF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206F5-440A-8E6F-FD8D-C71591599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BDFFC-18BC-C65A-5C30-51B8186D6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301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47856-D5BD-3AE6-ED35-6EE86B54C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3F78E5-79E8-8303-2826-E59C49665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209EBF-2D83-B386-FBA0-3A0657DAA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D193E-38E5-2B9E-8E76-8C2AB4BF8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0316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E7B60-C467-2A10-4999-97D37AA96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38B1A2-43D4-9A54-7267-F3E2AB040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6A08F3-7808-A071-04CC-FB2B2A01C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DEA75-5F5B-AAFA-F69D-EDC185CF8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5363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0E638-4B12-2762-8BB1-32F7D3A98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F40FF-420D-634B-FB22-929EFAC7E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6F125E-EE3A-4EA2-DD25-B40F02B83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AE80D-599E-487B-FC07-8F1A8DFD9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7145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22F83-90A0-A024-075E-492141B42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457224-0BB4-FF61-5C51-B66C0A293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0D334-BE8A-9424-B2B1-237F5A879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EC367-1FC7-ADA7-BD6F-79D083F27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1179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CB6FB-5D94-ED52-BEB6-8798C88DB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B281F9-1AD7-729A-C370-A6069FE72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10ED94-9F02-D923-5455-15D168FC9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90EC3-73EC-7682-D970-C2436A08D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9231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06C79-75A4-1F4D-8C85-24E3B8AD4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06E6D-9E37-5938-1E04-80E980A9D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09D110-BE3F-17DF-BD8E-B320CAC08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AD421-9728-CF8C-E9F1-FBCF3F629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2938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DFF20-85EC-05CE-5AF6-ECF5E03F5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6D8E5A-D329-D28A-1B25-2552D296A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D82453-6E6B-ACA3-9569-B590625F84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083D7-3F0F-B48E-5E6D-AD367165C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3803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35E00-B4FA-AC24-7C81-8429ADEAC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5B1AE2-59C2-073E-586F-F31D48D10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BD26B9-5D9D-76B1-0855-A1D3405FA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1E1F7-E1CA-77D9-4E89-6640532B4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2143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1744B-8721-4D89-83BF-947B36B46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33D8F7-5D23-9660-3835-55499CDF2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CC269-C9C4-C1FE-C07F-C78E307CA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FC85E-1F98-502B-5BB8-7CA928160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95476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53DB2-99F5-97EA-06D0-CA9035771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3BD539-F937-EC80-D247-F78BB6144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AAE86-517A-D61D-F041-E1B58444A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2081C-1E00-32E9-BADC-FE777DBBF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34650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A29DA-9216-204F-BE3B-82D5427C3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29D6AF-51C8-C484-9469-A811C2206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CE79D7-79C0-31C1-7FB5-4B9F70B04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E53DE-054C-F70D-9D73-798410033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50785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2A6E9-076F-9A31-DA31-1990BEA66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A2085B-4D29-DE34-DF21-1074E63C5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FA47CF-049A-1B1E-A648-7398A715B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D087F-E090-6CEE-FC1F-A7EF48E88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737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7D893-3473-CADB-2295-59D405CA6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FE2AD-C091-D7D9-4E9A-1451360EA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4D427E-FB95-36AA-5B80-599C24F19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A1BD2-B682-DAED-2D48-381A9DB6F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77151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C943F-7E01-A757-BF0F-8A7A442D6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6E31F-4249-7250-CB31-2CBA3E23E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518F10-14A1-2A46-9653-2C1D934AB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BCBC9-5A13-32E5-7EAF-7FFB39ADC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35196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C560E-2A14-EB5A-987B-5C1E2E45F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250895-173F-471F-AA70-56E5E1666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F22D9D-3AC5-4393-D678-BDFF966A3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0A14F-E0FE-08CF-EC9A-F15060C28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77544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3425F-C450-16AC-BF4F-BE3D268A7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7D80D-6865-50FC-17A1-A7562F0AC0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85B967-A697-F690-80F8-A0D5EA854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3178-343D-A76C-1900-52A2C44DE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12582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D3B96-AE28-761D-2110-E925F67B3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89E865-ECC6-3303-A8BC-D93514949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4A002D-98DB-FC44-B55C-4D5EC6D8C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3DE7-005C-C1C7-C1D2-7C4C488DB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71805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54C7A-5F8E-E69A-5058-428BC222D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BB8C63-0CDB-DE27-B676-667EBE033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57BF33-A620-6E6D-18D4-9A886AC4B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A1193-98C8-C6A1-B52F-74AF599E0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70371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E0ABD-EC5A-8F04-57FA-0B399BF45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FAD6F4-DE88-495A-8588-B10377359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8A4099-9EC8-FBA3-6BD0-78088D6EF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D28A5-1409-17F6-86E2-9F09DCFA2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4788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29873-0922-02E7-5CCD-204E11F56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80D3B-FDC0-AC68-2714-8CCA10D9B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BC14C-1C6B-EC8C-7FFA-4D234B06D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Glimpses instead of Glimpse 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73839-3527-B8D5-69EE-859673CFE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3311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D1A90-05AD-262A-BB19-54A414833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A9D21-982E-4882-F938-3CDC6F80B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B1EE24-75BE-4AE7-42E7-8393EAAE4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Glimpses instead of Glimpse 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CC4DC-6A7C-FE50-78D9-9FCCEA03A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3472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EAE44-6E2D-FFBB-4D3C-697F96377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B58B5-751C-4A51-E196-5A782CFA2E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4B2751-131A-80D0-AB1E-2F14D73DF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Glimpses instead of Glimpse 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5FD78-C855-2E4A-315C-6E8ED59BD6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9263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58775-27FE-2E25-EA96-5875CDA70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53123-7CEB-9EAA-9073-15735D9E1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ADBD48-E351-A354-DD07-F519D8D98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Glimpses instead of Glimpse 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194FB-CADD-DE6A-A1F6-2CAC55806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1185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0041A-031B-5987-CA26-336D20745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93986A-C882-FD3F-399E-43FD69BE8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42D99-1313-FCC8-C085-D4288B91E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Glimpses instead of Glimpse 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0D22C-19AB-A259-ADFD-A51CBCCEE5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49B3-C4AB-4FB2-8B24-B07A558BD59F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247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EA3B-85FD-12F0-BF19-4989596BC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4B38AF-D03F-3623-396D-8A9235D0F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080DA-2CDC-A461-3D55-F67CEE154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36D6-56CF-4E63-80B9-CA3814DE48E8}" type="datetime1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51919-E653-9C5D-D16C-A815988A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IQAC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F56C5-B4B2-8662-0D2E-9E8BDD22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897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8C04-B579-2BC3-9748-74A85812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C84AC-E3DC-6D89-D5BB-9AA5C0AB4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332FA-0F39-695C-BD1D-3A07E42F3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269-7FF1-40C7-9A5B-69A888FAF4EF}" type="datetime1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1166C-14DA-4A15-2CA7-D9C3AAD1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IQAC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5C78-5222-10BF-A8BB-C664DF92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7061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D69497-69F3-9334-030A-99CCEA5B71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94B80-01E3-B4A2-373D-336AE2C05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1B1B8-FE31-6BF4-CBEC-D1DBC7F4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7006-D5B2-43E5-931A-B859A612423A}" type="datetime1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F2FC7-F4D3-B210-B6E3-BCB5D3A40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IQAC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AA747-D0A4-1494-3D1C-C609A33A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079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40D83-6B94-657F-C09C-89C8CED6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5A7C5-FFDB-8AD8-533D-67C8B011F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341C9-9B8F-7282-1611-12D40B44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9CEA-F111-4F59-AC2D-DBB0A314BD98}" type="datetime1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1414B-8349-9FCB-002B-079FFE930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IQAC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9170E-6FDA-881E-57F6-C35C8777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132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643E-9A00-893A-D080-1A61EAC8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B1E7C-F84A-0565-BDB6-B1B6496EA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671F3-989C-A6AD-46F5-F31E543F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5BC3-14D9-4D44-AC7B-A1F87BFB3BAF}" type="datetime1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B2B32-44F3-EB16-DF5A-5A2D8A2F5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IQAC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D1766-E8B4-3A51-8348-C46F5E59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37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36F9A-7DBF-8BDD-AFD1-FC416B15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0D36-0803-3C68-3929-A4D7B8B98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85072-385B-599F-23DA-E4DCF02F2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4B9A1-A568-3FF8-AF61-2A209B0D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8D3E-CCB5-467C-A8C5-D742BCA1D7DC}" type="datetime1">
              <a:rPr lang="en-IN" smtClean="0"/>
              <a:t>16-06-2025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A5647-D78C-CAC6-6558-C7FF2088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IQAC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D9CB8-2372-D832-9FA1-BEE4358A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1756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E769-140E-B30D-D8B7-30318CCE5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81B26-EA70-805D-9CB9-5299A1A2F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B0B7F-DFA2-38EA-77F5-F78A413B8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1BCB2-86B5-EDA9-AEC4-875BE3D24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F251BC-610B-8C75-3AAE-2D4300C71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117FF9-45F7-2C6F-1B39-F23031104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EE62-EDF3-412C-BC7A-3A51550D0ABB}" type="datetime1">
              <a:rPr lang="en-IN" smtClean="0"/>
              <a:t>16-06-2025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95A42-CCF5-ABB4-8247-D2B84D480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IQAC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8091B7-CA34-107A-6F15-F79CB651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150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11582-900C-7AC6-3DE3-CA8E3A4C2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55DB7-73B7-77FE-AA73-247F5831B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B66D-34A8-4626-9FD8-A3DBA702C5E3}" type="datetime1">
              <a:rPr lang="en-IN" smtClean="0"/>
              <a:t>16-06-2025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97A56-695F-0DB8-9B24-5F9681AC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IQAC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9AC57-536D-22BF-C12C-32FD6C3C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579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C0D73-5779-1F8E-F5F3-86565676B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7F06-06C0-4F11-9782-897161AADC00}" type="datetime1">
              <a:rPr lang="en-IN" smtClean="0"/>
              <a:t>16-06-2025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388CEA-ACF7-B61B-2742-DDFBE018E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IQAC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CCEBD-F32D-A363-4658-6978EE4B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287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BED73-0C9F-D98A-0B0E-448CB494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26762-9E83-4B9F-627A-86B3F9072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E607E-5A0B-1A0B-5555-002D896C6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52392-DB0A-64FD-253B-338578EB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9D1F-F932-430E-996E-7E1E5FBE1E54}" type="datetime1">
              <a:rPr lang="en-IN" smtClean="0"/>
              <a:t>16-06-2025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7FF5B-34EA-85C0-A116-89EB6A94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IQAC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DAEE1-BE0F-6208-B090-66E56AD2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501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284DF-EC24-BEEA-B4E5-6080A43E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866-E774-E613-8ABD-F532EE1C5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89C19-478F-EFB0-E8C6-16CE13DBE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65466-9DF3-11D5-9B39-C1FFBF9DE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FC9A0-3191-48F1-9F46-4418C8B9A435}" type="datetime1">
              <a:rPr lang="en-IN" smtClean="0"/>
              <a:t>16-06-2025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8C1CE-BFF8-A463-1901-01C11B59F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IQAC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0DFED-33AA-3221-7485-37E61DC1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475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DD5D33-3FAE-A72A-6E35-B22663CD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693C8-52F6-96E3-D601-5EFF51B82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C86FD-6EB6-90E8-17FE-10235CFF0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47020-BDE9-4606-82D6-ED87CA07303D}" type="datetime1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A492E-D81F-8B71-6FDE-BA2C5FFBB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IQAC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8961E-6A7A-244A-A8CD-BE21E5508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F8B97-A7FF-4736-A675-20D618A5F4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933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0" Type="http://schemas.openxmlformats.org/officeDocument/2006/relationships/diagramData" Target="../diagrams/data7.xml"/><Relationship Id="rId4" Type="http://schemas.openxmlformats.org/officeDocument/2006/relationships/image" Target="../media/image4.png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rmangalam.edu.in/feedback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4.png"/><Relationship Id="rId9" Type="http://schemas.microsoft.com/office/2007/relationships/diagramDrawing" Target="../diagrams/drawing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35.emf"/><Relationship Id="rId4" Type="http://schemas.openxmlformats.org/officeDocument/2006/relationships/image" Target="../media/image4.png"/><Relationship Id="rId9" Type="http://schemas.microsoft.com/office/2007/relationships/diagramDrawing" Target="../diagrams/drawin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rmangalam.edu.in/pdfs/nep-implementation-plan_KRMU.pdf" TargetMode="External"/><Relationship Id="rId5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0.xm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11" Type="http://schemas.openxmlformats.org/officeDocument/2006/relationships/image" Target="../media/image38.png"/><Relationship Id="rId5" Type="http://schemas.openxmlformats.org/officeDocument/2006/relationships/diagramData" Target="../diagrams/data10.xml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microsoft.com/office/2007/relationships/diagramDrawing" Target="../diagrams/drawing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4.png"/><Relationship Id="rId9" Type="http://schemas.microsoft.com/office/2007/relationships/diagramDrawing" Target="../diagrams/drawing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4.png"/><Relationship Id="rId9" Type="http://schemas.microsoft.com/office/2007/relationships/diagramDrawing" Target="../diagrams/drawing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4.png"/><Relationship Id="rId9" Type="http://schemas.microsoft.com/office/2007/relationships/diagramDrawing" Target="../diagrams/drawing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13" Type="http://schemas.openxmlformats.org/officeDocument/2006/relationships/image" Target="../media/image41.emf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4.xml"/><Relationship Id="rId12" Type="http://schemas.openxmlformats.org/officeDocument/2006/relationships/oleObject" Target="../embeddings/oleObject2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11" Type="http://schemas.openxmlformats.org/officeDocument/2006/relationships/image" Target="../media/image40.emf"/><Relationship Id="rId5" Type="http://schemas.openxmlformats.org/officeDocument/2006/relationships/diagramData" Target="../diagrams/data14.xml"/><Relationship Id="rId15" Type="http://schemas.openxmlformats.org/officeDocument/2006/relationships/image" Target="../media/image42.e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9" Type="http://schemas.microsoft.com/office/2007/relationships/diagramDrawing" Target="../diagrams/drawing14.xml"/><Relationship Id="rId1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hyperlink" Target="https://www.krmangalam.edu.in/krmu-time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hyperlink" Target="https://www.krmangalam.edu.in/school-of-humanities/" TargetMode="External"/><Relationship Id="rId5" Type="http://schemas.openxmlformats.org/officeDocument/2006/relationships/hyperlink" Target="https://www.krmangalam.edu.in/happenings/magzine-reflections/" TargetMode="External"/><Relationship Id="rId10" Type="http://schemas.openxmlformats.org/officeDocument/2006/relationships/image" Target="../media/image47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4.png"/><Relationship Id="rId9" Type="http://schemas.microsoft.com/office/2007/relationships/diagramDrawing" Target="../diagrams/drawing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oleObject" Target="../embeddings/oleObject9.bin"/><Relationship Id="rId3" Type="http://schemas.openxmlformats.org/officeDocument/2006/relationships/image" Target="../media/image1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0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oleObject" Target="../embeddings/oleObject14.bin"/><Relationship Id="rId3" Type="http://schemas.openxmlformats.org/officeDocument/2006/relationships/image" Target="../media/image1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hyperlink" Target="https://www.krmangalam.edu.in/mandatory-disclosures/" TargetMode="External"/><Relationship Id="rId10" Type="http://schemas.openxmlformats.org/officeDocument/2006/relationships/image" Target="../media/image55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hyperlink" Target="https://www.krmangalam.edu.in/iqac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https://www.krmangalam.edu.in/nirf-report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4.png"/><Relationship Id="rId9" Type="http://schemas.microsoft.com/office/2007/relationships/diagramDrawing" Target="../diagrams/drawing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4.png"/><Relationship Id="rId9" Type="http://schemas.microsoft.com/office/2007/relationships/diagramDrawing" Target="../diagrams/drawing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4.png"/><Relationship Id="rId9" Type="http://schemas.microsoft.com/office/2007/relationships/diagramDrawing" Target="../diagrams/drawing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4" Type="http://schemas.openxmlformats.org/officeDocument/2006/relationships/image" Target="../media/image4.png"/><Relationship Id="rId9" Type="http://schemas.microsoft.com/office/2007/relationships/diagramDrawing" Target="../diagrams/drawing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4" Type="http://schemas.openxmlformats.org/officeDocument/2006/relationships/image" Target="../media/image4.png"/><Relationship Id="rId9" Type="http://schemas.microsoft.com/office/2007/relationships/diagramDrawing" Target="../diagrams/drawing2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1.xml"/><Relationship Id="rId5" Type="http://schemas.openxmlformats.org/officeDocument/2006/relationships/diagramData" Target="../diagrams/data21.xml"/><Relationship Id="rId4" Type="http://schemas.openxmlformats.org/officeDocument/2006/relationships/image" Target="../media/image4.png"/><Relationship Id="rId9" Type="http://schemas.microsoft.com/office/2007/relationships/diagramDrawing" Target="../diagrams/drawing2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2.xml"/><Relationship Id="rId5" Type="http://schemas.openxmlformats.org/officeDocument/2006/relationships/diagramData" Target="../diagrams/data22.xml"/><Relationship Id="rId4" Type="http://schemas.openxmlformats.org/officeDocument/2006/relationships/image" Target="../media/image4.png"/><Relationship Id="rId9" Type="http://schemas.microsoft.com/office/2007/relationships/diagramDrawing" Target="../diagrams/drawing2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3.xml"/><Relationship Id="rId5" Type="http://schemas.openxmlformats.org/officeDocument/2006/relationships/diagramData" Target="../diagrams/data23.xml"/><Relationship Id="rId4" Type="http://schemas.openxmlformats.org/officeDocument/2006/relationships/image" Target="../media/image4.png"/><Relationship Id="rId9" Type="http://schemas.microsoft.com/office/2007/relationships/diagramDrawing" Target="../diagrams/drawing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4.xml"/><Relationship Id="rId5" Type="http://schemas.openxmlformats.org/officeDocument/2006/relationships/diagramData" Target="../diagrams/data24.xml"/><Relationship Id="rId4" Type="http://schemas.openxmlformats.org/officeDocument/2006/relationships/image" Target="../media/image4.png"/><Relationship Id="rId9" Type="http://schemas.microsoft.com/office/2007/relationships/diagramDrawing" Target="../diagrams/drawing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krmangalam.edu.in/iqac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hyperlink" Target="https://www.krmangalam.edu.in/iso-certification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hyperlink" Target="https://www.krmangalam.edu.in/iso-certification/" TargetMode="Externa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.png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.png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7765B-6382-E30F-57A9-339EE5938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6BE10C-10F4-68A4-B5FD-66DB0BD5A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248" cy="6885384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ECEFF80-02FD-71AF-A190-C543CA2CB868}"/>
              </a:ext>
            </a:extLst>
          </p:cNvPr>
          <p:cNvSpPr txBox="1">
            <a:spLocks/>
          </p:cNvSpPr>
          <p:nvPr/>
        </p:nvSpPr>
        <p:spPr>
          <a:xfrm>
            <a:off x="1234765" y="1752704"/>
            <a:ext cx="10267632" cy="42052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11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Internal Quality Assurance Cell </a:t>
            </a:r>
          </a:p>
          <a:p>
            <a:pPr algn="ctr"/>
            <a:r>
              <a:rPr lang="en-IN" sz="11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(IQAC)</a:t>
            </a:r>
          </a:p>
          <a:p>
            <a:pPr algn="ctr"/>
            <a:endParaRPr lang="en-GB" sz="1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WELCOMES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67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67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67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67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67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9600" b="1" dirty="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9600" b="1" dirty="0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NAAC Peer Team</a:t>
            </a:r>
            <a:br>
              <a:rPr lang="en-GB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9600" b="1" i="0" u="none" strike="noStrike" dirty="0">
                <a:solidFill>
                  <a:srgbClr val="000000"/>
                </a:solidFill>
                <a:effectLst/>
              </a:rPr>
              <a:t>16-18 JUNE 2025</a:t>
            </a:r>
            <a:r>
              <a:rPr lang="en-IN" sz="9600" b="0" i="0" dirty="0">
                <a:solidFill>
                  <a:srgbClr val="000000"/>
                </a:solidFill>
                <a:effectLst/>
              </a:rPr>
              <a:t>​</a:t>
            </a:r>
            <a:br>
              <a:rPr lang="en-GB" sz="9600" dirty="0"/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Krmu Logo - CareerGuide">
            <a:extLst>
              <a:ext uri="{FF2B5EF4-FFF2-40B4-BE49-F238E27FC236}">
                <a16:creationId xmlns:a16="http://schemas.microsoft.com/office/drawing/2014/main" id="{F43BBFBB-592E-1578-6D1A-4E253A5BC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970" y="180811"/>
            <a:ext cx="6279260" cy="1176602"/>
          </a:xfrm>
          <a:prstGeom prst="rect">
            <a:avLst/>
          </a:prstGeom>
        </p:spPr>
      </p:pic>
      <p:pic>
        <p:nvPicPr>
          <p:cNvPr id="21" name="Picture 20" descr="National Assessment and Accreditation ...">
            <a:extLst>
              <a:ext uri="{FF2B5EF4-FFF2-40B4-BE49-F238E27FC236}">
                <a16:creationId xmlns:a16="http://schemas.microsoft.com/office/drawing/2014/main" id="{2B2E4E9F-5D04-C2C9-9F5B-5BA198A8B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743" y="3419080"/>
            <a:ext cx="1655222" cy="163014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2B747B-02F2-9FE7-11AE-9D1CA0BB79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0F2728BB-2380-5763-F90A-FE59C4871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1052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8EE2E-EEC9-48C0-197C-396FBF419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60BE17-B350-FED8-0694-31061CBF1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C93FF5-DC27-FE41-D75B-3F0BDAD0D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75C32E-27B3-E619-CB11-F57B005A0FA8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7CE1-5A40-520E-4766-C365701713CE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26EEC8-9E31-3F75-AC61-A049212F2878}"/>
              </a:ext>
            </a:extLst>
          </p:cNvPr>
          <p:cNvSpPr txBox="1"/>
          <p:nvPr/>
        </p:nvSpPr>
        <p:spPr>
          <a:xfrm>
            <a:off x="1292049" y="697409"/>
            <a:ext cx="107951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Curricular Aspects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D3FCB97-BA66-332B-4070-ACB8173913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054726"/>
              </p:ext>
            </p:extLst>
          </p:nvPr>
        </p:nvGraphicFramePr>
        <p:xfrm>
          <a:off x="265040" y="1455122"/>
          <a:ext cx="8193159" cy="4828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3B7C5FE-A5FA-3435-C839-3EC6734904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1432845"/>
              </p:ext>
            </p:extLst>
          </p:nvPr>
        </p:nvGraphicFramePr>
        <p:xfrm>
          <a:off x="7977790" y="1671358"/>
          <a:ext cx="4169367" cy="454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49" name="TextBox 348">
            <a:extLst>
              <a:ext uri="{FF2B5EF4-FFF2-40B4-BE49-F238E27FC236}">
                <a16:creationId xmlns:a16="http://schemas.microsoft.com/office/drawing/2014/main" id="{116B5808-2465-2F4F-7FC9-68C15DC0B932}"/>
              </a:ext>
            </a:extLst>
          </p:cNvPr>
          <p:cNvSpPr txBox="1"/>
          <p:nvPr/>
        </p:nvSpPr>
        <p:spPr>
          <a:xfrm>
            <a:off x="719004" y="1919348"/>
            <a:ext cx="3510095" cy="461665"/>
          </a:xfrm>
          <a:prstGeom prst="rect">
            <a:avLst/>
          </a:prstGeom>
          <a:solidFill>
            <a:srgbClr val="99FF9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</a:rPr>
              <a:t>Assess, Revise, Enhance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471328-4DF6-2BEC-7BC6-FA46221D1C7C}"/>
              </a:ext>
            </a:extLst>
          </p:cNvPr>
          <p:cNvSpPr/>
          <p:nvPr/>
        </p:nvSpPr>
        <p:spPr>
          <a:xfrm>
            <a:off x="11243147" y="6080381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33555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23571-9D73-FA9D-1BA7-D764B16B9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32F676-7A59-1A3F-4FE3-FB1B5BF87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" y="117934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BAF93-79E4-F9C3-97AB-3148B87AB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3E58A5-DEB4-0B48-91EA-49B3548DAE51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229DC6-BE51-4E14-0066-F47613E068E1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6E0D71-CF3E-B9DD-7322-21A0C76DEE88}"/>
              </a:ext>
            </a:extLst>
          </p:cNvPr>
          <p:cNvSpPr txBox="1"/>
          <p:nvPr/>
        </p:nvSpPr>
        <p:spPr>
          <a:xfrm>
            <a:off x="1342694" y="790268"/>
            <a:ext cx="1085658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Stakeholder Feedback</a:t>
            </a:r>
            <a:endParaRPr lang="en-IN" sz="20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4E6191-1D7F-DE13-7639-9CD91460A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42" y="1366479"/>
            <a:ext cx="11129316" cy="47094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3B214-7947-8E77-8EFF-EA0883893B03}"/>
              </a:ext>
            </a:extLst>
          </p:cNvPr>
          <p:cNvSpPr txBox="1"/>
          <p:nvPr/>
        </p:nvSpPr>
        <p:spPr>
          <a:xfrm>
            <a:off x="6012526" y="5971130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hlinkClick r:id="rId6"/>
              </a:rPr>
              <a:t>https://www.krmangalam.edu.in/feedback/</a:t>
            </a:r>
            <a:endParaRPr lang="en-IN" dirty="0"/>
          </a:p>
          <a:p>
            <a:endParaRPr lang="en-I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FBFE58-0DD6-1BD2-9A92-2FED7CCCD8AA}"/>
              </a:ext>
            </a:extLst>
          </p:cNvPr>
          <p:cNvSpPr/>
          <p:nvPr/>
        </p:nvSpPr>
        <p:spPr>
          <a:xfrm>
            <a:off x="10850533" y="6126077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57179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565BD-2BB4-71A3-8C3F-953D65227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522332-680D-DFB8-0B69-8F82BAB6A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" y="117934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D2040-22E2-26A7-F0B9-8D922CF3A1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801652-288F-4195-B1FF-A2FE1510A54E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50CF8B-C1A0-863A-19AE-B196FFEB8C16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912240-8EDD-CE1F-0B8E-1064CB43723B}"/>
              </a:ext>
            </a:extLst>
          </p:cNvPr>
          <p:cNvSpPr txBox="1"/>
          <p:nvPr/>
        </p:nvSpPr>
        <p:spPr>
          <a:xfrm>
            <a:off x="1342694" y="790268"/>
            <a:ext cx="1085658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Feedback Outcomes</a:t>
            </a:r>
            <a:endParaRPr lang="en-IN" sz="20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8DE4CCE-05C3-7348-B970-2EEACE31B3DC}"/>
              </a:ext>
            </a:extLst>
          </p:cNvPr>
          <p:cNvGraphicFramePr/>
          <p:nvPr/>
        </p:nvGraphicFramePr>
        <p:xfrm>
          <a:off x="596036" y="890514"/>
          <a:ext cx="11291167" cy="5532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7935B76-379B-F6E9-1E0D-D2D9438C1048}"/>
              </a:ext>
            </a:extLst>
          </p:cNvPr>
          <p:cNvSpPr/>
          <p:nvPr/>
        </p:nvSpPr>
        <p:spPr>
          <a:xfrm>
            <a:off x="10463645" y="5694218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03069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199BB-C4FD-9E83-C9C3-F5B7D7930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8A4380-0AF5-A1D0-D241-2DB86CAC8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396727-8C66-0F06-3905-765E492C0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6CCCE8-CA25-D7D7-4EDE-F708EDADF7D6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175F74-D90B-05A0-B649-83CDD57BB781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4DC443-384F-F3A4-A576-0D015D67214F}"/>
              </a:ext>
            </a:extLst>
          </p:cNvPr>
          <p:cNvSpPr txBox="1"/>
          <p:nvPr/>
        </p:nvSpPr>
        <p:spPr>
          <a:xfrm>
            <a:off x="1292049" y="697409"/>
            <a:ext cx="107951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Curriculum Revision and Enrichment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B80D1B5-E8FC-DC97-CF3F-A7765FBEC76F}"/>
              </a:ext>
            </a:extLst>
          </p:cNvPr>
          <p:cNvGraphicFramePr/>
          <p:nvPr/>
        </p:nvGraphicFramePr>
        <p:xfrm>
          <a:off x="6149009" y="1254463"/>
          <a:ext cx="5688495" cy="5085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62197D4-A27C-DF99-335F-864A1A5727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0694" y="1213359"/>
            <a:ext cx="4140115" cy="53255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FFBEA1-49B3-1776-3261-E0AD81EEA2DA}"/>
              </a:ext>
            </a:extLst>
          </p:cNvPr>
          <p:cNvSpPr/>
          <p:nvPr/>
        </p:nvSpPr>
        <p:spPr>
          <a:xfrm>
            <a:off x="10933494" y="6016986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72048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C12BC-4C39-29FE-3D32-596D73FE8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5B8C74-A230-4567-C357-EAAB1D940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8D1099-807D-CF22-3437-AD3075F57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86F285-F5CF-718C-5E86-B149E583ABE1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DC2B6B-DBA5-8D3B-7A23-5AEC26EEC408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F97CB3-A6E4-AF32-82CC-80464651C1CE}"/>
              </a:ext>
            </a:extLst>
          </p:cNvPr>
          <p:cNvSpPr txBox="1"/>
          <p:nvPr/>
        </p:nvSpPr>
        <p:spPr>
          <a:xfrm>
            <a:off x="1335420" y="690676"/>
            <a:ext cx="1085658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Initiative: NEP 2020 Implementation Plan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3DF70A-DBC3-C98A-AAFB-27B2D9A32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7164"/>
            <a:ext cx="3033039" cy="3925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957B91-DDCC-2055-0ED9-75364572435D}"/>
              </a:ext>
            </a:extLst>
          </p:cNvPr>
          <p:cNvSpPr txBox="1"/>
          <p:nvPr/>
        </p:nvSpPr>
        <p:spPr>
          <a:xfrm>
            <a:off x="4101012" y="1955457"/>
            <a:ext cx="7443288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2400" b="1" dirty="0">
                <a:latin typeface="Cambria" panose="02040503050406030204" pitchFamily="18" charset="0"/>
              </a:rPr>
              <a:t>The National Education Policy (NEP) 2020 Implementing Committee was set up on </a:t>
            </a:r>
            <a:r>
              <a:rPr lang="en-IN" sz="2400" b="1" dirty="0">
                <a:latin typeface="Cambria" panose="02040503050406030204" pitchFamily="18" charset="0"/>
              </a:rPr>
              <a:t>February 9, 2023.</a:t>
            </a:r>
          </a:p>
          <a:p>
            <a:pPr algn="l"/>
            <a:endParaRPr lang="en-IN" sz="2400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</a:rPr>
              <a:t>Strategic Planning and Policy Alignment</a:t>
            </a:r>
            <a:endParaRPr lang="en-IN" sz="2400" b="1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</a:rPr>
              <a:t>Curriculum Reforms and Academic Restructuring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</a:rPr>
              <a:t>Faculty Training and Capacity Building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b="1" dirty="0">
                <a:latin typeface="Cambria" panose="02040503050406030204" pitchFamily="18" charset="0"/>
              </a:rPr>
              <a:t>Student-Centric Reforms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b="1" dirty="0">
                <a:latin typeface="Cambria" panose="02040503050406030204" pitchFamily="18" charset="0"/>
              </a:rPr>
              <a:t>Monitoring and Evaluation Framework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b="1" dirty="0">
                <a:latin typeface="Cambria" panose="02040503050406030204" pitchFamily="18" charset="0"/>
              </a:rPr>
              <a:t>Documentation and Reporting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3BB43A-2AA8-6A18-99FD-967B5345E116}"/>
              </a:ext>
            </a:extLst>
          </p:cNvPr>
          <p:cNvSpPr txBox="1"/>
          <p:nvPr/>
        </p:nvSpPr>
        <p:spPr>
          <a:xfrm>
            <a:off x="2413443" y="5855071"/>
            <a:ext cx="7793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hlinkClick r:id="rId6"/>
              </a:rPr>
              <a:t>https://www.krmangalam.edu.in/pdfs/nep-implementation-plan_KRMU.pdf</a:t>
            </a:r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E2FB76-DA5F-B8C4-FE7B-D85BAD3BB3C0}"/>
              </a:ext>
            </a:extLst>
          </p:cNvPr>
          <p:cNvSpPr/>
          <p:nvPr/>
        </p:nvSpPr>
        <p:spPr>
          <a:xfrm>
            <a:off x="10463645" y="5694218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67879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E7431-7BDF-0D8C-210B-9E398201A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894F23-2BE1-F3D4-FF4F-8C5107B2E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0C62EB-C378-AF12-2C1A-78D51A415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EE0F61-630B-9077-1DE2-9B21D0651334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E94DCC-7DF5-34B8-11E5-6B086F974497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F91C74B-EE9A-9EAE-1847-60D49597D762}"/>
              </a:ext>
            </a:extLst>
          </p:cNvPr>
          <p:cNvSpPr txBox="1"/>
          <p:nvPr/>
        </p:nvSpPr>
        <p:spPr>
          <a:xfrm>
            <a:off x="1292049" y="697409"/>
            <a:ext cx="107951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Teaching-Learning and Evaluation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52893BC-6CB2-364D-3DB5-BBD2970BC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326381"/>
              </p:ext>
            </p:extLst>
          </p:nvPr>
        </p:nvGraphicFramePr>
        <p:xfrm>
          <a:off x="586411" y="1313489"/>
          <a:ext cx="6963952" cy="4970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02BCA86-6A3F-D144-B8DF-FD8E34F87C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0083" y="4340892"/>
            <a:ext cx="2547449" cy="1878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460240-0691-7616-67AA-00C124A898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6870" y="4290813"/>
            <a:ext cx="1613729" cy="2029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9786A2-992E-650A-8126-EBCF2A39F2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6870" y="1623346"/>
            <a:ext cx="3844236" cy="20292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47CE1-8991-CBA0-3CDB-58740E1BFCE7}"/>
              </a:ext>
            </a:extLst>
          </p:cNvPr>
          <p:cNvSpPr/>
          <p:nvPr/>
        </p:nvSpPr>
        <p:spPr>
          <a:xfrm>
            <a:off x="11229101" y="6031594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51746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77AE1-BA6C-2367-18CC-43684D870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A432EB-F479-58F8-C51A-B261A2B7E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183678-955B-3109-DCCA-3913CE47B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1B532-BA0D-8AC3-A4FE-CC831E88CA7A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07D6E3-C53A-FDCA-75C3-7DBA4F65F812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BAB012E-FC08-5396-D0E4-727B8CA6F55E}"/>
              </a:ext>
            </a:extLst>
          </p:cNvPr>
          <p:cNvSpPr txBox="1"/>
          <p:nvPr/>
        </p:nvSpPr>
        <p:spPr>
          <a:xfrm>
            <a:off x="1362477" y="654432"/>
            <a:ext cx="107951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Research, Innovations and Extension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33BB200-2B09-3602-8465-E992C1FEF1B4}"/>
              </a:ext>
            </a:extLst>
          </p:cNvPr>
          <p:cNvGraphicFramePr/>
          <p:nvPr/>
        </p:nvGraphicFramePr>
        <p:xfrm>
          <a:off x="377687" y="1301026"/>
          <a:ext cx="11709553" cy="5129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2EDDC69-B5D8-B51C-A9C3-0EA9BBE6129B}"/>
              </a:ext>
            </a:extLst>
          </p:cNvPr>
          <p:cNvSpPr/>
          <p:nvPr/>
        </p:nvSpPr>
        <p:spPr>
          <a:xfrm>
            <a:off x="11183230" y="6062417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814656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EDBC0-15A6-FF41-26C2-8596AA219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430125-12C5-8628-D560-620E3CB92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96701-A32F-2340-6515-468242822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656A5A-55DD-7A24-AAFF-25EFD3F90807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9B0660-4FCB-80DD-771B-838B91811F26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D480C82-1F9E-D3F2-A676-F5DD8BFDCEBF}"/>
              </a:ext>
            </a:extLst>
          </p:cNvPr>
          <p:cNvSpPr txBox="1"/>
          <p:nvPr/>
        </p:nvSpPr>
        <p:spPr>
          <a:xfrm>
            <a:off x="1362477" y="654432"/>
            <a:ext cx="107951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Infrastructure and Learning Resources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A466F25-B5C8-C9AC-563A-CEEF5A4B97BD}"/>
              </a:ext>
            </a:extLst>
          </p:cNvPr>
          <p:cNvGraphicFramePr/>
          <p:nvPr/>
        </p:nvGraphicFramePr>
        <p:xfrm>
          <a:off x="307089" y="1518470"/>
          <a:ext cx="11616028" cy="4855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987E59E-7635-4783-CDCC-61FB25BF0B1F}"/>
              </a:ext>
            </a:extLst>
          </p:cNvPr>
          <p:cNvSpPr/>
          <p:nvPr/>
        </p:nvSpPr>
        <p:spPr>
          <a:xfrm>
            <a:off x="10980901" y="5912622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39472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36C62-568F-6388-2FF6-6C2A0E5E1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5836F3-B24D-AD9C-92BF-A76B159C1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5102F-5140-2620-79BD-33A3DF254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B57843-8141-B55E-5F13-450B624E15F1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48916D-912D-A5D6-1285-8A0FD7890E4E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00E237-C219-4872-9CBE-B4CD9ABFC6B1}"/>
              </a:ext>
            </a:extLst>
          </p:cNvPr>
          <p:cNvSpPr txBox="1"/>
          <p:nvPr/>
        </p:nvSpPr>
        <p:spPr>
          <a:xfrm>
            <a:off x="1292049" y="697409"/>
            <a:ext cx="107951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Student Support and Progression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A3D8F84-5EE1-D1E9-B6C8-B0F691428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3466350"/>
              </p:ext>
            </p:extLst>
          </p:nvPr>
        </p:nvGraphicFramePr>
        <p:xfrm>
          <a:off x="838200" y="1313487"/>
          <a:ext cx="10795190" cy="5042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383D9B6-0972-70EC-76CC-9D9229E7C8B9}"/>
              </a:ext>
            </a:extLst>
          </p:cNvPr>
          <p:cNvSpPr/>
          <p:nvPr/>
        </p:nvSpPr>
        <p:spPr>
          <a:xfrm>
            <a:off x="10816936" y="593980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287800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915D0-37C3-1AC1-BCE5-843AFE025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BE8F8E-547C-3926-8147-84992EC58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2BCF4C-3B36-2C3F-C149-8946D7238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1" y="126752"/>
            <a:ext cx="3933840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059A0B-363C-A50A-49C5-200DDEBE84E7}"/>
              </a:ext>
            </a:extLst>
          </p:cNvPr>
          <p:cNvSpPr/>
          <p:nvPr/>
        </p:nvSpPr>
        <p:spPr>
          <a:xfrm>
            <a:off x="1104900" y="688257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6055C5-63BC-AD6C-C36C-1B591D15D12B}"/>
              </a:ext>
            </a:extLst>
          </p:cNvPr>
          <p:cNvCxnSpPr/>
          <p:nvPr/>
        </p:nvCxnSpPr>
        <p:spPr>
          <a:xfrm>
            <a:off x="1104900" y="989112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361D11D-E51A-F91B-1DE8-84A086D2B948}"/>
              </a:ext>
            </a:extLst>
          </p:cNvPr>
          <p:cNvSpPr txBox="1"/>
          <p:nvPr/>
        </p:nvSpPr>
        <p:spPr>
          <a:xfrm>
            <a:off x="1356420" y="563868"/>
            <a:ext cx="950484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2800" b="1" dirty="0">
                <a:solidFill>
                  <a:srgbClr val="0060AA"/>
                </a:solidFill>
                <a:latin typeface="Rockwell" panose="02060603020205020403" pitchFamily="18" charset="0"/>
                <a:cs typeface="Times New Roman"/>
              </a:rPr>
              <a:t>Structured Framework for Documentation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6C6BD76-C234-7F1B-988F-D2F052DC5796}"/>
              </a:ext>
            </a:extLst>
          </p:cNvPr>
          <p:cNvGraphicFramePr/>
          <p:nvPr/>
        </p:nvGraphicFramePr>
        <p:xfrm>
          <a:off x="133901" y="1492499"/>
          <a:ext cx="4525888" cy="4013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6D488C-5A45-7569-A65E-B192EBEB9B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732" y="2824440"/>
          <a:ext cx="2743200" cy="3622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4541378" imgH="6423352" progId="Acrobat.Document.DC">
                  <p:embed/>
                </p:oleObj>
              </mc:Choice>
              <mc:Fallback>
                <p:oleObj name="Acrobat Document" r:id="rId10" imgW="4541378" imgH="6423352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79FE9E6E-9464-1644-2248-C70DED986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51732" y="2824440"/>
                        <a:ext cx="2743200" cy="3622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292D893-CC8F-97C3-209A-C1A1DF8989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3900" y="1086209"/>
          <a:ext cx="2518999" cy="3434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4533723" imgH="6415677" progId="Acrobat.Document.DC">
                  <p:embed/>
                </p:oleObj>
              </mc:Choice>
              <mc:Fallback>
                <p:oleObj name="Acrobat Document" r:id="rId12" imgW="4533723" imgH="6415677" progId="Acrobat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36BF7C27-5EF0-1B89-C503-3CCE60A500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93900" y="1086209"/>
                        <a:ext cx="2518999" cy="3434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239178C-6CF1-780A-1D35-CA6B89C887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32022" y="2798125"/>
          <a:ext cx="2928078" cy="359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4533723" imgH="6415677" progId="Acrobat.Document.DC">
                  <p:embed/>
                </p:oleObj>
              </mc:Choice>
              <mc:Fallback>
                <p:oleObj name="Acrobat Document" r:id="rId14" imgW="4533723" imgH="6415677" progId="Acrobat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8DBECED-6916-0B6C-978A-C6F09C6B44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232022" y="2798125"/>
                        <a:ext cx="2928078" cy="3590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471072E-37E3-C999-D30F-7BFA9CEEC410}"/>
              </a:ext>
            </a:extLst>
          </p:cNvPr>
          <p:cNvSpPr/>
          <p:nvPr/>
        </p:nvSpPr>
        <p:spPr>
          <a:xfrm>
            <a:off x="10861260" y="6003186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2410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3108" y="77094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81935" y="1108119"/>
            <a:ext cx="5741277" cy="26276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54628" y="640576"/>
            <a:ext cx="5395323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IQAC: Presentation Overview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9F5B2C39-6543-B615-2AA4-E3D995680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3706215"/>
              </p:ext>
            </p:extLst>
          </p:nvPr>
        </p:nvGraphicFramePr>
        <p:xfrm>
          <a:off x="699052" y="1396268"/>
          <a:ext cx="10985345" cy="4465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C508195-AD1F-AC0E-1C28-BCF2A3B22B8F}"/>
              </a:ext>
            </a:extLst>
          </p:cNvPr>
          <p:cNvSpPr/>
          <p:nvPr/>
        </p:nvSpPr>
        <p:spPr>
          <a:xfrm>
            <a:off x="10463645" y="5694218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2855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B364B-59A3-38D4-733F-5EECF4A25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EC46769-3F82-4BD3-A6A7-5E5DA9E6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8C56D2B-BE56-2AC2-901D-2132357C0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5F55DC-CF6D-EEFE-17A2-F2F9C8C6B7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75863-0BC6-0272-0803-5C7D285547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A4FB377-FD66-BFF6-E4C2-0EFB84621657}"/>
              </a:ext>
            </a:extLst>
          </p:cNvPr>
          <p:cNvSpPr txBox="1">
            <a:spLocks/>
          </p:cNvSpPr>
          <p:nvPr/>
        </p:nvSpPr>
        <p:spPr>
          <a:xfrm>
            <a:off x="576471" y="2085190"/>
            <a:ext cx="11092068" cy="280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26D6B-BD08-EDE1-AFC5-5A8393FD46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023" r="1203"/>
          <a:stretch/>
        </p:blipFill>
        <p:spPr>
          <a:xfrm>
            <a:off x="308389" y="3258905"/>
            <a:ext cx="6137172" cy="2780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CCB90-03F5-E8FF-7EE4-548E355E3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198" y="3362492"/>
            <a:ext cx="5373757" cy="26770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AB60B7-C583-3FA1-327D-A5C65A4E387A}"/>
              </a:ext>
            </a:extLst>
          </p:cNvPr>
          <p:cNvSpPr/>
          <p:nvPr/>
        </p:nvSpPr>
        <p:spPr>
          <a:xfrm>
            <a:off x="1104900" y="688257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12F23-F57C-D57F-AAE6-3595FACF48CA}"/>
              </a:ext>
            </a:extLst>
          </p:cNvPr>
          <p:cNvSpPr txBox="1"/>
          <p:nvPr/>
        </p:nvSpPr>
        <p:spPr>
          <a:xfrm>
            <a:off x="1356420" y="563868"/>
            <a:ext cx="950484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2800" b="1" dirty="0">
                <a:solidFill>
                  <a:srgbClr val="0060AA"/>
                </a:solidFill>
                <a:latin typeface="Rockwell" panose="02060603020205020403" pitchFamily="18" charset="0"/>
                <a:cs typeface="Times New Roman"/>
              </a:rPr>
              <a:t>Automation of Documentation Repository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64D915-421A-C3D8-57ED-FFC07B79C463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880AEDD-E46E-FBB8-C25A-749A132E598C}"/>
              </a:ext>
            </a:extLst>
          </p:cNvPr>
          <p:cNvSpPr/>
          <p:nvPr/>
        </p:nvSpPr>
        <p:spPr>
          <a:xfrm>
            <a:off x="3581400" y="1475509"/>
            <a:ext cx="5029200" cy="14665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EXPERENTIAL LEARNING CALENDARS PREPARED FOR EACH SEMESTER</a:t>
            </a:r>
          </a:p>
          <a:p>
            <a:pPr algn="ctr"/>
            <a:endParaRPr lang="en-IN" sz="2400" b="1" dirty="0"/>
          </a:p>
          <a:p>
            <a:pPr algn="ctr"/>
            <a:r>
              <a:rPr lang="en-IN" sz="2400" b="1" dirty="0"/>
              <a:t>INTERNAL AUDITS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E08D6D-5A32-446A-109F-3179146A56BF}"/>
              </a:ext>
            </a:extLst>
          </p:cNvPr>
          <p:cNvSpPr/>
          <p:nvPr/>
        </p:nvSpPr>
        <p:spPr>
          <a:xfrm>
            <a:off x="10795193" y="5977977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2061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CDCA7-C703-052D-5300-A6541C1E5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3D5EC0-B9F2-17E6-5418-8F6C88511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51642-D6C3-2441-0DCB-9C2509117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E1DED2-7114-9DCB-1E22-627B42FDD4FE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2E1243-F2CD-13CD-4495-53DB7D0FA518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19E185-8A1A-6B93-5BCC-2FA82C6DFD49}"/>
              </a:ext>
            </a:extLst>
          </p:cNvPr>
          <p:cNvSpPr txBox="1"/>
          <p:nvPr/>
        </p:nvSpPr>
        <p:spPr>
          <a:xfrm>
            <a:off x="1328146" y="687546"/>
            <a:ext cx="1085658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cs typeface="Times New Roman"/>
                <a:sym typeface="Times New Roman"/>
              </a:rPr>
              <a:t>Magazine and Newsletters0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8AAFB-2A7A-0E1F-5F83-025D8CC3833B}"/>
              </a:ext>
            </a:extLst>
          </p:cNvPr>
          <p:cNvSpPr txBox="1"/>
          <p:nvPr/>
        </p:nvSpPr>
        <p:spPr>
          <a:xfrm>
            <a:off x="563104" y="1719906"/>
            <a:ext cx="296197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University Annual Magazine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BBB6F-8837-CBD8-D239-8AA45823EF83}"/>
              </a:ext>
            </a:extLst>
          </p:cNvPr>
          <p:cNvSpPr txBox="1"/>
          <p:nvPr/>
        </p:nvSpPr>
        <p:spPr>
          <a:xfrm>
            <a:off x="4866748" y="1719906"/>
            <a:ext cx="320501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University Quarterly Newsletter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5355E-C655-805C-6CD1-32F1406996DA}"/>
              </a:ext>
            </a:extLst>
          </p:cNvPr>
          <p:cNvSpPr txBox="1"/>
          <p:nvPr/>
        </p:nvSpPr>
        <p:spPr>
          <a:xfrm>
            <a:off x="8787356" y="1728473"/>
            <a:ext cx="296197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School Quarterly Newsletter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DC6EE4-ED1F-0090-5790-227C0A5FF76B}"/>
              </a:ext>
            </a:extLst>
          </p:cNvPr>
          <p:cNvSpPr txBox="1"/>
          <p:nvPr/>
        </p:nvSpPr>
        <p:spPr>
          <a:xfrm>
            <a:off x="182756" y="5918204"/>
            <a:ext cx="4916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>
                <a:hlinkClick r:id="rId5"/>
              </a:rPr>
              <a:t>https://www.krmangalam.edu.in/happenings/magzine-reflections/</a:t>
            </a:r>
            <a:endParaRPr lang="en-IN" sz="1200" dirty="0"/>
          </a:p>
          <a:p>
            <a:endParaRPr lang="en-IN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B8E148-988E-7479-196D-42832D91A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372910"/>
            <a:ext cx="2369272" cy="33262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1940BA-017F-9B93-B899-E13850663BB7}"/>
              </a:ext>
            </a:extLst>
          </p:cNvPr>
          <p:cNvSpPr txBox="1"/>
          <p:nvPr/>
        </p:nvSpPr>
        <p:spPr>
          <a:xfrm>
            <a:off x="5001926" y="5893808"/>
            <a:ext cx="33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>
                <a:hlinkClick r:id="rId7"/>
              </a:rPr>
              <a:t>https://www.krmangalam.edu.in/krmu-times/</a:t>
            </a:r>
            <a:endParaRPr lang="en-IN" sz="1200" dirty="0"/>
          </a:p>
          <a:p>
            <a:endParaRPr lang="en-IN" sz="1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8652FD-699A-ED02-1718-E23EF7375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1109" y="2372910"/>
            <a:ext cx="2386720" cy="3421611"/>
          </a:xfrm>
          <a:prstGeom prst="rect">
            <a:avLst/>
          </a:prstGeom>
        </p:spPr>
      </p:pic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AC72EEA1-4EDD-6854-2A6C-0980AE5AC9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5409" y="2417512"/>
          <a:ext cx="2386720" cy="3377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4533723" imgH="6415677" progId="Acrobat.Document.DC">
                  <p:embed/>
                </p:oleObj>
              </mc:Choice>
              <mc:Fallback>
                <p:oleObj name="Acrobat Document" r:id="rId9" imgW="4533723" imgH="6415677" progId="Acrobat.Document.DC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C5902573-441F-A65C-F8B9-180322C042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05409" y="2417512"/>
                        <a:ext cx="2386720" cy="3377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EC0D071-B09B-E0CC-C2AA-D3885F752113}"/>
              </a:ext>
            </a:extLst>
          </p:cNvPr>
          <p:cNvSpPr txBox="1"/>
          <p:nvPr/>
        </p:nvSpPr>
        <p:spPr>
          <a:xfrm>
            <a:off x="8349296" y="5918204"/>
            <a:ext cx="3698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>
                <a:hlinkClick r:id="rId11"/>
              </a:rPr>
              <a:t>https://www.krmangalam.edu.in/school-of-humanities/</a:t>
            </a:r>
            <a:endParaRPr lang="en-IN" sz="1200" dirty="0"/>
          </a:p>
          <a:p>
            <a:endParaRPr lang="en-IN"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9B2B20-B2E8-8C20-A79D-DC5152736B51}"/>
              </a:ext>
            </a:extLst>
          </p:cNvPr>
          <p:cNvSpPr/>
          <p:nvPr/>
        </p:nvSpPr>
        <p:spPr>
          <a:xfrm>
            <a:off x="10993582" y="6186887"/>
            <a:ext cx="818292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031894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EF5-68CC-D049-E903-69D708A1E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6D02F-C567-581C-A6FE-9A02D6575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3C7E7D-F777-4506-5C0B-B04F44075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26" y="13854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E06226-265B-418D-0051-6B73DCBD71BC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9E43E7-C501-8313-6A0A-8FA814DA4D8D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D12A59-6D16-04D2-8C2C-2D92782B7972}"/>
              </a:ext>
            </a:extLst>
          </p:cNvPr>
          <p:cNvSpPr txBox="1"/>
          <p:nvPr/>
        </p:nvSpPr>
        <p:spPr>
          <a:xfrm>
            <a:off x="1292049" y="697409"/>
            <a:ext cx="107951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Governance, Leadership and Management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A1C0EB2-B0FC-8BF3-96A6-FCC75213FF34}"/>
              </a:ext>
            </a:extLst>
          </p:cNvPr>
          <p:cNvGraphicFramePr/>
          <p:nvPr/>
        </p:nvGraphicFramePr>
        <p:xfrm>
          <a:off x="1076626" y="1623836"/>
          <a:ext cx="10363313" cy="4425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7A0CB1A-C233-4E10-8A4B-10F677A51B25}"/>
              </a:ext>
            </a:extLst>
          </p:cNvPr>
          <p:cNvSpPr/>
          <p:nvPr/>
        </p:nvSpPr>
        <p:spPr>
          <a:xfrm>
            <a:off x="10663369" y="5993129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724632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5BDAE-8512-0FEE-7A73-D09860C9A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A2E279-5E2D-5238-D16A-8AB5979B8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C227DA-75BC-B80B-CA4B-9BBCCA6CF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73183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FCF2C6-5DA7-4260-21E0-F2B4E7479F60}"/>
              </a:ext>
            </a:extLst>
          </p:cNvPr>
          <p:cNvSpPr/>
          <p:nvPr/>
        </p:nvSpPr>
        <p:spPr>
          <a:xfrm>
            <a:off x="1153394" y="82154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CCBF49-4953-F939-7086-5A5D7D20546A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C3F233-DA0D-E7A3-7537-032D9AD325CD}"/>
              </a:ext>
            </a:extLst>
          </p:cNvPr>
          <p:cNvSpPr txBox="1"/>
          <p:nvPr/>
        </p:nvSpPr>
        <p:spPr>
          <a:xfrm>
            <a:off x="1404914" y="716119"/>
            <a:ext cx="1077981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Academic and Administrative Audits (AAA)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246A7D0-1493-01BF-8575-8412EF0061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59945" y="1415184"/>
          <a:ext cx="2144216" cy="3033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533723" imgH="6415677" progId="Acrobat.Document.DC">
                  <p:embed/>
                </p:oleObj>
              </mc:Choice>
              <mc:Fallback>
                <p:oleObj name="Acrobat Document" r:id="rId5" imgW="4533723" imgH="6415677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B220BAD-BAED-A407-D361-10FD2B2C0F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59945" y="1415184"/>
                        <a:ext cx="2144216" cy="3033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BBD42D1-35D0-E9BE-A8BD-763292ABE2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6626" y="3517821"/>
          <a:ext cx="2063751" cy="2920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4533723" imgH="6415677" progId="Acrobat.Document.DC">
                  <p:embed/>
                </p:oleObj>
              </mc:Choice>
              <mc:Fallback>
                <p:oleObj name="Acrobat Document" r:id="rId7" imgW="4533723" imgH="6415677" progId="Acrobat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90F0BB6E-A70D-7BE1-4207-D3799BD7AC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26626" y="3517821"/>
                        <a:ext cx="2063751" cy="2920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8F1F294-1535-462E-D7E0-1961C40E26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8229" y="1284664"/>
          <a:ext cx="2119947" cy="2999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4533723" imgH="6415677" progId="Acrobat.Document.DC">
                  <p:embed/>
                </p:oleObj>
              </mc:Choice>
              <mc:Fallback>
                <p:oleObj name="Acrobat Document" r:id="rId9" imgW="4533723" imgH="6415677" progId="Acrobat.Document.DC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0EE5E9F-F864-AED0-F7E3-A511A99F37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8229" y="1284664"/>
                        <a:ext cx="2119947" cy="2999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00526DDD-370C-FCE2-BF94-92C77C7358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3382" y="3470116"/>
          <a:ext cx="2039862" cy="2886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4533723" imgH="6415677" progId="Acrobat.Document.DC">
                  <p:embed/>
                </p:oleObj>
              </mc:Choice>
              <mc:Fallback>
                <p:oleObj name="Acrobat Document" r:id="rId11" imgW="4533723" imgH="6415677" progId="Acrobat.Document.DC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0D373E52-4E12-0300-FF60-8F802F1F38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93382" y="3470116"/>
                        <a:ext cx="2039862" cy="2886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C17B2837-6674-9669-4BFC-8F076B2E9C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150" y="1500722"/>
          <a:ext cx="2224681" cy="31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3" imgW="4533723" imgH="6415677" progId="Acrobat.Document.DC">
                  <p:embed/>
                </p:oleObj>
              </mc:Choice>
              <mc:Fallback>
                <p:oleObj name="Acrobat Document" r:id="rId13" imgW="4533723" imgH="6415677" progId="Acrobat.Document.DC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4EDB8E04-2ACC-820A-18FC-567506A1E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3150" y="1500722"/>
                        <a:ext cx="2224681" cy="314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5DC218D-9F87-0FDB-D2C9-0B47E5D8676A}"/>
              </a:ext>
            </a:extLst>
          </p:cNvPr>
          <p:cNvSpPr/>
          <p:nvPr/>
        </p:nvSpPr>
        <p:spPr>
          <a:xfrm>
            <a:off x="10463645" y="5694218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094195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15CCA-2F63-73BE-B3D6-9F8CC352F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337BF-7642-18A1-F8EF-A2DC6B654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BC4E6-5D27-906C-CDA8-379BBE084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5F830B-05A3-D0F9-EF7C-6267622F9471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E1C797-517D-42A7-5F1E-6ECAC39CA224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BF4282-E924-CEE1-F619-F0EF5C1D7EAF}"/>
              </a:ext>
            </a:extLst>
          </p:cNvPr>
          <p:cNvSpPr txBox="1"/>
          <p:nvPr/>
        </p:nvSpPr>
        <p:spPr>
          <a:xfrm>
            <a:off x="1335420" y="690676"/>
            <a:ext cx="1085658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Annual Reports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E6A3A50-DB87-F4DD-A692-95FA0AD2B8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116647"/>
              </p:ext>
            </p:extLst>
          </p:nvPr>
        </p:nvGraphicFramePr>
        <p:xfrm>
          <a:off x="232334" y="1247730"/>
          <a:ext cx="2317354" cy="3212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663440" imgH="6034898" progId="Acrobat.Document.DC">
                  <p:embed/>
                </p:oleObj>
              </mc:Choice>
              <mc:Fallback>
                <p:oleObj name="Acrobat Document" r:id="rId5" imgW="4663440" imgH="6034898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66A728C-ECE1-7E56-134E-B11AD55249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2334" y="1247730"/>
                        <a:ext cx="2317354" cy="3212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CF658D8-26C3-AA54-2C38-690DF9E44A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405343"/>
              </p:ext>
            </p:extLst>
          </p:nvPr>
        </p:nvGraphicFramePr>
        <p:xfrm>
          <a:off x="2782022" y="2376038"/>
          <a:ext cx="2151706" cy="3044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4533723" imgH="6415677" progId="Acrobat.Document.DC">
                  <p:embed/>
                </p:oleObj>
              </mc:Choice>
              <mc:Fallback>
                <p:oleObj name="Acrobat Document" r:id="rId7" imgW="4533723" imgH="6415677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3B605E2-D5D7-6C43-6667-7E0EB1A316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82022" y="2376038"/>
                        <a:ext cx="2151706" cy="3044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199E398-8A46-40DE-D635-BC0D3EFB0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468522"/>
              </p:ext>
            </p:extLst>
          </p:nvPr>
        </p:nvGraphicFramePr>
        <p:xfrm>
          <a:off x="5380650" y="1247730"/>
          <a:ext cx="1898032" cy="2456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4663440" imgH="6034898" progId="Acrobat.Document.DC">
                  <p:embed/>
                </p:oleObj>
              </mc:Choice>
              <mc:Fallback>
                <p:oleObj name="Acrobat Document" r:id="rId9" imgW="4663440" imgH="6034898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25789A3-FB96-8530-FDA7-082F89E68C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80650" y="1247730"/>
                        <a:ext cx="1898032" cy="2456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0F64CB7-81E1-4D56-6FFC-DE2D32314B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698166"/>
              </p:ext>
            </p:extLst>
          </p:nvPr>
        </p:nvGraphicFramePr>
        <p:xfrm>
          <a:off x="5593336" y="3737765"/>
          <a:ext cx="2151706" cy="2784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4663440" imgH="6034898" progId="Acrobat.Document.DC">
                  <p:embed/>
                </p:oleObj>
              </mc:Choice>
              <mc:Fallback>
                <p:oleObj name="Acrobat Document" r:id="rId11" imgW="4663440" imgH="6034898" progId="Acrobat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0503AF1-A6FC-69A9-6922-4BD7FA6BA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93336" y="3737765"/>
                        <a:ext cx="2151706" cy="2784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4B069C1-37F6-B766-2FD0-5F5276910D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485567"/>
              </p:ext>
            </p:extLst>
          </p:nvPr>
        </p:nvGraphicFramePr>
        <p:xfrm>
          <a:off x="9104592" y="1233612"/>
          <a:ext cx="1967479" cy="2546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3" imgW="4663440" imgH="6034898" progId="Acrobat.Document.DC">
                  <p:embed/>
                </p:oleObj>
              </mc:Choice>
              <mc:Fallback>
                <p:oleObj name="Acrobat Document" r:id="rId13" imgW="4663440" imgH="6034898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D41BFD4-7D29-4603-9FC5-B44E716AC4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104592" y="1233612"/>
                        <a:ext cx="1967479" cy="2546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213CD63-9B5B-6D7F-6BAD-729C681DD362}"/>
              </a:ext>
            </a:extLst>
          </p:cNvPr>
          <p:cNvSpPr txBox="1"/>
          <p:nvPr/>
        </p:nvSpPr>
        <p:spPr>
          <a:xfrm>
            <a:off x="-8121" y="5725157"/>
            <a:ext cx="4591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>
                <a:hlinkClick r:id="rId15"/>
              </a:rPr>
              <a:t>https://www.krmangalam.edu.in/mandatory-disclosures/</a:t>
            </a:r>
            <a:endParaRPr lang="en-IN" sz="1200" dirty="0"/>
          </a:p>
          <a:p>
            <a:endParaRPr lang="en-IN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4525FB-97C9-4829-2EBB-E58B494115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24783" y="3863575"/>
            <a:ext cx="2002281" cy="25460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047C3-79D6-7B73-B833-D6F7273A0A01}"/>
              </a:ext>
            </a:extLst>
          </p:cNvPr>
          <p:cNvSpPr/>
          <p:nvPr/>
        </p:nvSpPr>
        <p:spPr>
          <a:xfrm>
            <a:off x="10907527" y="5827756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886097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E660E-E405-287D-AB47-436B1F55C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349440-DEF7-4B22-F667-C2104F03F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01BD6-6F89-1017-2F44-EABE790BA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019BBC-B3F3-EBDC-E741-C843495399F4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6FF4CA-00A5-620C-5302-C3B8B8D77655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0842B14-DA0B-D53E-B841-72AB95814326}"/>
              </a:ext>
            </a:extLst>
          </p:cNvPr>
          <p:cNvSpPr txBox="1"/>
          <p:nvPr/>
        </p:nvSpPr>
        <p:spPr>
          <a:xfrm>
            <a:off x="1308916" y="690676"/>
            <a:ext cx="1085658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Strategic Plan 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8FDBD-FB5C-88DA-17B4-30B8A64F46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9" t="-2903" r="-1109" b="2903"/>
          <a:stretch/>
        </p:blipFill>
        <p:spPr>
          <a:xfrm>
            <a:off x="534075" y="1213896"/>
            <a:ext cx="3047325" cy="44144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911734-395E-6FCD-4C89-FDDC0627E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716" y="1394336"/>
            <a:ext cx="2929357" cy="42340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F09A8-AECC-BC0C-64C7-815502480665}"/>
              </a:ext>
            </a:extLst>
          </p:cNvPr>
          <p:cNvSpPr txBox="1"/>
          <p:nvPr/>
        </p:nvSpPr>
        <p:spPr>
          <a:xfrm>
            <a:off x="2085446" y="5727957"/>
            <a:ext cx="6177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hlinkClick r:id="rId7"/>
              </a:rPr>
              <a:t>https://www.krmangalam.edu.in/iqac/</a:t>
            </a:r>
            <a:endParaRPr lang="en-IN" dirty="0"/>
          </a:p>
          <a:p>
            <a:endParaRPr lang="en-I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1AC00E-60A3-BA76-AE9F-A8C07DF93E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7389" y="1554714"/>
            <a:ext cx="4077629" cy="2740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342F43-04B4-8D8D-FC85-AD78BC2BE4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817" y="4245271"/>
            <a:ext cx="3652871" cy="23483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EE6AA5-8BA3-257D-B683-936836DCE533}"/>
              </a:ext>
            </a:extLst>
          </p:cNvPr>
          <p:cNvSpPr/>
          <p:nvPr/>
        </p:nvSpPr>
        <p:spPr>
          <a:xfrm>
            <a:off x="11083427" y="5876378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930861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A6A18-00B8-D983-402A-801B1C6A6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2BA562-296D-6DC5-ECC2-014EF3278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56B49D-E225-400A-A1BE-A16947D406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BCF08A-6F92-651E-4DEC-70E63883E722}"/>
              </a:ext>
            </a:extLst>
          </p:cNvPr>
          <p:cNvSpPr/>
          <p:nvPr/>
        </p:nvSpPr>
        <p:spPr>
          <a:xfrm>
            <a:off x="1195538" y="884173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D366A6-A7B8-B68B-C378-0A357F6A0BA8}"/>
              </a:ext>
            </a:extLst>
          </p:cNvPr>
          <p:cNvCxnSpPr/>
          <p:nvPr/>
        </p:nvCxnSpPr>
        <p:spPr>
          <a:xfrm>
            <a:off x="1169576" y="1244446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C6F45B-5B13-345D-1657-745B086E92F0}"/>
              </a:ext>
            </a:extLst>
          </p:cNvPr>
          <p:cNvSpPr txBox="1"/>
          <p:nvPr/>
        </p:nvSpPr>
        <p:spPr>
          <a:xfrm>
            <a:off x="279542" y="5963335"/>
            <a:ext cx="6177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https://www.krmangalam.edu.in/pdfs/md/AISHE-2022-23.pdf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05DD0B-068D-0661-997F-D70CC866E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39" y="2390629"/>
            <a:ext cx="6597522" cy="3478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C340E5-8A3B-19D7-F424-C118852DB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766" y="1469509"/>
            <a:ext cx="2077100" cy="6960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63493E-06DE-8B40-7341-60A2610F6DF8}"/>
              </a:ext>
            </a:extLst>
          </p:cNvPr>
          <p:cNvSpPr txBox="1"/>
          <p:nvPr/>
        </p:nvSpPr>
        <p:spPr>
          <a:xfrm>
            <a:off x="1395071" y="781797"/>
            <a:ext cx="101140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AISHE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C24EBF-1DC5-A8E6-EDCC-E30F79B8C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213" y="1422679"/>
            <a:ext cx="3513453" cy="49099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0ACFEF-C99E-C652-0B9D-41DB5D8A61FA}"/>
              </a:ext>
            </a:extLst>
          </p:cNvPr>
          <p:cNvSpPr/>
          <p:nvPr/>
        </p:nvSpPr>
        <p:spPr>
          <a:xfrm>
            <a:off x="11005351" y="585705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705499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A2F1A-A420-977D-4E5A-DBBDBE9E5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8347AF-77D1-8342-574B-939DA7E4A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12E48C-F3AB-A739-569B-64B554997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1FE94F-B6A8-D9CF-03E2-5E98B8B70FB3}"/>
              </a:ext>
            </a:extLst>
          </p:cNvPr>
          <p:cNvSpPr/>
          <p:nvPr/>
        </p:nvSpPr>
        <p:spPr>
          <a:xfrm>
            <a:off x="1195538" y="884173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5CBE17-BBED-6A91-1A3B-456BB687E659}"/>
              </a:ext>
            </a:extLst>
          </p:cNvPr>
          <p:cNvCxnSpPr/>
          <p:nvPr/>
        </p:nvCxnSpPr>
        <p:spPr>
          <a:xfrm>
            <a:off x="1169576" y="1244446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F66E52-A8FA-3372-CFC7-A1B5B99D7F30}"/>
              </a:ext>
            </a:extLst>
          </p:cNvPr>
          <p:cNvSpPr txBox="1"/>
          <p:nvPr/>
        </p:nvSpPr>
        <p:spPr>
          <a:xfrm>
            <a:off x="411097" y="5926563"/>
            <a:ext cx="4469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hlinkClick r:id="rId5"/>
              </a:rPr>
              <a:t>https://www.krmangalam.edu.in/nirf-report/</a:t>
            </a:r>
            <a:endParaRPr lang="en-IN" dirty="0"/>
          </a:p>
          <a:p>
            <a:endParaRPr lang="en-IN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8506AD-2967-6EF4-928E-E7BE68759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54" y="2699179"/>
            <a:ext cx="6734691" cy="3152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86E119-65B0-AA00-7E26-9E0F92FCE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3638" y="1191612"/>
            <a:ext cx="4840864" cy="23874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CE1C6C-89B4-9051-01D2-83D6F581C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3926" y="3592698"/>
            <a:ext cx="5002637" cy="266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B3FB0D-5A53-8625-F138-3243ACC00D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800" y="1459812"/>
            <a:ext cx="1919430" cy="1140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895F6-5AB2-BABE-6D52-348E35D59291}"/>
              </a:ext>
            </a:extLst>
          </p:cNvPr>
          <p:cNvSpPr txBox="1"/>
          <p:nvPr/>
        </p:nvSpPr>
        <p:spPr>
          <a:xfrm>
            <a:off x="1395071" y="781797"/>
            <a:ext cx="101140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NIRF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F33C7-C5E5-9EE2-9A92-6B490380D5E7}"/>
              </a:ext>
            </a:extLst>
          </p:cNvPr>
          <p:cNvSpPr/>
          <p:nvPr/>
        </p:nvSpPr>
        <p:spPr>
          <a:xfrm>
            <a:off x="11057109" y="6076203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4156231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41A38-950C-91CA-2AFE-DEF8826BF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D52FE5-8326-FD70-7A99-BCD89906E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3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57664-B791-DEA9-2652-BA1258334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26" y="13854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49C416-6284-6202-6FD1-6B8C4122A591}"/>
              </a:ext>
            </a:extLst>
          </p:cNvPr>
          <p:cNvSpPr/>
          <p:nvPr/>
        </p:nvSpPr>
        <p:spPr>
          <a:xfrm>
            <a:off x="1228868" y="819377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8D20FA-DF6B-E708-AE48-ACEF67DB16F4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87FDA04-0169-4512-2EEF-779E65B5C6E2}"/>
              </a:ext>
            </a:extLst>
          </p:cNvPr>
          <p:cNvSpPr txBox="1"/>
          <p:nvPr/>
        </p:nvSpPr>
        <p:spPr>
          <a:xfrm>
            <a:off x="1480388" y="697409"/>
            <a:ext cx="1060685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Institutional Responsibilities and Best Practices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3215559-FAFF-2954-4B43-D2B7E3A90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3032964"/>
              </p:ext>
            </p:extLst>
          </p:nvPr>
        </p:nvGraphicFramePr>
        <p:xfrm>
          <a:off x="1076627" y="1378887"/>
          <a:ext cx="10383190" cy="501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0B21277-DE09-7E95-574F-F950972B5D7E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509763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9DE8C-82B4-00EF-6173-04984432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0C3B44-B45F-F29B-FD33-9E86E72BD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676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6F7044-02C6-BE87-DDC1-4AD44081A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E5E36F-182F-F065-B304-4161362052D2}"/>
              </a:ext>
            </a:extLst>
          </p:cNvPr>
          <p:cNvSpPr/>
          <p:nvPr/>
        </p:nvSpPr>
        <p:spPr>
          <a:xfrm>
            <a:off x="1122033" y="824102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E952B1-E3B8-880D-ED8F-E257091B8F0F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37E497-0513-87D0-5F34-82A9E11DC4C3}"/>
              </a:ext>
            </a:extLst>
          </p:cNvPr>
          <p:cNvSpPr txBox="1"/>
          <p:nvPr/>
        </p:nvSpPr>
        <p:spPr>
          <a:xfrm>
            <a:off x="1328146" y="785467"/>
            <a:ext cx="1039008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Initiatives: Conferences / Seminars / Workshops on Quality</a:t>
            </a:r>
            <a:endParaRPr lang="en-IN" sz="24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B5BB7E-5D95-2C5E-0C93-1CD80A041E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896563"/>
              </p:ext>
            </p:extLst>
          </p:nvPr>
        </p:nvGraphicFramePr>
        <p:xfrm>
          <a:off x="1649894" y="1455155"/>
          <a:ext cx="9869557" cy="4764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BAD513C-E156-D90A-F51F-C92C06379B27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8902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2309D-602C-F80B-178F-0E17EF7C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E231B9-B061-1298-D47E-7F4717AB7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71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DCDEEE-5124-A552-2FB3-039E3D3F9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806B08-7877-D169-99FB-201C9610747D}"/>
              </a:ext>
            </a:extLst>
          </p:cNvPr>
          <p:cNvSpPr/>
          <p:nvPr/>
        </p:nvSpPr>
        <p:spPr>
          <a:xfrm>
            <a:off x="1104900" y="66968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08B2D3-4C24-4836-B15C-847BBBF85437}"/>
              </a:ext>
            </a:extLst>
          </p:cNvPr>
          <p:cNvCxnSpPr/>
          <p:nvPr/>
        </p:nvCxnSpPr>
        <p:spPr>
          <a:xfrm>
            <a:off x="1104900" y="989112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AA91AC-865D-C3F1-133A-6429DB24A377}"/>
              </a:ext>
            </a:extLst>
          </p:cNvPr>
          <p:cNvSpPr txBox="1"/>
          <p:nvPr/>
        </p:nvSpPr>
        <p:spPr>
          <a:xfrm>
            <a:off x="1356420" y="494560"/>
            <a:ext cx="2949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Vision</a:t>
            </a:r>
            <a:endParaRPr lang="en-IN" sz="32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3A4164-F65B-4CD3-5EF2-BDF5F8EE7786}"/>
              </a:ext>
            </a:extLst>
          </p:cNvPr>
          <p:cNvSpPr txBox="1">
            <a:spLocks/>
          </p:cNvSpPr>
          <p:nvPr/>
        </p:nvSpPr>
        <p:spPr>
          <a:xfrm>
            <a:off x="702994" y="2899960"/>
            <a:ext cx="10578070" cy="282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To establish and maintain a culture of excellence in interdisciplinary education, research, and innovation by embedding quality assurance practices that support lifelong learning, employability, and socially responsible nation-building.</a:t>
            </a:r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DAACAC-500E-E687-993F-308924FCACED}"/>
              </a:ext>
            </a:extLst>
          </p:cNvPr>
          <p:cNvSpPr/>
          <p:nvPr/>
        </p:nvSpPr>
        <p:spPr>
          <a:xfrm>
            <a:off x="3977634" y="2119882"/>
            <a:ext cx="5009281" cy="6992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N" b="1" dirty="0">
                <a:latin typeface="Arial"/>
                <a:cs typeface="Arial"/>
              </a:rPr>
              <a:t>Establishment of IQAC: December 2017</a:t>
            </a:r>
            <a:endParaRPr lang="en-IN" b="1" dirty="0">
              <a:latin typeface="Arial"/>
              <a:ea typeface="Calibri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D85FD7-0137-0BC1-30B4-FCBF3D81F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952" y="1046360"/>
            <a:ext cx="2482096" cy="8746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6A7534-73EB-33F7-ED1A-28AFF733B56F}"/>
              </a:ext>
            </a:extLst>
          </p:cNvPr>
          <p:cNvSpPr/>
          <p:nvPr/>
        </p:nvSpPr>
        <p:spPr>
          <a:xfrm>
            <a:off x="10463645" y="5694218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691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85755-A233-35DC-2AEA-8676EC9E1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F44208-3859-75ED-32D4-CB4E4497A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676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7559FE-A1D5-B146-E8EC-8269866C1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BE6CB7-0C0D-AC2C-6282-D3B0A9D8C762}"/>
              </a:ext>
            </a:extLst>
          </p:cNvPr>
          <p:cNvSpPr/>
          <p:nvPr/>
        </p:nvSpPr>
        <p:spPr>
          <a:xfrm>
            <a:off x="1122033" y="824102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A4D3B4-FACD-215F-2612-A2DD038EF1CD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AB86FEC-D09E-A2D5-3DC6-7B7471277184}"/>
              </a:ext>
            </a:extLst>
          </p:cNvPr>
          <p:cNvSpPr txBox="1"/>
          <p:nvPr/>
        </p:nvSpPr>
        <p:spPr>
          <a:xfrm>
            <a:off x="1328146" y="785467"/>
            <a:ext cx="1039008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Initiatives: Conferences / Seminars / Workshops on Quality</a:t>
            </a:r>
            <a:endParaRPr lang="en-IN" sz="24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56E3E37-B9F0-ACB0-727C-E3214B688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2935380"/>
              </p:ext>
            </p:extLst>
          </p:nvPr>
        </p:nvGraphicFramePr>
        <p:xfrm>
          <a:off x="1649894" y="1455155"/>
          <a:ext cx="9869557" cy="4764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97E4AEB-B5D1-D4BF-962D-8991BEB45010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544082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33941-D29B-5A31-DB78-479DD0EE5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DA13EC-8B86-3D18-17CD-F5CBD9DF8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676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CC1097-27BA-CE2E-797B-97C5729B31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1C6B54-51C5-7671-66BB-8FEA986345F5}"/>
              </a:ext>
            </a:extLst>
          </p:cNvPr>
          <p:cNvSpPr/>
          <p:nvPr/>
        </p:nvSpPr>
        <p:spPr>
          <a:xfrm>
            <a:off x="1122033" y="824102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7389DC-27A7-5A8A-03D4-32E160AC9023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4781749-1E34-C53D-F279-BB072181EC99}"/>
              </a:ext>
            </a:extLst>
          </p:cNvPr>
          <p:cNvSpPr txBox="1"/>
          <p:nvPr/>
        </p:nvSpPr>
        <p:spPr>
          <a:xfrm>
            <a:off x="1328146" y="785467"/>
            <a:ext cx="1039008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Initiatives: Conferences / Seminars / Workshops on Quality</a:t>
            </a:r>
            <a:endParaRPr lang="en-IN" sz="24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47C15B3-3C59-B04C-228E-9DE4888DAC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827478"/>
              </p:ext>
            </p:extLst>
          </p:nvPr>
        </p:nvGraphicFramePr>
        <p:xfrm>
          <a:off x="1649894" y="1455155"/>
          <a:ext cx="9869557" cy="4764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2E8712F-E0EA-72F4-E9A6-8005E5D52439}"/>
              </a:ext>
            </a:extLst>
          </p:cNvPr>
          <p:cNvSpPr/>
          <p:nvPr/>
        </p:nvSpPr>
        <p:spPr>
          <a:xfrm>
            <a:off x="11067446" y="5845957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916001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C3578-1C84-7D72-FB02-42E0DAA61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07B89C-1E8A-4C98-8BE7-5A9989240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45493-C99F-3FC6-A5F8-DD641C06E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F42D80-6514-5C5E-3519-3C56F9F769D6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AF073B-6382-BE0B-A9C0-F5477A0DF60E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3D799FF-D3BE-3D98-307C-E2D8CE58314E}"/>
              </a:ext>
            </a:extLst>
          </p:cNvPr>
          <p:cNvSpPr txBox="1"/>
          <p:nvPr/>
        </p:nvSpPr>
        <p:spPr>
          <a:xfrm>
            <a:off x="1335420" y="752231"/>
            <a:ext cx="1085658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Initiatives: Collaborative Quality Initiatives with Other Institutions</a:t>
            </a:r>
            <a:endParaRPr lang="en-IN" sz="20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F079533-3871-DBA0-6A20-8765F0C3B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925329"/>
              </p:ext>
            </p:extLst>
          </p:nvPr>
        </p:nvGraphicFramePr>
        <p:xfrm>
          <a:off x="1544982" y="1316376"/>
          <a:ext cx="9537148" cy="490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BDE7422-332A-A149-4E00-C278E50AF83E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24617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DAFA3-FA88-47F5-01B2-99E75FF4C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139C34-B0BA-2FBF-7F23-839A407ED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6F1A9-DF6A-5E23-761B-A02B1DFB41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7CA358-AA1A-C5B7-1483-52E7CA90C9D9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F4FB9E-3933-A72D-F28D-289689E3482C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FC57F68-0F3F-AC48-9CFF-A1F8CF045281}"/>
              </a:ext>
            </a:extLst>
          </p:cNvPr>
          <p:cNvSpPr txBox="1"/>
          <p:nvPr/>
        </p:nvSpPr>
        <p:spPr>
          <a:xfrm>
            <a:off x="1335420" y="752231"/>
            <a:ext cx="1085658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Initiatives: Collaborative Quality Initiatives with Other Institutions</a:t>
            </a:r>
            <a:endParaRPr lang="en-IN" sz="20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DAE0452-60F3-88D3-E063-BF91F3A53E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8395411"/>
              </p:ext>
            </p:extLst>
          </p:nvPr>
        </p:nvGraphicFramePr>
        <p:xfrm>
          <a:off x="1335420" y="1317447"/>
          <a:ext cx="10005128" cy="4788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8C37AD7-6CB9-04B8-1B69-70F6E6DC42FF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9479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67779-C005-A234-79FF-A8EAB1278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59ABBC-8999-7673-4919-9AE936433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7081F3-7CE3-FE9F-732F-5A6E69561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A77E0C-7E5A-4B48-65FF-DBD1097BFBE3}"/>
              </a:ext>
            </a:extLst>
          </p:cNvPr>
          <p:cNvSpPr/>
          <p:nvPr/>
        </p:nvSpPr>
        <p:spPr>
          <a:xfrm>
            <a:off x="1076626" y="79026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EB1B6-B162-5DDF-DE74-413B68F8A2D9}"/>
              </a:ext>
            </a:extLst>
          </p:cNvPr>
          <p:cNvCxnSpPr/>
          <p:nvPr/>
        </p:nvCxnSpPr>
        <p:spPr>
          <a:xfrm>
            <a:off x="1230660" y="114813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246C12B-1BA1-1B80-4572-43176D0A4B7B}"/>
              </a:ext>
            </a:extLst>
          </p:cNvPr>
          <p:cNvSpPr txBox="1"/>
          <p:nvPr/>
        </p:nvSpPr>
        <p:spPr>
          <a:xfrm>
            <a:off x="1335420" y="752231"/>
            <a:ext cx="1085658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Initiatives: Collaborative Quality Initiatives with Other Institutions</a:t>
            </a:r>
            <a:endParaRPr lang="en-IN" sz="20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5E1D74F-914E-7DF8-0A29-19729A403A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2482898"/>
              </p:ext>
            </p:extLst>
          </p:nvPr>
        </p:nvGraphicFramePr>
        <p:xfrm>
          <a:off x="1335420" y="1317447"/>
          <a:ext cx="10005128" cy="4788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5282525-9DC3-0925-F647-C323E8C8508F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385674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566CA-FED8-9BCB-95BD-ECC8A16E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5D2131-248B-BE20-7F51-C4DAAA524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" y="117934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DD9448-02B7-C89F-3DEE-E9FB340DA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937E99-331B-9637-7C7A-D879E10048CB}"/>
              </a:ext>
            </a:extLst>
          </p:cNvPr>
          <p:cNvSpPr/>
          <p:nvPr/>
        </p:nvSpPr>
        <p:spPr>
          <a:xfrm>
            <a:off x="1055230" y="1181804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8EC9A6-7767-FA1C-70A1-66E44FC23398}"/>
              </a:ext>
            </a:extLst>
          </p:cNvPr>
          <p:cNvCxnSpPr/>
          <p:nvPr/>
        </p:nvCxnSpPr>
        <p:spPr>
          <a:xfrm>
            <a:off x="1321298" y="149600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D12CFF6-2453-1AF9-539A-9D14B7EA8D0C}"/>
              </a:ext>
            </a:extLst>
          </p:cNvPr>
          <p:cNvSpPr txBox="1"/>
          <p:nvPr/>
        </p:nvSpPr>
        <p:spPr>
          <a:xfrm>
            <a:off x="1239757" y="1143767"/>
            <a:ext cx="1011404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Initiatives: Orientation </a:t>
            </a:r>
            <a:r>
              <a:rPr lang="en-US" sz="1600" b="1" dirty="0" err="1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Programmes</a:t>
            </a:r>
            <a:r>
              <a:rPr lang="en-US" sz="16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 Conducted on Quality Issues for Teachers and Students</a:t>
            </a:r>
            <a:endParaRPr lang="en-IN" sz="16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D4DAA78-890F-A959-D20E-67B381D3E6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5252170"/>
              </p:ext>
            </p:extLst>
          </p:nvPr>
        </p:nvGraphicFramePr>
        <p:xfrm>
          <a:off x="1321297" y="1646941"/>
          <a:ext cx="9939737" cy="4685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A7E12E2-8310-62F4-A366-DD6E2D987CA7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3885966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FED8E-9760-2DAE-EF37-239B7861F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BEE1B6-9203-B894-944B-44F9A03F3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" y="117934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8D247A-6185-84E0-6D6D-2BD1C5851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7DB1A4-292C-DA18-AC59-9D0ACD804A48}"/>
              </a:ext>
            </a:extLst>
          </p:cNvPr>
          <p:cNvSpPr/>
          <p:nvPr/>
        </p:nvSpPr>
        <p:spPr>
          <a:xfrm>
            <a:off x="1055230" y="1181804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51D957-E877-2752-E4F5-0EFB5E3444D6}"/>
              </a:ext>
            </a:extLst>
          </p:cNvPr>
          <p:cNvCxnSpPr/>
          <p:nvPr/>
        </p:nvCxnSpPr>
        <p:spPr>
          <a:xfrm>
            <a:off x="1321298" y="149600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966EED4-DAB6-4E94-E85F-9009E37ED7EE}"/>
              </a:ext>
            </a:extLst>
          </p:cNvPr>
          <p:cNvSpPr txBox="1"/>
          <p:nvPr/>
        </p:nvSpPr>
        <p:spPr>
          <a:xfrm>
            <a:off x="1239757" y="1143767"/>
            <a:ext cx="1011404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Initiatives: Orientation </a:t>
            </a:r>
            <a:r>
              <a:rPr lang="en-US" sz="1600" b="1" dirty="0" err="1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Programmes</a:t>
            </a:r>
            <a:r>
              <a:rPr lang="en-US" sz="16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 Conducted on Quality Issues for Teachers and Students</a:t>
            </a:r>
            <a:endParaRPr lang="en-IN" sz="16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54CDD6F-F12A-C368-A2BB-F1BF9ED45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352040"/>
              </p:ext>
            </p:extLst>
          </p:nvPr>
        </p:nvGraphicFramePr>
        <p:xfrm>
          <a:off x="1321297" y="1646941"/>
          <a:ext cx="10032503" cy="4685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C230AC4-B7EA-962C-FF4E-53118387B885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730716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D1D2-6EDE-3ED7-1F7F-07555D3E7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4E2C20-F5C5-6723-D9B8-AC71279BC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" y="117934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0FCCC-2F19-DC99-4D9D-0516939689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85E974-6537-F173-A7ED-5CC140D4F86E}"/>
              </a:ext>
            </a:extLst>
          </p:cNvPr>
          <p:cNvSpPr/>
          <p:nvPr/>
        </p:nvSpPr>
        <p:spPr>
          <a:xfrm>
            <a:off x="1055230" y="1181804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100C33-A3F5-4B0A-3CCB-3D146702F1A3}"/>
              </a:ext>
            </a:extLst>
          </p:cNvPr>
          <p:cNvCxnSpPr/>
          <p:nvPr/>
        </p:nvCxnSpPr>
        <p:spPr>
          <a:xfrm>
            <a:off x="1321298" y="1496008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3CE7122-B9C1-D192-8DBD-70D0389D42DF}"/>
              </a:ext>
            </a:extLst>
          </p:cNvPr>
          <p:cNvSpPr txBox="1"/>
          <p:nvPr/>
        </p:nvSpPr>
        <p:spPr>
          <a:xfrm>
            <a:off x="1239757" y="1143767"/>
            <a:ext cx="1011404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Initiatives: 2023-24 &amp; 2024-25</a:t>
            </a:r>
            <a:endParaRPr lang="en-IN" sz="16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47F532-A21F-5091-FCA3-97F564B9B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756" y="1655185"/>
            <a:ext cx="3851490" cy="5051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008BE9-F1A5-A821-C40E-0512F4F49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808" y="1563346"/>
            <a:ext cx="3851490" cy="50674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084FF-F523-7358-1A4F-149FB05FE4E9}"/>
              </a:ext>
            </a:extLst>
          </p:cNvPr>
          <p:cNvSpPr/>
          <p:nvPr/>
        </p:nvSpPr>
        <p:spPr>
          <a:xfrm>
            <a:off x="11083850" y="601172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092057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626D0-A49B-9014-E447-CC71AE8D0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207C01-54C4-BC68-3945-8B4659DBD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0782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34DBE-3E84-0BC3-0663-4BE33E3AC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F29FAF-12F4-7F43-2900-C1AFE9E059E2}"/>
              </a:ext>
            </a:extLst>
          </p:cNvPr>
          <p:cNvSpPr/>
          <p:nvPr/>
        </p:nvSpPr>
        <p:spPr>
          <a:xfrm>
            <a:off x="1195538" y="884173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D51C32-E749-C986-8DA3-E36A51177491}"/>
              </a:ext>
            </a:extLst>
          </p:cNvPr>
          <p:cNvCxnSpPr/>
          <p:nvPr/>
        </p:nvCxnSpPr>
        <p:spPr>
          <a:xfrm>
            <a:off x="1169576" y="1244446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FB57496-1865-8D2D-AA0C-3BB81D97593E}"/>
              </a:ext>
            </a:extLst>
          </p:cNvPr>
          <p:cNvSpPr txBox="1"/>
          <p:nvPr/>
        </p:nvSpPr>
        <p:spPr>
          <a:xfrm>
            <a:off x="1395071" y="781797"/>
            <a:ext cx="101140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Audits: ISO Certifications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E50CA1-31E4-E3DB-E9FF-2DC428CD4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91" y="1312343"/>
            <a:ext cx="3612217" cy="4629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EA4A7A-7C88-A500-CAFE-75569BAB0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880" y="1341254"/>
            <a:ext cx="3253719" cy="4604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1EF2AB-769D-6094-38DA-6EFA3E6E34B6}"/>
              </a:ext>
            </a:extLst>
          </p:cNvPr>
          <p:cNvSpPr txBox="1"/>
          <p:nvPr/>
        </p:nvSpPr>
        <p:spPr>
          <a:xfrm>
            <a:off x="3784325" y="6028744"/>
            <a:ext cx="6276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hlinkClick r:id="rId7"/>
              </a:rPr>
              <a:t>https://www.krmangalam.edu.in/iqac/</a:t>
            </a:r>
            <a:endParaRPr lang="en-IN" dirty="0"/>
          </a:p>
          <a:p>
            <a:endParaRPr lang="en-I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07CE47-FD96-C52C-7F2A-DF6E032228DD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656170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26577-494F-64CF-8E99-78EBC6E30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E9EFFB-AA91-6738-EE47-20205D5AB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0782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4F805-606C-498D-7012-CF199B079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8210DD-5568-A706-C416-C642DCFC7EC0}"/>
              </a:ext>
            </a:extLst>
          </p:cNvPr>
          <p:cNvSpPr/>
          <p:nvPr/>
        </p:nvSpPr>
        <p:spPr>
          <a:xfrm>
            <a:off x="1195538" y="884173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39E7E9-FE3A-CE5F-F857-ABB63DEAA962}"/>
              </a:ext>
            </a:extLst>
          </p:cNvPr>
          <p:cNvCxnSpPr/>
          <p:nvPr/>
        </p:nvCxnSpPr>
        <p:spPr>
          <a:xfrm>
            <a:off x="1169576" y="1244446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C7B19E-4DF3-2B82-26E8-60108180801B}"/>
              </a:ext>
            </a:extLst>
          </p:cNvPr>
          <p:cNvSpPr txBox="1"/>
          <p:nvPr/>
        </p:nvSpPr>
        <p:spPr>
          <a:xfrm>
            <a:off x="1395071" y="781797"/>
            <a:ext cx="101140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Audits: Recognition Certificates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596371-4793-00ED-878F-61F2E4AF1698}"/>
              </a:ext>
            </a:extLst>
          </p:cNvPr>
          <p:cNvSpPr txBox="1"/>
          <p:nvPr/>
        </p:nvSpPr>
        <p:spPr>
          <a:xfrm>
            <a:off x="3477740" y="6076203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hlinkClick r:id="rId5"/>
              </a:rPr>
              <a:t>https://www.krmangalam.edu.in/iso-certification/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945F8-20B8-4C82-2125-98AC80396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058" y="1315091"/>
            <a:ext cx="3333941" cy="47510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DC2281-408C-DBC7-66E5-653ED4BBF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1678" y="1344083"/>
            <a:ext cx="3333941" cy="46715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C16631-8120-378A-D117-C3434DB7C8AE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83688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72E47-57F9-A995-8CC7-7C721A69B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224DFD-D142-BD90-1AD5-8F4438698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8BFFA-02AC-8601-D516-529B4AACF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1F9D0E-6AA2-E6D9-646E-E80A7306B955}"/>
              </a:ext>
            </a:extLst>
          </p:cNvPr>
          <p:cNvSpPr/>
          <p:nvPr/>
        </p:nvSpPr>
        <p:spPr>
          <a:xfrm>
            <a:off x="1104900" y="66968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79A60E-3094-427A-5B09-F11424C2848B}"/>
              </a:ext>
            </a:extLst>
          </p:cNvPr>
          <p:cNvCxnSpPr/>
          <p:nvPr/>
        </p:nvCxnSpPr>
        <p:spPr>
          <a:xfrm>
            <a:off x="1104900" y="989112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464BAC-B551-0ED8-37FD-3F417250697C}"/>
              </a:ext>
            </a:extLst>
          </p:cNvPr>
          <p:cNvSpPr txBox="1"/>
          <p:nvPr/>
        </p:nvSpPr>
        <p:spPr>
          <a:xfrm>
            <a:off x="1356420" y="473443"/>
            <a:ext cx="339746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Mission</a:t>
            </a:r>
            <a:endParaRPr lang="en-IN" sz="32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DB966830-2EC5-72E5-58F4-1B176D368956}"/>
              </a:ext>
            </a:extLst>
          </p:cNvPr>
          <p:cNvGraphicFramePr/>
          <p:nvPr/>
        </p:nvGraphicFramePr>
        <p:xfrm>
          <a:off x="811924" y="988457"/>
          <a:ext cx="10863255" cy="5372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F3FC89C-30A1-D340-6605-A9841C51D347}"/>
              </a:ext>
            </a:extLst>
          </p:cNvPr>
          <p:cNvSpPr/>
          <p:nvPr/>
        </p:nvSpPr>
        <p:spPr>
          <a:xfrm>
            <a:off x="10463645" y="5694218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4618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45C9B-3B8B-91CB-BED1-E2DEFBC9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87425F-979C-582F-23B2-988017E0C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0782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61E5A-3AE2-209D-C98F-E50C015C44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264384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AA1E77-131B-D56F-8C51-928A4722A287}"/>
              </a:ext>
            </a:extLst>
          </p:cNvPr>
          <p:cNvSpPr/>
          <p:nvPr/>
        </p:nvSpPr>
        <p:spPr>
          <a:xfrm>
            <a:off x="1195538" y="884173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E6EFC7-BFAF-645C-0BAF-27C5A506C870}"/>
              </a:ext>
            </a:extLst>
          </p:cNvPr>
          <p:cNvCxnSpPr/>
          <p:nvPr/>
        </p:nvCxnSpPr>
        <p:spPr>
          <a:xfrm>
            <a:off x="1169576" y="1244446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0C21F9B-B8C0-BD5C-4455-0FB81A4E7DF3}"/>
              </a:ext>
            </a:extLst>
          </p:cNvPr>
          <p:cNvSpPr txBox="1"/>
          <p:nvPr/>
        </p:nvSpPr>
        <p:spPr>
          <a:xfrm>
            <a:off x="1395071" y="781797"/>
            <a:ext cx="101140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Audits: Recognition Certificates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84DC03-1821-D58A-C1B7-FC2B31A0AD82}"/>
              </a:ext>
            </a:extLst>
          </p:cNvPr>
          <p:cNvSpPr txBox="1"/>
          <p:nvPr/>
        </p:nvSpPr>
        <p:spPr>
          <a:xfrm>
            <a:off x="3707763" y="6111114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hlinkClick r:id="rId5"/>
              </a:rPr>
              <a:t>https://www.krmangalam.edu.in/iso-certification/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30D3E-87BF-4AB6-F294-7FF94EFC2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576" y="1305017"/>
            <a:ext cx="3497393" cy="48693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17738E-A698-DD40-DBEA-B366DE68D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6443" y="1324733"/>
            <a:ext cx="3462016" cy="48693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B65CE8-FD03-4581-8E9A-F6E9FF849F4F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774252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C002F-E0EA-51DE-DA37-ABB5EAF84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4D6239-3086-A406-D1E1-024B7C70A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95F0A-4A2F-406A-0D05-B5B8171DC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06ED69-E98E-012B-DCE8-90CD2BA9A1F3}"/>
              </a:ext>
            </a:extLst>
          </p:cNvPr>
          <p:cNvSpPr/>
          <p:nvPr/>
        </p:nvSpPr>
        <p:spPr>
          <a:xfrm>
            <a:off x="501163" y="705719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2DC5B6-FFA4-1972-0E56-CFBBCED8FCFF}"/>
              </a:ext>
            </a:extLst>
          </p:cNvPr>
          <p:cNvCxnSpPr>
            <a:cxnSpLocks/>
          </p:cNvCxnSpPr>
          <p:nvPr/>
        </p:nvCxnSpPr>
        <p:spPr>
          <a:xfrm>
            <a:off x="501163" y="1162720"/>
            <a:ext cx="9867900" cy="40643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BCD866-E27D-23B6-949E-712F745CBB33}"/>
              </a:ext>
            </a:extLst>
          </p:cNvPr>
          <p:cNvSpPr txBox="1"/>
          <p:nvPr/>
        </p:nvSpPr>
        <p:spPr>
          <a:xfrm>
            <a:off x="752683" y="606127"/>
            <a:ext cx="1089016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Conclusion: Role of IQAC in Fostering Quality Enhancement 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BF242D-F0DA-ED06-58F4-A24A90C66B09}"/>
              </a:ext>
            </a:extLst>
          </p:cNvPr>
          <p:cNvSpPr txBox="1">
            <a:spLocks/>
          </p:cNvSpPr>
          <p:nvPr/>
        </p:nvSpPr>
        <p:spPr>
          <a:xfrm>
            <a:off x="629478" y="1573887"/>
            <a:ext cx="10578070" cy="4458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50000"/>
              </a:lnSpc>
            </a:pPr>
            <a:endParaRPr lang="en-IN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CB55956-D4DD-B757-9F35-AA8458CFD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6" y="1459735"/>
            <a:ext cx="10760934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5853EA-2D68-5ABD-8B09-2ABE6EF60860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599612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12FC6-7863-716F-8F95-4C02EBA0E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50EE43-F09A-B62F-8C68-29E812110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A1DBE-B1AC-0BE4-EBEC-95E950E91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808976-7107-51AA-29ED-0E1C302F13D1}"/>
              </a:ext>
            </a:extLst>
          </p:cNvPr>
          <p:cNvSpPr/>
          <p:nvPr/>
        </p:nvSpPr>
        <p:spPr>
          <a:xfrm>
            <a:off x="1104900" y="66968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4B20AA-E53C-E559-A2D7-FB9C34D12BFE}"/>
              </a:ext>
            </a:extLst>
          </p:cNvPr>
          <p:cNvCxnSpPr/>
          <p:nvPr/>
        </p:nvCxnSpPr>
        <p:spPr>
          <a:xfrm>
            <a:off x="1104900" y="989112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369AA01-F066-AC73-F78D-F69DC6D7992B}"/>
              </a:ext>
            </a:extLst>
          </p:cNvPr>
          <p:cNvSpPr txBox="1"/>
          <p:nvPr/>
        </p:nvSpPr>
        <p:spPr>
          <a:xfrm>
            <a:off x="1356420" y="473443"/>
            <a:ext cx="355078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Future Roadmap</a:t>
            </a:r>
            <a:endParaRPr lang="en-IN" sz="32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038D79-D0B2-F421-244F-4FC881A13DE2}"/>
              </a:ext>
            </a:extLst>
          </p:cNvPr>
          <p:cNvSpPr txBox="1">
            <a:spLocks/>
          </p:cNvSpPr>
          <p:nvPr/>
        </p:nvSpPr>
        <p:spPr>
          <a:xfrm>
            <a:off x="629478" y="1573887"/>
            <a:ext cx="10578070" cy="44584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IN" dirty="0"/>
              <a:t>Enhancement in the number of Training Programmes on Quality Aspects for the faculty and staff.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IN" dirty="0"/>
              <a:t>Publishing a University Journal of Multi-Disciplinary Studies in academic session 2025-26 and getting it listed in UGC- Care List by academic session 2026-27.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IN" dirty="0"/>
              <a:t>Developing a Manual on Professional Standards for Teachers of K.R Mangalam University according to National Professional Standards for Teachers (NPST) developed by NCTE in session 2025-26.</a:t>
            </a:r>
            <a:endParaRPr lang="en-IN" dirty="0">
              <a:ea typeface="Calibri"/>
              <a:cs typeface="Calibri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IN" dirty="0"/>
              <a:t>Securing an improved University NIRF ranking by session 2025-26.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IN" dirty="0"/>
              <a:t>Applying and Securing various prestigious rankings and recognitions in a phased manner.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50000"/>
              </a:lnSpc>
            </a:pPr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3052D5-DFA0-ED81-F7EA-2EE0480A124E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2914911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896E5-E7EE-B184-2CD7-C42F199C4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3FAB4F-C46C-1B87-C613-ED45618CA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C6C38-E563-2584-2AB4-94FA7440D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834047-AB2D-198C-169A-635484017EE7}"/>
              </a:ext>
            </a:extLst>
          </p:cNvPr>
          <p:cNvSpPr/>
          <p:nvPr/>
        </p:nvSpPr>
        <p:spPr>
          <a:xfrm>
            <a:off x="629478" y="704275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B54EB2-BB89-9D47-80F9-C8EBAE7B79DD}"/>
              </a:ext>
            </a:extLst>
          </p:cNvPr>
          <p:cNvCxnSpPr>
            <a:cxnSpLocks/>
          </p:cNvCxnSpPr>
          <p:nvPr/>
        </p:nvCxnSpPr>
        <p:spPr>
          <a:xfrm>
            <a:off x="629478" y="1144976"/>
            <a:ext cx="9470486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840E833-D221-5CAB-E42B-57D8F30D7DD5}"/>
              </a:ext>
            </a:extLst>
          </p:cNvPr>
          <p:cNvSpPr txBox="1"/>
          <p:nvPr/>
        </p:nvSpPr>
        <p:spPr>
          <a:xfrm>
            <a:off x="880998" y="660122"/>
            <a:ext cx="939180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Incremental Improvement Targets (Post-Accreditation)</a:t>
            </a:r>
            <a:endParaRPr lang="en-IN" sz="24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F9D120-C87E-3717-5008-B6DC03AAC369}"/>
              </a:ext>
            </a:extLst>
          </p:cNvPr>
          <p:cNvSpPr txBox="1">
            <a:spLocks/>
          </p:cNvSpPr>
          <p:nvPr/>
        </p:nvSpPr>
        <p:spPr>
          <a:xfrm>
            <a:off x="629478" y="1573887"/>
            <a:ext cx="10578070" cy="4458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50000"/>
              </a:lnSpc>
            </a:pP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560363-89C6-47CC-BBDA-29C235871EE4}"/>
              </a:ext>
            </a:extLst>
          </p:cNvPr>
          <p:cNvSpPr txBox="1"/>
          <p:nvPr/>
        </p:nvSpPr>
        <p:spPr>
          <a:xfrm>
            <a:off x="457200" y="1550697"/>
            <a:ext cx="11336481" cy="6495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600" b="1" dirty="0"/>
              <a:t>Curriculum Enhancement</a:t>
            </a:r>
            <a:r>
              <a:rPr lang="en-IN" sz="2600" dirty="0"/>
              <a:t>: </a:t>
            </a:r>
            <a:r>
              <a:rPr lang="en-US" sz="2600" dirty="0"/>
              <a:t>Review &amp; Revise 100% curricula every 3 years with industry and academic feedback.</a:t>
            </a:r>
            <a:endParaRPr lang="en-IN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600" b="1" dirty="0"/>
              <a:t>Teaching-Learning Reforms</a:t>
            </a:r>
            <a:r>
              <a:rPr lang="en-IN" sz="2600" dirty="0"/>
              <a:t>: </a:t>
            </a:r>
            <a:r>
              <a:rPr lang="en-US" sz="2600" dirty="0"/>
              <a:t>Ensure 100% faculty undergo annual training in OBE, blended learning, and digital tools, Automation of Mentoring Records Digitally, Develop e-content for 60% of all courses and upload to LMS or institutional repository.</a:t>
            </a:r>
            <a:endParaRPr lang="en-IN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600" b="1" dirty="0"/>
              <a:t>Research Innovation and Extension</a:t>
            </a:r>
            <a:r>
              <a:rPr lang="en-IN" sz="2600" dirty="0"/>
              <a:t>: </a:t>
            </a:r>
            <a:r>
              <a:rPr lang="en-US" sz="2600" dirty="0"/>
              <a:t>Increase Scopus/UGC-CARE indexed publications by 15–20% per year.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600" b="1" dirty="0"/>
              <a:t>Infrastructure &amp; Learning Resources</a:t>
            </a:r>
            <a:r>
              <a:rPr lang="en-IN" sz="2600" dirty="0"/>
              <a:t>: </a:t>
            </a:r>
            <a:r>
              <a:rPr lang="en-US" sz="2600" dirty="0"/>
              <a:t>Ensure annual library enrichment with minimum 10% growth in e-resources.</a:t>
            </a:r>
            <a:endParaRPr lang="en-IN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IN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IN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IN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753BF8-4291-293B-BDE7-9A2C45A27FB6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799016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CCD41-D2BF-5EA7-DC47-6E92928EF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C02373-CC9F-60A4-974D-649C3901B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3C6E1-2FDD-06DB-7F29-D037ED93A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9EE3E0-2D6C-D2C8-EFBC-91F35431B6FF}"/>
              </a:ext>
            </a:extLst>
          </p:cNvPr>
          <p:cNvSpPr/>
          <p:nvPr/>
        </p:nvSpPr>
        <p:spPr>
          <a:xfrm>
            <a:off x="629478" y="704275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371E63-CE55-41CA-56F7-96844ADD9DC0}"/>
              </a:ext>
            </a:extLst>
          </p:cNvPr>
          <p:cNvCxnSpPr>
            <a:cxnSpLocks/>
          </p:cNvCxnSpPr>
          <p:nvPr/>
        </p:nvCxnSpPr>
        <p:spPr>
          <a:xfrm>
            <a:off x="629478" y="1144976"/>
            <a:ext cx="9470486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B7A14C1-8AFF-7108-E7FD-4854E1F75FCD}"/>
              </a:ext>
            </a:extLst>
          </p:cNvPr>
          <p:cNvSpPr txBox="1"/>
          <p:nvPr/>
        </p:nvSpPr>
        <p:spPr>
          <a:xfrm>
            <a:off x="880998" y="660122"/>
            <a:ext cx="939180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Incremental Improvement Targets (Post-Accreditation)</a:t>
            </a:r>
            <a:endParaRPr lang="en-IN" sz="24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887B6F-4531-10BD-16A5-05084537EADD}"/>
              </a:ext>
            </a:extLst>
          </p:cNvPr>
          <p:cNvSpPr txBox="1">
            <a:spLocks/>
          </p:cNvSpPr>
          <p:nvPr/>
        </p:nvSpPr>
        <p:spPr>
          <a:xfrm>
            <a:off x="629478" y="1573887"/>
            <a:ext cx="10578070" cy="4458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IN" dirty="0"/>
          </a:p>
          <a:p>
            <a:pPr algn="just">
              <a:lnSpc>
                <a:spcPct val="150000"/>
              </a:lnSpc>
            </a:pP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0D134-3A19-2A45-02ED-E5DD84333CAE}"/>
              </a:ext>
            </a:extLst>
          </p:cNvPr>
          <p:cNvSpPr txBox="1"/>
          <p:nvPr/>
        </p:nvSpPr>
        <p:spPr>
          <a:xfrm>
            <a:off x="488373" y="1329811"/>
            <a:ext cx="11242963" cy="5370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600" b="1" dirty="0"/>
              <a:t>Student Support &amp; Progression</a:t>
            </a:r>
            <a:r>
              <a:rPr lang="en-IN" sz="2600" dirty="0"/>
              <a:t>: </a:t>
            </a:r>
            <a:r>
              <a:rPr lang="en-US" sz="2600" dirty="0"/>
              <a:t>Set up a career readiness program reaching 100% final-year students annually, </a:t>
            </a:r>
            <a:r>
              <a:rPr lang="en-IN" sz="2600" dirty="0"/>
              <a:t>Review and update Strategic Plan KPIs annually with mid-year progress reports.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600" b="1" dirty="0"/>
              <a:t>Governance, Leadership, and Management</a:t>
            </a:r>
            <a:r>
              <a:rPr lang="en-IN" sz="2600" dirty="0"/>
              <a:t>: </a:t>
            </a:r>
            <a:r>
              <a:rPr lang="en-US" sz="2600" dirty="0"/>
              <a:t>Conduct internal academic and administrative audits every semester.</a:t>
            </a:r>
            <a:endParaRPr lang="en-IN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600" dirty="0"/>
              <a:t>Institutional Values &amp; Best Practices: </a:t>
            </a:r>
            <a:r>
              <a:rPr lang="en-US" sz="2600" dirty="0"/>
              <a:t>Document and implement 2 new best practices per year with measurable outcomes, Ensure 100% faculty and student participation in environmental and gender equity drives, Become a green, paperless, and digitally inclusive campus by 2027.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IN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IN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6BE6D8-F99A-E970-EBE2-17CE6D197842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253769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4477F-5AA7-E7BD-DF06-B34785136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A591956-D81C-DD00-B312-25DFED4F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BB8627-2BE3-03BB-BDC4-F9EDAB7FD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53F94B-6C82-F0D7-5CCE-794479FFC19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C4D49-17F6-09AA-0DA6-B57EDBFC7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7836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2945CE-8AE8-2F84-74B7-6F1FEDE20596}"/>
              </a:ext>
            </a:extLst>
          </p:cNvPr>
          <p:cNvSpPr txBox="1">
            <a:spLocks/>
          </p:cNvSpPr>
          <p:nvPr/>
        </p:nvSpPr>
        <p:spPr>
          <a:xfrm>
            <a:off x="576471" y="2085190"/>
            <a:ext cx="11092068" cy="280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AF5B7-DC84-E5CF-B6A1-C04EC40E90C8}"/>
              </a:ext>
            </a:extLst>
          </p:cNvPr>
          <p:cNvSpPr txBox="1"/>
          <p:nvPr/>
        </p:nvSpPr>
        <p:spPr>
          <a:xfrm>
            <a:off x="1245843" y="2512700"/>
            <a:ext cx="9753323" cy="1754326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lvl="0" algn="ctr"/>
            <a:endParaRPr lang="en-IN" sz="3600" b="1" dirty="0">
              <a:solidFill>
                <a:schemeClr val="tx1"/>
              </a:solidFill>
            </a:endParaRPr>
          </a:p>
          <a:p>
            <a:pPr lvl="0" algn="ctr"/>
            <a:r>
              <a:rPr lang="en-IN" sz="3600" b="1" dirty="0">
                <a:solidFill>
                  <a:schemeClr val="tx1"/>
                </a:solidFill>
              </a:rPr>
              <a:t>Thank You</a:t>
            </a:r>
          </a:p>
          <a:p>
            <a:pPr lvl="0" algn="ctr"/>
            <a:endParaRPr lang="en-IN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5F1CF0-68C9-3A52-3E3F-554AC69EBE6E}"/>
              </a:ext>
            </a:extLst>
          </p:cNvPr>
          <p:cNvSpPr/>
          <p:nvPr/>
        </p:nvSpPr>
        <p:spPr>
          <a:xfrm>
            <a:off x="10967460" y="5869645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4237871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0A659-1960-1220-4A56-66A460AFA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67E23C-1625-A45F-E5C8-D08229AC1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76" y="-136525"/>
            <a:ext cx="12229475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8EC293-2A73-B8CE-9216-71798409B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839400" cy="6678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F571F9-D326-B6BE-3850-568E432F50C8}"/>
              </a:ext>
            </a:extLst>
          </p:cNvPr>
          <p:cNvSpPr/>
          <p:nvPr/>
        </p:nvSpPr>
        <p:spPr>
          <a:xfrm>
            <a:off x="425537" y="67115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DDD883-2E68-3A82-65B0-2F462440E3E8}"/>
              </a:ext>
            </a:extLst>
          </p:cNvPr>
          <p:cNvCxnSpPr/>
          <p:nvPr/>
        </p:nvCxnSpPr>
        <p:spPr>
          <a:xfrm>
            <a:off x="471054" y="993724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26555F5-7753-E860-0061-534065C4951C}"/>
              </a:ext>
            </a:extLst>
          </p:cNvPr>
          <p:cNvSpPr txBox="1"/>
          <p:nvPr/>
        </p:nvSpPr>
        <p:spPr>
          <a:xfrm>
            <a:off x="677057" y="551160"/>
            <a:ext cx="710143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Quality Policy and Strategic Objectives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A39B8A2-A184-4A05-072A-C4F23766BB9D}"/>
              </a:ext>
            </a:extLst>
          </p:cNvPr>
          <p:cNvSpPr txBox="1">
            <a:spLocks/>
          </p:cNvSpPr>
          <p:nvPr/>
        </p:nvSpPr>
        <p:spPr>
          <a:xfrm>
            <a:off x="6048224" y="1237170"/>
            <a:ext cx="5620767" cy="4911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/>
              <a:t> To design systems and processes to enhance academic and administrative quality.</a:t>
            </a:r>
            <a:endParaRPr lang="en-US" sz="2400" dirty="0"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/>
              <a:t> To execute and oversee academic and administrative initiatives aimed at improving  quality.</a:t>
            </a:r>
            <a:endParaRPr lang="en-US" sz="2400" dirty="0"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/>
              <a:t> To act as the nodal agency for coordinating and documenting all activities related to quality assurance, enhancement and sustenance.</a:t>
            </a:r>
            <a:endParaRPr lang="en-US" sz="2400" dirty="0"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/>
              <a:t> To encourage practices that nurture a culture of quality within the institution.</a:t>
            </a:r>
            <a:endParaRPr lang="en-IN" sz="24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Content Placeholder 5" descr="A close-up of a document&#10;&#10;AI-generated content may be incorrect.">
            <a:extLst>
              <a:ext uri="{FF2B5EF4-FFF2-40B4-BE49-F238E27FC236}">
                <a16:creationId xmlns:a16="http://schemas.microsoft.com/office/drawing/2014/main" id="{349DAB0D-E54B-1883-9435-186EFBA7F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94" y="1041327"/>
            <a:ext cx="4117660" cy="52343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35E0FF-B5B5-0A0D-6BB8-DC6D2FAFBA32}"/>
              </a:ext>
            </a:extLst>
          </p:cNvPr>
          <p:cNvSpPr/>
          <p:nvPr/>
        </p:nvSpPr>
        <p:spPr>
          <a:xfrm>
            <a:off x="10463645" y="5694218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0546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F1ADD-E789-C425-04FF-8A258F4EA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861B88-794D-D1CE-0D12-011D02566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046831-A18D-860B-AF82-855B1CA0E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346534-63A0-F770-1DA0-0CA77EAD197D}"/>
              </a:ext>
            </a:extLst>
          </p:cNvPr>
          <p:cNvSpPr/>
          <p:nvPr/>
        </p:nvSpPr>
        <p:spPr>
          <a:xfrm>
            <a:off x="1104900" y="482816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A69532-087D-412F-E9B1-0B7A1C101ACC}"/>
              </a:ext>
            </a:extLst>
          </p:cNvPr>
          <p:cNvCxnSpPr>
            <a:cxnSpLocks/>
          </p:cNvCxnSpPr>
          <p:nvPr/>
        </p:nvCxnSpPr>
        <p:spPr>
          <a:xfrm>
            <a:off x="1104900" y="806852"/>
            <a:ext cx="5082208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20FFAF-0B31-AD45-E67D-4A70F5839B78}"/>
              </a:ext>
            </a:extLst>
          </p:cNvPr>
          <p:cNvSpPr txBox="1"/>
          <p:nvPr/>
        </p:nvSpPr>
        <p:spPr>
          <a:xfrm>
            <a:off x="1277311" y="398220"/>
            <a:ext cx="505225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Composition of IQAC 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14F86E-8D3A-7D44-D532-B667B86144D1}"/>
              </a:ext>
            </a:extLst>
          </p:cNvPr>
          <p:cNvSpPr txBox="1">
            <a:spLocks/>
          </p:cNvSpPr>
          <p:nvPr/>
        </p:nvSpPr>
        <p:spPr>
          <a:xfrm>
            <a:off x="717615" y="1439198"/>
            <a:ext cx="10756770" cy="3717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7C69F1-53D0-0800-F8A0-49EA055AD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667529"/>
              </p:ext>
            </p:extLst>
          </p:nvPr>
        </p:nvGraphicFramePr>
        <p:xfrm>
          <a:off x="197427" y="921440"/>
          <a:ext cx="11566321" cy="569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17906">
                  <a:extLst>
                    <a:ext uri="{9D8B030D-6E8A-4147-A177-3AD203B41FA5}">
                      <a16:colId xmlns:a16="http://schemas.microsoft.com/office/drawing/2014/main" val="2704077822"/>
                    </a:ext>
                  </a:extLst>
                </a:gridCol>
                <a:gridCol w="7948415">
                  <a:extLst>
                    <a:ext uri="{9D8B030D-6E8A-4147-A177-3AD203B41FA5}">
                      <a16:colId xmlns:a16="http://schemas.microsoft.com/office/drawing/2014/main" val="952240318"/>
                    </a:ext>
                  </a:extLst>
                </a:gridCol>
              </a:tblGrid>
              <a:tr h="301747">
                <a:tc>
                  <a:txBody>
                    <a:bodyPr/>
                    <a:lstStyle/>
                    <a:p>
                      <a:r>
                        <a:rPr lang="en-IN" sz="1600" b="1" dirty="0"/>
                        <a:t>Chairperson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Prof. Raghuvir Singh, </a:t>
                      </a:r>
                      <a:r>
                        <a:rPr lang="en-IN" sz="16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Vice-Chancellor 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903981"/>
                  </a:ext>
                </a:extLst>
              </a:tr>
              <a:tr h="301747">
                <a:tc>
                  <a:txBody>
                    <a:bodyPr/>
                    <a:lstStyle/>
                    <a:p>
                      <a:r>
                        <a:rPr lang="en-IN" sz="1600" b="1" dirty="0"/>
                        <a:t>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Prof. Tania Gupta, Dean, School of Education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91357"/>
                  </a:ext>
                </a:extLst>
              </a:tr>
              <a:tr h="301747">
                <a:tc>
                  <a:txBody>
                    <a:bodyPr/>
                    <a:lstStyle/>
                    <a:p>
                      <a:r>
                        <a:rPr lang="en-IN" sz="1600" b="1" dirty="0"/>
                        <a:t>Additional Director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Dr. Deepak Jain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94894"/>
                  </a:ext>
                </a:extLst>
              </a:tr>
              <a:tr h="301747">
                <a:tc>
                  <a:txBody>
                    <a:bodyPr/>
                    <a:lstStyle/>
                    <a:p>
                      <a:r>
                        <a:rPr lang="en-IN" sz="1600" b="1" dirty="0"/>
                        <a:t>Coordinator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Dr. Shikha Dutt Sharma, Assistant Professor, School of Humanities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505360"/>
                  </a:ext>
                </a:extLst>
              </a:tr>
              <a:tr h="1399010">
                <a:tc>
                  <a:txBody>
                    <a:bodyPr/>
                    <a:lstStyle/>
                    <a:p>
                      <a:r>
                        <a:rPr lang="en-IN" sz="1600" b="1" dirty="0"/>
                        <a:t>Senior Administrative Officers 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Dr. Rahul Sharma, Registrar (Ex-Officio)</a:t>
                      </a:r>
                    </a:p>
                    <a:p>
                      <a:r>
                        <a:rPr lang="en-IN" sz="1600" dirty="0"/>
                        <a:t>Dr. Vineet Dahiya, Controller of Examination (Ex-Officio)</a:t>
                      </a:r>
                    </a:p>
                    <a:p>
                      <a:r>
                        <a:rPr lang="en-IN" sz="1600" dirty="0"/>
                        <a:t>Mr. Anil Chamoli, Finance Officer (Ex-Officio)</a:t>
                      </a:r>
                    </a:p>
                    <a:p>
                      <a:r>
                        <a:rPr lang="en-IN" sz="1600" dirty="0"/>
                        <a:t>Dean Academics</a:t>
                      </a:r>
                    </a:p>
                    <a:p>
                      <a:pPr lvl="0">
                        <a:buNone/>
                      </a:pPr>
                      <a:r>
                        <a:rPr lang="en-IN" sz="1600" dirty="0"/>
                        <a:t>Dean Research</a:t>
                      </a:r>
                      <a:endParaRPr lang="en-IN" dirty="0" err="1"/>
                    </a:p>
                    <a:p>
                      <a:pPr lvl="0">
                        <a:buNone/>
                      </a:pPr>
                      <a:r>
                        <a:rPr lang="en-IN" sz="1600" dirty="0"/>
                        <a:t>Mr. Deepak Mishra, Deputy Registrar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742824"/>
                  </a:ext>
                </a:extLst>
              </a:tr>
              <a:tr h="1179558">
                <a:tc>
                  <a:txBody>
                    <a:bodyPr/>
                    <a:lstStyle/>
                    <a:p>
                      <a:r>
                        <a:rPr lang="en-IN" sz="1600" b="1" dirty="0"/>
                        <a:t>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Dr. Meena Bhandari, Professor, School of Basic and Applied Sciences</a:t>
                      </a:r>
                    </a:p>
                    <a:p>
                      <a:r>
                        <a:rPr lang="en-IN" sz="1600" dirty="0"/>
                        <a:t>Dr. Seema Raj, Associate Professor, </a:t>
                      </a:r>
                      <a:r>
                        <a:rPr lang="en-US" sz="1600" dirty="0"/>
                        <a:t>School of Basic and Applied Sciences</a:t>
                      </a:r>
                    </a:p>
                    <a:p>
                      <a:r>
                        <a:rPr lang="en-IN" sz="1600" dirty="0"/>
                        <a:t>Dr. Anshul Saluja, Assistant Professor, School of Education</a:t>
                      </a:r>
                    </a:p>
                    <a:p>
                      <a:r>
                        <a:rPr lang="en-IN" sz="1600" dirty="0"/>
                        <a:t>Ms. Jyoti Kataria, Assistant Professor, School of Engineering and Technology</a:t>
                      </a:r>
                    </a:p>
                    <a:p>
                      <a:r>
                        <a:rPr lang="en-IN" sz="1600" dirty="0"/>
                        <a:t>Mr. Prashant Panwar, Assistant Professor, School of Legal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276622"/>
                  </a:ext>
                </a:extLst>
              </a:tr>
              <a:tr h="301747">
                <a:tc>
                  <a:txBody>
                    <a:bodyPr/>
                    <a:lstStyle/>
                    <a:p>
                      <a:r>
                        <a:rPr lang="en-IN" sz="1600" b="1" dirty="0"/>
                        <a:t>Management Member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Mr. Manish Jindal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195375"/>
                  </a:ext>
                </a:extLst>
              </a:tr>
              <a:tr h="521200">
                <a:tc>
                  <a:txBody>
                    <a:bodyPr/>
                    <a:lstStyle/>
                    <a:p>
                      <a:r>
                        <a:rPr lang="en-US" sz="1600" b="1" dirty="0"/>
                        <a:t>Nominees from Local Society, Students and Alumni </a:t>
                      </a:r>
                      <a:endParaRPr lang="en-IN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Mr.  Ansh Kumar (Roll No: 2206860007) </a:t>
                      </a:r>
                    </a:p>
                    <a:p>
                      <a:r>
                        <a:rPr lang="en-IN" sz="1600" dirty="0"/>
                        <a:t>Ms. Kanishka Gupta (Roll No: 1903090001)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72254"/>
                  </a:ext>
                </a:extLst>
              </a:tr>
              <a:tr h="521200">
                <a:tc>
                  <a:txBody>
                    <a:bodyPr/>
                    <a:lstStyle/>
                    <a:p>
                      <a:r>
                        <a:rPr lang="en-US" sz="1600" b="1" dirty="0"/>
                        <a:t>Nominee from Employers/Industrialists/Stakeholders </a:t>
                      </a:r>
                      <a:endParaRPr lang="en-IN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Ms. </a:t>
                      </a:r>
                      <a:r>
                        <a:rPr lang="en-US" sz="1600" dirty="0" err="1"/>
                        <a:t>Shefaly</a:t>
                      </a:r>
                      <a:r>
                        <a:rPr lang="en-US" sz="1600" dirty="0"/>
                        <a:t> Dutta (Academic Partnership Leader-IBM) 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89943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BC4E020-AF46-1186-31EC-6C0D7E527D47}"/>
              </a:ext>
            </a:extLst>
          </p:cNvPr>
          <p:cNvSpPr/>
          <p:nvPr/>
        </p:nvSpPr>
        <p:spPr>
          <a:xfrm>
            <a:off x="10570375" y="5936560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34150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20F95-5DBD-363E-B532-4CEF849E1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BA3496-8EA5-6572-B966-C455CFAA2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A7C6E7-32C5-D6E9-4412-23DC1AED2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AFBB60-8182-F3C3-7826-A36842C8F918}"/>
              </a:ext>
            </a:extLst>
          </p:cNvPr>
          <p:cNvSpPr/>
          <p:nvPr/>
        </p:nvSpPr>
        <p:spPr>
          <a:xfrm>
            <a:off x="421728" y="630274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BC097E-7D05-61DC-AB54-3C69527C517B}"/>
              </a:ext>
            </a:extLst>
          </p:cNvPr>
          <p:cNvCxnSpPr/>
          <p:nvPr/>
        </p:nvCxnSpPr>
        <p:spPr>
          <a:xfrm>
            <a:off x="382314" y="962836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1AFE635-1767-4A66-1425-B0C2D771A6BB}"/>
              </a:ext>
            </a:extLst>
          </p:cNvPr>
          <p:cNvSpPr txBox="1"/>
          <p:nvPr/>
        </p:nvSpPr>
        <p:spPr>
          <a:xfrm>
            <a:off x="870317" y="473443"/>
            <a:ext cx="408592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0060AA"/>
                </a:solidFill>
                <a:latin typeface="Rockwell" panose="02060603020205020403" pitchFamily="18" charset="0"/>
                <a:ea typeface="Times New Roman"/>
                <a:cs typeface="Times New Roman"/>
                <a:sym typeface="Times New Roman"/>
              </a:rPr>
              <a:t>IQAC Philosophy</a:t>
            </a:r>
            <a:endParaRPr lang="en-IN" sz="3200" b="1" dirty="0">
              <a:solidFill>
                <a:srgbClr val="0060AA"/>
              </a:solidFill>
              <a:latin typeface="Rockwell" panose="02060603020205020403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C147D5-E36C-0836-EE85-A3A7C553C568}"/>
              </a:ext>
            </a:extLst>
          </p:cNvPr>
          <p:cNvSpPr txBox="1">
            <a:spLocks/>
          </p:cNvSpPr>
          <p:nvPr/>
        </p:nvSpPr>
        <p:spPr>
          <a:xfrm>
            <a:off x="3450635" y="1394500"/>
            <a:ext cx="4452530" cy="62279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 Measurable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CC534A-83FF-8A65-521C-C327F1663C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3585514"/>
              </p:ext>
            </p:extLst>
          </p:nvPr>
        </p:nvGraphicFramePr>
        <p:xfrm>
          <a:off x="545251" y="2008608"/>
          <a:ext cx="11253898" cy="3918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F5CF37D-50DC-BFCD-7AAF-AD6DD4226E2A}"/>
              </a:ext>
            </a:extLst>
          </p:cNvPr>
          <p:cNvSpPr/>
          <p:nvPr/>
        </p:nvSpPr>
        <p:spPr>
          <a:xfrm>
            <a:off x="10463645" y="5694218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19563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5C219-84FF-168E-DE14-FDE0BD146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FF4A4-66DD-450E-7226-A6FC58ADC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96A0FF-A4AE-CDFE-3283-0F336768B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42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B7E1B0-DE5F-2516-1FFD-EF65DBE0933A}"/>
              </a:ext>
            </a:extLst>
          </p:cNvPr>
          <p:cNvSpPr/>
          <p:nvPr/>
        </p:nvSpPr>
        <p:spPr>
          <a:xfrm>
            <a:off x="1104900" y="66968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3618F0-8001-57D2-8E9E-BD87492188D2}"/>
              </a:ext>
            </a:extLst>
          </p:cNvPr>
          <p:cNvCxnSpPr/>
          <p:nvPr/>
        </p:nvCxnSpPr>
        <p:spPr>
          <a:xfrm>
            <a:off x="1104900" y="989112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37C1A28-F27F-2A0E-DC1D-11A106136138}"/>
              </a:ext>
            </a:extLst>
          </p:cNvPr>
          <p:cNvSpPr txBox="1"/>
          <p:nvPr/>
        </p:nvSpPr>
        <p:spPr>
          <a:xfrm>
            <a:off x="1356420" y="490908"/>
            <a:ext cx="4067973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cs typeface="Times New Roman"/>
              </a:rPr>
              <a:t>Functions of the IQAC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  <a:cs typeface="Times New Roman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D3D8AB8-296A-6AC9-99F8-E211D5B4C9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1142838"/>
              </p:ext>
            </p:extLst>
          </p:nvPr>
        </p:nvGraphicFramePr>
        <p:xfrm>
          <a:off x="705679" y="1177830"/>
          <a:ext cx="11173274" cy="5116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10DE0C1-7773-2FC9-1622-008D14295529}"/>
              </a:ext>
            </a:extLst>
          </p:cNvPr>
          <p:cNvSpPr/>
          <p:nvPr/>
        </p:nvSpPr>
        <p:spPr>
          <a:xfrm>
            <a:off x="10463645" y="5694218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77219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E325F-4678-566D-250D-809C39EB6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CEE882-4DD0-A0AC-C47C-6029FF6F0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B5FAD-3FCC-BF78-1707-EBC17527AD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429" y="126752"/>
            <a:ext cx="3776941" cy="542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A797A3-62EA-042D-0CDE-1DA64441FC15}"/>
              </a:ext>
            </a:extLst>
          </p:cNvPr>
          <p:cNvSpPr/>
          <p:nvPr/>
        </p:nvSpPr>
        <p:spPr>
          <a:xfrm>
            <a:off x="1104900" y="669688"/>
            <a:ext cx="251520" cy="32403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CD1DB5-E1C4-F790-8DA0-E0454B89C3A9}"/>
              </a:ext>
            </a:extLst>
          </p:cNvPr>
          <p:cNvCxnSpPr/>
          <p:nvPr/>
        </p:nvCxnSpPr>
        <p:spPr>
          <a:xfrm>
            <a:off x="1104900" y="989112"/>
            <a:ext cx="9144000" cy="0"/>
          </a:xfrm>
          <a:prstGeom prst="line">
            <a:avLst/>
          </a:prstGeom>
          <a:ln w="25400">
            <a:solidFill>
              <a:srgbClr val="006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6BE9C2-2112-DB74-A174-AFFF9DDC01D6}"/>
              </a:ext>
            </a:extLst>
          </p:cNvPr>
          <p:cNvSpPr txBox="1"/>
          <p:nvPr/>
        </p:nvSpPr>
        <p:spPr>
          <a:xfrm>
            <a:off x="1356420" y="564077"/>
            <a:ext cx="4067973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60AA"/>
                </a:solidFill>
                <a:latin typeface="Rockwell" panose="02060603020205020403" pitchFamily="18" charset="0"/>
                <a:cs typeface="Times New Roman"/>
              </a:rPr>
              <a:t>Functions of the IQAC</a:t>
            </a:r>
            <a:endParaRPr lang="en-IN" sz="2800" b="1" dirty="0">
              <a:solidFill>
                <a:srgbClr val="0060AA"/>
              </a:solidFill>
              <a:latin typeface="Rockwell" panose="02060603020205020403" pitchFamily="18" charset="0"/>
              <a:cs typeface="Times New Roman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92824C6-CB8C-29C9-CF77-6763586451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2767278"/>
              </p:ext>
            </p:extLst>
          </p:nvPr>
        </p:nvGraphicFramePr>
        <p:xfrm>
          <a:off x="838200" y="1160596"/>
          <a:ext cx="10919791" cy="4871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29DA699-A9BE-D38B-ED34-E8F68BC9A59F}"/>
              </a:ext>
            </a:extLst>
          </p:cNvPr>
          <p:cNvSpPr/>
          <p:nvPr/>
        </p:nvSpPr>
        <p:spPr>
          <a:xfrm>
            <a:off x="10463645" y="5694218"/>
            <a:ext cx="904010" cy="58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50924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2275</TotalTime>
  <Words>2473</Words>
  <Application>Microsoft Office PowerPoint</Application>
  <PresentationFormat>Widescreen</PresentationFormat>
  <Paragraphs>440</Paragraphs>
  <Slides>45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Aptos</vt:lpstr>
      <vt:lpstr>Arial</vt:lpstr>
      <vt:lpstr>Calibri</vt:lpstr>
      <vt:lpstr>Calibri Light</vt:lpstr>
      <vt:lpstr>Cambria</vt:lpstr>
      <vt:lpstr>Rockwell</vt:lpstr>
      <vt:lpstr>Times New Roman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Saiyam Gupta</dc:creator>
  <cp:lastModifiedBy>Saiyam Gupta</cp:lastModifiedBy>
  <cp:revision>884</cp:revision>
  <cp:lastPrinted>2024-11-15T03:47:13Z</cp:lastPrinted>
  <dcterms:created xsi:type="dcterms:W3CDTF">2024-09-14T15:30:10Z</dcterms:created>
  <dcterms:modified xsi:type="dcterms:W3CDTF">2025-06-16T03:11:41Z</dcterms:modified>
</cp:coreProperties>
</file>