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44" r:id="rId2"/>
    <p:sldId id="3657" r:id="rId3"/>
    <p:sldId id="3665" r:id="rId4"/>
    <p:sldId id="3660" r:id="rId5"/>
    <p:sldId id="3969" r:id="rId6"/>
    <p:sldId id="3659" r:id="rId7"/>
    <p:sldId id="3658" r:id="rId8"/>
    <p:sldId id="3662" r:id="rId9"/>
    <p:sldId id="3661" r:id="rId10"/>
    <p:sldId id="3971" r:id="rId11"/>
    <p:sldId id="3964" r:id="rId12"/>
    <p:sldId id="3883" r:id="rId13"/>
    <p:sldId id="3701" r:id="rId14"/>
    <p:sldId id="259" r:id="rId15"/>
    <p:sldId id="3974" r:id="rId16"/>
    <p:sldId id="274" r:id="rId17"/>
    <p:sldId id="3968" r:id="rId18"/>
    <p:sldId id="3967" r:id="rId19"/>
    <p:sldId id="3975" r:id="rId20"/>
    <p:sldId id="3973" r:id="rId21"/>
    <p:sldId id="366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227CC-4E9C-C7D7-0324-11BE44EA4726}" v="16" dt="2025-06-14T07:15:52.200"/>
    <p1510:client id="{B90ED520-3690-7244-223A-37428247DEE2}" v="4" dt="2025-06-14T10:11:43.69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ma Raj" userId="S::seema.raj@krmangalam.edu.in::4a50ead8-18a2-4a44-b5b7-1eeb8a451b89" providerId="AD" clId="Web-{B90ED520-3690-7244-223A-37428247DEE2}"/>
    <pc:docChg chg="modSld">
      <pc:chgData name="Seema Raj" userId="S::seema.raj@krmangalam.edu.in::4a50ead8-18a2-4a44-b5b7-1eeb8a451b89" providerId="AD" clId="Web-{B90ED520-3690-7244-223A-37428247DEE2}" dt="2025-06-14T10:11:41.535" v="1" actId="20577"/>
      <pc:docMkLst>
        <pc:docMk/>
      </pc:docMkLst>
      <pc:sldChg chg="modSp">
        <pc:chgData name="Seema Raj" userId="S::seema.raj@krmangalam.edu.in::4a50ead8-18a2-4a44-b5b7-1eeb8a451b89" providerId="AD" clId="Web-{B90ED520-3690-7244-223A-37428247DEE2}" dt="2025-06-14T10:11:41.535" v="1" actId="20577"/>
        <pc:sldMkLst>
          <pc:docMk/>
          <pc:sldMk cId="3008788882" sldId="3666"/>
        </pc:sldMkLst>
        <pc:spChg chg="mod">
          <ac:chgData name="Seema Raj" userId="S::seema.raj@krmangalam.edu.in::4a50ead8-18a2-4a44-b5b7-1eeb8a451b89" providerId="AD" clId="Web-{B90ED520-3690-7244-223A-37428247DEE2}" dt="2025-06-14T10:11:41.535" v="1" actId="20577"/>
          <ac:spMkLst>
            <pc:docMk/>
            <pc:sldMk cId="3008788882" sldId="3666"/>
            <ac:spMk id="9" creationId="{70E7EF4B-B946-2C99-F845-234AD02060AE}"/>
          </ac:spMkLst>
        </pc:spChg>
      </pc:sldChg>
    </pc:docChg>
  </pc:docChgLst>
  <pc:docChgLst>
    <pc:chgData name="Guest User" userId="S::urn:spo:tenantanon#49edf8e8-7ce8-44bc-8ba6-5e538ffde482::" providerId="AD" clId="Web-{5C5227CC-4E9C-C7D7-0324-11BE44EA4726}"/>
    <pc:docChg chg="modSld">
      <pc:chgData name="Guest User" userId="S::urn:spo:tenantanon#49edf8e8-7ce8-44bc-8ba6-5e538ffde482::" providerId="AD" clId="Web-{5C5227CC-4E9C-C7D7-0324-11BE44EA4726}" dt="2025-06-14T07:15:52.200" v="18" actId="20577"/>
      <pc:docMkLst>
        <pc:docMk/>
      </pc:docMkLst>
      <pc:sldChg chg="modSp">
        <pc:chgData name="Guest User" userId="S::urn:spo:tenantanon#49edf8e8-7ce8-44bc-8ba6-5e538ffde482::" providerId="AD" clId="Web-{5C5227CC-4E9C-C7D7-0324-11BE44EA4726}" dt="2025-06-14T07:15:52.200" v="18" actId="20577"/>
        <pc:sldMkLst>
          <pc:docMk/>
          <pc:sldMk cId="2189310909" sldId="3644"/>
        </pc:sldMkLst>
        <pc:spChg chg="mod">
          <ac:chgData name="Guest User" userId="S::urn:spo:tenantanon#49edf8e8-7ce8-44bc-8ba6-5e538ffde482::" providerId="AD" clId="Web-{5C5227CC-4E9C-C7D7-0324-11BE44EA4726}" dt="2025-06-14T07:15:52.200" v="18" actId="20577"/>
          <ac:spMkLst>
            <pc:docMk/>
            <pc:sldMk cId="2189310909" sldId="3644"/>
            <ac:spMk id="6" creationId="{A8598117-F7FF-304C-BCE4-5A0D808F887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_criteria%203%20UPDATED%20Dec\Criteria%203%20JAN%202024\3.3.2\FINAL%20WORKOUT%20IN%20MARCH%202024\3.3.2%20TO%20UPLO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Research Awards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Sheet2!$G$7:$L$7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Sheet2!$G$8:$L$8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24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1-44E5-9044-131462F971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526680960"/>
        <c:axId val="1526660800"/>
      </c:barChart>
      <c:catAx>
        <c:axId val="15266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6660800"/>
        <c:crosses val="autoZero"/>
        <c:auto val="1"/>
        <c:lblAlgn val="ctr"/>
        <c:lblOffset val="100"/>
        <c:noMultiLvlLbl val="0"/>
      </c:catAx>
      <c:valAx>
        <c:axId val="152666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668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irst-Statutes-7.1.12-Published-in-Haryana-Govt-Gaz-April-15-2c-2014%20(3%20files%20merged)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First-Statutes-7.1.12-Published-in-Haryana-Govt-Gaz-April-15-2c-2014%20(3%20files%20merged)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3DC2C-E54D-4ED5-847F-C0CC18047D5D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62CC2D-7594-4DAD-9983-C62CC6A3B4D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Research Ecosystem</a:t>
          </a:r>
        </a:p>
      </dgm:t>
    </dgm:pt>
    <dgm:pt modelId="{F9BDA1CD-ACB6-4B8D-A905-E89CC05A3B7F}" type="parTrans" cxnId="{6389ADED-9285-4F31-AB8E-E6C0B672CE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29E61-B4EB-476D-8971-848659C7E1F2}" type="sibTrans" cxnId="{6389ADED-9285-4F31-AB8E-E6C0B672CE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9FCE2-9427-49A4-B92B-61744F6B7FCA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policies</a:t>
          </a:r>
        </a:p>
      </dgm:t>
    </dgm:pt>
    <dgm:pt modelId="{096F520B-F23E-4922-9F10-CA19099BD452}" type="parTrans" cxnId="{98A2D4E4-43B8-4D85-BD1A-7991568805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F717A-A3BA-48CD-84DA-CEC65422A11C}" type="sibTrans" cxnId="{98A2D4E4-43B8-4D85-BD1A-7991568805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40991-BA0B-4BF3-B1BF-AF0ACC89EC32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Seed Grants</a:t>
          </a:r>
        </a:p>
      </dgm:t>
    </dgm:pt>
    <dgm:pt modelId="{37DC9494-24C5-4CAF-9499-0600026C3B17}" type="parTrans" cxnId="{780C5B99-5039-4539-8B7C-94B978F85F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5A02C-9092-4C93-82C7-A6B0BD9A1251}" type="sibTrans" cxnId="{780C5B99-5039-4539-8B7C-94B978F85F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4E88-52E1-4DD8-A800-25CE0A952F58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Incentives</a:t>
          </a:r>
        </a:p>
      </dgm:t>
    </dgm:pt>
    <dgm:pt modelId="{C60D15CF-A6C5-4766-AEB2-C87894C0481B}" type="parTrans" cxnId="{2A5EAA9C-9776-4023-922E-BBD515B177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9CE50-AB33-46A6-A686-E3C2706B2632}" type="sibTrans" cxnId="{2A5EAA9C-9776-4023-922E-BBD515B177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74A23-8A40-4B62-88C9-A382DF9EFB09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Cell</a:t>
          </a:r>
        </a:p>
      </dgm:t>
    </dgm:pt>
    <dgm:pt modelId="{B861DE76-27FB-4D3A-8D01-E8FE468C0866}" type="parTrans" cxnId="{D2A18840-57B8-48AD-8BB6-F32336CFBD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44AB2-BA71-49AB-BBDF-1B04C8063C86}" type="sibTrans" cxnId="{D2A18840-57B8-48AD-8BB6-F32336CFBD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15ADB-9F0D-4F50-BB43-073CB3FAE6A6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Ph.D. Program</a:t>
          </a:r>
        </a:p>
      </dgm:t>
    </dgm:pt>
    <dgm:pt modelId="{063AE8D8-5577-4C67-AAEF-310F3DC56776}" type="parTrans" cxnId="{CD6F41EF-3F09-4C4D-9D2C-8534CE6663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10ACA-7C75-4BED-8E05-F08DB03BB66B}" type="sibTrans" cxnId="{CD6F41EF-3F09-4C4D-9D2C-8534CE6663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DF0BC-6F97-414B-AD78-4833D4FBDA41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Committee</a:t>
          </a:r>
        </a:p>
      </dgm:t>
    </dgm:pt>
    <dgm:pt modelId="{1B58E1CA-96C1-4CC2-8C76-4322CE98D847}" type="parTrans" cxnId="{CE267923-CC4B-436D-BCB4-9D80D0B253C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EA038-82D0-4901-BD3F-850F8CF77925}" type="sibTrans" cxnId="{CE267923-CC4B-436D-BCB4-9D80D0B253C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399D8-EF5A-4CD5-B05C-FCB1BC698786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Collaborations</a:t>
          </a:r>
        </a:p>
      </dgm:t>
    </dgm:pt>
    <dgm:pt modelId="{35CA6E58-622D-4D57-AB27-ECBC7C106BD8}" type="parTrans" cxnId="{8D54CEB2-5020-4540-9F66-77E844AB74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3D357-EC05-4793-A86B-630554955338}" type="sibTrans" cxnId="{8D54CEB2-5020-4540-9F66-77E844AB74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6E98A-886A-475B-BE15-1828564356C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School Research Committee</a:t>
          </a:r>
        </a:p>
      </dgm:t>
    </dgm:pt>
    <dgm:pt modelId="{97B4DED8-A26F-4A56-B711-86C5091A0F92}" type="parTrans" cxnId="{9FB10E43-4E75-4BC6-BD86-DAAFE073B69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621E3-28BD-4CB2-B2B9-F8AD5FD81CFD}" type="sibTrans" cxnId="{9FB10E43-4E75-4BC6-BD86-DAAFE073B69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9D577-EDD0-42F9-9C36-9F1A503D6C36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Facilities</a:t>
          </a:r>
        </a:p>
      </dgm:t>
    </dgm:pt>
    <dgm:pt modelId="{2AA631E2-AD88-475F-8B7D-6C810CDBEDFE}" type="parTrans" cxnId="{25F1A00A-8BA3-4255-87B1-D320539350E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27DB-A9CD-4FF7-BDA7-C4F0226D8268}" type="sibTrans" cxnId="{25F1A00A-8BA3-4255-87B1-D320539350E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3874A-CA65-4560-8CEB-1EC8F96CC72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Ethics Committee</a:t>
          </a:r>
        </a:p>
      </dgm:t>
    </dgm:pt>
    <dgm:pt modelId="{7ED443C6-BC0B-441C-B3DF-AD2B9EBED6BE}" type="parTrans" cxnId="{5DBFF017-4549-4878-BF2C-6AF5D6F373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8D15D-9237-4F51-B84B-5E9297AE8833}" type="sibTrans" cxnId="{5DBFF017-4549-4878-BF2C-6AF5D6F373F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A512B-14C6-4E41-8F45-89ECB95CF3AE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IPR, Legal  and Ethical Matter Cell</a:t>
          </a:r>
        </a:p>
      </dgm:t>
    </dgm:pt>
    <dgm:pt modelId="{4AEB253A-D009-47E0-841A-5DE3AA6B6ABD}" type="parTrans" cxnId="{FB698B9A-945B-4BC9-B13A-68FCF45F92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ADB08-6A81-422A-B09B-F8F41AF459A8}" type="sibTrans" cxnId="{FB698B9A-945B-4BC9-B13A-68FCF45F925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D4181-0495-4FF5-AF12-DAD17ACCB387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KEIC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D7E91-E305-4FFD-BE9B-14DB313F0CE2}" type="parTrans" cxnId="{1C7080F6-AFD9-4B7B-99EE-2F4D90A62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4B701-163D-40C1-A263-4942B73B6C14}" type="sibTrans" cxnId="{1C7080F6-AFD9-4B7B-99EE-2F4D90A62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B154D-AE61-4C6A-849A-308989C8C616}" type="pres">
      <dgm:prSet presAssocID="{E8C3DC2C-E54D-4ED5-847F-C0CC18047D5D}" presName="composite" presStyleCnt="0">
        <dgm:presLayoutVars>
          <dgm:chMax val="1"/>
          <dgm:dir/>
          <dgm:resizeHandles val="exact"/>
        </dgm:presLayoutVars>
      </dgm:prSet>
      <dgm:spPr/>
    </dgm:pt>
    <dgm:pt modelId="{7B789020-6DA0-4747-85CA-9E88C8F5D385}" type="pres">
      <dgm:prSet presAssocID="{E8C3DC2C-E54D-4ED5-847F-C0CC18047D5D}" presName="radial" presStyleCnt="0">
        <dgm:presLayoutVars>
          <dgm:animLvl val="ctr"/>
        </dgm:presLayoutVars>
      </dgm:prSet>
      <dgm:spPr/>
    </dgm:pt>
    <dgm:pt modelId="{DFC5B74C-99BC-4975-B987-BE3CF7E8F506}" type="pres">
      <dgm:prSet presAssocID="{8362CC2D-7594-4DAD-9983-C62CC6A3B4DC}" presName="centerShape" presStyleLbl="vennNode1" presStyleIdx="0" presStyleCnt="13"/>
      <dgm:spPr/>
    </dgm:pt>
    <dgm:pt modelId="{DE6CD57C-1653-467E-80B1-EE4F4A2F7B9B}" type="pres">
      <dgm:prSet presAssocID="{41E9FCE2-9427-49A4-B92B-61744F6B7FCA}" presName="node" presStyleLbl="vennNode1" presStyleIdx="1" presStyleCnt="13">
        <dgm:presLayoutVars>
          <dgm:bulletEnabled val="1"/>
        </dgm:presLayoutVars>
      </dgm:prSet>
      <dgm:spPr/>
    </dgm:pt>
    <dgm:pt modelId="{C16DA415-1EC0-4B54-AC38-D7C35AD5ED05}" type="pres">
      <dgm:prSet presAssocID="{84740991-BA0B-4BF3-B1BF-AF0ACC89EC32}" presName="node" presStyleLbl="vennNode1" presStyleIdx="2" presStyleCnt="13">
        <dgm:presLayoutVars>
          <dgm:bulletEnabled val="1"/>
        </dgm:presLayoutVars>
      </dgm:prSet>
      <dgm:spPr/>
    </dgm:pt>
    <dgm:pt modelId="{844EAEDA-A093-4CB8-8BCC-E3FAF017BBBA}" type="pres">
      <dgm:prSet presAssocID="{29234E88-52E1-4DD8-A800-25CE0A952F58}" presName="node" presStyleLbl="vennNode1" presStyleIdx="3" presStyleCnt="13">
        <dgm:presLayoutVars>
          <dgm:bulletEnabled val="1"/>
        </dgm:presLayoutVars>
      </dgm:prSet>
      <dgm:spPr/>
    </dgm:pt>
    <dgm:pt modelId="{C36D8472-9239-46D6-BA93-C25A7CA0DC8A}" type="pres">
      <dgm:prSet presAssocID="{86274A23-8A40-4B62-88C9-A382DF9EFB09}" presName="node" presStyleLbl="vennNode1" presStyleIdx="4" presStyleCnt="13">
        <dgm:presLayoutVars>
          <dgm:bulletEnabled val="1"/>
        </dgm:presLayoutVars>
      </dgm:prSet>
      <dgm:spPr/>
    </dgm:pt>
    <dgm:pt modelId="{3AF4F3BB-15F4-4313-AE31-7A8897A24BCB}" type="pres">
      <dgm:prSet presAssocID="{0BFA512B-14C6-4E41-8F45-89ECB95CF3AE}" presName="node" presStyleLbl="vennNode1" presStyleIdx="5" presStyleCnt="13">
        <dgm:presLayoutVars>
          <dgm:bulletEnabled val="1"/>
        </dgm:presLayoutVars>
      </dgm:prSet>
      <dgm:spPr/>
    </dgm:pt>
    <dgm:pt modelId="{B90ACECB-9624-466D-8DC2-3C560737730E}" type="pres">
      <dgm:prSet presAssocID="{AF015ADB-9F0D-4F50-BB43-073CB3FAE6A6}" presName="node" presStyleLbl="vennNode1" presStyleIdx="6" presStyleCnt="13">
        <dgm:presLayoutVars>
          <dgm:bulletEnabled val="1"/>
        </dgm:presLayoutVars>
      </dgm:prSet>
      <dgm:spPr/>
    </dgm:pt>
    <dgm:pt modelId="{0CC4643B-79FF-4245-8165-7E2E7EFA0726}" type="pres">
      <dgm:prSet presAssocID="{20CD4181-0495-4FF5-AF12-DAD17ACCB387}" presName="node" presStyleLbl="vennNode1" presStyleIdx="7" presStyleCnt="13">
        <dgm:presLayoutVars>
          <dgm:bulletEnabled val="1"/>
        </dgm:presLayoutVars>
      </dgm:prSet>
      <dgm:spPr/>
    </dgm:pt>
    <dgm:pt modelId="{8E995A5C-11F8-4D5A-9A61-F6F9B9731E0C}" type="pres">
      <dgm:prSet presAssocID="{8E8399D8-EF5A-4CD5-B05C-FCB1BC698786}" presName="node" presStyleLbl="vennNode1" presStyleIdx="8" presStyleCnt="13">
        <dgm:presLayoutVars>
          <dgm:bulletEnabled val="1"/>
        </dgm:presLayoutVars>
      </dgm:prSet>
      <dgm:spPr/>
    </dgm:pt>
    <dgm:pt modelId="{59EC7D10-399E-4FC4-954F-15B5216F2B76}" type="pres">
      <dgm:prSet presAssocID="{7DEDF0BC-6F97-414B-AD78-4833D4FBDA41}" presName="node" presStyleLbl="vennNode1" presStyleIdx="9" presStyleCnt="13">
        <dgm:presLayoutVars>
          <dgm:bulletEnabled val="1"/>
        </dgm:presLayoutVars>
      </dgm:prSet>
      <dgm:spPr/>
    </dgm:pt>
    <dgm:pt modelId="{67373CE0-EEF5-4F11-8CFA-D9455423C2C0}" type="pres">
      <dgm:prSet presAssocID="{D566E98A-886A-475B-BE15-1828564356C5}" presName="node" presStyleLbl="vennNode1" presStyleIdx="10" presStyleCnt="13">
        <dgm:presLayoutVars>
          <dgm:bulletEnabled val="1"/>
        </dgm:presLayoutVars>
      </dgm:prSet>
      <dgm:spPr/>
    </dgm:pt>
    <dgm:pt modelId="{734FEA84-5D33-4CFA-A9A7-7A4242198C8F}" type="pres">
      <dgm:prSet presAssocID="{0B79D577-EDD0-42F9-9C36-9F1A503D6C36}" presName="node" presStyleLbl="vennNode1" presStyleIdx="11" presStyleCnt="13">
        <dgm:presLayoutVars>
          <dgm:bulletEnabled val="1"/>
        </dgm:presLayoutVars>
      </dgm:prSet>
      <dgm:spPr/>
    </dgm:pt>
    <dgm:pt modelId="{57AA1763-8EC3-4139-B2D5-269CF4C87A49}" type="pres">
      <dgm:prSet presAssocID="{5413874A-CA65-4560-8CEB-1EC8F96CC720}" presName="node" presStyleLbl="vennNode1" presStyleIdx="12" presStyleCnt="13">
        <dgm:presLayoutVars>
          <dgm:bulletEnabled val="1"/>
        </dgm:presLayoutVars>
      </dgm:prSet>
      <dgm:spPr/>
    </dgm:pt>
  </dgm:ptLst>
  <dgm:cxnLst>
    <dgm:cxn modelId="{25F1A00A-8BA3-4255-87B1-D320539350E2}" srcId="{8362CC2D-7594-4DAD-9983-C62CC6A3B4DC}" destId="{0B79D577-EDD0-42F9-9C36-9F1A503D6C36}" srcOrd="10" destOrd="0" parTransId="{2AA631E2-AD88-475F-8B7D-6C810CDBEDFE}" sibTransId="{63D527DB-A9CD-4FF7-BDA7-C4F0226D8268}"/>
    <dgm:cxn modelId="{5DBFF017-4549-4878-BF2C-6AF5D6F373F7}" srcId="{8362CC2D-7594-4DAD-9983-C62CC6A3B4DC}" destId="{5413874A-CA65-4560-8CEB-1EC8F96CC720}" srcOrd="11" destOrd="0" parTransId="{7ED443C6-BC0B-441C-B3DF-AD2B9EBED6BE}" sibTransId="{5058D15D-9237-4F51-B84B-5E9297AE8833}"/>
    <dgm:cxn modelId="{CE267923-CC4B-436D-BCB4-9D80D0B253CF}" srcId="{8362CC2D-7594-4DAD-9983-C62CC6A3B4DC}" destId="{7DEDF0BC-6F97-414B-AD78-4833D4FBDA41}" srcOrd="8" destOrd="0" parTransId="{1B58E1CA-96C1-4CC2-8C76-4322CE98D847}" sibTransId="{502EA038-82D0-4901-BD3F-850F8CF77925}"/>
    <dgm:cxn modelId="{576F7A32-3C80-462F-87E4-3F6C9A01186A}" type="presOf" srcId="{AF015ADB-9F0D-4F50-BB43-073CB3FAE6A6}" destId="{B90ACECB-9624-466D-8DC2-3C560737730E}" srcOrd="0" destOrd="0" presId="urn:microsoft.com/office/officeart/2005/8/layout/radial3"/>
    <dgm:cxn modelId="{6CC1B739-29B0-4CED-9630-2C116414CD01}" type="presOf" srcId="{84740991-BA0B-4BF3-B1BF-AF0ACC89EC32}" destId="{C16DA415-1EC0-4B54-AC38-D7C35AD5ED05}" srcOrd="0" destOrd="0" presId="urn:microsoft.com/office/officeart/2005/8/layout/radial3"/>
    <dgm:cxn modelId="{D2A18840-57B8-48AD-8BB6-F32336CFBDD3}" srcId="{8362CC2D-7594-4DAD-9983-C62CC6A3B4DC}" destId="{86274A23-8A40-4B62-88C9-A382DF9EFB09}" srcOrd="3" destOrd="0" parTransId="{B861DE76-27FB-4D3A-8D01-E8FE468C0866}" sibTransId="{63944AB2-BA71-49AB-BBDF-1B04C8063C86}"/>
    <dgm:cxn modelId="{E4792E5D-6C26-42C1-9EEE-5E60CCC8A010}" type="presOf" srcId="{7DEDF0BC-6F97-414B-AD78-4833D4FBDA41}" destId="{59EC7D10-399E-4FC4-954F-15B5216F2B76}" srcOrd="0" destOrd="0" presId="urn:microsoft.com/office/officeart/2005/8/layout/radial3"/>
    <dgm:cxn modelId="{9A09FF60-AB6A-4615-95AD-56EAB6C56284}" type="presOf" srcId="{20CD4181-0495-4FF5-AF12-DAD17ACCB387}" destId="{0CC4643B-79FF-4245-8165-7E2E7EFA0726}" srcOrd="0" destOrd="0" presId="urn:microsoft.com/office/officeart/2005/8/layout/radial3"/>
    <dgm:cxn modelId="{9FB10E43-4E75-4BC6-BD86-DAAFE073B696}" srcId="{8362CC2D-7594-4DAD-9983-C62CC6A3B4DC}" destId="{D566E98A-886A-475B-BE15-1828564356C5}" srcOrd="9" destOrd="0" parTransId="{97B4DED8-A26F-4A56-B711-86C5091A0F92}" sibTransId="{081621E3-28BD-4CB2-B2B9-F8AD5FD81CFD}"/>
    <dgm:cxn modelId="{1D096144-EAF3-4ABC-A118-1C0217ABAA37}" type="presOf" srcId="{D566E98A-886A-475B-BE15-1828564356C5}" destId="{67373CE0-EEF5-4F11-8CFA-D9455423C2C0}" srcOrd="0" destOrd="0" presId="urn:microsoft.com/office/officeart/2005/8/layout/radial3"/>
    <dgm:cxn modelId="{0069804B-EC78-4621-972B-FC28384236B1}" type="presOf" srcId="{8362CC2D-7594-4DAD-9983-C62CC6A3B4DC}" destId="{DFC5B74C-99BC-4975-B987-BE3CF7E8F506}" srcOrd="0" destOrd="0" presId="urn:microsoft.com/office/officeart/2005/8/layout/radial3"/>
    <dgm:cxn modelId="{C5BF944F-3EC9-4EF3-902C-5093FE4082A5}" type="presOf" srcId="{E8C3DC2C-E54D-4ED5-847F-C0CC18047D5D}" destId="{B34B154D-AE61-4C6A-849A-308989C8C616}" srcOrd="0" destOrd="0" presId="urn:microsoft.com/office/officeart/2005/8/layout/radial3"/>
    <dgm:cxn modelId="{93305D52-5C67-48B6-A8C2-4B0A84378B8A}" type="presOf" srcId="{29234E88-52E1-4DD8-A800-25CE0A952F58}" destId="{844EAEDA-A093-4CB8-8BCC-E3FAF017BBBA}" srcOrd="0" destOrd="0" presId="urn:microsoft.com/office/officeart/2005/8/layout/radial3"/>
    <dgm:cxn modelId="{F50B0673-18E3-43BE-BAEB-91AFFF102530}" type="presOf" srcId="{0B79D577-EDD0-42F9-9C36-9F1A503D6C36}" destId="{734FEA84-5D33-4CFA-A9A7-7A4242198C8F}" srcOrd="0" destOrd="0" presId="urn:microsoft.com/office/officeart/2005/8/layout/radial3"/>
    <dgm:cxn modelId="{5B947E8E-EFF7-48C8-9CFA-47C2ACF1A45B}" type="presOf" srcId="{41E9FCE2-9427-49A4-B92B-61744F6B7FCA}" destId="{DE6CD57C-1653-467E-80B1-EE4F4A2F7B9B}" srcOrd="0" destOrd="0" presId="urn:microsoft.com/office/officeart/2005/8/layout/radial3"/>
    <dgm:cxn modelId="{62FE058F-CBEE-40F6-A980-6E50EE9FA66C}" type="presOf" srcId="{86274A23-8A40-4B62-88C9-A382DF9EFB09}" destId="{C36D8472-9239-46D6-BA93-C25A7CA0DC8A}" srcOrd="0" destOrd="0" presId="urn:microsoft.com/office/officeart/2005/8/layout/radial3"/>
    <dgm:cxn modelId="{780C5B99-5039-4539-8B7C-94B978F85F88}" srcId="{8362CC2D-7594-4DAD-9983-C62CC6A3B4DC}" destId="{84740991-BA0B-4BF3-B1BF-AF0ACC89EC32}" srcOrd="1" destOrd="0" parTransId="{37DC9494-24C5-4CAF-9499-0600026C3B17}" sibTransId="{B075A02C-9092-4C93-82C7-A6B0BD9A1251}"/>
    <dgm:cxn modelId="{FB698B9A-945B-4BC9-B13A-68FCF45F9255}" srcId="{8362CC2D-7594-4DAD-9983-C62CC6A3B4DC}" destId="{0BFA512B-14C6-4E41-8F45-89ECB95CF3AE}" srcOrd="4" destOrd="0" parTransId="{4AEB253A-D009-47E0-841A-5DE3AA6B6ABD}" sibTransId="{90AADB08-6A81-422A-B09B-F8F41AF459A8}"/>
    <dgm:cxn modelId="{2A5EAA9C-9776-4023-922E-BBD515B17794}" srcId="{8362CC2D-7594-4DAD-9983-C62CC6A3B4DC}" destId="{29234E88-52E1-4DD8-A800-25CE0A952F58}" srcOrd="2" destOrd="0" parTransId="{C60D15CF-A6C5-4766-AEB2-C87894C0481B}" sibTransId="{6AC9CE50-AB33-46A6-A686-E3C2706B2632}"/>
    <dgm:cxn modelId="{8D54CEB2-5020-4540-9F66-77E844AB741D}" srcId="{8362CC2D-7594-4DAD-9983-C62CC6A3B4DC}" destId="{8E8399D8-EF5A-4CD5-B05C-FCB1BC698786}" srcOrd="7" destOrd="0" parTransId="{35CA6E58-622D-4D57-AB27-ECBC7C106BD8}" sibTransId="{8C53D357-EC05-4793-A86B-630554955338}"/>
    <dgm:cxn modelId="{26CBA0CE-CDD6-45B2-9016-E3893218C80F}" type="presOf" srcId="{0BFA512B-14C6-4E41-8F45-89ECB95CF3AE}" destId="{3AF4F3BB-15F4-4313-AE31-7A8897A24BCB}" srcOrd="0" destOrd="0" presId="urn:microsoft.com/office/officeart/2005/8/layout/radial3"/>
    <dgm:cxn modelId="{B040B0D9-F634-4FB1-93AB-4BB92C009FC1}" type="presOf" srcId="{8E8399D8-EF5A-4CD5-B05C-FCB1BC698786}" destId="{8E995A5C-11F8-4D5A-9A61-F6F9B9731E0C}" srcOrd="0" destOrd="0" presId="urn:microsoft.com/office/officeart/2005/8/layout/radial3"/>
    <dgm:cxn modelId="{98A2D4E4-43B8-4D85-BD1A-799156880593}" srcId="{8362CC2D-7594-4DAD-9983-C62CC6A3B4DC}" destId="{41E9FCE2-9427-49A4-B92B-61744F6B7FCA}" srcOrd="0" destOrd="0" parTransId="{096F520B-F23E-4922-9F10-CA19099BD452}" sibTransId="{DCCF717A-A3BA-48CD-84DA-CEC65422A11C}"/>
    <dgm:cxn modelId="{1C521EE6-6AF5-43B5-A79A-DEDA171B3F7B}" type="presOf" srcId="{5413874A-CA65-4560-8CEB-1EC8F96CC720}" destId="{57AA1763-8EC3-4139-B2D5-269CF4C87A49}" srcOrd="0" destOrd="0" presId="urn:microsoft.com/office/officeart/2005/8/layout/radial3"/>
    <dgm:cxn modelId="{6389ADED-9285-4F31-AB8E-E6C0B672CE1B}" srcId="{E8C3DC2C-E54D-4ED5-847F-C0CC18047D5D}" destId="{8362CC2D-7594-4DAD-9983-C62CC6A3B4DC}" srcOrd="0" destOrd="0" parTransId="{F9BDA1CD-ACB6-4B8D-A905-E89CC05A3B7F}" sibTransId="{43729E61-B4EB-476D-8971-848659C7E1F2}"/>
    <dgm:cxn modelId="{CD6F41EF-3F09-4C4D-9D2C-8534CE6663F1}" srcId="{8362CC2D-7594-4DAD-9983-C62CC6A3B4DC}" destId="{AF015ADB-9F0D-4F50-BB43-073CB3FAE6A6}" srcOrd="5" destOrd="0" parTransId="{063AE8D8-5577-4C67-AAEF-310F3DC56776}" sibTransId="{5ED10ACA-7C75-4BED-8E05-F08DB03BB66B}"/>
    <dgm:cxn modelId="{1C7080F6-AFD9-4B7B-99EE-2F4D90A62853}" srcId="{8362CC2D-7594-4DAD-9983-C62CC6A3B4DC}" destId="{20CD4181-0495-4FF5-AF12-DAD17ACCB387}" srcOrd="6" destOrd="0" parTransId="{229D7E91-E305-4FFD-BE9B-14DB313F0CE2}" sibTransId="{B164B701-163D-40C1-A263-4942B73B6C14}"/>
    <dgm:cxn modelId="{1CE41EF1-6340-4E31-8336-8A9318EAC6FC}" type="presParOf" srcId="{B34B154D-AE61-4C6A-849A-308989C8C616}" destId="{7B789020-6DA0-4747-85CA-9E88C8F5D385}" srcOrd="0" destOrd="0" presId="urn:microsoft.com/office/officeart/2005/8/layout/radial3"/>
    <dgm:cxn modelId="{78E91690-8B78-4781-B6B6-6B3D81B4B75D}" type="presParOf" srcId="{7B789020-6DA0-4747-85CA-9E88C8F5D385}" destId="{DFC5B74C-99BC-4975-B987-BE3CF7E8F506}" srcOrd="0" destOrd="0" presId="urn:microsoft.com/office/officeart/2005/8/layout/radial3"/>
    <dgm:cxn modelId="{7C5C72FE-A881-4C70-9C25-44C4E95C1302}" type="presParOf" srcId="{7B789020-6DA0-4747-85CA-9E88C8F5D385}" destId="{DE6CD57C-1653-467E-80B1-EE4F4A2F7B9B}" srcOrd="1" destOrd="0" presId="urn:microsoft.com/office/officeart/2005/8/layout/radial3"/>
    <dgm:cxn modelId="{6A5DC1E1-432F-4874-9EFA-65EF8D61CD8E}" type="presParOf" srcId="{7B789020-6DA0-4747-85CA-9E88C8F5D385}" destId="{C16DA415-1EC0-4B54-AC38-D7C35AD5ED05}" srcOrd="2" destOrd="0" presId="urn:microsoft.com/office/officeart/2005/8/layout/radial3"/>
    <dgm:cxn modelId="{29A0BB1B-3586-4427-B98C-D9E8F101959B}" type="presParOf" srcId="{7B789020-6DA0-4747-85CA-9E88C8F5D385}" destId="{844EAEDA-A093-4CB8-8BCC-E3FAF017BBBA}" srcOrd="3" destOrd="0" presId="urn:microsoft.com/office/officeart/2005/8/layout/radial3"/>
    <dgm:cxn modelId="{0C939E5F-A7F4-4707-ACAB-2B8C60EAC7B4}" type="presParOf" srcId="{7B789020-6DA0-4747-85CA-9E88C8F5D385}" destId="{C36D8472-9239-46D6-BA93-C25A7CA0DC8A}" srcOrd="4" destOrd="0" presId="urn:microsoft.com/office/officeart/2005/8/layout/radial3"/>
    <dgm:cxn modelId="{0D6AF96D-6F07-447F-9913-5FC4C540BE5A}" type="presParOf" srcId="{7B789020-6DA0-4747-85CA-9E88C8F5D385}" destId="{3AF4F3BB-15F4-4313-AE31-7A8897A24BCB}" srcOrd="5" destOrd="0" presId="urn:microsoft.com/office/officeart/2005/8/layout/radial3"/>
    <dgm:cxn modelId="{ABD2955C-2D41-44C0-8E91-A31BDA27558F}" type="presParOf" srcId="{7B789020-6DA0-4747-85CA-9E88C8F5D385}" destId="{B90ACECB-9624-466D-8DC2-3C560737730E}" srcOrd="6" destOrd="0" presId="urn:microsoft.com/office/officeart/2005/8/layout/radial3"/>
    <dgm:cxn modelId="{808D88E2-8236-4EB4-BE86-FF20FB3954F5}" type="presParOf" srcId="{7B789020-6DA0-4747-85CA-9E88C8F5D385}" destId="{0CC4643B-79FF-4245-8165-7E2E7EFA0726}" srcOrd="7" destOrd="0" presId="urn:microsoft.com/office/officeart/2005/8/layout/radial3"/>
    <dgm:cxn modelId="{AA08CC81-EFC8-495D-A016-EBA978C11CDC}" type="presParOf" srcId="{7B789020-6DA0-4747-85CA-9E88C8F5D385}" destId="{8E995A5C-11F8-4D5A-9A61-F6F9B9731E0C}" srcOrd="8" destOrd="0" presId="urn:microsoft.com/office/officeart/2005/8/layout/radial3"/>
    <dgm:cxn modelId="{F27A462C-0563-496D-971B-09EF52A1E690}" type="presParOf" srcId="{7B789020-6DA0-4747-85CA-9E88C8F5D385}" destId="{59EC7D10-399E-4FC4-954F-15B5216F2B76}" srcOrd="9" destOrd="0" presId="urn:microsoft.com/office/officeart/2005/8/layout/radial3"/>
    <dgm:cxn modelId="{4A2E0DF7-1FB6-4280-9066-9601936C14C4}" type="presParOf" srcId="{7B789020-6DA0-4747-85CA-9E88C8F5D385}" destId="{67373CE0-EEF5-4F11-8CFA-D9455423C2C0}" srcOrd="10" destOrd="0" presId="urn:microsoft.com/office/officeart/2005/8/layout/radial3"/>
    <dgm:cxn modelId="{52A6E271-5380-46C7-899B-B597F5FC5A4A}" type="presParOf" srcId="{7B789020-6DA0-4747-85CA-9E88C8F5D385}" destId="{734FEA84-5D33-4CFA-A9A7-7A4242198C8F}" srcOrd="11" destOrd="0" presId="urn:microsoft.com/office/officeart/2005/8/layout/radial3"/>
    <dgm:cxn modelId="{2374AD85-4DB1-4976-9084-DC0C0CBD36B4}" type="presParOf" srcId="{7B789020-6DA0-4747-85CA-9E88C8F5D385}" destId="{57AA1763-8EC3-4139-B2D5-269CF4C87A49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8063B-53EB-48EA-9A1B-5056CB522B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AF9D6B-92F3-4B73-B538-907DD47AA292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Promotion Policy</a:t>
          </a:r>
        </a:p>
      </dgm:t>
    </dgm:pt>
    <dgm:pt modelId="{67E777B0-EEF3-4958-9662-1DC0BD983124}" type="parTrans" cxnId="{F3A5500E-2903-4A41-ABF1-0921B2C7252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BAE5C-BFC8-456F-B873-5392A7E5D6F4}" type="sibTrans" cxnId="{F3A5500E-2903-4A41-ABF1-0921B2C72527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BB5F7-76B9-41C9-B3AF-7D31F9290A65}">
      <dgm:prSet phldrT="[Text]"/>
      <dgm:spPr/>
      <dgm:t>
        <a:bodyPr/>
        <a:lstStyle/>
        <a:p>
          <a:pPr>
            <a:buNone/>
          </a:pP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Seed Grant Policy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B3502-599F-4371-97A0-0A3F4304FEF1}" type="parTrans" cxnId="{7BDBE550-29C8-4638-ABAA-98798CF16BB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82FE4-7507-447A-8F72-DE409659967D}" type="sibTrans" cxnId="{7BDBE550-29C8-4638-ABAA-98798CF16BB4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AD1CA-87FF-410B-A547-1393952052F7}">
      <dgm:prSet phldrT="[Text]"/>
      <dgm:spPr/>
      <dgm:t>
        <a:bodyPr/>
        <a:lstStyle/>
        <a:p>
          <a:pPr>
            <a:buNone/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Faculty Research Incentive Policy</a:t>
          </a:r>
        </a:p>
      </dgm:t>
    </dgm:pt>
    <dgm:pt modelId="{4582D487-01BC-4FB6-95CB-B731C2E07D06}" type="parTrans" cxnId="{6347E5C3-8C92-4539-BAC7-9A00B1AFB94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DE80D-3870-4F6A-BABF-12698CFF9C63}" type="sibTrans" cxnId="{6347E5C3-8C92-4539-BAC7-9A00B1AFB94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87ABF-7464-4D2C-B92E-C95C63735F28}">
      <dgm:prSet phldrT="[Text]"/>
      <dgm:spPr/>
      <dgm:t>
        <a:bodyPr/>
        <a:lstStyle/>
        <a:p>
          <a:pPr>
            <a:buNone/>
          </a:pP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IPR Policy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481C3-E68B-4CF1-B837-A1DCDFCF041C}" type="parTrans" cxnId="{4089DFA0-3D93-484A-855A-54951AE6C1F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BD055-FAF6-4C54-BAA1-436C09CEE26E}" type="sibTrans" cxnId="{4089DFA0-3D93-484A-855A-54951AE6C1F3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63458-114E-443F-80C9-AE6B4F747345}">
      <dgm:prSet phldrT="[Text]"/>
      <dgm:spPr/>
      <dgm:t>
        <a:bodyPr/>
        <a:lstStyle/>
        <a:p>
          <a:pPr>
            <a:buNone/>
          </a:pP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Consultancy Policy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E6A98-F478-4AA7-8852-5739275F9FFF}" type="parTrans" cxnId="{CB81345E-2726-4472-A580-D66EDFD1826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AFC20-6130-4B38-916D-5AA80D48C362}" type="sibTrans" cxnId="{CB81345E-2726-4472-A580-D66EDFD1826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1A0A0-78C3-4303-81BC-717BE1051B6A}">
      <dgm:prSet phldrT="[Text]"/>
      <dgm:spPr/>
      <dgm:t>
        <a:bodyPr/>
        <a:lstStyle/>
        <a:p>
          <a:pPr>
            <a:buNone/>
          </a:pP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Anti Plagiarism Policy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CF13D-460B-446D-A108-CF67E140FB87}" type="parTrans" cxnId="{8984ADC4-4B87-4E62-868D-A5B4AD932F2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74A21-F570-4493-9594-01A6F26828A0}" type="sibTrans" cxnId="{8984ADC4-4B87-4E62-868D-A5B4AD932F2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37973-4A47-4E5A-ADE4-85CC38704C1F}">
      <dgm:prSet phldrT="[Text]"/>
      <dgm:spPr/>
      <dgm:t>
        <a:bodyPr/>
        <a:lstStyle/>
        <a:p>
          <a:pPr>
            <a:buNone/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Fellow Policy</a:t>
          </a:r>
        </a:p>
      </dgm:t>
    </dgm:pt>
    <dgm:pt modelId="{CE71671F-169B-452C-9100-EADE09F81910}" type="parTrans" cxnId="{2BA04F68-C829-4391-8B2C-51945BF6B16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ECCDF-1E79-4BA2-BB83-73CDB16412B8}" type="sibTrans" cxnId="{2BA04F68-C829-4391-8B2C-51945BF6B16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0757F-AE88-4906-85B1-58E547E826B0}">
      <dgm:prSet phldrT="[Text]"/>
      <dgm:spPr/>
      <dgm:t>
        <a:bodyPr/>
        <a:lstStyle/>
        <a:p>
          <a:pPr>
            <a:buNone/>
          </a:pP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Ph.D. Students Research Reimbursement Scheme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8FD5A-C5D5-4544-A895-C7BC51E6BF34}" type="parTrans" cxnId="{450CB671-76E8-4436-AD42-29B8E02B8CE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629EC-C696-45D9-A42B-483A8445FEDF}" type="sibTrans" cxnId="{450CB671-76E8-4436-AD42-29B8E02B8CE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318DA-42DA-4AA7-9896-B98D3CA385FD}" type="pres">
      <dgm:prSet presAssocID="{C398063B-53EB-48EA-9A1B-5056CB522B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6A5159-DD8E-4357-9CBC-179742D93E4D}" type="pres">
      <dgm:prSet presAssocID="{68AF9D6B-92F3-4B73-B538-907DD47AA292}" presName="root1" presStyleCnt="0"/>
      <dgm:spPr/>
    </dgm:pt>
    <dgm:pt modelId="{3AAD2313-777C-4257-8054-D9D1F9D6F009}" type="pres">
      <dgm:prSet presAssocID="{68AF9D6B-92F3-4B73-B538-907DD47AA292}" presName="LevelOneTextNode" presStyleLbl="node0" presStyleIdx="0" presStyleCnt="1">
        <dgm:presLayoutVars>
          <dgm:chPref val="3"/>
        </dgm:presLayoutVars>
      </dgm:prSet>
      <dgm:spPr/>
    </dgm:pt>
    <dgm:pt modelId="{9F58B862-9A20-462E-AF63-2A55EE7BFEC3}" type="pres">
      <dgm:prSet presAssocID="{68AF9D6B-92F3-4B73-B538-907DD47AA292}" presName="level2hierChild" presStyleCnt="0"/>
      <dgm:spPr/>
    </dgm:pt>
    <dgm:pt modelId="{415D327A-4FCA-4039-9E73-A13940276199}" type="pres">
      <dgm:prSet presAssocID="{F68B3502-599F-4371-97A0-0A3F4304FEF1}" presName="conn2-1" presStyleLbl="parChTrans1D2" presStyleIdx="0" presStyleCnt="7"/>
      <dgm:spPr/>
    </dgm:pt>
    <dgm:pt modelId="{77D67587-435D-47A7-BA04-6E486513C190}" type="pres">
      <dgm:prSet presAssocID="{F68B3502-599F-4371-97A0-0A3F4304FEF1}" presName="connTx" presStyleLbl="parChTrans1D2" presStyleIdx="0" presStyleCnt="7"/>
      <dgm:spPr/>
    </dgm:pt>
    <dgm:pt modelId="{D7B45007-26D9-436E-98AF-16FF95E529EB}" type="pres">
      <dgm:prSet presAssocID="{DC8BB5F7-76B9-41C9-B3AF-7D31F9290A65}" presName="root2" presStyleCnt="0"/>
      <dgm:spPr/>
    </dgm:pt>
    <dgm:pt modelId="{B0134817-604D-4267-95FD-2A386E21D53E}" type="pres">
      <dgm:prSet presAssocID="{DC8BB5F7-76B9-41C9-B3AF-7D31F9290A65}" presName="LevelTwoTextNode" presStyleLbl="node2" presStyleIdx="0" presStyleCnt="7">
        <dgm:presLayoutVars>
          <dgm:chPref val="3"/>
        </dgm:presLayoutVars>
      </dgm:prSet>
      <dgm:spPr/>
    </dgm:pt>
    <dgm:pt modelId="{95FDBA43-62EE-4F8E-B310-99CA2D7A1F1F}" type="pres">
      <dgm:prSet presAssocID="{DC8BB5F7-76B9-41C9-B3AF-7D31F9290A65}" presName="level3hierChild" presStyleCnt="0"/>
      <dgm:spPr/>
    </dgm:pt>
    <dgm:pt modelId="{FE244154-BB57-4974-AD0E-3F6625938167}" type="pres">
      <dgm:prSet presAssocID="{4582D487-01BC-4FB6-95CB-B731C2E07D06}" presName="conn2-1" presStyleLbl="parChTrans1D2" presStyleIdx="1" presStyleCnt="7"/>
      <dgm:spPr/>
    </dgm:pt>
    <dgm:pt modelId="{6ABE4583-9E3F-488F-9F3B-6790E1B9B1F3}" type="pres">
      <dgm:prSet presAssocID="{4582D487-01BC-4FB6-95CB-B731C2E07D06}" presName="connTx" presStyleLbl="parChTrans1D2" presStyleIdx="1" presStyleCnt="7"/>
      <dgm:spPr/>
    </dgm:pt>
    <dgm:pt modelId="{56B658D0-9EE5-463D-BD59-A4E58B492EFD}" type="pres">
      <dgm:prSet presAssocID="{73EAD1CA-87FF-410B-A547-1393952052F7}" presName="root2" presStyleCnt="0"/>
      <dgm:spPr/>
    </dgm:pt>
    <dgm:pt modelId="{4EAB1589-EEC5-4378-BC47-D263AE5ECF8D}" type="pres">
      <dgm:prSet presAssocID="{73EAD1CA-87FF-410B-A547-1393952052F7}" presName="LevelTwoTextNode" presStyleLbl="node2" presStyleIdx="1" presStyleCnt="7">
        <dgm:presLayoutVars>
          <dgm:chPref val="3"/>
        </dgm:presLayoutVars>
      </dgm:prSet>
      <dgm:spPr/>
    </dgm:pt>
    <dgm:pt modelId="{9BA9D26E-E12B-4DBF-9620-545EF8AD320E}" type="pres">
      <dgm:prSet presAssocID="{73EAD1CA-87FF-410B-A547-1393952052F7}" presName="level3hierChild" presStyleCnt="0"/>
      <dgm:spPr/>
    </dgm:pt>
    <dgm:pt modelId="{1A0BF4AA-93AA-4302-9240-D9D1D929CAD7}" type="pres">
      <dgm:prSet presAssocID="{F1A481C3-E68B-4CF1-B837-A1DCDFCF041C}" presName="conn2-1" presStyleLbl="parChTrans1D2" presStyleIdx="2" presStyleCnt="7"/>
      <dgm:spPr/>
    </dgm:pt>
    <dgm:pt modelId="{2A123B5F-E68C-462B-B246-3B8CF3CCEB2D}" type="pres">
      <dgm:prSet presAssocID="{F1A481C3-E68B-4CF1-B837-A1DCDFCF041C}" presName="connTx" presStyleLbl="parChTrans1D2" presStyleIdx="2" presStyleCnt="7"/>
      <dgm:spPr/>
    </dgm:pt>
    <dgm:pt modelId="{2BA8CF41-CA87-4C84-9A97-74D881235840}" type="pres">
      <dgm:prSet presAssocID="{3A787ABF-7464-4D2C-B92E-C95C63735F28}" presName="root2" presStyleCnt="0"/>
      <dgm:spPr/>
    </dgm:pt>
    <dgm:pt modelId="{AF119206-FE92-43E4-81BE-4BB76B2035AA}" type="pres">
      <dgm:prSet presAssocID="{3A787ABF-7464-4D2C-B92E-C95C63735F28}" presName="LevelTwoTextNode" presStyleLbl="node2" presStyleIdx="2" presStyleCnt="7">
        <dgm:presLayoutVars>
          <dgm:chPref val="3"/>
        </dgm:presLayoutVars>
      </dgm:prSet>
      <dgm:spPr/>
    </dgm:pt>
    <dgm:pt modelId="{C951C7C1-2DE7-4119-AA8E-68FF3D5B20C6}" type="pres">
      <dgm:prSet presAssocID="{3A787ABF-7464-4D2C-B92E-C95C63735F28}" presName="level3hierChild" presStyleCnt="0"/>
      <dgm:spPr/>
    </dgm:pt>
    <dgm:pt modelId="{211F62E4-CB4F-452E-8FB2-96A63A1BCAD2}" type="pres">
      <dgm:prSet presAssocID="{40AE6A98-F478-4AA7-8852-5739275F9FFF}" presName="conn2-1" presStyleLbl="parChTrans1D2" presStyleIdx="3" presStyleCnt="7"/>
      <dgm:spPr/>
    </dgm:pt>
    <dgm:pt modelId="{668F18C6-6305-4C50-95D1-EF2FD72D614A}" type="pres">
      <dgm:prSet presAssocID="{40AE6A98-F478-4AA7-8852-5739275F9FFF}" presName="connTx" presStyleLbl="parChTrans1D2" presStyleIdx="3" presStyleCnt="7"/>
      <dgm:spPr/>
    </dgm:pt>
    <dgm:pt modelId="{CD2FEFDF-519E-4E9B-A4D9-750A234FC556}" type="pres">
      <dgm:prSet presAssocID="{34463458-114E-443F-80C9-AE6B4F747345}" presName="root2" presStyleCnt="0"/>
      <dgm:spPr/>
    </dgm:pt>
    <dgm:pt modelId="{F8617193-A90C-42DE-A674-69BC1944CBDE}" type="pres">
      <dgm:prSet presAssocID="{34463458-114E-443F-80C9-AE6B4F747345}" presName="LevelTwoTextNode" presStyleLbl="node2" presStyleIdx="3" presStyleCnt="7">
        <dgm:presLayoutVars>
          <dgm:chPref val="3"/>
        </dgm:presLayoutVars>
      </dgm:prSet>
      <dgm:spPr/>
    </dgm:pt>
    <dgm:pt modelId="{898F1BC6-C7B4-47DA-9A14-3388A1BEDDC2}" type="pres">
      <dgm:prSet presAssocID="{34463458-114E-443F-80C9-AE6B4F747345}" presName="level3hierChild" presStyleCnt="0"/>
      <dgm:spPr/>
    </dgm:pt>
    <dgm:pt modelId="{C4AE93D9-C10E-4D93-BF18-3129BA063AE5}" type="pres">
      <dgm:prSet presAssocID="{EABCF13D-460B-446D-A108-CF67E140FB87}" presName="conn2-1" presStyleLbl="parChTrans1D2" presStyleIdx="4" presStyleCnt="7"/>
      <dgm:spPr/>
    </dgm:pt>
    <dgm:pt modelId="{F9721988-E3A7-4540-9A77-097D9C7C1657}" type="pres">
      <dgm:prSet presAssocID="{EABCF13D-460B-446D-A108-CF67E140FB87}" presName="connTx" presStyleLbl="parChTrans1D2" presStyleIdx="4" presStyleCnt="7"/>
      <dgm:spPr/>
    </dgm:pt>
    <dgm:pt modelId="{A00A6B0B-40BB-4678-B768-6F705E5B0CD7}" type="pres">
      <dgm:prSet presAssocID="{4471A0A0-78C3-4303-81BC-717BE1051B6A}" presName="root2" presStyleCnt="0"/>
      <dgm:spPr/>
    </dgm:pt>
    <dgm:pt modelId="{4C7C766F-C7C1-451B-A55D-6ED392A919FF}" type="pres">
      <dgm:prSet presAssocID="{4471A0A0-78C3-4303-81BC-717BE1051B6A}" presName="LevelTwoTextNode" presStyleLbl="node2" presStyleIdx="4" presStyleCnt="7">
        <dgm:presLayoutVars>
          <dgm:chPref val="3"/>
        </dgm:presLayoutVars>
      </dgm:prSet>
      <dgm:spPr/>
    </dgm:pt>
    <dgm:pt modelId="{159F6875-B47E-4DD5-8AFD-ABB67C5640B1}" type="pres">
      <dgm:prSet presAssocID="{4471A0A0-78C3-4303-81BC-717BE1051B6A}" presName="level3hierChild" presStyleCnt="0"/>
      <dgm:spPr/>
    </dgm:pt>
    <dgm:pt modelId="{BE692574-984A-49B5-BEB3-07AB331DDDBC}" type="pres">
      <dgm:prSet presAssocID="{CE71671F-169B-452C-9100-EADE09F81910}" presName="conn2-1" presStyleLbl="parChTrans1D2" presStyleIdx="5" presStyleCnt="7"/>
      <dgm:spPr/>
    </dgm:pt>
    <dgm:pt modelId="{3284CCDF-E8D0-4AA0-B63C-51BE18CF4B29}" type="pres">
      <dgm:prSet presAssocID="{CE71671F-169B-452C-9100-EADE09F81910}" presName="connTx" presStyleLbl="parChTrans1D2" presStyleIdx="5" presStyleCnt="7"/>
      <dgm:spPr/>
    </dgm:pt>
    <dgm:pt modelId="{EE81C14D-C380-479A-BD37-8A82EBE15CC8}" type="pres">
      <dgm:prSet presAssocID="{9FE37973-4A47-4E5A-ADE4-85CC38704C1F}" presName="root2" presStyleCnt="0"/>
      <dgm:spPr/>
    </dgm:pt>
    <dgm:pt modelId="{D8E2863F-3136-4988-890A-6FA9D9E4C412}" type="pres">
      <dgm:prSet presAssocID="{9FE37973-4A47-4E5A-ADE4-85CC38704C1F}" presName="LevelTwoTextNode" presStyleLbl="node2" presStyleIdx="5" presStyleCnt="7">
        <dgm:presLayoutVars>
          <dgm:chPref val="3"/>
        </dgm:presLayoutVars>
      </dgm:prSet>
      <dgm:spPr/>
    </dgm:pt>
    <dgm:pt modelId="{02D98706-E51B-4907-8D0E-061C9342FD9B}" type="pres">
      <dgm:prSet presAssocID="{9FE37973-4A47-4E5A-ADE4-85CC38704C1F}" presName="level3hierChild" presStyleCnt="0"/>
      <dgm:spPr/>
    </dgm:pt>
    <dgm:pt modelId="{5076BF17-DF7B-438B-8F40-3F8A7FBF6CC1}" type="pres">
      <dgm:prSet presAssocID="{5498FD5A-C5D5-4544-A895-C7BC51E6BF34}" presName="conn2-1" presStyleLbl="parChTrans1D2" presStyleIdx="6" presStyleCnt="7"/>
      <dgm:spPr/>
    </dgm:pt>
    <dgm:pt modelId="{DD1EEA51-3D0C-4BCF-963E-33418E38EA94}" type="pres">
      <dgm:prSet presAssocID="{5498FD5A-C5D5-4544-A895-C7BC51E6BF34}" presName="connTx" presStyleLbl="parChTrans1D2" presStyleIdx="6" presStyleCnt="7"/>
      <dgm:spPr/>
    </dgm:pt>
    <dgm:pt modelId="{C9050DF0-64CA-4E8D-9BFF-55C849659102}" type="pres">
      <dgm:prSet presAssocID="{AD00757F-AE88-4906-85B1-58E547E826B0}" presName="root2" presStyleCnt="0"/>
      <dgm:spPr/>
    </dgm:pt>
    <dgm:pt modelId="{A16DA22F-99AA-4E43-9A03-0F4027B7B984}" type="pres">
      <dgm:prSet presAssocID="{AD00757F-AE88-4906-85B1-58E547E826B0}" presName="LevelTwoTextNode" presStyleLbl="node2" presStyleIdx="6" presStyleCnt="7">
        <dgm:presLayoutVars>
          <dgm:chPref val="3"/>
        </dgm:presLayoutVars>
      </dgm:prSet>
      <dgm:spPr/>
    </dgm:pt>
    <dgm:pt modelId="{153470CF-C524-438B-A457-3D1A4DF00EB3}" type="pres">
      <dgm:prSet presAssocID="{AD00757F-AE88-4906-85B1-58E547E826B0}" presName="level3hierChild" presStyleCnt="0"/>
      <dgm:spPr/>
    </dgm:pt>
  </dgm:ptLst>
  <dgm:cxnLst>
    <dgm:cxn modelId="{4F488E00-158C-4791-B97F-F93A83C2C687}" type="presOf" srcId="{F68B3502-599F-4371-97A0-0A3F4304FEF1}" destId="{415D327A-4FCA-4039-9E73-A13940276199}" srcOrd="0" destOrd="0" presId="urn:microsoft.com/office/officeart/2008/layout/HorizontalMultiLevelHierarchy"/>
    <dgm:cxn modelId="{240E4C01-50D4-4485-B51F-F8BE2FEB121C}" type="presOf" srcId="{5498FD5A-C5D5-4544-A895-C7BC51E6BF34}" destId="{5076BF17-DF7B-438B-8F40-3F8A7FBF6CC1}" srcOrd="0" destOrd="0" presId="urn:microsoft.com/office/officeart/2008/layout/HorizontalMultiLevelHierarchy"/>
    <dgm:cxn modelId="{05BE5D03-1770-48A4-9EC6-434B348797C7}" type="presOf" srcId="{F68B3502-599F-4371-97A0-0A3F4304FEF1}" destId="{77D67587-435D-47A7-BA04-6E486513C190}" srcOrd="1" destOrd="0" presId="urn:microsoft.com/office/officeart/2008/layout/HorizontalMultiLevelHierarchy"/>
    <dgm:cxn modelId="{0525590A-D45D-4925-A332-C9BCA7951DD7}" type="presOf" srcId="{C398063B-53EB-48EA-9A1B-5056CB522B16}" destId="{006318DA-42DA-4AA7-9896-B98D3CA385FD}" srcOrd="0" destOrd="0" presId="urn:microsoft.com/office/officeart/2008/layout/HorizontalMultiLevelHierarchy"/>
    <dgm:cxn modelId="{F3A5500E-2903-4A41-ABF1-0921B2C72527}" srcId="{C398063B-53EB-48EA-9A1B-5056CB522B16}" destId="{68AF9D6B-92F3-4B73-B538-907DD47AA292}" srcOrd="0" destOrd="0" parTransId="{67E777B0-EEF3-4958-9662-1DC0BD983124}" sibTransId="{E00BAE5C-BFC8-456F-B873-5392A7E5D6F4}"/>
    <dgm:cxn modelId="{FA614216-7B52-41E3-8E67-0D8F024C0E12}" type="presOf" srcId="{4582D487-01BC-4FB6-95CB-B731C2E07D06}" destId="{FE244154-BB57-4974-AD0E-3F6625938167}" srcOrd="0" destOrd="0" presId="urn:microsoft.com/office/officeart/2008/layout/HorizontalMultiLevelHierarchy"/>
    <dgm:cxn modelId="{59624225-03D0-4DE0-A74A-C57CE43ACD11}" type="presOf" srcId="{3A787ABF-7464-4D2C-B92E-C95C63735F28}" destId="{AF119206-FE92-43E4-81BE-4BB76B2035AA}" srcOrd="0" destOrd="0" presId="urn:microsoft.com/office/officeart/2008/layout/HorizontalMultiLevelHierarchy"/>
    <dgm:cxn modelId="{C4FF772F-8EEB-464F-843C-79DBF01E1377}" type="presOf" srcId="{68AF9D6B-92F3-4B73-B538-907DD47AA292}" destId="{3AAD2313-777C-4257-8054-D9D1F9D6F009}" srcOrd="0" destOrd="0" presId="urn:microsoft.com/office/officeart/2008/layout/HorizontalMultiLevelHierarchy"/>
    <dgm:cxn modelId="{786B9534-A1C6-4939-84AD-5EDB261973F9}" type="presOf" srcId="{9FE37973-4A47-4E5A-ADE4-85CC38704C1F}" destId="{D8E2863F-3136-4988-890A-6FA9D9E4C412}" srcOrd="0" destOrd="0" presId="urn:microsoft.com/office/officeart/2008/layout/HorizontalMultiLevelHierarchy"/>
    <dgm:cxn modelId="{CB81345E-2726-4472-A580-D66EDFD18260}" srcId="{68AF9D6B-92F3-4B73-B538-907DD47AA292}" destId="{34463458-114E-443F-80C9-AE6B4F747345}" srcOrd="3" destOrd="0" parTransId="{40AE6A98-F478-4AA7-8852-5739275F9FFF}" sibTransId="{84FAFC20-6130-4B38-916D-5AA80D48C362}"/>
    <dgm:cxn modelId="{5911DF45-8639-4CD4-AF6A-810E42193241}" type="presOf" srcId="{AD00757F-AE88-4906-85B1-58E547E826B0}" destId="{A16DA22F-99AA-4E43-9A03-0F4027B7B984}" srcOrd="0" destOrd="0" presId="urn:microsoft.com/office/officeart/2008/layout/HorizontalMultiLevelHierarchy"/>
    <dgm:cxn modelId="{0B524667-1DA9-45B6-8E2C-747BDE2A2378}" type="presOf" srcId="{F1A481C3-E68B-4CF1-B837-A1DCDFCF041C}" destId="{1A0BF4AA-93AA-4302-9240-D9D1D929CAD7}" srcOrd="0" destOrd="0" presId="urn:microsoft.com/office/officeart/2008/layout/HorizontalMultiLevelHierarchy"/>
    <dgm:cxn modelId="{2BA04F68-C829-4391-8B2C-51945BF6B168}" srcId="{68AF9D6B-92F3-4B73-B538-907DD47AA292}" destId="{9FE37973-4A47-4E5A-ADE4-85CC38704C1F}" srcOrd="5" destOrd="0" parTransId="{CE71671F-169B-452C-9100-EADE09F81910}" sibTransId="{3E9ECCDF-1E79-4BA2-BB83-73CDB16412B8}"/>
    <dgm:cxn modelId="{ADDF396B-A301-4ECD-ABD5-92E7C8403192}" type="presOf" srcId="{F1A481C3-E68B-4CF1-B837-A1DCDFCF041C}" destId="{2A123B5F-E68C-462B-B246-3B8CF3CCEB2D}" srcOrd="1" destOrd="0" presId="urn:microsoft.com/office/officeart/2008/layout/HorizontalMultiLevelHierarchy"/>
    <dgm:cxn modelId="{7BDBE550-29C8-4638-ABAA-98798CF16BB4}" srcId="{68AF9D6B-92F3-4B73-B538-907DD47AA292}" destId="{DC8BB5F7-76B9-41C9-B3AF-7D31F9290A65}" srcOrd="0" destOrd="0" parTransId="{F68B3502-599F-4371-97A0-0A3F4304FEF1}" sibTransId="{FA882FE4-7507-447A-8F72-DE409659967D}"/>
    <dgm:cxn modelId="{450CB671-76E8-4436-AD42-29B8E02B8CE0}" srcId="{68AF9D6B-92F3-4B73-B538-907DD47AA292}" destId="{AD00757F-AE88-4906-85B1-58E547E826B0}" srcOrd="6" destOrd="0" parTransId="{5498FD5A-C5D5-4544-A895-C7BC51E6BF34}" sibTransId="{58F629EC-C696-45D9-A42B-483A8445FEDF}"/>
    <dgm:cxn modelId="{C0C5B07B-1246-4F5F-9A93-EB8020D551C1}" type="presOf" srcId="{EABCF13D-460B-446D-A108-CF67E140FB87}" destId="{F9721988-E3A7-4540-9A77-097D9C7C1657}" srcOrd="1" destOrd="0" presId="urn:microsoft.com/office/officeart/2008/layout/HorizontalMultiLevelHierarchy"/>
    <dgm:cxn modelId="{19B45282-3793-4533-B2A1-5DBD6E46AB55}" type="presOf" srcId="{EABCF13D-460B-446D-A108-CF67E140FB87}" destId="{C4AE93D9-C10E-4D93-BF18-3129BA063AE5}" srcOrd="0" destOrd="0" presId="urn:microsoft.com/office/officeart/2008/layout/HorizontalMultiLevelHierarchy"/>
    <dgm:cxn modelId="{4089DFA0-3D93-484A-855A-54951AE6C1F3}" srcId="{68AF9D6B-92F3-4B73-B538-907DD47AA292}" destId="{3A787ABF-7464-4D2C-B92E-C95C63735F28}" srcOrd="2" destOrd="0" parTransId="{F1A481C3-E68B-4CF1-B837-A1DCDFCF041C}" sibTransId="{CC2BD055-FAF6-4C54-BAA1-436C09CEE26E}"/>
    <dgm:cxn modelId="{94A184A5-30AF-44D8-A7B0-9A0B0A7B5BC2}" type="presOf" srcId="{CE71671F-169B-452C-9100-EADE09F81910}" destId="{BE692574-984A-49B5-BEB3-07AB331DDDBC}" srcOrd="0" destOrd="0" presId="urn:microsoft.com/office/officeart/2008/layout/HorizontalMultiLevelHierarchy"/>
    <dgm:cxn modelId="{5CF1D5B7-72BD-4AB5-8F90-B4C94C482703}" type="presOf" srcId="{73EAD1CA-87FF-410B-A547-1393952052F7}" destId="{4EAB1589-EEC5-4378-BC47-D263AE5ECF8D}" srcOrd="0" destOrd="0" presId="urn:microsoft.com/office/officeart/2008/layout/HorizontalMultiLevelHierarchy"/>
    <dgm:cxn modelId="{AA4C45BA-AB83-4CB2-AF3D-32EC1595E0B5}" type="presOf" srcId="{40AE6A98-F478-4AA7-8852-5739275F9FFF}" destId="{668F18C6-6305-4C50-95D1-EF2FD72D614A}" srcOrd="1" destOrd="0" presId="urn:microsoft.com/office/officeart/2008/layout/HorizontalMultiLevelHierarchy"/>
    <dgm:cxn modelId="{6347E5C3-8C92-4539-BAC7-9A00B1AFB943}" srcId="{68AF9D6B-92F3-4B73-B538-907DD47AA292}" destId="{73EAD1CA-87FF-410B-A547-1393952052F7}" srcOrd="1" destOrd="0" parTransId="{4582D487-01BC-4FB6-95CB-B731C2E07D06}" sibTransId="{3DADE80D-3870-4F6A-BABF-12698CFF9C63}"/>
    <dgm:cxn modelId="{8984ADC4-4B87-4E62-868D-A5B4AD932F28}" srcId="{68AF9D6B-92F3-4B73-B538-907DD47AA292}" destId="{4471A0A0-78C3-4303-81BC-717BE1051B6A}" srcOrd="4" destOrd="0" parTransId="{EABCF13D-460B-446D-A108-CF67E140FB87}" sibTransId="{E6D74A21-F570-4493-9594-01A6F26828A0}"/>
    <dgm:cxn modelId="{FDCA5BC5-09ED-40F5-8F8E-9A4037AFC60F}" type="presOf" srcId="{34463458-114E-443F-80C9-AE6B4F747345}" destId="{F8617193-A90C-42DE-A674-69BC1944CBDE}" srcOrd="0" destOrd="0" presId="urn:microsoft.com/office/officeart/2008/layout/HorizontalMultiLevelHierarchy"/>
    <dgm:cxn modelId="{B73400CB-9C86-482E-84AA-11158F82E301}" type="presOf" srcId="{4471A0A0-78C3-4303-81BC-717BE1051B6A}" destId="{4C7C766F-C7C1-451B-A55D-6ED392A919FF}" srcOrd="0" destOrd="0" presId="urn:microsoft.com/office/officeart/2008/layout/HorizontalMultiLevelHierarchy"/>
    <dgm:cxn modelId="{8531D6D7-38A1-465D-929C-1F1C4219C520}" type="presOf" srcId="{5498FD5A-C5D5-4544-A895-C7BC51E6BF34}" destId="{DD1EEA51-3D0C-4BCF-963E-33418E38EA94}" srcOrd="1" destOrd="0" presId="urn:microsoft.com/office/officeart/2008/layout/HorizontalMultiLevelHierarchy"/>
    <dgm:cxn modelId="{91F696E0-5CC3-4C82-8144-2A1683D9B116}" type="presOf" srcId="{40AE6A98-F478-4AA7-8852-5739275F9FFF}" destId="{211F62E4-CB4F-452E-8FB2-96A63A1BCAD2}" srcOrd="0" destOrd="0" presId="urn:microsoft.com/office/officeart/2008/layout/HorizontalMultiLevelHierarchy"/>
    <dgm:cxn modelId="{5B5532E7-13AD-456A-A9C9-BF80D474F202}" type="presOf" srcId="{DC8BB5F7-76B9-41C9-B3AF-7D31F9290A65}" destId="{B0134817-604D-4267-95FD-2A386E21D53E}" srcOrd="0" destOrd="0" presId="urn:microsoft.com/office/officeart/2008/layout/HorizontalMultiLevelHierarchy"/>
    <dgm:cxn modelId="{C88713E8-6343-4138-A73D-EE32CC578933}" type="presOf" srcId="{CE71671F-169B-452C-9100-EADE09F81910}" destId="{3284CCDF-E8D0-4AA0-B63C-51BE18CF4B29}" srcOrd="1" destOrd="0" presId="urn:microsoft.com/office/officeart/2008/layout/HorizontalMultiLevelHierarchy"/>
    <dgm:cxn modelId="{A17ADBF2-B862-450C-B9ED-5265998B3937}" type="presOf" srcId="{4582D487-01BC-4FB6-95CB-B731C2E07D06}" destId="{6ABE4583-9E3F-488F-9F3B-6790E1B9B1F3}" srcOrd="1" destOrd="0" presId="urn:microsoft.com/office/officeart/2008/layout/HorizontalMultiLevelHierarchy"/>
    <dgm:cxn modelId="{62D44153-9638-432E-B42E-FC2B12990B11}" type="presParOf" srcId="{006318DA-42DA-4AA7-9896-B98D3CA385FD}" destId="{706A5159-DD8E-4357-9CBC-179742D93E4D}" srcOrd="0" destOrd="0" presId="urn:microsoft.com/office/officeart/2008/layout/HorizontalMultiLevelHierarchy"/>
    <dgm:cxn modelId="{BD82E38C-50D3-4BA3-A5BD-EE8975B532B0}" type="presParOf" srcId="{706A5159-DD8E-4357-9CBC-179742D93E4D}" destId="{3AAD2313-777C-4257-8054-D9D1F9D6F009}" srcOrd="0" destOrd="0" presId="urn:microsoft.com/office/officeart/2008/layout/HorizontalMultiLevelHierarchy"/>
    <dgm:cxn modelId="{467AD9C1-BD6B-41AA-9A8C-DE66CB1A5552}" type="presParOf" srcId="{706A5159-DD8E-4357-9CBC-179742D93E4D}" destId="{9F58B862-9A20-462E-AF63-2A55EE7BFEC3}" srcOrd="1" destOrd="0" presId="urn:microsoft.com/office/officeart/2008/layout/HorizontalMultiLevelHierarchy"/>
    <dgm:cxn modelId="{641C8E49-0E6D-46DE-9578-A96B63DE7AC9}" type="presParOf" srcId="{9F58B862-9A20-462E-AF63-2A55EE7BFEC3}" destId="{415D327A-4FCA-4039-9E73-A13940276199}" srcOrd="0" destOrd="0" presId="urn:microsoft.com/office/officeart/2008/layout/HorizontalMultiLevelHierarchy"/>
    <dgm:cxn modelId="{50BE685C-C7D3-4EC6-9E01-3FE41DAC46B8}" type="presParOf" srcId="{415D327A-4FCA-4039-9E73-A13940276199}" destId="{77D67587-435D-47A7-BA04-6E486513C190}" srcOrd="0" destOrd="0" presId="urn:microsoft.com/office/officeart/2008/layout/HorizontalMultiLevelHierarchy"/>
    <dgm:cxn modelId="{84F44ABD-9506-4E59-A8C3-35D20FBB712D}" type="presParOf" srcId="{9F58B862-9A20-462E-AF63-2A55EE7BFEC3}" destId="{D7B45007-26D9-436E-98AF-16FF95E529EB}" srcOrd="1" destOrd="0" presId="urn:microsoft.com/office/officeart/2008/layout/HorizontalMultiLevelHierarchy"/>
    <dgm:cxn modelId="{5FA8CEC6-F63B-4B2A-B84E-B23D7FB8FBF6}" type="presParOf" srcId="{D7B45007-26D9-436E-98AF-16FF95E529EB}" destId="{B0134817-604D-4267-95FD-2A386E21D53E}" srcOrd="0" destOrd="0" presId="urn:microsoft.com/office/officeart/2008/layout/HorizontalMultiLevelHierarchy"/>
    <dgm:cxn modelId="{9CDE09A1-41DC-4A7B-B971-51A48399CF56}" type="presParOf" srcId="{D7B45007-26D9-436E-98AF-16FF95E529EB}" destId="{95FDBA43-62EE-4F8E-B310-99CA2D7A1F1F}" srcOrd="1" destOrd="0" presId="urn:microsoft.com/office/officeart/2008/layout/HorizontalMultiLevelHierarchy"/>
    <dgm:cxn modelId="{D80F4D25-E64F-404B-BB04-064568F1F3FC}" type="presParOf" srcId="{9F58B862-9A20-462E-AF63-2A55EE7BFEC3}" destId="{FE244154-BB57-4974-AD0E-3F6625938167}" srcOrd="2" destOrd="0" presId="urn:microsoft.com/office/officeart/2008/layout/HorizontalMultiLevelHierarchy"/>
    <dgm:cxn modelId="{6133F3C6-C0C5-43B4-A0CC-312FE0E4042F}" type="presParOf" srcId="{FE244154-BB57-4974-AD0E-3F6625938167}" destId="{6ABE4583-9E3F-488F-9F3B-6790E1B9B1F3}" srcOrd="0" destOrd="0" presId="urn:microsoft.com/office/officeart/2008/layout/HorizontalMultiLevelHierarchy"/>
    <dgm:cxn modelId="{D4CE21A6-6649-4C89-869F-39951699B440}" type="presParOf" srcId="{9F58B862-9A20-462E-AF63-2A55EE7BFEC3}" destId="{56B658D0-9EE5-463D-BD59-A4E58B492EFD}" srcOrd="3" destOrd="0" presId="urn:microsoft.com/office/officeart/2008/layout/HorizontalMultiLevelHierarchy"/>
    <dgm:cxn modelId="{57D3B14B-2FBD-4A60-81ED-F65192A5992B}" type="presParOf" srcId="{56B658D0-9EE5-463D-BD59-A4E58B492EFD}" destId="{4EAB1589-EEC5-4378-BC47-D263AE5ECF8D}" srcOrd="0" destOrd="0" presId="urn:microsoft.com/office/officeart/2008/layout/HorizontalMultiLevelHierarchy"/>
    <dgm:cxn modelId="{4E58EE22-6060-400F-A0F0-BB62F592C441}" type="presParOf" srcId="{56B658D0-9EE5-463D-BD59-A4E58B492EFD}" destId="{9BA9D26E-E12B-4DBF-9620-545EF8AD320E}" srcOrd="1" destOrd="0" presId="urn:microsoft.com/office/officeart/2008/layout/HorizontalMultiLevelHierarchy"/>
    <dgm:cxn modelId="{65B01DE6-9624-4870-9FDC-220AE65BBC40}" type="presParOf" srcId="{9F58B862-9A20-462E-AF63-2A55EE7BFEC3}" destId="{1A0BF4AA-93AA-4302-9240-D9D1D929CAD7}" srcOrd="4" destOrd="0" presId="urn:microsoft.com/office/officeart/2008/layout/HorizontalMultiLevelHierarchy"/>
    <dgm:cxn modelId="{6637CDC4-81E1-4BD5-A64F-3B095F118DC4}" type="presParOf" srcId="{1A0BF4AA-93AA-4302-9240-D9D1D929CAD7}" destId="{2A123B5F-E68C-462B-B246-3B8CF3CCEB2D}" srcOrd="0" destOrd="0" presId="urn:microsoft.com/office/officeart/2008/layout/HorizontalMultiLevelHierarchy"/>
    <dgm:cxn modelId="{43D0F746-D267-4498-87AA-E1573E7B9575}" type="presParOf" srcId="{9F58B862-9A20-462E-AF63-2A55EE7BFEC3}" destId="{2BA8CF41-CA87-4C84-9A97-74D881235840}" srcOrd="5" destOrd="0" presId="urn:microsoft.com/office/officeart/2008/layout/HorizontalMultiLevelHierarchy"/>
    <dgm:cxn modelId="{76A055E0-C884-4239-BAA1-A68FAF7DDB5B}" type="presParOf" srcId="{2BA8CF41-CA87-4C84-9A97-74D881235840}" destId="{AF119206-FE92-43E4-81BE-4BB76B2035AA}" srcOrd="0" destOrd="0" presId="urn:microsoft.com/office/officeart/2008/layout/HorizontalMultiLevelHierarchy"/>
    <dgm:cxn modelId="{F38472E6-1A16-4C33-9DFE-BDC60A76B280}" type="presParOf" srcId="{2BA8CF41-CA87-4C84-9A97-74D881235840}" destId="{C951C7C1-2DE7-4119-AA8E-68FF3D5B20C6}" srcOrd="1" destOrd="0" presId="urn:microsoft.com/office/officeart/2008/layout/HorizontalMultiLevelHierarchy"/>
    <dgm:cxn modelId="{B02A911F-EA02-4020-8F6B-68D91B5F8C86}" type="presParOf" srcId="{9F58B862-9A20-462E-AF63-2A55EE7BFEC3}" destId="{211F62E4-CB4F-452E-8FB2-96A63A1BCAD2}" srcOrd="6" destOrd="0" presId="urn:microsoft.com/office/officeart/2008/layout/HorizontalMultiLevelHierarchy"/>
    <dgm:cxn modelId="{ECC2C777-850C-4522-AFDD-D589675B1EEA}" type="presParOf" srcId="{211F62E4-CB4F-452E-8FB2-96A63A1BCAD2}" destId="{668F18C6-6305-4C50-95D1-EF2FD72D614A}" srcOrd="0" destOrd="0" presId="urn:microsoft.com/office/officeart/2008/layout/HorizontalMultiLevelHierarchy"/>
    <dgm:cxn modelId="{272C4B7E-18CD-430E-9CF4-05520C79F4D6}" type="presParOf" srcId="{9F58B862-9A20-462E-AF63-2A55EE7BFEC3}" destId="{CD2FEFDF-519E-4E9B-A4D9-750A234FC556}" srcOrd="7" destOrd="0" presId="urn:microsoft.com/office/officeart/2008/layout/HorizontalMultiLevelHierarchy"/>
    <dgm:cxn modelId="{0DE7E2BB-56F2-40E2-9F37-078A3449A84D}" type="presParOf" srcId="{CD2FEFDF-519E-4E9B-A4D9-750A234FC556}" destId="{F8617193-A90C-42DE-A674-69BC1944CBDE}" srcOrd="0" destOrd="0" presId="urn:microsoft.com/office/officeart/2008/layout/HorizontalMultiLevelHierarchy"/>
    <dgm:cxn modelId="{8763815C-E228-4544-83A1-4CB961BD9B1E}" type="presParOf" srcId="{CD2FEFDF-519E-4E9B-A4D9-750A234FC556}" destId="{898F1BC6-C7B4-47DA-9A14-3388A1BEDDC2}" srcOrd="1" destOrd="0" presId="urn:microsoft.com/office/officeart/2008/layout/HorizontalMultiLevelHierarchy"/>
    <dgm:cxn modelId="{4425E4B4-CA45-4145-BC62-BAE25F9FEB84}" type="presParOf" srcId="{9F58B862-9A20-462E-AF63-2A55EE7BFEC3}" destId="{C4AE93D9-C10E-4D93-BF18-3129BA063AE5}" srcOrd="8" destOrd="0" presId="urn:microsoft.com/office/officeart/2008/layout/HorizontalMultiLevelHierarchy"/>
    <dgm:cxn modelId="{FE21A97D-9EBC-4991-B808-CF530E011660}" type="presParOf" srcId="{C4AE93D9-C10E-4D93-BF18-3129BA063AE5}" destId="{F9721988-E3A7-4540-9A77-097D9C7C1657}" srcOrd="0" destOrd="0" presId="urn:microsoft.com/office/officeart/2008/layout/HorizontalMultiLevelHierarchy"/>
    <dgm:cxn modelId="{49812118-72FC-4737-9245-B9F3EF730FB8}" type="presParOf" srcId="{9F58B862-9A20-462E-AF63-2A55EE7BFEC3}" destId="{A00A6B0B-40BB-4678-B768-6F705E5B0CD7}" srcOrd="9" destOrd="0" presId="urn:microsoft.com/office/officeart/2008/layout/HorizontalMultiLevelHierarchy"/>
    <dgm:cxn modelId="{636E1A02-19CE-431B-A3CB-C26756F825CC}" type="presParOf" srcId="{A00A6B0B-40BB-4678-B768-6F705E5B0CD7}" destId="{4C7C766F-C7C1-451B-A55D-6ED392A919FF}" srcOrd="0" destOrd="0" presId="urn:microsoft.com/office/officeart/2008/layout/HorizontalMultiLevelHierarchy"/>
    <dgm:cxn modelId="{85CDC639-DA97-4043-91FE-2B2B8DDB017B}" type="presParOf" srcId="{A00A6B0B-40BB-4678-B768-6F705E5B0CD7}" destId="{159F6875-B47E-4DD5-8AFD-ABB67C5640B1}" srcOrd="1" destOrd="0" presId="urn:microsoft.com/office/officeart/2008/layout/HorizontalMultiLevelHierarchy"/>
    <dgm:cxn modelId="{16DD436E-D1FD-4742-8990-4FD894594CC9}" type="presParOf" srcId="{9F58B862-9A20-462E-AF63-2A55EE7BFEC3}" destId="{BE692574-984A-49B5-BEB3-07AB331DDDBC}" srcOrd="10" destOrd="0" presId="urn:microsoft.com/office/officeart/2008/layout/HorizontalMultiLevelHierarchy"/>
    <dgm:cxn modelId="{2C8BEF32-87F8-4650-929B-F39C22BDBBDB}" type="presParOf" srcId="{BE692574-984A-49B5-BEB3-07AB331DDDBC}" destId="{3284CCDF-E8D0-4AA0-B63C-51BE18CF4B29}" srcOrd="0" destOrd="0" presId="urn:microsoft.com/office/officeart/2008/layout/HorizontalMultiLevelHierarchy"/>
    <dgm:cxn modelId="{4A069A7C-3436-4D49-B6FA-97E5A5B802EE}" type="presParOf" srcId="{9F58B862-9A20-462E-AF63-2A55EE7BFEC3}" destId="{EE81C14D-C380-479A-BD37-8A82EBE15CC8}" srcOrd="11" destOrd="0" presId="urn:microsoft.com/office/officeart/2008/layout/HorizontalMultiLevelHierarchy"/>
    <dgm:cxn modelId="{C7EE258E-15C9-4690-923F-4506BC636C23}" type="presParOf" srcId="{EE81C14D-C380-479A-BD37-8A82EBE15CC8}" destId="{D8E2863F-3136-4988-890A-6FA9D9E4C412}" srcOrd="0" destOrd="0" presId="urn:microsoft.com/office/officeart/2008/layout/HorizontalMultiLevelHierarchy"/>
    <dgm:cxn modelId="{CD673163-243F-4540-A327-3ECFC8253046}" type="presParOf" srcId="{EE81C14D-C380-479A-BD37-8A82EBE15CC8}" destId="{02D98706-E51B-4907-8D0E-061C9342FD9B}" srcOrd="1" destOrd="0" presId="urn:microsoft.com/office/officeart/2008/layout/HorizontalMultiLevelHierarchy"/>
    <dgm:cxn modelId="{99CCE9FC-C8EA-4ACD-9F3F-A12DD1553B69}" type="presParOf" srcId="{9F58B862-9A20-462E-AF63-2A55EE7BFEC3}" destId="{5076BF17-DF7B-438B-8F40-3F8A7FBF6CC1}" srcOrd="12" destOrd="0" presId="urn:microsoft.com/office/officeart/2008/layout/HorizontalMultiLevelHierarchy"/>
    <dgm:cxn modelId="{62BAF339-E5FE-4E36-8CB3-0D76A03E1A0A}" type="presParOf" srcId="{5076BF17-DF7B-438B-8F40-3F8A7FBF6CC1}" destId="{DD1EEA51-3D0C-4BCF-963E-33418E38EA94}" srcOrd="0" destOrd="0" presId="urn:microsoft.com/office/officeart/2008/layout/HorizontalMultiLevelHierarchy"/>
    <dgm:cxn modelId="{373B039F-F380-4037-B6DB-5F6E64E11AEE}" type="presParOf" srcId="{9F58B862-9A20-462E-AF63-2A55EE7BFEC3}" destId="{C9050DF0-64CA-4E8D-9BFF-55C849659102}" srcOrd="13" destOrd="0" presId="urn:microsoft.com/office/officeart/2008/layout/HorizontalMultiLevelHierarchy"/>
    <dgm:cxn modelId="{9F4B941F-297C-4BAE-919A-6B52A53BFB92}" type="presParOf" srcId="{C9050DF0-64CA-4E8D-9BFF-55C849659102}" destId="{A16DA22F-99AA-4E43-9A03-0F4027B7B984}" srcOrd="0" destOrd="0" presId="urn:microsoft.com/office/officeart/2008/layout/HorizontalMultiLevelHierarchy"/>
    <dgm:cxn modelId="{95153574-7A67-4124-93C9-8270E9C667E5}" type="presParOf" srcId="{C9050DF0-64CA-4E8D-9BFF-55C849659102}" destId="{153470CF-C524-438B-A457-3D1A4DF00E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D0303-9540-404E-A851-AC98103FF761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0375C4A8-6C22-446F-8048-76B6C44251D2}">
      <dgm:prSet custT="1"/>
      <dgm:spPr>
        <a:xfrm>
          <a:off x="0" y="551685"/>
          <a:ext cx="8610601" cy="594090"/>
        </a:xfrm>
      </dgm:spPr>
      <dgm:t>
        <a:bodyPr/>
        <a:lstStyle/>
        <a:p>
          <a:pPr rtl="0">
            <a:buChar char="•"/>
          </a:pP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URC &amp; </a:t>
          </a:r>
          <a:r>
            <a:rPr lang="en-US" sz="2000" b="1" u="none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SRC</a:t>
          </a: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Powers &amp; Functions mentioned in </a:t>
          </a: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First Statutes </a:t>
          </a: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of KRMU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085D8DD-3B96-4D8F-B74A-EF7C168DC896}" type="parTrans" cxnId="{04F97FA7-A0C9-49C3-A44A-F35F29A8EAF8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8B368-1F02-41CA-8DBF-5C0950073831}" type="sibTrans" cxnId="{04F97FA7-A0C9-49C3-A44A-F35F29A8EAF8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D2BB7-4C3B-41C9-A1A7-79E069B7B86B}">
      <dgm:prSet custT="1"/>
      <dgm:spPr>
        <a:xfrm>
          <a:off x="0" y="1669935"/>
          <a:ext cx="8610601" cy="594090"/>
        </a:xfrm>
      </dgm:spPr>
      <dgm:t>
        <a:bodyPr/>
        <a:lstStyle/>
        <a:p>
          <a:pPr rtl="0">
            <a:buChar char="•"/>
          </a:pP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PhD </a:t>
          </a:r>
          <a:r>
            <a:rPr lang="en-US" sz="20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Programme</a:t>
          </a: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Started in 5 schools (SBAS, SOET, SMAS, SOLS, SOMC) (Currently in 8 Schools we are offering)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DD7897-96A7-4276-B6CA-DC38F536FE23}" type="parTrans" cxnId="{0A911B7A-12E6-4E98-8ACB-2C038A53489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22C72-853E-44A1-952E-1E6835D5E3CE}" type="sibTrans" cxnId="{0A911B7A-12E6-4E98-8ACB-2C038A53489D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CF032-A6E7-41DD-9088-B2F378C89B33}">
      <dgm:prSet custT="1"/>
      <dgm:spPr>
        <a:xfrm>
          <a:off x="0" y="4051335"/>
          <a:ext cx="8610601" cy="594090"/>
        </a:xfrm>
      </dgm:spPr>
      <dgm:t>
        <a:bodyPr/>
        <a:lstStyle/>
        <a:p>
          <a:pPr rtl="0">
            <a:buChar char="•"/>
          </a:pPr>
          <a:r>
            <a:rPr lang="en-US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Grant Committee </a:t>
          </a:r>
          <a:r>
            <a:rPr lang="en-US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(Currently Seed Grant Review Committee)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B0611E5-F124-40BF-BEC2-4C3F36BC51AC}" type="parTrans" cxnId="{0ABCFDB8-2F74-4191-BBEE-21E3108A422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DE4E1-1E85-48CA-83DA-996A80E9064A}" type="sibTrans" cxnId="{0ABCFDB8-2F74-4191-BBEE-21E3108A422E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0B3E3-7177-4C5E-BD37-02EBA54F6FFF}">
      <dgm:prSet custT="1"/>
      <dgm:spPr>
        <a:xfrm>
          <a:off x="0" y="5169585"/>
          <a:ext cx="8610601" cy="594090"/>
        </a:xfrm>
      </dgm:spPr>
      <dgm:t>
        <a:bodyPr/>
        <a:lstStyle/>
        <a:p>
          <a:pPr rtl="0">
            <a:buChar char="•"/>
          </a:pP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&amp; Development Cell Establishment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9C677E6-F93F-4287-83F4-0C03FCCF8715}" type="parTrans" cxnId="{3F01706E-8B89-4FC9-8D89-2D475DED842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638CC-84F0-4B39-ADF8-8E5E1E3B2F23}" type="sibTrans" cxnId="{3F01706E-8B89-4FC9-8D89-2D475DED8425}">
      <dgm:prSet/>
      <dgm:spPr/>
      <dgm:t>
        <a:bodyPr/>
        <a:lstStyle/>
        <a:p>
          <a:endParaRPr lang="en-IN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E49A2-34E6-43D4-AB4F-E143A1CFDCDE}">
      <dgm:prSet custT="1"/>
      <dgm:spPr>
        <a:xfrm>
          <a:off x="0" y="2788185"/>
          <a:ext cx="8610601" cy="738990"/>
        </a:xfrm>
      </dgm:spPr>
      <dgm:t>
        <a:bodyPr/>
        <a:lstStyle/>
        <a:p>
          <a:pPr rtl="0">
            <a:buChar char="•"/>
          </a:pP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Promotion Policy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90C5B1-8317-4D96-9EAE-0D9A342F47BE}" type="parTrans" cxnId="{40252AB4-23B9-4A3F-A011-69995FEF073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55111-D812-4702-B470-40CD8D015031}" type="sibTrans" cxnId="{40252AB4-23B9-4A3F-A011-69995FEF073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E6834-5659-432B-BC20-911C5BDE5F8D}">
      <dgm:prSet custT="1"/>
      <dgm:spPr>
        <a:xfrm>
          <a:off x="0" y="2788185"/>
          <a:ext cx="8610601" cy="738990"/>
        </a:xfrm>
      </dgm:spPr>
      <dgm:t>
        <a:bodyPr/>
        <a:lstStyle/>
        <a:p>
          <a:pPr rtl="0">
            <a:buNone/>
          </a:pPr>
          <a:r>
            <a: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Committee</a:t>
          </a:r>
          <a:endParaRPr lang="en-IN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EDBC1C3-0F6F-4564-A7AA-52FAB285C849}" type="parTrans" cxnId="{49122281-73F2-4C5D-960D-AD4F75C1B1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519C1-E2C2-4B8F-A2A7-0E7526D03F76}" type="sibTrans" cxnId="{49122281-73F2-4C5D-960D-AD4F75C1B1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5954A-088D-4EF6-BD99-FDA3803D817F}" type="pres">
      <dgm:prSet presAssocID="{495D0303-9540-404E-A851-AC98103FF761}" presName="linear" presStyleCnt="0">
        <dgm:presLayoutVars>
          <dgm:animLvl val="lvl"/>
          <dgm:resizeHandles val="exact"/>
        </dgm:presLayoutVars>
      </dgm:prSet>
      <dgm:spPr/>
    </dgm:pt>
    <dgm:pt modelId="{DBC502F7-15DE-4E12-A274-44E9D2DC1BAE}" type="pres">
      <dgm:prSet presAssocID="{0375C4A8-6C22-446F-8048-76B6C44251D2}" presName="parentText" presStyleLbl="node1" presStyleIdx="0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97A7C2B-6598-4D17-8178-25DBF2882DC8}" type="pres">
      <dgm:prSet presAssocID="{ECD8B368-1F02-41CA-8DBF-5C0950073831}" presName="spacer" presStyleCnt="0"/>
      <dgm:spPr/>
    </dgm:pt>
    <dgm:pt modelId="{3EA81525-2228-427D-A0C9-684EEB413417}" type="pres">
      <dgm:prSet presAssocID="{97AD2BB7-4C3B-41C9-A1A7-79E069B7B86B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EE35E22-5188-41B8-9A1E-168A89A40083}" type="pres">
      <dgm:prSet presAssocID="{2C022C72-853E-44A1-952E-1E6835D5E3CE}" presName="spacer" presStyleCnt="0"/>
      <dgm:spPr/>
    </dgm:pt>
    <dgm:pt modelId="{9F7F8D55-07DB-4BD6-944D-D6F0087D02E5}" type="pres">
      <dgm:prSet presAssocID="{5C2E49A2-34E6-43D4-AB4F-E143A1CFDCDE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B139732-131B-4269-95DC-546EB4EBB302}" type="pres">
      <dgm:prSet presAssocID="{A1D55111-D812-4702-B470-40CD8D015031}" presName="spacer" presStyleCnt="0"/>
      <dgm:spPr/>
    </dgm:pt>
    <dgm:pt modelId="{4D51F2F8-8AA0-4ABC-BF1C-E6AACB44AAA9}" type="pres">
      <dgm:prSet presAssocID="{138E6834-5659-432B-BC20-911C5BDE5F8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B027BC7-33D1-4362-80E2-D4D33620FD64}" type="pres">
      <dgm:prSet presAssocID="{5E8519C1-E2C2-4B8F-A2A7-0E7526D03F76}" presName="spacer" presStyleCnt="0"/>
      <dgm:spPr/>
    </dgm:pt>
    <dgm:pt modelId="{AE2F76C0-B811-4442-BBA7-C24F294BDF47}" type="pres">
      <dgm:prSet presAssocID="{835CF032-A6E7-41DD-9088-B2F378C89B33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A057637-A4D1-40F9-85EB-8E79B57A1CFC}" type="pres">
      <dgm:prSet presAssocID="{F75DE4E1-1E85-48CA-83DA-996A80E9064A}" presName="spacer" presStyleCnt="0"/>
      <dgm:spPr/>
    </dgm:pt>
    <dgm:pt modelId="{46358688-1F9C-4997-8E3A-07A71854254F}" type="pres">
      <dgm:prSet presAssocID="{AD80B3E3-7177-4C5E-BD37-02EBA54F6FFF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1EFBE30A-57FA-4208-91AD-03010611483D}" type="presOf" srcId="{835CF032-A6E7-41DD-9088-B2F378C89B33}" destId="{AE2F76C0-B811-4442-BBA7-C24F294BDF47}" srcOrd="0" destOrd="0" presId="urn:microsoft.com/office/officeart/2005/8/layout/vList2"/>
    <dgm:cxn modelId="{2489C91A-D126-4DFE-9171-7C8F0437BFA2}" type="presOf" srcId="{5C2E49A2-34E6-43D4-AB4F-E143A1CFDCDE}" destId="{9F7F8D55-07DB-4BD6-944D-D6F0087D02E5}" srcOrd="0" destOrd="0" presId="urn:microsoft.com/office/officeart/2005/8/layout/vList2"/>
    <dgm:cxn modelId="{0438413D-7A89-4669-B2E5-05E8F03B3E10}" type="presOf" srcId="{0375C4A8-6C22-446F-8048-76B6C44251D2}" destId="{DBC502F7-15DE-4E12-A274-44E9D2DC1BAE}" srcOrd="0" destOrd="0" presId="urn:microsoft.com/office/officeart/2005/8/layout/vList2"/>
    <dgm:cxn modelId="{843BA361-0890-4A6C-9733-E3971DA07AFA}" type="presOf" srcId="{495D0303-9540-404E-A851-AC98103FF761}" destId="{E075954A-088D-4EF6-BD99-FDA3803D817F}" srcOrd="0" destOrd="0" presId="urn:microsoft.com/office/officeart/2005/8/layout/vList2"/>
    <dgm:cxn modelId="{7DE90462-6F23-49B4-9C33-7C57FC67ACCE}" type="presOf" srcId="{AD80B3E3-7177-4C5E-BD37-02EBA54F6FFF}" destId="{46358688-1F9C-4997-8E3A-07A71854254F}" srcOrd="0" destOrd="0" presId="urn:microsoft.com/office/officeart/2005/8/layout/vList2"/>
    <dgm:cxn modelId="{3F01706E-8B89-4FC9-8D89-2D475DED8425}" srcId="{495D0303-9540-404E-A851-AC98103FF761}" destId="{AD80B3E3-7177-4C5E-BD37-02EBA54F6FFF}" srcOrd="5" destOrd="0" parTransId="{99C677E6-F93F-4287-83F4-0C03FCCF8715}" sibTransId="{A42638CC-84F0-4B39-ADF8-8E5E1E3B2F23}"/>
    <dgm:cxn modelId="{0A911B7A-12E6-4E98-8ACB-2C038A53489D}" srcId="{495D0303-9540-404E-A851-AC98103FF761}" destId="{97AD2BB7-4C3B-41C9-A1A7-79E069B7B86B}" srcOrd="1" destOrd="0" parTransId="{D8DD7897-96A7-4276-B6CA-DC38F536FE23}" sibTransId="{2C022C72-853E-44A1-952E-1E6835D5E3CE}"/>
    <dgm:cxn modelId="{49122281-73F2-4C5D-960D-AD4F75C1B10E}" srcId="{495D0303-9540-404E-A851-AC98103FF761}" destId="{138E6834-5659-432B-BC20-911C5BDE5F8D}" srcOrd="3" destOrd="0" parTransId="{3EDBC1C3-0F6F-4564-A7AA-52FAB285C849}" sibTransId="{5E8519C1-E2C2-4B8F-A2A7-0E7526D03F76}"/>
    <dgm:cxn modelId="{04F97FA7-A0C9-49C3-A44A-F35F29A8EAF8}" srcId="{495D0303-9540-404E-A851-AC98103FF761}" destId="{0375C4A8-6C22-446F-8048-76B6C44251D2}" srcOrd="0" destOrd="0" parTransId="{8085D8DD-3B96-4D8F-B74A-EF7C168DC896}" sibTransId="{ECD8B368-1F02-41CA-8DBF-5C0950073831}"/>
    <dgm:cxn modelId="{40252AB4-23B9-4A3F-A011-69995FEF0738}" srcId="{495D0303-9540-404E-A851-AC98103FF761}" destId="{5C2E49A2-34E6-43D4-AB4F-E143A1CFDCDE}" srcOrd="2" destOrd="0" parTransId="{DB90C5B1-8317-4D96-9EAE-0D9A342F47BE}" sibTransId="{A1D55111-D812-4702-B470-40CD8D015031}"/>
    <dgm:cxn modelId="{0ABCFDB8-2F74-4191-BBEE-21E3108A422E}" srcId="{495D0303-9540-404E-A851-AC98103FF761}" destId="{835CF032-A6E7-41DD-9088-B2F378C89B33}" srcOrd="4" destOrd="0" parTransId="{8B0611E5-F124-40BF-BEC2-4C3F36BC51AC}" sibTransId="{F75DE4E1-1E85-48CA-83DA-996A80E9064A}"/>
    <dgm:cxn modelId="{BF93AEE2-FE01-4A6C-A1AA-78111908BF3F}" type="presOf" srcId="{97AD2BB7-4C3B-41C9-A1A7-79E069B7B86B}" destId="{3EA81525-2228-427D-A0C9-684EEB413417}" srcOrd="0" destOrd="0" presId="urn:microsoft.com/office/officeart/2005/8/layout/vList2"/>
    <dgm:cxn modelId="{950200F5-5A34-4892-8F00-2DBDCF02E84E}" type="presOf" srcId="{138E6834-5659-432B-BC20-911C5BDE5F8D}" destId="{4D51F2F8-8AA0-4ABC-BF1C-E6AACB44AAA9}" srcOrd="0" destOrd="0" presId="urn:microsoft.com/office/officeart/2005/8/layout/vList2"/>
    <dgm:cxn modelId="{79BECDFA-9C54-477C-8894-5F58E683FB8D}" type="presParOf" srcId="{E075954A-088D-4EF6-BD99-FDA3803D817F}" destId="{DBC502F7-15DE-4E12-A274-44E9D2DC1BAE}" srcOrd="0" destOrd="0" presId="urn:microsoft.com/office/officeart/2005/8/layout/vList2"/>
    <dgm:cxn modelId="{A920315C-6222-4675-8D36-90D931D0288C}" type="presParOf" srcId="{E075954A-088D-4EF6-BD99-FDA3803D817F}" destId="{297A7C2B-6598-4D17-8178-25DBF2882DC8}" srcOrd="1" destOrd="0" presId="urn:microsoft.com/office/officeart/2005/8/layout/vList2"/>
    <dgm:cxn modelId="{708D89F0-202F-4DC9-B138-6BDBB9486614}" type="presParOf" srcId="{E075954A-088D-4EF6-BD99-FDA3803D817F}" destId="{3EA81525-2228-427D-A0C9-684EEB413417}" srcOrd="2" destOrd="0" presId="urn:microsoft.com/office/officeart/2005/8/layout/vList2"/>
    <dgm:cxn modelId="{3145669B-4E2E-4F9A-9603-6FE0B721FADC}" type="presParOf" srcId="{E075954A-088D-4EF6-BD99-FDA3803D817F}" destId="{5EE35E22-5188-41B8-9A1E-168A89A40083}" srcOrd="3" destOrd="0" presId="urn:microsoft.com/office/officeart/2005/8/layout/vList2"/>
    <dgm:cxn modelId="{E76B8F73-1ED3-4B43-AE3A-57C4DA248965}" type="presParOf" srcId="{E075954A-088D-4EF6-BD99-FDA3803D817F}" destId="{9F7F8D55-07DB-4BD6-944D-D6F0087D02E5}" srcOrd="4" destOrd="0" presId="urn:microsoft.com/office/officeart/2005/8/layout/vList2"/>
    <dgm:cxn modelId="{657537BC-CEF1-44A7-83FD-3DC52E86C682}" type="presParOf" srcId="{E075954A-088D-4EF6-BD99-FDA3803D817F}" destId="{7B139732-131B-4269-95DC-546EB4EBB302}" srcOrd="5" destOrd="0" presId="urn:microsoft.com/office/officeart/2005/8/layout/vList2"/>
    <dgm:cxn modelId="{8A32A128-236F-44F7-9A09-F8269C828411}" type="presParOf" srcId="{E075954A-088D-4EF6-BD99-FDA3803D817F}" destId="{4D51F2F8-8AA0-4ABC-BF1C-E6AACB44AAA9}" srcOrd="6" destOrd="0" presId="urn:microsoft.com/office/officeart/2005/8/layout/vList2"/>
    <dgm:cxn modelId="{EDAE073C-26EE-4D3F-87FA-6714487DBBDB}" type="presParOf" srcId="{E075954A-088D-4EF6-BD99-FDA3803D817F}" destId="{CB027BC7-33D1-4362-80E2-D4D33620FD64}" srcOrd="7" destOrd="0" presId="urn:microsoft.com/office/officeart/2005/8/layout/vList2"/>
    <dgm:cxn modelId="{1478EAF7-2BA7-42EF-BDD5-D007679B9410}" type="presParOf" srcId="{E075954A-088D-4EF6-BD99-FDA3803D817F}" destId="{AE2F76C0-B811-4442-BBA7-C24F294BDF47}" srcOrd="8" destOrd="0" presId="urn:microsoft.com/office/officeart/2005/8/layout/vList2"/>
    <dgm:cxn modelId="{52D2A204-8297-421B-ADE0-BECAA2D8C5C4}" type="presParOf" srcId="{E075954A-088D-4EF6-BD99-FDA3803D817F}" destId="{DA057637-A4D1-40F9-85EB-8E79B57A1CFC}" srcOrd="9" destOrd="0" presId="urn:microsoft.com/office/officeart/2005/8/layout/vList2"/>
    <dgm:cxn modelId="{A934E9CB-9AFE-43BE-A31A-A3A3E7698C66}" type="presParOf" srcId="{E075954A-088D-4EF6-BD99-FDA3803D817F}" destId="{46358688-1F9C-4997-8E3A-07A71854254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01E53E-ABEA-4794-8E54-C724A5584763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020C82-B51C-47E8-B693-D0EDE09C6DE1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Revision of Research Incentives </a:t>
          </a:r>
        </a:p>
      </dgm:t>
    </dgm:pt>
    <dgm:pt modelId="{C1BFFBE6-82F7-4F12-B827-DA38B19897D6}" type="parTrans" cxnId="{C7B3B531-059B-4276-A0CF-A30B174A2A5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8AAAA-619B-4DBA-8AC0-9C96CE17DF94}" type="sibTrans" cxnId="{C7B3B531-059B-4276-A0CF-A30B174A2A5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13FEF-2A73-426B-BA38-41AA463DA914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CIF characterization reimbursement policy for Internal faculties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ED954-F74E-4B61-A307-8E8ECC51FBE9}" type="parTrans" cxnId="{D8478AF6-4209-4C6B-BAE3-C95AA1582944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5A3ED-04B5-4BF8-A21C-09E102FCF6F0}" type="sibTrans" cxnId="{D8478AF6-4209-4C6B-BAE3-C95AA1582944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228E7-C942-4921-ABF5-3D9167C8A04C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Research Centre Establishment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89013-64A8-4F58-ACC5-22AFDBA9350C}" type="parTrans" cxnId="{28CFEC8B-BF93-4E50-8117-E7D1FA2333E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DB5AB-D4CE-48F7-9ABB-833D39DD883E}" type="sibTrans" cxnId="{28CFEC8B-BF93-4E50-8117-E7D1FA2333E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0B64A-705F-4D64-BEFB-61237C8080AA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PhD students research reimbursement scheme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A2435-D846-4374-A41F-49B99D9C2FD7}" type="parTrans" cxnId="{974CEE6B-AB94-45E0-8130-397A16CA770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6C6D-E55E-44ED-A9AE-5FE14E84D644}" type="sibTrans" cxnId="{974CEE6B-AB94-45E0-8130-397A16CA770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26B63-7D91-41B8-A8E1-46AA654DCB30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More Seed Grant Sanction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1F7A5-91BE-40B2-893B-796927E4AD68}" type="parTrans" cxnId="{A6F64ACD-F525-4421-9177-83E73EE6506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03279-F755-40D5-A93B-E23A231CEF90}" type="sibTrans" cxnId="{A6F64ACD-F525-4421-9177-83E73EE6506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C58D3-57B6-4533-8485-A4DF93D53CC9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CIF Upgradation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5DDFE-3CA1-400E-BC45-643AC1FD090A}" type="parTrans" cxnId="{524E91C9-426C-462B-ABEE-6A1E503E84A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C4491-EB5D-4781-BE9A-E0BBF275EEB9}" type="sibTrans" cxnId="{524E91C9-426C-462B-ABEE-6A1E503E84A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0F73F-051E-43A1-858B-1A0E5FF7AAEF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Appointment of IRF/URF 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C883A-DEC7-4CD6-89AA-F2180A1395A1}" type="parTrans" cxnId="{DDC5BA75-8E3E-497B-886F-B40320BF850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A30AD38-628E-4AB3-A68F-E2FE5D64DCE3}" type="sibTrans" cxnId="{DDC5BA75-8E3E-497B-886F-B40320BF850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5248BEB-1822-44A6-966E-6314EE0ED200}">
      <dgm:prSet phldrT="[Text]" custT="1"/>
      <dgm:spPr/>
      <dgm:t>
        <a:bodyPr/>
        <a:lstStyle/>
        <a:p>
          <a:r>
            <a:rPr lang="en-US" sz="1200" b="1">
              <a:latin typeface="Times New Roman" panose="02020603050405020304" pitchFamily="18" charset="0"/>
              <a:cs typeface="Times New Roman" panose="02020603050405020304" pitchFamily="18" charset="0"/>
            </a:rPr>
            <a:t>Web Application set-up for Research database management and automation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E507-4225-4C44-BA5C-11529C8DA71C}" type="parTrans" cxnId="{4D499DD7-F0CC-41F3-A4D0-4554BFFF10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A82DC90-7F43-44C3-BFF6-25E26C42F84B}" type="sibTrans" cxnId="{4D499DD7-F0CC-41F3-A4D0-4554BFFF10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32B1321-59C4-4DF8-BB48-76DFEF2F652B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Appointment of Research Track Faculty</a:t>
          </a:r>
        </a:p>
      </dgm:t>
    </dgm:pt>
    <dgm:pt modelId="{2470E5F7-7A84-4EAC-BFDB-8B7165867659}" type="parTrans" cxnId="{D84091C6-5DF6-43E4-AD9B-AB925069009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53BA0EF-DB43-420E-9F66-CB8B7774FBB4}" type="sibTrans" cxnId="{D84091C6-5DF6-43E4-AD9B-AB925069009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C18DB76-695C-4646-806F-39E0C103308C}" type="pres">
      <dgm:prSet presAssocID="{0E01E53E-ABEA-4794-8E54-C724A5584763}" presName="diagram" presStyleCnt="0">
        <dgm:presLayoutVars>
          <dgm:dir/>
          <dgm:resizeHandles val="exact"/>
        </dgm:presLayoutVars>
      </dgm:prSet>
      <dgm:spPr/>
    </dgm:pt>
    <dgm:pt modelId="{50A449FD-2994-48A0-8DB2-3EDA48FA5EAA}" type="pres">
      <dgm:prSet presAssocID="{2E020C82-B51C-47E8-B693-D0EDE09C6DE1}" presName="node" presStyleLbl="node1" presStyleIdx="0" presStyleCnt="9">
        <dgm:presLayoutVars>
          <dgm:bulletEnabled val="1"/>
        </dgm:presLayoutVars>
      </dgm:prSet>
      <dgm:spPr/>
    </dgm:pt>
    <dgm:pt modelId="{3056BA73-C19D-4895-822F-430D0FA4F752}" type="pres">
      <dgm:prSet presAssocID="{62E8AAAA-619B-4DBA-8AC0-9C96CE17DF94}" presName="sibTrans" presStyleCnt="0"/>
      <dgm:spPr/>
    </dgm:pt>
    <dgm:pt modelId="{07190706-660E-46E1-9205-D37731591690}" type="pres">
      <dgm:prSet presAssocID="{C63C58D3-57B6-4533-8485-A4DF93D53CC9}" presName="node" presStyleLbl="node1" presStyleIdx="1" presStyleCnt="9">
        <dgm:presLayoutVars>
          <dgm:bulletEnabled val="1"/>
        </dgm:presLayoutVars>
      </dgm:prSet>
      <dgm:spPr/>
    </dgm:pt>
    <dgm:pt modelId="{A995F9D0-2655-4C17-B994-680D9447D2CF}" type="pres">
      <dgm:prSet presAssocID="{CEEC4491-EB5D-4781-BE9A-E0BBF275EEB9}" presName="sibTrans" presStyleCnt="0"/>
      <dgm:spPr/>
    </dgm:pt>
    <dgm:pt modelId="{7D73B61B-4E88-4AE4-BEBC-82F33110614A}" type="pres">
      <dgm:prSet presAssocID="{85D13FEF-2A73-426B-BA38-41AA463DA914}" presName="node" presStyleLbl="node1" presStyleIdx="2" presStyleCnt="9">
        <dgm:presLayoutVars>
          <dgm:bulletEnabled val="1"/>
        </dgm:presLayoutVars>
      </dgm:prSet>
      <dgm:spPr/>
    </dgm:pt>
    <dgm:pt modelId="{EF21537F-5119-47BF-AC5F-9FBFE3592475}" type="pres">
      <dgm:prSet presAssocID="{8235A3ED-04B5-4BF8-A21C-09E102FCF6F0}" presName="sibTrans" presStyleCnt="0"/>
      <dgm:spPr/>
    </dgm:pt>
    <dgm:pt modelId="{E33E7977-810A-42A6-90BA-03EB3E5E3A4D}" type="pres">
      <dgm:prSet presAssocID="{E1426B63-7D91-41B8-A8E1-46AA654DCB30}" presName="node" presStyleLbl="node1" presStyleIdx="3" presStyleCnt="9">
        <dgm:presLayoutVars>
          <dgm:bulletEnabled val="1"/>
        </dgm:presLayoutVars>
      </dgm:prSet>
      <dgm:spPr/>
    </dgm:pt>
    <dgm:pt modelId="{491C6283-BA8E-41ED-90D0-2F70483FAF31}" type="pres">
      <dgm:prSet presAssocID="{DEE03279-F755-40D5-A93B-E23A231CEF90}" presName="sibTrans" presStyleCnt="0"/>
      <dgm:spPr/>
    </dgm:pt>
    <dgm:pt modelId="{18AC7AB1-A86A-4B56-9FF4-21D6F0608C13}" type="pres">
      <dgm:prSet presAssocID="{0FA228E7-C942-4921-ABF5-3D9167C8A04C}" presName="node" presStyleLbl="node1" presStyleIdx="4" presStyleCnt="9">
        <dgm:presLayoutVars>
          <dgm:bulletEnabled val="1"/>
        </dgm:presLayoutVars>
      </dgm:prSet>
      <dgm:spPr/>
    </dgm:pt>
    <dgm:pt modelId="{D0C68DE3-C1C9-49DC-BFC6-035438D46CB6}" type="pres">
      <dgm:prSet presAssocID="{4DEDB5AB-D4CE-48F7-9ABB-833D39DD883E}" presName="sibTrans" presStyleCnt="0"/>
      <dgm:spPr/>
    </dgm:pt>
    <dgm:pt modelId="{78243755-C5CC-4E0B-9327-F87B6341B5A9}" type="pres">
      <dgm:prSet presAssocID="{69C0B64A-705F-4D64-BEFB-61237C8080AA}" presName="node" presStyleLbl="node1" presStyleIdx="5" presStyleCnt="9">
        <dgm:presLayoutVars>
          <dgm:bulletEnabled val="1"/>
        </dgm:presLayoutVars>
      </dgm:prSet>
      <dgm:spPr/>
    </dgm:pt>
    <dgm:pt modelId="{FF21F4F6-606D-4A72-AA92-A71398A78B94}" type="pres">
      <dgm:prSet presAssocID="{11136C6D-E55E-44ED-A9AE-5FE14E84D644}" presName="sibTrans" presStyleCnt="0"/>
      <dgm:spPr/>
    </dgm:pt>
    <dgm:pt modelId="{292AECA7-B1E8-4AAB-871A-C69CBF5E2448}" type="pres">
      <dgm:prSet presAssocID="{F260F73F-051E-43A1-858B-1A0E5FF7AAEF}" presName="node" presStyleLbl="node1" presStyleIdx="6" presStyleCnt="9">
        <dgm:presLayoutVars>
          <dgm:bulletEnabled val="1"/>
        </dgm:presLayoutVars>
      </dgm:prSet>
      <dgm:spPr/>
    </dgm:pt>
    <dgm:pt modelId="{CA029F22-1FA5-4665-9E12-1D69F4EEFFF1}" type="pres">
      <dgm:prSet presAssocID="{EA30AD38-628E-4AB3-A68F-E2FE5D64DCE3}" presName="sibTrans" presStyleCnt="0"/>
      <dgm:spPr/>
    </dgm:pt>
    <dgm:pt modelId="{182BDE40-795E-478F-99BD-1E7A050E08AA}" type="pres">
      <dgm:prSet presAssocID="{95248BEB-1822-44A6-966E-6314EE0ED200}" presName="node" presStyleLbl="node1" presStyleIdx="7" presStyleCnt="9">
        <dgm:presLayoutVars>
          <dgm:bulletEnabled val="1"/>
        </dgm:presLayoutVars>
      </dgm:prSet>
      <dgm:spPr/>
    </dgm:pt>
    <dgm:pt modelId="{36703083-5DA2-4A3E-94AF-FF99640227BE}" type="pres">
      <dgm:prSet presAssocID="{3A82DC90-7F43-44C3-BFF6-25E26C42F84B}" presName="sibTrans" presStyleCnt="0"/>
      <dgm:spPr/>
    </dgm:pt>
    <dgm:pt modelId="{6C691BF0-8D11-4997-8DBF-762C4082DFD0}" type="pres">
      <dgm:prSet presAssocID="{932B1321-59C4-4DF8-BB48-76DFEF2F652B}" presName="node" presStyleLbl="node1" presStyleIdx="8" presStyleCnt="9">
        <dgm:presLayoutVars>
          <dgm:bulletEnabled val="1"/>
        </dgm:presLayoutVars>
      </dgm:prSet>
      <dgm:spPr/>
    </dgm:pt>
  </dgm:ptLst>
  <dgm:cxnLst>
    <dgm:cxn modelId="{BB271506-0016-475A-8126-D6AB1BF18109}" type="presOf" srcId="{85D13FEF-2A73-426B-BA38-41AA463DA914}" destId="{7D73B61B-4E88-4AE4-BEBC-82F33110614A}" srcOrd="0" destOrd="0" presId="urn:microsoft.com/office/officeart/2005/8/layout/default"/>
    <dgm:cxn modelId="{5A48DB13-CCF9-45AD-863D-E5E6FBFFC41F}" type="presOf" srcId="{E1426B63-7D91-41B8-A8E1-46AA654DCB30}" destId="{E33E7977-810A-42A6-90BA-03EB3E5E3A4D}" srcOrd="0" destOrd="0" presId="urn:microsoft.com/office/officeart/2005/8/layout/default"/>
    <dgm:cxn modelId="{C7B3B531-059B-4276-A0CF-A30B174A2A5F}" srcId="{0E01E53E-ABEA-4794-8E54-C724A5584763}" destId="{2E020C82-B51C-47E8-B693-D0EDE09C6DE1}" srcOrd="0" destOrd="0" parTransId="{C1BFFBE6-82F7-4F12-B827-DA38B19897D6}" sibTransId="{62E8AAAA-619B-4DBA-8AC0-9C96CE17DF94}"/>
    <dgm:cxn modelId="{CF425A62-5494-4CE1-AC2E-30698F9F8145}" type="presOf" srcId="{95248BEB-1822-44A6-966E-6314EE0ED200}" destId="{182BDE40-795E-478F-99BD-1E7A050E08AA}" srcOrd="0" destOrd="0" presId="urn:microsoft.com/office/officeart/2005/8/layout/default"/>
    <dgm:cxn modelId="{9C45B644-7EF3-4632-87A4-60A159BAA246}" type="presOf" srcId="{F260F73F-051E-43A1-858B-1A0E5FF7AAEF}" destId="{292AECA7-B1E8-4AAB-871A-C69CBF5E2448}" srcOrd="0" destOrd="0" presId="urn:microsoft.com/office/officeart/2005/8/layout/default"/>
    <dgm:cxn modelId="{974CEE6B-AB94-45E0-8130-397A16CA7701}" srcId="{0E01E53E-ABEA-4794-8E54-C724A5584763}" destId="{69C0B64A-705F-4D64-BEFB-61237C8080AA}" srcOrd="5" destOrd="0" parTransId="{54EA2435-D846-4374-A41F-49B99D9C2FD7}" sibTransId="{11136C6D-E55E-44ED-A9AE-5FE14E84D644}"/>
    <dgm:cxn modelId="{DDC5BA75-8E3E-497B-886F-B40320BF850C}" srcId="{0E01E53E-ABEA-4794-8E54-C724A5584763}" destId="{F260F73F-051E-43A1-858B-1A0E5FF7AAEF}" srcOrd="6" destOrd="0" parTransId="{93FC883A-DEC7-4CD6-89AA-F2180A1395A1}" sibTransId="{EA30AD38-628E-4AB3-A68F-E2FE5D64DCE3}"/>
    <dgm:cxn modelId="{C1C8EB57-1495-4B58-ADED-3C1319936551}" type="presOf" srcId="{C63C58D3-57B6-4533-8485-A4DF93D53CC9}" destId="{07190706-660E-46E1-9205-D37731591690}" srcOrd="0" destOrd="0" presId="urn:microsoft.com/office/officeart/2005/8/layout/default"/>
    <dgm:cxn modelId="{28CFEC8B-BF93-4E50-8117-E7D1FA2333E7}" srcId="{0E01E53E-ABEA-4794-8E54-C724A5584763}" destId="{0FA228E7-C942-4921-ABF5-3D9167C8A04C}" srcOrd="4" destOrd="0" parTransId="{58189013-64A8-4F58-ACC5-22AFDBA9350C}" sibTransId="{4DEDB5AB-D4CE-48F7-9ABB-833D39DD883E}"/>
    <dgm:cxn modelId="{82FF1A8E-AD46-43DA-ACD6-F422F0A56DB5}" type="presOf" srcId="{2E020C82-B51C-47E8-B693-D0EDE09C6DE1}" destId="{50A449FD-2994-48A0-8DB2-3EDA48FA5EAA}" srcOrd="0" destOrd="0" presId="urn:microsoft.com/office/officeart/2005/8/layout/default"/>
    <dgm:cxn modelId="{1493CB9D-7B76-46BB-8F64-817522DC9FAF}" type="presOf" srcId="{69C0B64A-705F-4D64-BEFB-61237C8080AA}" destId="{78243755-C5CC-4E0B-9327-F87B6341B5A9}" srcOrd="0" destOrd="0" presId="urn:microsoft.com/office/officeart/2005/8/layout/default"/>
    <dgm:cxn modelId="{3735809F-94B6-4C4D-B20C-71715EB5BCE3}" type="presOf" srcId="{0FA228E7-C942-4921-ABF5-3D9167C8A04C}" destId="{18AC7AB1-A86A-4B56-9FF4-21D6F0608C13}" srcOrd="0" destOrd="0" presId="urn:microsoft.com/office/officeart/2005/8/layout/default"/>
    <dgm:cxn modelId="{D84091C6-5DF6-43E4-AD9B-AB9250690099}" srcId="{0E01E53E-ABEA-4794-8E54-C724A5584763}" destId="{932B1321-59C4-4DF8-BB48-76DFEF2F652B}" srcOrd="8" destOrd="0" parTransId="{2470E5F7-7A84-4EAC-BFDB-8B7165867659}" sibTransId="{153BA0EF-DB43-420E-9F66-CB8B7774FBB4}"/>
    <dgm:cxn modelId="{524E91C9-426C-462B-ABEE-6A1E503E84A2}" srcId="{0E01E53E-ABEA-4794-8E54-C724A5584763}" destId="{C63C58D3-57B6-4533-8485-A4DF93D53CC9}" srcOrd="1" destOrd="0" parTransId="{8C25DDFE-3CA1-400E-BC45-643AC1FD090A}" sibTransId="{CEEC4491-EB5D-4781-BE9A-E0BBF275EEB9}"/>
    <dgm:cxn modelId="{A6F64ACD-F525-4421-9177-83E73EE65067}" srcId="{0E01E53E-ABEA-4794-8E54-C724A5584763}" destId="{E1426B63-7D91-41B8-A8E1-46AA654DCB30}" srcOrd="3" destOrd="0" parTransId="{9C11F7A5-91BE-40B2-893B-796927E4AD68}" sibTransId="{DEE03279-F755-40D5-A93B-E23A231CEF90}"/>
    <dgm:cxn modelId="{871B91D7-2A5F-4F4B-A7E1-AC3E48C28E80}" type="presOf" srcId="{0E01E53E-ABEA-4794-8E54-C724A5584763}" destId="{0C18DB76-695C-4646-806F-39E0C103308C}" srcOrd="0" destOrd="0" presId="urn:microsoft.com/office/officeart/2005/8/layout/default"/>
    <dgm:cxn modelId="{4D499DD7-F0CC-41F3-A4D0-4554BFFF10EC}" srcId="{0E01E53E-ABEA-4794-8E54-C724A5584763}" destId="{95248BEB-1822-44A6-966E-6314EE0ED200}" srcOrd="7" destOrd="0" parTransId="{4790E507-4225-4C44-BA5C-11529C8DA71C}" sibTransId="{3A82DC90-7F43-44C3-BFF6-25E26C42F84B}"/>
    <dgm:cxn modelId="{4B1E4AF6-63CD-468C-B641-5A94B1F36BE3}" type="presOf" srcId="{932B1321-59C4-4DF8-BB48-76DFEF2F652B}" destId="{6C691BF0-8D11-4997-8DBF-762C4082DFD0}" srcOrd="0" destOrd="0" presId="urn:microsoft.com/office/officeart/2005/8/layout/default"/>
    <dgm:cxn modelId="{D8478AF6-4209-4C6B-BAE3-C95AA1582944}" srcId="{0E01E53E-ABEA-4794-8E54-C724A5584763}" destId="{85D13FEF-2A73-426B-BA38-41AA463DA914}" srcOrd="2" destOrd="0" parTransId="{D14ED954-F74E-4B61-A307-8E8ECC51FBE9}" sibTransId="{8235A3ED-04B5-4BF8-A21C-09E102FCF6F0}"/>
    <dgm:cxn modelId="{0A9C21F5-B49E-4E22-A690-B558959F3865}" type="presParOf" srcId="{0C18DB76-695C-4646-806F-39E0C103308C}" destId="{50A449FD-2994-48A0-8DB2-3EDA48FA5EAA}" srcOrd="0" destOrd="0" presId="urn:microsoft.com/office/officeart/2005/8/layout/default"/>
    <dgm:cxn modelId="{217B295E-69AD-4631-BEB3-62351B7CE25B}" type="presParOf" srcId="{0C18DB76-695C-4646-806F-39E0C103308C}" destId="{3056BA73-C19D-4895-822F-430D0FA4F752}" srcOrd="1" destOrd="0" presId="urn:microsoft.com/office/officeart/2005/8/layout/default"/>
    <dgm:cxn modelId="{B09DB024-821C-4469-9EB5-62DDB905F76C}" type="presParOf" srcId="{0C18DB76-695C-4646-806F-39E0C103308C}" destId="{07190706-660E-46E1-9205-D37731591690}" srcOrd="2" destOrd="0" presId="urn:microsoft.com/office/officeart/2005/8/layout/default"/>
    <dgm:cxn modelId="{0EFA43CC-F22F-456A-8D02-50540035147E}" type="presParOf" srcId="{0C18DB76-695C-4646-806F-39E0C103308C}" destId="{A995F9D0-2655-4C17-B994-680D9447D2CF}" srcOrd="3" destOrd="0" presId="urn:microsoft.com/office/officeart/2005/8/layout/default"/>
    <dgm:cxn modelId="{B8BD3370-9EAD-46A7-815E-AE3743E599CE}" type="presParOf" srcId="{0C18DB76-695C-4646-806F-39E0C103308C}" destId="{7D73B61B-4E88-4AE4-BEBC-82F33110614A}" srcOrd="4" destOrd="0" presId="urn:microsoft.com/office/officeart/2005/8/layout/default"/>
    <dgm:cxn modelId="{B7ACEB9C-4672-4182-B754-F03F91F4F584}" type="presParOf" srcId="{0C18DB76-695C-4646-806F-39E0C103308C}" destId="{EF21537F-5119-47BF-AC5F-9FBFE3592475}" srcOrd="5" destOrd="0" presId="urn:microsoft.com/office/officeart/2005/8/layout/default"/>
    <dgm:cxn modelId="{985849A0-BB36-4E1F-B126-C18159EA0BDB}" type="presParOf" srcId="{0C18DB76-695C-4646-806F-39E0C103308C}" destId="{E33E7977-810A-42A6-90BA-03EB3E5E3A4D}" srcOrd="6" destOrd="0" presId="urn:microsoft.com/office/officeart/2005/8/layout/default"/>
    <dgm:cxn modelId="{9D61FB1E-1924-49B9-A2D5-CEEC541685C8}" type="presParOf" srcId="{0C18DB76-695C-4646-806F-39E0C103308C}" destId="{491C6283-BA8E-41ED-90D0-2F70483FAF31}" srcOrd="7" destOrd="0" presId="urn:microsoft.com/office/officeart/2005/8/layout/default"/>
    <dgm:cxn modelId="{06A02542-9073-49E1-9BBF-1E83A455F7AE}" type="presParOf" srcId="{0C18DB76-695C-4646-806F-39E0C103308C}" destId="{18AC7AB1-A86A-4B56-9FF4-21D6F0608C13}" srcOrd="8" destOrd="0" presId="urn:microsoft.com/office/officeart/2005/8/layout/default"/>
    <dgm:cxn modelId="{01AC8347-0DCB-4385-8927-E6425B62453A}" type="presParOf" srcId="{0C18DB76-695C-4646-806F-39E0C103308C}" destId="{D0C68DE3-C1C9-49DC-BFC6-035438D46CB6}" srcOrd="9" destOrd="0" presId="urn:microsoft.com/office/officeart/2005/8/layout/default"/>
    <dgm:cxn modelId="{7C2CC4EE-9584-46DC-BD7F-FDB2084CE780}" type="presParOf" srcId="{0C18DB76-695C-4646-806F-39E0C103308C}" destId="{78243755-C5CC-4E0B-9327-F87B6341B5A9}" srcOrd="10" destOrd="0" presId="urn:microsoft.com/office/officeart/2005/8/layout/default"/>
    <dgm:cxn modelId="{525BE800-790C-4003-BFE7-7D69F3EEB44D}" type="presParOf" srcId="{0C18DB76-695C-4646-806F-39E0C103308C}" destId="{FF21F4F6-606D-4A72-AA92-A71398A78B94}" srcOrd="11" destOrd="0" presId="urn:microsoft.com/office/officeart/2005/8/layout/default"/>
    <dgm:cxn modelId="{827131D7-F977-4E53-85D1-CE8BFB61D8FB}" type="presParOf" srcId="{0C18DB76-695C-4646-806F-39E0C103308C}" destId="{292AECA7-B1E8-4AAB-871A-C69CBF5E2448}" srcOrd="12" destOrd="0" presId="urn:microsoft.com/office/officeart/2005/8/layout/default"/>
    <dgm:cxn modelId="{3E42BF7B-7DBB-4B80-AC17-E6427D0F5221}" type="presParOf" srcId="{0C18DB76-695C-4646-806F-39E0C103308C}" destId="{CA029F22-1FA5-4665-9E12-1D69F4EEFFF1}" srcOrd="13" destOrd="0" presId="urn:microsoft.com/office/officeart/2005/8/layout/default"/>
    <dgm:cxn modelId="{4E5C316A-0FFD-4D69-AE61-13B4A8AA5261}" type="presParOf" srcId="{0C18DB76-695C-4646-806F-39E0C103308C}" destId="{182BDE40-795E-478F-99BD-1E7A050E08AA}" srcOrd="14" destOrd="0" presId="urn:microsoft.com/office/officeart/2005/8/layout/default"/>
    <dgm:cxn modelId="{92F970B9-0FAB-42A1-88EF-A09313729ED2}" type="presParOf" srcId="{0C18DB76-695C-4646-806F-39E0C103308C}" destId="{36703083-5DA2-4A3E-94AF-FF99640227BE}" srcOrd="15" destOrd="0" presId="urn:microsoft.com/office/officeart/2005/8/layout/default"/>
    <dgm:cxn modelId="{2B005D05-A636-42AA-BCBE-0C46A96C6774}" type="presParOf" srcId="{0C18DB76-695C-4646-806F-39E0C103308C}" destId="{6C691BF0-8D11-4997-8DBF-762C4082DF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7C7F1-3B43-4674-9BA2-9F8878FAADB6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1C2C4CF-B751-4FB1-BD22-8AFD668E079F}">
      <dgm:prSet phldrT="[Text]" custT="1"/>
      <dgm:spPr>
        <a:xfrm rot="16200000">
          <a:off x="-199479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FACILITIES</a:t>
          </a:r>
        </a:p>
      </dgm:t>
    </dgm:pt>
    <dgm:pt modelId="{E634CAE4-4937-4B5C-A45E-CEB3CCF03345}" type="parTrans" cxnId="{71086B07-876B-4A10-811B-EB03D1F8BFEB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79F42942-A26D-4F2B-AD64-E6002186E792}" type="sibTrans" cxnId="{71086B07-876B-4A10-811B-EB03D1F8BFEB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33A11144-9D7A-49ED-9DA3-041E0534960E}">
      <dgm:prSet phldrT="[Text]" custT="1"/>
      <dgm:spPr>
        <a:xfrm rot="16200000">
          <a:off x="7053093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177245"/>
            <a:satOff val="-4676"/>
            <a:lumOff val="2142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TRAININGS</a:t>
          </a:r>
        </a:p>
      </dgm:t>
    </dgm:pt>
    <dgm:pt modelId="{46FA0B47-E374-4123-B9E5-F91D130278D5}" type="parTrans" cxnId="{6A56C1B4-17A7-402D-87F8-6F371F57A808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0F23C053-7AAC-4784-8F4B-2D391277469D}" type="sibTrans" cxnId="{6A56C1B4-17A7-402D-87F8-6F371F57A808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B714B237-781E-45FC-9293-997F4EB2FFCA}">
      <dgm:prSet phldrT="[Text]" custT="1"/>
      <dgm:spPr>
        <a:xfrm rot="16200000">
          <a:off x="5545112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265867"/>
            <a:satOff val="-7014"/>
            <a:lumOff val="321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CONSULTANCY</a:t>
          </a:r>
        </a:p>
      </dgm:t>
    </dgm:pt>
    <dgm:pt modelId="{BD4B4463-7E85-4861-A0C2-3D8B6F75A521}" type="parTrans" cxnId="{B045D1F4-B685-4FD9-870C-EA25873C2C94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69A63B98-BAAA-49C6-B6E1-14F847307FD7}" type="sibTrans" cxnId="{B045D1F4-B685-4FD9-870C-EA25873C2C94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B35D1A30-A47B-481C-B528-48FF75B9C0A7}">
      <dgm:prSet phldrT="[Text]" custT="1"/>
      <dgm:spPr>
        <a:xfrm rot="16200000">
          <a:off x="2529151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265867"/>
            <a:satOff val="-7014"/>
            <a:lumOff val="321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SEED GRANTS</a:t>
          </a:r>
        </a:p>
      </dgm:t>
    </dgm:pt>
    <dgm:pt modelId="{D43916CC-6446-46DD-8426-7811A15B5E21}" type="parTrans" cxnId="{EB06D996-2A1F-4331-AFB4-995F14FCFB8F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F6A8F0DB-9F54-4B85-B7AA-217AF045E52D}" type="sibTrans" cxnId="{EB06D996-2A1F-4331-AFB4-995F14FCFB8F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FA6B5D5A-7C76-4B49-A578-42BE4CE15B4C}">
      <dgm:prSet phldrT="[Text]" custT="1"/>
      <dgm:spPr>
        <a:xfrm rot="16200000">
          <a:off x="-48681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88622"/>
            <a:satOff val="-2338"/>
            <a:lumOff val="1071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Ph.D. PROGRAMME</a:t>
          </a:r>
        </a:p>
      </dgm:t>
    </dgm:pt>
    <dgm:pt modelId="{4511A33D-BBC0-4D45-A583-CF9A395BC483}" type="parTrans" cxnId="{2640014C-0FE6-4212-8904-F6C8D23B8700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0E562DD7-B0A3-4F82-9392-03900D173B5B}" type="sibTrans" cxnId="{2640014C-0FE6-4212-8904-F6C8D23B8700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036AF19D-3BDE-4B88-8D80-CE230A7A9349}">
      <dgm:prSet phldrT="[Text]" custT="1"/>
      <dgm:spPr>
        <a:xfrm rot="16200000">
          <a:off x="102117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177245"/>
            <a:satOff val="-4676"/>
            <a:lumOff val="2142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PUBLICATIONS/PATENTS</a:t>
          </a:r>
        </a:p>
      </dgm:t>
    </dgm:pt>
    <dgm:pt modelId="{2BA89489-55CB-4891-8625-998749311576}" type="sibTrans" cxnId="{7867B62C-C990-497D-9329-B67CCC7FCFBE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8927162F-0DB5-4CAD-9A07-10F1480F738E}" type="parTrans" cxnId="{7867B62C-C990-497D-9329-B67CCC7FCFBE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6DEDD032-F5E4-41D4-A133-7ADEEDD62323}">
      <dgm:prSet phldrT="[Text]" custT="1"/>
      <dgm:spPr>
        <a:xfrm rot="16200000">
          <a:off x="8561073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88622"/>
            <a:satOff val="-2338"/>
            <a:lumOff val="1071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MoU’s &amp; Collaborations</a:t>
          </a:r>
        </a:p>
      </dgm:t>
    </dgm:pt>
    <dgm:pt modelId="{4233FCE3-89FC-4160-B648-31BBF465DF78}" type="parTrans" cxnId="{CF4BB7BA-C71F-4956-8634-141CC692DC0E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49CE0635-F802-4F52-8CE4-E9756A657D6C}" type="sibTrans" cxnId="{CF4BB7BA-C71F-4956-8634-141CC692DC0E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FB46DD69-05DC-4D70-8579-5820C3121B9E}">
      <dgm:prSet phldrT="[Text]" custT="1"/>
      <dgm:spPr>
        <a:xfrm rot="16200000">
          <a:off x="4037131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354490"/>
            <a:satOff val="-9352"/>
            <a:lumOff val="4283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EXTERNAL RESEARCH FUNDING</a:t>
          </a:r>
        </a:p>
      </dgm:t>
    </dgm:pt>
    <dgm:pt modelId="{EDD3D62D-2C62-444C-9542-6C18BBA72573}" type="parTrans" cxnId="{22CFF670-9127-4AAB-AAE2-57CC2FF1D9F5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00A2479A-222F-4C98-BA69-1B0BC0A6DFAB}" type="sibTrans" cxnId="{22CFF670-9127-4AAB-AAE2-57CC2FF1D9F5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81FA6A6B-47EC-4607-B4F4-16AD61304198}" type="pres">
      <dgm:prSet presAssocID="{1B17C7F1-3B43-4674-9BA2-9F8878FAADB6}" presName="Name0" presStyleCnt="0">
        <dgm:presLayoutVars>
          <dgm:dir/>
          <dgm:resizeHandles val="exact"/>
        </dgm:presLayoutVars>
      </dgm:prSet>
      <dgm:spPr/>
    </dgm:pt>
    <dgm:pt modelId="{A9F96DC4-6B20-45AD-830F-C5D10395C905}" type="pres">
      <dgm:prSet presAssocID="{C1C2C4CF-B751-4FB1-BD22-8AFD668E079F}" presName="node" presStyleLbl="node1" presStyleIdx="0" presStyleCnt="8">
        <dgm:presLayoutVars>
          <dgm:bulletEnabled val="1"/>
        </dgm:presLayoutVars>
      </dgm:prSet>
      <dgm:spPr/>
    </dgm:pt>
    <dgm:pt modelId="{828B4B88-B2E6-4ADB-BA06-493EEC6C8657}" type="pres">
      <dgm:prSet presAssocID="{79F42942-A26D-4F2B-AD64-E6002186E792}" presName="sibTrans" presStyleCnt="0"/>
      <dgm:spPr/>
    </dgm:pt>
    <dgm:pt modelId="{C52207E6-32D2-43B7-923A-13D1C0FA1831}" type="pres">
      <dgm:prSet presAssocID="{FA6B5D5A-7C76-4B49-A578-42BE4CE15B4C}" presName="node" presStyleLbl="node1" presStyleIdx="1" presStyleCnt="8">
        <dgm:presLayoutVars>
          <dgm:bulletEnabled val="1"/>
        </dgm:presLayoutVars>
      </dgm:prSet>
      <dgm:spPr/>
    </dgm:pt>
    <dgm:pt modelId="{B8F77264-8634-40A4-9830-82FBB282662A}" type="pres">
      <dgm:prSet presAssocID="{0E562DD7-B0A3-4F82-9392-03900D173B5B}" presName="sibTrans" presStyleCnt="0"/>
      <dgm:spPr/>
    </dgm:pt>
    <dgm:pt modelId="{B7CB7830-F529-4288-943F-C67D0EFF0B1B}" type="pres">
      <dgm:prSet presAssocID="{036AF19D-3BDE-4B88-8D80-CE230A7A9349}" presName="node" presStyleLbl="node1" presStyleIdx="2" presStyleCnt="8">
        <dgm:presLayoutVars>
          <dgm:bulletEnabled val="1"/>
        </dgm:presLayoutVars>
      </dgm:prSet>
      <dgm:spPr/>
    </dgm:pt>
    <dgm:pt modelId="{EDF10BA7-30FC-46A0-9900-0FE5B3874B7A}" type="pres">
      <dgm:prSet presAssocID="{2BA89489-55CB-4891-8625-998749311576}" presName="sibTrans" presStyleCnt="0"/>
      <dgm:spPr/>
    </dgm:pt>
    <dgm:pt modelId="{0D1C940E-940A-476E-B0D6-0EF06769AEA0}" type="pres">
      <dgm:prSet presAssocID="{B35D1A30-A47B-481C-B528-48FF75B9C0A7}" presName="node" presStyleLbl="node1" presStyleIdx="3" presStyleCnt="8">
        <dgm:presLayoutVars>
          <dgm:bulletEnabled val="1"/>
        </dgm:presLayoutVars>
      </dgm:prSet>
      <dgm:spPr/>
    </dgm:pt>
    <dgm:pt modelId="{10718566-3D01-4264-83EE-189D28EAE4B2}" type="pres">
      <dgm:prSet presAssocID="{F6A8F0DB-9F54-4B85-B7AA-217AF045E52D}" presName="sibTrans" presStyleCnt="0"/>
      <dgm:spPr/>
    </dgm:pt>
    <dgm:pt modelId="{D6828EBC-4487-4A4B-A590-B5048ECE43CC}" type="pres">
      <dgm:prSet presAssocID="{FB46DD69-05DC-4D70-8579-5820C3121B9E}" presName="node" presStyleLbl="node1" presStyleIdx="4" presStyleCnt="8">
        <dgm:presLayoutVars>
          <dgm:bulletEnabled val="1"/>
        </dgm:presLayoutVars>
      </dgm:prSet>
      <dgm:spPr/>
    </dgm:pt>
    <dgm:pt modelId="{89EBFC9B-9270-44F3-988C-036B697EDFE5}" type="pres">
      <dgm:prSet presAssocID="{00A2479A-222F-4C98-BA69-1B0BC0A6DFAB}" presName="sibTrans" presStyleCnt="0"/>
      <dgm:spPr/>
    </dgm:pt>
    <dgm:pt modelId="{A1B73C13-31BC-47EA-A733-92797348781D}" type="pres">
      <dgm:prSet presAssocID="{B714B237-781E-45FC-9293-997F4EB2FFCA}" presName="node" presStyleLbl="node1" presStyleIdx="5" presStyleCnt="8">
        <dgm:presLayoutVars>
          <dgm:bulletEnabled val="1"/>
        </dgm:presLayoutVars>
      </dgm:prSet>
      <dgm:spPr/>
    </dgm:pt>
    <dgm:pt modelId="{9E7F8E0D-F3E4-44C0-BD92-77643AF14779}" type="pres">
      <dgm:prSet presAssocID="{69A63B98-BAAA-49C6-B6E1-14F847307FD7}" presName="sibTrans" presStyleCnt="0"/>
      <dgm:spPr/>
    </dgm:pt>
    <dgm:pt modelId="{1C8FAD99-29AA-4589-A5E1-C4DF82978F6F}" type="pres">
      <dgm:prSet presAssocID="{33A11144-9D7A-49ED-9DA3-041E0534960E}" presName="node" presStyleLbl="node1" presStyleIdx="6" presStyleCnt="8">
        <dgm:presLayoutVars>
          <dgm:bulletEnabled val="1"/>
        </dgm:presLayoutVars>
      </dgm:prSet>
      <dgm:spPr/>
    </dgm:pt>
    <dgm:pt modelId="{E84D29E9-9F76-44D9-B959-3F5C435D805C}" type="pres">
      <dgm:prSet presAssocID="{0F23C053-7AAC-4784-8F4B-2D391277469D}" presName="sibTrans" presStyleCnt="0"/>
      <dgm:spPr/>
    </dgm:pt>
    <dgm:pt modelId="{FEC59886-F5BA-41DE-BD87-3CC087B22CF8}" type="pres">
      <dgm:prSet presAssocID="{6DEDD032-F5E4-41D4-A133-7ADEEDD62323}" presName="node" presStyleLbl="node1" presStyleIdx="7" presStyleCnt="8">
        <dgm:presLayoutVars>
          <dgm:bulletEnabled val="1"/>
        </dgm:presLayoutVars>
      </dgm:prSet>
      <dgm:spPr/>
    </dgm:pt>
  </dgm:ptLst>
  <dgm:cxnLst>
    <dgm:cxn modelId="{71086B07-876B-4A10-811B-EB03D1F8BFEB}" srcId="{1B17C7F1-3B43-4674-9BA2-9F8878FAADB6}" destId="{C1C2C4CF-B751-4FB1-BD22-8AFD668E079F}" srcOrd="0" destOrd="0" parTransId="{E634CAE4-4937-4B5C-A45E-CEB3CCF03345}" sibTransId="{79F42942-A26D-4F2B-AD64-E6002186E792}"/>
    <dgm:cxn modelId="{031C9A1E-1059-4D4B-973B-0C780D4EEAF6}" type="presOf" srcId="{FB46DD69-05DC-4D70-8579-5820C3121B9E}" destId="{D6828EBC-4487-4A4B-A590-B5048ECE43CC}" srcOrd="0" destOrd="0" presId="urn:microsoft.com/office/officeart/2005/8/layout/hList6"/>
    <dgm:cxn modelId="{7867B62C-C990-497D-9329-B67CCC7FCFBE}" srcId="{1B17C7F1-3B43-4674-9BA2-9F8878FAADB6}" destId="{036AF19D-3BDE-4B88-8D80-CE230A7A9349}" srcOrd="2" destOrd="0" parTransId="{8927162F-0DB5-4CAD-9A07-10F1480F738E}" sibTransId="{2BA89489-55CB-4891-8625-998749311576}"/>
    <dgm:cxn modelId="{2640014C-0FE6-4212-8904-F6C8D23B8700}" srcId="{1B17C7F1-3B43-4674-9BA2-9F8878FAADB6}" destId="{FA6B5D5A-7C76-4B49-A578-42BE4CE15B4C}" srcOrd="1" destOrd="0" parTransId="{4511A33D-BBC0-4D45-A583-CF9A395BC483}" sibTransId="{0E562DD7-B0A3-4F82-9392-03900D173B5B}"/>
    <dgm:cxn modelId="{2B2D054E-9215-4081-9889-3F707EAAFC29}" type="presOf" srcId="{B714B237-781E-45FC-9293-997F4EB2FFCA}" destId="{A1B73C13-31BC-47EA-A733-92797348781D}" srcOrd="0" destOrd="0" presId="urn:microsoft.com/office/officeart/2005/8/layout/hList6"/>
    <dgm:cxn modelId="{22CFF670-9127-4AAB-AAE2-57CC2FF1D9F5}" srcId="{1B17C7F1-3B43-4674-9BA2-9F8878FAADB6}" destId="{FB46DD69-05DC-4D70-8579-5820C3121B9E}" srcOrd="4" destOrd="0" parTransId="{EDD3D62D-2C62-444C-9542-6C18BBA72573}" sibTransId="{00A2479A-222F-4C98-BA69-1B0BC0A6DFAB}"/>
    <dgm:cxn modelId="{3F9A6B55-1936-4AF8-A14B-C1F18DF5BF4D}" type="presOf" srcId="{FA6B5D5A-7C76-4B49-A578-42BE4CE15B4C}" destId="{C52207E6-32D2-43B7-923A-13D1C0FA1831}" srcOrd="0" destOrd="0" presId="urn:microsoft.com/office/officeart/2005/8/layout/hList6"/>
    <dgm:cxn modelId="{93FE6381-12E9-4625-83A4-B75F51724F8C}" type="presOf" srcId="{33A11144-9D7A-49ED-9DA3-041E0534960E}" destId="{1C8FAD99-29AA-4589-A5E1-C4DF82978F6F}" srcOrd="0" destOrd="0" presId="urn:microsoft.com/office/officeart/2005/8/layout/hList6"/>
    <dgm:cxn modelId="{EB06D996-2A1F-4331-AFB4-995F14FCFB8F}" srcId="{1B17C7F1-3B43-4674-9BA2-9F8878FAADB6}" destId="{B35D1A30-A47B-481C-B528-48FF75B9C0A7}" srcOrd="3" destOrd="0" parTransId="{D43916CC-6446-46DD-8426-7811A15B5E21}" sibTransId="{F6A8F0DB-9F54-4B85-B7AA-217AF045E52D}"/>
    <dgm:cxn modelId="{B7EE3CAD-1679-43F1-AA80-5A4D30BBD0B3}" type="presOf" srcId="{1B17C7F1-3B43-4674-9BA2-9F8878FAADB6}" destId="{81FA6A6B-47EC-4607-B4F4-16AD61304198}" srcOrd="0" destOrd="0" presId="urn:microsoft.com/office/officeart/2005/8/layout/hList6"/>
    <dgm:cxn modelId="{6A56C1B4-17A7-402D-87F8-6F371F57A808}" srcId="{1B17C7F1-3B43-4674-9BA2-9F8878FAADB6}" destId="{33A11144-9D7A-49ED-9DA3-041E0534960E}" srcOrd="6" destOrd="0" parTransId="{46FA0B47-E374-4123-B9E5-F91D130278D5}" sibTransId="{0F23C053-7AAC-4784-8F4B-2D391277469D}"/>
    <dgm:cxn modelId="{CF4BB7BA-C71F-4956-8634-141CC692DC0E}" srcId="{1B17C7F1-3B43-4674-9BA2-9F8878FAADB6}" destId="{6DEDD032-F5E4-41D4-A133-7ADEEDD62323}" srcOrd="7" destOrd="0" parTransId="{4233FCE3-89FC-4160-B648-31BBF465DF78}" sibTransId="{49CE0635-F802-4F52-8CE4-E9756A657D6C}"/>
    <dgm:cxn modelId="{D1CB3EC6-F1B0-4F33-A3DE-AB56AE0D6E2D}" type="presOf" srcId="{6DEDD032-F5E4-41D4-A133-7ADEEDD62323}" destId="{FEC59886-F5BA-41DE-BD87-3CC087B22CF8}" srcOrd="0" destOrd="0" presId="urn:microsoft.com/office/officeart/2005/8/layout/hList6"/>
    <dgm:cxn modelId="{631A89C9-33B8-46CF-8734-601AA2BE2CDA}" type="presOf" srcId="{B35D1A30-A47B-481C-B528-48FF75B9C0A7}" destId="{0D1C940E-940A-476E-B0D6-0EF06769AEA0}" srcOrd="0" destOrd="0" presId="urn:microsoft.com/office/officeart/2005/8/layout/hList6"/>
    <dgm:cxn modelId="{4280C7CC-8B61-4B95-8389-B5950D2A15CB}" type="presOf" srcId="{036AF19D-3BDE-4B88-8D80-CE230A7A9349}" destId="{B7CB7830-F529-4288-943F-C67D0EFF0B1B}" srcOrd="0" destOrd="0" presId="urn:microsoft.com/office/officeart/2005/8/layout/hList6"/>
    <dgm:cxn modelId="{8741F8F0-F050-4D0B-BF52-A13556E42E24}" type="presOf" srcId="{C1C2C4CF-B751-4FB1-BD22-8AFD668E079F}" destId="{A9F96DC4-6B20-45AD-830F-C5D10395C905}" srcOrd="0" destOrd="0" presId="urn:microsoft.com/office/officeart/2005/8/layout/hList6"/>
    <dgm:cxn modelId="{B045D1F4-B685-4FD9-870C-EA25873C2C94}" srcId="{1B17C7F1-3B43-4674-9BA2-9F8878FAADB6}" destId="{B714B237-781E-45FC-9293-997F4EB2FFCA}" srcOrd="5" destOrd="0" parTransId="{BD4B4463-7E85-4861-A0C2-3D8B6F75A521}" sibTransId="{69A63B98-BAAA-49C6-B6E1-14F847307FD7}"/>
    <dgm:cxn modelId="{FB04618D-08C7-4761-A99F-911C60B95D46}" type="presParOf" srcId="{81FA6A6B-47EC-4607-B4F4-16AD61304198}" destId="{A9F96DC4-6B20-45AD-830F-C5D10395C905}" srcOrd="0" destOrd="0" presId="urn:microsoft.com/office/officeart/2005/8/layout/hList6"/>
    <dgm:cxn modelId="{EC5BE0E4-9964-4D97-958B-ACBBF0D2136D}" type="presParOf" srcId="{81FA6A6B-47EC-4607-B4F4-16AD61304198}" destId="{828B4B88-B2E6-4ADB-BA06-493EEC6C8657}" srcOrd="1" destOrd="0" presId="urn:microsoft.com/office/officeart/2005/8/layout/hList6"/>
    <dgm:cxn modelId="{795F8532-0B53-4596-A075-E4ED014B79B9}" type="presParOf" srcId="{81FA6A6B-47EC-4607-B4F4-16AD61304198}" destId="{C52207E6-32D2-43B7-923A-13D1C0FA1831}" srcOrd="2" destOrd="0" presId="urn:microsoft.com/office/officeart/2005/8/layout/hList6"/>
    <dgm:cxn modelId="{1AC2A843-B107-498A-A526-F92755607D33}" type="presParOf" srcId="{81FA6A6B-47EC-4607-B4F4-16AD61304198}" destId="{B8F77264-8634-40A4-9830-82FBB282662A}" srcOrd="3" destOrd="0" presId="urn:microsoft.com/office/officeart/2005/8/layout/hList6"/>
    <dgm:cxn modelId="{1DB2D602-E1AE-4C43-9196-4FC082EA72B4}" type="presParOf" srcId="{81FA6A6B-47EC-4607-B4F4-16AD61304198}" destId="{B7CB7830-F529-4288-943F-C67D0EFF0B1B}" srcOrd="4" destOrd="0" presId="urn:microsoft.com/office/officeart/2005/8/layout/hList6"/>
    <dgm:cxn modelId="{8DA29A9D-1233-4D26-AB32-C61E18E21A30}" type="presParOf" srcId="{81FA6A6B-47EC-4607-B4F4-16AD61304198}" destId="{EDF10BA7-30FC-46A0-9900-0FE5B3874B7A}" srcOrd="5" destOrd="0" presId="urn:microsoft.com/office/officeart/2005/8/layout/hList6"/>
    <dgm:cxn modelId="{B8B909E0-960D-4B20-BA39-7F51ED2532A6}" type="presParOf" srcId="{81FA6A6B-47EC-4607-B4F4-16AD61304198}" destId="{0D1C940E-940A-476E-B0D6-0EF06769AEA0}" srcOrd="6" destOrd="0" presId="urn:microsoft.com/office/officeart/2005/8/layout/hList6"/>
    <dgm:cxn modelId="{664C69F9-4639-4B33-BBF8-9725FDF2400F}" type="presParOf" srcId="{81FA6A6B-47EC-4607-B4F4-16AD61304198}" destId="{10718566-3D01-4264-83EE-189D28EAE4B2}" srcOrd="7" destOrd="0" presId="urn:microsoft.com/office/officeart/2005/8/layout/hList6"/>
    <dgm:cxn modelId="{CB2DEB9F-18F4-4518-89D8-C2B506F2AFF0}" type="presParOf" srcId="{81FA6A6B-47EC-4607-B4F4-16AD61304198}" destId="{D6828EBC-4487-4A4B-A590-B5048ECE43CC}" srcOrd="8" destOrd="0" presId="urn:microsoft.com/office/officeart/2005/8/layout/hList6"/>
    <dgm:cxn modelId="{90D67143-4510-428B-B851-191E268796A9}" type="presParOf" srcId="{81FA6A6B-47EC-4607-B4F4-16AD61304198}" destId="{89EBFC9B-9270-44F3-988C-036B697EDFE5}" srcOrd="9" destOrd="0" presId="urn:microsoft.com/office/officeart/2005/8/layout/hList6"/>
    <dgm:cxn modelId="{0AAA8D91-F079-4467-AE38-CD610D7BEB86}" type="presParOf" srcId="{81FA6A6B-47EC-4607-B4F4-16AD61304198}" destId="{A1B73C13-31BC-47EA-A733-92797348781D}" srcOrd="10" destOrd="0" presId="urn:microsoft.com/office/officeart/2005/8/layout/hList6"/>
    <dgm:cxn modelId="{5CF42568-45EB-416D-BABD-94EC586171F3}" type="presParOf" srcId="{81FA6A6B-47EC-4607-B4F4-16AD61304198}" destId="{9E7F8E0D-F3E4-44C0-BD92-77643AF14779}" srcOrd="11" destOrd="0" presId="urn:microsoft.com/office/officeart/2005/8/layout/hList6"/>
    <dgm:cxn modelId="{72494F79-E993-44A2-90E6-B11DA84047F7}" type="presParOf" srcId="{81FA6A6B-47EC-4607-B4F4-16AD61304198}" destId="{1C8FAD99-29AA-4589-A5E1-C4DF82978F6F}" srcOrd="12" destOrd="0" presId="urn:microsoft.com/office/officeart/2005/8/layout/hList6"/>
    <dgm:cxn modelId="{9B30A532-EBAD-4FA2-B7F7-B4B5FFF7516F}" type="presParOf" srcId="{81FA6A6B-47EC-4607-B4F4-16AD61304198}" destId="{E84D29E9-9F76-44D9-B959-3F5C435D805C}" srcOrd="13" destOrd="0" presId="urn:microsoft.com/office/officeart/2005/8/layout/hList6"/>
    <dgm:cxn modelId="{2BCE0FF0-1503-44F3-B9A2-5EBE54124B35}" type="presParOf" srcId="{81FA6A6B-47EC-4607-B4F4-16AD61304198}" destId="{FEC59886-F5BA-41DE-BD87-3CC087B22CF8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714AF8-A36E-49CD-82E1-319A067A88A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7A7D72-333B-4C61-BF64-6DD5E620BB1D}">
      <dgm:prSet phldrT="[Text]" custT="1"/>
      <dgm:spPr>
        <a:xfrm>
          <a:off x="133158" y="3565775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Support for Internal research scholar for characterization of samples in subsidize rate in CIF</a:t>
          </a:r>
        </a:p>
      </dgm:t>
    </dgm:pt>
    <dgm:pt modelId="{A91E1B3D-021D-40E6-82A6-A5446DC326BC}" type="parTrans" cxnId="{679D25BF-D93E-4712-9286-8A634A758571}">
      <dgm:prSet/>
      <dgm:spPr/>
      <dgm:t>
        <a:bodyPr/>
        <a:lstStyle/>
        <a:p>
          <a:endParaRPr lang="en-US" sz="5400"/>
        </a:p>
      </dgm:t>
    </dgm:pt>
    <dgm:pt modelId="{0CAF3559-A3AA-4F83-860F-F026A8B6CEF6}" type="sibTrans" cxnId="{679D25BF-D93E-4712-9286-8A634A758571}">
      <dgm:prSet/>
      <dgm:spPr/>
      <dgm:t>
        <a:bodyPr/>
        <a:lstStyle/>
        <a:p>
          <a:endParaRPr lang="en-US" sz="5400"/>
        </a:p>
      </dgm:t>
    </dgm:pt>
    <dgm:pt modelId="{9BEC7ABB-44D5-4587-A5F8-536CD58113F9}">
      <dgm:prSet phldrT="[Text]" custT="1"/>
      <dgm:spPr>
        <a:xfrm>
          <a:off x="1503089" y="3226784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Monetary Appreciation to the faculty by providing Incentive for publications and grants</a:t>
          </a:r>
        </a:p>
      </dgm:t>
    </dgm:pt>
    <dgm:pt modelId="{A8FEE9C5-15B3-477B-BFF7-735AC9F980E9}" type="parTrans" cxnId="{B2696B44-01D4-458C-B0B8-14C4BB6D9C65}">
      <dgm:prSet/>
      <dgm:spPr/>
      <dgm:t>
        <a:bodyPr/>
        <a:lstStyle/>
        <a:p>
          <a:endParaRPr lang="en-US" sz="5400"/>
        </a:p>
      </dgm:t>
    </dgm:pt>
    <dgm:pt modelId="{C6AC3A07-BABA-44A1-B4D5-CCF4350D285C}" type="sibTrans" cxnId="{B2696B44-01D4-458C-B0B8-14C4BB6D9C65}">
      <dgm:prSet/>
      <dgm:spPr/>
      <dgm:t>
        <a:bodyPr/>
        <a:lstStyle/>
        <a:p>
          <a:endParaRPr lang="en-US" sz="5400"/>
        </a:p>
      </dgm:t>
    </dgm:pt>
    <dgm:pt modelId="{00778384-6257-4E7A-8429-A4F1A20048C2}">
      <dgm:prSet phldrT="[Text]" custT="1"/>
      <dgm:spPr>
        <a:xfrm>
          <a:off x="2873020" y="2887794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Reimbursement of to the faculty for FDP’s/Memberships/Conference Participation</a:t>
          </a:r>
        </a:p>
      </dgm:t>
    </dgm:pt>
    <dgm:pt modelId="{26154212-9804-4396-A175-63D59748513E}" type="parTrans" cxnId="{5BACF353-C9A9-42C8-807B-35322A34759D}">
      <dgm:prSet/>
      <dgm:spPr/>
      <dgm:t>
        <a:bodyPr/>
        <a:lstStyle/>
        <a:p>
          <a:endParaRPr lang="en-US" sz="5400"/>
        </a:p>
      </dgm:t>
    </dgm:pt>
    <dgm:pt modelId="{8DF7A763-301B-438C-A219-FA0FD00FAD33}" type="sibTrans" cxnId="{5BACF353-C9A9-42C8-807B-35322A34759D}">
      <dgm:prSet/>
      <dgm:spPr/>
      <dgm:t>
        <a:bodyPr/>
        <a:lstStyle/>
        <a:p>
          <a:endParaRPr lang="en-US" sz="5400"/>
        </a:p>
      </dgm:t>
    </dgm:pt>
    <dgm:pt modelId="{C816A330-0EAA-4B62-BAB9-F368C2FB2A5A}">
      <dgm:prSet phldrT="[Text]" custT="1"/>
      <dgm:spPr>
        <a:xfrm>
          <a:off x="4242950" y="2548803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Provision of Academic leaves and On Duty for research activities</a:t>
          </a:r>
        </a:p>
      </dgm:t>
    </dgm:pt>
    <dgm:pt modelId="{1092B4B2-F3AF-43E3-863B-F4C5535BCFCB}" type="parTrans" cxnId="{C706FCD6-BD25-4B2F-B83A-1EE8A2718D91}">
      <dgm:prSet/>
      <dgm:spPr/>
      <dgm:t>
        <a:bodyPr/>
        <a:lstStyle/>
        <a:p>
          <a:endParaRPr lang="en-US" sz="5400"/>
        </a:p>
      </dgm:t>
    </dgm:pt>
    <dgm:pt modelId="{62E7AE49-49F8-4DF7-A37B-AF2F847AFD90}" type="sibTrans" cxnId="{C706FCD6-BD25-4B2F-B83A-1EE8A2718D91}">
      <dgm:prSet/>
      <dgm:spPr/>
      <dgm:t>
        <a:bodyPr/>
        <a:lstStyle/>
        <a:p>
          <a:endParaRPr lang="en-US" sz="5400"/>
        </a:p>
      </dgm:t>
    </dgm:pt>
    <dgm:pt modelId="{82961300-74E2-42FB-9AE6-43E66C2EC24C}">
      <dgm:prSet phldrT="[Text]" custT="1"/>
      <dgm:spPr>
        <a:xfrm>
          <a:off x="6982812" y="1870822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Provision of Seed Grant</a:t>
          </a:r>
        </a:p>
      </dgm:t>
    </dgm:pt>
    <dgm:pt modelId="{769A76F1-1541-4F87-91B8-AC559E2A73E8}" type="parTrans" cxnId="{CD9D513B-262D-4C9F-8B72-031F0386247F}">
      <dgm:prSet/>
      <dgm:spPr/>
      <dgm:t>
        <a:bodyPr/>
        <a:lstStyle/>
        <a:p>
          <a:endParaRPr lang="en-US" sz="5400"/>
        </a:p>
      </dgm:t>
    </dgm:pt>
    <dgm:pt modelId="{0FEFA25B-EEE4-43E6-8C41-116C798FF476}" type="sibTrans" cxnId="{CD9D513B-262D-4C9F-8B72-031F0386247F}">
      <dgm:prSet/>
      <dgm:spPr/>
      <dgm:t>
        <a:bodyPr/>
        <a:lstStyle/>
        <a:p>
          <a:endParaRPr lang="en-US" sz="5400"/>
        </a:p>
      </dgm:t>
    </dgm:pt>
    <dgm:pt modelId="{D4218093-FA79-4355-B23D-8B135FFD3F5A}">
      <dgm:prSet phldrT="[Text]" custT="1"/>
      <dgm:spPr>
        <a:xfrm>
          <a:off x="8352743" y="1531831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Patenting Support from IPR, Legal &amp; Ethical Matters =21</a:t>
          </a:r>
        </a:p>
      </dgm:t>
    </dgm:pt>
    <dgm:pt modelId="{42DD8FE2-A8D0-4159-92AB-64DE91BE01C6}" type="parTrans" cxnId="{6659C3E7-0765-4DD2-BB15-36ABEF45AD37}">
      <dgm:prSet/>
      <dgm:spPr/>
      <dgm:t>
        <a:bodyPr/>
        <a:lstStyle/>
        <a:p>
          <a:endParaRPr lang="en-US" sz="2000"/>
        </a:p>
      </dgm:t>
    </dgm:pt>
    <dgm:pt modelId="{3AF5EE98-8B31-4C97-A2D7-CAF3A0FCFF05}" type="sibTrans" cxnId="{6659C3E7-0765-4DD2-BB15-36ABEF45AD37}">
      <dgm:prSet/>
      <dgm:spPr/>
      <dgm:t>
        <a:bodyPr/>
        <a:lstStyle/>
        <a:p>
          <a:endParaRPr lang="en-US" sz="2000"/>
        </a:p>
      </dgm:t>
    </dgm:pt>
    <dgm:pt modelId="{FC6AC7F3-5930-418D-B77F-FF3A344036AB}">
      <dgm:prSet phldrT="[Text]" custT="1"/>
      <dgm:spPr>
        <a:xfrm>
          <a:off x="9722673" y="1192840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Fellowship and 20% fees discount to Internal Faculty/Staff</a:t>
          </a:r>
        </a:p>
      </dgm:t>
    </dgm:pt>
    <dgm:pt modelId="{70881A75-BA5E-4506-85F3-BF5C1A40A77B}" type="parTrans" cxnId="{39555C5D-D7DE-46EF-9EDC-2ACE47C5F5B4}">
      <dgm:prSet/>
      <dgm:spPr/>
      <dgm:t>
        <a:bodyPr/>
        <a:lstStyle/>
        <a:p>
          <a:endParaRPr lang="en-US" sz="2000"/>
        </a:p>
      </dgm:t>
    </dgm:pt>
    <dgm:pt modelId="{9CB8C373-FC36-426D-A8E5-6241878179A1}" type="sibTrans" cxnId="{39555C5D-D7DE-46EF-9EDC-2ACE47C5F5B4}">
      <dgm:prSet/>
      <dgm:spPr/>
      <dgm:t>
        <a:bodyPr/>
        <a:lstStyle/>
        <a:p>
          <a:endParaRPr lang="en-US" sz="2000"/>
        </a:p>
      </dgm:t>
    </dgm:pt>
    <dgm:pt modelId="{5822DA72-7BDC-4158-B39D-8F879E1EFA77}">
      <dgm:prSet phldrT="[Text]" custT="1"/>
      <dgm:spPr>
        <a:xfrm>
          <a:off x="5612881" y="2209812"/>
          <a:ext cx="1119045" cy="9809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Awareness Programs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8C929D4-039A-44FC-8745-D18753373EFE}" type="parTrans" cxnId="{1A10800D-D7C2-48D1-9968-B8765EC283C7}">
      <dgm:prSet/>
      <dgm:spPr/>
      <dgm:t>
        <a:bodyPr/>
        <a:lstStyle/>
        <a:p>
          <a:endParaRPr lang="en-US" sz="2000"/>
        </a:p>
      </dgm:t>
    </dgm:pt>
    <dgm:pt modelId="{57C48D4B-0F21-4922-8582-7B6E1233F6D8}" type="sibTrans" cxnId="{1A10800D-D7C2-48D1-9968-B8765EC283C7}">
      <dgm:prSet/>
      <dgm:spPr/>
      <dgm:t>
        <a:bodyPr/>
        <a:lstStyle/>
        <a:p>
          <a:endParaRPr lang="en-US" sz="2000"/>
        </a:p>
      </dgm:t>
    </dgm:pt>
    <dgm:pt modelId="{34ED90E5-A71A-4DB5-9B34-FBFF552F4D24}">
      <dgm:prSet phldrT="[Text]" custT="1"/>
      <dgm:spPr>
        <a:xfrm>
          <a:off x="133158" y="3565775"/>
          <a:ext cx="1119045" cy="980909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Reimbursement of Research Expense to PhD students</a:t>
          </a:r>
        </a:p>
      </dgm:t>
    </dgm:pt>
    <dgm:pt modelId="{220F83BC-2A94-4302-97FA-BC0D15DC458C}" type="parTrans" cxnId="{EEC3F533-1B36-41EA-8D6D-4CEEF88C2E09}">
      <dgm:prSet/>
      <dgm:spPr/>
      <dgm:t>
        <a:bodyPr/>
        <a:lstStyle/>
        <a:p>
          <a:endParaRPr lang="en-US" sz="2000"/>
        </a:p>
      </dgm:t>
    </dgm:pt>
    <dgm:pt modelId="{C134C803-62D0-4760-BD46-1C2C878BB602}" type="sibTrans" cxnId="{EEC3F533-1B36-41EA-8D6D-4CEEF88C2E09}">
      <dgm:prSet/>
      <dgm:spPr/>
      <dgm:t>
        <a:bodyPr/>
        <a:lstStyle/>
        <a:p>
          <a:endParaRPr lang="en-US" sz="2000"/>
        </a:p>
      </dgm:t>
    </dgm:pt>
    <dgm:pt modelId="{01A2E2FA-598E-4788-A1FE-3827E28C96B7}" type="pres">
      <dgm:prSet presAssocID="{F2714AF8-A36E-49CD-82E1-319A067A88AD}" presName="rootnode" presStyleCnt="0">
        <dgm:presLayoutVars>
          <dgm:chMax/>
          <dgm:chPref/>
          <dgm:dir/>
          <dgm:animLvl val="lvl"/>
        </dgm:presLayoutVars>
      </dgm:prSet>
      <dgm:spPr/>
    </dgm:pt>
    <dgm:pt modelId="{C4645EA1-0754-4C9D-AE5E-338F4A1BC94C}" type="pres">
      <dgm:prSet presAssocID="{34ED90E5-A71A-4DB5-9B34-FBFF552F4D24}" presName="composite" presStyleCnt="0"/>
      <dgm:spPr/>
    </dgm:pt>
    <dgm:pt modelId="{6D1A34DF-C00C-4E08-BA2D-05A6FC4D0A68}" type="pres">
      <dgm:prSet presAssocID="{34ED90E5-A71A-4DB5-9B34-FBFF552F4D24}" presName="LShape" presStyleLbl="alignNode1" presStyleIdx="0" presStyleCnt="17"/>
      <dgm:spPr/>
    </dgm:pt>
    <dgm:pt modelId="{B33AB700-F6C5-46D9-BB65-0822EB2B00FB}" type="pres">
      <dgm:prSet presAssocID="{34ED90E5-A71A-4DB5-9B34-FBFF552F4D24}" presName="ParentText" presStyleLbl="revTx" presStyleIdx="0" presStyleCnt="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1974C6CB-4C6C-42FA-A07B-1297787262AB}" type="pres">
      <dgm:prSet presAssocID="{34ED90E5-A71A-4DB5-9B34-FBFF552F4D24}" presName="Triangle" presStyleLbl="alignNode1" presStyleIdx="1" presStyleCnt="17"/>
      <dgm:spPr/>
    </dgm:pt>
    <dgm:pt modelId="{4C8A3D2D-48D7-47F1-8F5C-D80152B3EB6A}" type="pres">
      <dgm:prSet presAssocID="{C134C803-62D0-4760-BD46-1C2C878BB602}" presName="sibTrans" presStyleCnt="0"/>
      <dgm:spPr/>
    </dgm:pt>
    <dgm:pt modelId="{3D7B7AAD-901C-4354-BAB3-07553974B7BA}" type="pres">
      <dgm:prSet presAssocID="{C134C803-62D0-4760-BD46-1C2C878BB602}" presName="space" presStyleCnt="0"/>
      <dgm:spPr/>
    </dgm:pt>
    <dgm:pt modelId="{0DFA488F-1E52-47D5-B99D-7C9F0E1DA0EF}" type="pres">
      <dgm:prSet presAssocID="{537A7D72-333B-4C61-BF64-6DD5E620BB1D}" presName="composite" presStyleCnt="0"/>
      <dgm:spPr/>
    </dgm:pt>
    <dgm:pt modelId="{70DF3C50-A933-4CD0-90A9-9F9BD6821D23}" type="pres">
      <dgm:prSet presAssocID="{537A7D72-333B-4C61-BF64-6DD5E620BB1D}" presName="LShape" presStyleLbl="alignNode1" presStyleIdx="2" presStyleCnt="17"/>
      <dgm:spPr>
        <a:xfrm rot="5400000">
          <a:off x="257503" y="3195426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C624D08-8ADD-45E4-8E15-7A9F579F04EF}" type="pres">
      <dgm:prSet presAssocID="{537A7D72-333B-4C61-BF64-6DD5E620BB1D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FFE81D6A-BDAD-4BF2-B2B9-A27E5FD25A46}" type="pres">
      <dgm:prSet presAssocID="{537A7D72-333B-4C61-BF64-6DD5E620BB1D}" presName="Triangle" presStyleLbl="alignNode1" presStyleIdx="3" presStyleCnt="17"/>
      <dgm:spPr>
        <a:xfrm>
          <a:off x="1041063" y="3104171"/>
          <a:ext cx="211140" cy="211140"/>
        </a:xfrm>
        <a:prstGeom prst="triangle">
          <a:avLst>
            <a:gd name="adj" fmla="val 10000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D50400B-F8F8-45A1-A1EC-963CE0365904}" type="pres">
      <dgm:prSet presAssocID="{0CAF3559-A3AA-4F83-860F-F026A8B6CEF6}" presName="sibTrans" presStyleCnt="0"/>
      <dgm:spPr/>
    </dgm:pt>
    <dgm:pt modelId="{D9E5ADA8-EBF5-4B1E-8A24-F429798CF4EF}" type="pres">
      <dgm:prSet presAssocID="{0CAF3559-A3AA-4F83-860F-F026A8B6CEF6}" presName="space" presStyleCnt="0"/>
      <dgm:spPr/>
    </dgm:pt>
    <dgm:pt modelId="{2F74E0E4-0A14-4292-8A16-B51DF1675925}" type="pres">
      <dgm:prSet presAssocID="{9BEC7ABB-44D5-4587-A5F8-536CD58113F9}" presName="composite" presStyleCnt="0"/>
      <dgm:spPr/>
    </dgm:pt>
    <dgm:pt modelId="{3CEB0191-FC94-47AB-B868-EB136850A896}" type="pres">
      <dgm:prSet presAssocID="{9BEC7ABB-44D5-4587-A5F8-536CD58113F9}" presName="LShape" presStyleLbl="alignNode1" presStyleIdx="4" presStyleCnt="17"/>
      <dgm:spPr>
        <a:xfrm rot="5400000">
          <a:off x="1627434" y="2856435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A55939D-6DF9-4471-8A94-E62507EFA406}" type="pres">
      <dgm:prSet presAssocID="{9BEC7ABB-44D5-4587-A5F8-536CD58113F9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7F4F4F4A-EB8A-4381-8A1F-EF2C5669921E}" type="pres">
      <dgm:prSet presAssocID="{9BEC7ABB-44D5-4587-A5F8-536CD58113F9}" presName="Triangle" presStyleLbl="alignNode1" presStyleIdx="5" presStyleCnt="17"/>
      <dgm:spPr>
        <a:xfrm>
          <a:off x="2410994" y="2765180"/>
          <a:ext cx="211140" cy="211140"/>
        </a:xfrm>
        <a:prstGeom prst="triangle">
          <a:avLst>
            <a:gd name="adj" fmla="val 10000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1F6EC6-F8DD-4716-8FA5-0E84AA58503F}" type="pres">
      <dgm:prSet presAssocID="{C6AC3A07-BABA-44A1-B4D5-CCF4350D285C}" presName="sibTrans" presStyleCnt="0"/>
      <dgm:spPr/>
    </dgm:pt>
    <dgm:pt modelId="{470578CE-D8AD-485E-9869-1E8FB43A6737}" type="pres">
      <dgm:prSet presAssocID="{C6AC3A07-BABA-44A1-B4D5-CCF4350D285C}" presName="space" presStyleCnt="0"/>
      <dgm:spPr/>
    </dgm:pt>
    <dgm:pt modelId="{5AE19681-0508-4EEB-9FA5-B592C0D3AB56}" type="pres">
      <dgm:prSet presAssocID="{00778384-6257-4E7A-8429-A4F1A20048C2}" presName="composite" presStyleCnt="0"/>
      <dgm:spPr/>
    </dgm:pt>
    <dgm:pt modelId="{2F2B6C9E-EC33-4E85-8F68-7C98C46DD138}" type="pres">
      <dgm:prSet presAssocID="{00778384-6257-4E7A-8429-A4F1A20048C2}" presName="LShape" presStyleLbl="alignNode1" presStyleIdx="6" presStyleCnt="17"/>
      <dgm:spPr>
        <a:xfrm rot="5400000">
          <a:off x="2997364" y="2517444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4AB23E2-47B2-458B-9BAA-4E4FA8DCCC70}" type="pres">
      <dgm:prSet presAssocID="{00778384-6257-4E7A-8429-A4F1A20048C2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92D75080-14AF-4643-BC6E-6A07A231FF07}" type="pres">
      <dgm:prSet presAssocID="{00778384-6257-4E7A-8429-A4F1A20048C2}" presName="Triangle" presStyleLbl="alignNode1" presStyleIdx="7" presStyleCnt="17"/>
      <dgm:spPr>
        <a:xfrm>
          <a:off x="3780925" y="2426189"/>
          <a:ext cx="211140" cy="211140"/>
        </a:xfrm>
        <a:prstGeom prst="triangle">
          <a:avLst>
            <a:gd name="adj" fmla="val 10000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EEA04EF-173B-4C5B-AB21-67744954AFD2}" type="pres">
      <dgm:prSet presAssocID="{8DF7A763-301B-438C-A219-FA0FD00FAD33}" presName="sibTrans" presStyleCnt="0"/>
      <dgm:spPr/>
    </dgm:pt>
    <dgm:pt modelId="{7E536DA9-E6FA-4297-8BA2-ECFEDEDCA7A4}" type="pres">
      <dgm:prSet presAssocID="{8DF7A763-301B-438C-A219-FA0FD00FAD33}" presName="space" presStyleCnt="0"/>
      <dgm:spPr/>
    </dgm:pt>
    <dgm:pt modelId="{32765944-1FE5-4DC2-A492-FD58E65D61A3}" type="pres">
      <dgm:prSet presAssocID="{C816A330-0EAA-4B62-BAB9-F368C2FB2A5A}" presName="composite" presStyleCnt="0"/>
      <dgm:spPr/>
    </dgm:pt>
    <dgm:pt modelId="{8BA01BC1-B509-42D8-900B-201F1A587C79}" type="pres">
      <dgm:prSet presAssocID="{C816A330-0EAA-4B62-BAB9-F368C2FB2A5A}" presName="LShape" presStyleLbl="alignNode1" presStyleIdx="8" presStyleCnt="17"/>
      <dgm:spPr>
        <a:xfrm rot="5400000">
          <a:off x="4367295" y="2178453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223A88B-A582-4E25-966E-9BFAE24F5BDB}" type="pres">
      <dgm:prSet presAssocID="{C816A330-0EAA-4B62-BAB9-F368C2FB2A5A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69142739-4964-4B90-96D3-BA59899CCC1B}" type="pres">
      <dgm:prSet presAssocID="{C816A330-0EAA-4B62-BAB9-F368C2FB2A5A}" presName="Triangle" presStyleLbl="alignNode1" presStyleIdx="9" presStyleCnt="17"/>
      <dgm:spPr>
        <a:xfrm>
          <a:off x="5150856" y="2087199"/>
          <a:ext cx="211140" cy="211140"/>
        </a:xfrm>
        <a:prstGeom prst="triangle">
          <a:avLst>
            <a:gd name="adj" fmla="val 10000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061F0B-04C8-4F50-A8D4-E8BBCB42A8AA}" type="pres">
      <dgm:prSet presAssocID="{62E7AE49-49F8-4DF7-A37B-AF2F847AFD90}" presName="sibTrans" presStyleCnt="0"/>
      <dgm:spPr/>
    </dgm:pt>
    <dgm:pt modelId="{470A6157-BA24-441D-98A1-8F80AA5E0C21}" type="pres">
      <dgm:prSet presAssocID="{62E7AE49-49F8-4DF7-A37B-AF2F847AFD90}" presName="space" presStyleCnt="0"/>
      <dgm:spPr/>
    </dgm:pt>
    <dgm:pt modelId="{5035EF2B-E19A-481E-ABFC-59F635944EBA}" type="pres">
      <dgm:prSet presAssocID="{5822DA72-7BDC-4158-B39D-8F879E1EFA77}" presName="composite" presStyleCnt="0"/>
      <dgm:spPr/>
    </dgm:pt>
    <dgm:pt modelId="{22AD1718-AAF7-4CA6-A37E-769D26CAE24E}" type="pres">
      <dgm:prSet presAssocID="{5822DA72-7BDC-4158-B39D-8F879E1EFA77}" presName="LShape" presStyleLbl="alignNode1" presStyleIdx="10" presStyleCnt="17"/>
      <dgm:spPr>
        <a:xfrm rot="5400000">
          <a:off x="5737226" y="1839463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EE92070-DC25-45C8-8A96-4F0A00D1D0F0}" type="pres">
      <dgm:prSet presAssocID="{5822DA72-7BDC-4158-B39D-8F879E1EFA77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445A0C02-E4F9-46C3-875D-64AAE660397A}" type="pres">
      <dgm:prSet presAssocID="{5822DA72-7BDC-4158-B39D-8F879E1EFA77}" presName="Triangle" presStyleLbl="alignNode1" presStyleIdx="11" presStyleCnt="17"/>
      <dgm:spPr>
        <a:xfrm>
          <a:off x="6520786" y="1748208"/>
          <a:ext cx="211140" cy="211140"/>
        </a:xfrm>
        <a:prstGeom prst="triangle">
          <a:avLst>
            <a:gd name="adj" fmla="val 10000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76B2EB7-8387-4FE9-9DCD-F63E7E3C599D}" type="pres">
      <dgm:prSet presAssocID="{57C48D4B-0F21-4922-8582-7B6E1233F6D8}" presName="sibTrans" presStyleCnt="0"/>
      <dgm:spPr/>
    </dgm:pt>
    <dgm:pt modelId="{E96987D7-5D4A-44BB-BE7C-AC6E7CC401C7}" type="pres">
      <dgm:prSet presAssocID="{57C48D4B-0F21-4922-8582-7B6E1233F6D8}" presName="space" presStyleCnt="0"/>
      <dgm:spPr/>
    </dgm:pt>
    <dgm:pt modelId="{B8063230-6A6C-4CE7-9E45-9DAD5655A44B}" type="pres">
      <dgm:prSet presAssocID="{82961300-74E2-42FB-9AE6-43E66C2EC24C}" presName="composite" presStyleCnt="0"/>
      <dgm:spPr/>
    </dgm:pt>
    <dgm:pt modelId="{4733A717-9F16-43C3-BD6D-49AB6D237103}" type="pres">
      <dgm:prSet presAssocID="{82961300-74E2-42FB-9AE6-43E66C2EC24C}" presName="LShape" presStyleLbl="alignNode1" presStyleIdx="12" presStyleCnt="17"/>
      <dgm:spPr>
        <a:xfrm rot="5400000">
          <a:off x="7107157" y="1500472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2281B5-F428-4C4C-81DD-1AB8E7FC4C3B}" type="pres">
      <dgm:prSet presAssocID="{82961300-74E2-42FB-9AE6-43E66C2EC24C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9E5BC724-3B5A-4630-970A-E2452F6C75EE}" type="pres">
      <dgm:prSet presAssocID="{82961300-74E2-42FB-9AE6-43E66C2EC24C}" presName="Triangle" presStyleLbl="alignNode1" presStyleIdx="13" presStyleCnt="17"/>
      <dgm:spPr>
        <a:xfrm>
          <a:off x="7890717" y="1409217"/>
          <a:ext cx="211140" cy="211140"/>
        </a:xfrm>
        <a:prstGeom prst="triangle">
          <a:avLst>
            <a:gd name="adj" fmla="val 10000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A7B3660-3DD5-4094-A886-954E818FD881}" type="pres">
      <dgm:prSet presAssocID="{0FEFA25B-EEE4-43E6-8C41-116C798FF476}" presName="sibTrans" presStyleCnt="0"/>
      <dgm:spPr/>
    </dgm:pt>
    <dgm:pt modelId="{9E255FC9-CC7C-4B61-A768-6479D2C19145}" type="pres">
      <dgm:prSet presAssocID="{0FEFA25B-EEE4-43E6-8C41-116C798FF476}" presName="space" presStyleCnt="0"/>
      <dgm:spPr/>
    </dgm:pt>
    <dgm:pt modelId="{E6769B5F-7340-4375-B78C-C1529DB1B01C}" type="pres">
      <dgm:prSet presAssocID="{D4218093-FA79-4355-B23D-8B135FFD3F5A}" presName="composite" presStyleCnt="0"/>
      <dgm:spPr/>
    </dgm:pt>
    <dgm:pt modelId="{0AD8FEAA-A8FB-42BD-9FDD-C0CB1FA0AAD8}" type="pres">
      <dgm:prSet presAssocID="{D4218093-FA79-4355-B23D-8B135FFD3F5A}" presName="LShape" presStyleLbl="alignNode1" presStyleIdx="14" presStyleCnt="17"/>
      <dgm:spPr>
        <a:xfrm rot="5400000">
          <a:off x="8477087" y="1161481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FFADB1-4A23-40A1-B962-BED310F1AF3F}" type="pres">
      <dgm:prSet presAssocID="{D4218093-FA79-4355-B23D-8B135FFD3F5A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290E42DD-FDE0-4A33-9578-0D5DB16A547A}" type="pres">
      <dgm:prSet presAssocID="{D4218093-FA79-4355-B23D-8B135FFD3F5A}" presName="Triangle" presStyleLbl="alignNode1" presStyleIdx="15" presStyleCnt="17"/>
      <dgm:spPr>
        <a:xfrm>
          <a:off x="9260648" y="1070226"/>
          <a:ext cx="211140" cy="211140"/>
        </a:xfrm>
        <a:prstGeom prst="triangle">
          <a:avLst>
            <a:gd name="adj" fmla="val 10000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73F63C-9239-4AB4-A769-9D9E794785A5}" type="pres">
      <dgm:prSet presAssocID="{3AF5EE98-8B31-4C97-A2D7-CAF3A0FCFF05}" presName="sibTrans" presStyleCnt="0"/>
      <dgm:spPr/>
    </dgm:pt>
    <dgm:pt modelId="{7C380CB5-2CF9-45B0-BEE0-3EC05D6F75C9}" type="pres">
      <dgm:prSet presAssocID="{3AF5EE98-8B31-4C97-A2D7-CAF3A0FCFF05}" presName="space" presStyleCnt="0"/>
      <dgm:spPr/>
    </dgm:pt>
    <dgm:pt modelId="{C69C5EB5-53CD-43DE-BA79-D1D9A71CCD8B}" type="pres">
      <dgm:prSet presAssocID="{FC6AC7F3-5930-418D-B77F-FF3A344036AB}" presName="composite" presStyleCnt="0"/>
      <dgm:spPr/>
    </dgm:pt>
    <dgm:pt modelId="{F1EC591E-40A1-4D09-8F2B-31B0FD1EB5B7}" type="pres">
      <dgm:prSet presAssocID="{FC6AC7F3-5930-418D-B77F-FF3A344036AB}" presName="LShape" presStyleLbl="alignNode1" presStyleIdx="16" presStyleCnt="17"/>
      <dgm:spPr>
        <a:xfrm rot="5400000">
          <a:off x="9847018" y="822491"/>
          <a:ext cx="744914" cy="1239520"/>
        </a:xfrm>
        <a:prstGeom prst="corner">
          <a:avLst>
            <a:gd name="adj1" fmla="val 16120"/>
            <a:gd name="adj2" fmla="val 1611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EB7D83-CFF5-4E21-A201-1A4977ACDFCD}" type="pres">
      <dgm:prSet presAssocID="{FC6AC7F3-5930-418D-B77F-FF3A344036AB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E1F44206-B385-45C9-81F3-60CE238331B7}" type="presOf" srcId="{FC6AC7F3-5930-418D-B77F-FF3A344036AB}" destId="{C3EB7D83-CFF5-4E21-A201-1A4977ACDFCD}" srcOrd="0" destOrd="0" presId="urn:microsoft.com/office/officeart/2009/3/layout/StepUpProcess"/>
    <dgm:cxn modelId="{1A10800D-D7C2-48D1-9968-B8765EC283C7}" srcId="{F2714AF8-A36E-49CD-82E1-319A067A88AD}" destId="{5822DA72-7BDC-4158-B39D-8F879E1EFA77}" srcOrd="5" destOrd="0" parTransId="{18C929D4-039A-44FC-8745-D18753373EFE}" sibTransId="{57C48D4B-0F21-4922-8582-7B6E1233F6D8}"/>
    <dgm:cxn modelId="{1697C80D-99B7-41FB-BFA0-52B02812A80F}" type="presOf" srcId="{C816A330-0EAA-4B62-BAB9-F368C2FB2A5A}" destId="{F223A88B-A582-4E25-966E-9BFAE24F5BDB}" srcOrd="0" destOrd="0" presId="urn:microsoft.com/office/officeart/2009/3/layout/StepUpProcess"/>
    <dgm:cxn modelId="{796F7918-5D97-4FAC-8742-B5279A0A402C}" type="presOf" srcId="{537A7D72-333B-4C61-BF64-6DD5E620BB1D}" destId="{1C624D08-8ADD-45E4-8E15-7A9F579F04EF}" srcOrd="0" destOrd="0" presId="urn:microsoft.com/office/officeart/2009/3/layout/StepUpProcess"/>
    <dgm:cxn modelId="{EEC3F533-1B36-41EA-8D6D-4CEEF88C2E09}" srcId="{F2714AF8-A36E-49CD-82E1-319A067A88AD}" destId="{34ED90E5-A71A-4DB5-9B34-FBFF552F4D24}" srcOrd="0" destOrd="0" parTransId="{220F83BC-2A94-4302-97FA-BC0D15DC458C}" sibTransId="{C134C803-62D0-4760-BD46-1C2C878BB602}"/>
    <dgm:cxn modelId="{07A5B437-764A-4442-AC6B-E8C17393DD71}" type="presOf" srcId="{F2714AF8-A36E-49CD-82E1-319A067A88AD}" destId="{01A2E2FA-598E-4788-A1FE-3827E28C96B7}" srcOrd="0" destOrd="0" presId="urn:microsoft.com/office/officeart/2009/3/layout/StepUpProcess"/>
    <dgm:cxn modelId="{CD9D513B-262D-4C9F-8B72-031F0386247F}" srcId="{F2714AF8-A36E-49CD-82E1-319A067A88AD}" destId="{82961300-74E2-42FB-9AE6-43E66C2EC24C}" srcOrd="6" destOrd="0" parTransId="{769A76F1-1541-4F87-91B8-AC559E2A73E8}" sibTransId="{0FEFA25B-EEE4-43E6-8C41-116C798FF476}"/>
    <dgm:cxn modelId="{39555C5D-D7DE-46EF-9EDC-2ACE47C5F5B4}" srcId="{F2714AF8-A36E-49CD-82E1-319A067A88AD}" destId="{FC6AC7F3-5930-418D-B77F-FF3A344036AB}" srcOrd="8" destOrd="0" parTransId="{70881A75-BA5E-4506-85F3-BF5C1A40A77B}" sibTransId="{9CB8C373-FC36-426D-A8E5-6241878179A1}"/>
    <dgm:cxn modelId="{B2696B44-01D4-458C-B0B8-14C4BB6D9C65}" srcId="{F2714AF8-A36E-49CD-82E1-319A067A88AD}" destId="{9BEC7ABB-44D5-4587-A5F8-536CD58113F9}" srcOrd="2" destOrd="0" parTransId="{A8FEE9C5-15B3-477B-BFF7-735AC9F980E9}" sibTransId="{C6AC3A07-BABA-44A1-B4D5-CCF4350D285C}"/>
    <dgm:cxn modelId="{49C8C545-3810-4611-AA3E-4A49301CCFFC}" type="presOf" srcId="{00778384-6257-4E7A-8429-A4F1A20048C2}" destId="{94AB23E2-47B2-458B-9BAA-4E4FA8DCCC70}" srcOrd="0" destOrd="0" presId="urn:microsoft.com/office/officeart/2009/3/layout/StepUpProcess"/>
    <dgm:cxn modelId="{5BACF353-C9A9-42C8-807B-35322A34759D}" srcId="{F2714AF8-A36E-49CD-82E1-319A067A88AD}" destId="{00778384-6257-4E7A-8429-A4F1A20048C2}" srcOrd="3" destOrd="0" parTransId="{26154212-9804-4396-A175-63D59748513E}" sibTransId="{8DF7A763-301B-438C-A219-FA0FD00FAD33}"/>
    <dgm:cxn modelId="{6E898B89-92DE-4FEC-AC44-B036B641545E}" type="presOf" srcId="{9BEC7ABB-44D5-4587-A5F8-536CD58113F9}" destId="{9A55939D-6DF9-4471-8A94-E62507EFA406}" srcOrd="0" destOrd="0" presId="urn:microsoft.com/office/officeart/2009/3/layout/StepUpProcess"/>
    <dgm:cxn modelId="{68CD9E8F-A011-4840-8D82-341D3BBB9D6C}" type="presOf" srcId="{82961300-74E2-42FB-9AE6-43E66C2EC24C}" destId="{E02281B5-F428-4C4C-81DD-1AB8E7FC4C3B}" srcOrd="0" destOrd="0" presId="urn:microsoft.com/office/officeart/2009/3/layout/StepUpProcess"/>
    <dgm:cxn modelId="{679D25BF-D93E-4712-9286-8A634A758571}" srcId="{F2714AF8-A36E-49CD-82E1-319A067A88AD}" destId="{537A7D72-333B-4C61-BF64-6DD5E620BB1D}" srcOrd="1" destOrd="0" parTransId="{A91E1B3D-021D-40E6-82A6-A5446DC326BC}" sibTransId="{0CAF3559-A3AA-4F83-860F-F026A8B6CEF6}"/>
    <dgm:cxn modelId="{C706FCD6-BD25-4B2F-B83A-1EE8A2718D91}" srcId="{F2714AF8-A36E-49CD-82E1-319A067A88AD}" destId="{C816A330-0EAA-4B62-BAB9-F368C2FB2A5A}" srcOrd="4" destOrd="0" parTransId="{1092B4B2-F3AF-43E3-863B-F4C5535BCFCB}" sibTransId="{62E7AE49-49F8-4DF7-A37B-AF2F847AFD90}"/>
    <dgm:cxn modelId="{6659C3E7-0765-4DD2-BB15-36ABEF45AD37}" srcId="{F2714AF8-A36E-49CD-82E1-319A067A88AD}" destId="{D4218093-FA79-4355-B23D-8B135FFD3F5A}" srcOrd="7" destOrd="0" parTransId="{42DD8FE2-A8D0-4159-92AB-64DE91BE01C6}" sibTransId="{3AF5EE98-8B31-4C97-A2D7-CAF3A0FCFF05}"/>
    <dgm:cxn modelId="{E8F2B0F8-A9E3-44B9-B77E-9BF128AA6D25}" type="presOf" srcId="{5822DA72-7BDC-4158-B39D-8F879E1EFA77}" destId="{4EE92070-DC25-45C8-8A96-4F0A00D1D0F0}" srcOrd="0" destOrd="0" presId="urn:microsoft.com/office/officeart/2009/3/layout/StepUpProcess"/>
    <dgm:cxn modelId="{7D72FCFB-6A2A-4AF7-A058-69F3DE726325}" type="presOf" srcId="{34ED90E5-A71A-4DB5-9B34-FBFF552F4D24}" destId="{B33AB700-F6C5-46D9-BB65-0822EB2B00FB}" srcOrd="0" destOrd="0" presId="urn:microsoft.com/office/officeart/2009/3/layout/StepUpProcess"/>
    <dgm:cxn modelId="{D9D06BFC-92D4-497C-89C7-EC09392E04EB}" type="presOf" srcId="{D4218093-FA79-4355-B23D-8B135FFD3F5A}" destId="{BFFFADB1-4A23-40A1-B962-BED310F1AF3F}" srcOrd="0" destOrd="0" presId="urn:microsoft.com/office/officeart/2009/3/layout/StepUpProcess"/>
    <dgm:cxn modelId="{13A89E56-43CC-4AB3-A311-82DCBDA1E86F}" type="presParOf" srcId="{01A2E2FA-598E-4788-A1FE-3827E28C96B7}" destId="{C4645EA1-0754-4C9D-AE5E-338F4A1BC94C}" srcOrd="0" destOrd="0" presId="urn:microsoft.com/office/officeart/2009/3/layout/StepUpProcess"/>
    <dgm:cxn modelId="{93A85F89-0774-4BC1-A6B0-8AB8FA8CC551}" type="presParOf" srcId="{C4645EA1-0754-4C9D-AE5E-338F4A1BC94C}" destId="{6D1A34DF-C00C-4E08-BA2D-05A6FC4D0A68}" srcOrd="0" destOrd="0" presId="urn:microsoft.com/office/officeart/2009/3/layout/StepUpProcess"/>
    <dgm:cxn modelId="{8D2C7B06-400E-4B01-84A6-A2905EAEE980}" type="presParOf" srcId="{C4645EA1-0754-4C9D-AE5E-338F4A1BC94C}" destId="{B33AB700-F6C5-46D9-BB65-0822EB2B00FB}" srcOrd="1" destOrd="0" presId="urn:microsoft.com/office/officeart/2009/3/layout/StepUpProcess"/>
    <dgm:cxn modelId="{C86FCCAD-1525-4A71-8701-8EC0DD2CC9DE}" type="presParOf" srcId="{C4645EA1-0754-4C9D-AE5E-338F4A1BC94C}" destId="{1974C6CB-4C6C-42FA-A07B-1297787262AB}" srcOrd="2" destOrd="0" presId="urn:microsoft.com/office/officeart/2009/3/layout/StepUpProcess"/>
    <dgm:cxn modelId="{F94F52EA-B6D4-49A6-AB2B-AFBB763A9327}" type="presParOf" srcId="{01A2E2FA-598E-4788-A1FE-3827E28C96B7}" destId="{4C8A3D2D-48D7-47F1-8F5C-D80152B3EB6A}" srcOrd="1" destOrd="0" presId="urn:microsoft.com/office/officeart/2009/3/layout/StepUpProcess"/>
    <dgm:cxn modelId="{2E69E29E-E579-4027-B054-08639AC3CB68}" type="presParOf" srcId="{4C8A3D2D-48D7-47F1-8F5C-D80152B3EB6A}" destId="{3D7B7AAD-901C-4354-BAB3-07553974B7BA}" srcOrd="0" destOrd="0" presId="urn:microsoft.com/office/officeart/2009/3/layout/StepUpProcess"/>
    <dgm:cxn modelId="{6254E016-C1F5-467F-BB84-5FD12F46D808}" type="presParOf" srcId="{01A2E2FA-598E-4788-A1FE-3827E28C96B7}" destId="{0DFA488F-1E52-47D5-B99D-7C9F0E1DA0EF}" srcOrd="2" destOrd="0" presId="urn:microsoft.com/office/officeart/2009/3/layout/StepUpProcess"/>
    <dgm:cxn modelId="{6074DE66-3EBC-4206-968F-51D955112740}" type="presParOf" srcId="{0DFA488F-1E52-47D5-B99D-7C9F0E1DA0EF}" destId="{70DF3C50-A933-4CD0-90A9-9F9BD6821D23}" srcOrd="0" destOrd="0" presId="urn:microsoft.com/office/officeart/2009/3/layout/StepUpProcess"/>
    <dgm:cxn modelId="{F213B3EF-71A3-4EAF-9B38-C4C2DBF7D011}" type="presParOf" srcId="{0DFA488F-1E52-47D5-B99D-7C9F0E1DA0EF}" destId="{1C624D08-8ADD-45E4-8E15-7A9F579F04EF}" srcOrd="1" destOrd="0" presId="urn:microsoft.com/office/officeart/2009/3/layout/StepUpProcess"/>
    <dgm:cxn modelId="{F2AC9BB8-AE0C-4D25-A085-B44F06BE25FE}" type="presParOf" srcId="{0DFA488F-1E52-47D5-B99D-7C9F0E1DA0EF}" destId="{FFE81D6A-BDAD-4BF2-B2B9-A27E5FD25A46}" srcOrd="2" destOrd="0" presId="urn:microsoft.com/office/officeart/2009/3/layout/StepUpProcess"/>
    <dgm:cxn modelId="{3BB130D2-99A5-40B7-9689-3E750CD54340}" type="presParOf" srcId="{01A2E2FA-598E-4788-A1FE-3827E28C96B7}" destId="{7D50400B-F8F8-45A1-A1EC-963CE0365904}" srcOrd="3" destOrd="0" presId="urn:microsoft.com/office/officeart/2009/3/layout/StepUpProcess"/>
    <dgm:cxn modelId="{456F7FB6-6818-49AE-8AFF-BFF697F9D97F}" type="presParOf" srcId="{7D50400B-F8F8-45A1-A1EC-963CE0365904}" destId="{D9E5ADA8-EBF5-4B1E-8A24-F429798CF4EF}" srcOrd="0" destOrd="0" presId="urn:microsoft.com/office/officeart/2009/3/layout/StepUpProcess"/>
    <dgm:cxn modelId="{C61FCD6E-60DA-4548-8D59-ED56544958E0}" type="presParOf" srcId="{01A2E2FA-598E-4788-A1FE-3827E28C96B7}" destId="{2F74E0E4-0A14-4292-8A16-B51DF1675925}" srcOrd="4" destOrd="0" presId="urn:microsoft.com/office/officeart/2009/3/layout/StepUpProcess"/>
    <dgm:cxn modelId="{7544B149-FA97-4007-B673-B8424901F394}" type="presParOf" srcId="{2F74E0E4-0A14-4292-8A16-B51DF1675925}" destId="{3CEB0191-FC94-47AB-B868-EB136850A896}" srcOrd="0" destOrd="0" presId="urn:microsoft.com/office/officeart/2009/3/layout/StepUpProcess"/>
    <dgm:cxn modelId="{E7841840-7A38-4B05-BBD7-D06A7F234A4C}" type="presParOf" srcId="{2F74E0E4-0A14-4292-8A16-B51DF1675925}" destId="{9A55939D-6DF9-4471-8A94-E62507EFA406}" srcOrd="1" destOrd="0" presId="urn:microsoft.com/office/officeart/2009/3/layout/StepUpProcess"/>
    <dgm:cxn modelId="{0423DB89-80BA-435F-B023-2D1484DFAC9A}" type="presParOf" srcId="{2F74E0E4-0A14-4292-8A16-B51DF1675925}" destId="{7F4F4F4A-EB8A-4381-8A1F-EF2C5669921E}" srcOrd="2" destOrd="0" presId="urn:microsoft.com/office/officeart/2009/3/layout/StepUpProcess"/>
    <dgm:cxn modelId="{79AD05E1-1426-48B5-BB27-15A86203B335}" type="presParOf" srcId="{01A2E2FA-598E-4788-A1FE-3827E28C96B7}" destId="{081F6EC6-F8DD-4716-8FA5-0E84AA58503F}" srcOrd="5" destOrd="0" presId="urn:microsoft.com/office/officeart/2009/3/layout/StepUpProcess"/>
    <dgm:cxn modelId="{6FA99648-4DE8-4F14-93A0-64A3F03B6728}" type="presParOf" srcId="{081F6EC6-F8DD-4716-8FA5-0E84AA58503F}" destId="{470578CE-D8AD-485E-9869-1E8FB43A6737}" srcOrd="0" destOrd="0" presId="urn:microsoft.com/office/officeart/2009/3/layout/StepUpProcess"/>
    <dgm:cxn modelId="{E6AB5A0C-6767-4C59-AF40-16A1786C5327}" type="presParOf" srcId="{01A2E2FA-598E-4788-A1FE-3827E28C96B7}" destId="{5AE19681-0508-4EEB-9FA5-B592C0D3AB56}" srcOrd="6" destOrd="0" presId="urn:microsoft.com/office/officeart/2009/3/layout/StepUpProcess"/>
    <dgm:cxn modelId="{063D7AD8-12C9-435B-A9FD-2E1BCFEE2DB7}" type="presParOf" srcId="{5AE19681-0508-4EEB-9FA5-B592C0D3AB56}" destId="{2F2B6C9E-EC33-4E85-8F68-7C98C46DD138}" srcOrd="0" destOrd="0" presId="urn:microsoft.com/office/officeart/2009/3/layout/StepUpProcess"/>
    <dgm:cxn modelId="{F6A41B2D-1244-49C3-9833-32B54843A4F8}" type="presParOf" srcId="{5AE19681-0508-4EEB-9FA5-B592C0D3AB56}" destId="{94AB23E2-47B2-458B-9BAA-4E4FA8DCCC70}" srcOrd="1" destOrd="0" presId="urn:microsoft.com/office/officeart/2009/3/layout/StepUpProcess"/>
    <dgm:cxn modelId="{806855E0-710F-4ADB-A617-FC77381F526E}" type="presParOf" srcId="{5AE19681-0508-4EEB-9FA5-B592C0D3AB56}" destId="{92D75080-14AF-4643-BC6E-6A07A231FF07}" srcOrd="2" destOrd="0" presId="urn:microsoft.com/office/officeart/2009/3/layout/StepUpProcess"/>
    <dgm:cxn modelId="{70741D19-8974-4988-92B7-F8E7402EAE82}" type="presParOf" srcId="{01A2E2FA-598E-4788-A1FE-3827E28C96B7}" destId="{7EEA04EF-173B-4C5B-AB21-67744954AFD2}" srcOrd="7" destOrd="0" presId="urn:microsoft.com/office/officeart/2009/3/layout/StepUpProcess"/>
    <dgm:cxn modelId="{16B8AE54-6E60-4625-9F01-E419B2A889A8}" type="presParOf" srcId="{7EEA04EF-173B-4C5B-AB21-67744954AFD2}" destId="{7E536DA9-E6FA-4297-8BA2-ECFEDEDCA7A4}" srcOrd="0" destOrd="0" presId="urn:microsoft.com/office/officeart/2009/3/layout/StepUpProcess"/>
    <dgm:cxn modelId="{19217317-1F82-444D-8077-7BE640537B78}" type="presParOf" srcId="{01A2E2FA-598E-4788-A1FE-3827E28C96B7}" destId="{32765944-1FE5-4DC2-A492-FD58E65D61A3}" srcOrd="8" destOrd="0" presId="urn:microsoft.com/office/officeart/2009/3/layout/StepUpProcess"/>
    <dgm:cxn modelId="{FB154363-C251-4A88-AB4D-C4871DF47158}" type="presParOf" srcId="{32765944-1FE5-4DC2-A492-FD58E65D61A3}" destId="{8BA01BC1-B509-42D8-900B-201F1A587C79}" srcOrd="0" destOrd="0" presId="urn:microsoft.com/office/officeart/2009/3/layout/StepUpProcess"/>
    <dgm:cxn modelId="{5ACD3BF0-1AF2-4421-9670-3F6D80E794D5}" type="presParOf" srcId="{32765944-1FE5-4DC2-A492-FD58E65D61A3}" destId="{F223A88B-A582-4E25-966E-9BFAE24F5BDB}" srcOrd="1" destOrd="0" presId="urn:microsoft.com/office/officeart/2009/3/layout/StepUpProcess"/>
    <dgm:cxn modelId="{8746FA3D-C6C6-493C-BD22-8D11A8B3518D}" type="presParOf" srcId="{32765944-1FE5-4DC2-A492-FD58E65D61A3}" destId="{69142739-4964-4B90-96D3-BA59899CCC1B}" srcOrd="2" destOrd="0" presId="urn:microsoft.com/office/officeart/2009/3/layout/StepUpProcess"/>
    <dgm:cxn modelId="{0EA743E7-7F58-4F57-B1A6-3BC165510012}" type="presParOf" srcId="{01A2E2FA-598E-4788-A1FE-3827E28C96B7}" destId="{93061F0B-04C8-4F50-A8D4-E8BBCB42A8AA}" srcOrd="9" destOrd="0" presId="urn:microsoft.com/office/officeart/2009/3/layout/StepUpProcess"/>
    <dgm:cxn modelId="{E2929DA8-462F-41E0-B110-D3C3FC64B79E}" type="presParOf" srcId="{93061F0B-04C8-4F50-A8D4-E8BBCB42A8AA}" destId="{470A6157-BA24-441D-98A1-8F80AA5E0C21}" srcOrd="0" destOrd="0" presId="urn:microsoft.com/office/officeart/2009/3/layout/StepUpProcess"/>
    <dgm:cxn modelId="{440B9C12-1742-466D-BFBE-CA337627DAF6}" type="presParOf" srcId="{01A2E2FA-598E-4788-A1FE-3827E28C96B7}" destId="{5035EF2B-E19A-481E-ABFC-59F635944EBA}" srcOrd="10" destOrd="0" presId="urn:microsoft.com/office/officeart/2009/3/layout/StepUpProcess"/>
    <dgm:cxn modelId="{ED4CBBA7-7919-4467-A4FB-DA04533816D0}" type="presParOf" srcId="{5035EF2B-E19A-481E-ABFC-59F635944EBA}" destId="{22AD1718-AAF7-4CA6-A37E-769D26CAE24E}" srcOrd="0" destOrd="0" presId="urn:microsoft.com/office/officeart/2009/3/layout/StepUpProcess"/>
    <dgm:cxn modelId="{DE64550E-836F-4582-A5ED-E14F355E09D9}" type="presParOf" srcId="{5035EF2B-E19A-481E-ABFC-59F635944EBA}" destId="{4EE92070-DC25-45C8-8A96-4F0A00D1D0F0}" srcOrd="1" destOrd="0" presId="urn:microsoft.com/office/officeart/2009/3/layout/StepUpProcess"/>
    <dgm:cxn modelId="{9F96A0F8-65F7-468F-885A-AD9ADA527289}" type="presParOf" srcId="{5035EF2B-E19A-481E-ABFC-59F635944EBA}" destId="{445A0C02-E4F9-46C3-875D-64AAE660397A}" srcOrd="2" destOrd="0" presId="urn:microsoft.com/office/officeart/2009/3/layout/StepUpProcess"/>
    <dgm:cxn modelId="{A5A9BA34-5FB9-4692-964D-768621147775}" type="presParOf" srcId="{01A2E2FA-598E-4788-A1FE-3827E28C96B7}" destId="{676B2EB7-8387-4FE9-9DCD-F63E7E3C599D}" srcOrd="11" destOrd="0" presId="urn:microsoft.com/office/officeart/2009/3/layout/StepUpProcess"/>
    <dgm:cxn modelId="{444A7F86-D293-4758-8BAA-7A01DD7F3852}" type="presParOf" srcId="{676B2EB7-8387-4FE9-9DCD-F63E7E3C599D}" destId="{E96987D7-5D4A-44BB-BE7C-AC6E7CC401C7}" srcOrd="0" destOrd="0" presId="urn:microsoft.com/office/officeart/2009/3/layout/StepUpProcess"/>
    <dgm:cxn modelId="{2F0FFEB5-9BC8-4E57-BCC7-2C734F3113EC}" type="presParOf" srcId="{01A2E2FA-598E-4788-A1FE-3827E28C96B7}" destId="{B8063230-6A6C-4CE7-9E45-9DAD5655A44B}" srcOrd="12" destOrd="0" presId="urn:microsoft.com/office/officeart/2009/3/layout/StepUpProcess"/>
    <dgm:cxn modelId="{E5CEF049-0BB8-4D18-A09E-C44B6D4CF93E}" type="presParOf" srcId="{B8063230-6A6C-4CE7-9E45-9DAD5655A44B}" destId="{4733A717-9F16-43C3-BD6D-49AB6D237103}" srcOrd="0" destOrd="0" presId="urn:microsoft.com/office/officeart/2009/3/layout/StepUpProcess"/>
    <dgm:cxn modelId="{A6DD854E-F659-42CE-893A-3D3951539971}" type="presParOf" srcId="{B8063230-6A6C-4CE7-9E45-9DAD5655A44B}" destId="{E02281B5-F428-4C4C-81DD-1AB8E7FC4C3B}" srcOrd="1" destOrd="0" presId="urn:microsoft.com/office/officeart/2009/3/layout/StepUpProcess"/>
    <dgm:cxn modelId="{437DF0E9-F65C-468A-8B74-BB1CCF6C2AEC}" type="presParOf" srcId="{B8063230-6A6C-4CE7-9E45-9DAD5655A44B}" destId="{9E5BC724-3B5A-4630-970A-E2452F6C75EE}" srcOrd="2" destOrd="0" presId="urn:microsoft.com/office/officeart/2009/3/layout/StepUpProcess"/>
    <dgm:cxn modelId="{6C8476F7-A1EC-469E-AC21-4AE9F79AADDC}" type="presParOf" srcId="{01A2E2FA-598E-4788-A1FE-3827E28C96B7}" destId="{8A7B3660-3DD5-4094-A886-954E818FD881}" srcOrd="13" destOrd="0" presId="urn:microsoft.com/office/officeart/2009/3/layout/StepUpProcess"/>
    <dgm:cxn modelId="{743C253A-9BF0-41BF-879E-1E458288B8FC}" type="presParOf" srcId="{8A7B3660-3DD5-4094-A886-954E818FD881}" destId="{9E255FC9-CC7C-4B61-A768-6479D2C19145}" srcOrd="0" destOrd="0" presId="urn:microsoft.com/office/officeart/2009/3/layout/StepUpProcess"/>
    <dgm:cxn modelId="{65427174-49C3-4C6E-B3E8-A3646348C3B2}" type="presParOf" srcId="{01A2E2FA-598E-4788-A1FE-3827E28C96B7}" destId="{E6769B5F-7340-4375-B78C-C1529DB1B01C}" srcOrd="14" destOrd="0" presId="urn:microsoft.com/office/officeart/2009/3/layout/StepUpProcess"/>
    <dgm:cxn modelId="{555D8DD6-40E4-4C7D-A595-2CD09DFBBBD6}" type="presParOf" srcId="{E6769B5F-7340-4375-B78C-C1529DB1B01C}" destId="{0AD8FEAA-A8FB-42BD-9FDD-C0CB1FA0AAD8}" srcOrd="0" destOrd="0" presId="urn:microsoft.com/office/officeart/2009/3/layout/StepUpProcess"/>
    <dgm:cxn modelId="{C01BF4F3-2B32-46B5-B409-C18E786FADB1}" type="presParOf" srcId="{E6769B5F-7340-4375-B78C-C1529DB1B01C}" destId="{BFFFADB1-4A23-40A1-B962-BED310F1AF3F}" srcOrd="1" destOrd="0" presId="urn:microsoft.com/office/officeart/2009/3/layout/StepUpProcess"/>
    <dgm:cxn modelId="{A34359C0-23CB-47D9-9F72-51CD25CF816B}" type="presParOf" srcId="{E6769B5F-7340-4375-B78C-C1529DB1B01C}" destId="{290E42DD-FDE0-4A33-9578-0D5DB16A547A}" srcOrd="2" destOrd="0" presId="urn:microsoft.com/office/officeart/2009/3/layout/StepUpProcess"/>
    <dgm:cxn modelId="{0B2F7D2B-C621-4659-A735-0AD547EEE6AE}" type="presParOf" srcId="{01A2E2FA-598E-4788-A1FE-3827E28C96B7}" destId="{BF73F63C-9239-4AB4-A769-9D9E794785A5}" srcOrd="15" destOrd="0" presId="urn:microsoft.com/office/officeart/2009/3/layout/StepUpProcess"/>
    <dgm:cxn modelId="{AFB65B07-8557-44F5-ADB3-BDB54FDAD841}" type="presParOf" srcId="{BF73F63C-9239-4AB4-A769-9D9E794785A5}" destId="{7C380CB5-2CF9-45B0-BEE0-3EC05D6F75C9}" srcOrd="0" destOrd="0" presId="urn:microsoft.com/office/officeart/2009/3/layout/StepUpProcess"/>
    <dgm:cxn modelId="{FE28F73E-47AF-4808-A28A-88FFD375CEDF}" type="presParOf" srcId="{01A2E2FA-598E-4788-A1FE-3827E28C96B7}" destId="{C69C5EB5-53CD-43DE-BA79-D1D9A71CCD8B}" srcOrd="16" destOrd="0" presId="urn:microsoft.com/office/officeart/2009/3/layout/StepUpProcess"/>
    <dgm:cxn modelId="{B50ADB93-744B-448A-8D29-E6BEDB7D00FF}" type="presParOf" srcId="{C69C5EB5-53CD-43DE-BA79-D1D9A71CCD8B}" destId="{F1EC591E-40A1-4D09-8F2B-31B0FD1EB5B7}" srcOrd="0" destOrd="0" presId="urn:microsoft.com/office/officeart/2009/3/layout/StepUpProcess"/>
    <dgm:cxn modelId="{86DF1593-9CC8-4E31-83C1-BA20451BAA8F}" type="presParOf" srcId="{C69C5EB5-53CD-43DE-BA79-D1D9A71CCD8B}" destId="{C3EB7D83-CFF5-4E21-A201-1A4977ACDF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3D666A-17B0-4FFB-A61B-112A644BCB46}" type="doc">
      <dgm:prSet loTypeId="urn:microsoft.com/office/officeart/2009/layout/CircleArrowProcess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C5CFB6-308C-453A-99E5-2A5F1DFFD513}">
      <dgm:prSet phldrT="[Text]" phldr="0" custT="1"/>
      <dgm:spPr/>
      <dgm:t>
        <a:bodyPr/>
        <a:lstStyle/>
        <a:p>
          <a:pPr rtl="0"/>
          <a:r>
            <a:rPr lang="en-US" sz="900" b="1">
              <a:latin typeface="Cambria"/>
              <a:ea typeface="Cambria"/>
            </a:rPr>
            <a:t>Survey based studies</a:t>
          </a:r>
        </a:p>
      </dgm:t>
    </dgm:pt>
    <dgm:pt modelId="{BEABD2DB-848B-4328-AADC-597BF2F54599}" type="parTrans" cxnId="{CECAD3EB-52B2-47D5-A32C-DAAF9981CCEA}">
      <dgm:prSet/>
      <dgm:spPr/>
      <dgm:t>
        <a:bodyPr/>
        <a:lstStyle/>
        <a:p>
          <a:endParaRPr lang="en-US" sz="2400"/>
        </a:p>
      </dgm:t>
    </dgm:pt>
    <dgm:pt modelId="{80601BF4-4885-4507-868F-D02DAAD20655}" type="sibTrans" cxnId="{CECAD3EB-52B2-47D5-A32C-DAAF9981CCEA}">
      <dgm:prSet/>
      <dgm:spPr/>
      <dgm:t>
        <a:bodyPr/>
        <a:lstStyle/>
        <a:p>
          <a:endParaRPr lang="en-US" sz="2400"/>
        </a:p>
      </dgm:t>
    </dgm:pt>
    <dgm:pt modelId="{F9C4A874-53A7-4B07-A127-2017E8389D43}">
      <dgm:prSet phldrT="[Text]" phldr="0" custT="1"/>
      <dgm:spPr/>
      <dgm:t>
        <a:bodyPr/>
        <a:lstStyle/>
        <a:p>
          <a:pPr rtl="0"/>
          <a:r>
            <a:rPr lang="en-US" sz="900" b="1">
              <a:latin typeface="Cambria"/>
              <a:ea typeface="Cambria"/>
            </a:rPr>
            <a:t>Community Empowerment</a:t>
          </a:r>
        </a:p>
      </dgm:t>
    </dgm:pt>
    <dgm:pt modelId="{66966499-1DB2-4B3E-B5A9-72F5A42C50D5}" type="parTrans" cxnId="{25014DC3-7E31-46DB-A961-9ECD4AC54850}">
      <dgm:prSet/>
      <dgm:spPr/>
      <dgm:t>
        <a:bodyPr/>
        <a:lstStyle/>
        <a:p>
          <a:endParaRPr lang="en-US" sz="2400"/>
        </a:p>
      </dgm:t>
    </dgm:pt>
    <dgm:pt modelId="{FA2FB06D-615C-44E4-A02B-D55C776AAFEA}" type="sibTrans" cxnId="{25014DC3-7E31-46DB-A961-9ECD4AC54850}">
      <dgm:prSet/>
      <dgm:spPr/>
      <dgm:t>
        <a:bodyPr/>
        <a:lstStyle/>
        <a:p>
          <a:endParaRPr lang="en-US" sz="2400"/>
        </a:p>
      </dgm:t>
    </dgm:pt>
    <dgm:pt modelId="{46884CE5-CA95-4FE2-BB1C-70EB9B2FD852}">
      <dgm:prSet phldrT="[Text]" phldr="0" custT="1"/>
      <dgm:spPr/>
      <dgm:t>
        <a:bodyPr/>
        <a:lstStyle/>
        <a:p>
          <a:r>
            <a:rPr lang="en-US" sz="900" b="1">
              <a:latin typeface="Cambria"/>
              <a:ea typeface="Cambria"/>
            </a:rPr>
            <a:t>Trainings</a:t>
          </a:r>
        </a:p>
      </dgm:t>
    </dgm:pt>
    <dgm:pt modelId="{8382F3D0-7403-4E39-86ED-9BF8E1421DE7}" type="parTrans" cxnId="{137BC8DE-E7F5-4192-8DA1-61D42CF9449D}">
      <dgm:prSet/>
      <dgm:spPr/>
      <dgm:t>
        <a:bodyPr/>
        <a:lstStyle/>
        <a:p>
          <a:endParaRPr lang="en-US" sz="2400"/>
        </a:p>
      </dgm:t>
    </dgm:pt>
    <dgm:pt modelId="{6476199B-6062-42DE-BE4F-239F123F1578}" type="sibTrans" cxnId="{137BC8DE-E7F5-4192-8DA1-61D42CF9449D}">
      <dgm:prSet/>
      <dgm:spPr/>
      <dgm:t>
        <a:bodyPr/>
        <a:lstStyle/>
        <a:p>
          <a:endParaRPr lang="en-US" sz="2400"/>
        </a:p>
      </dgm:t>
    </dgm:pt>
    <dgm:pt modelId="{6093B08C-CB3E-4DFD-9A17-9794F22A4323}">
      <dgm:prSet phldr="0" custT="1"/>
      <dgm:spPr/>
      <dgm:t>
        <a:bodyPr/>
        <a:lstStyle/>
        <a:p>
          <a:r>
            <a:rPr lang="en-US" sz="900" b="1">
              <a:latin typeface="Cambria"/>
              <a:ea typeface="Cambria"/>
            </a:rPr>
            <a:t>Workshops</a:t>
          </a:r>
        </a:p>
      </dgm:t>
    </dgm:pt>
    <dgm:pt modelId="{9B8E5C72-3876-440C-83A3-BF4D61041384}" type="parTrans" cxnId="{F8965DFA-9DB3-4766-AE8F-A8966FBC7036}">
      <dgm:prSet/>
      <dgm:spPr/>
      <dgm:t>
        <a:bodyPr/>
        <a:lstStyle/>
        <a:p>
          <a:endParaRPr lang="en-US" sz="2400"/>
        </a:p>
      </dgm:t>
    </dgm:pt>
    <dgm:pt modelId="{594772CC-34AC-4DFE-AEE7-FA9E4BDF082D}" type="sibTrans" cxnId="{F8965DFA-9DB3-4766-AE8F-A8966FBC7036}">
      <dgm:prSet/>
      <dgm:spPr/>
      <dgm:t>
        <a:bodyPr/>
        <a:lstStyle/>
        <a:p>
          <a:endParaRPr lang="en-US" sz="2400"/>
        </a:p>
      </dgm:t>
    </dgm:pt>
    <dgm:pt modelId="{1F1DE9C3-6A2F-434B-992C-19F5EE4D83A6}">
      <dgm:prSet phldr="0" custT="1"/>
      <dgm:spPr/>
      <dgm:t>
        <a:bodyPr/>
        <a:lstStyle/>
        <a:p>
          <a:pPr rtl="0"/>
          <a:r>
            <a:rPr lang="en-US" sz="900" b="1">
              <a:latin typeface="Cambria"/>
              <a:ea typeface="Cambria"/>
            </a:rPr>
            <a:t>AI based studie</a:t>
          </a:r>
          <a:r>
            <a:rPr lang="en-US" sz="900">
              <a:latin typeface="Calibri Light" panose="020F0302020204030204"/>
            </a:rPr>
            <a:t>s</a:t>
          </a:r>
        </a:p>
      </dgm:t>
    </dgm:pt>
    <dgm:pt modelId="{DCA7FA84-9558-4CBB-997B-30396F769CD6}" type="parTrans" cxnId="{C713F97B-39C3-421E-AFAD-EA1703A610D7}">
      <dgm:prSet/>
      <dgm:spPr/>
      <dgm:t>
        <a:bodyPr/>
        <a:lstStyle/>
        <a:p>
          <a:endParaRPr lang="en-US" sz="2400"/>
        </a:p>
      </dgm:t>
    </dgm:pt>
    <dgm:pt modelId="{D701B2FD-150B-4D2E-BACE-DE6FC2C7806A}" type="sibTrans" cxnId="{C713F97B-39C3-421E-AFAD-EA1703A610D7}">
      <dgm:prSet/>
      <dgm:spPr/>
      <dgm:t>
        <a:bodyPr/>
        <a:lstStyle/>
        <a:p>
          <a:endParaRPr lang="en-US" sz="2400"/>
        </a:p>
      </dgm:t>
    </dgm:pt>
    <dgm:pt modelId="{A3D25177-9055-4861-8616-6977BF723F73}">
      <dgm:prSet phldr="0" custT="1"/>
      <dgm:spPr/>
      <dgm:t>
        <a:bodyPr/>
        <a:lstStyle/>
        <a:p>
          <a:pPr rtl="0"/>
          <a:r>
            <a:rPr lang="en-US" sz="900" b="1">
              <a:latin typeface="Cambria"/>
              <a:ea typeface="Cambria"/>
            </a:rPr>
            <a:t>Scientific researches</a:t>
          </a:r>
        </a:p>
      </dgm:t>
    </dgm:pt>
    <dgm:pt modelId="{F6EA75B4-9C18-4254-84C9-528FF1DB4FFB}" type="parTrans" cxnId="{CB8BD021-2240-49BE-B806-BF0A548BCF19}">
      <dgm:prSet/>
      <dgm:spPr/>
      <dgm:t>
        <a:bodyPr/>
        <a:lstStyle/>
        <a:p>
          <a:endParaRPr lang="en-US" sz="2400"/>
        </a:p>
      </dgm:t>
    </dgm:pt>
    <dgm:pt modelId="{BDF00DD0-8B08-48B8-92CF-C179E1C56990}" type="sibTrans" cxnId="{CB8BD021-2240-49BE-B806-BF0A548BCF19}">
      <dgm:prSet/>
      <dgm:spPr/>
      <dgm:t>
        <a:bodyPr/>
        <a:lstStyle/>
        <a:p>
          <a:endParaRPr lang="en-US" sz="2400"/>
        </a:p>
      </dgm:t>
    </dgm:pt>
    <dgm:pt modelId="{26D0C012-188B-48AE-B163-AF38A3AB771C}" type="pres">
      <dgm:prSet presAssocID="{E33D666A-17B0-4FFB-A61B-112A644BCB4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5011A59-FBF0-4E0F-A6F3-811BA4E293B7}" type="pres">
      <dgm:prSet presAssocID="{3AC5CFB6-308C-453A-99E5-2A5F1DFFD513}" presName="Accent1" presStyleCnt="0"/>
      <dgm:spPr/>
    </dgm:pt>
    <dgm:pt modelId="{E11174E2-95E6-46B2-9F54-2B36F9E22C96}" type="pres">
      <dgm:prSet presAssocID="{3AC5CFB6-308C-453A-99E5-2A5F1DFFD513}" presName="Accent" presStyleLbl="node1" presStyleIdx="0" presStyleCnt="6"/>
      <dgm:spPr/>
    </dgm:pt>
    <dgm:pt modelId="{D4D08C7B-D9CB-430F-9856-AD799CAC49BE}" type="pres">
      <dgm:prSet presAssocID="{3AC5CFB6-308C-453A-99E5-2A5F1DFFD513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B83B5B16-D0A8-4E13-B38C-87920808F825}" type="pres">
      <dgm:prSet presAssocID="{F9C4A874-53A7-4B07-A127-2017E8389D43}" presName="Accent2" presStyleCnt="0"/>
      <dgm:spPr/>
    </dgm:pt>
    <dgm:pt modelId="{14D31429-74BA-48DD-80A9-8BBD527FEBF8}" type="pres">
      <dgm:prSet presAssocID="{F9C4A874-53A7-4B07-A127-2017E8389D43}" presName="Accent" presStyleLbl="node1" presStyleIdx="1" presStyleCnt="6"/>
      <dgm:spPr/>
    </dgm:pt>
    <dgm:pt modelId="{7D10B895-14C5-4499-B156-7C9FFDD87FDB}" type="pres">
      <dgm:prSet presAssocID="{F9C4A874-53A7-4B07-A127-2017E8389D43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DD48ECFF-8213-470E-B636-8394187E89B9}" type="pres">
      <dgm:prSet presAssocID="{A3D25177-9055-4861-8616-6977BF723F73}" presName="Accent3" presStyleCnt="0"/>
      <dgm:spPr/>
    </dgm:pt>
    <dgm:pt modelId="{88F2E3D1-14AE-423F-A861-9A92BBB8B797}" type="pres">
      <dgm:prSet presAssocID="{A3D25177-9055-4861-8616-6977BF723F73}" presName="Accent" presStyleLbl="node1" presStyleIdx="2" presStyleCnt="6"/>
      <dgm:spPr/>
    </dgm:pt>
    <dgm:pt modelId="{75707F4F-5962-4234-855C-FF0B8C0C7AF0}" type="pres">
      <dgm:prSet presAssocID="{A3D25177-9055-4861-8616-6977BF723F73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2C3B34F8-2B0F-4F7C-8A3A-9695C34150A9}" type="pres">
      <dgm:prSet presAssocID="{46884CE5-CA95-4FE2-BB1C-70EB9B2FD852}" presName="Accent4" presStyleCnt="0"/>
      <dgm:spPr/>
    </dgm:pt>
    <dgm:pt modelId="{1DB721F3-9332-493E-B865-3812F17B985F}" type="pres">
      <dgm:prSet presAssocID="{46884CE5-CA95-4FE2-BB1C-70EB9B2FD852}" presName="Accent" presStyleLbl="node1" presStyleIdx="3" presStyleCnt="6"/>
      <dgm:spPr/>
    </dgm:pt>
    <dgm:pt modelId="{6CE72110-6443-48BB-BBE8-BFAC45B49C46}" type="pres">
      <dgm:prSet presAssocID="{46884CE5-CA95-4FE2-BB1C-70EB9B2FD852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5F07F810-5C8A-4521-8694-4CB0CD218978}" type="pres">
      <dgm:prSet presAssocID="{6093B08C-CB3E-4DFD-9A17-9794F22A4323}" presName="Accent5" presStyleCnt="0"/>
      <dgm:spPr/>
    </dgm:pt>
    <dgm:pt modelId="{D9E31A4F-74A4-437E-AFCD-CB0FB1B7D8F4}" type="pres">
      <dgm:prSet presAssocID="{6093B08C-CB3E-4DFD-9A17-9794F22A4323}" presName="Accent" presStyleLbl="node1" presStyleIdx="4" presStyleCnt="6"/>
      <dgm:spPr/>
    </dgm:pt>
    <dgm:pt modelId="{6AA1A8FD-7F92-4F52-B02E-A640592B21BF}" type="pres">
      <dgm:prSet presAssocID="{6093B08C-CB3E-4DFD-9A17-9794F22A4323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B74F982A-BD89-45B0-BE38-C43EC8B19B70}" type="pres">
      <dgm:prSet presAssocID="{1F1DE9C3-6A2F-434B-992C-19F5EE4D83A6}" presName="Accent6" presStyleCnt="0"/>
      <dgm:spPr/>
    </dgm:pt>
    <dgm:pt modelId="{F4F8129A-78DE-4A86-8CE3-A7060B75FC52}" type="pres">
      <dgm:prSet presAssocID="{1F1DE9C3-6A2F-434B-992C-19F5EE4D83A6}" presName="Accent" presStyleLbl="node1" presStyleIdx="5" presStyleCnt="6"/>
      <dgm:spPr/>
    </dgm:pt>
    <dgm:pt modelId="{52F4A289-5CE3-4B43-A850-5403883C74BB}" type="pres">
      <dgm:prSet presAssocID="{1F1DE9C3-6A2F-434B-992C-19F5EE4D83A6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79FB505-D99C-4960-9C4D-0476EA528A70}" type="presOf" srcId="{3AC5CFB6-308C-453A-99E5-2A5F1DFFD513}" destId="{D4D08C7B-D9CB-430F-9856-AD799CAC49BE}" srcOrd="0" destOrd="0" presId="urn:microsoft.com/office/officeart/2009/layout/CircleArrowProcess"/>
    <dgm:cxn modelId="{A0CF4818-3C6C-43B2-8853-990CC64DBC12}" type="presOf" srcId="{E33D666A-17B0-4FFB-A61B-112A644BCB46}" destId="{26D0C012-188B-48AE-B163-AF38A3AB771C}" srcOrd="0" destOrd="0" presId="urn:microsoft.com/office/officeart/2009/layout/CircleArrowProcess"/>
    <dgm:cxn modelId="{CB8BD021-2240-49BE-B806-BF0A548BCF19}" srcId="{E33D666A-17B0-4FFB-A61B-112A644BCB46}" destId="{A3D25177-9055-4861-8616-6977BF723F73}" srcOrd="2" destOrd="0" parTransId="{F6EA75B4-9C18-4254-84C9-528FF1DB4FFB}" sibTransId="{BDF00DD0-8B08-48B8-92CF-C179E1C56990}"/>
    <dgm:cxn modelId="{D0B3E661-B3A7-427B-B5A2-24A0CF8EFFBE}" type="presOf" srcId="{6093B08C-CB3E-4DFD-9A17-9794F22A4323}" destId="{6AA1A8FD-7F92-4F52-B02E-A640592B21BF}" srcOrd="0" destOrd="0" presId="urn:microsoft.com/office/officeart/2009/layout/CircleArrowProcess"/>
    <dgm:cxn modelId="{0C50BF73-ECEB-46C1-812D-E50D30D30C40}" type="presOf" srcId="{F9C4A874-53A7-4B07-A127-2017E8389D43}" destId="{7D10B895-14C5-4499-B156-7C9FFDD87FDB}" srcOrd="0" destOrd="0" presId="urn:microsoft.com/office/officeart/2009/layout/CircleArrowProcess"/>
    <dgm:cxn modelId="{C713F97B-39C3-421E-AFAD-EA1703A610D7}" srcId="{E33D666A-17B0-4FFB-A61B-112A644BCB46}" destId="{1F1DE9C3-6A2F-434B-992C-19F5EE4D83A6}" srcOrd="5" destOrd="0" parTransId="{DCA7FA84-9558-4CBB-997B-30396F769CD6}" sibTransId="{D701B2FD-150B-4D2E-BACE-DE6FC2C7806A}"/>
    <dgm:cxn modelId="{24C944A6-C9F3-4CDB-B283-BA0CF0030975}" type="presOf" srcId="{1F1DE9C3-6A2F-434B-992C-19F5EE4D83A6}" destId="{52F4A289-5CE3-4B43-A850-5403883C74BB}" srcOrd="0" destOrd="0" presId="urn:microsoft.com/office/officeart/2009/layout/CircleArrowProcess"/>
    <dgm:cxn modelId="{25014DC3-7E31-46DB-A961-9ECD4AC54850}" srcId="{E33D666A-17B0-4FFB-A61B-112A644BCB46}" destId="{F9C4A874-53A7-4B07-A127-2017E8389D43}" srcOrd="1" destOrd="0" parTransId="{66966499-1DB2-4B3E-B5A9-72F5A42C50D5}" sibTransId="{FA2FB06D-615C-44E4-A02B-D55C776AAFEA}"/>
    <dgm:cxn modelId="{A08A9EC9-43D7-4D10-AEE8-6A22E57988CE}" type="presOf" srcId="{46884CE5-CA95-4FE2-BB1C-70EB9B2FD852}" destId="{6CE72110-6443-48BB-BBE8-BFAC45B49C46}" srcOrd="0" destOrd="0" presId="urn:microsoft.com/office/officeart/2009/layout/CircleArrowProcess"/>
    <dgm:cxn modelId="{137BC8DE-E7F5-4192-8DA1-61D42CF9449D}" srcId="{E33D666A-17B0-4FFB-A61B-112A644BCB46}" destId="{46884CE5-CA95-4FE2-BB1C-70EB9B2FD852}" srcOrd="3" destOrd="0" parTransId="{8382F3D0-7403-4E39-86ED-9BF8E1421DE7}" sibTransId="{6476199B-6062-42DE-BE4F-239F123F1578}"/>
    <dgm:cxn modelId="{AB5C60E4-0035-43B1-9C08-462C93355869}" type="presOf" srcId="{A3D25177-9055-4861-8616-6977BF723F73}" destId="{75707F4F-5962-4234-855C-FF0B8C0C7AF0}" srcOrd="0" destOrd="0" presId="urn:microsoft.com/office/officeart/2009/layout/CircleArrowProcess"/>
    <dgm:cxn modelId="{CECAD3EB-52B2-47D5-A32C-DAAF9981CCEA}" srcId="{E33D666A-17B0-4FFB-A61B-112A644BCB46}" destId="{3AC5CFB6-308C-453A-99E5-2A5F1DFFD513}" srcOrd="0" destOrd="0" parTransId="{BEABD2DB-848B-4328-AADC-597BF2F54599}" sibTransId="{80601BF4-4885-4507-868F-D02DAAD20655}"/>
    <dgm:cxn modelId="{F8965DFA-9DB3-4766-AE8F-A8966FBC7036}" srcId="{E33D666A-17B0-4FFB-A61B-112A644BCB46}" destId="{6093B08C-CB3E-4DFD-9A17-9794F22A4323}" srcOrd="4" destOrd="0" parTransId="{9B8E5C72-3876-440C-83A3-BF4D61041384}" sibTransId="{594772CC-34AC-4DFE-AEE7-FA9E4BDF082D}"/>
    <dgm:cxn modelId="{67D2159C-E10C-4C4E-9CA8-718920596CAF}" type="presParOf" srcId="{26D0C012-188B-48AE-B163-AF38A3AB771C}" destId="{15011A59-FBF0-4E0F-A6F3-811BA4E293B7}" srcOrd="0" destOrd="0" presId="urn:microsoft.com/office/officeart/2009/layout/CircleArrowProcess"/>
    <dgm:cxn modelId="{4A56D3F7-279E-411E-BD28-9AEFCE5356AA}" type="presParOf" srcId="{15011A59-FBF0-4E0F-A6F3-811BA4E293B7}" destId="{E11174E2-95E6-46B2-9F54-2B36F9E22C96}" srcOrd="0" destOrd="0" presId="urn:microsoft.com/office/officeart/2009/layout/CircleArrowProcess"/>
    <dgm:cxn modelId="{A5D4A46E-C3DC-4B8F-B2AF-3CB6F342804B}" type="presParOf" srcId="{26D0C012-188B-48AE-B163-AF38A3AB771C}" destId="{D4D08C7B-D9CB-430F-9856-AD799CAC49BE}" srcOrd="1" destOrd="0" presId="urn:microsoft.com/office/officeart/2009/layout/CircleArrowProcess"/>
    <dgm:cxn modelId="{CEF416C4-6F48-4AED-B537-3FD2D95F4158}" type="presParOf" srcId="{26D0C012-188B-48AE-B163-AF38A3AB771C}" destId="{B83B5B16-D0A8-4E13-B38C-87920808F825}" srcOrd="2" destOrd="0" presId="urn:microsoft.com/office/officeart/2009/layout/CircleArrowProcess"/>
    <dgm:cxn modelId="{B9EC3B7C-62FB-4D43-B687-B1E4613E98FE}" type="presParOf" srcId="{B83B5B16-D0A8-4E13-B38C-87920808F825}" destId="{14D31429-74BA-48DD-80A9-8BBD527FEBF8}" srcOrd="0" destOrd="0" presId="urn:microsoft.com/office/officeart/2009/layout/CircleArrowProcess"/>
    <dgm:cxn modelId="{F9DFB884-52A1-4D4F-ADA6-668EDEECE82D}" type="presParOf" srcId="{26D0C012-188B-48AE-B163-AF38A3AB771C}" destId="{7D10B895-14C5-4499-B156-7C9FFDD87FDB}" srcOrd="3" destOrd="0" presId="urn:microsoft.com/office/officeart/2009/layout/CircleArrowProcess"/>
    <dgm:cxn modelId="{A01CFF4A-959A-413C-8D93-FE9CF5BA2CEA}" type="presParOf" srcId="{26D0C012-188B-48AE-B163-AF38A3AB771C}" destId="{DD48ECFF-8213-470E-B636-8394187E89B9}" srcOrd="4" destOrd="0" presId="urn:microsoft.com/office/officeart/2009/layout/CircleArrowProcess"/>
    <dgm:cxn modelId="{CD2A97DA-EC42-42B0-B370-E658E41BE36D}" type="presParOf" srcId="{DD48ECFF-8213-470E-B636-8394187E89B9}" destId="{88F2E3D1-14AE-423F-A861-9A92BBB8B797}" srcOrd="0" destOrd="0" presId="urn:microsoft.com/office/officeart/2009/layout/CircleArrowProcess"/>
    <dgm:cxn modelId="{CAF1B3C3-3799-4BA9-9C81-BB93A0A86B1E}" type="presParOf" srcId="{26D0C012-188B-48AE-B163-AF38A3AB771C}" destId="{75707F4F-5962-4234-855C-FF0B8C0C7AF0}" srcOrd="5" destOrd="0" presId="urn:microsoft.com/office/officeart/2009/layout/CircleArrowProcess"/>
    <dgm:cxn modelId="{4D8613EF-3EC3-4A23-ABDD-1B925C8662DA}" type="presParOf" srcId="{26D0C012-188B-48AE-B163-AF38A3AB771C}" destId="{2C3B34F8-2B0F-4F7C-8A3A-9695C34150A9}" srcOrd="6" destOrd="0" presId="urn:microsoft.com/office/officeart/2009/layout/CircleArrowProcess"/>
    <dgm:cxn modelId="{4323A747-A251-4152-B91C-C28CAADB4BE7}" type="presParOf" srcId="{2C3B34F8-2B0F-4F7C-8A3A-9695C34150A9}" destId="{1DB721F3-9332-493E-B865-3812F17B985F}" srcOrd="0" destOrd="0" presId="urn:microsoft.com/office/officeart/2009/layout/CircleArrowProcess"/>
    <dgm:cxn modelId="{049320A6-AF86-4263-99E3-6946EF35B879}" type="presParOf" srcId="{26D0C012-188B-48AE-B163-AF38A3AB771C}" destId="{6CE72110-6443-48BB-BBE8-BFAC45B49C46}" srcOrd="7" destOrd="0" presId="urn:microsoft.com/office/officeart/2009/layout/CircleArrowProcess"/>
    <dgm:cxn modelId="{1312D014-717B-4823-9906-00545AFBB255}" type="presParOf" srcId="{26D0C012-188B-48AE-B163-AF38A3AB771C}" destId="{5F07F810-5C8A-4521-8694-4CB0CD218978}" srcOrd="8" destOrd="0" presId="urn:microsoft.com/office/officeart/2009/layout/CircleArrowProcess"/>
    <dgm:cxn modelId="{9EA56B9B-8032-4CC8-B248-B7AFB2C69D7D}" type="presParOf" srcId="{5F07F810-5C8A-4521-8694-4CB0CD218978}" destId="{D9E31A4F-74A4-437E-AFCD-CB0FB1B7D8F4}" srcOrd="0" destOrd="0" presId="urn:microsoft.com/office/officeart/2009/layout/CircleArrowProcess"/>
    <dgm:cxn modelId="{D1201E73-41E3-4D19-9C83-9D9CD395E3A8}" type="presParOf" srcId="{26D0C012-188B-48AE-B163-AF38A3AB771C}" destId="{6AA1A8FD-7F92-4F52-B02E-A640592B21BF}" srcOrd="9" destOrd="0" presId="urn:microsoft.com/office/officeart/2009/layout/CircleArrowProcess"/>
    <dgm:cxn modelId="{6673965F-F88B-497F-95AE-71DD68FF3390}" type="presParOf" srcId="{26D0C012-188B-48AE-B163-AF38A3AB771C}" destId="{B74F982A-BD89-45B0-BE38-C43EC8B19B70}" srcOrd="10" destOrd="0" presId="urn:microsoft.com/office/officeart/2009/layout/CircleArrowProcess"/>
    <dgm:cxn modelId="{854C91AD-89F1-4CBE-9D77-42DC79B51302}" type="presParOf" srcId="{B74F982A-BD89-45B0-BE38-C43EC8B19B70}" destId="{F4F8129A-78DE-4A86-8CE3-A7060B75FC52}" srcOrd="0" destOrd="0" presId="urn:microsoft.com/office/officeart/2009/layout/CircleArrowProcess"/>
    <dgm:cxn modelId="{037BEC00-8B6C-4A6E-B941-61FDC10AAA36}" type="presParOf" srcId="{26D0C012-188B-48AE-B163-AF38A3AB771C}" destId="{52F4A289-5CE3-4B43-A850-5403883C74BB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5B74C-99BC-4975-B987-BE3CF7E8F506}">
      <dsp:nvSpPr>
        <dsp:cNvPr id="0" name=""/>
        <dsp:cNvSpPr/>
      </dsp:nvSpPr>
      <dsp:spPr>
        <a:xfrm>
          <a:off x="2568289" y="1409919"/>
          <a:ext cx="2690685" cy="26906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Ecosystem</a:t>
          </a:r>
        </a:p>
      </dsp:txBody>
      <dsp:txXfrm>
        <a:off x="2962331" y="1803961"/>
        <a:ext cx="1902601" cy="1902601"/>
      </dsp:txXfrm>
    </dsp:sp>
    <dsp:sp modelId="{DE6CD57C-1653-467E-80B1-EE4F4A2F7B9B}">
      <dsp:nvSpPr>
        <dsp:cNvPr id="0" name=""/>
        <dsp:cNvSpPr/>
      </dsp:nvSpPr>
      <dsp:spPr>
        <a:xfrm>
          <a:off x="3240960" y="1936"/>
          <a:ext cx="1345342" cy="13453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policies</a:t>
          </a:r>
        </a:p>
      </dsp:txBody>
      <dsp:txXfrm>
        <a:off x="3437981" y="198957"/>
        <a:ext cx="951300" cy="951300"/>
      </dsp:txXfrm>
    </dsp:sp>
    <dsp:sp modelId="{C16DA415-1EC0-4B54-AC38-D7C35AD5ED05}">
      <dsp:nvSpPr>
        <dsp:cNvPr id="0" name=""/>
        <dsp:cNvSpPr/>
      </dsp:nvSpPr>
      <dsp:spPr>
        <a:xfrm>
          <a:off x="4281287" y="280691"/>
          <a:ext cx="1345342" cy="13453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Seed Grants</a:t>
          </a:r>
        </a:p>
      </dsp:txBody>
      <dsp:txXfrm>
        <a:off x="4478308" y="477712"/>
        <a:ext cx="951300" cy="951300"/>
      </dsp:txXfrm>
    </dsp:sp>
    <dsp:sp modelId="{844EAEDA-A093-4CB8-8BCC-E3FAF017BBBA}">
      <dsp:nvSpPr>
        <dsp:cNvPr id="0" name=""/>
        <dsp:cNvSpPr/>
      </dsp:nvSpPr>
      <dsp:spPr>
        <a:xfrm>
          <a:off x="5042860" y="1042263"/>
          <a:ext cx="1345342" cy="13453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Incentives</a:t>
          </a:r>
        </a:p>
      </dsp:txBody>
      <dsp:txXfrm>
        <a:off x="5239881" y="1239284"/>
        <a:ext cx="951300" cy="951300"/>
      </dsp:txXfrm>
    </dsp:sp>
    <dsp:sp modelId="{C36D8472-9239-46D6-BA93-C25A7CA0DC8A}">
      <dsp:nvSpPr>
        <dsp:cNvPr id="0" name=""/>
        <dsp:cNvSpPr/>
      </dsp:nvSpPr>
      <dsp:spPr>
        <a:xfrm>
          <a:off x="5321614" y="2082590"/>
          <a:ext cx="1345342" cy="134534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and Development Cell</a:t>
          </a:r>
        </a:p>
      </dsp:txBody>
      <dsp:txXfrm>
        <a:off x="5518635" y="2279611"/>
        <a:ext cx="951300" cy="951300"/>
      </dsp:txXfrm>
    </dsp:sp>
    <dsp:sp modelId="{3AF4F3BB-15F4-4313-AE31-7A8897A24BCB}">
      <dsp:nvSpPr>
        <dsp:cNvPr id="0" name=""/>
        <dsp:cNvSpPr/>
      </dsp:nvSpPr>
      <dsp:spPr>
        <a:xfrm>
          <a:off x="5042860" y="3122917"/>
          <a:ext cx="1345342" cy="13453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IPR, Legal  and Ethical Matter Cell</a:t>
          </a:r>
        </a:p>
      </dsp:txBody>
      <dsp:txXfrm>
        <a:off x="5239881" y="3319938"/>
        <a:ext cx="951300" cy="951300"/>
      </dsp:txXfrm>
    </dsp:sp>
    <dsp:sp modelId="{B90ACECB-9624-466D-8DC2-3C560737730E}">
      <dsp:nvSpPr>
        <dsp:cNvPr id="0" name=""/>
        <dsp:cNvSpPr/>
      </dsp:nvSpPr>
      <dsp:spPr>
        <a:xfrm>
          <a:off x="4281287" y="3884490"/>
          <a:ext cx="1345342" cy="13453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Ph.D. Program</a:t>
          </a:r>
        </a:p>
      </dsp:txBody>
      <dsp:txXfrm>
        <a:off x="4478308" y="4081511"/>
        <a:ext cx="951300" cy="951300"/>
      </dsp:txXfrm>
    </dsp:sp>
    <dsp:sp modelId="{0CC4643B-79FF-4245-8165-7E2E7EFA0726}">
      <dsp:nvSpPr>
        <dsp:cNvPr id="0" name=""/>
        <dsp:cNvSpPr/>
      </dsp:nvSpPr>
      <dsp:spPr>
        <a:xfrm>
          <a:off x="3240960" y="4163244"/>
          <a:ext cx="1345342" cy="13453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KEIC</a:t>
          </a:r>
          <a:endParaRPr lang="en-US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981" y="4360265"/>
        <a:ext cx="951300" cy="951300"/>
      </dsp:txXfrm>
    </dsp:sp>
    <dsp:sp modelId="{8E995A5C-11F8-4D5A-9A61-F6F9B9731E0C}">
      <dsp:nvSpPr>
        <dsp:cNvPr id="0" name=""/>
        <dsp:cNvSpPr/>
      </dsp:nvSpPr>
      <dsp:spPr>
        <a:xfrm>
          <a:off x="2200633" y="3884490"/>
          <a:ext cx="1345342" cy="13453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Collaborations</a:t>
          </a:r>
        </a:p>
      </dsp:txBody>
      <dsp:txXfrm>
        <a:off x="2397654" y="4081511"/>
        <a:ext cx="951300" cy="951300"/>
      </dsp:txXfrm>
    </dsp:sp>
    <dsp:sp modelId="{59EC7D10-399E-4FC4-954F-15B5216F2B76}">
      <dsp:nvSpPr>
        <dsp:cNvPr id="0" name=""/>
        <dsp:cNvSpPr/>
      </dsp:nvSpPr>
      <dsp:spPr>
        <a:xfrm>
          <a:off x="1439061" y="3122917"/>
          <a:ext cx="1345342" cy="134534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Committee</a:t>
          </a:r>
        </a:p>
      </dsp:txBody>
      <dsp:txXfrm>
        <a:off x="1636082" y="3319938"/>
        <a:ext cx="951300" cy="951300"/>
      </dsp:txXfrm>
    </dsp:sp>
    <dsp:sp modelId="{67373CE0-EEF5-4F11-8CFA-D9455423C2C0}">
      <dsp:nvSpPr>
        <dsp:cNvPr id="0" name=""/>
        <dsp:cNvSpPr/>
      </dsp:nvSpPr>
      <dsp:spPr>
        <a:xfrm>
          <a:off x="1160306" y="2082590"/>
          <a:ext cx="1345342" cy="13453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School Research Committee</a:t>
          </a:r>
        </a:p>
      </dsp:txBody>
      <dsp:txXfrm>
        <a:off x="1357327" y="2279611"/>
        <a:ext cx="951300" cy="951300"/>
      </dsp:txXfrm>
    </dsp:sp>
    <dsp:sp modelId="{734FEA84-5D33-4CFA-A9A7-7A4242198C8F}">
      <dsp:nvSpPr>
        <dsp:cNvPr id="0" name=""/>
        <dsp:cNvSpPr/>
      </dsp:nvSpPr>
      <dsp:spPr>
        <a:xfrm>
          <a:off x="1439061" y="1042263"/>
          <a:ext cx="1345342" cy="13453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Facilities</a:t>
          </a:r>
        </a:p>
      </dsp:txBody>
      <dsp:txXfrm>
        <a:off x="1636082" y="1239284"/>
        <a:ext cx="951300" cy="951300"/>
      </dsp:txXfrm>
    </dsp:sp>
    <dsp:sp modelId="{57AA1763-8EC3-4139-B2D5-269CF4C87A49}">
      <dsp:nvSpPr>
        <dsp:cNvPr id="0" name=""/>
        <dsp:cNvSpPr/>
      </dsp:nvSpPr>
      <dsp:spPr>
        <a:xfrm>
          <a:off x="2200633" y="280691"/>
          <a:ext cx="1345342" cy="13453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Ethics Committee</a:t>
          </a:r>
        </a:p>
      </dsp:txBody>
      <dsp:txXfrm>
        <a:off x="2397654" y="477712"/>
        <a:ext cx="951300" cy="95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6BF17-DF7B-438B-8F40-3F8A7FBF6CC1}">
      <dsp:nvSpPr>
        <dsp:cNvPr id="0" name=""/>
        <dsp:cNvSpPr/>
      </dsp:nvSpPr>
      <dsp:spPr>
        <a:xfrm>
          <a:off x="2367287" y="2297428"/>
          <a:ext cx="354583" cy="202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91" y="0"/>
              </a:lnTo>
              <a:lnTo>
                <a:pt x="177291" y="2026964"/>
              </a:lnTo>
              <a:lnTo>
                <a:pt x="354583" y="20269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135" y="3259466"/>
        <a:ext cx="102887" cy="102887"/>
      </dsp:txXfrm>
    </dsp:sp>
    <dsp:sp modelId="{BE692574-984A-49B5-BEB3-07AB331DDDBC}">
      <dsp:nvSpPr>
        <dsp:cNvPr id="0" name=""/>
        <dsp:cNvSpPr/>
      </dsp:nvSpPr>
      <dsp:spPr>
        <a:xfrm>
          <a:off x="2367287" y="2297428"/>
          <a:ext cx="354583" cy="135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91" y="0"/>
              </a:lnTo>
              <a:lnTo>
                <a:pt x="177291" y="1351309"/>
              </a:lnTo>
              <a:lnTo>
                <a:pt x="354583" y="13513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9652" y="2938156"/>
        <a:ext cx="69852" cy="69852"/>
      </dsp:txXfrm>
    </dsp:sp>
    <dsp:sp modelId="{C4AE93D9-C10E-4D93-BF18-3129BA063AE5}">
      <dsp:nvSpPr>
        <dsp:cNvPr id="0" name=""/>
        <dsp:cNvSpPr/>
      </dsp:nvSpPr>
      <dsp:spPr>
        <a:xfrm>
          <a:off x="2367287" y="2297428"/>
          <a:ext cx="354583" cy="675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91" y="0"/>
              </a:lnTo>
              <a:lnTo>
                <a:pt x="177291" y="675654"/>
              </a:lnTo>
              <a:lnTo>
                <a:pt x="354583" y="6756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502" y="2616179"/>
        <a:ext cx="38152" cy="38152"/>
      </dsp:txXfrm>
    </dsp:sp>
    <dsp:sp modelId="{211F62E4-CB4F-452E-8FB2-96A63A1BCAD2}">
      <dsp:nvSpPr>
        <dsp:cNvPr id="0" name=""/>
        <dsp:cNvSpPr/>
      </dsp:nvSpPr>
      <dsp:spPr>
        <a:xfrm>
          <a:off x="2367287" y="2251708"/>
          <a:ext cx="354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58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5714" y="2288563"/>
        <a:ext cx="17729" cy="17729"/>
      </dsp:txXfrm>
    </dsp:sp>
    <dsp:sp modelId="{1A0BF4AA-93AA-4302-9240-D9D1D929CAD7}">
      <dsp:nvSpPr>
        <dsp:cNvPr id="0" name=""/>
        <dsp:cNvSpPr/>
      </dsp:nvSpPr>
      <dsp:spPr>
        <a:xfrm>
          <a:off x="2367287" y="1621773"/>
          <a:ext cx="354583" cy="675654"/>
        </a:xfrm>
        <a:custGeom>
          <a:avLst/>
          <a:gdLst/>
          <a:ahLst/>
          <a:cxnLst/>
          <a:rect l="0" t="0" r="0" b="0"/>
          <a:pathLst>
            <a:path>
              <a:moveTo>
                <a:pt x="0" y="675654"/>
              </a:moveTo>
              <a:lnTo>
                <a:pt x="177291" y="675654"/>
              </a:lnTo>
              <a:lnTo>
                <a:pt x="177291" y="0"/>
              </a:lnTo>
              <a:lnTo>
                <a:pt x="35458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5502" y="1940524"/>
        <a:ext cx="38152" cy="38152"/>
      </dsp:txXfrm>
    </dsp:sp>
    <dsp:sp modelId="{FE244154-BB57-4974-AD0E-3F6625938167}">
      <dsp:nvSpPr>
        <dsp:cNvPr id="0" name=""/>
        <dsp:cNvSpPr/>
      </dsp:nvSpPr>
      <dsp:spPr>
        <a:xfrm>
          <a:off x="2367287" y="946118"/>
          <a:ext cx="354583" cy="1351309"/>
        </a:xfrm>
        <a:custGeom>
          <a:avLst/>
          <a:gdLst/>
          <a:ahLst/>
          <a:cxnLst/>
          <a:rect l="0" t="0" r="0" b="0"/>
          <a:pathLst>
            <a:path>
              <a:moveTo>
                <a:pt x="0" y="1351309"/>
              </a:moveTo>
              <a:lnTo>
                <a:pt x="177291" y="1351309"/>
              </a:lnTo>
              <a:lnTo>
                <a:pt x="177291" y="0"/>
              </a:lnTo>
              <a:lnTo>
                <a:pt x="35458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9652" y="1586846"/>
        <a:ext cx="69852" cy="69852"/>
      </dsp:txXfrm>
    </dsp:sp>
    <dsp:sp modelId="{415D327A-4FCA-4039-9E73-A13940276199}">
      <dsp:nvSpPr>
        <dsp:cNvPr id="0" name=""/>
        <dsp:cNvSpPr/>
      </dsp:nvSpPr>
      <dsp:spPr>
        <a:xfrm>
          <a:off x="2367287" y="270463"/>
          <a:ext cx="354583" cy="2026964"/>
        </a:xfrm>
        <a:custGeom>
          <a:avLst/>
          <a:gdLst/>
          <a:ahLst/>
          <a:cxnLst/>
          <a:rect l="0" t="0" r="0" b="0"/>
          <a:pathLst>
            <a:path>
              <a:moveTo>
                <a:pt x="0" y="2026964"/>
              </a:moveTo>
              <a:lnTo>
                <a:pt x="177291" y="2026964"/>
              </a:lnTo>
              <a:lnTo>
                <a:pt x="177291" y="0"/>
              </a:lnTo>
              <a:lnTo>
                <a:pt x="35458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135" y="1232502"/>
        <a:ext cx="102887" cy="102887"/>
      </dsp:txXfrm>
    </dsp:sp>
    <dsp:sp modelId="{3AAD2313-777C-4257-8054-D9D1F9D6F009}">
      <dsp:nvSpPr>
        <dsp:cNvPr id="0" name=""/>
        <dsp:cNvSpPr/>
      </dsp:nvSpPr>
      <dsp:spPr>
        <a:xfrm rot="16200000">
          <a:off x="674594" y="2027166"/>
          <a:ext cx="2844862" cy="540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Promotion Policy</a:t>
          </a:r>
        </a:p>
      </dsp:txBody>
      <dsp:txXfrm>
        <a:off x="674594" y="2027166"/>
        <a:ext cx="2844862" cy="540523"/>
      </dsp:txXfrm>
    </dsp:sp>
    <dsp:sp modelId="{B0134817-604D-4267-95FD-2A386E21D53E}">
      <dsp:nvSpPr>
        <dsp:cNvPr id="0" name=""/>
        <dsp:cNvSpPr/>
      </dsp:nvSpPr>
      <dsp:spPr>
        <a:xfrm>
          <a:off x="2721870" y="201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Seed Grant Policy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870" y="201"/>
        <a:ext cx="1772918" cy="540523"/>
      </dsp:txXfrm>
    </dsp:sp>
    <dsp:sp modelId="{4EAB1589-EEC5-4378-BC47-D263AE5ECF8D}">
      <dsp:nvSpPr>
        <dsp:cNvPr id="0" name=""/>
        <dsp:cNvSpPr/>
      </dsp:nvSpPr>
      <dsp:spPr>
        <a:xfrm>
          <a:off x="2721870" y="675856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Faculty Research Incentive Policy</a:t>
          </a:r>
        </a:p>
      </dsp:txBody>
      <dsp:txXfrm>
        <a:off x="2721870" y="675856"/>
        <a:ext cx="1772918" cy="540523"/>
      </dsp:txXfrm>
    </dsp:sp>
    <dsp:sp modelId="{AF119206-FE92-43E4-81BE-4BB76B2035AA}">
      <dsp:nvSpPr>
        <dsp:cNvPr id="0" name=""/>
        <dsp:cNvSpPr/>
      </dsp:nvSpPr>
      <dsp:spPr>
        <a:xfrm>
          <a:off x="2721870" y="1351511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IPR Policy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870" y="1351511"/>
        <a:ext cx="1772918" cy="540523"/>
      </dsp:txXfrm>
    </dsp:sp>
    <dsp:sp modelId="{F8617193-A90C-42DE-A674-69BC1944CBDE}">
      <dsp:nvSpPr>
        <dsp:cNvPr id="0" name=""/>
        <dsp:cNvSpPr/>
      </dsp:nvSpPr>
      <dsp:spPr>
        <a:xfrm>
          <a:off x="2721870" y="2027166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Consultancy Policy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870" y="2027166"/>
        <a:ext cx="1772918" cy="540523"/>
      </dsp:txXfrm>
    </dsp:sp>
    <dsp:sp modelId="{4C7C766F-C7C1-451B-A55D-6ED392A919FF}">
      <dsp:nvSpPr>
        <dsp:cNvPr id="0" name=""/>
        <dsp:cNvSpPr/>
      </dsp:nvSpPr>
      <dsp:spPr>
        <a:xfrm>
          <a:off x="2721870" y="2702820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Anti Plagiarism Policy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870" y="2702820"/>
        <a:ext cx="1772918" cy="540523"/>
      </dsp:txXfrm>
    </dsp:sp>
    <dsp:sp modelId="{D8E2863F-3136-4988-890A-6FA9D9E4C412}">
      <dsp:nvSpPr>
        <dsp:cNvPr id="0" name=""/>
        <dsp:cNvSpPr/>
      </dsp:nvSpPr>
      <dsp:spPr>
        <a:xfrm>
          <a:off x="2721870" y="3378475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University Research Fellow Policy</a:t>
          </a:r>
        </a:p>
      </dsp:txBody>
      <dsp:txXfrm>
        <a:off x="2721870" y="3378475"/>
        <a:ext cx="1772918" cy="540523"/>
      </dsp:txXfrm>
    </dsp:sp>
    <dsp:sp modelId="{A16DA22F-99AA-4E43-9A03-0F4027B7B984}">
      <dsp:nvSpPr>
        <dsp:cNvPr id="0" name=""/>
        <dsp:cNvSpPr/>
      </dsp:nvSpPr>
      <dsp:spPr>
        <a:xfrm>
          <a:off x="2721870" y="4054130"/>
          <a:ext cx="1772918" cy="540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Ph.D. Students Research Reimbursement Scheme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870" y="4054130"/>
        <a:ext cx="1772918" cy="540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502F7-15DE-4E12-A274-44E9D2DC1BAE}">
      <dsp:nvSpPr>
        <dsp:cNvPr id="0" name=""/>
        <dsp:cNvSpPr/>
      </dsp:nvSpPr>
      <dsp:spPr>
        <a:xfrm>
          <a:off x="0" y="5887"/>
          <a:ext cx="7203948" cy="8236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URC &amp; </a:t>
          </a:r>
          <a:r>
            <a:rPr lang="en-US" sz="2000" b="1" u="none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SRC</a:t>
          </a: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Powers &amp; Functions mentioned in </a:t>
          </a: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First Statutes </a:t>
          </a: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of KRMU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5887"/>
        <a:ext cx="7203948" cy="823680"/>
      </dsp:txXfrm>
    </dsp:sp>
    <dsp:sp modelId="{3EA81525-2228-427D-A0C9-684EEB413417}">
      <dsp:nvSpPr>
        <dsp:cNvPr id="0" name=""/>
        <dsp:cNvSpPr/>
      </dsp:nvSpPr>
      <dsp:spPr>
        <a:xfrm>
          <a:off x="0" y="956287"/>
          <a:ext cx="7203948" cy="823680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PhD </a:t>
          </a:r>
          <a:r>
            <a:rPr lang="en-US" sz="20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Programme</a:t>
          </a: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Started in 5 schools (SBAS, SOET, SMAS, SOLS, SOMC) (Currently in 8 Schools we are offering)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956287"/>
        <a:ext cx="7203948" cy="823680"/>
      </dsp:txXfrm>
    </dsp:sp>
    <dsp:sp modelId="{9F7F8D55-07DB-4BD6-944D-D6F0087D02E5}">
      <dsp:nvSpPr>
        <dsp:cNvPr id="0" name=""/>
        <dsp:cNvSpPr/>
      </dsp:nvSpPr>
      <dsp:spPr>
        <a:xfrm>
          <a:off x="0" y="1906688"/>
          <a:ext cx="7203948" cy="823680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Promotion Policy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906688"/>
        <a:ext cx="7203948" cy="823680"/>
      </dsp:txXfrm>
    </dsp:sp>
    <dsp:sp modelId="{4D51F2F8-8AA0-4ABC-BF1C-E6AACB44AAA9}">
      <dsp:nvSpPr>
        <dsp:cNvPr id="0" name=""/>
        <dsp:cNvSpPr/>
      </dsp:nvSpPr>
      <dsp:spPr>
        <a:xfrm>
          <a:off x="0" y="2857087"/>
          <a:ext cx="7203948" cy="8236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Committee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209" y="2897296"/>
        <a:ext cx="7123530" cy="743262"/>
      </dsp:txXfrm>
    </dsp:sp>
    <dsp:sp modelId="{AE2F76C0-B811-4442-BBA7-C24F294BDF47}">
      <dsp:nvSpPr>
        <dsp:cNvPr id="0" name=""/>
        <dsp:cNvSpPr/>
      </dsp:nvSpPr>
      <dsp:spPr>
        <a:xfrm>
          <a:off x="0" y="3807488"/>
          <a:ext cx="7203948" cy="823680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Grant Committee </a:t>
          </a:r>
          <a:r>
            <a: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(Currently Seed Grant Review Committee)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807488"/>
        <a:ext cx="7203948" cy="823680"/>
      </dsp:txXfrm>
    </dsp:sp>
    <dsp:sp modelId="{46358688-1F9C-4997-8E3A-07A71854254F}">
      <dsp:nvSpPr>
        <dsp:cNvPr id="0" name=""/>
        <dsp:cNvSpPr/>
      </dsp:nvSpPr>
      <dsp:spPr>
        <a:xfrm>
          <a:off x="0" y="4757888"/>
          <a:ext cx="7203948" cy="82368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&amp; Development Cell Establishment</a:t>
          </a:r>
          <a:endParaRPr lang="en-IN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4757888"/>
        <a:ext cx="7203948" cy="823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49FD-2994-48A0-8DB2-3EDA48FA5EAA}">
      <dsp:nvSpPr>
        <dsp:cNvPr id="0" name=""/>
        <dsp:cNvSpPr/>
      </dsp:nvSpPr>
      <dsp:spPr>
        <a:xfrm>
          <a:off x="781525" y="2759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Revision of Research Incentives </a:t>
          </a:r>
        </a:p>
      </dsp:txBody>
      <dsp:txXfrm>
        <a:off x="781525" y="2759"/>
        <a:ext cx="1508307" cy="904984"/>
      </dsp:txXfrm>
    </dsp:sp>
    <dsp:sp modelId="{07190706-660E-46E1-9205-D37731591690}">
      <dsp:nvSpPr>
        <dsp:cNvPr id="0" name=""/>
        <dsp:cNvSpPr/>
      </dsp:nvSpPr>
      <dsp:spPr>
        <a:xfrm>
          <a:off x="2440663" y="2759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CIF Upgradation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663" y="2759"/>
        <a:ext cx="1508307" cy="904984"/>
      </dsp:txXfrm>
    </dsp:sp>
    <dsp:sp modelId="{7D73B61B-4E88-4AE4-BEBC-82F33110614A}">
      <dsp:nvSpPr>
        <dsp:cNvPr id="0" name=""/>
        <dsp:cNvSpPr/>
      </dsp:nvSpPr>
      <dsp:spPr>
        <a:xfrm>
          <a:off x="781525" y="1058574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CIF characterization reimbursement policy for Internal faculties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525" y="1058574"/>
        <a:ext cx="1508307" cy="904984"/>
      </dsp:txXfrm>
    </dsp:sp>
    <dsp:sp modelId="{E33E7977-810A-42A6-90BA-03EB3E5E3A4D}">
      <dsp:nvSpPr>
        <dsp:cNvPr id="0" name=""/>
        <dsp:cNvSpPr/>
      </dsp:nvSpPr>
      <dsp:spPr>
        <a:xfrm>
          <a:off x="2440663" y="1058574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More Seed Grant Sanction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663" y="1058574"/>
        <a:ext cx="1508307" cy="904984"/>
      </dsp:txXfrm>
    </dsp:sp>
    <dsp:sp modelId="{18AC7AB1-A86A-4B56-9FF4-21D6F0608C13}">
      <dsp:nvSpPr>
        <dsp:cNvPr id="0" name=""/>
        <dsp:cNvSpPr/>
      </dsp:nvSpPr>
      <dsp:spPr>
        <a:xfrm>
          <a:off x="781525" y="2114390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Research Centre Establishment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525" y="2114390"/>
        <a:ext cx="1508307" cy="904984"/>
      </dsp:txXfrm>
    </dsp:sp>
    <dsp:sp modelId="{78243755-C5CC-4E0B-9327-F87B6341B5A9}">
      <dsp:nvSpPr>
        <dsp:cNvPr id="0" name=""/>
        <dsp:cNvSpPr/>
      </dsp:nvSpPr>
      <dsp:spPr>
        <a:xfrm>
          <a:off x="2440663" y="2114390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PhD students research reimbursement scheme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663" y="2114390"/>
        <a:ext cx="1508307" cy="904984"/>
      </dsp:txXfrm>
    </dsp:sp>
    <dsp:sp modelId="{292AECA7-B1E8-4AAB-871A-C69CBF5E2448}">
      <dsp:nvSpPr>
        <dsp:cNvPr id="0" name=""/>
        <dsp:cNvSpPr/>
      </dsp:nvSpPr>
      <dsp:spPr>
        <a:xfrm>
          <a:off x="781525" y="3170205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Appointment of IRF/URF 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525" y="3170205"/>
        <a:ext cx="1508307" cy="904984"/>
      </dsp:txXfrm>
    </dsp:sp>
    <dsp:sp modelId="{182BDE40-795E-478F-99BD-1E7A050E08AA}">
      <dsp:nvSpPr>
        <dsp:cNvPr id="0" name=""/>
        <dsp:cNvSpPr/>
      </dsp:nvSpPr>
      <dsp:spPr>
        <a:xfrm>
          <a:off x="2440663" y="3170205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Web Application set-up for Research database management and automation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663" y="3170205"/>
        <a:ext cx="1508307" cy="904984"/>
      </dsp:txXfrm>
    </dsp:sp>
    <dsp:sp modelId="{6C691BF0-8D11-4997-8DBF-762C4082DFD0}">
      <dsp:nvSpPr>
        <dsp:cNvPr id="0" name=""/>
        <dsp:cNvSpPr/>
      </dsp:nvSpPr>
      <dsp:spPr>
        <a:xfrm>
          <a:off x="1611094" y="4226020"/>
          <a:ext cx="1508307" cy="9049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Appointment of Research Track Faculty</a:t>
          </a:r>
        </a:p>
      </dsp:txBody>
      <dsp:txXfrm>
        <a:off x="1611094" y="4226020"/>
        <a:ext cx="1508307" cy="904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96DC4-6B20-45AD-830F-C5D10395C905}">
      <dsp:nvSpPr>
        <dsp:cNvPr id="0" name=""/>
        <dsp:cNvSpPr/>
      </dsp:nvSpPr>
      <dsp:spPr>
        <a:xfrm rot="16200000">
          <a:off x="-199479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FACILITIES</a:t>
          </a:r>
        </a:p>
      </dsp:txBody>
      <dsp:txXfrm rot="5400000">
        <a:off x="5846" y="1080808"/>
        <a:ext cx="1402772" cy="3242426"/>
      </dsp:txXfrm>
    </dsp:sp>
    <dsp:sp modelId="{C52207E6-32D2-43B7-923A-13D1C0FA1831}">
      <dsp:nvSpPr>
        <dsp:cNvPr id="0" name=""/>
        <dsp:cNvSpPr/>
      </dsp:nvSpPr>
      <dsp:spPr>
        <a:xfrm rot="16200000">
          <a:off x="-48681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88622"/>
            <a:satOff val="-2338"/>
            <a:lumOff val="1071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Ph.D. PROGRAMME</a:t>
          </a:r>
        </a:p>
      </dsp:txBody>
      <dsp:txXfrm rot="5400000">
        <a:off x="1513826" y="1080808"/>
        <a:ext cx="1402772" cy="3242426"/>
      </dsp:txXfrm>
    </dsp:sp>
    <dsp:sp modelId="{B7CB7830-F529-4288-943F-C67D0EFF0B1B}">
      <dsp:nvSpPr>
        <dsp:cNvPr id="0" name=""/>
        <dsp:cNvSpPr/>
      </dsp:nvSpPr>
      <dsp:spPr>
        <a:xfrm rot="16200000">
          <a:off x="1021170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177245"/>
            <a:satOff val="-4676"/>
            <a:lumOff val="2142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PUBLICATIONS/PATENTS</a:t>
          </a:r>
        </a:p>
      </dsp:txBody>
      <dsp:txXfrm rot="5400000">
        <a:off x="3021806" y="1080808"/>
        <a:ext cx="1402772" cy="3242426"/>
      </dsp:txXfrm>
    </dsp:sp>
    <dsp:sp modelId="{0D1C940E-940A-476E-B0D6-0EF06769AEA0}">
      <dsp:nvSpPr>
        <dsp:cNvPr id="0" name=""/>
        <dsp:cNvSpPr/>
      </dsp:nvSpPr>
      <dsp:spPr>
        <a:xfrm rot="16200000">
          <a:off x="2529151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265867"/>
            <a:satOff val="-7014"/>
            <a:lumOff val="321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SEED GRANTS</a:t>
          </a:r>
        </a:p>
      </dsp:txBody>
      <dsp:txXfrm rot="5400000">
        <a:off x="4529787" y="1080808"/>
        <a:ext cx="1402772" cy="3242426"/>
      </dsp:txXfrm>
    </dsp:sp>
    <dsp:sp modelId="{D6828EBC-4487-4A4B-A590-B5048ECE43CC}">
      <dsp:nvSpPr>
        <dsp:cNvPr id="0" name=""/>
        <dsp:cNvSpPr/>
      </dsp:nvSpPr>
      <dsp:spPr>
        <a:xfrm rot="16200000">
          <a:off x="4037131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354490"/>
            <a:satOff val="-9352"/>
            <a:lumOff val="4283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EXTERNAL RESEARCH FUNDING</a:t>
          </a:r>
        </a:p>
      </dsp:txBody>
      <dsp:txXfrm rot="5400000">
        <a:off x="6037767" y="1080808"/>
        <a:ext cx="1402772" cy="3242426"/>
      </dsp:txXfrm>
    </dsp:sp>
    <dsp:sp modelId="{A1B73C13-31BC-47EA-A733-92797348781D}">
      <dsp:nvSpPr>
        <dsp:cNvPr id="0" name=""/>
        <dsp:cNvSpPr/>
      </dsp:nvSpPr>
      <dsp:spPr>
        <a:xfrm rot="16200000">
          <a:off x="5545112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265867"/>
            <a:satOff val="-7014"/>
            <a:lumOff val="321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CONSULTANCY</a:t>
          </a:r>
        </a:p>
      </dsp:txBody>
      <dsp:txXfrm rot="5400000">
        <a:off x="7545748" y="1080808"/>
        <a:ext cx="1402772" cy="3242426"/>
      </dsp:txXfrm>
    </dsp:sp>
    <dsp:sp modelId="{1C8FAD99-29AA-4589-A5E1-C4DF82978F6F}">
      <dsp:nvSpPr>
        <dsp:cNvPr id="0" name=""/>
        <dsp:cNvSpPr/>
      </dsp:nvSpPr>
      <dsp:spPr>
        <a:xfrm rot="16200000">
          <a:off x="7053093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177245"/>
            <a:satOff val="-4676"/>
            <a:lumOff val="2142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TRAININGS</a:t>
          </a:r>
        </a:p>
      </dsp:txBody>
      <dsp:txXfrm rot="5400000">
        <a:off x="9053729" y="1080808"/>
        <a:ext cx="1402772" cy="3242426"/>
      </dsp:txXfrm>
    </dsp:sp>
    <dsp:sp modelId="{FEC59886-F5BA-41DE-BD87-3CC087B22CF8}">
      <dsp:nvSpPr>
        <dsp:cNvPr id="0" name=""/>
        <dsp:cNvSpPr/>
      </dsp:nvSpPr>
      <dsp:spPr>
        <a:xfrm rot="16200000">
          <a:off x="8561073" y="2000635"/>
          <a:ext cx="5404044" cy="1402772"/>
        </a:xfrm>
        <a:prstGeom prst="flowChartManualOperation">
          <a:avLst/>
        </a:prstGeom>
        <a:solidFill>
          <a:srgbClr val="9EC544">
            <a:shade val="50000"/>
            <a:hueOff val="88622"/>
            <a:satOff val="-2338"/>
            <a:lumOff val="1071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Rockwell" panose="02060603020205020403"/>
              <a:ea typeface="+mn-ea"/>
              <a:cs typeface="+mn-cs"/>
            </a:rPr>
            <a:t>RESEARCH MoU’s &amp; Collaborations</a:t>
          </a:r>
        </a:p>
      </dsp:txBody>
      <dsp:txXfrm rot="5400000">
        <a:off x="10561709" y="1080808"/>
        <a:ext cx="1402772" cy="3242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34DF-C00C-4E08-BA2D-05A6FC4D0A68}">
      <dsp:nvSpPr>
        <dsp:cNvPr id="0" name=""/>
        <dsp:cNvSpPr/>
      </dsp:nvSpPr>
      <dsp:spPr>
        <a:xfrm rot="5400000">
          <a:off x="231704" y="3323646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AB700-F6C5-46D9-BB65-0822EB2B00FB}">
      <dsp:nvSpPr>
        <dsp:cNvPr id="0" name=""/>
        <dsp:cNvSpPr/>
      </dsp:nvSpPr>
      <dsp:spPr>
        <a:xfrm>
          <a:off x="116579" y="3666536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Reimbursement of Research Expense to PhD students</a:t>
          </a:r>
        </a:p>
      </dsp:txBody>
      <dsp:txXfrm>
        <a:off x="116579" y="3666536"/>
        <a:ext cx="1036074" cy="908180"/>
      </dsp:txXfrm>
    </dsp:sp>
    <dsp:sp modelId="{1974C6CB-4C6C-42FA-A07B-1297787262AB}">
      <dsp:nvSpPr>
        <dsp:cNvPr id="0" name=""/>
        <dsp:cNvSpPr/>
      </dsp:nvSpPr>
      <dsp:spPr>
        <a:xfrm>
          <a:off x="957168" y="3239157"/>
          <a:ext cx="195485" cy="19548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F3C50-A933-4CD0-90A9-9F9BD6821D23}">
      <dsp:nvSpPr>
        <dsp:cNvPr id="0" name=""/>
        <dsp:cNvSpPr/>
      </dsp:nvSpPr>
      <dsp:spPr>
        <a:xfrm rot="5400000">
          <a:off x="1500062" y="3009790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24D08-8ADD-45E4-8E15-7A9F579F04EF}">
      <dsp:nvSpPr>
        <dsp:cNvPr id="0" name=""/>
        <dsp:cNvSpPr/>
      </dsp:nvSpPr>
      <dsp:spPr>
        <a:xfrm>
          <a:off x="1384937" y="3352680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Support for Internal research scholar for characterization of samples in subsidize rate in CIF</a:t>
          </a:r>
        </a:p>
      </dsp:txBody>
      <dsp:txXfrm>
        <a:off x="1384937" y="3352680"/>
        <a:ext cx="1036074" cy="908180"/>
      </dsp:txXfrm>
    </dsp:sp>
    <dsp:sp modelId="{FFE81D6A-BDAD-4BF2-B2B9-A27E5FD25A46}">
      <dsp:nvSpPr>
        <dsp:cNvPr id="0" name=""/>
        <dsp:cNvSpPr/>
      </dsp:nvSpPr>
      <dsp:spPr>
        <a:xfrm>
          <a:off x="2225526" y="2925301"/>
          <a:ext cx="195485" cy="195485"/>
        </a:xfrm>
        <a:prstGeom prst="triangle">
          <a:avLst>
            <a:gd name="adj" fmla="val 10000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B0191-FC94-47AB-B868-EB136850A896}">
      <dsp:nvSpPr>
        <dsp:cNvPr id="0" name=""/>
        <dsp:cNvSpPr/>
      </dsp:nvSpPr>
      <dsp:spPr>
        <a:xfrm rot="5400000">
          <a:off x="2768420" y="2695933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5939D-6DF9-4471-8A94-E62507EFA406}">
      <dsp:nvSpPr>
        <dsp:cNvPr id="0" name=""/>
        <dsp:cNvSpPr/>
      </dsp:nvSpPr>
      <dsp:spPr>
        <a:xfrm>
          <a:off x="2653295" y="3038823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Monetary Appreciation to the faculty by providing Incentive for publications and grants</a:t>
          </a:r>
        </a:p>
      </dsp:txBody>
      <dsp:txXfrm>
        <a:off x="2653295" y="3038823"/>
        <a:ext cx="1036074" cy="908180"/>
      </dsp:txXfrm>
    </dsp:sp>
    <dsp:sp modelId="{7F4F4F4A-EB8A-4381-8A1F-EF2C5669921E}">
      <dsp:nvSpPr>
        <dsp:cNvPr id="0" name=""/>
        <dsp:cNvSpPr/>
      </dsp:nvSpPr>
      <dsp:spPr>
        <a:xfrm>
          <a:off x="3493884" y="2611444"/>
          <a:ext cx="195485" cy="195485"/>
        </a:xfrm>
        <a:prstGeom prst="triangle">
          <a:avLst>
            <a:gd name="adj" fmla="val 10000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B6C9E-EC33-4E85-8F68-7C98C46DD138}">
      <dsp:nvSpPr>
        <dsp:cNvPr id="0" name=""/>
        <dsp:cNvSpPr/>
      </dsp:nvSpPr>
      <dsp:spPr>
        <a:xfrm rot="5400000">
          <a:off x="4036778" y="2382077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23E2-47B2-458B-9BAA-4E4FA8DCCC70}">
      <dsp:nvSpPr>
        <dsp:cNvPr id="0" name=""/>
        <dsp:cNvSpPr/>
      </dsp:nvSpPr>
      <dsp:spPr>
        <a:xfrm>
          <a:off x="3921653" y="2724967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Reimbursement of to the faculty for FDP’s/Memberships/Conference Participation</a:t>
          </a:r>
        </a:p>
      </dsp:txBody>
      <dsp:txXfrm>
        <a:off x="3921653" y="2724967"/>
        <a:ext cx="1036074" cy="908180"/>
      </dsp:txXfrm>
    </dsp:sp>
    <dsp:sp modelId="{92D75080-14AF-4643-BC6E-6A07A231FF07}">
      <dsp:nvSpPr>
        <dsp:cNvPr id="0" name=""/>
        <dsp:cNvSpPr/>
      </dsp:nvSpPr>
      <dsp:spPr>
        <a:xfrm>
          <a:off x="4762242" y="2297588"/>
          <a:ext cx="195485" cy="195485"/>
        </a:xfrm>
        <a:prstGeom prst="triangle">
          <a:avLst>
            <a:gd name="adj" fmla="val 10000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1BC1-B509-42D8-900B-201F1A587C79}">
      <dsp:nvSpPr>
        <dsp:cNvPr id="0" name=""/>
        <dsp:cNvSpPr/>
      </dsp:nvSpPr>
      <dsp:spPr>
        <a:xfrm rot="5400000">
          <a:off x="5305136" y="2068220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A88B-A582-4E25-966E-9BFAE24F5BDB}">
      <dsp:nvSpPr>
        <dsp:cNvPr id="0" name=""/>
        <dsp:cNvSpPr/>
      </dsp:nvSpPr>
      <dsp:spPr>
        <a:xfrm>
          <a:off x="5190010" y="2411110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Provision of Academic leaves and On Duty for research activities</a:t>
          </a:r>
        </a:p>
      </dsp:txBody>
      <dsp:txXfrm>
        <a:off x="5190010" y="2411110"/>
        <a:ext cx="1036074" cy="908180"/>
      </dsp:txXfrm>
    </dsp:sp>
    <dsp:sp modelId="{69142739-4964-4B90-96D3-BA59899CCC1B}">
      <dsp:nvSpPr>
        <dsp:cNvPr id="0" name=""/>
        <dsp:cNvSpPr/>
      </dsp:nvSpPr>
      <dsp:spPr>
        <a:xfrm>
          <a:off x="6030599" y="1983732"/>
          <a:ext cx="195485" cy="195485"/>
        </a:xfrm>
        <a:prstGeom prst="triangle">
          <a:avLst>
            <a:gd name="adj" fmla="val 10000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1718-AAF7-4CA6-A37E-769D26CAE24E}">
      <dsp:nvSpPr>
        <dsp:cNvPr id="0" name=""/>
        <dsp:cNvSpPr/>
      </dsp:nvSpPr>
      <dsp:spPr>
        <a:xfrm rot="5400000">
          <a:off x="6573494" y="1754364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2070-DC25-45C8-8A96-4F0A00D1D0F0}">
      <dsp:nvSpPr>
        <dsp:cNvPr id="0" name=""/>
        <dsp:cNvSpPr/>
      </dsp:nvSpPr>
      <dsp:spPr>
        <a:xfrm>
          <a:off x="6458368" y="2097254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Research Awareness Programs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58368" y="2097254"/>
        <a:ext cx="1036074" cy="908180"/>
      </dsp:txXfrm>
    </dsp:sp>
    <dsp:sp modelId="{445A0C02-E4F9-46C3-875D-64AAE660397A}">
      <dsp:nvSpPr>
        <dsp:cNvPr id="0" name=""/>
        <dsp:cNvSpPr/>
      </dsp:nvSpPr>
      <dsp:spPr>
        <a:xfrm>
          <a:off x="7298957" y="1669875"/>
          <a:ext cx="195485" cy="195485"/>
        </a:xfrm>
        <a:prstGeom prst="triangle">
          <a:avLst>
            <a:gd name="adj" fmla="val 10000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A717-9F16-43C3-BD6D-49AB6D237103}">
      <dsp:nvSpPr>
        <dsp:cNvPr id="0" name=""/>
        <dsp:cNvSpPr/>
      </dsp:nvSpPr>
      <dsp:spPr>
        <a:xfrm rot="5400000">
          <a:off x="7841851" y="1440507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50BEA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0BEA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81B5-F428-4C4C-81DD-1AB8E7FC4C3B}">
      <dsp:nvSpPr>
        <dsp:cNvPr id="0" name=""/>
        <dsp:cNvSpPr/>
      </dsp:nvSpPr>
      <dsp:spPr>
        <a:xfrm>
          <a:off x="7726726" y="1783398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Provision of Seed Grant</a:t>
          </a:r>
        </a:p>
      </dsp:txBody>
      <dsp:txXfrm>
        <a:off x="7726726" y="1783398"/>
        <a:ext cx="1036074" cy="908180"/>
      </dsp:txXfrm>
    </dsp:sp>
    <dsp:sp modelId="{9E5BC724-3B5A-4630-970A-E2452F6C75EE}">
      <dsp:nvSpPr>
        <dsp:cNvPr id="0" name=""/>
        <dsp:cNvSpPr/>
      </dsp:nvSpPr>
      <dsp:spPr>
        <a:xfrm>
          <a:off x="8567315" y="1356019"/>
          <a:ext cx="195485" cy="195485"/>
        </a:xfrm>
        <a:prstGeom prst="triangle">
          <a:avLst>
            <a:gd name="adj" fmla="val 100000"/>
          </a:avLst>
        </a:prstGeom>
        <a:solidFill>
          <a:srgbClr val="4A9CC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A9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8FEAA-A8FB-42BD-9FDD-C0CB1FA0AAD8}">
      <dsp:nvSpPr>
        <dsp:cNvPr id="0" name=""/>
        <dsp:cNvSpPr/>
      </dsp:nvSpPr>
      <dsp:spPr>
        <a:xfrm rot="5400000">
          <a:off x="9110209" y="1126651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9A66C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A66C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FADB1-4A23-40A1-B962-BED310F1AF3F}">
      <dsp:nvSpPr>
        <dsp:cNvPr id="0" name=""/>
        <dsp:cNvSpPr/>
      </dsp:nvSpPr>
      <dsp:spPr>
        <a:xfrm>
          <a:off x="8995084" y="1469541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Patenting Support from IPR, Legal &amp; Ethical Matters =21</a:t>
          </a:r>
        </a:p>
      </dsp:txBody>
      <dsp:txXfrm>
        <a:off x="8995084" y="1469541"/>
        <a:ext cx="1036074" cy="908180"/>
      </dsp:txXfrm>
    </dsp:sp>
    <dsp:sp modelId="{290E42DD-FDE0-4A33-9578-0D5DB16A547A}">
      <dsp:nvSpPr>
        <dsp:cNvPr id="0" name=""/>
        <dsp:cNvSpPr/>
      </dsp:nvSpPr>
      <dsp:spPr>
        <a:xfrm>
          <a:off x="9835673" y="1042162"/>
          <a:ext cx="195485" cy="195485"/>
        </a:xfrm>
        <a:prstGeom prst="triangle">
          <a:avLst>
            <a:gd name="adj" fmla="val 100000"/>
          </a:avLst>
        </a:prstGeom>
        <a:solidFill>
          <a:srgbClr val="C54F71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54F7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591E-40A1-4D09-8F2B-31B0FD1EB5B7}">
      <dsp:nvSpPr>
        <dsp:cNvPr id="0" name=""/>
        <dsp:cNvSpPr/>
      </dsp:nvSpPr>
      <dsp:spPr>
        <a:xfrm rot="5400000">
          <a:off x="10378567" y="812795"/>
          <a:ext cx="689682" cy="1147616"/>
        </a:xfrm>
        <a:prstGeom prst="corner">
          <a:avLst>
            <a:gd name="adj1" fmla="val 16120"/>
            <a:gd name="adj2" fmla="val 16110"/>
          </a:avLst>
        </a:prstGeom>
        <a:solidFill>
          <a:srgbClr val="DE9C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E9C3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7D83-CFF5-4E21-A201-1A4977ACDFCD}">
      <dsp:nvSpPr>
        <dsp:cNvPr id="0" name=""/>
        <dsp:cNvSpPr/>
      </dsp:nvSpPr>
      <dsp:spPr>
        <a:xfrm>
          <a:off x="10263442" y="1155685"/>
          <a:ext cx="1036074" cy="90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University Research Fellowship and 20% fees discount to Internal Faculty/Staff</a:t>
          </a:r>
        </a:p>
      </dsp:txBody>
      <dsp:txXfrm>
        <a:off x="10263442" y="1155685"/>
        <a:ext cx="1036074" cy="908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174E2-95E6-46B2-9F54-2B36F9E22C96}">
      <dsp:nvSpPr>
        <dsp:cNvPr id="0" name=""/>
        <dsp:cNvSpPr/>
      </dsp:nvSpPr>
      <dsp:spPr>
        <a:xfrm>
          <a:off x="3606353" y="0"/>
          <a:ext cx="1202806" cy="12029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08C7B-D9CB-430F-9856-AD799CAC49BE}">
      <dsp:nvSpPr>
        <dsp:cNvPr id="0" name=""/>
        <dsp:cNvSpPr/>
      </dsp:nvSpPr>
      <dsp:spPr>
        <a:xfrm>
          <a:off x="3871914" y="435601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Survey based studies</a:t>
          </a:r>
        </a:p>
      </dsp:txBody>
      <dsp:txXfrm>
        <a:off x="3871914" y="435601"/>
        <a:ext cx="671234" cy="335394"/>
      </dsp:txXfrm>
    </dsp:sp>
    <dsp:sp modelId="{14D31429-74BA-48DD-80A9-8BBD527FEBF8}">
      <dsp:nvSpPr>
        <dsp:cNvPr id="0" name=""/>
        <dsp:cNvSpPr/>
      </dsp:nvSpPr>
      <dsp:spPr>
        <a:xfrm>
          <a:off x="3272203" y="691379"/>
          <a:ext cx="1202806" cy="12029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0B895-14C5-4499-B156-7C9FFDD87FDB}">
      <dsp:nvSpPr>
        <dsp:cNvPr id="0" name=""/>
        <dsp:cNvSpPr/>
      </dsp:nvSpPr>
      <dsp:spPr>
        <a:xfrm>
          <a:off x="3536409" y="1128353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Community Empowerment</a:t>
          </a:r>
        </a:p>
      </dsp:txBody>
      <dsp:txXfrm>
        <a:off x="3536409" y="1128353"/>
        <a:ext cx="671234" cy="335394"/>
      </dsp:txXfrm>
    </dsp:sp>
    <dsp:sp modelId="{88F2E3D1-14AE-423F-A861-9A92BBB8B797}">
      <dsp:nvSpPr>
        <dsp:cNvPr id="0" name=""/>
        <dsp:cNvSpPr/>
      </dsp:nvSpPr>
      <dsp:spPr>
        <a:xfrm>
          <a:off x="3606353" y="1385046"/>
          <a:ext cx="1202806" cy="120293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07F4F-5962-4234-855C-FF0B8C0C7AF0}">
      <dsp:nvSpPr>
        <dsp:cNvPr id="0" name=""/>
        <dsp:cNvSpPr/>
      </dsp:nvSpPr>
      <dsp:spPr>
        <a:xfrm>
          <a:off x="3871914" y="1820647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Scientific researches</a:t>
          </a:r>
        </a:p>
      </dsp:txBody>
      <dsp:txXfrm>
        <a:off x="3871914" y="1820647"/>
        <a:ext cx="671234" cy="335394"/>
      </dsp:txXfrm>
    </dsp:sp>
    <dsp:sp modelId="{1DB721F3-9332-493E-B865-3812F17B985F}">
      <dsp:nvSpPr>
        <dsp:cNvPr id="0" name=""/>
        <dsp:cNvSpPr/>
      </dsp:nvSpPr>
      <dsp:spPr>
        <a:xfrm>
          <a:off x="3272203" y="2077799"/>
          <a:ext cx="1202806" cy="12029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72110-6443-48BB-BBE8-BFAC45B49C46}">
      <dsp:nvSpPr>
        <dsp:cNvPr id="0" name=""/>
        <dsp:cNvSpPr/>
      </dsp:nvSpPr>
      <dsp:spPr>
        <a:xfrm>
          <a:off x="3536409" y="2513400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Trainings</a:t>
          </a:r>
        </a:p>
      </dsp:txBody>
      <dsp:txXfrm>
        <a:off x="3536409" y="2513400"/>
        <a:ext cx="671234" cy="335394"/>
      </dsp:txXfrm>
    </dsp:sp>
    <dsp:sp modelId="{D9E31A4F-74A4-437E-AFCD-CB0FB1B7D8F4}">
      <dsp:nvSpPr>
        <dsp:cNvPr id="0" name=""/>
        <dsp:cNvSpPr/>
      </dsp:nvSpPr>
      <dsp:spPr>
        <a:xfrm>
          <a:off x="3606353" y="2769636"/>
          <a:ext cx="1202806" cy="120293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A1A8FD-7F92-4F52-B02E-A640592B21BF}">
      <dsp:nvSpPr>
        <dsp:cNvPr id="0" name=""/>
        <dsp:cNvSpPr/>
      </dsp:nvSpPr>
      <dsp:spPr>
        <a:xfrm>
          <a:off x="3871914" y="3205237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Workshops</a:t>
          </a:r>
        </a:p>
      </dsp:txBody>
      <dsp:txXfrm>
        <a:off x="3871914" y="3205237"/>
        <a:ext cx="671234" cy="335394"/>
      </dsp:txXfrm>
    </dsp:sp>
    <dsp:sp modelId="{F4F8129A-78DE-4A86-8CE3-A7060B75FC52}">
      <dsp:nvSpPr>
        <dsp:cNvPr id="0" name=""/>
        <dsp:cNvSpPr/>
      </dsp:nvSpPr>
      <dsp:spPr>
        <a:xfrm>
          <a:off x="3357940" y="3541546"/>
          <a:ext cx="1033362" cy="103409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4A289-5CE3-4B43-A850-5403883C74BB}">
      <dsp:nvSpPr>
        <dsp:cNvPr id="0" name=""/>
        <dsp:cNvSpPr/>
      </dsp:nvSpPr>
      <dsp:spPr>
        <a:xfrm>
          <a:off x="3536409" y="3897989"/>
          <a:ext cx="671234" cy="3353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/>
              <a:ea typeface="Cambria"/>
            </a:rPr>
            <a:t>AI based studie</a:t>
          </a:r>
          <a:r>
            <a:rPr lang="en-US" sz="900" kern="1200">
              <a:latin typeface="Calibri Light" panose="020F0302020204030204"/>
            </a:rPr>
            <a:t>s</a:t>
          </a:r>
        </a:p>
      </dsp:txBody>
      <dsp:txXfrm>
        <a:off x="3536409" y="3897989"/>
        <a:ext cx="671234" cy="33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E9063-F424-48D8-88CF-97A1CCEEF27B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E9A396-B631-4C2A-8F00-D33FC238D8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39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15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1ACA-9C1D-841D-BB02-70F983C1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255BC-5574-2692-59E3-DD2E78810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06BDB-8D84-A343-EE30-05B421A3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21FE7-C823-9F65-1C4D-1A43C4F87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97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39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51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4956-37E8-4F8A-9497-A30DBE7C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D24AA-962B-A5B7-89F9-6F51772EB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A54A2-DF23-13C6-CED9-11029A342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1CAA0-BEBD-FDA2-56DB-A9B39DB4C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41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05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F27B3-0A71-FABA-3EBE-4B23CBA5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696F2-5C4F-E03D-2A7C-B54047DDC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42F26-A1E4-F96B-F740-66734CDB3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7EE9F-132D-7AD0-A2A7-08527B9F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8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5533-0AD4-14E5-B238-BBAEEFDC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67EA7-8B4D-93CC-A53E-C1595E744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5C708-D246-5CAD-C60E-3AC21BB04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227E8-203B-9DF1-549A-D84AABFC0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6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5533-0AD4-14E5-B238-BBAEEFDC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67EA7-8B4D-93CC-A53E-C1595E744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5C708-D246-5CAD-C60E-3AC21BB04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227E8-203B-9DF1-549A-D84AABFC0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59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5A60-A8C6-31EB-2A82-E3C5F01D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90230-7854-DC6C-A517-0A22FD2EE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E65DC-BF51-17E6-BA17-9A5F6067F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1CEB-AAFF-80FD-AC67-9D0377A67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30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F862-C99B-52B7-5715-AB6912D6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72A20-A7A5-491E-9E5D-22984EB74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EEB187-5596-C278-2141-F2C14A133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3EBCD-D205-43FD-903C-D8B30B5ED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29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9195-0D22-5700-1EA6-4B4A2B1AA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A54376-4CC0-BCE5-8B45-1560433AF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D4649-F258-DF0C-A655-8CFFE1CD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47DFF-38D8-80E0-95FD-65D243238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09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E839-863B-4F86-4C11-6018C48D7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FA673-2474-90FA-F7DF-89B2B2EC8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F4CBE-F652-E9A0-8578-9B6B0858B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Glimpses instead of Glimpse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94FF-7E82-0C5A-07A8-2B08F9FB0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949B3-C4AB-4FB2-8B24-B07A558BD59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71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24CC-F31F-29B0-E79D-A62396DD2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D74F-1C76-A69C-7552-6E1277D80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7788-D8F4-7E48-2754-6128E798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AE588-AB9D-00EB-7E94-0E6B8553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292A-E263-83C6-531F-D1AC7286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59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C1BC-4A20-8EC0-F9F8-FCC0C1BE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621DA-13C4-F5AD-873F-01F2C39BC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03458-04A4-1341-BDF3-2CC076BA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422F1-389D-A112-83E6-7C678353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410C-1279-EBAD-F3EC-522FFBE7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72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A4AFA-AA82-50E9-C605-77D2F01A7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D7289-CA83-ABCF-DB64-DDED364AF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63C94-1843-137C-67D5-87DF5811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A9FD-BA76-92F5-79DE-779BDE69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EF140-30D2-DAA4-AC45-7C07DD4F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942C-9095-DCD7-7DD5-39F2D718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A396-B7C9-422B-AC96-09731AB2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A9F0-C626-11D8-A06B-DD35701E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F47AD-2AC4-5ECB-1080-3E1E2C16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9BD27-477F-B362-D818-502B30DB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9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EA5B-1314-D14B-48F7-C921207D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F707-99FD-196A-7BEF-4ED777D7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E072-5654-1F32-395B-B306BF71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5FF5-2649-1E02-AD75-F9098F78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DF5A-6305-41E9-6455-3945DFA9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0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2130-A540-676C-58B6-071C2C52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D91B-D84B-9F33-6420-E776591EB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3D1E6-838B-15EE-4A45-54803ECCE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F828E-3D8F-7307-A309-F25F649A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56CBD-A64C-E12B-AB42-2E89F4C3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C15A8-62A3-BCF5-A492-8EF02C67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98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D14F-5136-9F97-1CD4-661C5139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A9028-E855-7C53-7E0A-101CCDF5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7EA21-2481-A731-84B6-C75B79B7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7B433-7373-B343-AE2E-E5A2B7E7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34870-4D5B-5039-A799-9568ADA58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941BE-0690-9079-6240-E1F41489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338DF-A86E-3713-09D3-3E7E22D7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54337-1E7C-9641-BCAE-10A92315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9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FD15-E6E1-65A5-D4BA-9DC444B7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C5153-2345-4AAA-0787-3C8A3015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0BA2B-3F0C-A1FC-1F82-C82BDBDF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918FC-552B-8750-FE0C-13C8C4E5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8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20C4F-59E3-3B8D-3ACD-9F26600E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BE73D-90CA-2E16-C81A-C659C80A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BC0E-29FC-8F11-965C-DF3DA6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92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5472-F1E5-C15B-7F00-B40B1057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F02C-640D-1351-2525-F379EFA0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8F4B-5214-5672-E654-5F8F1D642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F79E-C702-B287-CB25-6FF1FE86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0AA8E-AE96-2587-14EE-541B6C3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3EF17-FC2C-5B12-395C-6A96A0B5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21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610C-A6B6-F5A5-5CFB-F57FD69D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B0CE2-417C-8FE1-8ECD-79C215E6C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64CC8-55C1-34CA-1601-37F314EA4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28419-D8C3-02A7-0722-97D93F60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08B3D-5B59-9DB2-9E10-D96AF14A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44427-6B15-18A6-73D0-1C94F711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8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FD8A3-658A-A13A-4332-2A4F2947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03C3-8AE7-53A5-C522-DDC523CF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9B43-45D4-0A23-B11F-761BEDA53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5A70-C43A-4E23-AB63-FBF5CE6982B2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6EE06-9C05-CEB2-8877-B32DA7DA1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B3A9-4AE5-A755-01C4-14B66C97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A518-E24B-4939-A14F-A31FEADC7B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2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KRMU-SciVal-29Aug2022/SciVal%20-%20Publications%20by%20SD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mangalam.edu.in/research-and-innovation/" TargetMode="External"/><Relationship Id="rId5" Type="http://schemas.openxmlformats.org/officeDocument/2006/relationships/hyperlink" Target="https://www.krmangalam.edu.in/cif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hyperlink" Target="https://www.krmangalam.edu.in/PDF" TargetMode="Externa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rmangalam.edu.in/phd-regulations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85384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2801889" y="1310998"/>
            <a:ext cx="6306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07" y="368753"/>
            <a:ext cx="6650224" cy="942245"/>
          </a:xfrm>
          <a:prstGeom prst="rect">
            <a:avLst/>
          </a:prstGeom>
        </p:spPr>
      </p:pic>
      <p:pic>
        <p:nvPicPr>
          <p:cNvPr id="2" name="Picture 1" descr="National Assessment and Accreditation ...">
            <a:extLst>
              <a:ext uri="{FF2B5EF4-FFF2-40B4-BE49-F238E27FC236}">
                <a16:creationId xmlns:a16="http://schemas.microsoft.com/office/drawing/2014/main" id="{2B2E4E9F-5D04-C2C9-9F5B-5BA198A8B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926" y="3646630"/>
            <a:ext cx="1200982" cy="11827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5BC6BF-D3F9-63B7-3826-E811821AB7DF}"/>
              </a:ext>
            </a:extLst>
          </p:cNvPr>
          <p:cNvSpPr txBox="1">
            <a:spLocks/>
          </p:cNvSpPr>
          <p:nvPr/>
        </p:nvSpPr>
        <p:spPr>
          <a:xfrm>
            <a:off x="1621146" y="1772091"/>
            <a:ext cx="9144000" cy="141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and Development Cell </a:t>
            </a:r>
          </a:p>
          <a:p>
            <a:pPr algn="ctr"/>
            <a:r>
              <a:rPr lang="en-IN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(RDC)</a:t>
            </a:r>
          </a:p>
          <a:p>
            <a:pPr algn="ctr"/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598117-F7FF-304C-BCE4-5A0D808F8878}"/>
              </a:ext>
            </a:extLst>
          </p:cNvPr>
          <p:cNvSpPr txBox="1">
            <a:spLocks/>
          </p:cNvSpPr>
          <p:nvPr/>
        </p:nvSpPr>
        <p:spPr>
          <a:xfrm>
            <a:off x="1898374" y="2621996"/>
            <a:ext cx="8150087" cy="357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Welcomes</a:t>
            </a:r>
          </a:p>
          <a:p>
            <a:pPr marL="0" indent="0" algn="ctr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 Peer Review Team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16-18 June 2025</a:t>
            </a:r>
            <a:endParaRPr lang="en-IN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43A02-AAD7-EF46-A656-26614E18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102D-0A88-4441-93CB-02216A02370E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36177-A590-5C28-C1FE-96CC49EB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299DE-2316-DE1B-B4C4-50EE250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1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17D3-A8CD-0CC2-80B2-2C19FEB8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BDE75C-B32B-3E65-DE39-AA3F36CA5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53B26-5D4E-E604-B187-B31B4FB88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CFD01-84B3-DFE4-33C8-960725C2B897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424627-2445-6516-6927-B5746DAB6230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437EAB-9086-CBA9-913F-1AAF52AA7695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11DB7-16F2-1BBC-A144-B4BA13EF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1983E5-7780-7484-B0E8-48256186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505311-B48F-AC80-5CEF-40BBE63C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6595B78-FD67-D186-1D26-97DAAE5B9A69}"/>
              </a:ext>
            </a:extLst>
          </p:cNvPr>
          <p:cNvSpPr txBox="1">
            <a:spLocks/>
          </p:cNvSpPr>
          <p:nvPr/>
        </p:nvSpPr>
        <p:spPr>
          <a:xfrm>
            <a:off x="1294884" y="551435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PhD Database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B1687-EB37-82F2-9706-D36D3D857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32" y="1394079"/>
            <a:ext cx="6379301" cy="4680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851D7-BEEF-B45D-3065-583CB9FE0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025" y="1349563"/>
            <a:ext cx="4895110" cy="2745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5D8B19-FE2C-A220-2A06-557D678FC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339" y="4094739"/>
            <a:ext cx="4714794" cy="23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43649-6172-0C30-034B-19BE3E8F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I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C7FF17-55EE-C818-54B8-E3D8AE7F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7614"/>
              </p:ext>
            </p:extLst>
          </p:nvPr>
        </p:nvGraphicFramePr>
        <p:xfrm>
          <a:off x="521917" y="1231726"/>
          <a:ext cx="4690164" cy="1057505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209060">
                  <a:extLst>
                    <a:ext uri="{9D8B030D-6E8A-4147-A177-3AD203B41FA5}">
                      <a16:colId xmlns:a16="http://schemas.microsoft.com/office/drawing/2014/main" val="1709085192"/>
                    </a:ext>
                  </a:extLst>
                </a:gridCol>
                <a:gridCol w="740552">
                  <a:extLst>
                    <a:ext uri="{9D8B030D-6E8A-4147-A177-3AD203B41FA5}">
                      <a16:colId xmlns:a16="http://schemas.microsoft.com/office/drawing/2014/main" val="2182108253"/>
                    </a:ext>
                  </a:extLst>
                </a:gridCol>
                <a:gridCol w="740552">
                  <a:extLst>
                    <a:ext uri="{9D8B030D-6E8A-4147-A177-3AD203B41FA5}">
                      <a16:colId xmlns:a16="http://schemas.microsoft.com/office/drawing/2014/main" val="608362234"/>
                    </a:ext>
                  </a:extLst>
                </a:gridCol>
              </a:tblGrid>
              <a:tr h="32910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Jan-Dec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Jan-May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851589"/>
                  </a:ext>
                </a:extLst>
              </a:tr>
              <a:tr h="63078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Article Publications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66449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FCC9C1-2D43-1E1F-1572-FBB86401A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65043"/>
              </p:ext>
            </p:extLst>
          </p:nvPr>
        </p:nvGraphicFramePr>
        <p:xfrm>
          <a:off x="532355" y="2588712"/>
          <a:ext cx="4679725" cy="152400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201917">
                  <a:extLst>
                    <a:ext uri="{9D8B030D-6E8A-4147-A177-3AD203B41FA5}">
                      <a16:colId xmlns:a16="http://schemas.microsoft.com/office/drawing/2014/main" val="1957097095"/>
                    </a:ext>
                  </a:extLst>
                </a:gridCol>
                <a:gridCol w="738904">
                  <a:extLst>
                    <a:ext uri="{9D8B030D-6E8A-4147-A177-3AD203B41FA5}">
                      <a16:colId xmlns:a16="http://schemas.microsoft.com/office/drawing/2014/main" val="1345369809"/>
                    </a:ext>
                  </a:extLst>
                </a:gridCol>
                <a:gridCol w="738904">
                  <a:extLst>
                    <a:ext uri="{9D8B030D-6E8A-4147-A177-3AD203B41FA5}">
                      <a16:colId xmlns:a16="http://schemas.microsoft.com/office/drawing/2014/main" val="1275937165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Jan-Dec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Jan-May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742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0119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 Chapters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934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 Proceedings Publications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5873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FEC73A-64C2-5FA4-C120-82C022AC4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73442"/>
              </p:ext>
            </p:extLst>
          </p:nvPr>
        </p:nvGraphicFramePr>
        <p:xfrm>
          <a:off x="532356" y="4707698"/>
          <a:ext cx="4679724" cy="135325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201918">
                  <a:extLst>
                    <a:ext uri="{9D8B030D-6E8A-4147-A177-3AD203B41FA5}">
                      <a16:colId xmlns:a16="http://schemas.microsoft.com/office/drawing/2014/main" val="2545435858"/>
                    </a:ext>
                  </a:extLst>
                </a:gridCol>
                <a:gridCol w="738903">
                  <a:extLst>
                    <a:ext uri="{9D8B030D-6E8A-4147-A177-3AD203B41FA5}">
                      <a16:colId xmlns:a16="http://schemas.microsoft.com/office/drawing/2014/main" val="3551841852"/>
                    </a:ext>
                  </a:extLst>
                </a:gridCol>
                <a:gridCol w="738903">
                  <a:extLst>
                    <a:ext uri="{9D8B030D-6E8A-4147-A177-3AD203B41FA5}">
                      <a16:colId xmlns:a16="http://schemas.microsoft.com/office/drawing/2014/main" val="2409085387"/>
                    </a:ext>
                  </a:extLst>
                </a:gridCol>
              </a:tblGrid>
              <a:tr h="53029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Jan-Dec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Jan-May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5354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Patents Awarded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3833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43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644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64D5F5-EB1A-D270-80AA-A50D9D42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90588"/>
              </p:ext>
            </p:extLst>
          </p:nvPr>
        </p:nvGraphicFramePr>
        <p:xfrm>
          <a:off x="5744566" y="1231327"/>
          <a:ext cx="5332585" cy="20106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4570">
                  <a:extLst>
                    <a:ext uri="{9D8B030D-6E8A-4147-A177-3AD203B41FA5}">
                      <a16:colId xmlns:a16="http://schemas.microsoft.com/office/drawing/2014/main" val="1691777801"/>
                    </a:ext>
                  </a:extLst>
                </a:gridCol>
                <a:gridCol w="1410783">
                  <a:extLst>
                    <a:ext uri="{9D8B030D-6E8A-4147-A177-3AD203B41FA5}">
                      <a16:colId xmlns:a16="http://schemas.microsoft.com/office/drawing/2014/main" val="363216701"/>
                    </a:ext>
                  </a:extLst>
                </a:gridCol>
                <a:gridCol w="2147232">
                  <a:extLst>
                    <a:ext uri="{9D8B030D-6E8A-4147-A177-3AD203B41FA5}">
                      <a16:colId xmlns:a16="http://schemas.microsoft.com/office/drawing/2014/main" val="756610590"/>
                    </a:ext>
                  </a:extLst>
                </a:gridCol>
              </a:tblGrid>
              <a:tr h="666999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Categories</a:t>
                      </a:r>
                      <a:endParaRPr lang="en-GB" sz="20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Projects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(in Lakh)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805442"/>
                  </a:ext>
                </a:extLst>
              </a:tr>
              <a:tr h="654813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Govt. Funded</a:t>
                      </a:r>
                      <a:endParaRPr lang="en-GB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813756"/>
                  </a:ext>
                </a:extLst>
              </a:tr>
              <a:tr h="654813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Grant</a:t>
                      </a:r>
                      <a:endParaRPr lang="en-GB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18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41988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25CBD3E-B32C-5560-99F3-9953E2C7CA78}"/>
              </a:ext>
            </a:extLst>
          </p:cNvPr>
          <p:cNvSpPr/>
          <p:nvPr/>
        </p:nvSpPr>
        <p:spPr>
          <a:xfrm>
            <a:off x="5744566" y="4232024"/>
            <a:ext cx="2051304" cy="19766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H-Index: 47 (SCOPUS)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14EE8-6C80-A90C-198A-C0A79AB360A5}"/>
              </a:ext>
            </a:extLst>
          </p:cNvPr>
          <p:cNvSpPr/>
          <p:nvPr/>
        </p:nvSpPr>
        <p:spPr>
          <a:xfrm>
            <a:off x="9370087" y="4284800"/>
            <a:ext cx="2050769" cy="19766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2025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egoe UI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Average Citation Index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: 13.3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 (JOURNAL A SCOPUS)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236CB-B662-90DE-BE09-D302CCDFAD56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856F0-8F9A-7C60-2E06-0841EDB2EE92}"/>
              </a:ext>
            </a:extLst>
          </p:cNvPr>
          <p:cNvCxnSpPr/>
          <p:nvPr/>
        </p:nvCxnSpPr>
        <p:spPr>
          <a:xfrm>
            <a:off x="503695" y="827314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C68558-8E63-7F0F-68B3-9B1F57DABB33}"/>
              </a:ext>
            </a:extLst>
          </p:cNvPr>
          <p:cNvSpPr txBox="1"/>
          <p:nvPr/>
        </p:nvSpPr>
        <p:spPr>
          <a:xfrm>
            <a:off x="755215" y="324180"/>
            <a:ext cx="91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Publications, Patents and Project Grants (2024-May 2025)</a:t>
            </a:r>
          </a:p>
        </p:txBody>
      </p:sp>
      <p:pic>
        <p:nvPicPr>
          <p:cNvPr id="10" name="Picture 9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30E959AF-4155-446B-1235-10E239225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4" y="58762"/>
            <a:ext cx="2922175" cy="477032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6B230658-4CE8-BB9B-959A-CEC89D7B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0F2B4BF4-F8F6-F6E6-E95E-2BB997FD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140176-DAC8-D567-D739-156C7EE439B4}"/>
              </a:ext>
            </a:extLst>
          </p:cNvPr>
          <p:cNvSpPr/>
          <p:nvPr/>
        </p:nvSpPr>
        <p:spPr>
          <a:xfrm>
            <a:off x="7596391" y="3222637"/>
            <a:ext cx="2051304" cy="19766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Grants for Conference/Workshops etc. Rs 540000/-</a:t>
            </a:r>
          </a:p>
        </p:txBody>
      </p:sp>
    </p:spTree>
    <p:extLst>
      <p:ext uri="{BB962C8B-B14F-4D97-AF65-F5344CB8AC3E}">
        <p14:creationId xmlns:p14="http://schemas.microsoft.com/office/powerpoint/2010/main" val="56414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1627" y="940034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02FA5381-D355-E1A7-E102-537026937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D20E7A-C731-50B3-EC47-BE77C748B674}"/>
              </a:ext>
            </a:extLst>
          </p:cNvPr>
          <p:cNvSpPr txBox="1"/>
          <p:nvPr/>
        </p:nvSpPr>
        <p:spPr>
          <a:xfrm>
            <a:off x="755215" y="330739"/>
            <a:ext cx="881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Publications and Patents (Assessment Period 2018-2023)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E96796-FD37-6780-1C1E-8325DD8C8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70909"/>
              </p:ext>
            </p:extLst>
          </p:nvPr>
        </p:nvGraphicFramePr>
        <p:xfrm>
          <a:off x="521917" y="1231726"/>
          <a:ext cx="9863648" cy="95989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331410">
                  <a:extLst>
                    <a:ext uri="{9D8B030D-6E8A-4147-A177-3AD203B41FA5}">
                      <a16:colId xmlns:a16="http://schemas.microsoft.com/office/drawing/2014/main" val="1709085192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4191250629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3764411119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2535914586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1574932757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4164980618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814243586"/>
                    </a:ext>
                  </a:extLst>
                </a:gridCol>
                <a:gridCol w="1076034">
                  <a:extLst>
                    <a:ext uri="{9D8B030D-6E8A-4147-A177-3AD203B41FA5}">
                      <a16:colId xmlns:a16="http://schemas.microsoft.com/office/drawing/2014/main" val="1364326833"/>
                    </a:ext>
                  </a:extLst>
                </a:gridCol>
              </a:tblGrid>
              <a:tr h="32910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851589"/>
                  </a:ext>
                </a:extLst>
              </a:tr>
              <a:tr h="63078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Article Publications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66449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632CB5-EEED-11CD-81DE-0229DC3D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0548"/>
              </p:ext>
            </p:extLst>
          </p:nvPr>
        </p:nvGraphicFramePr>
        <p:xfrm>
          <a:off x="532356" y="2588712"/>
          <a:ext cx="9900936" cy="195633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340222">
                  <a:extLst>
                    <a:ext uri="{9D8B030D-6E8A-4147-A177-3AD203B41FA5}">
                      <a16:colId xmlns:a16="http://schemas.microsoft.com/office/drawing/2014/main" val="1957097095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528345995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885960705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2334279816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185230781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2347364087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2771458173"/>
                    </a:ext>
                  </a:extLst>
                </a:gridCol>
                <a:gridCol w="1080102">
                  <a:extLst>
                    <a:ext uri="{9D8B030D-6E8A-4147-A177-3AD203B41FA5}">
                      <a16:colId xmlns:a16="http://schemas.microsoft.com/office/drawing/2014/main" val="2263979449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742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11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 Chapters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</a:t>
                      </a:r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5934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 Proceedings Publications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55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</a:t>
                      </a:r>
                      <a:endParaRPr lang="en-US" sz="1800" b="1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03988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86D598-1B4D-8176-11B8-D7873A012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12833"/>
              </p:ext>
            </p:extLst>
          </p:nvPr>
        </p:nvGraphicFramePr>
        <p:xfrm>
          <a:off x="532356" y="4707698"/>
          <a:ext cx="9873027" cy="109728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333628">
                  <a:extLst>
                    <a:ext uri="{9D8B030D-6E8A-4147-A177-3AD203B41FA5}">
                      <a16:colId xmlns:a16="http://schemas.microsoft.com/office/drawing/2014/main" val="2545435858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726429697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4149729953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2777479108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399364506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1003708635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3267314688"/>
                    </a:ext>
                  </a:extLst>
                </a:gridCol>
                <a:gridCol w="1077057">
                  <a:extLst>
                    <a:ext uri="{9D8B030D-6E8A-4147-A177-3AD203B41FA5}">
                      <a16:colId xmlns:a16="http://schemas.microsoft.com/office/drawing/2014/main" val="27861627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5354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Patents Awarded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3833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43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</a:t>
                      </a:r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lang="en-US" sz="1800" b="1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64425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4EB2638-9105-BC49-DE6A-E9FE9B4AB772}"/>
              </a:ext>
            </a:extLst>
          </p:cNvPr>
          <p:cNvSpPr/>
          <p:nvPr/>
        </p:nvSpPr>
        <p:spPr>
          <a:xfrm>
            <a:off x="10507066" y="1232847"/>
            <a:ext cx="1478597" cy="15053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H-Index: 28 (Avg.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SCOPUS+WoS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9EDB29-8F58-7A1E-307A-A9BB7BEA349B}"/>
              </a:ext>
            </a:extLst>
          </p:cNvPr>
          <p:cNvSpPr/>
          <p:nvPr/>
        </p:nvSpPr>
        <p:spPr>
          <a:xfrm>
            <a:off x="10405386" y="2802205"/>
            <a:ext cx="1786614" cy="21947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400" baseline="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2023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​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Average Citation Index</a:t>
            </a:r>
            <a:r>
              <a:rPr lang="en-US" sz="1400" baseline="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7.41​ (Avg.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SCOPUS+WoS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C00AEAD-3A57-C18D-C001-FCAD29E4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8FF380-A7F8-C712-5141-20300253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F5CAEA-ABC1-653A-7149-000D1B76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7F8B97-A7FF-4736-A675-20D618A5F4E7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14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A white background with blue border&#10;&#10;Description automatically generated">
            <a:extLst>
              <a:ext uri="{FF2B5EF4-FFF2-40B4-BE49-F238E27FC236}">
                <a16:creationId xmlns:a16="http://schemas.microsoft.com/office/drawing/2014/main" id="{674FC1F5-80CB-0712-826F-47EDF415B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389" y="797129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8134" y="1209246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4909" y="742863"/>
            <a:ext cx="875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Projects &amp; Consultancy (Assessment Period 2018-2023)</a:t>
            </a:r>
          </a:p>
        </p:txBody>
      </p:sp>
      <p:pic>
        <p:nvPicPr>
          <p:cNvPr id="7" name="Picture 6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02FA5381-D355-E1A7-E102-537026937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86" y="201597"/>
            <a:ext cx="2922175" cy="47703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89F3A69-1AB0-1962-4FE4-88E32559F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97895"/>
              </p:ext>
            </p:extLst>
          </p:nvPr>
        </p:nvGraphicFramePr>
        <p:xfrm>
          <a:off x="1325944" y="1480493"/>
          <a:ext cx="6330410" cy="41012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06625">
                  <a:extLst>
                    <a:ext uri="{9D8B030D-6E8A-4147-A177-3AD203B41FA5}">
                      <a16:colId xmlns:a16="http://schemas.microsoft.com/office/drawing/2014/main" val="1691777801"/>
                    </a:ext>
                  </a:extLst>
                </a:gridCol>
                <a:gridCol w="1674767">
                  <a:extLst>
                    <a:ext uri="{9D8B030D-6E8A-4147-A177-3AD203B41FA5}">
                      <a16:colId xmlns:a16="http://schemas.microsoft.com/office/drawing/2014/main" val="363216701"/>
                    </a:ext>
                  </a:extLst>
                </a:gridCol>
                <a:gridCol w="2549018">
                  <a:extLst>
                    <a:ext uri="{9D8B030D-6E8A-4147-A177-3AD203B41FA5}">
                      <a16:colId xmlns:a16="http://schemas.microsoft.com/office/drawing/2014/main" val="756610590"/>
                    </a:ext>
                  </a:extLst>
                </a:gridCol>
              </a:tblGrid>
              <a:tr h="807924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4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Categories</a:t>
                      </a:r>
                      <a:endParaRPr lang="en-GB" sz="2400" b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4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Projects</a:t>
                      </a:r>
                      <a:endParaRPr lang="en-GB" sz="2400" b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4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(in Lakh)</a:t>
                      </a:r>
                      <a:endParaRPr lang="en-GB" sz="24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805442"/>
                  </a:ext>
                </a:extLst>
              </a:tr>
              <a:tr h="807924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Govt. Funded</a:t>
                      </a:r>
                      <a:endParaRPr lang="en-GB" sz="2000" b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 b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813756"/>
                  </a:ext>
                </a:extLst>
              </a:tr>
              <a:tr h="807924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Non-Govt. Funded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121586"/>
                  </a:ext>
                </a:extLst>
              </a:tr>
              <a:tr h="807924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 Grant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419882"/>
                  </a:ext>
                </a:extLst>
              </a:tr>
              <a:tr h="854535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Consultancy</a:t>
                      </a:r>
                      <a:endParaRPr lang="en-GB" sz="2000" b="1" u="none" strike="noStrike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2000" b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GB" sz="2000" b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774831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BB3876-EC73-0928-75B1-909762605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019695"/>
              </p:ext>
            </p:extLst>
          </p:nvPr>
        </p:nvGraphicFramePr>
        <p:xfrm>
          <a:off x="5689501" y="1480493"/>
          <a:ext cx="8081363" cy="457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A5260D5-4BEB-8BB8-D708-C01611A1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328049DB-07C6-728D-14A5-99F7853C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278C7DD6-516E-30CF-F033-0F4E7A59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7F8B97-A7FF-4736-A675-20D618A5F4E7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231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E9E9D1-10FA-BFEE-D177-2992DF9A9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C1D52-EE6B-2AE5-F2CA-E3113F7B1898}"/>
              </a:ext>
            </a:extLst>
          </p:cNvPr>
          <p:cNvPicPr/>
          <p:nvPr/>
        </p:nvPicPr>
        <p:blipFill rotWithShape="1">
          <a:blip r:embed="rId3"/>
          <a:srcRect l="10119" t="15826" r="8352" b="22159"/>
          <a:stretch/>
        </p:blipFill>
        <p:spPr bwMode="auto">
          <a:xfrm>
            <a:off x="2480249" y="265581"/>
            <a:ext cx="1742759" cy="97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dst-logo - Selvam College of Technology (Autonomous Institution)">
            <a:extLst>
              <a:ext uri="{FF2B5EF4-FFF2-40B4-BE49-F238E27FC236}">
                <a16:creationId xmlns:a16="http://schemas.microsoft.com/office/drawing/2014/main" id="{26F2C5DF-4ABC-44EB-D695-15C1F903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3" y="182049"/>
            <a:ext cx="2085975" cy="12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745426-F599-6CAE-4934-1EC1CFC498BE}"/>
              </a:ext>
            </a:extLst>
          </p:cNvPr>
          <p:cNvSpPr/>
          <p:nvPr/>
        </p:nvSpPr>
        <p:spPr>
          <a:xfrm>
            <a:off x="2250844" y="1669454"/>
            <a:ext cx="38451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Ongoing Projects of KRMU</a:t>
            </a:r>
            <a:endParaRPr lang="en-US" sz="2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FEDF-8EB5-0BD2-2E11-9F25F0D6DFAD}"/>
              </a:ext>
            </a:extLst>
          </p:cNvPr>
          <p:cNvSpPr txBox="1"/>
          <p:nvPr/>
        </p:nvSpPr>
        <p:spPr>
          <a:xfrm>
            <a:off x="5690714" y="2711980"/>
            <a:ext cx="60945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KRMU-KEIC STI Hub, Sohna Block, Gurugram, Haryana: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1.56 Crore</a:t>
            </a:r>
          </a:p>
          <a:p>
            <a:pPr algn="just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Strings of Resilience: Exploring the Socio-economic-cultural Significance of Puppetry in the Northern Region of India for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Kathputli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Community: 20.38 Lakhs </a:t>
            </a:r>
          </a:p>
          <a:p>
            <a:pPr algn="just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"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cs typeface="Mangal" panose="02040503050203030202" pitchFamily="18" charset="0"/>
              </a:rPr>
              <a:t>वेदवाणी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cs typeface="Mangal" panose="02040503050203030202" pitchFamily="18" charset="0"/>
              </a:rPr>
              <a:t>स्कूलों के लिए वैदिक ज्ञान का डिजिटल स्वरूप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" by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Indian Knowledge Systems (IKS) Division, Ministry of Education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6.3 Lakhs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8" name="Picture 4" descr="Pearl Millet- Pearl Millet Whole Price ...">
            <a:extLst>
              <a:ext uri="{FF2B5EF4-FFF2-40B4-BE49-F238E27FC236}">
                <a16:creationId xmlns:a16="http://schemas.microsoft.com/office/drawing/2014/main" id="{D9A62A83-E91E-098C-2632-40D51526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" y="2645312"/>
            <a:ext cx="2431003" cy="192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nd Embroidery Circle Design Stitches, Circle Embroidery Design">
            <a:extLst>
              <a:ext uri="{FF2B5EF4-FFF2-40B4-BE49-F238E27FC236}">
                <a16:creationId xmlns:a16="http://schemas.microsoft.com/office/drawing/2014/main" id="{301B8E5A-1771-511C-29B2-D893C1BB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" y="4724899"/>
            <a:ext cx="2431003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5ECDC40-750D-E5F4-3494-DD316EB9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5494"/>
            <a:ext cx="2743200" cy="365125"/>
          </a:xfrm>
        </p:spPr>
        <p:txBody>
          <a:bodyPr/>
          <a:lstStyle/>
          <a:p>
            <a:fld id="{E37F8B97-A7FF-4736-A675-20D618A5F4E7}" type="slidenum">
              <a:rPr lang="en-IN" smtClean="0"/>
              <a:t>14</a:t>
            </a:fld>
            <a:endParaRPr lang="en-IN" dirty="0"/>
          </a:p>
        </p:txBody>
      </p:sp>
      <p:pic>
        <p:nvPicPr>
          <p:cNvPr id="9" name="Picture 2" descr="Member: India – Indian Council of Social Science Research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4" y="182049"/>
            <a:ext cx="2763981" cy="11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CF8DA596-7B86-B9A9-86BD-0B92559C72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62" y="182049"/>
            <a:ext cx="2922175" cy="477032"/>
          </a:xfrm>
          <a:prstGeom prst="rect">
            <a:avLst/>
          </a:prstGeom>
        </p:spPr>
      </p:pic>
      <p:pic>
        <p:nvPicPr>
          <p:cNvPr id="13" name="Picture 2" descr="Puppet (Kathputli) show on the strings in India 4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26" y="3718573"/>
            <a:ext cx="2431003" cy="192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ian Knowledge Systems, MoE">
            <a:extLst>
              <a:ext uri="{FF2B5EF4-FFF2-40B4-BE49-F238E27FC236}">
                <a16:creationId xmlns:a16="http://schemas.microsoft.com/office/drawing/2014/main" id="{FA21E6F0-45A7-B657-61B5-18AEB7AC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55" y="167181"/>
            <a:ext cx="1566441" cy="15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B5350F86-74C7-39C7-03AF-1DC72471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35" y="-138499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6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23DE9-D82F-B2E6-BC95-CECF414DD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3D3C2-4DD9-110F-B2F2-94438C8E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6B683-B368-1D19-43C1-5D1B62A25E03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8E1383-1D93-B41D-4A54-51F0696A60EA}"/>
              </a:ext>
            </a:extLst>
          </p:cNvPr>
          <p:cNvCxnSpPr/>
          <p:nvPr/>
        </p:nvCxnSpPr>
        <p:spPr>
          <a:xfrm>
            <a:off x="503695" y="827314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F5BE4-CEE5-92B2-A76D-C77C4128E40A}"/>
              </a:ext>
            </a:extLst>
          </p:cNvPr>
          <p:cNvSpPr txBox="1"/>
          <p:nvPr/>
        </p:nvSpPr>
        <p:spPr>
          <a:xfrm>
            <a:off x="755215" y="324180"/>
            <a:ext cx="940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Outcome of Seed Grant Projects (2018-2023, 2024 and 2025)</a:t>
            </a:r>
          </a:p>
        </p:txBody>
      </p:sp>
      <p:pic>
        <p:nvPicPr>
          <p:cNvPr id="10" name="Picture 9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24DAD7A9-9165-2CB5-3FA6-F88CB6EE5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14" y="58762"/>
            <a:ext cx="2922175" cy="477032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14AE535-9310-B744-08DF-0FF21720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id="{5B926801-CB9F-0A60-B851-61B9D47E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340D6B-AD15-0106-EB93-A88E90466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49567"/>
              </p:ext>
            </p:extLst>
          </p:nvPr>
        </p:nvGraphicFramePr>
        <p:xfrm>
          <a:off x="838200" y="1456454"/>
          <a:ext cx="8909305" cy="8420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305065">
                  <a:extLst>
                    <a:ext uri="{9D8B030D-6E8A-4147-A177-3AD203B41FA5}">
                      <a16:colId xmlns:a16="http://schemas.microsoft.com/office/drawing/2014/main" val="317542345"/>
                    </a:ext>
                  </a:extLst>
                </a:gridCol>
                <a:gridCol w="2570606">
                  <a:extLst>
                    <a:ext uri="{9D8B030D-6E8A-4147-A177-3AD203B41FA5}">
                      <a16:colId xmlns:a16="http://schemas.microsoft.com/office/drawing/2014/main" val="2488634415"/>
                    </a:ext>
                  </a:extLst>
                </a:gridCol>
                <a:gridCol w="1186630">
                  <a:extLst>
                    <a:ext uri="{9D8B030D-6E8A-4147-A177-3AD203B41FA5}">
                      <a16:colId xmlns:a16="http://schemas.microsoft.com/office/drawing/2014/main" val="1983408957"/>
                    </a:ext>
                  </a:extLst>
                </a:gridCol>
                <a:gridCol w="919670">
                  <a:extLst>
                    <a:ext uri="{9D8B030D-6E8A-4147-A177-3AD203B41FA5}">
                      <a16:colId xmlns:a16="http://schemas.microsoft.com/office/drawing/2014/main" val="704792362"/>
                    </a:ext>
                  </a:extLst>
                </a:gridCol>
                <a:gridCol w="927334">
                  <a:extLst>
                    <a:ext uri="{9D8B030D-6E8A-4147-A177-3AD203B41FA5}">
                      <a16:colId xmlns:a16="http://schemas.microsoft.com/office/drawing/2014/main" val="308858009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 of the Projects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Article Published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Accepted papers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263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 May 2025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0431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560A9D2-A25B-73E9-4D94-A893C4EB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3" y="2705600"/>
            <a:ext cx="2277631" cy="1722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D78CA-6C05-318F-0A7E-C2EDA79D1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99" y="4497010"/>
            <a:ext cx="4069414" cy="1882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desk with computers and equipment&#10;&#10;Description automatically generated">
            <a:extLst>
              <a:ext uri="{FF2B5EF4-FFF2-40B4-BE49-F238E27FC236}">
                <a16:creationId xmlns:a16="http://schemas.microsoft.com/office/drawing/2014/main" id="{351F3D6B-73B0-F930-15C9-7A3A2BAAC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6" y="2661256"/>
            <a:ext cx="2731783" cy="176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0D51C3-8B0E-F636-7EE6-B4797633F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599" y="4460494"/>
            <a:ext cx="3695302" cy="187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Metal nanoparticles : used to fight SARS-CoV-2">
            <a:extLst>
              <a:ext uri="{FF2B5EF4-FFF2-40B4-BE49-F238E27FC236}">
                <a16:creationId xmlns:a16="http://schemas.microsoft.com/office/drawing/2014/main" id="{D0EC0720-FE36-466B-7B8A-BDF0AE19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24" y="2661256"/>
            <a:ext cx="3063240" cy="176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FF75B380-CF95-1DE8-DE28-5604697674E9}"/>
              </a:ext>
            </a:extLst>
          </p:cNvPr>
          <p:cNvSpPr/>
          <p:nvPr/>
        </p:nvSpPr>
        <p:spPr>
          <a:xfrm>
            <a:off x="3035808" y="3227832"/>
            <a:ext cx="1450460" cy="926817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Based Studies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6D386FC-3D7C-EE1B-1694-FEAEF4E4291A}"/>
              </a:ext>
            </a:extLst>
          </p:cNvPr>
          <p:cNvSpPr/>
          <p:nvPr/>
        </p:nvSpPr>
        <p:spPr>
          <a:xfrm>
            <a:off x="7485888" y="3219124"/>
            <a:ext cx="1392936" cy="926817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6414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52" y="173843"/>
            <a:ext cx="8238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>
                <a:hlinkClick r:id="rId2" action="ppaction://hlinkfile"/>
              </a:rPr>
              <a:t>Publications on SDG as per SCOPUS database (1</a:t>
            </a:r>
            <a:r>
              <a:rPr lang="en-US" sz="2000" baseline="30000" dirty="0">
                <a:hlinkClick r:id="rId2" action="ppaction://hlinkfile"/>
              </a:rPr>
              <a:t>st</a:t>
            </a:r>
            <a:r>
              <a:rPr lang="en-US" sz="2000" dirty="0">
                <a:hlinkClick r:id="rId2" action="ppaction://hlinkfile"/>
              </a:rPr>
              <a:t> Jan 2014 to May 2025 )</a:t>
            </a:r>
            <a:endParaRPr lang="en-US" sz="2000" dirty="0"/>
          </a:p>
          <a:p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hapter 1: Getting to know the Sustainable Development Goals | by UN SDSN |  SDG Guide">
            <a:extLst>
              <a:ext uri="{FF2B5EF4-FFF2-40B4-BE49-F238E27FC236}">
                <a16:creationId xmlns:a16="http://schemas.microsoft.com/office/drawing/2014/main" id="{5CFE3D0F-0863-6D01-A0E2-129296C2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1" y="881729"/>
            <a:ext cx="4141044" cy="51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6A2CB260-35F3-B779-3771-396C10E30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6C9B2-632F-E5BB-27F7-EE4A7560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0285BAE-7C97-4A7E-ACC8-3C7C8BD9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D383B-C3DF-54FB-3F06-67257417C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78629"/>
            <a:ext cx="5570248" cy="52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A5E02-8784-5CF7-A6B8-A2627A20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/>
              <a:t>17</a:t>
            </a:fld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599562-6945-8B1F-AE35-B11AE675D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18113"/>
              </p:ext>
            </p:extLst>
          </p:nvPr>
        </p:nvGraphicFramePr>
        <p:xfrm>
          <a:off x="2405922" y="894552"/>
          <a:ext cx="7576278" cy="546310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262713">
                  <a:extLst>
                    <a:ext uri="{9D8B030D-6E8A-4147-A177-3AD203B41FA5}">
                      <a16:colId xmlns:a16="http://schemas.microsoft.com/office/drawing/2014/main" val="4144438284"/>
                    </a:ext>
                  </a:extLst>
                </a:gridCol>
                <a:gridCol w="1262713">
                  <a:extLst>
                    <a:ext uri="{9D8B030D-6E8A-4147-A177-3AD203B41FA5}">
                      <a16:colId xmlns:a16="http://schemas.microsoft.com/office/drawing/2014/main" val="3173442531"/>
                    </a:ext>
                  </a:extLst>
                </a:gridCol>
                <a:gridCol w="1262713">
                  <a:extLst>
                    <a:ext uri="{9D8B030D-6E8A-4147-A177-3AD203B41FA5}">
                      <a16:colId xmlns:a16="http://schemas.microsoft.com/office/drawing/2014/main" val="1376399026"/>
                    </a:ext>
                  </a:extLst>
                </a:gridCol>
                <a:gridCol w="1262713">
                  <a:extLst>
                    <a:ext uri="{9D8B030D-6E8A-4147-A177-3AD203B41FA5}">
                      <a16:colId xmlns:a16="http://schemas.microsoft.com/office/drawing/2014/main" val="99701812"/>
                    </a:ext>
                  </a:extLst>
                </a:gridCol>
                <a:gridCol w="1262713">
                  <a:extLst>
                    <a:ext uri="{9D8B030D-6E8A-4147-A177-3AD203B41FA5}">
                      <a16:colId xmlns:a16="http://schemas.microsoft.com/office/drawing/2014/main" val="3022674071"/>
                    </a:ext>
                  </a:extLst>
                </a:gridCol>
                <a:gridCol w="1262713">
                  <a:extLst>
                    <a:ext uri="{9D8B030D-6E8A-4147-A177-3AD203B41FA5}">
                      <a16:colId xmlns:a16="http://schemas.microsoft.com/office/drawing/2014/main" val="4286194400"/>
                    </a:ext>
                  </a:extLst>
                </a:gridCol>
              </a:tblGrid>
              <a:tr h="23078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Source: SCOPUS as on 31</a:t>
                      </a:r>
                      <a:r>
                        <a:rPr lang="en-US" sz="14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2025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674998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h-Index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Publication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156145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Kaushal Kumar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588353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Chandra Mohan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707214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Prabhakar Bhandari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445210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Mahipal Singh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Sankhal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504084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Jagannath Jana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91985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Rupesh Kumar Tipu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804237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Hema Chaudhary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4884998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Rajni Gautam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652324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Saroj Verma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239648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Aman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Jatain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020299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Diwakar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Padalia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5944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19E07A-055E-9112-9587-639D41B52613}"/>
              </a:ext>
            </a:extLst>
          </p:cNvPr>
          <p:cNvSpPr txBox="1"/>
          <p:nvPr/>
        </p:nvSpPr>
        <p:spPr>
          <a:xfrm>
            <a:off x="755215" y="327022"/>
            <a:ext cx="860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Top 11 Faculty Member: h-Index &amp; </a:t>
            </a:r>
            <a:r>
              <a:rPr lang="en-US" dirty="0" err="1"/>
              <a:t>Citations@KRMU</a:t>
            </a:r>
            <a:r>
              <a:rPr lang="en-US" dirty="0"/>
              <a:t>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5C135D-CC7F-E73A-7526-6E5FBB63DBD5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A46FF3-B45E-7AB7-7409-8A42EEF8DE7C}"/>
              </a:ext>
            </a:extLst>
          </p:cNvPr>
          <p:cNvCxnSpPr/>
          <p:nvPr/>
        </p:nvCxnSpPr>
        <p:spPr>
          <a:xfrm>
            <a:off x="503695" y="776695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9E3EE490-0DB0-9F6B-8A01-14DD6AA42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2AF447E-FC1F-6916-149C-DCAE524A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1AA78315-9274-46BB-52D8-723FF179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</p:spTree>
    <p:extLst>
      <p:ext uri="{BB962C8B-B14F-4D97-AF65-F5344CB8AC3E}">
        <p14:creationId xmlns:p14="http://schemas.microsoft.com/office/powerpoint/2010/main" val="153417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83456-C926-0EC7-CEAE-E3C74881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66F89-BB9C-9556-0996-583B27E4A718}"/>
              </a:ext>
            </a:extLst>
          </p:cNvPr>
          <p:cNvSpPr txBox="1"/>
          <p:nvPr/>
        </p:nvSpPr>
        <p:spPr>
          <a:xfrm>
            <a:off x="834277" y="315030"/>
            <a:ext cx="836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IN" dirty="0"/>
              <a:t>Highest Cited Papers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E52B78-7ECF-E402-5CFE-F463694577E8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99925E-4EC7-D301-314A-2AEFC120B62D}"/>
              </a:ext>
            </a:extLst>
          </p:cNvPr>
          <p:cNvCxnSpPr/>
          <p:nvPr/>
        </p:nvCxnSpPr>
        <p:spPr>
          <a:xfrm>
            <a:off x="503695" y="776695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7D472EC5-C668-2EF7-D8C5-9B9D71C7C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9FAAFD5-91FD-75BD-8906-7FDED18F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BB89BDC-BCCA-96EB-352C-6C31C2C5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087ACC-BEC0-6743-D7C0-EEC6D38AF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19807"/>
              </p:ext>
            </p:extLst>
          </p:nvPr>
        </p:nvGraphicFramePr>
        <p:xfrm>
          <a:off x="755215" y="1128037"/>
          <a:ext cx="10515600" cy="437948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88369">
                  <a:extLst>
                    <a:ext uri="{9D8B030D-6E8A-4147-A177-3AD203B41FA5}">
                      <a16:colId xmlns:a16="http://schemas.microsoft.com/office/drawing/2014/main" val="2490502509"/>
                    </a:ext>
                  </a:extLst>
                </a:gridCol>
                <a:gridCol w="3410712">
                  <a:extLst>
                    <a:ext uri="{9D8B030D-6E8A-4147-A177-3AD203B41FA5}">
                      <a16:colId xmlns:a16="http://schemas.microsoft.com/office/drawing/2014/main" val="1169147286"/>
                    </a:ext>
                  </a:extLst>
                </a:gridCol>
                <a:gridCol w="3456432">
                  <a:extLst>
                    <a:ext uri="{9D8B030D-6E8A-4147-A177-3AD203B41FA5}">
                      <a16:colId xmlns:a16="http://schemas.microsoft.com/office/drawing/2014/main" val="3091644228"/>
                    </a:ext>
                  </a:extLst>
                </a:gridCol>
                <a:gridCol w="1627632">
                  <a:extLst>
                    <a:ext uri="{9D8B030D-6E8A-4147-A177-3AD203B41FA5}">
                      <a16:colId xmlns:a16="http://schemas.microsoft.com/office/drawing/2014/main" val="4279558751"/>
                    </a:ext>
                  </a:extLst>
                </a:gridCol>
                <a:gridCol w="1532455">
                  <a:extLst>
                    <a:ext uri="{9D8B030D-6E8A-4147-A177-3AD203B41FA5}">
                      <a16:colId xmlns:a16="http://schemas.microsoft.com/office/drawing/2014/main" val="1277264083"/>
                    </a:ext>
                  </a:extLst>
                </a:gridCol>
              </a:tblGrid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Name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Cited by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2209076702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polyphenols: Chemical classification, definition of classes, subcategories, and structures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of AOAC International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Garg A. </a:t>
                      </a:r>
                      <a:r>
                        <a:rPr lang="sv-SE" sz="105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3444164615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Novel Smart Healthcare Design, Simulation, and Implementation Using Healthcare 4.0 Processes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IEEE Access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sv-SE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Sharma K. </a:t>
                      </a:r>
                      <a:r>
                        <a:rPr lang="sv-SE" sz="105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3638417988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Recycling/reuse of plastic waste as construction material for sustainable development: a review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Science and Pollution Research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Lamba P.; Kaur D.P.; Raj S.;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Sorout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J.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1421145322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Purple heart plant leaves extract-mediated silver nanoparticle synthesis: Optimization by Box-Behnken design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 Science and Engineering C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Alam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Md.S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1218186199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and use of different </a:t>
                      </a:r>
                      <a:r>
                        <a:rPr lang="en-US" sz="105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alloys with respect to workability, strength and welding parameter optimization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 Shams Engineering Journal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Varshney D.; Kumar K.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626313205"/>
                  </a:ext>
                </a:extLst>
              </a:tr>
              <a:tr h="517149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Lipid-based nanoformulations in the treatment of neurological disorders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Metabolism Reviews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Javed, Md. N.; Barkat, A.; Alam, Md. S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1163054782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Functionalized mesoporous silica nanoparticles in anticancer therapeutics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Seminars in Cancer Biology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Barkat, A.; Sunil K.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738836692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Structural, morphological, electrical and dielectric properties of Mn doped CeO2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of Alloys and Compounds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Kumar, Pawan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3571168169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PGMD/curcumin nanoparticles for the treatment of breast cancer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Reports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Manchanda, R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2426589331"/>
                  </a:ext>
                </a:extLst>
              </a:tr>
              <a:tr h="517149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of coolants during tool-based machining – A review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 Shams Engineering Journal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Kumar K.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1431559889"/>
                  </a:ext>
                </a:extLst>
              </a:tr>
              <a:tr h="292505"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Applications of Engineered Nanoparticles in Plant Disease Management: A Critical Update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Chemosphere</a:t>
                      </a: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l" rtl="0" fontAlgn="base">
                        <a:buNone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Mehta, S. </a:t>
                      </a:r>
                      <a:r>
                        <a:rPr lang="sv-SE" sz="105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 al</a:t>
                      </a:r>
                      <a:endParaRPr lang="en-US" sz="1050" b="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tc>
                  <a:txBody>
                    <a:bodyPr/>
                    <a:lstStyle/>
                    <a:p>
                      <a:pPr algn="ctr" rtl="0" fontAlgn="base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1" marR="3301" marT="3301" marB="15846" anchor="ctr"/>
                </a:tc>
                <a:extLst>
                  <a:ext uri="{0D108BD9-81ED-4DB2-BD59-A6C34878D82A}">
                    <a16:rowId xmlns:a16="http://schemas.microsoft.com/office/drawing/2014/main" val="201523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6ADD-474E-8B06-B37F-F5FE5F1E6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5E6AC-456B-EA8A-F2F8-85B1542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/>
              <a:t>19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14433-8DF2-49B3-7520-1D5F56D444E2}"/>
              </a:ext>
            </a:extLst>
          </p:cNvPr>
          <p:cNvSpPr txBox="1"/>
          <p:nvPr/>
        </p:nvSpPr>
        <p:spPr>
          <a:xfrm>
            <a:off x="755215" y="327022"/>
            <a:ext cx="283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Research Awards​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20A5-8E40-84DC-EFC5-2B0ADD4AF883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2DB384-CA14-9109-665B-B15049D0ED3A}"/>
              </a:ext>
            </a:extLst>
          </p:cNvPr>
          <p:cNvCxnSpPr/>
          <p:nvPr/>
        </p:nvCxnSpPr>
        <p:spPr>
          <a:xfrm>
            <a:off x="503695" y="776695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479B347E-283F-F007-9AFC-FCD0B2C9D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021114E-5896-6F38-778B-1A2809D1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5874BCFB-C428-ACF2-976A-7955581B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8705768-E449-AAFD-EE64-707137E10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32353"/>
              </p:ext>
            </p:extLst>
          </p:nvPr>
        </p:nvGraphicFramePr>
        <p:xfrm>
          <a:off x="2626247" y="1870705"/>
          <a:ext cx="6412992" cy="375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C59045-1F7C-D0BC-BB17-DD8D768955F3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1CA31-2F32-EB94-8330-6E6FCD4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CFB518-0F6A-0642-7900-AD83B218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C1E8428-A607-C4AB-1401-B66724ED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0B2A6-41C7-498F-44D0-7735462278F9}"/>
              </a:ext>
            </a:extLst>
          </p:cNvPr>
          <p:cNvSpPr txBox="1"/>
          <p:nvPr/>
        </p:nvSpPr>
        <p:spPr>
          <a:xfrm>
            <a:off x="1366943" y="505068"/>
            <a:ext cx="367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E4A9F-63FC-D012-C922-F071BB23CBC9}"/>
              </a:ext>
            </a:extLst>
          </p:cNvPr>
          <p:cNvSpPr txBox="1"/>
          <p:nvPr/>
        </p:nvSpPr>
        <p:spPr>
          <a:xfrm>
            <a:off x="1613916" y="993724"/>
            <a:ext cx="615848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Development Cell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RDC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Ecosystem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Initiatives for Research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 Responsibilities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Support@KRMU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Outcomes and Achievements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Awards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15422-00E5-591A-AB4A-328E0BD3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9435E-E9E0-5553-D6B2-1957044A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1FA-4561-4CA7-86D6-900B6E1A87BA}" type="slidenum">
              <a:rPr lang="en-IN" smtClean="0"/>
              <a:t>20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BE42A-A738-317B-10EA-5239F716351C}"/>
              </a:ext>
            </a:extLst>
          </p:cNvPr>
          <p:cNvSpPr txBox="1"/>
          <p:nvPr/>
        </p:nvSpPr>
        <p:spPr>
          <a:xfrm>
            <a:off x="755215" y="327022"/>
            <a:ext cx="441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Research Events/Workshop​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4FAFC-0F14-C214-895B-A383E57FFF6F}"/>
              </a:ext>
            </a:extLst>
          </p:cNvPr>
          <p:cNvSpPr/>
          <p:nvPr/>
        </p:nvSpPr>
        <p:spPr>
          <a:xfrm>
            <a:off x="503695" y="44066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91D21-EA05-ECDC-4967-565C3C15229F}"/>
              </a:ext>
            </a:extLst>
          </p:cNvPr>
          <p:cNvCxnSpPr/>
          <p:nvPr/>
        </p:nvCxnSpPr>
        <p:spPr>
          <a:xfrm>
            <a:off x="503695" y="776695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sign with white text&#10;&#10;Description automatically generated">
            <a:extLst>
              <a:ext uri="{FF2B5EF4-FFF2-40B4-BE49-F238E27FC236}">
                <a16:creationId xmlns:a16="http://schemas.microsoft.com/office/drawing/2014/main" id="{50AB1C9B-769F-5EEB-78CA-506CA6B41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9" y="201597"/>
            <a:ext cx="2922175" cy="477032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85D88A0-75C0-6133-D36A-F9780F06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C0B0694F-A0A1-29A1-BAE0-2A683A86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A7210-47DC-9A97-EF99-EB706F837EC6}"/>
              </a:ext>
            </a:extLst>
          </p:cNvPr>
          <p:cNvSpPr/>
          <p:nvPr/>
        </p:nvSpPr>
        <p:spPr>
          <a:xfrm>
            <a:off x="503695" y="5373419"/>
            <a:ext cx="24131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</a:rPr>
              <a:t>Events conducted by RDC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F9E163-5AC3-2FA1-6FC7-5887E983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341655"/>
            <a:ext cx="8125014" cy="3916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41ACA3-FF26-8384-B56D-F2003DA52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5" y="800827"/>
            <a:ext cx="5491683" cy="1516697"/>
          </a:xfrm>
          <a:prstGeom prst="rect">
            <a:avLst/>
          </a:prstGeom>
        </p:spPr>
      </p:pic>
      <p:pic>
        <p:nvPicPr>
          <p:cNvPr id="10" name="Picture 9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FA4E9E86-4C2E-2E13-FF2C-E55256A2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2" y="2428897"/>
            <a:ext cx="328022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D11C1-3330-9E2D-EF50-FC4980A9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333C0D-26CC-8AC1-11E1-41C579EC1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D377C3-C984-3B44-33A8-7AD50770823D}"/>
              </a:ext>
            </a:extLst>
          </p:cNvPr>
          <p:cNvSpPr txBox="1"/>
          <p:nvPr/>
        </p:nvSpPr>
        <p:spPr>
          <a:xfrm>
            <a:off x="1801368" y="1609344"/>
            <a:ext cx="7529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Secure National and International research funding.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 specialized </a:t>
            </a:r>
            <a:r>
              <a:rPr lang="en-US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Clusters.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Conduct more Faculty Development Programs, Workshops and Conferences.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Promote more student involvement in research.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 in advanced research infrastructure.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EEBDE-9B12-6EB8-914E-742CFAA8C7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5B8C2-6865-6AA3-71A4-300A534BEF77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506487-3FB5-1582-3D4F-C6FE26510EF7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7B99B1-AD41-F573-5F81-06FBB6D80BD1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DEA6D-98DB-6CBD-49DE-F7910B9C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4F18AC-47F8-AF24-27BF-781AD5A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A1C99-C584-B2C7-7813-DCE2BD96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4BB1D-809D-42AE-D8CE-4FFB2E673B95}"/>
              </a:ext>
            </a:extLst>
          </p:cNvPr>
          <p:cNvSpPr txBox="1"/>
          <p:nvPr/>
        </p:nvSpPr>
        <p:spPr>
          <a:xfrm>
            <a:off x="4573788" y="5262954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7EF4B-B946-2C99-F845-234AD02060AE}"/>
              </a:ext>
            </a:extLst>
          </p:cNvPr>
          <p:cNvSpPr txBox="1"/>
          <p:nvPr/>
        </p:nvSpPr>
        <p:spPr>
          <a:xfrm>
            <a:off x="1356420" y="494506"/>
            <a:ext cx="298344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Times New Roman"/>
                <a:cs typeface="Times New Roman"/>
              </a:rPr>
              <a:t>RDC Future Plan </a:t>
            </a:r>
          </a:p>
        </p:txBody>
      </p:sp>
    </p:spTree>
    <p:extLst>
      <p:ext uri="{BB962C8B-B14F-4D97-AF65-F5344CB8AC3E}">
        <p14:creationId xmlns:p14="http://schemas.microsoft.com/office/powerpoint/2010/main" val="30087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2236-5E30-79B9-5751-401BD030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053E2-58FA-DEE2-7E38-476159CEA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" y="4572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2861E-7245-3205-813A-C9C2E2529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F7C30-F355-EE64-AD59-C5AECF2E0B8C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9BF322-6744-C91C-E1A8-80099685CA1B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DC6CEA-22DF-A584-7D7B-AA62BAA79E43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58D01-D4A7-443E-FD78-57004CF9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/>
              <a:t>14-06-2025</a:t>
            </a:fld>
            <a:endParaRPr lang="en-IN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8396BA9-CF67-DFE8-2A69-29F15A55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85E048-99A6-61E1-07E6-09863036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/>
              <a:t>3</a:t>
            </a:fld>
            <a:endParaRPr lang="en-IN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AC9C5B-F061-171A-BA20-2B43766688BD}"/>
              </a:ext>
            </a:extLst>
          </p:cNvPr>
          <p:cNvGrpSpPr/>
          <p:nvPr/>
        </p:nvGrpSpPr>
        <p:grpSpPr>
          <a:xfrm>
            <a:off x="61119" y="1873123"/>
            <a:ext cx="12092216" cy="3650224"/>
            <a:chOff x="-1959421" y="1856464"/>
            <a:chExt cx="17868637" cy="4882267"/>
          </a:xfrm>
        </p:grpSpPr>
        <p:sp>
          <p:nvSpPr>
            <p:cNvPr id="68" name="Rectangle: Rounded Corners 20">
              <a:extLst>
                <a:ext uri="{FF2B5EF4-FFF2-40B4-BE49-F238E27FC236}">
                  <a16:creationId xmlns:a16="http://schemas.microsoft.com/office/drawing/2014/main" id="{CEA47204-F356-A045-2FD2-0466394A3EC1}"/>
                </a:ext>
              </a:extLst>
            </p:cNvPr>
            <p:cNvSpPr/>
            <p:nvPr/>
          </p:nvSpPr>
          <p:spPr>
            <a:xfrm>
              <a:off x="-1959421" y="1856464"/>
              <a:ext cx="3244291" cy="134393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Aharoni" panose="02010803020104030203" pitchFamily="2" charset="-79"/>
                </a:rPr>
                <a:t>Research and Development Cell</a:t>
              </a:r>
            </a:p>
          </p:txBody>
        </p:sp>
        <p:sp>
          <p:nvSpPr>
            <p:cNvPr id="69" name="Rectangle: Rounded Corners 21">
              <a:extLst>
                <a:ext uri="{FF2B5EF4-FFF2-40B4-BE49-F238E27FC236}">
                  <a16:creationId xmlns:a16="http://schemas.microsoft.com/office/drawing/2014/main" id="{F0354C96-D918-6032-A560-60656F3E07BE}"/>
                </a:ext>
              </a:extLst>
            </p:cNvPr>
            <p:cNvSpPr/>
            <p:nvPr/>
          </p:nvSpPr>
          <p:spPr>
            <a:xfrm>
              <a:off x="10680687" y="2476626"/>
              <a:ext cx="3249260" cy="723771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kumimoji="0" lang="en-I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Aharoni" panose="02010803020104030203" pitchFamily="2" charset="-79"/>
                </a:rPr>
                <a:t>Central Instrumentation Facility (CIF)</a:t>
              </a:r>
              <a:r>
                <a:rPr lang="en-IN" sz="900" b="1" kern="0" dirty="0">
                  <a:solidFill>
                    <a:prstClr val="black"/>
                  </a:solidFill>
                  <a:latin typeface="Rockwell" panose="02060603020205020403"/>
                  <a:cs typeface="Aharoni" panose="02010803020104030203" pitchFamily="2" charset="-79"/>
                </a:rPr>
                <a:t> </a:t>
              </a:r>
              <a:r>
                <a:rPr lang="en-IN" sz="600" b="1" kern="0" dirty="0">
                  <a:solidFill>
                    <a:prstClr val="black"/>
                  </a:solidFill>
                  <a:latin typeface="Rockwell" panose="02060603020205020403"/>
                  <a:cs typeface="Aharoni" panose="02010803020104030203" pitchFamily="2" charset="-79"/>
                  <a:hlinkClick r:id="rId5"/>
                </a:rPr>
                <a:t>https://www.krmangalam.edu.in/cif/</a:t>
              </a:r>
              <a:endParaRPr lang="en-IN" sz="600" b="1" kern="0" dirty="0">
                <a:solidFill>
                  <a:prstClr val="black"/>
                </a:solidFill>
                <a:latin typeface="Rockwell" panose="02060603020205020403"/>
                <a:cs typeface="Aharoni" panose="02010803020104030203" pitchFamily="2" charset="-79"/>
              </a:endParaRPr>
            </a:p>
            <a:p>
              <a:pPr lvl="0" algn="ctr"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cs typeface="Aharoni" panose="02010803020104030203" pitchFamily="2" charset="-79"/>
              </a:endParaRPr>
            </a:p>
          </p:txBody>
        </p:sp>
        <p:sp>
          <p:nvSpPr>
            <p:cNvPr id="70" name="Rectangle: Rounded Corners 22">
              <a:extLst>
                <a:ext uri="{FF2B5EF4-FFF2-40B4-BE49-F238E27FC236}">
                  <a16:creationId xmlns:a16="http://schemas.microsoft.com/office/drawing/2014/main" id="{35A7923E-0088-E62D-EC66-CF32927B1FAB}"/>
                </a:ext>
              </a:extLst>
            </p:cNvPr>
            <p:cNvSpPr/>
            <p:nvPr/>
          </p:nvSpPr>
          <p:spPr>
            <a:xfrm>
              <a:off x="6446591" y="2509711"/>
              <a:ext cx="3249261" cy="67231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Aharoni" panose="02010803020104030203" pitchFamily="2" charset="-79"/>
                </a:rPr>
                <a:t>PhD Section</a:t>
              </a:r>
            </a:p>
          </p:txBody>
        </p:sp>
        <p:sp>
          <p:nvSpPr>
            <p:cNvPr id="71" name="Rectangle: Rounded Corners 23">
              <a:extLst>
                <a:ext uri="{FF2B5EF4-FFF2-40B4-BE49-F238E27FC236}">
                  <a16:creationId xmlns:a16="http://schemas.microsoft.com/office/drawing/2014/main" id="{7B2557A3-EEA9-20E4-9D93-AD562044E9E6}"/>
                </a:ext>
              </a:extLst>
            </p:cNvPr>
            <p:cNvSpPr/>
            <p:nvPr/>
          </p:nvSpPr>
          <p:spPr>
            <a:xfrm>
              <a:off x="2653370" y="2538021"/>
              <a:ext cx="3249260" cy="67231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cs typeface="Aharoni" panose="02010803020104030203" pitchFamily="2" charset="-79"/>
                </a:rPr>
                <a:t>IPR, Legal &amp; Ethical Matters Cell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25F0815-8A81-C0D8-E990-B7E491237684}"/>
                </a:ext>
              </a:extLst>
            </p:cNvPr>
            <p:cNvGrpSpPr/>
            <p:nvPr/>
          </p:nvGrpSpPr>
          <p:grpSpPr>
            <a:xfrm>
              <a:off x="-890305" y="3210338"/>
              <a:ext cx="3818289" cy="3528393"/>
              <a:chOff x="360709" y="3187045"/>
              <a:chExt cx="3818289" cy="3528393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58C602A-1EF3-1B77-76FC-7BE6C68EE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92" y="3187045"/>
                <a:ext cx="14498" cy="316528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5" name="Rectangle: Rounded Corners 33">
                <a:extLst>
                  <a:ext uri="{FF2B5EF4-FFF2-40B4-BE49-F238E27FC236}">
                    <a16:creationId xmlns:a16="http://schemas.microsoft.com/office/drawing/2014/main" id="{21C6F004-6C5A-9DF9-F94A-9FB909B24CB6}"/>
                  </a:ext>
                </a:extLst>
              </p:cNvPr>
              <p:cNvSpPr/>
              <p:nvPr/>
            </p:nvSpPr>
            <p:spPr>
              <a:xfrm>
                <a:off x="904878" y="3445462"/>
                <a:ext cx="3249260" cy="5963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Dean Research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14B7614-493C-BCCD-D088-B27B5FCD74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36519" y="5366666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A29BD11-B9A2-8EB0-6198-B41641F22D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36521" y="3500130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30F441-E2B3-DC9A-6BE4-BC9C245EE0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26581" y="4148655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26AAE6-C1AD-62F5-EBD1-85117E9AB6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36520" y="4738804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37D2230-7088-91B1-BC71-C01BD1692F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0590" y="6352327"/>
                <a:ext cx="536714" cy="283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1" name="Rectangle: Rounded Corners 43">
                <a:extLst>
                  <a:ext uri="{FF2B5EF4-FFF2-40B4-BE49-F238E27FC236}">
                    <a16:creationId xmlns:a16="http://schemas.microsoft.com/office/drawing/2014/main" id="{719C9D23-1550-4B08-C161-B436851E4678}"/>
                  </a:ext>
                </a:extLst>
              </p:cNvPr>
              <p:cNvSpPr/>
              <p:nvPr/>
            </p:nvSpPr>
            <p:spPr>
              <a:xfrm>
                <a:off x="880029" y="4116353"/>
                <a:ext cx="3279081" cy="5963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Associate Dean</a:t>
                </a:r>
              </a:p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(Research) </a:t>
                </a:r>
              </a:p>
            </p:txBody>
          </p:sp>
          <p:sp>
            <p:nvSpPr>
              <p:cNvPr id="102" name="Rectangle: Rounded Corners 44">
                <a:extLst>
                  <a:ext uri="{FF2B5EF4-FFF2-40B4-BE49-F238E27FC236}">
                    <a16:creationId xmlns:a16="http://schemas.microsoft.com/office/drawing/2014/main" id="{9104E55C-EEB3-6FE7-D328-B2B731E6494C}"/>
                  </a:ext>
                </a:extLst>
              </p:cNvPr>
              <p:cNvSpPr/>
              <p:nvPr/>
            </p:nvSpPr>
            <p:spPr>
              <a:xfrm>
                <a:off x="889970" y="4807120"/>
                <a:ext cx="3279083" cy="5963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Associate Dean</a:t>
                </a:r>
              </a:p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 (PhD Programs) </a:t>
                </a:r>
              </a:p>
            </p:txBody>
          </p:sp>
          <p:sp>
            <p:nvSpPr>
              <p:cNvPr id="103" name="Rectangle: Rounded Corners 45">
                <a:extLst>
                  <a:ext uri="{FF2B5EF4-FFF2-40B4-BE49-F238E27FC236}">
                    <a16:creationId xmlns:a16="http://schemas.microsoft.com/office/drawing/2014/main" id="{1237F31C-6A07-46A5-DEAE-15D978ADBAB0}"/>
                  </a:ext>
                </a:extLst>
              </p:cNvPr>
              <p:cNvSpPr/>
              <p:nvPr/>
            </p:nvSpPr>
            <p:spPr>
              <a:xfrm>
                <a:off x="870086" y="5460448"/>
                <a:ext cx="3279084" cy="5963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Research Finance Officer </a:t>
                </a:r>
              </a:p>
            </p:txBody>
          </p:sp>
          <p:sp>
            <p:nvSpPr>
              <p:cNvPr id="104" name="Rectangle: Rounded Corners 50">
                <a:extLst>
                  <a:ext uri="{FF2B5EF4-FFF2-40B4-BE49-F238E27FC236}">
                    <a16:creationId xmlns:a16="http://schemas.microsoft.com/office/drawing/2014/main" id="{0E1DD513-5A91-C178-4B6A-AC446B8DF8B4}"/>
                  </a:ext>
                </a:extLst>
              </p:cNvPr>
              <p:cNvSpPr/>
              <p:nvPr/>
            </p:nvSpPr>
            <p:spPr>
              <a:xfrm>
                <a:off x="899913" y="6119090"/>
                <a:ext cx="3279085" cy="5963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Research Communications Officer  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2E529B6-AF37-52E8-BB1F-EDDBD7C9F7C0}"/>
                </a:ext>
              </a:extLst>
            </p:cNvPr>
            <p:cNvGrpSpPr/>
            <p:nvPr/>
          </p:nvGrpSpPr>
          <p:grpSpPr>
            <a:xfrm>
              <a:off x="12110811" y="3180354"/>
              <a:ext cx="3798405" cy="2273572"/>
              <a:chOff x="12815081" y="3210336"/>
              <a:chExt cx="3798405" cy="2273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4B6C762-A32A-2B7F-F9A1-07BF5652C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9993" y="3210336"/>
                <a:ext cx="0" cy="1794337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85C0EF5-2053-4B94-9856-1240665EE4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3080955" y="3501058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BB1A40B-10B8-5BE0-DFBB-80EF34CDE2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3080953" y="4149582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8A8CA64-D84F-E576-0879-B5F21200C1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3080953" y="4739731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1" name="Rectangle: Rounded Corners 62">
                <a:extLst>
                  <a:ext uri="{FF2B5EF4-FFF2-40B4-BE49-F238E27FC236}">
                    <a16:creationId xmlns:a16="http://schemas.microsoft.com/office/drawing/2014/main" id="{9BB4F6A4-6DA4-3006-98CF-423C84912E9B}"/>
                  </a:ext>
                </a:extLst>
              </p:cNvPr>
              <p:cNvSpPr/>
              <p:nvPr/>
            </p:nvSpPr>
            <p:spPr>
              <a:xfrm>
                <a:off x="13227762" y="4117277"/>
                <a:ext cx="3375784" cy="684867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Associate Director (Operations &amp; Maintenance)</a:t>
                </a:r>
              </a:p>
            </p:txBody>
          </p:sp>
          <p:sp>
            <p:nvSpPr>
              <p:cNvPr id="92" name="Rectangle: Rounded Corners 63">
                <a:extLst>
                  <a:ext uri="{FF2B5EF4-FFF2-40B4-BE49-F238E27FC236}">
                    <a16:creationId xmlns:a16="http://schemas.microsoft.com/office/drawing/2014/main" id="{272B9B4E-FB23-AF90-E350-58A74584DE8C}"/>
                  </a:ext>
                </a:extLst>
              </p:cNvPr>
              <p:cNvSpPr/>
              <p:nvPr/>
            </p:nvSpPr>
            <p:spPr>
              <a:xfrm>
                <a:off x="13247639" y="4887560"/>
                <a:ext cx="3365847" cy="596348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Technical Officer </a:t>
                </a:r>
              </a:p>
            </p:txBody>
          </p:sp>
          <p:sp>
            <p:nvSpPr>
              <p:cNvPr id="93" name="Rectangle: Rounded Corners 2">
                <a:extLst>
                  <a:ext uri="{FF2B5EF4-FFF2-40B4-BE49-F238E27FC236}">
                    <a16:creationId xmlns:a16="http://schemas.microsoft.com/office/drawing/2014/main" id="{D25DB1A7-35B0-07DB-774A-7934F7A4754B}"/>
                  </a:ext>
                </a:extLst>
              </p:cNvPr>
              <p:cNvSpPr/>
              <p:nvPr/>
            </p:nvSpPr>
            <p:spPr>
              <a:xfrm>
                <a:off x="13247637" y="3446389"/>
                <a:ext cx="3350935" cy="596348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Director 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C2C5E7-EE02-35C5-18D0-5AE0C5B50FB5}"/>
                </a:ext>
              </a:extLst>
            </p:cNvPr>
            <p:cNvGrpSpPr/>
            <p:nvPr/>
          </p:nvGrpSpPr>
          <p:grpSpPr>
            <a:xfrm>
              <a:off x="7842773" y="3461741"/>
              <a:ext cx="3783490" cy="596348"/>
              <a:chOff x="7638339" y="3438772"/>
              <a:chExt cx="3783490" cy="596348"/>
            </a:xfrm>
          </p:grpSpPr>
          <p:sp>
            <p:nvSpPr>
              <p:cNvPr id="83" name="Rectangle: Rounded Corners 4">
                <a:extLst>
                  <a:ext uri="{FF2B5EF4-FFF2-40B4-BE49-F238E27FC236}">
                    <a16:creationId xmlns:a16="http://schemas.microsoft.com/office/drawing/2014/main" id="{0048AD6D-D485-A1BD-BB32-E5D7EB6570B0}"/>
                  </a:ext>
                </a:extLst>
              </p:cNvPr>
              <p:cNvSpPr/>
              <p:nvPr/>
            </p:nvSpPr>
            <p:spPr>
              <a:xfrm>
                <a:off x="8172568" y="3438772"/>
                <a:ext cx="3249261" cy="596348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Associate Dean</a:t>
                </a:r>
              </a:p>
              <a:p>
                <a:pPr lvl="0" algn="ctr">
                  <a:defRPr/>
                </a:pPr>
                <a:r>
                  <a:rPr lang="en-IN" sz="1400" kern="0" dirty="0">
                    <a:solidFill>
                      <a:prstClr val="black"/>
                    </a:solidFill>
                    <a:latin typeface="Rockwell" panose="02060603020205020403"/>
                    <a:cs typeface="Aharoni" panose="02010803020104030203" pitchFamily="2" charset="-79"/>
                  </a:rPr>
                  <a:t> (PhD Programs) 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A921395-6A45-1F7A-2520-4A89565D22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904211" y="3493441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3D927C5-94DB-687A-7003-4166B18F055D}"/>
                </a:ext>
              </a:extLst>
            </p:cNvPr>
            <p:cNvGrpSpPr/>
            <p:nvPr/>
          </p:nvGrpSpPr>
          <p:grpSpPr>
            <a:xfrm>
              <a:off x="3759899" y="3210335"/>
              <a:ext cx="3798401" cy="1525655"/>
              <a:chOff x="-779651" y="3180353"/>
              <a:chExt cx="3798401" cy="152565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DFD119C-016F-9126-DB7D-722248AD6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74271" y="3180353"/>
                <a:ext cx="2073" cy="125916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8" name="Rectangle: Rounded Corners 47">
                <a:extLst>
                  <a:ext uri="{FF2B5EF4-FFF2-40B4-BE49-F238E27FC236}">
                    <a16:creationId xmlns:a16="http://schemas.microsoft.com/office/drawing/2014/main" id="{56946858-9F99-0993-7B1C-DC797F1CE580}"/>
                  </a:ext>
                </a:extLst>
              </p:cNvPr>
              <p:cNvSpPr/>
              <p:nvPr/>
            </p:nvSpPr>
            <p:spPr>
              <a:xfrm>
                <a:off x="-235483" y="3438770"/>
                <a:ext cx="3249260" cy="596348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Chairperson 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A6B59CC-5CF2-4EEB-1BE7-63D570CAE9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503839" y="3493438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6065F08-FA98-A173-171E-36CDA6F88D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513779" y="4152123"/>
                <a:ext cx="4970" cy="53671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1" name="Rectangle: Rounded Corners 51">
                <a:extLst>
                  <a:ext uri="{FF2B5EF4-FFF2-40B4-BE49-F238E27FC236}">
                    <a16:creationId xmlns:a16="http://schemas.microsoft.com/office/drawing/2014/main" id="{F8CB03DC-BF8B-4A1D-3792-1BBBB1FCA8A0}"/>
                  </a:ext>
                </a:extLst>
              </p:cNvPr>
              <p:cNvSpPr/>
              <p:nvPr/>
            </p:nvSpPr>
            <p:spPr>
              <a:xfrm>
                <a:off x="-260332" y="4109660"/>
                <a:ext cx="3279082" cy="596348"/>
              </a:xfrm>
              <a:prstGeom prst="roundRect">
                <a:avLst/>
              </a:prstGeom>
              <a:solidFill>
                <a:srgbClr val="50BEA3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/>
                    <a:cs typeface="Aharoni" panose="02010803020104030203" pitchFamily="2" charset="-79"/>
                  </a:rPr>
                  <a:t>Member Secretary </a:t>
                </a:r>
              </a:p>
            </p:txBody>
          </p:sp>
        </p:grpSp>
      </p:grpSp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F23A0A67-1BCF-738E-E544-D42F6E432938}"/>
              </a:ext>
            </a:extLst>
          </p:cNvPr>
          <p:cNvSpPr/>
          <p:nvPr/>
        </p:nvSpPr>
        <p:spPr>
          <a:xfrm>
            <a:off x="820190" y="6057777"/>
            <a:ext cx="3980410" cy="670974"/>
          </a:xfrm>
          <a:prstGeom prst="roundRect">
            <a:avLst/>
          </a:prstGeom>
          <a:solidFill>
            <a:srgbClr val="50BEA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cs typeface="Aharoni" panose="02010803020104030203" pitchFamily="2" charset="-79"/>
              </a:rPr>
              <a:t>Research Web Page Link: </a:t>
            </a:r>
            <a:r>
              <a:rPr kumimoji="0" lang="en-I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cs typeface="Aharoni" panose="02010803020104030203" pitchFamily="2" charset="-79"/>
                <a:hlinkClick r:id="rId6"/>
              </a:rPr>
              <a:t>https://www.krmangalam.edu.in/research-and-innovation/</a:t>
            </a: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cs typeface="Aharoni" panose="02010803020104030203" pitchFamily="2" charset="-79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E4A26AB-53E9-787C-4858-D0AA248A8C6A}"/>
              </a:ext>
            </a:extLst>
          </p:cNvPr>
          <p:cNvSpPr txBox="1"/>
          <p:nvPr/>
        </p:nvSpPr>
        <p:spPr>
          <a:xfrm>
            <a:off x="1312173" y="532561"/>
            <a:ext cx="507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Research and Development Cell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4DC049-DD1F-C980-728E-C63F55952F85}"/>
              </a:ext>
            </a:extLst>
          </p:cNvPr>
          <p:cNvCxnSpPr/>
          <p:nvPr/>
        </p:nvCxnSpPr>
        <p:spPr>
          <a:xfrm>
            <a:off x="6694543" y="2877914"/>
            <a:ext cx="0" cy="44400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753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44106-E2EB-B94C-3EFD-7AFF132F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067A5-5EFE-5A99-A615-A0A2C2C21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" y="2218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437BC-046D-CEC1-9CF1-41047F643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84A68-7D0B-499C-7283-7292DBD4232C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6E9996-5E36-D789-369B-BCBE0765D6C8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583FA1-3D86-A0CA-AA27-45ECA39E1478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C3432-07FE-AF69-5433-EFD5A6DB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1A84A3-5CE3-236E-5043-78CC4554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C9F2123-9F1C-FF1F-7513-4F819968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3625998-7EC9-A915-5903-DF55E3BA7F5B}"/>
              </a:ext>
            </a:extLst>
          </p:cNvPr>
          <p:cNvSpPr txBox="1">
            <a:spLocks/>
          </p:cNvSpPr>
          <p:nvPr/>
        </p:nvSpPr>
        <p:spPr>
          <a:xfrm>
            <a:off x="7770811" y="62049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5C315-77F5-4BA3-A925-D3299C5CB627}" type="datetime1">
              <a:rPr lang="en-IN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14-06-2025</a:t>
            </a:fld>
            <a:endParaRPr lang="en-I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189449-F8B9-D7A7-DF8D-0744EADFCEFE}"/>
              </a:ext>
            </a:extLst>
          </p:cNvPr>
          <p:cNvSpPr txBox="1"/>
          <p:nvPr/>
        </p:nvSpPr>
        <p:spPr>
          <a:xfrm>
            <a:off x="1403762" y="519784"/>
            <a:ext cx="1897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Team RDC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943816-E4B6-A326-59EC-B9522EED39FE}"/>
              </a:ext>
            </a:extLst>
          </p:cNvPr>
          <p:cNvSpPr/>
          <p:nvPr/>
        </p:nvSpPr>
        <p:spPr>
          <a:xfrm>
            <a:off x="9236362" y="1605408"/>
            <a:ext cx="286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Pawan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Kumar</a:t>
            </a:r>
            <a:b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Associate Dean Research</a:t>
            </a:r>
            <a:endParaRPr lang="en-IN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4FB3E5-49FA-F965-DB9E-1FBDA80E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120" y="1363113"/>
            <a:ext cx="983291" cy="10664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015F0EA-5E2E-5DC8-E1EB-171F05D30FA7}"/>
              </a:ext>
            </a:extLst>
          </p:cNvPr>
          <p:cNvSpPr/>
          <p:nvPr/>
        </p:nvSpPr>
        <p:spPr>
          <a:xfrm>
            <a:off x="1945568" y="1826061"/>
            <a:ext cx="1635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Seema</a:t>
            </a:r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Raj</a:t>
            </a:r>
          </a:p>
          <a:p>
            <a:pPr defTabSz="457200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Dean Research</a:t>
            </a:r>
            <a:endParaRPr lang="en-IN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" descr="https://www.krmangalam.edu.in/wp-content/uploads/2023/10/seema-raj.jpg">
            <a:extLst>
              <a:ext uri="{FF2B5EF4-FFF2-40B4-BE49-F238E27FC236}">
                <a16:creationId xmlns:a16="http://schemas.microsoft.com/office/drawing/2014/main" id="{ACD8508F-0420-D382-30A7-43E25F89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" y="1481124"/>
            <a:ext cx="971823" cy="10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2949974-A83C-4CCD-EFFF-6605C232E989}"/>
              </a:ext>
            </a:extLst>
          </p:cNvPr>
          <p:cNvSpPr/>
          <p:nvPr/>
        </p:nvSpPr>
        <p:spPr>
          <a:xfrm>
            <a:off x="1844327" y="2865287"/>
            <a:ext cx="314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Surendra</a:t>
            </a:r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Kumar Yadav </a:t>
            </a:r>
            <a:r>
              <a:rPr lang="en-IN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Associate Dean PhD Programme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809D7B1-7DAB-A992-B753-81CD9B183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57" y="2687712"/>
            <a:ext cx="996305" cy="10805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9DA3965-4B1F-D21F-6B0D-E1A2D9794C18}"/>
              </a:ext>
            </a:extLst>
          </p:cNvPr>
          <p:cNvSpPr/>
          <p:nvPr/>
        </p:nvSpPr>
        <p:spPr>
          <a:xfrm>
            <a:off x="9227728" y="2882369"/>
            <a:ext cx="339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Prabhakar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Bhandari 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 Finance Officer</a:t>
            </a:r>
            <a:endParaRPr lang="en-IN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182870-78C5-C2B2-78F6-D027870DA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931" y="2687712"/>
            <a:ext cx="1045010" cy="10679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FCB42CE-0F6C-7EE6-00DC-4A2CB8E1E5CA}"/>
              </a:ext>
            </a:extLst>
          </p:cNvPr>
          <p:cNvSpPr/>
          <p:nvPr/>
        </p:nvSpPr>
        <p:spPr>
          <a:xfrm>
            <a:off x="9309323" y="4172031"/>
            <a:ext cx="274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Mr. </a:t>
            </a:r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Aman</a:t>
            </a:r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Vishwakarma</a:t>
            </a:r>
            <a:endParaRPr lang="en-IN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IN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 Executive</a:t>
            </a:r>
          </a:p>
        </p:txBody>
      </p:sp>
      <p:pic>
        <p:nvPicPr>
          <p:cNvPr id="39" name="Picture 38" descr="A person with a beard wearing a white shirt&#10;&#10;Description automatically generated">
            <a:extLst>
              <a:ext uri="{FF2B5EF4-FFF2-40B4-BE49-F238E27FC236}">
                <a16:creationId xmlns:a16="http://schemas.microsoft.com/office/drawing/2014/main" id="{916A8AF0-3D4A-0058-FA73-9A738FD38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48038"/>
            <a:ext cx="1144558" cy="1154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E5FC7B-5ED5-199E-71FB-E9B113A2915C}"/>
              </a:ext>
            </a:extLst>
          </p:cNvPr>
          <p:cNvSpPr/>
          <p:nvPr/>
        </p:nvSpPr>
        <p:spPr>
          <a:xfrm>
            <a:off x="1763662" y="4074836"/>
            <a:ext cx="2411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 Shivani Wadhva</a:t>
            </a:r>
          </a:p>
          <a:p>
            <a:pPr defTabSz="457200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 Communication Officer</a:t>
            </a:r>
            <a:endParaRPr lang="en-IN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5012F-2C6F-84C9-E8C4-CA388D99E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143" y="3854734"/>
            <a:ext cx="1162519" cy="1259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EEE0D1-66CD-C68F-2813-EA00F9C69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5178397"/>
            <a:ext cx="1155923" cy="11632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DEDB10-0691-CAE8-44DB-2166765FE577}"/>
              </a:ext>
            </a:extLst>
          </p:cNvPr>
          <p:cNvSpPr/>
          <p:nvPr/>
        </p:nvSpPr>
        <p:spPr>
          <a:xfrm>
            <a:off x="9356433" y="5406437"/>
            <a:ext cx="274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IN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Mr. Saurabh Kumar</a:t>
            </a:r>
          </a:p>
          <a:p>
            <a:pPr defTabSz="457200"/>
            <a:r>
              <a:rPr lang="en-IN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 Executive</a:t>
            </a:r>
          </a:p>
        </p:txBody>
      </p:sp>
    </p:spTree>
    <p:extLst>
      <p:ext uri="{BB962C8B-B14F-4D97-AF65-F5344CB8AC3E}">
        <p14:creationId xmlns:p14="http://schemas.microsoft.com/office/powerpoint/2010/main" val="24883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44106-E2EB-B94C-3EFD-7AFF132F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C437BC-046D-CEC1-9CF1-41047F643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84A68-7D0B-499C-7283-7292DBD4232C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6E9996-5E36-D789-369B-BCBE0765D6C8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583FA1-3D86-A0CA-AA27-45ECA39E1478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C3432-07FE-AF69-5433-EFD5A6DB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1A84A3-5CE3-236E-5043-78CC4554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C9F2123-9F1C-FF1F-7513-4F819968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189449-F8B9-D7A7-DF8D-0744EADFCEFE}"/>
              </a:ext>
            </a:extLst>
          </p:cNvPr>
          <p:cNvSpPr txBox="1"/>
          <p:nvPr/>
        </p:nvSpPr>
        <p:spPr>
          <a:xfrm>
            <a:off x="1403762" y="519784"/>
            <a:ext cx="32960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Research Ecosystem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956B8C-FF87-17A4-B6FB-92C6B7F49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391337"/>
              </p:ext>
            </p:extLst>
          </p:nvPr>
        </p:nvGraphicFramePr>
        <p:xfrm>
          <a:off x="-716280" y="1017982"/>
          <a:ext cx="7827264" cy="5510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7B3A47-6D8D-D4EF-AE5B-FBCD82AA0FC9}"/>
              </a:ext>
            </a:extLst>
          </p:cNvPr>
          <p:cNvSpPr txBox="1"/>
          <p:nvPr/>
        </p:nvSpPr>
        <p:spPr>
          <a:xfrm>
            <a:off x="6329986" y="5830829"/>
            <a:ext cx="520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of Policies: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https://www.krmangalam.edu.in/PDF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3E9A912-B165-6626-985B-6E1C7A979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121519"/>
              </p:ext>
            </p:extLst>
          </p:nvPr>
        </p:nvGraphicFramePr>
        <p:xfrm>
          <a:off x="5870448" y="1043005"/>
          <a:ext cx="6321552" cy="459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1809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72E7-2E56-C8B1-6C5B-1BE6C951F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C489F3-393C-700A-76D8-123937F2F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3BB52-6FEC-D1AE-9DEB-0B48F0489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A6FE27-8EEA-5B2F-803C-70DBBACD07BC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90404D-5857-D322-BD32-D24FD6F1438D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7194F6-ED59-7147-2A44-7E4F4F011863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6AD8E-DCAB-8B08-BC20-8412FCA9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594815-3D63-D270-AE66-A2398B43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D8F28-1838-ABC7-B4D5-900A0599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13EB5-2315-D711-9551-535EBE613136}"/>
              </a:ext>
            </a:extLst>
          </p:cNvPr>
          <p:cNvSpPr txBox="1"/>
          <p:nvPr/>
        </p:nvSpPr>
        <p:spPr>
          <a:xfrm>
            <a:off x="1454818" y="485436"/>
            <a:ext cx="4466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Key Initiatives for Research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4A5A6CD-D89A-CED1-31ED-56DE8437D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58632"/>
              </p:ext>
            </p:extLst>
          </p:nvPr>
        </p:nvGraphicFramePr>
        <p:xfrm>
          <a:off x="381785" y="1039100"/>
          <a:ext cx="7203948" cy="558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9130E2-9752-4F30-9E51-4609DE9F2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107425"/>
              </p:ext>
            </p:extLst>
          </p:nvPr>
        </p:nvGraphicFramePr>
        <p:xfrm>
          <a:off x="7523974" y="1443197"/>
          <a:ext cx="4730496" cy="513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459BBFB-01A1-944C-A944-2A490167A350}"/>
              </a:ext>
            </a:extLst>
          </p:cNvPr>
          <p:cNvSpPr txBox="1"/>
          <p:nvPr/>
        </p:nvSpPr>
        <p:spPr>
          <a:xfrm>
            <a:off x="9181518" y="107386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Onwards </a:t>
            </a:r>
          </a:p>
        </p:txBody>
      </p:sp>
    </p:spTree>
    <p:extLst>
      <p:ext uri="{BB962C8B-B14F-4D97-AF65-F5344CB8AC3E}">
        <p14:creationId xmlns:p14="http://schemas.microsoft.com/office/powerpoint/2010/main" val="271158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C7F30-B1CD-BD7A-B7C7-D37BEB02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97FAE3-1CD9-7A16-B758-69FFB55DD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EF5E6-D7C8-1E6D-2910-1D7BA7912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3A9C92-2C1C-1302-D6CC-D79D22048919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1CCDED-207B-DE4A-F4B4-D26AFF5F41EB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E7D4B4-6657-C34A-B1AB-083D1C35ED49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4742D-2FD3-6E80-557D-E3984B37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3B5026-23B7-CEBC-5C61-ECF5DAE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E5B78A-2E3B-BB58-576D-1F73F730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29EA860-96FE-E2A2-E1D3-D4B4CCF09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87684"/>
              </p:ext>
            </p:extLst>
          </p:nvPr>
        </p:nvGraphicFramePr>
        <p:xfrm>
          <a:off x="221673" y="1163012"/>
          <a:ext cx="11970327" cy="540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C4C23E4-CE30-CD78-4D20-B496FD33EABB}"/>
              </a:ext>
            </a:extLst>
          </p:cNvPr>
          <p:cNvSpPr txBox="1"/>
          <p:nvPr/>
        </p:nvSpPr>
        <p:spPr>
          <a:xfrm>
            <a:off x="1356420" y="552843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RDC Functions</a:t>
            </a:r>
          </a:p>
        </p:txBody>
      </p:sp>
    </p:spTree>
    <p:extLst>
      <p:ext uri="{BB962C8B-B14F-4D97-AF65-F5344CB8AC3E}">
        <p14:creationId xmlns:p14="http://schemas.microsoft.com/office/powerpoint/2010/main" val="252856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78C7A-50BD-41BF-7A9A-3F9CF6ED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D74851-51F7-5F6D-F55D-B35E097A9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6A2EC-124F-E2D4-84F5-F64BABE23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F3451A-5187-A916-E4CF-26EA92FA8A25}"/>
              </a:ext>
            </a:extLst>
          </p:cNvPr>
          <p:cNvSpPr/>
          <p:nvPr/>
        </p:nvSpPr>
        <p:spPr>
          <a:xfrm>
            <a:off x="1104900" y="669688"/>
            <a:ext cx="251520" cy="324036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8DC7D-CFC3-4DE9-87B7-BDA31FC0205F}"/>
              </a:ext>
            </a:extLst>
          </p:cNvPr>
          <p:cNvCxnSpPr/>
          <p:nvPr/>
        </p:nvCxnSpPr>
        <p:spPr>
          <a:xfrm>
            <a:off x="1104900" y="989112"/>
            <a:ext cx="9144000" cy="0"/>
          </a:xfrm>
          <a:prstGeom prst="line">
            <a:avLst/>
          </a:prstGeom>
          <a:ln w="25400">
            <a:solidFill>
              <a:srgbClr val="006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0D9208-5439-4521-366E-268F33B9B057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31872-4C26-772A-C330-56A8A862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87BB5B-A454-1166-E567-E3408E80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5E809F-8911-D77B-3F8C-A5913642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6A269D-EFEE-30DF-8FB9-E68110374B3B}"/>
              </a:ext>
            </a:extLst>
          </p:cNvPr>
          <p:cNvSpPr txBox="1">
            <a:spLocks/>
          </p:cNvSpPr>
          <p:nvPr/>
        </p:nvSpPr>
        <p:spPr>
          <a:xfrm>
            <a:off x="1294884" y="551435"/>
            <a:ext cx="441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err="1"/>
              <a:t>Support@KRMU</a:t>
            </a:r>
            <a:endParaRPr lang="en-IN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83D35DA-DE76-F4B8-F4D4-C185106B6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538476"/>
              </p:ext>
            </p:extLst>
          </p:nvPr>
        </p:nvGraphicFramePr>
        <p:xfrm>
          <a:off x="444872" y="551435"/>
          <a:ext cx="11302255" cy="561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115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5DAE9-8CEC-8CB7-8B08-46ECFE27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D3A06B-5AC8-67E2-C74D-A656B049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A714D-AF52-E0B1-1A4E-935028ED2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9" y="136408"/>
            <a:ext cx="3776941" cy="54293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7252EC-1750-1F6E-F201-AAB754616395}"/>
              </a:ext>
            </a:extLst>
          </p:cNvPr>
          <p:cNvSpPr txBox="1">
            <a:spLocks/>
          </p:cNvSpPr>
          <p:nvPr/>
        </p:nvSpPr>
        <p:spPr>
          <a:xfrm>
            <a:off x="838200" y="2281782"/>
            <a:ext cx="10578070" cy="28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12902-F995-3443-B865-3D2FFAF1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A0-DC90-478D-AB08-A0BCBA8EC5A3}" type="datetime1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14-06-2025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DE4A89-017A-3325-5A8F-B2E30494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447240-5214-F41C-8FCC-B9FF2A70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8B97-A7FF-4736-A675-20D618A5F4E7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338B9E-BB2E-FF33-E00B-9558360301E2}"/>
              </a:ext>
            </a:extLst>
          </p:cNvPr>
          <p:cNvSpPr/>
          <p:nvPr/>
        </p:nvSpPr>
        <p:spPr>
          <a:xfrm>
            <a:off x="4544568" y="207484"/>
            <a:ext cx="2459736" cy="601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A763A8-82D6-F101-65BD-5E512721E7F9}"/>
              </a:ext>
            </a:extLst>
          </p:cNvPr>
          <p:cNvSpPr/>
          <p:nvPr/>
        </p:nvSpPr>
        <p:spPr>
          <a:xfrm>
            <a:off x="682752" y="1743456"/>
            <a:ext cx="1895856" cy="588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Admission 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(Admission Office)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98A6F7-C009-CF10-E412-5EC34A5B5C71}"/>
              </a:ext>
            </a:extLst>
          </p:cNvPr>
          <p:cNvSpPr/>
          <p:nvPr/>
        </p:nvSpPr>
        <p:spPr>
          <a:xfrm>
            <a:off x="3205735" y="1743456"/>
            <a:ext cx="2459736" cy="588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Ph.D. Progress Monitoring (Ph.D. </a:t>
            </a:r>
            <a:r>
              <a:rPr lang="en-US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SRC’s)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D79DB5-CB9B-79D5-7C71-CE42D1B7390C}"/>
              </a:ext>
            </a:extLst>
          </p:cNvPr>
          <p:cNvSpPr/>
          <p:nvPr/>
        </p:nvSpPr>
        <p:spPr>
          <a:xfrm>
            <a:off x="9585202" y="1761743"/>
            <a:ext cx="1924046" cy="655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Award of Ph.D. Degree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(COE-Office)</a:t>
            </a:r>
            <a:endParaRPr kumimoji="0" lang="en-IN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4AB974-C52B-87AB-2EAB-122F7FEAF802}"/>
              </a:ext>
            </a:extLst>
          </p:cNvPr>
          <p:cNvSpPr/>
          <p:nvPr/>
        </p:nvSpPr>
        <p:spPr>
          <a:xfrm>
            <a:off x="682752" y="2764535"/>
            <a:ext cx="2459736" cy="147938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KRMU-Ph.D. Entrance Test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the Results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Selected candidates offered for Admission in Ph.D. Program 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740B3C-2C6E-5250-7753-C8216CD62710}"/>
              </a:ext>
            </a:extLst>
          </p:cNvPr>
          <p:cNvSpPr/>
          <p:nvPr/>
        </p:nvSpPr>
        <p:spPr>
          <a:xfrm>
            <a:off x="3035808" y="2654467"/>
            <a:ext cx="2916174" cy="187181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RAC Formation (Sup.+2members)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Course Work Registration (for 14 credits)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Ph.D. Course work classes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Synopsis approval and Semester Progress Report 2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Semester onwards till Pre-thesis Presentation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F20365-3BDD-A50D-4616-86FF049D80CD}"/>
              </a:ext>
            </a:extLst>
          </p:cNvPr>
          <p:cNvSpPr/>
          <p:nvPr/>
        </p:nvSpPr>
        <p:spPr>
          <a:xfrm>
            <a:off x="9402316" y="2691627"/>
            <a:ext cx="2808732" cy="250647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Minimum Requirement of Publications to allow  for Pre-Thesis Presentation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Approval from Ph.D. Section for Pre-thesis Presentation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Pre-thesis submission to COE office with approved time frame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Oral Defense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 Notification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Provisional Degree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Degree Award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411B6C-9CD6-99B4-2186-E330E3AC4B22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5774436" y="808923"/>
            <a:ext cx="0" cy="49562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1B9F84-9E0E-ED3C-2F2E-44815D57F5AC}"/>
              </a:ext>
            </a:extLst>
          </p:cNvPr>
          <p:cNvCxnSpPr>
            <a:cxnSpLocks/>
          </p:cNvCxnSpPr>
          <p:nvPr/>
        </p:nvCxnSpPr>
        <p:spPr>
          <a:xfrm>
            <a:off x="1581912" y="1271016"/>
            <a:ext cx="9078468" cy="3352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42645C-1CEA-0EF2-C473-940FEF0AF202}"/>
              </a:ext>
            </a:extLst>
          </p:cNvPr>
          <p:cNvCxnSpPr/>
          <p:nvPr/>
        </p:nvCxnSpPr>
        <p:spPr>
          <a:xfrm>
            <a:off x="1581912" y="1271016"/>
            <a:ext cx="0" cy="47244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6D2D20-2093-B6BF-AAD3-005E8D17F9C7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4435603" y="1280160"/>
            <a:ext cx="0" cy="46329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A2DA8A-B192-96E3-F11C-8DEF660E862E}"/>
              </a:ext>
            </a:extLst>
          </p:cNvPr>
          <p:cNvCxnSpPr/>
          <p:nvPr/>
        </p:nvCxnSpPr>
        <p:spPr>
          <a:xfrm>
            <a:off x="10657332" y="1289304"/>
            <a:ext cx="0" cy="47244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1D6E63-694E-04F3-3142-364B9396B6D2}"/>
              </a:ext>
            </a:extLst>
          </p:cNvPr>
          <p:cNvCxnSpPr>
            <a:cxnSpLocks/>
          </p:cNvCxnSpPr>
          <p:nvPr/>
        </p:nvCxnSpPr>
        <p:spPr>
          <a:xfrm>
            <a:off x="1510284" y="2331720"/>
            <a:ext cx="0" cy="432815"/>
          </a:xfrm>
          <a:prstGeom prst="straightConnector1">
            <a:avLst/>
          </a:prstGeom>
          <a:noFill/>
          <a:ln w="19050" cap="flat" cmpd="sng" algn="ctr">
            <a:solidFill>
              <a:srgbClr val="50BEA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2B72476-A768-9A0E-5383-0A0993CC16E8}"/>
              </a:ext>
            </a:extLst>
          </p:cNvPr>
          <p:cNvSpPr/>
          <p:nvPr/>
        </p:nvSpPr>
        <p:spPr>
          <a:xfrm>
            <a:off x="6341366" y="1725168"/>
            <a:ext cx="2567941" cy="615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Semester Registration 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(Ph.D. Section &amp; Account Section)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3B6A99A-E350-1EF5-7175-08AF9FF3E05F}"/>
              </a:ext>
            </a:extLst>
          </p:cNvPr>
          <p:cNvCxnSpPr>
            <a:cxnSpLocks/>
          </p:cNvCxnSpPr>
          <p:nvPr/>
        </p:nvCxnSpPr>
        <p:spPr>
          <a:xfrm>
            <a:off x="7617716" y="1296924"/>
            <a:ext cx="0" cy="43891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632FADE-BB6D-773B-261C-B15434127BC1}"/>
              </a:ext>
            </a:extLst>
          </p:cNvPr>
          <p:cNvSpPr txBox="1"/>
          <p:nvPr/>
        </p:nvSpPr>
        <p:spPr>
          <a:xfrm>
            <a:off x="6178296" y="2715767"/>
            <a:ext cx="27310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Registration </a:t>
            </a:r>
          </a:p>
          <a:p>
            <a:pPr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Odd Semester: July-December</a:t>
            </a: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Fee submission Duration </a:t>
            </a: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(1 June to 30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June)</a:t>
            </a:r>
          </a:p>
          <a:p>
            <a:pPr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Even Semester: January-June</a:t>
            </a: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Fee Submission Duration </a:t>
            </a:r>
          </a:p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 Dec. to 31 Dec.)</a:t>
            </a:r>
          </a:p>
          <a:p>
            <a:pPr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FD89605-7D9A-8F61-1D4F-166A0CF13647}"/>
              </a:ext>
            </a:extLst>
          </p:cNvPr>
          <p:cNvCxnSpPr>
            <a:cxnSpLocks/>
          </p:cNvCxnSpPr>
          <p:nvPr/>
        </p:nvCxnSpPr>
        <p:spPr>
          <a:xfrm>
            <a:off x="7617716" y="2331720"/>
            <a:ext cx="0" cy="432815"/>
          </a:xfrm>
          <a:prstGeom prst="straightConnector1">
            <a:avLst/>
          </a:prstGeom>
          <a:noFill/>
          <a:ln w="19050" cap="flat" cmpd="sng" algn="ctr">
            <a:solidFill>
              <a:srgbClr val="50BEA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34A115-8F56-79ED-B91B-F18C161BF197}"/>
              </a:ext>
            </a:extLst>
          </p:cNvPr>
          <p:cNvCxnSpPr>
            <a:cxnSpLocks/>
          </p:cNvCxnSpPr>
          <p:nvPr/>
        </p:nvCxnSpPr>
        <p:spPr>
          <a:xfrm>
            <a:off x="4293108" y="2331720"/>
            <a:ext cx="0" cy="384047"/>
          </a:xfrm>
          <a:prstGeom prst="straightConnector1">
            <a:avLst/>
          </a:prstGeom>
          <a:noFill/>
          <a:ln w="19050" cap="flat" cmpd="sng" algn="ctr">
            <a:solidFill>
              <a:srgbClr val="50BEA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F32B82-2A15-893C-FD6E-F1E8AA51EEA4}"/>
              </a:ext>
            </a:extLst>
          </p:cNvPr>
          <p:cNvCxnSpPr>
            <a:cxnSpLocks/>
          </p:cNvCxnSpPr>
          <p:nvPr/>
        </p:nvCxnSpPr>
        <p:spPr>
          <a:xfrm>
            <a:off x="10681716" y="2443214"/>
            <a:ext cx="4572" cy="272553"/>
          </a:xfrm>
          <a:prstGeom prst="straightConnector1">
            <a:avLst/>
          </a:prstGeom>
          <a:noFill/>
          <a:ln w="19050" cap="flat" cmpd="sng" algn="ctr">
            <a:solidFill>
              <a:srgbClr val="50BEA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79BBAED3-E920-C7F5-7A7E-8E4B44F9D1A3}"/>
              </a:ext>
            </a:extLst>
          </p:cNvPr>
          <p:cNvSpPr/>
          <p:nvPr/>
        </p:nvSpPr>
        <p:spPr>
          <a:xfrm>
            <a:off x="503923" y="119981"/>
            <a:ext cx="2282977" cy="9421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Ph.D. Regulations and Course Work as per UGC Regulation</a:t>
            </a:r>
            <a:endParaRPr kumimoji="0" lang="en-IN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8">
            <a:extLst>
              <a:ext uri="{FF2B5EF4-FFF2-40B4-BE49-F238E27FC236}">
                <a16:creationId xmlns:a16="http://schemas.microsoft.com/office/drawing/2014/main" id="{77586B52-10EB-77BD-7ABE-61894ED457C8}"/>
              </a:ext>
            </a:extLst>
          </p:cNvPr>
          <p:cNvSpPr/>
          <p:nvPr/>
        </p:nvSpPr>
        <p:spPr>
          <a:xfrm>
            <a:off x="286548" y="4894874"/>
            <a:ext cx="3846504" cy="8427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lvl="0" algn="ctr">
              <a:defRPr/>
            </a:pPr>
            <a:r>
              <a:rPr kumimoji="0" lang="en-IN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PhD Programme Web Page Link:</a:t>
            </a:r>
            <a:r>
              <a:rPr lang="en-IN" sz="11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b="1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https://www.krmangalam.edu.in/phd-regulations/</a:t>
            </a:r>
            <a:endParaRPr lang="en-IN" sz="1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IN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1696</Words>
  <Application>Microsoft Office PowerPoint</Application>
  <PresentationFormat>Widescreen</PresentationFormat>
  <Paragraphs>546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Saiyam Gupta</dc:creator>
  <cp:lastModifiedBy>Seema Raj</cp:lastModifiedBy>
  <cp:revision>197</cp:revision>
  <cp:lastPrinted>2025-06-08T08:40:47Z</cp:lastPrinted>
  <dcterms:created xsi:type="dcterms:W3CDTF">2024-10-30T13:44:30Z</dcterms:created>
  <dcterms:modified xsi:type="dcterms:W3CDTF">2025-06-14T10:11:47Z</dcterms:modified>
</cp:coreProperties>
</file>