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4134" r:id="rId2"/>
    <p:sldId id="632" r:id="rId3"/>
    <p:sldId id="477" r:id="rId4"/>
    <p:sldId id="4143" r:id="rId5"/>
    <p:sldId id="3731" r:id="rId6"/>
    <p:sldId id="4093" r:id="rId7"/>
    <p:sldId id="568" r:id="rId8"/>
    <p:sldId id="4097" r:id="rId9"/>
    <p:sldId id="4146" r:id="rId10"/>
    <p:sldId id="4098" r:id="rId11"/>
    <p:sldId id="4127" r:id="rId12"/>
    <p:sldId id="4128" r:id="rId13"/>
    <p:sldId id="4102" r:id="rId14"/>
    <p:sldId id="4021" r:id="rId15"/>
    <p:sldId id="4144" r:id="rId16"/>
    <p:sldId id="4145" r:id="rId17"/>
    <p:sldId id="4141" r:id="rId18"/>
    <p:sldId id="4104" r:id="rId19"/>
    <p:sldId id="4142" r:id="rId20"/>
    <p:sldId id="572" r:id="rId21"/>
    <p:sldId id="668" r:id="rId22"/>
    <p:sldId id="579" r:id="rId23"/>
    <p:sldId id="4035" r:id="rId24"/>
    <p:sldId id="4136" r:id="rId25"/>
    <p:sldId id="4150" r:id="rId26"/>
    <p:sldId id="4040" r:id="rId27"/>
    <p:sldId id="4088" r:id="rId28"/>
    <p:sldId id="4105" r:id="rId29"/>
    <p:sldId id="4114" r:id="rId30"/>
    <p:sldId id="4023" r:id="rId31"/>
    <p:sldId id="4025" r:id="rId32"/>
    <p:sldId id="4117" r:id="rId33"/>
    <p:sldId id="538" r:id="rId34"/>
    <p:sldId id="4113" r:id="rId35"/>
    <p:sldId id="4071" r:id="rId36"/>
    <p:sldId id="4109" r:id="rId37"/>
    <p:sldId id="4129" r:id="rId38"/>
    <p:sldId id="4063" r:id="rId39"/>
    <p:sldId id="4130" r:id="rId40"/>
    <p:sldId id="644" r:id="rId41"/>
    <p:sldId id="611" r:id="rId42"/>
    <p:sldId id="589" r:id="rId43"/>
    <p:sldId id="4112" r:id="rId44"/>
    <p:sldId id="4131" r:id="rId45"/>
    <p:sldId id="4148" r:id="rId46"/>
    <p:sldId id="4065" r:id="rId47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E291"/>
    <a:srgbClr val="67002C"/>
    <a:srgbClr val="0000FF"/>
    <a:srgbClr val="DDEDF2"/>
    <a:srgbClr val="C00000"/>
    <a:srgbClr val="FD8E4D"/>
    <a:srgbClr val="80BE57"/>
    <a:srgbClr val="C99702"/>
    <a:srgbClr val="8B9FB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536A4-F0E7-397C-FEBB-371B6B648231}" v="52" dt="2025-06-16T02:58:33.997"/>
    <p1510:client id="{7612EB1D-93DE-3551-94DB-DBEE91C50AB7}" v="16" dt="2025-06-15T05:53:01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shi Ranjan Kumar" userId="S::rishiranjan.kumar@krmangalam.edu.in::9b496ce7-602d-4efe-bae0-9889e124700c" providerId="AD" clId="Web-{8F6ED941-36D2-5CC3-8C1B-CEC0812CC42B}"/>
    <pc:docChg chg="addSld delSld modSld">
      <pc:chgData name="Rishi Ranjan Kumar" userId="S::rishiranjan.kumar@krmangalam.edu.in::9b496ce7-602d-4efe-bae0-9889e124700c" providerId="AD" clId="Web-{8F6ED941-36D2-5CC3-8C1B-CEC0812CC42B}" dt="2025-06-12T12:27:13.268" v="61" actId="14100"/>
      <pc:docMkLst>
        <pc:docMk/>
      </pc:docMkLst>
      <pc:sldChg chg="addSp delSp del">
        <pc:chgData name="Rishi Ranjan Kumar" userId="S::rishiranjan.kumar@krmangalam.edu.in::9b496ce7-602d-4efe-bae0-9889e124700c" providerId="AD" clId="Web-{8F6ED941-36D2-5CC3-8C1B-CEC0812CC42B}" dt="2025-06-12T07:48:25.609" v="10"/>
        <pc:sldMkLst>
          <pc:docMk/>
          <pc:sldMk cId="2642105167" sldId="4103"/>
        </pc:sldMkLst>
        <pc:picChg chg="add del">
          <ac:chgData name="Rishi Ranjan Kumar" userId="S::rishiranjan.kumar@krmangalam.edu.in::9b496ce7-602d-4efe-bae0-9889e124700c" providerId="AD" clId="Web-{8F6ED941-36D2-5CC3-8C1B-CEC0812CC42B}" dt="2025-06-12T07:46:43.575" v="2"/>
          <ac:picMkLst>
            <pc:docMk/>
            <pc:sldMk cId="2642105167" sldId="4103"/>
            <ac:picMk id="10" creationId="{76973854-4F79-8786-D0B3-67915F4777D9}"/>
          </ac:picMkLst>
        </pc:picChg>
      </pc:sldChg>
      <pc:sldChg chg="modSp">
        <pc:chgData name="Rishi Ranjan Kumar" userId="S::rishiranjan.kumar@krmangalam.edu.in::9b496ce7-602d-4efe-bae0-9889e124700c" providerId="AD" clId="Web-{8F6ED941-36D2-5CC3-8C1B-CEC0812CC42B}" dt="2025-06-12T12:27:13.268" v="61" actId="14100"/>
        <pc:sldMkLst>
          <pc:docMk/>
          <pc:sldMk cId="2368660692" sldId="4145"/>
        </pc:sldMkLst>
        <pc:spChg chg="mod">
          <ac:chgData name="Rishi Ranjan Kumar" userId="S::rishiranjan.kumar@krmangalam.edu.in::9b496ce7-602d-4efe-bae0-9889e124700c" providerId="AD" clId="Web-{8F6ED941-36D2-5CC3-8C1B-CEC0812CC42B}" dt="2025-06-12T12:27:13.268" v="61" actId="14100"/>
          <ac:spMkLst>
            <pc:docMk/>
            <pc:sldMk cId="2368660692" sldId="4145"/>
            <ac:spMk id="5" creationId="{2329A0EA-6C3B-ED45-797B-A3CCD65FE431}"/>
          </ac:spMkLst>
        </pc:spChg>
      </pc:sldChg>
      <pc:sldChg chg="delSp modSp add del">
        <pc:chgData name="Rishi Ranjan Kumar" userId="S::rishiranjan.kumar@krmangalam.edu.in::9b496ce7-602d-4efe-bae0-9889e124700c" providerId="AD" clId="Web-{8F6ED941-36D2-5CC3-8C1B-CEC0812CC42B}" dt="2025-06-12T07:49:55.893" v="12"/>
        <pc:sldMkLst>
          <pc:docMk/>
          <pc:sldMk cId="2725398197" sldId="4149"/>
        </pc:sldMkLst>
        <pc:spChg chg="mod">
          <ac:chgData name="Rishi Ranjan Kumar" userId="S::rishiranjan.kumar@krmangalam.edu.in::9b496ce7-602d-4efe-bae0-9889e124700c" providerId="AD" clId="Web-{8F6ED941-36D2-5CC3-8C1B-CEC0812CC42B}" dt="2025-06-12T07:47:19.123" v="5" actId="20577"/>
          <ac:spMkLst>
            <pc:docMk/>
            <pc:sldMk cId="2725398197" sldId="4149"/>
            <ac:spMk id="7" creationId="{5DE80FCF-EB4D-4B7C-0624-CF884C9D2077}"/>
          </ac:spMkLst>
        </pc:spChg>
        <pc:graphicFrameChg chg="del">
          <ac:chgData name="Rishi Ranjan Kumar" userId="S::rishiranjan.kumar@krmangalam.edu.in::9b496ce7-602d-4efe-bae0-9889e124700c" providerId="AD" clId="Web-{8F6ED941-36D2-5CC3-8C1B-CEC0812CC42B}" dt="2025-06-12T07:47:29.717" v="6"/>
          <ac:graphicFrameMkLst>
            <pc:docMk/>
            <pc:sldMk cId="2725398197" sldId="4149"/>
            <ac:graphicFrameMk id="5" creationId="{2D20A453-7E54-4080-137D-035191D3B8D1}"/>
          </ac:graphicFrameMkLst>
        </pc:graphicFrameChg>
        <pc:graphicFrameChg chg="mod">
          <ac:chgData name="Rishi Ranjan Kumar" userId="S::rishiranjan.kumar@krmangalam.edu.in::9b496ce7-602d-4efe-bae0-9889e124700c" providerId="AD" clId="Web-{8F6ED941-36D2-5CC3-8C1B-CEC0812CC42B}" dt="2025-06-12T07:48:03.015" v="9" actId="1076"/>
          <ac:graphicFrameMkLst>
            <pc:docMk/>
            <pc:sldMk cId="2725398197" sldId="4149"/>
            <ac:graphicFrameMk id="13" creationId="{CD665F51-41F3-4719-2B24-E36E199FF4AE}"/>
          </ac:graphicFrameMkLst>
        </pc:graphicFrameChg>
      </pc:sldChg>
      <pc:sldChg chg="modSp add">
        <pc:chgData name="Rishi Ranjan Kumar" userId="S::rishiranjan.kumar@krmangalam.edu.in::9b496ce7-602d-4efe-bae0-9889e124700c" providerId="AD" clId="Web-{8F6ED941-36D2-5CC3-8C1B-CEC0812CC42B}" dt="2025-06-12T07:50:00.284" v="14" actId="20577"/>
        <pc:sldMkLst>
          <pc:docMk/>
          <pc:sldMk cId="3798294777" sldId="4150"/>
        </pc:sldMkLst>
        <pc:spChg chg="mod">
          <ac:chgData name="Rishi Ranjan Kumar" userId="S::rishiranjan.kumar@krmangalam.edu.in::9b496ce7-602d-4efe-bae0-9889e124700c" providerId="AD" clId="Web-{8F6ED941-36D2-5CC3-8C1B-CEC0812CC42B}" dt="2025-06-12T07:50:00.284" v="14" actId="20577"/>
          <ac:spMkLst>
            <pc:docMk/>
            <pc:sldMk cId="3798294777" sldId="4150"/>
            <ac:spMk id="7" creationId="{5DE80FCF-EB4D-4B7C-0624-CF884C9D2077}"/>
          </ac:spMkLst>
        </pc:spChg>
      </pc:sldChg>
    </pc:docChg>
  </pc:docChgLst>
  <pc:docChgLst>
    <pc:chgData name="DEAN SBAS" userId="S::dean.sbas@krmangalam.edu.in::dc04d7f2-8b59-4cac-8043-7100371c2591" providerId="AD" clId="Web-{7612EB1D-93DE-3551-94DB-DBEE91C50AB7}"/>
    <pc:docChg chg="modSld">
      <pc:chgData name="DEAN SBAS" userId="S::dean.sbas@krmangalam.edu.in::dc04d7f2-8b59-4cac-8043-7100371c2591" providerId="AD" clId="Web-{7612EB1D-93DE-3551-94DB-DBEE91C50AB7}" dt="2025-06-15T05:52:58.468" v="8" actId="20577"/>
      <pc:docMkLst>
        <pc:docMk/>
      </pc:docMkLst>
      <pc:sldChg chg="modSp">
        <pc:chgData name="DEAN SBAS" userId="S::dean.sbas@krmangalam.edu.in::dc04d7f2-8b59-4cac-8043-7100371c2591" providerId="AD" clId="Web-{7612EB1D-93DE-3551-94DB-DBEE91C50AB7}" dt="2025-06-15T05:52:58.468" v="8" actId="20577"/>
        <pc:sldMkLst>
          <pc:docMk/>
          <pc:sldMk cId="310390285" sldId="4131"/>
        </pc:sldMkLst>
        <pc:spChg chg="mod">
          <ac:chgData name="DEAN SBAS" userId="S::dean.sbas@krmangalam.edu.in::dc04d7f2-8b59-4cac-8043-7100371c2591" providerId="AD" clId="Web-{7612EB1D-93DE-3551-94DB-DBEE91C50AB7}" dt="2025-06-15T05:52:58.468" v="8" actId="20577"/>
          <ac:spMkLst>
            <pc:docMk/>
            <pc:sldMk cId="310390285" sldId="4131"/>
            <ac:spMk id="11" creationId="{97510461-AD49-1B79-E874-2E440F58758D}"/>
          </ac:spMkLst>
        </pc:spChg>
      </pc:sldChg>
      <pc:sldChg chg="modSp">
        <pc:chgData name="DEAN SBAS" userId="S::dean.sbas@krmangalam.edu.in::dc04d7f2-8b59-4cac-8043-7100371c2591" providerId="AD" clId="Web-{7612EB1D-93DE-3551-94DB-DBEE91C50AB7}" dt="2025-06-15T05:25:11.116" v="2" actId="20577"/>
        <pc:sldMkLst>
          <pc:docMk/>
          <pc:sldMk cId="2049199854" sldId="4144"/>
        </pc:sldMkLst>
        <pc:spChg chg="mod">
          <ac:chgData name="DEAN SBAS" userId="S::dean.sbas@krmangalam.edu.in::dc04d7f2-8b59-4cac-8043-7100371c2591" providerId="AD" clId="Web-{7612EB1D-93DE-3551-94DB-DBEE91C50AB7}" dt="2025-06-15T05:25:11.116" v="2" actId="20577"/>
          <ac:spMkLst>
            <pc:docMk/>
            <pc:sldMk cId="2049199854" sldId="4144"/>
            <ac:spMk id="15" creationId="{66387BE4-184A-8311-1988-E22AE9F85F0A}"/>
          </ac:spMkLst>
        </pc:spChg>
      </pc:sldChg>
      <pc:sldChg chg="modSp">
        <pc:chgData name="DEAN SBAS" userId="S::dean.sbas@krmangalam.edu.in::dc04d7f2-8b59-4cac-8043-7100371c2591" providerId="AD" clId="Web-{7612EB1D-93DE-3551-94DB-DBEE91C50AB7}" dt="2025-06-15T05:25:44.867" v="7" actId="20577"/>
        <pc:sldMkLst>
          <pc:docMk/>
          <pc:sldMk cId="2368660692" sldId="4145"/>
        </pc:sldMkLst>
        <pc:spChg chg="mod">
          <ac:chgData name="DEAN SBAS" userId="S::dean.sbas@krmangalam.edu.in::dc04d7f2-8b59-4cac-8043-7100371c2591" providerId="AD" clId="Web-{7612EB1D-93DE-3551-94DB-DBEE91C50AB7}" dt="2025-06-15T05:25:44.867" v="7" actId="20577"/>
          <ac:spMkLst>
            <pc:docMk/>
            <pc:sldMk cId="2368660692" sldId="4145"/>
            <ac:spMk id="5" creationId="{2329A0EA-6C3B-ED45-797B-A3CCD65FE431}"/>
          </ac:spMkLst>
        </pc:spChg>
      </pc:sldChg>
    </pc:docChg>
  </pc:docChgLst>
  <pc:docChgLst>
    <pc:chgData name="DEAN SBAS" userId="S::dean.sbas@krmangalam.edu.in::dc04d7f2-8b59-4cac-8043-7100371c2591" providerId="AD" clId="Web-{94B4712B-E67D-9203-0034-065B2FD70B15}"/>
    <pc:docChg chg="modSld">
      <pc:chgData name="DEAN SBAS" userId="S::dean.sbas@krmangalam.edu.in::dc04d7f2-8b59-4cac-8043-7100371c2591" providerId="AD" clId="Web-{94B4712B-E67D-9203-0034-065B2FD70B15}" dt="2025-06-12T07:48:27.519" v="150" actId="20577"/>
      <pc:docMkLst>
        <pc:docMk/>
      </pc:docMkLst>
      <pc:sldChg chg="modSp">
        <pc:chgData name="DEAN SBAS" userId="S::dean.sbas@krmangalam.edu.in::dc04d7f2-8b59-4cac-8043-7100371c2591" providerId="AD" clId="Web-{94B4712B-E67D-9203-0034-065B2FD70B15}" dt="2025-06-12T06:43:48.748" v="94" actId="20577"/>
        <pc:sldMkLst>
          <pc:docMk/>
          <pc:sldMk cId="961558594" sldId="538"/>
        </pc:sldMkLst>
        <pc:spChg chg="mod">
          <ac:chgData name="DEAN SBAS" userId="S::dean.sbas@krmangalam.edu.in::dc04d7f2-8b59-4cac-8043-7100371c2591" providerId="AD" clId="Web-{94B4712B-E67D-9203-0034-065B2FD70B15}" dt="2025-06-12T06:43:48.748" v="94" actId="20577"/>
          <ac:spMkLst>
            <pc:docMk/>
            <pc:sldMk cId="961558594" sldId="538"/>
            <ac:spMk id="4" creationId="{658A05F5-25CD-90F3-24D3-DEFF66D9EFA5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3:44:42.249" v="88" actId="20577"/>
        <pc:sldMkLst>
          <pc:docMk/>
          <pc:sldMk cId="3130163134" sldId="589"/>
        </pc:sldMkLst>
        <pc:spChg chg="mod">
          <ac:chgData name="DEAN SBAS" userId="S::dean.sbas@krmangalam.edu.in::dc04d7f2-8b59-4cac-8043-7100371c2591" providerId="AD" clId="Web-{94B4712B-E67D-9203-0034-065B2FD70B15}" dt="2025-06-12T03:44:42.249" v="88" actId="20577"/>
          <ac:spMkLst>
            <pc:docMk/>
            <pc:sldMk cId="3130163134" sldId="589"/>
            <ac:spMk id="4" creationId="{8EE76C7B-AEFA-6B43-EE1B-D189878B8AA2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3:33:04.916" v="16" actId="20577"/>
        <pc:sldMkLst>
          <pc:docMk/>
          <pc:sldMk cId="1233123376" sldId="4025"/>
        </pc:sldMkLst>
        <pc:spChg chg="mod">
          <ac:chgData name="DEAN SBAS" userId="S::dean.sbas@krmangalam.edu.in::dc04d7f2-8b59-4cac-8043-7100371c2591" providerId="AD" clId="Web-{94B4712B-E67D-9203-0034-065B2FD70B15}" dt="2025-06-12T03:33:04.916" v="16" actId="20577"/>
          <ac:spMkLst>
            <pc:docMk/>
            <pc:sldMk cId="1233123376" sldId="4025"/>
            <ac:spMk id="2" creationId="{DABA6246-32C8-CF69-BF10-F05AE034D2A1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7:08:17.237" v="100" actId="20577"/>
        <pc:sldMkLst>
          <pc:docMk/>
          <pc:sldMk cId="337377124" sldId="4104"/>
        </pc:sldMkLst>
        <pc:spChg chg="mod">
          <ac:chgData name="DEAN SBAS" userId="S::dean.sbas@krmangalam.edu.in::dc04d7f2-8b59-4cac-8043-7100371c2591" providerId="AD" clId="Web-{94B4712B-E67D-9203-0034-065B2FD70B15}" dt="2025-06-12T07:08:17.237" v="100" actId="20577"/>
          <ac:spMkLst>
            <pc:docMk/>
            <pc:sldMk cId="337377124" sldId="4104"/>
            <ac:spMk id="11" creationId="{68274C4A-6E11-4B7D-DB77-F0744BA68E08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3:44:33.311" v="87" actId="20577"/>
        <pc:sldMkLst>
          <pc:docMk/>
          <pc:sldMk cId="249350339" sldId="4112"/>
        </pc:sldMkLst>
        <pc:spChg chg="mod">
          <ac:chgData name="DEAN SBAS" userId="S::dean.sbas@krmangalam.edu.in::dc04d7f2-8b59-4cac-8043-7100371c2591" providerId="AD" clId="Web-{94B4712B-E67D-9203-0034-065B2FD70B15}" dt="2025-06-12T03:44:33.311" v="87" actId="20577"/>
          <ac:spMkLst>
            <pc:docMk/>
            <pc:sldMk cId="249350339" sldId="4112"/>
            <ac:spMk id="19" creationId="{285BC678-9531-03A9-410C-9FE371491229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7:48:27.519" v="150" actId="20577"/>
        <pc:sldMkLst>
          <pc:docMk/>
          <pc:sldMk cId="310390285" sldId="4131"/>
        </pc:sldMkLst>
        <pc:spChg chg="mod">
          <ac:chgData name="DEAN SBAS" userId="S::dean.sbas@krmangalam.edu.in::dc04d7f2-8b59-4cac-8043-7100371c2591" providerId="AD" clId="Web-{94B4712B-E67D-9203-0034-065B2FD70B15}" dt="2025-06-12T07:46:24.266" v="131" actId="14100"/>
          <ac:spMkLst>
            <pc:docMk/>
            <pc:sldMk cId="310390285" sldId="4131"/>
            <ac:spMk id="9" creationId="{0004BDD8-E4F0-668E-944C-43BF90A06BE4}"/>
          </ac:spMkLst>
        </pc:spChg>
        <pc:spChg chg="mod">
          <ac:chgData name="DEAN SBAS" userId="S::dean.sbas@krmangalam.edu.in::dc04d7f2-8b59-4cac-8043-7100371c2591" providerId="AD" clId="Web-{94B4712B-E67D-9203-0034-065B2FD70B15}" dt="2025-06-12T03:34:51.076" v="28" actId="20577"/>
          <ac:spMkLst>
            <pc:docMk/>
            <pc:sldMk cId="310390285" sldId="4131"/>
            <ac:spMk id="11" creationId="{97510461-AD49-1B79-E874-2E440F58758D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7:20.517" v="141" actId="14100"/>
          <ac:spMkLst>
            <pc:docMk/>
            <pc:sldMk cId="310390285" sldId="4131"/>
            <ac:spMk id="15" creationId="{AB5863A3-C225-9C5D-4597-697CD237F863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8:27.519" v="150" actId="20577"/>
          <ac:spMkLst>
            <pc:docMk/>
            <pc:sldMk cId="310390285" sldId="4131"/>
            <ac:spMk id="17" creationId="{7E06D89E-9643-5A2D-DE01-26233DE39949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7:53.847" v="149" actId="14100"/>
          <ac:spMkLst>
            <pc:docMk/>
            <pc:sldMk cId="310390285" sldId="4131"/>
            <ac:spMk id="18" creationId="{5DE7317B-609C-C7B7-1654-6050EF2FF400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7:37.049" v="145" actId="14100"/>
          <ac:spMkLst>
            <pc:docMk/>
            <pc:sldMk cId="310390285" sldId="4131"/>
            <ac:spMk id="19" creationId="{F2F1D60F-F5EC-8260-080D-50CBDC12072C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7:30.346" v="143" actId="14100"/>
          <ac:spMkLst>
            <pc:docMk/>
            <pc:sldMk cId="310390285" sldId="4131"/>
            <ac:spMk id="20" creationId="{6715A82C-4FB4-2898-9B06-6896595E8EA4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7:08.376" v="139" actId="14100"/>
          <ac:spMkLst>
            <pc:docMk/>
            <pc:sldMk cId="310390285" sldId="4131"/>
            <ac:spMk id="21" creationId="{735B74C2-9BD6-88A5-C7D1-723456D0E94A}"/>
          </ac:spMkLst>
        </pc:spChg>
        <pc:spChg chg="mod">
          <ac:chgData name="DEAN SBAS" userId="S::dean.sbas@krmangalam.edu.in::dc04d7f2-8b59-4cac-8043-7100371c2591" providerId="AD" clId="Web-{94B4712B-E67D-9203-0034-065B2FD70B15}" dt="2025-06-12T07:47:44.471" v="147" actId="14100"/>
          <ac:spMkLst>
            <pc:docMk/>
            <pc:sldMk cId="310390285" sldId="4131"/>
            <ac:spMk id="23" creationId="{F3631CE7-8ABE-9B5C-CFF0-86D193EC7AE5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7:33:31.085" v="112" actId="20577"/>
        <pc:sldMkLst>
          <pc:docMk/>
          <pc:sldMk cId="1239821223" sldId="4136"/>
        </pc:sldMkLst>
        <pc:graphicFrameChg chg="modGraphic">
          <ac:chgData name="DEAN SBAS" userId="S::dean.sbas@krmangalam.edu.in::dc04d7f2-8b59-4cac-8043-7100371c2591" providerId="AD" clId="Web-{94B4712B-E67D-9203-0034-065B2FD70B15}" dt="2025-06-12T07:33:31.085" v="112" actId="20577"/>
          <ac:graphicFrameMkLst>
            <pc:docMk/>
            <pc:sldMk cId="1239821223" sldId="4136"/>
            <ac:graphicFrameMk id="3" creationId="{9A2B2FB4-35BF-AFF5-9CBB-24B27F31A1A7}"/>
          </ac:graphicFrameMkLst>
        </pc:graphicFrameChg>
      </pc:sldChg>
      <pc:sldChg chg="modSp">
        <pc:chgData name="DEAN SBAS" userId="S::dean.sbas@krmangalam.edu.in::dc04d7f2-8b59-4cac-8043-7100371c2591" providerId="AD" clId="Web-{94B4712B-E67D-9203-0034-065B2FD70B15}" dt="2025-06-12T07:16:43.284" v="101" actId="20577"/>
        <pc:sldMkLst>
          <pc:docMk/>
          <pc:sldMk cId="3668619094" sldId="4143"/>
        </pc:sldMkLst>
        <pc:spChg chg="mod">
          <ac:chgData name="DEAN SBAS" userId="S::dean.sbas@krmangalam.edu.in::dc04d7f2-8b59-4cac-8043-7100371c2591" providerId="AD" clId="Web-{94B4712B-E67D-9203-0034-065B2FD70B15}" dt="2025-06-12T07:16:43.284" v="101" actId="20577"/>
          <ac:spMkLst>
            <pc:docMk/>
            <pc:sldMk cId="3668619094" sldId="4143"/>
            <ac:spMk id="11" creationId="{17A27240-0169-764A-7AB6-99FDF8EFD1C8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3:29:18.128" v="1" actId="20577"/>
        <pc:sldMkLst>
          <pc:docMk/>
          <pc:sldMk cId="2049199854" sldId="4144"/>
        </pc:sldMkLst>
        <pc:spChg chg="mod">
          <ac:chgData name="DEAN SBAS" userId="S::dean.sbas@krmangalam.edu.in::dc04d7f2-8b59-4cac-8043-7100371c2591" providerId="AD" clId="Web-{94B4712B-E67D-9203-0034-065B2FD70B15}" dt="2025-06-12T03:29:18.128" v="1" actId="20577"/>
          <ac:spMkLst>
            <pc:docMk/>
            <pc:sldMk cId="2049199854" sldId="4144"/>
            <ac:spMk id="15" creationId="{66387BE4-184A-8311-1988-E22AE9F85F0A}"/>
          </ac:spMkLst>
        </pc:spChg>
      </pc:sldChg>
      <pc:sldChg chg="modSp">
        <pc:chgData name="DEAN SBAS" userId="S::dean.sbas@krmangalam.edu.in::dc04d7f2-8b59-4cac-8043-7100371c2591" providerId="AD" clId="Web-{94B4712B-E67D-9203-0034-065B2FD70B15}" dt="2025-06-12T03:38:36.285" v="85" actId="20577"/>
        <pc:sldMkLst>
          <pc:docMk/>
          <pc:sldMk cId="390334367" sldId="4148"/>
        </pc:sldMkLst>
        <pc:spChg chg="mod">
          <ac:chgData name="DEAN SBAS" userId="S::dean.sbas@krmangalam.edu.in::dc04d7f2-8b59-4cac-8043-7100371c2591" providerId="AD" clId="Web-{94B4712B-E67D-9203-0034-065B2FD70B15}" dt="2025-06-12T03:38:36.285" v="85" actId="20577"/>
          <ac:spMkLst>
            <pc:docMk/>
            <pc:sldMk cId="390334367" sldId="4148"/>
            <ac:spMk id="15" creationId="{5CD60F5F-58CC-F578-282A-B843D4754192}"/>
          </ac:spMkLst>
        </pc:spChg>
        <pc:spChg chg="mod">
          <ac:chgData name="DEAN SBAS" userId="S::dean.sbas@krmangalam.edu.in::dc04d7f2-8b59-4cac-8043-7100371c2591" providerId="AD" clId="Web-{94B4712B-E67D-9203-0034-065B2FD70B15}" dt="2025-06-12T03:38:05.534" v="78" actId="20577"/>
          <ac:spMkLst>
            <pc:docMk/>
            <pc:sldMk cId="390334367" sldId="4148"/>
            <ac:spMk id="23" creationId="{D7E35782-8FA5-B6DF-71DE-2074B16B6685}"/>
          </ac:spMkLst>
        </pc:spChg>
      </pc:sldChg>
    </pc:docChg>
  </pc:docChgLst>
  <pc:docChgLst>
    <pc:chgData name="Rishi Ranjan Kumar" userId="9b496ce7-602d-4efe-bae0-9889e124700c" providerId="ADAL" clId="{3B120B5C-C9B2-4F6D-B12A-78886D5C2DF7}"/>
    <pc:docChg chg="modSld">
      <pc:chgData name="Rishi Ranjan Kumar" userId="9b496ce7-602d-4efe-bae0-9889e124700c" providerId="ADAL" clId="{3B120B5C-C9B2-4F6D-B12A-78886D5C2DF7}" dt="2025-06-12T07:36:56.915" v="2" actId="166"/>
      <pc:docMkLst>
        <pc:docMk/>
      </pc:docMkLst>
      <pc:sldChg chg="modSp mod">
        <pc:chgData name="Rishi Ranjan Kumar" userId="9b496ce7-602d-4efe-bae0-9889e124700c" providerId="ADAL" clId="{3B120B5C-C9B2-4F6D-B12A-78886D5C2DF7}" dt="2025-06-12T07:36:56.915" v="2" actId="166"/>
        <pc:sldMkLst>
          <pc:docMk/>
          <pc:sldMk cId="2642105167" sldId="4103"/>
        </pc:sldMkLst>
        <pc:picChg chg="mod ord">
          <ac:chgData name="Rishi Ranjan Kumar" userId="9b496ce7-602d-4efe-bae0-9889e124700c" providerId="ADAL" clId="{3B120B5C-C9B2-4F6D-B12A-78886D5C2DF7}" dt="2025-06-12T07:36:56.915" v="2" actId="166"/>
          <ac:picMkLst>
            <pc:docMk/>
            <pc:sldMk cId="2642105167" sldId="4103"/>
            <ac:picMk id="10" creationId="{76973854-4F79-8786-D0B3-67915F4777D9}"/>
          </ac:picMkLst>
        </pc:picChg>
      </pc:sldChg>
    </pc:docChg>
  </pc:docChgLst>
  <pc:docChgLst>
    <pc:chgData name="DEAN SBAS" userId="S::dean.sbas@krmangalam.edu.in::dc04d7f2-8b59-4cac-8043-7100371c2591" providerId="AD" clId="Web-{078536A4-F0E7-397C-FEBB-371B6B648231}"/>
    <pc:docChg chg="modSld">
      <pc:chgData name="DEAN SBAS" userId="S::dean.sbas@krmangalam.edu.in::dc04d7f2-8b59-4cac-8043-7100371c2591" providerId="AD" clId="Web-{078536A4-F0E7-397C-FEBB-371B6B648231}" dt="2025-06-16T02:58:33.403" v="23" actId="20577"/>
      <pc:docMkLst>
        <pc:docMk/>
      </pc:docMkLst>
      <pc:sldChg chg="modSp">
        <pc:chgData name="DEAN SBAS" userId="S::dean.sbas@krmangalam.edu.in::dc04d7f2-8b59-4cac-8043-7100371c2591" providerId="AD" clId="Web-{078536A4-F0E7-397C-FEBB-371B6B648231}" dt="2025-06-16T02:58:33.403" v="23" actId="20577"/>
        <pc:sldMkLst>
          <pc:docMk/>
          <pc:sldMk cId="3231228703" sldId="4113"/>
        </pc:sldMkLst>
        <pc:spChg chg="mod">
          <ac:chgData name="DEAN SBAS" userId="S::dean.sbas@krmangalam.edu.in::dc04d7f2-8b59-4cac-8043-7100371c2591" providerId="AD" clId="Web-{078536A4-F0E7-397C-FEBB-371B6B648231}" dt="2025-06-16T02:58:33.403" v="23" actId="20577"/>
          <ac:spMkLst>
            <pc:docMk/>
            <pc:sldMk cId="3231228703" sldId="4113"/>
            <ac:spMk id="9" creationId="{3849BDCD-F1A3-03DC-7B04-82101DEF327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36_E26560F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36_E26560F9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Placement%</c:v>
                </c:pt>
              </c:strCache>
            </c:strRef>
          </c:tx>
          <c:spPr>
            <a:ln w="5715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57150">
                <a:solidFill>
                  <a:srgbClr val="0000FF"/>
                </a:solidFill>
                <a:round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78.569999999999993</c:v>
                </c:pt>
                <c:pt idx="1">
                  <c:v>50</c:v>
                </c:pt>
                <c:pt idx="2">
                  <c:v>48.38</c:v>
                </c:pt>
                <c:pt idx="3">
                  <c:v>52.94</c:v>
                </c:pt>
                <c:pt idx="4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DF-4322-B484-161346D2C8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Higher Education%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57150">
                <a:solidFill>
                  <a:srgbClr val="FF0000"/>
                </a:solidFill>
                <a:round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17.850000000000001</c:v>
                </c:pt>
                <c:pt idx="1">
                  <c:v>34.61</c:v>
                </c:pt>
                <c:pt idx="2">
                  <c:v>35.479999999999997</c:v>
                </c:pt>
                <c:pt idx="3">
                  <c:v>35.29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DF-4322-B484-161346D2C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8660415"/>
        <c:axId val="1496335696"/>
      </c:lineChart>
      <c:catAx>
        <c:axId val="17386604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6335696"/>
        <c:crosses val="autoZero"/>
        <c:auto val="1"/>
        <c:lblAlgn val="ctr"/>
        <c:lblOffset val="100"/>
        <c:noMultiLvlLbl val="0"/>
      </c:catAx>
      <c:valAx>
        <c:axId val="149633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86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Scholarship and Freeship %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7030A0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91.89</c:v>
                </c:pt>
                <c:pt idx="2">
                  <c:v>98.24</c:v>
                </c:pt>
                <c:pt idx="3">
                  <c:v>94.25</c:v>
                </c:pt>
                <c:pt idx="4">
                  <c:v>93.93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88-4B51-A365-C92D44D0B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2031840"/>
        <c:axId val="1232026560"/>
      </c:lineChart>
      <c:catAx>
        <c:axId val="123203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026560"/>
        <c:crosses val="autoZero"/>
        <c:auto val="1"/>
        <c:lblAlgn val="ctr"/>
        <c:lblOffset val="100"/>
        <c:noMultiLvlLbl val="0"/>
      </c:catAx>
      <c:valAx>
        <c:axId val="1232026560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03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DA7D3-618A-498C-806D-69786B438475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45972F17-6ED1-45C9-9190-36AC75D5A800}">
      <dgm:prSet phldrT="[Text]" custT="1"/>
      <dgm:spPr/>
      <dgm:t>
        <a:bodyPr/>
        <a:lstStyle/>
        <a:p>
          <a:pPr algn="ctr" rtl="0"/>
          <a:r>
            <a:rPr lang="en-GB" sz="1200" b="1">
              <a:solidFill>
                <a:schemeClr val="bg1"/>
              </a:solidFill>
              <a:latin typeface="Arial"/>
              <a:cs typeface="Arial"/>
            </a:rPr>
            <a:t>B. Sc (H) Chemistry</a:t>
          </a:r>
        </a:p>
      </dgm:t>
    </dgm:pt>
    <dgm:pt modelId="{E24F4232-3CC2-48D3-A0D9-CC008FBD9AD2}" type="parTrans" cxnId="{8134E83B-5948-4C9A-B652-EF5F23BAF841}">
      <dgm:prSet/>
      <dgm:spPr/>
      <dgm:t>
        <a:bodyPr/>
        <a:lstStyle/>
        <a:p>
          <a:endParaRPr lang="en-IN"/>
        </a:p>
      </dgm:t>
    </dgm:pt>
    <dgm:pt modelId="{D8B9EC4C-64FC-48A6-8063-7878DBCE1098}" type="sibTrans" cxnId="{8134E83B-5948-4C9A-B652-EF5F23BAF841}">
      <dgm:prSet/>
      <dgm:spPr/>
      <dgm:t>
        <a:bodyPr/>
        <a:lstStyle/>
        <a:p>
          <a:endParaRPr lang="en-IN"/>
        </a:p>
      </dgm:t>
    </dgm:pt>
    <dgm:pt modelId="{FF3D89CC-3C3B-4DF8-A8E9-94BB1790A508}">
      <dgm:prSet phldrT="[Text]" custT="1"/>
      <dgm:spPr/>
      <dgm:t>
        <a:bodyPr/>
        <a:lstStyle/>
        <a:p>
          <a:pPr algn="ctr" rtl="0"/>
          <a:r>
            <a:rPr lang="en-GB" sz="1200" b="1">
              <a:solidFill>
                <a:schemeClr val="bg1"/>
              </a:solidFill>
              <a:latin typeface="Arial"/>
              <a:cs typeface="Arial"/>
            </a:rPr>
            <a:t>B.Sc. (H) Physics</a:t>
          </a:r>
        </a:p>
      </dgm:t>
    </dgm:pt>
    <dgm:pt modelId="{2DD2DFA3-FDE3-4607-842B-111DFAF48A14}" type="parTrans" cxnId="{37063665-2CF7-4CA1-B8F2-61E47F7E4C0F}">
      <dgm:prSet/>
      <dgm:spPr/>
      <dgm:t>
        <a:bodyPr/>
        <a:lstStyle/>
        <a:p>
          <a:endParaRPr lang="en-IN"/>
        </a:p>
      </dgm:t>
    </dgm:pt>
    <dgm:pt modelId="{01F275C0-B6F2-44F8-9759-63AB9D684074}" type="sibTrans" cxnId="{37063665-2CF7-4CA1-B8F2-61E47F7E4C0F}">
      <dgm:prSet/>
      <dgm:spPr/>
      <dgm:t>
        <a:bodyPr/>
        <a:lstStyle/>
        <a:p>
          <a:endParaRPr lang="en-IN"/>
        </a:p>
      </dgm:t>
    </dgm:pt>
    <dgm:pt modelId="{7EC41B3F-2458-40E8-98AF-61178D323866}">
      <dgm:prSet phldrT="[Text]" custT="1"/>
      <dgm:spPr/>
      <dgm:t>
        <a:bodyPr/>
        <a:lstStyle/>
        <a:p>
          <a:pPr rtl="0"/>
          <a:r>
            <a:rPr lang="en-GB" sz="900" b="1">
              <a:solidFill>
                <a:schemeClr val="bg1"/>
              </a:solidFill>
              <a:latin typeface="Arial"/>
              <a:cs typeface="Arial"/>
            </a:rPr>
            <a:t>B.Sc. (H) Mathematics</a:t>
          </a:r>
        </a:p>
        <a:p>
          <a:pPr rtl="0"/>
          <a:r>
            <a:rPr lang="en-GB" sz="900" b="1">
              <a:solidFill>
                <a:schemeClr val="bg1"/>
              </a:solidFill>
              <a:latin typeface="Arial"/>
              <a:cs typeface="Arial"/>
            </a:rPr>
            <a:t>M. Sc Mathematics</a:t>
          </a:r>
        </a:p>
        <a:p>
          <a:pPr rtl="0"/>
          <a:r>
            <a:rPr lang="en-GB" sz="900" b="1">
              <a:solidFill>
                <a:schemeClr val="bg1"/>
              </a:solidFill>
              <a:latin typeface="Arial"/>
              <a:cs typeface="Arial"/>
            </a:rPr>
            <a:t>M. Sc Physics</a:t>
          </a:r>
        </a:p>
      </dgm:t>
    </dgm:pt>
    <dgm:pt modelId="{1042F43F-2DD7-4F9A-A65C-E7967B39475F}" type="parTrans" cxnId="{CEFD0C24-E1C0-4DB6-82C4-0D5BDB20CE86}">
      <dgm:prSet/>
      <dgm:spPr/>
      <dgm:t>
        <a:bodyPr/>
        <a:lstStyle/>
        <a:p>
          <a:endParaRPr lang="en-IN"/>
        </a:p>
      </dgm:t>
    </dgm:pt>
    <dgm:pt modelId="{385F4531-6D97-4BED-99ED-FB5E7A064816}" type="sibTrans" cxnId="{CEFD0C24-E1C0-4DB6-82C4-0D5BDB20CE86}">
      <dgm:prSet/>
      <dgm:spPr/>
      <dgm:t>
        <a:bodyPr/>
        <a:lstStyle/>
        <a:p>
          <a:endParaRPr lang="en-IN"/>
        </a:p>
      </dgm:t>
    </dgm:pt>
    <dgm:pt modelId="{E5689605-65E4-4B06-8DA1-CAA0C282E9E4}">
      <dgm:prSet phldrT="[Text]" custT="1"/>
      <dgm:spPr/>
      <dgm:t>
        <a:bodyPr/>
        <a:lstStyle/>
        <a:p>
          <a:pPr algn="ctr" rtl="0"/>
          <a:r>
            <a:rPr lang="en-GB" sz="1100" b="1">
              <a:solidFill>
                <a:schemeClr val="bg1"/>
              </a:solidFill>
              <a:latin typeface="Arial"/>
              <a:cs typeface="Arial"/>
            </a:rPr>
            <a:t>B. Sc. (H) Forensic Science</a:t>
          </a:r>
        </a:p>
      </dgm:t>
    </dgm:pt>
    <dgm:pt modelId="{B1647CF6-84A8-4D3A-8B7F-6C2EC34F2031}" type="parTrans" cxnId="{27342CDE-4C13-4D2D-B6A6-0F1E1F7DF315}">
      <dgm:prSet/>
      <dgm:spPr/>
      <dgm:t>
        <a:bodyPr/>
        <a:lstStyle/>
        <a:p>
          <a:endParaRPr lang="en-IN"/>
        </a:p>
      </dgm:t>
    </dgm:pt>
    <dgm:pt modelId="{D58B2FE1-51F1-4610-9725-9CDD489F60FE}" type="sibTrans" cxnId="{27342CDE-4C13-4D2D-B6A6-0F1E1F7DF315}">
      <dgm:prSet/>
      <dgm:spPr/>
      <dgm:t>
        <a:bodyPr/>
        <a:lstStyle/>
        <a:p>
          <a:endParaRPr lang="en-IN"/>
        </a:p>
      </dgm:t>
    </dgm:pt>
    <dgm:pt modelId="{9DF473C0-3D22-4433-802C-B0C20928AE23}">
      <dgm:prSet phldrT="[Text]" custT="1"/>
      <dgm:spPr/>
      <dgm:t>
        <a:bodyPr/>
        <a:lstStyle/>
        <a:p>
          <a:r>
            <a:rPr lang="en-GB" sz="1100" b="1">
              <a:solidFill>
                <a:schemeClr val="bg1"/>
              </a:solidFill>
              <a:latin typeface="Arial"/>
              <a:cs typeface="Arial"/>
            </a:rPr>
            <a:t>NEP Implementation</a:t>
          </a:r>
        </a:p>
      </dgm:t>
    </dgm:pt>
    <dgm:pt modelId="{388B7050-6239-4AC5-9E55-0509BF18620F}" type="parTrans" cxnId="{E25AF6D4-E392-4CDA-A0E3-944794D79796}">
      <dgm:prSet/>
      <dgm:spPr/>
      <dgm:t>
        <a:bodyPr/>
        <a:lstStyle/>
        <a:p>
          <a:endParaRPr lang="en-IN"/>
        </a:p>
      </dgm:t>
    </dgm:pt>
    <dgm:pt modelId="{785E2E60-C28A-43AE-AFE2-A7D91D568DCD}" type="sibTrans" cxnId="{E25AF6D4-E392-4CDA-A0E3-944794D79796}">
      <dgm:prSet/>
      <dgm:spPr/>
      <dgm:t>
        <a:bodyPr/>
        <a:lstStyle/>
        <a:p>
          <a:endParaRPr lang="en-IN"/>
        </a:p>
      </dgm:t>
    </dgm:pt>
    <dgm:pt modelId="{B1FB8A23-ECD1-4D05-8DE4-20CC5F027181}">
      <dgm:prSet phldr="0" custT="1"/>
      <dgm:spPr/>
      <dgm:t>
        <a:bodyPr/>
        <a:lstStyle/>
        <a:p>
          <a:r>
            <a:rPr lang="en-US" sz="900" b="1">
              <a:solidFill>
                <a:schemeClr val="bg1"/>
              </a:solidFill>
            </a:rPr>
            <a:t>M. Sc Forensic Science</a:t>
          </a:r>
        </a:p>
        <a:p>
          <a:r>
            <a:rPr lang="en-US" sz="900" b="1">
              <a:solidFill>
                <a:schemeClr val="bg1"/>
              </a:solidFill>
            </a:rPr>
            <a:t>Integrated B. Sc/</a:t>
          </a:r>
        </a:p>
        <a:p>
          <a:r>
            <a:rPr lang="en-US" sz="900" b="1">
              <a:solidFill>
                <a:schemeClr val="bg1"/>
              </a:solidFill>
            </a:rPr>
            <a:t>M. Sc Forensic Science</a:t>
          </a:r>
        </a:p>
      </dgm:t>
    </dgm:pt>
    <dgm:pt modelId="{8F5403E9-FF1F-486E-B0AF-A607156DD30F}" type="parTrans" cxnId="{198837F1-AE48-4951-9963-C1E75F88626D}">
      <dgm:prSet/>
      <dgm:spPr/>
      <dgm:t>
        <a:bodyPr/>
        <a:lstStyle/>
        <a:p>
          <a:endParaRPr lang="en-IN"/>
        </a:p>
      </dgm:t>
    </dgm:pt>
    <dgm:pt modelId="{5CD61ABC-DEE8-41B9-B2C7-917E5DE89260}" type="sibTrans" cxnId="{198837F1-AE48-4951-9963-C1E75F88626D}">
      <dgm:prSet/>
      <dgm:spPr/>
      <dgm:t>
        <a:bodyPr/>
        <a:lstStyle/>
        <a:p>
          <a:endParaRPr lang="en-IN"/>
        </a:p>
      </dgm:t>
    </dgm:pt>
    <dgm:pt modelId="{AB3CC141-3FEA-4730-A691-68845479B71D}">
      <dgm:prSet phldrT="[Text]" custT="1"/>
      <dgm:spPr/>
      <dgm:t>
        <a:bodyPr/>
        <a:lstStyle/>
        <a:p>
          <a:pPr rtl="0"/>
          <a:r>
            <a:rPr lang="en-GB" sz="1100" b="1">
              <a:solidFill>
                <a:schemeClr val="bg1"/>
              </a:solidFill>
              <a:latin typeface="Arial"/>
              <a:cs typeface="Arial"/>
            </a:rPr>
            <a:t>M. Sc. Chemistry</a:t>
          </a:r>
        </a:p>
      </dgm:t>
    </dgm:pt>
    <dgm:pt modelId="{7AC85D2A-6AA8-4A36-A602-91653E90749F}" type="parTrans" cxnId="{DE3A4F11-285B-47C4-9FF6-5767202D4A1A}">
      <dgm:prSet/>
      <dgm:spPr/>
      <dgm:t>
        <a:bodyPr/>
        <a:lstStyle/>
        <a:p>
          <a:endParaRPr lang="en-US"/>
        </a:p>
      </dgm:t>
    </dgm:pt>
    <dgm:pt modelId="{79C6311C-FE45-43E6-A272-2E05D6B9EEFE}" type="sibTrans" cxnId="{DE3A4F11-285B-47C4-9FF6-5767202D4A1A}">
      <dgm:prSet/>
      <dgm:spPr/>
      <dgm:t>
        <a:bodyPr/>
        <a:lstStyle/>
        <a:p>
          <a:endParaRPr lang="en-US"/>
        </a:p>
      </dgm:t>
    </dgm:pt>
    <dgm:pt modelId="{BAF021EA-039D-4F4D-8903-FD7A1282F438}" type="pres">
      <dgm:prSet presAssocID="{E8FDA7D3-618A-498C-806D-69786B438475}" presName="Name0" presStyleCnt="0">
        <dgm:presLayoutVars>
          <dgm:dir/>
          <dgm:animLvl val="lvl"/>
          <dgm:resizeHandles val="exact"/>
        </dgm:presLayoutVars>
      </dgm:prSet>
      <dgm:spPr/>
    </dgm:pt>
    <dgm:pt modelId="{360CF23C-E6C3-44EF-9908-24886BADCD52}" type="pres">
      <dgm:prSet presAssocID="{45972F17-6ED1-45C9-9190-36AC75D5A800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740478A6-7D2F-40BE-A6F0-94DECAE74208}" type="pres">
      <dgm:prSet presAssocID="{D8B9EC4C-64FC-48A6-8063-7878DBCE1098}" presName="parTxOnlySpace" presStyleCnt="0"/>
      <dgm:spPr/>
    </dgm:pt>
    <dgm:pt modelId="{2C68CA86-B6DB-4349-A58F-1A382169D670}" type="pres">
      <dgm:prSet presAssocID="{FF3D89CC-3C3B-4DF8-A8E9-94BB1790A508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C685F71-C15E-46C9-8AEF-8CC891EB5216}" type="pres">
      <dgm:prSet presAssocID="{01F275C0-B6F2-44F8-9759-63AB9D684074}" presName="parTxOnlySpace" presStyleCnt="0"/>
      <dgm:spPr/>
    </dgm:pt>
    <dgm:pt modelId="{EED591BD-78AE-495B-AAC2-D57C883CBB5D}" type="pres">
      <dgm:prSet presAssocID="{7EC41B3F-2458-40E8-98AF-61178D323866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E1FAC82-5F39-42C7-AC7D-B87193998A90}" type="pres">
      <dgm:prSet presAssocID="{385F4531-6D97-4BED-99ED-FB5E7A064816}" presName="parTxOnlySpace" presStyleCnt="0"/>
      <dgm:spPr/>
    </dgm:pt>
    <dgm:pt modelId="{95B15700-BACB-4C76-B1E7-BF4439045076}" type="pres">
      <dgm:prSet presAssocID="{AB3CC141-3FEA-4730-A691-68845479B71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0C2E007-C16C-4F1C-B2AF-C5DE93208F74}" type="pres">
      <dgm:prSet presAssocID="{79C6311C-FE45-43E6-A272-2E05D6B9EEFE}" presName="parTxOnlySpace" presStyleCnt="0"/>
      <dgm:spPr/>
    </dgm:pt>
    <dgm:pt modelId="{CB55CAD3-0A2E-4C15-9E0D-0025E8001C95}" type="pres">
      <dgm:prSet presAssocID="{E5689605-65E4-4B06-8DA1-CAA0C282E9E4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C4B8006B-3984-490F-9FBE-DA08285B36CF}" type="pres">
      <dgm:prSet presAssocID="{D58B2FE1-51F1-4610-9725-9CDD489F60FE}" presName="parTxOnlySpace" presStyleCnt="0"/>
      <dgm:spPr/>
    </dgm:pt>
    <dgm:pt modelId="{1BAB73F3-1616-4E82-B372-36D4C6EADCB9}" type="pres">
      <dgm:prSet presAssocID="{9DF473C0-3D22-4433-802C-B0C20928AE23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FE8F54E0-0E3E-460A-B69B-D737E757EA0D}" type="pres">
      <dgm:prSet presAssocID="{785E2E60-C28A-43AE-AFE2-A7D91D568DCD}" presName="parTxOnlySpace" presStyleCnt="0"/>
      <dgm:spPr/>
    </dgm:pt>
    <dgm:pt modelId="{AABFED89-F72A-45EF-84DD-0AF0D29FFC91}" type="pres">
      <dgm:prSet presAssocID="{B1FB8A23-ECD1-4D05-8DE4-20CC5F02718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DE3A4F11-285B-47C4-9FF6-5767202D4A1A}" srcId="{E8FDA7D3-618A-498C-806D-69786B438475}" destId="{AB3CC141-3FEA-4730-A691-68845479B71D}" srcOrd="3" destOrd="0" parTransId="{7AC85D2A-6AA8-4A36-A602-91653E90749F}" sibTransId="{79C6311C-FE45-43E6-A272-2E05D6B9EEFE}"/>
    <dgm:cxn modelId="{CEFD0C24-E1C0-4DB6-82C4-0D5BDB20CE86}" srcId="{E8FDA7D3-618A-498C-806D-69786B438475}" destId="{7EC41B3F-2458-40E8-98AF-61178D323866}" srcOrd="2" destOrd="0" parTransId="{1042F43F-2DD7-4F9A-A65C-E7967B39475F}" sibTransId="{385F4531-6D97-4BED-99ED-FB5E7A064816}"/>
    <dgm:cxn modelId="{0BA2F12D-10E8-46F6-9803-9CC3F995656E}" type="presOf" srcId="{45972F17-6ED1-45C9-9190-36AC75D5A800}" destId="{360CF23C-E6C3-44EF-9908-24886BADCD52}" srcOrd="0" destOrd="0" presId="urn:microsoft.com/office/officeart/2005/8/layout/chevron1"/>
    <dgm:cxn modelId="{8134E83B-5948-4C9A-B652-EF5F23BAF841}" srcId="{E8FDA7D3-618A-498C-806D-69786B438475}" destId="{45972F17-6ED1-45C9-9190-36AC75D5A800}" srcOrd="0" destOrd="0" parTransId="{E24F4232-3CC2-48D3-A0D9-CC008FBD9AD2}" sibTransId="{D8B9EC4C-64FC-48A6-8063-7878DBCE1098}"/>
    <dgm:cxn modelId="{7E6F7A3E-822E-48AE-B5FD-3A3A2745471C}" type="presOf" srcId="{9DF473C0-3D22-4433-802C-B0C20928AE23}" destId="{1BAB73F3-1616-4E82-B372-36D4C6EADCB9}" srcOrd="0" destOrd="0" presId="urn:microsoft.com/office/officeart/2005/8/layout/chevron1"/>
    <dgm:cxn modelId="{37063665-2CF7-4CA1-B8F2-61E47F7E4C0F}" srcId="{E8FDA7D3-618A-498C-806D-69786B438475}" destId="{FF3D89CC-3C3B-4DF8-A8E9-94BB1790A508}" srcOrd="1" destOrd="0" parTransId="{2DD2DFA3-FDE3-4607-842B-111DFAF48A14}" sibTransId="{01F275C0-B6F2-44F8-9759-63AB9D684074}"/>
    <dgm:cxn modelId="{93515249-1359-46E3-9CA2-A93BA581DA30}" type="presOf" srcId="{AB3CC141-3FEA-4730-A691-68845479B71D}" destId="{95B15700-BACB-4C76-B1E7-BF4439045076}" srcOrd="0" destOrd="0" presId="urn:microsoft.com/office/officeart/2005/8/layout/chevron1"/>
    <dgm:cxn modelId="{2119AF4B-274E-4E39-91CB-D685B16B62EE}" type="presOf" srcId="{E5689605-65E4-4B06-8DA1-CAA0C282E9E4}" destId="{CB55CAD3-0A2E-4C15-9E0D-0025E8001C95}" srcOrd="0" destOrd="0" presId="urn:microsoft.com/office/officeart/2005/8/layout/chevron1"/>
    <dgm:cxn modelId="{96E64078-A291-4878-8DEB-E29733054BD7}" type="presOf" srcId="{FF3D89CC-3C3B-4DF8-A8E9-94BB1790A508}" destId="{2C68CA86-B6DB-4349-A58F-1A382169D670}" srcOrd="0" destOrd="0" presId="urn:microsoft.com/office/officeart/2005/8/layout/chevron1"/>
    <dgm:cxn modelId="{E75DCE80-22C5-4822-8242-A0102CFA4CA0}" type="presOf" srcId="{7EC41B3F-2458-40E8-98AF-61178D323866}" destId="{EED591BD-78AE-495B-AAC2-D57C883CBB5D}" srcOrd="0" destOrd="0" presId="urn:microsoft.com/office/officeart/2005/8/layout/chevron1"/>
    <dgm:cxn modelId="{DE5447A3-8F39-404C-B853-5A9A0C0DF34F}" type="presOf" srcId="{B1FB8A23-ECD1-4D05-8DE4-20CC5F027181}" destId="{AABFED89-F72A-45EF-84DD-0AF0D29FFC91}" srcOrd="0" destOrd="0" presId="urn:microsoft.com/office/officeart/2005/8/layout/chevron1"/>
    <dgm:cxn modelId="{E25AF6D4-E392-4CDA-A0E3-944794D79796}" srcId="{E8FDA7D3-618A-498C-806D-69786B438475}" destId="{9DF473C0-3D22-4433-802C-B0C20928AE23}" srcOrd="5" destOrd="0" parTransId="{388B7050-6239-4AC5-9E55-0509BF18620F}" sibTransId="{785E2E60-C28A-43AE-AFE2-A7D91D568DCD}"/>
    <dgm:cxn modelId="{27342CDE-4C13-4D2D-B6A6-0F1E1F7DF315}" srcId="{E8FDA7D3-618A-498C-806D-69786B438475}" destId="{E5689605-65E4-4B06-8DA1-CAA0C282E9E4}" srcOrd="4" destOrd="0" parTransId="{B1647CF6-84A8-4D3A-8B7F-6C2EC34F2031}" sibTransId="{D58B2FE1-51F1-4610-9725-9CDD489F60FE}"/>
    <dgm:cxn modelId="{EFF862E5-002D-4FF1-9431-79D7B4A16C42}" type="presOf" srcId="{E8FDA7D3-618A-498C-806D-69786B438475}" destId="{BAF021EA-039D-4F4D-8903-FD7A1282F438}" srcOrd="0" destOrd="0" presId="urn:microsoft.com/office/officeart/2005/8/layout/chevron1"/>
    <dgm:cxn modelId="{198837F1-AE48-4951-9963-C1E75F88626D}" srcId="{E8FDA7D3-618A-498C-806D-69786B438475}" destId="{B1FB8A23-ECD1-4D05-8DE4-20CC5F027181}" srcOrd="6" destOrd="0" parTransId="{8F5403E9-FF1F-486E-B0AF-A607156DD30F}" sibTransId="{5CD61ABC-DEE8-41B9-B2C7-917E5DE89260}"/>
    <dgm:cxn modelId="{7BAE8932-B777-4634-BB18-F743AF75BE44}" type="presParOf" srcId="{BAF021EA-039D-4F4D-8903-FD7A1282F438}" destId="{360CF23C-E6C3-44EF-9908-24886BADCD52}" srcOrd="0" destOrd="0" presId="urn:microsoft.com/office/officeart/2005/8/layout/chevron1"/>
    <dgm:cxn modelId="{C66D8C3D-78C7-40A9-B5AA-29D30710C019}" type="presParOf" srcId="{BAF021EA-039D-4F4D-8903-FD7A1282F438}" destId="{740478A6-7D2F-40BE-A6F0-94DECAE74208}" srcOrd="1" destOrd="0" presId="urn:microsoft.com/office/officeart/2005/8/layout/chevron1"/>
    <dgm:cxn modelId="{4DC69C33-21A7-4D5C-BC3A-D5B81038A16E}" type="presParOf" srcId="{BAF021EA-039D-4F4D-8903-FD7A1282F438}" destId="{2C68CA86-B6DB-4349-A58F-1A382169D670}" srcOrd="2" destOrd="0" presId="urn:microsoft.com/office/officeart/2005/8/layout/chevron1"/>
    <dgm:cxn modelId="{F3BD5B27-FDF4-4A85-B067-05553DFD33AE}" type="presParOf" srcId="{BAF021EA-039D-4F4D-8903-FD7A1282F438}" destId="{3C685F71-C15E-46C9-8AEF-8CC891EB5216}" srcOrd="3" destOrd="0" presId="urn:microsoft.com/office/officeart/2005/8/layout/chevron1"/>
    <dgm:cxn modelId="{C383BAEB-9DCD-400B-AFC0-C741066D71FC}" type="presParOf" srcId="{BAF021EA-039D-4F4D-8903-FD7A1282F438}" destId="{EED591BD-78AE-495B-AAC2-D57C883CBB5D}" srcOrd="4" destOrd="0" presId="urn:microsoft.com/office/officeart/2005/8/layout/chevron1"/>
    <dgm:cxn modelId="{1F7B907E-C0A4-48AF-8775-5622DF292B32}" type="presParOf" srcId="{BAF021EA-039D-4F4D-8903-FD7A1282F438}" destId="{7E1FAC82-5F39-42C7-AC7D-B87193998A90}" srcOrd="5" destOrd="0" presId="urn:microsoft.com/office/officeart/2005/8/layout/chevron1"/>
    <dgm:cxn modelId="{03756C1C-4F78-4459-9C68-D758FF9B2A68}" type="presParOf" srcId="{BAF021EA-039D-4F4D-8903-FD7A1282F438}" destId="{95B15700-BACB-4C76-B1E7-BF4439045076}" srcOrd="6" destOrd="0" presId="urn:microsoft.com/office/officeart/2005/8/layout/chevron1"/>
    <dgm:cxn modelId="{5F24132A-5843-4DE6-A208-08CEEDAA5160}" type="presParOf" srcId="{BAF021EA-039D-4F4D-8903-FD7A1282F438}" destId="{A0C2E007-C16C-4F1C-B2AF-C5DE93208F74}" srcOrd="7" destOrd="0" presId="urn:microsoft.com/office/officeart/2005/8/layout/chevron1"/>
    <dgm:cxn modelId="{1485745C-1E50-4CC1-B868-EDF236F60E1A}" type="presParOf" srcId="{BAF021EA-039D-4F4D-8903-FD7A1282F438}" destId="{CB55CAD3-0A2E-4C15-9E0D-0025E8001C95}" srcOrd="8" destOrd="0" presId="urn:microsoft.com/office/officeart/2005/8/layout/chevron1"/>
    <dgm:cxn modelId="{3004EDBC-60B6-4AD4-B6EF-BEE4799147E8}" type="presParOf" srcId="{BAF021EA-039D-4F4D-8903-FD7A1282F438}" destId="{C4B8006B-3984-490F-9FBE-DA08285B36CF}" srcOrd="9" destOrd="0" presId="urn:microsoft.com/office/officeart/2005/8/layout/chevron1"/>
    <dgm:cxn modelId="{DF0B7194-BB73-4864-8D40-AC473B3EF600}" type="presParOf" srcId="{BAF021EA-039D-4F4D-8903-FD7A1282F438}" destId="{1BAB73F3-1616-4E82-B372-36D4C6EADCB9}" srcOrd="10" destOrd="0" presId="urn:microsoft.com/office/officeart/2005/8/layout/chevron1"/>
    <dgm:cxn modelId="{5CE71E32-93A0-4050-B2C6-80C961B79360}" type="presParOf" srcId="{BAF021EA-039D-4F4D-8903-FD7A1282F438}" destId="{FE8F54E0-0E3E-460A-B69B-D737E757EA0D}" srcOrd="11" destOrd="0" presId="urn:microsoft.com/office/officeart/2005/8/layout/chevron1"/>
    <dgm:cxn modelId="{E64B84D2-BBAB-475D-BC5E-C77942FD3612}" type="presParOf" srcId="{BAF021EA-039D-4F4D-8903-FD7A1282F438}" destId="{AABFED89-F72A-45EF-84DD-0AF0D29FFC91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7A213C-BDC1-43F4-AA32-CBDB34BD8EBF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B661733-AC32-44EA-B3D0-A5EC9EEC62E1}">
      <dgm:prSet custT="1"/>
      <dgm:spPr/>
      <dgm:t>
        <a:bodyPr/>
        <a:lstStyle/>
        <a:p>
          <a:r>
            <a:rPr lang="en-US" sz="2000">
              <a:latin typeface="Times New Roman"/>
              <a:cs typeface="Times New Roman"/>
            </a:rPr>
            <a:t>Outcome Based Education</a:t>
          </a:r>
          <a:endParaRPr lang="en-IN" sz="2000">
            <a:latin typeface="Times New Roman"/>
            <a:cs typeface="Times New Roman"/>
          </a:endParaRPr>
        </a:p>
      </dgm:t>
    </dgm:pt>
    <dgm:pt modelId="{01665C41-68D0-4852-8CE8-BD0DC48D5CCF}" type="parTrans" cxnId="{2F5D39BD-6219-44CE-A370-28FE9F551EEC}">
      <dgm:prSet/>
      <dgm:spPr/>
      <dgm:t>
        <a:bodyPr/>
        <a:lstStyle/>
        <a:p>
          <a:endParaRPr lang="en-IN"/>
        </a:p>
      </dgm:t>
    </dgm:pt>
    <dgm:pt modelId="{22D22D7E-F77F-43A0-A12A-D343240C2FF3}" type="sibTrans" cxnId="{2F5D39BD-6219-44CE-A370-28FE9F551EEC}">
      <dgm:prSet/>
      <dgm:spPr/>
      <dgm:t>
        <a:bodyPr/>
        <a:lstStyle/>
        <a:p>
          <a:endParaRPr lang="en-IN"/>
        </a:p>
      </dgm:t>
    </dgm:pt>
    <dgm:pt modelId="{8355553F-8DD6-4323-9997-B2A35490445C}">
      <dgm:prSet custT="1"/>
      <dgm:spPr/>
      <dgm:t>
        <a:bodyPr/>
        <a:lstStyle/>
        <a:p>
          <a:r>
            <a:rPr lang="en-US" sz="1800">
              <a:latin typeface="Times New Roman"/>
              <a:cs typeface="Times New Roman"/>
            </a:rPr>
            <a:t>Curriculum Design</a:t>
          </a:r>
          <a:endParaRPr lang="en-IN" sz="1800">
            <a:latin typeface="Times New Roman"/>
            <a:cs typeface="Times New Roman"/>
          </a:endParaRPr>
        </a:p>
      </dgm:t>
    </dgm:pt>
    <dgm:pt modelId="{8803D3DA-0402-4AB6-AD51-27CB8FBD2225}" type="parTrans" cxnId="{96017EAA-2443-4856-BFAB-3D87AB32874F}">
      <dgm:prSet/>
      <dgm:spPr/>
      <dgm:t>
        <a:bodyPr/>
        <a:lstStyle/>
        <a:p>
          <a:endParaRPr lang="en-IN"/>
        </a:p>
      </dgm:t>
    </dgm:pt>
    <dgm:pt modelId="{A1F524A4-AE6C-44F2-828A-E599BCD600FF}" type="sibTrans" cxnId="{96017EAA-2443-4856-BFAB-3D87AB32874F}">
      <dgm:prSet/>
      <dgm:spPr/>
      <dgm:t>
        <a:bodyPr/>
        <a:lstStyle/>
        <a:p>
          <a:endParaRPr lang="en-IN"/>
        </a:p>
      </dgm:t>
    </dgm:pt>
    <dgm:pt modelId="{A58E8545-170D-4C90-8ED1-8654283538A7}">
      <dgm:prSet custT="1"/>
      <dgm:spPr/>
      <dgm:t>
        <a:bodyPr/>
        <a:lstStyle/>
        <a:p>
          <a:r>
            <a:rPr lang="en-US" sz="1800">
              <a:latin typeface="Times New Roman"/>
              <a:cs typeface="Times New Roman"/>
            </a:rPr>
            <a:t>Assessment &amp; Evaluation</a:t>
          </a:r>
          <a:endParaRPr lang="en-IN" sz="1800">
            <a:latin typeface="Times New Roman"/>
            <a:cs typeface="Times New Roman"/>
          </a:endParaRPr>
        </a:p>
      </dgm:t>
    </dgm:pt>
    <dgm:pt modelId="{24D99F4E-19DF-419D-AF16-AA24A35D5F67}" type="parTrans" cxnId="{E5EFA05F-FEB0-43B4-8D93-E9F54DC8728A}">
      <dgm:prSet/>
      <dgm:spPr/>
      <dgm:t>
        <a:bodyPr/>
        <a:lstStyle/>
        <a:p>
          <a:endParaRPr lang="en-IN"/>
        </a:p>
      </dgm:t>
    </dgm:pt>
    <dgm:pt modelId="{13AD7CA5-FB0E-4217-B889-61B13D8B1ABB}" type="sibTrans" cxnId="{E5EFA05F-FEB0-43B4-8D93-E9F54DC8728A}">
      <dgm:prSet/>
      <dgm:spPr/>
      <dgm:t>
        <a:bodyPr/>
        <a:lstStyle/>
        <a:p>
          <a:endParaRPr lang="en-IN"/>
        </a:p>
      </dgm:t>
    </dgm:pt>
    <dgm:pt modelId="{4F8AD95B-9066-4F59-A36D-112454204FA9}">
      <dgm:prSet custT="1"/>
      <dgm:spPr/>
      <dgm:t>
        <a:bodyPr/>
        <a:lstStyle/>
        <a:p>
          <a:r>
            <a:rPr lang="en-US" sz="1800">
              <a:latin typeface="Times New Roman"/>
              <a:cs typeface="Times New Roman"/>
            </a:rPr>
            <a:t>Faculty Training</a:t>
          </a:r>
          <a:endParaRPr lang="en-IN" sz="1800">
            <a:latin typeface="Times New Roman"/>
            <a:cs typeface="Times New Roman"/>
          </a:endParaRPr>
        </a:p>
      </dgm:t>
    </dgm:pt>
    <dgm:pt modelId="{D1B890B7-B4E1-418E-ACC2-7316392D1D48}" type="parTrans" cxnId="{D74A1BC3-7F10-456E-A547-A1AECBDF84DA}">
      <dgm:prSet/>
      <dgm:spPr/>
      <dgm:t>
        <a:bodyPr/>
        <a:lstStyle/>
        <a:p>
          <a:endParaRPr lang="en-IN"/>
        </a:p>
      </dgm:t>
    </dgm:pt>
    <dgm:pt modelId="{D14C59ED-AC29-4EC4-AE10-30D230704AFA}" type="sibTrans" cxnId="{D74A1BC3-7F10-456E-A547-A1AECBDF84DA}">
      <dgm:prSet/>
      <dgm:spPr/>
      <dgm:t>
        <a:bodyPr/>
        <a:lstStyle/>
        <a:p>
          <a:endParaRPr lang="en-IN"/>
        </a:p>
      </dgm:t>
    </dgm:pt>
    <dgm:pt modelId="{767C0EC2-ADA6-4E5D-A0F3-E71A23CBBDCC}">
      <dgm:prSet custT="1"/>
      <dgm:spPr/>
      <dgm:t>
        <a:bodyPr/>
        <a:lstStyle/>
        <a:p>
          <a:r>
            <a:rPr lang="en-US" sz="1600">
              <a:latin typeface="Times New Roman"/>
              <a:cs typeface="Times New Roman"/>
            </a:rPr>
            <a:t>OBE workshop, Examination reforms workshop</a:t>
          </a:r>
          <a:endParaRPr lang="en-IN" sz="1600">
            <a:latin typeface="Times New Roman"/>
            <a:cs typeface="Times New Roman"/>
          </a:endParaRPr>
        </a:p>
      </dgm:t>
    </dgm:pt>
    <dgm:pt modelId="{16EEA67E-D336-4245-975B-482309AF8C5C}" type="parTrans" cxnId="{B0A6CD41-701A-4DE4-8FAE-D2A8DF5A73C5}">
      <dgm:prSet/>
      <dgm:spPr/>
      <dgm:t>
        <a:bodyPr/>
        <a:lstStyle/>
        <a:p>
          <a:endParaRPr lang="en-IN"/>
        </a:p>
      </dgm:t>
    </dgm:pt>
    <dgm:pt modelId="{C320E89F-EFE3-42BC-A3C1-FA8F07D82878}" type="sibTrans" cxnId="{B0A6CD41-701A-4DE4-8FAE-D2A8DF5A73C5}">
      <dgm:prSet/>
      <dgm:spPr/>
      <dgm:t>
        <a:bodyPr/>
        <a:lstStyle/>
        <a:p>
          <a:endParaRPr lang="en-IN"/>
        </a:p>
      </dgm:t>
    </dgm:pt>
    <dgm:pt modelId="{01ECA1DC-2B06-4C4D-B5A4-3C663A74936D}">
      <dgm:prSet custT="1"/>
      <dgm:spPr/>
      <dgm:t>
        <a:bodyPr/>
        <a:lstStyle/>
        <a:p>
          <a:r>
            <a:rPr lang="en-US" sz="1600">
              <a:latin typeface="Times New Roman"/>
              <a:cs typeface="Times New Roman"/>
            </a:rPr>
            <a:t>Intensive teaching workshop</a:t>
          </a:r>
          <a:endParaRPr lang="en-IN" sz="1600">
            <a:latin typeface="Times New Roman"/>
            <a:cs typeface="Times New Roman"/>
          </a:endParaRPr>
        </a:p>
      </dgm:t>
    </dgm:pt>
    <dgm:pt modelId="{AAD6BCF2-0896-4274-B80C-FE11073C7752}" type="parTrans" cxnId="{4D012F04-D7E2-4584-BBC9-3BA1B4670C3C}">
      <dgm:prSet/>
      <dgm:spPr/>
      <dgm:t>
        <a:bodyPr/>
        <a:lstStyle/>
        <a:p>
          <a:endParaRPr lang="en-IN"/>
        </a:p>
      </dgm:t>
    </dgm:pt>
    <dgm:pt modelId="{C32CC96A-CD1C-4244-B1E7-33C1C4983B26}" type="sibTrans" cxnId="{4D012F04-D7E2-4584-BBC9-3BA1B4670C3C}">
      <dgm:prSet/>
      <dgm:spPr/>
      <dgm:t>
        <a:bodyPr/>
        <a:lstStyle/>
        <a:p>
          <a:endParaRPr lang="en-IN"/>
        </a:p>
      </dgm:t>
    </dgm:pt>
    <dgm:pt modelId="{ABF6CF9B-EC5E-435E-AC9A-7049F4F01E7E}">
      <dgm:prSet custT="1"/>
      <dgm:spPr/>
      <dgm:t>
        <a:bodyPr/>
        <a:lstStyle/>
        <a:p>
          <a:r>
            <a:rPr lang="en-US" sz="1600">
              <a:latin typeface="Times New Roman"/>
              <a:cs typeface="Times New Roman"/>
            </a:rPr>
            <a:t>Maintain Course File</a:t>
          </a:r>
          <a:endParaRPr lang="en-IN" sz="1600">
            <a:latin typeface="Times New Roman"/>
            <a:cs typeface="Times New Roman"/>
          </a:endParaRPr>
        </a:p>
      </dgm:t>
    </dgm:pt>
    <dgm:pt modelId="{46B4C04B-83D1-464B-B212-FE2D5DF17B54}" type="parTrans" cxnId="{913B1F0E-DC38-4A23-948A-1F4805FC076A}">
      <dgm:prSet/>
      <dgm:spPr/>
      <dgm:t>
        <a:bodyPr/>
        <a:lstStyle/>
        <a:p>
          <a:endParaRPr lang="en-IN"/>
        </a:p>
      </dgm:t>
    </dgm:pt>
    <dgm:pt modelId="{74E67715-EF7C-4A55-BC26-303DDEF444F4}" type="sibTrans" cxnId="{913B1F0E-DC38-4A23-948A-1F4805FC076A}">
      <dgm:prSet/>
      <dgm:spPr/>
      <dgm:t>
        <a:bodyPr/>
        <a:lstStyle/>
        <a:p>
          <a:endParaRPr lang="en-IN"/>
        </a:p>
      </dgm:t>
    </dgm:pt>
    <dgm:pt modelId="{21483A83-7B62-4E7D-B177-0D9770C950BD}">
      <dgm:prSet custT="1"/>
      <dgm:spPr/>
      <dgm:t>
        <a:bodyPr/>
        <a:lstStyle/>
        <a:p>
          <a:pPr rtl="0"/>
          <a:r>
            <a:rPr lang="en-US" sz="1600">
              <a:latin typeface="Times New Roman"/>
              <a:cs typeface="Times New Roman"/>
            </a:rPr>
            <a:t>Motivating faculty for creating standardized contents and Lab manuals</a:t>
          </a:r>
          <a:endParaRPr lang="en-IN" sz="1600">
            <a:latin typeface="Times New Roman"/>
            <a:cs typeface="Times New Roman"/>
          </a:endParaRPr>
        </a:p>
      </dgm:t>
    </dgm:pt>
    <dgm:pt modelId="{2E9AA0BD-2EC0-45CE-9F8D-B8D30266FE68}" type="parTrans" cxnId="{3C67350F-F300-4B78-8F85-0A3102901373}">
      <dgm:prSet/>
      <dgm:spPr/>
      <dgm:t>
        <a:bodyPr/>
        <a:lstStyle/>
        <a:p>
          <a:endParaRPr lang="en-IN"/>
        </a:p>
      </dgm:t>
    </dgm:pt>
    <dgm:pt modelId="{391E3226-1646-4DD5-AE55-30B4353041E2}" type="sibTrans" cxnId="{3C67350F-F300-4B78-8F85-0A3102901373}">
      <dgm:prSet/>
      <dgm:spPr/>
      <dgm:t>
        <a:bodyPr/>
        <a:lstStyle/>
        <a:p>
          <a:endParaRPr lang="en-IN"/>
        </a:p>
      </dgm:t>
    </dgm:pt>
    <dgm:pt modelId="{851257AF-7AB4-4C9C-BB88-EAE689E06FA7}">
      <dgm:prSet custT="1"/>
      <dgm:spPr/>
      <dgm:t>
        <a:bodyPr/>
        <a:lstStyle/>
        <a:p>
          <a:pPr rtl="0"/>
          <a:r>
            <a:rPr lang="en-US" sz="1800">
              <a:latin typeface="Times New Roman"/>
              <a:cs typeface="Times New Roman"/>
            </a:rPr>
            <a:t>Using LMS</a:t>
          </a:r>
          <a:endParaRPr lang="en-IN" sz="1800">
            <a:latin typeface="Times New Roman"/>
            <a:cs typeface="Times New Roman"/>
          </a:endParaRPr>
        </a:p>
      </dgm:t>
    </dgm:pt>
    <dgm:pt modelId="{DED63D33-23D9-4B9E-9104-8DDA48C5FA69}" type="parTrans" cxnId="{88E281EE-2C4D-43A3-AA00-204D09FA37EC}">
      <dgm:prSet/>
      <dgm:spPr/>
      <dgm:t>
        <a:bodyPr/>
        <a:lstStyle/>
        <a:p>
          <a:endParaRPr lang="en-IN"/>
        </a:p>
      </dgm:t>
    </dgm:pt>
    <dgm:pt modelId="{54CC9DEC-9B88-47B8-B026-2EA6B4DEAAA9}" type="sibTrans" cxnId="{88E281EE-2C4D-43A3-AA00-204D09FA37EC}">
      <dgm:prSet/>
      <dgm:spPr/>
      <dgm:t>
        <a:bodyPr/>
        <a:lstStyle/>
        <a:p>
          <a:endParaRPr lang="en-IN"/>
        </a:p>
      </dgm:t>
    </dgm:pt>
    <dgm:pt modelId="{B9068656-7DC5-4253-A2F9-53CCA68A14D1}">
      <dgm:prSet phldr="0" custT="1"/>
      <dgm:spPr/>
      <dgm:t>
        <a:bodyPr/>
        <a:lstStyle/>
        <a:p>
          <a:r>
            <a:rPr lang="en-US" sz="1800">
              <a:latin typeface="Times New Roman"/>
              <a:cs typeface="Times New Roman"/>
            </a:rPr>
            <a:t>Feedback and Review</a:t>
          </a:r>
        </a:p>
      </dgm:t>
    </dgm:pt>
    <dgm:pt modelId="{5A7D6DB0-DDAB-4E8E-A2F7-56C7A78FD0F2}" type="parTrans" cxnId="{759F3DE2-FB81-45A9-8F4D-CB61A1A3EE41}">
      <dgm:prSet/>
      <dgm:spPr/>
      <dgm:t>
        <a:bodyPr/>
        <a:lstStyle/>
        <a:p>
          <a:endParaRPr lang="en-IN"/>
        </a:p>
      </dgm:t>
    </dgm:pt>
    <dgm:pt modelId="{1A9FE76F-8D5D-4488-8261-DC063583FDCB}" type="sibTrans" cxnId="{759F3DE2-FB81-45A9-8F4D-CB61A1A3EE41}">
      <dgm:prSet/>
      <dgm:spPr/>
      <dgm:t>
        <a:bodyPr/>
        <a:lstStyle/>
        <a:p>
          <a:endParaRPr lang="en-IN"/>
        </a:p>
      </dgm:t>
    </dgm:pt>
    <dgm:pt modelId="{8C1DFF9F-0505-4105-97C5-4FD767A0EB50}">
      <dgm:prSet custT="1"/>
      <dgm:spPr/>
      <dgm:t>
        <a:bodyPr/>
        <a:lstStyle/>
        <a:p>
          <a:r>
            <a:rPr lang="en-US" sz="1800">
              <a:latin typeface="Times New Roman"/>
              <a:cs typeface="Times New Roman"/>
            </a:rPr>
            <a:t>Teaching Pedagogy</a:t>
          </a:r>
          <a:endParaRPr lang="en-IN" sz="1800">
            <a:latin typeface="Times New Roman"/>
            <a:cs typeface="Times New Roman"/>
          </a:endParaRPr>
        </a:p>
      </dgm:t>
    </dgm:pt>
    <dgm:pt modelId="{D1632946-4FAD-4D68-AE85-1BC80774AA6A}" type="parTrans" cxnId="{3D28B24A-CDAF-4B28-B813-33140936BB6E}">
      <dgm:prSet/>
      <dgm:spPr/>
      <dgm:t>
        <a:bodyPr/>
        <a:lstStyle/>
        <a:p>
          <a:endParaRPr lang="en-IN"/>
        </a:p>
      </dgm:t>
    </dgm:pt>
    <dgm:pt modelId="{10CD776E-E30E-4708-8604-F9DCAA44034D}" type="sibTrans" cxnId="{3D28B24A-CDAF-4B28-B813-33140936BB6E}">
      <dgm:prSet/>
      <dgm:spPr/>
      <dgm:t>
        <a:bodyPr/>
        <a:lstStyle/>
        <a:p>
          <a:endParaRPr lang="en-IN"/>
        </a:p>
      </dgm:t>
    </dgm:pt>
    <dgm:pt modelId="{C719FC7A-0A61-4D94-8DD7-1834F5914F4B}">
      <dgm:prSet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Classroom Teaching</a:t>
          </a:r>
          <a:endParaRPr lang="en-IN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75A111-7BC5-45C7-9915-8CE616BAF751}" type="parTrans" cxnId="{857C128C-3ECA-410D-A86D-17D4F193A087}">
      <dgm:prSet/>
      <dgm:spPr/>
      <dgm:t>
        <a:bodyPr/>
        <a:lstStyle/>
        <a:p>
          <a:endParaRPr lang="en-IN"/>
        </a:p>
      </dgm:t>
    </dgm:pt>
    <dgm:pt modelId="{FC41DE5C-ED8D-4460-B48E-0F6318F2F1BC}" type="sibTrans" cxnId="{857C128C-3ECA-410D-A86D-17D4F193A087}">
      <dgm:prSet/>
      <dgm:spPr/>
      <dgm:t>
        <a:bodyPr/>
        <a:lstStyle/>
        <a:p>
          <a:endParaRPr lang="en-IN"/>
        </a:p>
      </dgm:t>
    </dgm:pt>
    <dgm:pt modelId="{0A6019E9-10EA-4FE3-8F8B-4A9DAC933D93}">
      <dgm:prSet custT="1"/>
      <dgm:spPr/>
      <dgm:t>
        <a:bodyPr/>
        <a:lstStyle/>
        <a:p>
          <a:r>
            <a:rPr lang="en-US" sz="1600">
              <a:latin typeface="Times New Roman"/>
              <a:cs typeface="Times New Roman"/>
            </a:rPr>
            <a:t>Outside Classroom Teaching</a:t>
          </a:r>
          <a:endParaRPr lang="en-IN" sz="1600">
            <a:latin typeface="Times New Roman"/>
            <a:cs typeface="Times New Roman"/>
          </a:endParaRPr>
        </a:p>
      </dgm:t>
    </dgm:pt>
    <dgm:pt modelId="{1B978962-4C1E-4C93-9768-D5DEA81DFDFC}" type="parTrans" cxnId="{7D715BAA-AFB3-46C4-AC95-FB594EF7269F}">
      <dgm:prSet/>
      <dgm:spPr/>
      <dgm:t>
        <a:bodyPr/>
        <a:lstStyle/>
        <a:p>
          <a:endParaRPr lang="en-IN"/>
        </a:p>
      </dgm:t>
    </dgm:pt>
    <dgm:pt modelId="{278E5858-F078-42E0-B79D-E4BD30BB81E0}" type="sibTrans" cxnId="{7D715BAA-AFB3-46C4-AC95-FB594EF7269F}">
      <dgm:prSet/>
      <dgm:spPr/>
      <dgm:t>
        <a:bodyPr/>
        <a:lstStyle/>
        <a:p>
          <a:endParaRPr lang="en-IN"/>
        </a:p>
      </dgm:t>
    </dgm:pt>
    <dgm:pt modelId="{C20CEE97-D127-47DA-8EE3-44D42652AB03}" type="pres">
      <dgm:prSet presAssocID="{A87A213C-BDC1-43F4-AA32-CBDB34BD8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300047-30EE-4B52-9799-BEA1B14716B0}" type="pres">
      <dgm:prSet presAssocID="{DB661733-AC32-44EA-B3D0-A5EC9EEC62E1}" presName="hierRoot1" presStyleCnt="0"/>
      <dgm:spPr/>
    </dgm:pt>
    <dgm:pt modelId="{9C25E249-624A-49E4-896B-541C8B2CDC9D}" type="pres">
      <dgm:prSet presAssocID="{DB661733-AC32-44EA-B3D0-A5EC9EEC62E1}" presName="composite" presStyleCnt="0"/>
      <dgm:spPr/>
    </dgm:pt>
    <dgm:pt modelId="{09AA1775-C661-4F22-AB07-E0D148D5A23C}" type="pres">
      <dgm:prSet presAssocID="{DB661733-AC32-44EA-B3D0-A5EC9EEC62E1}" presName="background" presStyleLbl="node0" presStyleIdx="0" presStyleCnt="1"/>
      <dgm:spPr/>
    </dgm:pt>
    <dgm:pt modelId="{EC6BA45E-E3E2-4F06-81FA-098A2F3692E0}" type="pres">
      <dgm:prSet presAssocID="{DB661733-AC32-44EA-B3D0-A5EC9EEC62E1}" presName="text" presStyleLbl="fgAcc0" presStyleIdx="0" presStyleCnt="1" custScaleX="156504" custScaleY="152277">
        <dgm:presLayoutVars>
          <dgm:chPref val="3"/>
        </dgm:presLayoutVars>
      </dgm:prSet>
      <dgm:spPr/>
    </dgm:pt>
    <dgm:pt modelId="{F743D384-A624-48E9-86A1-FAE10AB367B1}" type="pres">
      <dgm:prSet presAssocID="{DB661733-AC32-44EA-B3D0-A5EC9EEC62E1}" presName="hierChild2" presStyleCnt="0"/>
      <dgm:spPr/>
    </dgm:pt>
    <dgm:pt modelId="{5FE2592C-5082-4DB6-BC06-FCC7CB820839}" type="pres">
      <dgm:prSet presAssocID="{8803D3DA-0402-4AB6-AD51-27CB8FBD2225}" presName="Name10" presStyleLbl="parChTrans1D2" presStyleIdx="0" presStyleCnt="6"/>
      <dgm:spPr/>
    </dgm:pt>
    <dgm:pt modelId="{644F83D7-7421-4F40-BF53-B24D6FB43DE0}" type="pres">
      <dgm:prSet presAssocID="{8355553F-8DD6-4323-9997-B2A35490445C}" presName="hierRoot2" presStyleCnt="0"/>
      <dgm:spPr/>
    </dgm:pt>
    <dgm:pt modelId="{B2B442E3-14A5-4D7C-AD65-F62F0DB2BE93}" type="pres">
      <dgm:prSet presAssocID="{8355553F-8DD6-4323-9997-B2A35490445C}" presName="composite2" presStyleCnt="0"/>
      <dgm:spPr/>
    </dgm:pt>
    <dgm:pt modelId="{EB148580-F125-46D8-AC53-89708A3DEA3B}" type="pres">
      <dgm:prSet presAssocID="{8355553F-8DD6-4323-9997-B2A35490445C}" presName="background2" presStyleLbl="node2" presStyleIdx="0" presStyleCnt="6"/>
      <dgm:spPr/>
    </dgm:pt>
    <dgm:pt modelId="{9B42AD4C-6384-4B8C-A61D-6B29A2928880}" type="pres">
      <dgm:prSet presAssocID="{8355553F-8DD6-4323-9997-B2A35490445C}" presName="text2" presStyleLbl="fgAcc2" presStyleIdx="0" presStyleCnt="6">
        <dgm:presLayoutVars>
          <dgm:chPref val="3"/>
        </dgm:presLayoutVars>
      </dgm:prSet>
      <dgm:spPr/>
    </dgm:pt>
    <dgm:pt modelId="{BE57DF55-98E6-4D7D-84D7-E31860DD519D}" type="pres">
      <dgm:prSet presAssocID="{8355553F-8DD6-4323-9997-B2A35490445C}" presName="hierChild3" presStyleCnt="0"/>
      <dgm:spPr/>
    </dgm:pt>
    <dgm:pt modelId="{C460BC9E-505F-4D5A-A7D9-A06CC6AA959D}" type="pres">
      <dgm:prSet presAssocID="{D1632946-4FAD-4D68-AE85-1BC80774AA6A}" presName="Name10" presStyleLbl="parChTrans1D2" presStyleIdx="1" presStyleCnt="6"/>
      <dgm:spPr/>
    </dgm:pt>
    <dgm:pt modelId="{9A253CAB-F8E7-498F-A242-EFFB0B3973D1}" type="pres">
      <dgm:prSet presAssocID="{8C1DFF9F-0505-4105-97C5-4FD767A0EB50}" presName="hierRoot2" presStyleCnt="0"/>
      <dgm:spPr/>
    </dgm:pt>
    <dgm:pt modelId="{4EEDCF44-3F84-4B8C-AFDD-B481BCBAD034}" type="pres">
      <dgm:prSet presAssocID="{8C1DFF9F-0505-4105-97C5-4FD767A0EB50}" presName="composite2" presStyleCnt="0"/>
      <dgm:spPr/>
    </dgm:pt>
    <dgm:pt modelId="{FBFD1326-1FAE-4150-BA15-25083C8EB4E7}" type="pres">
      <dgm:prSet presAssocID="{8C1DFF9F-0505-4105-97C5-4FD767A0EB50}" presName="background2" presStyleLbl="node2" presStyleIdx="1" presStyleCnt="6"/>
      <dgm:spPr/>
    </dgm:pt>
    <dgm:pt modelId="{D6A849BC-0261-4845-BAF5-7A464ED1B1B2}" type="pres">
      <dgm:prSet presAssocID="{8C1DFF9F-0505-4105-97C5-4FD767A0EB50}" presName="text2" presStyleLbl="fgAcc2" presStyleIdx="1" presStyleCnt="6">
        <dgm:presLayoutVars>
          <dgm:chPref val="3"/>
        </dgm:presLayoutVars>
      </dgm:prSet>
      <dgm:spPr/>
    </dgm:pt>
    <dgm:pt modelId="{A026A0FA-86A5-4858-8431-FBE74AEFF711}" type="pres">
      <dgm:prSet presAssocID="{8C1DFF9F-0505-4105-97C5-4FD767A0EB50}" presName="hierChild3" presStyleCnt="0"/>
      <dgm:spPr/>
    </dgm:pt>
    <dgm:pt modelId="{8D5F36AF-7A24-4BDF-A844-25C9567E141E}" type="pres">
      <dgm:prSet presAssocID="{2D75A111-7BC5-45C7-9915-8CE616BAF751}" presName="Name17" presStyleLbl="parChTrans1D3" presStyleIdx="0" presStyleCnt="6"/>
      <dgm:spPr/>
    </dgm:pt>
    <dgm:pt modelId="{808A5F54-B89A-4F55-8791-F39FDA4469ED}" type="pres">
      <dgm:prSet presAssocID="{C719FC7A-0A61-4D94-8DD7-1834F5914F4B}" presName="hierRoot3" presStyleCnt="0"/>
      <dgm:spPr/>
    </dgm:pt>
    <dgm:pt modelId="{B81485AA-2941-480F-82B7-C93DD0BEEE87}" type="pres">
      <dgm:prSet presAssocID="{C719FC7A-0A61-4D94-8DD7-1834F5914F4B}" presName="composite3" presStyleCnt="0"/>
      <dgm:spPr/>
    </dgm:pt>
    <dgm:pt modelId="{64D98F66-8305-48E0-8635-2BFB574A507A}" type="pres">
      <dgm:prSet presAssocID="{C719FC7A-0A61-4D94-8DD7-1834F5914F4B}" presName="background3" presStyleLbl="node3" presStyleIdx="0" presStyleCnt="6"/>
      <dgm:spPr/>
    </dgm:pt>
    <dgm:pt modelId="{442C537D-6C69-430B-91F0-33ED0E2C636E}" type="pres">
      <dgm:prSet presAssocID="{C719FC7A-0A61-4D94-8DD7-1834F5914F4B}" presName="text3" presStyleLbl="fgAcc3" presStyleIdx="0" presStyleCnt="6">
        <dgm:presLayoutVars>
          <dgm:chPref val="3"/>
        </dgm:presLayoutVars>
      </dgm:prSet>
      <dgm:spPr/>
    </dgm:pt>
    <dgm:pt modelId="{7782C989-586E-4725-A2C5-2E91967C101B}" type="pres">
      <dgm:prSet presAssocID="{C719FC7A-0A61-4D94-8DD7-1834F5914F4B}" presName="hierChild4" presStyleCnt="0"/>
      <dgm:spPr/>
    </dgm:pt>
    <dgm:pt modelId="{1E638B81-1FAD-43DB-83EA-DA7C84ED5E3D}" type="pres">
      <dgm:prSet presAssocID="{1B978962-4C1E-4C93-9768-D5DEA81DFDFC}" presName="Name17" presStyleLbl="parChTrans1D3" presStyleIdx="1" presStyleCnt="6"/>
      <dgm:spPr/>
    </dgm:pt>
    <dgm:pt modelId="{8BFA7587-BE48-4E2D-BC26-5E36DA14B1C7}" type="pres">
      <dgm:prSet presAssocID="{0A6019E9-10EA-4FE3-8F8B-4A9DAC933D93}" presName="hierRoot3" presStyleCnt="0"/>
      <dgm:spPr/>
    </dgm:pt>
    <dgm:pt modelId="{060D6ECF-A188-4F8D-ABF9-4774F5108939}" type="pres">
      <dgm:prSet presAssocID="{0A6019E9-10EA-4FE3-8F8B-4A9DAC933D93}" presName="composite3" presStyleCnt="0"/>
      <dgm:spPr/>
    </dgm:pt>
    <dgm:pt modelId="{2B2FE18A-33A8-435E-9CDD-0A56F24D5E5B}" type="pres">
      <dgm:prSet presAssocID="{0A6019E9-10EA-4FE3-8F8B-4A9DAC933D93}" presName="background3" presStyleLbl="node3" presStyleIdx="1" presStyleCnt="6"/>
      <dgm:spPr/>
    </dgm:pt>
    <dgm:pt modelId="{52CB7F1F-F1A7-4648-8CE6-BFE1A9128DFF}" type="pres">
      <dgm:prSet presAssocID="{0A6019E9-10EA-4FE3-8F8B-4A9DAC933D93}" presName="text3" presStyleLbl="fgAcc3" presStyleIdx="1" presStyleCnt="6">
        <dgm:presLayoutVars>
          <dgm:chPref val="3"/>
        </dgm:presLayoutVars>
      </dgm:prSet>
      <dgm:spPr/>
    </dgm:pt>
    <dgm:pt modelId="{4A00EC6B-9B44-4F91-BF92-538C21A87137}" type="pres">
      <dgm:prSet presAssocID="{0A6019E9-10EA-4FE3-8F8B-4A9DAC933D93}" presName="hierChild4" presStyleCnt="0"/>
      <dgm:spPr/>
    </dgm:pt>
    <dgm:pt modelId="{14465931-1B00-4B4E-97CA-764D88193C0C}" type="pres">
      <dgm:prSet presAssocID="{24D99F4E-19DF-419D-AF16-AA24A35D5F67}" presName="Name10" presStyleLbl="parChTrans1D2" presStyleIdx="2" presStyleCnt="6"/>
      <dgm:spPr/>
    </dgm:pt>
    <dgm:pt modelId="{F4918BE5-96AD-4BFF-A373-5833280429AF}" type="pres">
      <dgm:prSet presAssocID="{A58E8545-170D-4C90-8ED1-8654283538A7}" presName="hierRoot2" presStyleCnt="0"/>
      <dgm:spPr/>
    </dgm:pt>
    <dgm:pt modelId="{21C53BF4-EA43-4E7A-A919-69CEF2F500EA}" type="pres">
      <dgm:prSet presAssocID="{A58E8545-170D-4C90-8ED1-8654283538A7}" presName="composite2" presStyleCnt="0"/>
      <dgm:spPr/>
    </dgm:pt>
    <dgm:pt modelId="{841BC922-AB69-4779-AC85-FE3FAEC118E2}" type="pres">
      <dgm:prSet presAssocID="{A58E8545-170D-4C90-8ED1-8654283538A7}" presName="background2" presStyleLbl="node2" presStyleIdx="2" presStyleCnt="6"/>
      <dgm:spPr/>
    </dgm:pt>
    <dgm:pt modelId="{A144D21A-095F-414D-BCDC-E0846FB1AF7C}" type="pres">
      <dgm:prSet presAssocID="{A58E8545-170D-4C90-8ED1-8654283538A7}" presName="text2" presStyleLbl="fgAcc2" presStyleIdx="2" presStyleCnt="6">
        <dgm:presLayoutVars>
          <dgm:chPref val="3"/>
        </dgm:presLayoutVars>
      </dgm:prSet>
      <dgm:spPr/>
    </dgm:pt>
    <dgm:pt modelId="{45816F96-8104-4343-BE08-4679F24DF58B}" type="pres">
      <dgm:prSet presAssocID="{A58E8545-170D-4C90-8ED1-8654283538A7}" presName="hierChild3" presStyleCnt="0"/>
      <dgm:spPr/>
    </dgm:pt>
    <dgm:pt modelId="{8A0947A1-7109-4930-AD12-AAFA02AB7AA7}" type="pres">
      <dgm:prSet presAssocID="{D1B890B7-B4E1-418E-ACC2-7316392D1D48}" presName="Name10" presStyleLbl="parChTrans1D2" presStyleIdx="3" presStyleCnt="6"/>
      <dgm:spPr/>
    </dgm:pt>
    <dgm:pt modelId="{5E5B8665-47D9-401D-81EE-EFD2F28C5619}" type="pres">
      <dgm:prSet presAssocID="{4F8AD95B-9066-4F59-A36D-112454204FA9}" presName="hierRoot2" presStyleCnt="0"/>
      <dgm:spPr/>
    </dgm:pt>
    <dgm:pt modelId="{2850DB23-2DD3-46FD-8020-F0FB24946154}" type="pres">
      <dgm:prSet presAssocID="{4F8AD95B-9066-4F59-A36D-112454204FA9}" presName="composite2" presStyleCnt="0"/>
      <dgm:spPr/>
    </dgm:pt>
    <dgm:pt modelId="{FF7FF7BC-D7F1-4471-BE70-CC9549078572}" type="pres">
      <dgm:prSet presAssocID="{4F8AD95B-9066-4F59-A36D-112454204FA9}" presName="background2" presStyleLbl="node2" presStyleIdx="3" presStyleCnt="6"/>
      <dgm:spPr/>
    </dgm:pt>
    <dgm:pt modelId="{ACCA0D50-B92E-4029-95CD-4C9A91E8905E}" type="pres">
      <dgm:prSet presAssocID="{4F8AD95B-9066-4F59-A36D-112454204FA9}" presName="text2" presStyleLbl="fgAcc2" presStyleIdx="3" presStyleCnt="6">
        <dgm:presLayoutVars>
          <dgm:chPref val="3"/>
        </dgm:presLayoutVars>
      </dgm:prSet>
      <dgm:spPr/>
    </dgm:pt>
    <dgm:pt modelId="{C5A4D003-86FC-40B9-9F74-188C987335A3}" type="pres">
      <dgm:prSet presAssocID="{4F8AD95B-9066-4F59-A36D-112454204FA9}" presName="hierChild3" presStyleCnt="0"/>
      <dgm:spPr/>
    </dgm:pt>
    <dgm:pt modelId="{17FE855B-5A47-4253-AB37-7B6B1D931A48}" type="pres">
      <dgm:prSet presAssocID="{16EEA67E-D336-4245-975B-482309AF8C5C}" presName="Name17" presStyleLbl="parChTrans1D3" presStyleIdx="2" presStyleCnt="6"/>
      <dgm:spPr/>
    </dgm:pt>
    <dgm:pt modelId="{9E610746-F5E1-4AB8-BD3F-8AE6799AA0D3}" type="pres">
      <dgm:prSet presAssocID="{767C0EC2-ADA6-4E5D-A0F3-E71A23CBBDCC}" presName="hierRoot3" presStyleCnt="0"/>
      <dgm:spPr/>
    </dgm:pt>
    <dgm:pt modelId="{AC158912-37A4-4A0E-819F-1CA4C71AC2A4}" type="pres">
      <dgm:prSet presAssocID="{767C0EC2-ADA6-4E5D-A0F3-E71A23CBBDCC}" presName="composite3" presStyleCnt="0"/>
      <dgm:spPr/>
    </dgm:pt>
    <dgm:pt modelId="{88D06D7F-5D14-484C-B9BF-105012CD3E7A}" type="pres">
      <dgm:prSet presAssocID="{767C0EC2-ADA6-4E5D-A0F3-E71A23CBBDCC}" presName="background3" presStyleLbl="node3" presStyleIdx="2" presStyleCnt="6"/>
      <dgm:spPr/>
    </dgm:pt>
    <dgm:pt modelId="{2FFC1CBB-DFA5-464D-ACEF-9455CA4F6E99}" type="pres">
      <dgm:prSet presAssocID="{767C0EC2-ADA6-4E5D-A0F3-E71A23CBBDCC}" presName="text3" presStyleLbl="fgAcc3" presStyleIdx="2" presStyleCnt="6" custScaleX="110676" custScaleY="133484">
        <dgm:presLayoutVars>
          <dgm:chPref val="3"/>
        </dgm:presLayoutVars>
      </dgm:prSet>
      <dgm:spPr/>
    </dgm:pt>
    <dgm:pt modelId="{F133B563-CF3F-4E8B-B7E6-B601790D8DEF}" type="pres">
      <dgm:prSet presAssocID="{767C0EC2-ADA6-4E5D-A0F3-E71A23CBBDCC}" presName="hierChild4" presStyleCnt="0"/>
      <dgm:spPr/>
    </dgm:pt>
    <dgm:pt modelId="{EF115F27-5AE5-4931-9DF3-108B3BC34461}" type="pres">
      <dgm:prSet presAssocID="{AAD6BCF2-0896-4274-B80C-FE11073C7752}" presName="Name17" presStyleLbl="parChTrans1D3" presStyleIdx="3" presStyleCnt="6"/>
      <dgm:spPr/>
    </dgm:pt>
    <dgm:pt modelId="{2FC47574-72E3-44DD-8E02-73DA73B06982}" type="pres">
      <dgm:prSet presAssocID="{01ECA1DC-2B06-4C4D-B5A4-3C663A74936D}" presName="hierRoot3" presStyleCnt="0"/>
      <dgm:spPr/>
    </dgm:pt>
    <dgm:pt modelId="{4EAC5B72-7985-406A-8006-137DF2762987}" type="pres">
      <dgm:prSet presAssocID="{01ECA1DC-2B06-4C4D-B5A4-3C663A74936D}" presName="composite3" presStyleCnt="0"/>
      <dgm:spPr/>
    </dgm:pt>
    <dgm:pt modelId="{FBD6C51E-557D-4C83-BBB7-5F1EBD109829}" type="pres">
      <dgm:prSet presAssocID="{01ECA1DC-2B06-4C4D-B5A4-3C663A74936D}" presName="background3" presStyleLbl="node3" presStyleIdx="3" presStyleCnt="6"/>
      <dgm:spPr/>
    </dgm:pt>
    <dgm:pt modelId="{33E2CE03-4646-479D-8969-CACEB579B946}" type="pres">
      <dgm:prSet presAssocID="{01ECA1DC-2B06-4C4D-B5A4-3C663A74936D}" presName="text3" presStyleLbl="fgAcc3" presStyleIdx="3" presStyleCnt="6" custScaleY="137489">
        <dgm:presLayoutVars>
          <dgm:chPref val="3"/>
        </dgm:presLayoutVars>
      </dgm:prSet>
      <dgm:spPr/>
    </dgm:pt>
    <dgm:pt modelId="{14D626B7-9185-4933-BE7A-473894CB8932}" type="pres">
      <dgm:prSet presAssocID="{01ECA1DC-2B06-4C4D-B5A4-3C663A74936D}" presName="hierChild4" presStyleCnt="0"/>
      <dgm:spPr/>
    </dgm:pt>
    <dgm:pt modelId="{EA31ECFA-1A52-4BA7-A3D4-6BD755294D94}" type="pres">
      <dgm:prSet presAssocID="{46B4C04B-83D1-464B-B212-FE2D5DF17B54}" presName="Name17" presStyleLbl="parChTrans1D3" presStyleIdx="4" presStyleCnt="6"/>
      <dgm:spPr/>
    </dgm:pt>
    <dgm:pt modelId="{746AB056-3B20-4C98-959B-EB76710D1A0A}" type="pres">
      <dgm:prSet presAssocID="{ABF6CF9B-EC5E-435E-AC9A-7049F4F01E7E}" presName="hierRoot3" presStyleCnt="0"/>
      <dgm:spPr/>
    </dgm:pt>
    <dgm:pt modelId="{5BDF5CA3-FECE-4148-816B-3F7336CFEA2C}" type="pres">
      <dgm:prSet presAssocID="{ABF6CF9B-EC5E-435E-AC9A-7049F4F01E7E}" presName="composite3" presStyleCnt="0"/>
      <dgm:spPr/>
    </dgm:pt>
    <dgm:pt modelId="{23390FEE-B166-4F6C-8137-F29DBB60ADD1}" type="pres">
      <dgm:prSet presAssocID="{ABF6CF9B-EC5E-435E-AC9A-7049F4F01E7E}" presName="background3" presStyleLbl="node3" presStyleIdx="4" presStyleCnt="6"/>
      <dgm:spPr/>
    </dgm:pt>
    <dgm:pt modelId="{300E39E6-69FB-4FDA-B106-95BEFB0A9A72}" type="pres">
      <dgm:prSet presAssocID="{ABF6CF9B-EC5E-435E-AC9A-7049F4F01E7E}" presName="text3" presStyleLbl="fgAcc3" presStyleIdx="4" presStyleCnt="6" custScaleY="133484">
        <dgm:presLayoutVars>
          <dgm:chPref val="3"/>
        </dgm:presLayoutVars>
      </dgm:prSet>
      <dgm:spPr/>
    </dgm:pt>
    <dgm:pt modelId="{E7A89742-D16A-4B46-8234-FB5252E6C3BE}" type="pres">
      <dgm:prSet presAssocID="{ABF6CF9B-EC5E-435E-AC9A-7049F4F01E7E}" presName="hierChild4" presStyleCnt="0"/>
      <dgm:spPr/>
    </dgm:pt>
    <dgm:pt modelId="{37A77F3F-005F-44D7-8B90-93469D7B8B2A}" type="pres">
      <dgm:prSet presAssocID="{2E9AA0BD-2EC0-45CE-9F8D-B8D30266FE68}" presName="Name17" presStyleLbl="parChTrans1D3" presStyleIdx="5" presStyleCnt="6"/>
      <dgm:spPr/>
    </dgm:pt>
    <dgm:pt modelId="{9FF559BD-C3A9-4CD6-8060-204E760CBB75}" type="pres">
      <dgm:prSet presAssocID="{21483A83-7B62-4E7D-B177-0D9770C950BD}" presName="hierRoot3" presStyleCnt="0"/>
      <dgm:spPr/>
    </dgm:pt>
    <dgm:pt modelId="{5DAC9040-5A4C-4A95-B99E-FC3A8545BF11}" type="pres">
      <dgm:prSet presAssocID="{21483A83-7B62-4E7D-B177-0D9770C950BD}" presName="composite3" presStyleCnt="0"/>
      <dgm:spPr/>
    </dgm:pt>
    <dgm:pt modelId="{3908B44F-0C89-4AE5-8E62-76BAF014793B}" type="pres">
      <dgm:prSet presAssocID="{21483A83-7B62-4E7D-B177-0D9770C950BD}" presName="background3" presStyleLbl="node3" presStyleIdx="5" presStyleCnt="6"/>
      <dgm:spPr/>
    </dgm:pt>
    <dgm:pt modelId="{C3F456F1-3283-4647-91EE-0AB30C22C56D}" type="pres">
      <dgm:prSet presAssocID="{21483A83-7B62-4E7D-B177-0D9770C950BD}" presName="text3" presStyleLbl="fgAcc3" presStyleIdx="5" presStyleCnt="6" custScaleX="173279" custScaleY="129378">
        <dgm:presLayoutVars>
          <dgm:chPref val="3"/>
        </dgm:presLayoutVars>
      </dgm:prSet>
      <dgm:spPr/>
    </dgm:pt>
    <dgm:pt modelId="{3C651F4F-5AAD-42B9-B7DB-25B9C7326099}" type="pres">
      <dgm:prSet presAssocID="{21483A83-7B62-4E7D-B177-0D9770C950BD}" presName="hierChild4" presStyleCnt="0"/>
      <dgm:spPr/>
    </dgm:pt>
    <dgm:pt modelId="{DDDCDFEF-444F-47C9-A3C2-93E714910C31}" type="pres">
      <dgm:prSet presAssocID="{DED63D33-23D9-4B9E-9104-8DDA48C5FA69}" presName="Name10" presStyleLbl="parChTrans1D2" presStyleIdx="4" presStyleCnt="6"/>
      <dgm:spPr/>
    </dgm:pt>
    <dgm:pt modelId="{3DE6B6F5-0DE5-4D7E-9CA1-9DA175B4C468}" type="pres">
      <dgm:prSet presAssocID="{851257AF-7AB4-4C9C-BB88-EAE689E06FA7}" presName="hierRoot2" presStyleCnt="0"/>
      <dgm:spPr/>
    </dgm:pt>
    <dgm:pt modelId="{BC202CC3-4317-4481-A8F5-2AA7C1BB9AA2}" type="pres">
      <dgm:prSet presAssocID="{851257AF-7AB4-4C9C-BB88-EAE689E06FA7}" presName="composite2" presStyleCnt="0"/>
      <dgm:spPr/>
    </dgm:pt>
    <dgm:pt modelId="{1DDD6DE2-DFB4-44AA-923F-769656E25F79}" type="pres">
      <dgm:prSet presAssocID="{851257AF-7AB4-4C9C-BB88-EAE689E06FA7}" presName="background2" presStyleLbl="node2" presStyleIdx="4" presStyleCnt="6"/>
      <dgm:spPr/>
    </dgm:pt>
    <dgm:pt modelId="{0E1872C5-9B21-41B1-AEAB-4D78F0710B43}" type="pres">
      <dgm:prSet presAssocID="{851257AF-7AB4-4C9C-BB88-EAE689E06FA7}" presName="text2" presStyleLbl="fgAcc2" presStyleIdx="4" presStyleCnt="6">
        <dgm:presLayoutVars>
          <dgm:chPref val="3"/>
        </dgm:presLayoutVars>
      </dgm:prSet>
      <dgm:spPr/>
    </dgm:pt>
    <dgm:pt modelId="{FDC11652-05BE-4DF2-8EB4-A1DD07157588}" type="pres">
      <dgm:prSet presAssocID="{851257AF-7AB4-4C9C-BB88-EAE689E06FA7}" presName="hierChild3" presStyleCnt="0"/>
      <dgm:spPr/>
    </dgm:pt>
    <dgm:pt modelId="{0A93A783-2837-40EE-9221-3E8D2E055A6F}" type="pres">
      <dgm:prSet presAssocID="{5A7D6DB0-DDAB-4E8E-A2F7-56C7A78FD0F2}" presName="Name10" presStyleLbl="parChTrans1D2" presStyleIdx="5" presStyleCnt="6"/>
      <dgm:spPr/>
    </dgm:pt>
    <dgm:pt modelId="{53C9972C-91D2-431E-B29E-8387BDEE9958}" type="pres">
      <dgm:prSet presAssocID="{B9068656-7DC5-4253-A2F9-53CCA68A14D1}" presName="hierRoot2" presStyleCnt="0"/>
      <dgm:spPr/>
    </dgm:pt>
    <dgm:pt modelId="{F5E1DEEE-6F40-4C9F-82F5-400CA11EFBA9}" type="pres">
      <dgm:prSet presAssocID="{B9068656-7DC5-4253-A2F9-53CCA68A14D1}" presName="composite2" presStyleCnt="0"/>
      <dgm:spPr/>
    </dgm:pt>
    <dgm:pt modelId="{1F492E96-9AF9-4D18-9625-7FA0CDA46F46}" type="pres">
      <dgm:prSet presAssocID="{B9068656-7DC5-4253-A2F9-53CCA68A14D1}" presName="background2" presStyleLbl="node2" presStyleIdx="5" presStyleCnt="6"/>
      <dgm:spPr/>
    </dgm:pt>
    <dgm:pt modelId="{526333BE-20C9-4A93-BF85-61C56C152484}" type="pres">
      <dgm:prSet presAssocID="{B9068656-7DC5-4253-A2F9-53CCA68A14D1}" presName="text2" presStyleLbl="fgAcc2" presStyleIdx="5" presStyleCnt="6">
        <dgm:presLayoutVars>
          <dgm:chPref val="3"/>
        </dgm:presLayoutVars>
      </dgm:prSet>
      <dgm:spPr/>
    </dgm:pt>
    <dgm:pt modelId="{8D5945AE-04A4-449B-9AB6-F6E0A85E169E}" type="pres">
      <dgm:prSet presAssocID="{B9068656-7DC5-4253-A2F9-53CCA68A14D1}" presName="hierChild3" presStyleCnt="0"/>
      <dgm:spPr/>
    </dgm:pt>
  </dgm:ptLst>
  <dgm:cxnLst>
    <dgm:cxn modelId="{8BBDCD01-9D47-4AA4-82B5-47B28889E406}" type="presOf" srcId="{1B978962-4C1E-4C93-9768-D5DEA81DFDFC}" destId="{1E638B81-1FAD-43DB-83EA-DA7C84ED5E3D}" srcOrd="0" destOrd="0" presId="urn:microsoft.com/office/officeart/2005/8/layout/hierarchy1"/>
    <dgm:cxn modelId="{4D012F04-D7E2-4584-BBC9-3BA1B4670C3C}" srcId="{4F8AD95B-9066-4F59-A36D-112454204FA9}" destId="{01ECA1DC-2B06-4C4D-B5A4-3C663A74936D}" srcOrd="1" destOrd="0" parTransId="{AAD6BCF2-0896-4274-B80C-FE11073C7752}" sibTransId="{C32CC96A-CD1C-4244-B1E7-33C1C4983B26}"/>
    <dgm:cxn modelId="{8FEB3908-E3CF-4B5C-B94F-DBB41BF164D7}" type="presOf" srcId="{8355553F-8DD6-4323-9997-B2A35490445C}" destId="{9B42AD4C-6384-4B8C-A61D-6B29A2928880}" srcOrd="0" destOrd="0" presId="urn:microsoft.com/office/officeart/2005/8/layout/hierarchy1"/>
    <dgm:cxn modelId="{77E6E90D-1FB5-4702-A984-530DB175BB21}" type="presOf" srcId="{16EEA67E-D336-4245-975B-482309AF8C5C}" destId="{17FE855B-5A47-4253-AB37-7B6B1D931A48}" srcOrd="0" destOrd="0" presId="urn:microsoft.com/office/officeart/2005/8/layout/hierarchy1"/>
    <dgm:cxn modelId="{913B1F0E-DC38-4A23-948A-1F4805FC076A}" srcId="{4F8AD95B-9066-4F59-A36D-112454204FA9}" destId="{ABF6CF9B-EC5E-435E-AC9A-7049F4F01E7E}" srcOrd="2" destOrd="0" parTransId="{46B4C04B-83D1-464B-B212-FE2D5DF17B54}" sibTransId="{74E67715-EF7C-4A55-BC26-303DDEF444F4}"/>
    <dgm:cxn modelId="{3C67350F-F300-4B78-8F85-0A3102901373}" srcId="{4F8AD95B-9066-4F59-A36D-112454204FA9}" destId="{21483A83-7B62-4E7D-B177-0D9770C950BD}" srcOrd="3" destOrd="0" parTransId="{2E9AA0BD-2EC0-45CE-9F8D-B8D30266FE68}" sibTransId="{391E3226-1646-4DD5-AE55-30B4353041E2}"/>
    <dgm:cxn modelId="{10E34713-F62D-4FAB-9C04-2A3C0274AA33}" type="presOf" srcId="{46B4C04B-83D1-464B-B212-FE2D5DF17B54}" destId="{EA31ECFA-1A52-4BA7-A3D4-6BD755294D94}" srcOrd="0" destOrd="0" presId="urn:microsoft.com/office/officeart/2005/8/layout/hierarchy1"/>
    <dgm:cxn modelId="{ED3BBC13-35E0-4C8C-BF8D-796730755318}" type="presOf" srcId="{01ECA1DC-2B06-4C4D-B5A4-3C663A74936D}" destId="{33E2CE03-4646-479D-8969-CACEB579B946}" srcOrd="0" destOrd="0" presId="urn:microsoft.com/office/officeart/2005/8/layout/hierarchy1"/>
    <dgm:cxn modelId="{931BDA18-8882-423B-AE35-804D13BAEA1C}" type="presOf" srcId="{A58E8545-170D-4C90-8ED1-8654283538A7}" destId="{A144D21A-095F-414D-BCDC-E0846FB1AF7C}" srcOrd="0" destOrd="0" presId="urn:microsoft.com/office/officeart/2005/8/layout/hierarchy1"/>
    <dgm:cxn modelId="{6AD6111B-A5A5-4FD5-930E-D2A478E958DE}" type="presOf" srcId="{5A7D6DB0-DDAB-4E8E-A2F7-56C7A78FD0F2}" destId="{0A93A783-2837-40EE-9221-3E8D2E055A6F}" srcOrd="0" destOrd="0" presId="urn:microsoft.com/office/officeart/2005/8/layout/hierarchy1"/>
    <dgm:cxn modelId="{A72D892E-0DDC-4E07-AE72-EBE7BE478C32}" type="presOf" srcId="{24D99F4E-19DF-419D-AF16-AA24A35D5F67}" destId="{14465931-1B00-4B4E-97CA-764D88193C0C}" srcOrd="0" destOrd="0" presId="urn:microsoft.com/office/officeart/2005/8/layout/hierarchy1"/>
    <dgm:cxn modelId="{F010DD3A-4967-4A47-B2EC-39B624ACA336}" type="presOf" srcId="{2E9AA0BD-2EC0-45CE-9F8D-B8D30266FE68}" destId="{37A77F3F-005F-44D7-8B90-93469D7B8B2A}" srcOrd="0" destOrd="0" presId="urn:microsoft.com/office/officeart/2005/8/layout/hierarchy1"/>
    <dgm:cxn modelId="{E5EFA05F-FEB0-43B4-8D93-E9F54DC8728A}" srcId="{DB661733-AC32-44EA-B3D0-A5EC9EEC62E1}" destId="{A58E8545-170D-4C90-8ED1-8654283538A7}" srcOrd="2" destOrd="0" parTransId="{24D99F4E-19DF-419D-AF16-AA24A35D5F67}" sibTransId="{13AD7CA5-FB0E-4217-B889-61B13D8B1ABB}"/>
    <dgm:cxn modelId="{B0A6CD41-701A-4DE4-8FAE-D2A8DF5A73C5}" srcId="{4F8AD95B-9066-4F59-A36D-112454204FA9}" destId="{767C0EC2-ADA6-4E5D-A0F3-E71A23CBBDCC}" srcOrd="0" destOrd="0" parTransId="{16EEA67E-D336-4245-975B-482309AF8C5C}" sibTransId="{C320E89F-EFE3-42BC-A3C1-FA8F07D82878}"/>
    <dgm:cxn modelId="{B3121166-77CA-48C8-B89C-4A65B4E99D9D}" type="presOf" srcId="{D1B890B7-B4E1-418E-ACC2-7316392D1D48}" destId="{8A0947A1-7109-4930-AD12-AAFA02AB7AA7}" srcOrd="0" destOrd="0" presId="urn:microsoft.com/office/officeart/2005/8/layout/hierarchy1"/>
    <dgm:cxn modelId="{529C6D6A-4658-4856-8DF0-B8F1F4A71355}" type="presOf" srcId="{ABF6CF9B-EC5E-435E-AC9A-7049F4F01E7E}" destId="{300E39E6-69FB-4FDA-B106-95BEFB0A9A72}" srcOrd="0" destOrd="0" presId="urn:microsoft.com/office/officeart/2005/8/layout/hierarchy1"/>
    <dgm:cxn modelId="{3D28B24A-CDAF-4B28-B813-33140936BB6E}" srcId="{DB661733-AC32-44EA-B3D0-A5EC9EEC62E1}" destId="{8C1DFF9F-0505-4105-97C5-4FD767A0EB50}" srcOrd="1" destOrd="0" parTransId="{D1632946-4FAD-4D68-AE85-1BC80774AA6A}" sibTransId="{10CD776E-E30E-4708-8604-F9DCAA44034D}"/>
    <dgm:cxn modelId="{2A07C071-5A2A-4C7F-9440-8B70709D3489}" type="presOf" srcId="{0A6019E9-10EA-4FE3-8F8B-4A9DAC933D93}" destId="{52CB7F1F-F1A7-4648-8CE6-BFE1A9128DFF}" srcOrd="0" destOrd="0" presId="urn:microsoft.com/office/officeart/2005/8/layout/hierarchy1"/>
    <dgm:cxn modelId="{192BFC74-C79D-4C9B-8193-A0447E5BFCEA}" type="presOf" srcId="{4F8AD95B-9066-4F59-A36D-112454204FA9}" destId="{ACCA0D50-B92E-4029-95CD-4C9A91E8905E}" srcOrd="0" destOrd="0" presId="urn:microsoft.com/office/officeart/2005/8/layout/hierarchy1"/>
    <dgm:cxn modelId="{66456377-BA7F-4992-8988-420C97044FB5}" type="presOf" srcId="{A87A213C-BDC1-43F4-AA32-CBDB34BD8EBF}" destId="{C20CEE97-D127-47DA-8EE3-44D42652AB03}" srcOrd="0" destOrd="0" presId="urn:microsoft.com/office/officeart/2005/8/layout/hierarchy1"/>
    <dgm:cxn modelId="{E277A97B-BE99-4467-B425-1A83199472A1}" type="presOf" srcId="{B9068656-7DC5-4253-A2F9-53CCA68A14D1}" destId="{526333BE-20C9-4A93-BF85-61C56C152484}" srcOrd="0" destOrd="0" presId="urn:microsoft.com/office/officeart/2005/8/layout/hierarchy1"/>
    <dgm:cxn modelId="{3E4F0985-9CD3-45CC-B22C-F9955C42E689}" type="presOf" srcId="{C719FC7A-0A61-4D94-8DD7-1834F5914F4B}" destId="{442C537D-6C69-430B-91F0-33ED0E2C636E}" srcOrd="0" destOrd="0" presId="urn:microsoft.com/office/officeart/2005/8/layout/hierarchy1"/>
    <dgm:cxn modelId="{6DC86286-21E3-4692-BCA5-66778AB9AC09}" type="presOf" srcId="{AAD6BCF2-0896-4274-B80C-FE11073C7752}" destId="{EF115F27-5AE5-4931-9DF3-108B3BC34461}" srcOrd="0" destOrd="0" presId="urn:microsoft.com/office/officeart/2005/8/layout/hierarchy1"/>
    <dgm:cxn modelId="{AE767B87-3DF4-433A-9E1E-E4EBAAE9A470}" type="presOf" srcId="{8803D3DA-0402-4AB6-AD51-27CB8FBD2225}" destId="{5FE2592C-5082-4DB6-BC06-FCC7CB820839}" srcOrd="0" destOrd="0" presId="urn:microsoft.com/office/officeart/2005/8/layout/hierarchy1"/>
    <dgm:cxn modelId="{FE6D278B-A46F-4ECB-BA48-FFE277ECC95A}" type="presOf" srcId="{DB661733-AC32-44EA-B3D0-A5EC9EEC62E1}" destId="{EC6BA45E-E3E2-4F06-81FA-098A2F3692E0}" srcOrd="0" destOrd="0" presId="urn:microsoft.com/office/officeart/2005/8/layout/hierarchy1"/>
    <dgm:cxn modelId="{857C128C-3ECA-410D-A86D-17D4F193A087}" srcId="{8C1DFF9F-0505-4105-97C5-4FD767A0EB50}" destId="{C719FC7A-0A61-4D94-8DD7-1834F5914F4B}" srcOrd="0" destOrd="0" parTransId="{2D75A111-7BC5-45C7-9915-8CE616BAF751}" sibTransId="{FC41DE5C-ED8D-4460-B48E-0F6318F2F1BC}"/>
    <dgm:cxn modelId="{85378691-CCB0-47DB-906A-C51C5E6BFC9B}" type="presOf" srcId="{2D75A111-7BC5-45C7-9915-8CE616BAF751}" destId="{8D5F36AF-7A24-4BDF-A844-25C9567E141E}" srcOrd="0" destOrd="0" presId="urn:microsoft.com/office/officeart/2005/8/layout/hierarchy1"/>
    <dgm:cxn modelId="{7D715BAA-AFB3-46C4-AC95-FB594EF7269F}" srcId="{8C1DFF9F-0505-4105-97C5-4FD767A0EB50}" destId="{0A6019E9-10EA-4FE3-8F8B-4A9DAC933D93}" srcOrd="1" destOrd="0" parTransId="{1B978962-4C1E-4C93-9768-D5DEA81DFDFC}" sibTransId="{278E5858-F078-42E0-B79D-E4BD30BB81E0}"/>
    <dgm:cxn modelId="{96017EAA-2443-4856-BFAB-3D87AB32874F}" srcId="{DB661733-AC32-44EA-B3D0-A5EC9EEC62E1}" destId="{8355553F-8DD6-4323-9997-B2A35490445C}" srcOrd="0" destOrd="0" parTransId="{8803D3DA-0402-4AB6-AD51-27CB8FBD2225}" sibTransId="{A1F524A4-AE6C-44F2-828A-E599BCD600FF}"/>
    <dgm:cxn modelId="{9EDD0EB1-3816-4478-8342-E2C2CBE9F8AA}" type="presOf" srcId="{DED63D33-23D9-4B9E-9104-8DDA48C5FA69}" destId="{DDDCDFEF-444F-47C9-A3C2-93E714910C31}" srcOrd="0" destOrd="0" presId="urn:microsoft.com/office/officeart/2005/8/layout/hierarchy1"/>
    <dgm:cxn modelId="{2F5D39BD-6219-44CE-A370-28FE9F551EEC}" srcId="{A87A213C-BDC1-43F4-AA32-CBDB34BD8EBF}" destId="{DB661733-AC32-44EA-B3D0-A5EC9EEC62E1}" srcOrd="0" destOrd="0" parTransId="{01665C41-68D0-4852-8CE8-BD0DC48D5CCF}" sibTransId="{22D22D7E-F77F-43A0-A12A-D343240C2FF3}"/>
    <dgm:cxn modelId="{A36237C0-AEC2-432B-BE93-B141DEEC77D6}" type="presOf" srcId="{8C1DFF9F-0505-4105-97C5-4FD767A0EB50}" destId="{D6A849BC-0261-4845-BAF5-7A464ED1B1B2}" srcOrd="0" destOrd="0" presId="urn:microsoft.com/office/officeart/2005/8/layout/hierarchy1"/>
    <dgm:cxn modelId="{D74A1BC3-7F10-456E-A547-A1AECBDF84DA}" srcId="{DB661733-AC32-44EA-B3D0-A5EC9EEC62E1}" destId="{4F8AD95B-9066-4F59-A36D-112454204FA9}" srcOrd="3" destOrd="0" parTransId="{D1B890B7-B4E1-418E-ACC2-7316392D1D48}" sibTransId="{D14C59ED-AC29-4EC4-AE10-30D230704AFA}"/>
    <dgm:cxn modelId="{3CD80ECA-44FA-4811-BB1B-D27DD27C5A8D}" type="presOf" srcId="{D1632946-4FAD-4D68-AE85-1BC80774AA6A}" destId="{C460BC9E-505F-4D5A-A7D9-A06CC6AA959D}" srcOrd="0" destOrd="0" presId="urn:microsoft.com/office/officeart/2005/8/layout/hierarchy1"/>
    <dgm:cxn modelId="{844227D7-D9D9-4766-B46C-EFBAF7BB842B}" type="presOf" srcId="{21483A83-7B62-4E7D-B177-0D9770C950BD}" destId="{C3F456F1-3283-4647-91EE-0AB30C22C56D}" srcOrd="0" destOrd="0" presId="urn:microsoft.com/office/officeart/2005/8/layout/hierarchy1"/>
    <dgm:cxn modelId="{1A9488DD-79B3-43FE-9871-9A1B6691FBB3}" type="presOf" srcId="{767C0EC2-ADA6-4E5D-A0F3-E71A23CBBDCC}" destId="{2FFC1CBB-DFA5-464D-ACEF-9455CA4F6E99}" srcOrd="0" destOrd="0" presId="urn:microsoft.com/office/officeart/2005/8/layout/hierarchy1"/>
    <dgm:cxn modelId="{759F3DE2-FB81-45A9-8F4D-CB61A1A3EE41}" srcId="{DB661733-AC32-44EA-B3D0-A5EC9EEC62E1}" destId="{B9068656-7DC5-4253-A2F9-53CCA68A14D1}" srcOrd="5" destOrd="0" parTransId="{5A7D6DB0-DDAB-4E8E-A2F7-56C7A78FD0F2}" sibTransId="{1A9FE76F-8D5D-4488-8261-DC063583FDCB}"/>
    <dgm:cxn modelId="{88E281EE-2C4D-43A3-AA00-204D09FA37EC}" srcId="{DB661733-AC32-44EA-B3D0-A5EC9EEC62E1}" destId="{851257AF-7AB4-4C9C-BB88-EAE689E06FA7}" srcOrd="4" destOrd="0" parTransId="{DED63D33-23D9-4B9E-9104-8DDA48C5FA69}" sibTransId="{54CC9DEC-9B88-47B8-B026-2EA6B4DEAAA9}"/>
    <dgm:cxn modelId="{EE9ACAF2-EB62-4D1E-AC01-EC62AA2707D1}" type="presOf" srcId="{851257AF-7AB4-4C9C-BB88-EAE689E06FA7}" destId="{0E1872C5-9B21-41B1-AEAB-4D78F0710B43}" srcOrd="0" destOrd="0" presId="urn:microsoft.com/office/officeart/2005/8/layout/hierarchy1"/>
    <dgm:cxn modelId="{73126791-45CA-4C43-BD70-F9B3C85F0837}" type="presParOf" srcId="{C20CEE97-D127-47DA-8EE3-44D42652AB03}" destId="{57300047-30EE-4B52-9799-BEA1B14716B0}" srcOrd="0" destOrd="0" presId="urn:microsoft.com/office/officeart/2005/8/layout/hierarchy1"/>
    <dgm:cxn modelId="{51B60E7F-162E-4C81-A32B-269F84892CB8}" type="presParOf" srcId="{57300047-30EE-4B52-9799-BEA1B14716B0}" destId="{9C25E249-624A-49E4-896B-541C8B2CDC9D}" srcOrd="0" destOrd="0" presId="urn:microsoft.com/office/officeart/2005/8/layout/hierarchy1"/>
    <dgm:cxn modelId="{7FA35818-0824-41F6-BAC1-699172FA70BE}" type="presParOf" srcId="{9C25E249-624A-49E4-896B-541C8B2CDC9D}" destId="{09AA1775-C661-4F22-AB07-E0D148D5A23C}" srcOrd="0" destOrd="0" presId="urn:microsoft.com/office/officeart/2005/8/layout/hierarchy1"/>
    <dgm:cxn modelId="{B78AD5F7-EEA0-468E-B889-1FD746F779DF}" type="presParOf" srcId="{9C25E249-624A-49E4-896B-541C8B2CDC9D}" destId="{EC6BA45E-E3E2-4F06-81FA-098A2F3692E0}" srcOrd="1" destOrd="0" presId="urn:microsoft.com/office/officeart/2005/8/layout/hierarchy1"/>
    <dgm:cxn modelId="{59A50C77-E2FB-471E-9DAE-259D0EFACEF7}" type="presParOf" srcId="{57300047-30EE-4B52-9799-BEA1B14716B0}" destId="{F743D384-A624-48E9-86A1-FAE10AB367B1}" srcOrd="1" destOrd="0" presId="urn:microsoft.com/office/officeart/2005/8/layout/hierarchy1"/>
    <dgm:cxn modelId="{CC019F94-43F6-4FD0-BDAE-1FE165D38642}" type="presParOf" srcId="{F743D384-A624-48E9-86A1-FAE10AB367B1}" destId="{5FE2592C-5082-4DB6-BC06-FCC7CB820839}" srcOrd="0" destOrd="0" presId="urn:microsoft.com/office/officeart/2005/8/layout/hierarchy1"/>
    <dgm:cxn modelId="{99E2F3EB-CF44-4CA1-A70F-8B1E89269467}" type="presParOf" srcId="{F743D384-A624-48E9-86A1-FAE10AB367B1}" destId="{644F83D7-7421-4F40-BF53-B24D6FB43DE0}" srcOrd="1" destOrd="0" presId="urn:microsoft.com/office/officeart/2005/8/layout/hierarchy1"/>
    <dgm:cxn modelId="{6677A6FD-BA57-45EB-874D-10ED14D0242F}" type="presParOf" srcId="{644F83D7-7421-4F40-BF53-B24D6FB43DE0}" destId="{B2B442E3-14A5-4D7C-AD65-F62F0DB2BE93}" srcOrd="0" destOrd="0" presId="urn:microsoft.com/office/officeart/2005/8/layout/hierarchy1"/>
    <dgm:cxn modelId="{E5D97460-A021-4181-8AC4-90DEB8F611B4}" type="presParOf" srcId="{B2B442E3-14A5-4D7C-AD65-F62F0DB2BE93}" destId="{EB148580-F125-46D8-AC53-89708A3DEA3B}" srcOrd="0" destOrd="0" presId="urn:microsoft.com/office/officeart/2005/8/layout/hierarchy1"/>
    <dgm:cxn modelId="{5883FAFC-48CA-4596-8F96-5B0DE8BC6B52}" type="presParOf" srcId="{B2B442E3-14A5-4D7C-AD65-F62F0DB2BE93}" destId="{9B42AD4C-6384-4B8C-A61D-6B29A2928880}" srcOrd="1" destOrd="0" presId="urn:microsoft.com/office/officeart/2005/8/layout/hierarchy1"/>
    <dgm:cxn modelId="{B15DDE63-4E1F-4A61-A894-494C0D97BCEE}" type="presParOf" srcId="{644F83D7-7421-4F40-BF53-B24D6FB43DE0}" destId="{BE57DF55-98E6-4D7D-84D7-E31860DD519D}" srcOrd="1" destOrd="0" presId="urn:microsoft.com/office/officeart/2005/8/layout/hierarchy1"/>
    <dgm:cxn modelId="{34E1243E-27B6-414B-B409-5C5D33CF8BBF}" type="presParOf" srcId="{F743D384-A624-48E9-86A1-FAE10AB367B1}" destId="{C460BC9E-505F-4D5A-A7D9-A06CC6AA959D}" srcOrd="2" destOrd="0" presId="urn:microsoft.com/office/officeart/2005/8/layout/hierarchy1"/>
    <dgm:cxn modelId="{E87046B5-BAEA-403F-B46A-F5E5FB82A5BC}" type="presParOf" srcId="{F743D384-A624-48E9-86A1-FAE10AB367B1}" destId="{9A253CAB-F8E7-498F-A242-EFFB0B3973D1}" srcOrd="3" destOrd="0" presId="urn:microsoft.com/office/officeart/2005/8/layout/hierarchy1"/>
    <dgm:cxn modelId="{37C7EB70-B1C3-4079-B2F5-B5759779A701}" type="presParOf" srcId="{9A253CAB-F8E7-498F-A242-EFFB0B3973D1}" destId="{4EEDCF44-3F84-4B8C-AFDD-B481BCBAD034}" srcOrd="0" destOrd="0" presId="urn:microsoft.com/office/officeart/2005/8/layout/hierarchy1"/>
    <dgm:cxn modelId="{916A0551-C2A8-4D23-8773-5827D12A312E}" type="presParOf" srcId="{4EEDCF44-3F84-4B8C-AFDD-B481BCBAD034}" destId="{FBFD1326-1FAE-4150-BA15-25083C8EB4E7}" srcOrd="0" destOrd="0" presId="urn:microsoft.com/office/officeart/2005/8/layout/hierarchy1"/>
    <dgm:cxn modelId="{C602555C-F3FC-41BC-8A3A-AE0294567254}" type="presParOf" srcId="{4EEDCF44-3F84-4B8C-AFDD-B481BCBAD034}" destId="{D6A849BC-0261-4845-BAF5-7A464ED1B1B2}" srcOrd="1" destOrd="0" presId="urn:microsoft.com/office/officeart/2005/8/layout/hierarchy1"/>
    <dgm:cxn modelId="{B20BC42B-C052-4DD1-B771-5C556E247CB0}" type="presParOf" srcId="{9A253CAB-F8E7-498F-A242-EFFB0B3973D1}" destId="{A026A0FA-86A5-4858-8431-FBE74AEFF711}" srcOrd="1" destOrd="0" presId="urn:microsoft.com/office/officeart/2005/8/layout/hierarchy1"/>
    <dgm:cxn modelId="{A2AD04EE-23A5-43AD-B89E-1EDBF4B1DFD9}" type="presParOf" srcId="{A026A0FA-86A5-4858-8431-FBE74AEFF711}" destId="{8D5F36AF-7A24-4BDF-A844-25C9567E141E}" srcOrd="0" destOrd="0" presId="urn:microsoft.com/office/officeart/2005/8/layout/hierarchy1"/>
    <dgm:cxn modelId="{AE99B8ED-0E93-4418-84F0-10FD88D0AADD}" type="presParOf" srcId="{A026A0FA-86A5-4858-8431-FBE74AEFF711}" destId="{808A5F54-B89A-4F55-8791-F39FDA4469ED}" srcOrd="1" destOrd="0" presId="urn:microsoft.com/office/officeart/2005/8/layout/hierarchy1"/>
    <dgm:cxn modelId="{E5DD9875-C536-46E7-9C4E-C36247A90EFE}" type="presParOf" srcId="{808A5F54-B89A-4F55-8791-F39FDA4469ED}" destId="{B81485AA-2941-480F-82B7-C93DD0BEEE87}" srcOrd="0" destOrd="0" presId="urn:microsoft.com/office/officeart/2005/8/layout/hierarchy1"/>
    <dgm:cxn modelId="{92911195-716F-411D-9C6F-3D1A0CF306E4}" type="presParOf" srcId="{B81485AA-2941-480F-82B7-C93DD0BEEE87}" destId="{64D98F66-8305-48E0-8635-2BFB574A507A}" srcOrd="0" destOrd="0" presId="urn:microsoft.com/office/officeart/2005/8/layout/hierarchy1"/>
    <dgm:cxn modelId="{BA22FE3C-D570-4AC1-943B-2610F58DDA89}" type="presParOf" srcId="{B81485AA-2941-480F-82B7-C93DD0BEEE87}" destId="{442C537D-6C69-430B-91F0-33ED0E2C636E}" srcOrd="1" destOrd="0" presId="urn:microsoft.com/office/officeart/2005/8/layout/hierarchy1"/>
    <dgm:cxn modelId="{BDD6F1D0-5A2E-4F9E-89CC-C21AB1118963}" type="presParOf" srcId="{808A5F54-B89A-4F55-8791-F39FDA4469ED}" destId="{7782C989-586E-4725-A2C5-2E91967C101B}" srcOrd="1" destOrd="0" presId="urn:microsoft.com/office/officeart/2005/8/layout/hierarchy1"/>
    <dgm:cxn modelId="{CE63C9D8-0C26-40A1-BA1D-C70E29EF7DFC}" type="presParOf" srcId="{A026A0FA-86A5-4858-8431-FBE74AEFF711}" destId="{1E638B81-1FAD-43DB-83EA-DA7C84ED5E3D}" srcOrd="2" destOrd="0" presId="urn:microsoft.com/office/officeart/2005/8/layout/hierarchy1"/>
    <dgm:cxn modelId="{5472321A-6397-40D3-AF17-F4F5458B9729}" type="presParOf" srcId="{A026A0FA-86A5-4858-8431-FBE74AEFF711}" destId="{8BFA7587-BE48-4E2D-BC26-5E36DA14B1C7}" srcOrd="3" destOrd="0" presId="urn:microsoft.com/office/officeart/2005/8/layout/hierarchy1"/>
    <dgm:cxn modelId="{A19A7BB8-2F0A-46F2-B7C8-40F451F16791}" type="presParOf" srcId="{8BFA7587-BE48-4E2D-BC26-5E36DA14B1C7}" destId="{060D6ECF-A188-4F8D-ABF9-4774F5108939}" srcOrd="0" destOrd="0" presId="urn:microsoft.com/office/officeart/2005/8/layout/hierarchy1"/>
    <dgm:cxn modelId="{B27DEFC4-D6D8-46E0-8182-5C0ABEBDEBF0}" type="presParOf" srcId="{060D6ECF-A188-4F8D-ABF9-4774F5108939}" destId="{2B2FE18A-33A8-435E-9CDD-0A56F24D5E5B}" srcOrd="0" destOrd="0" presId="urn:microsoft.com/office/officeart/2005/8/layout/hierarchy1"/>
    <dgm:cxn modelId="{D8B4EF1E-42D4-48FA-98B1-29E60352592A}" type="presParOf" srcId="{060D6ECF-A188-4F8D-ABF9-4774F5108939}" destId="{52CB7F1F-F1A7-4648-8CE6-BFE1A9128DFF}" srcOrd="1" destOrd="0" presId="urn:microsoft.com/office/officeart/2005/8/layout/hierarchy1"/>
    <dgm:cxn modelId="{30747022-516E-4549-890A-31F2F19C189F}" type="presParOf" srcId="{8BFA7587-BE48-4E2D-BC26-5E36DA14B1C7}" destId="{4A00EC6B-9B44-4F91-BF92-538C21A87137}" srcOrd="1" destOrd="0" presId="urn:microsoft.com/office/officeart/2005/8/layout/hierarchy1"/>
    <dgm:cxn modelId="{5E4069ED-3A70-4154-92D7-D278CD56CF66}" type="presParOf" srcId="{F743D384-A624-48E9-86A1-FAE10AB367B1}" destId="{14465931-1B00-4B4E-97CA-764D88193C0C}" srcOrd="4" destOrd="0" presId="urn:microsoft.com/office/officeart/2005/8/layout/hierarchy1"/>
    <dgm:cxn modelId="{8A058C77-EB1A-4D0E-A1C7-59C90E7F670F}" type="presParOf" srcId="{F743D384-A624-48E9-86A1-FAE10AB367B1}" destId="{F4918BE5-96AD-4BFF-A373-5833280429AF}" srcOrd="5" destOrd="0" presId="urn:microsoft.com/office/officeart/2005/8/layout/hierarchy1"/>
    <dgm:cxn modelId="{4A264E16-52F2-46CB-A985-573704D3CB1C}" type="presParOf" srcId="{F4918BE5-96AD-4BFF-A373-5833280429AF}" destId="{21C53BF4-EA43-4E7A-A919-69CEF2F500EA}" srcOrd="0" destOrd="0" presId="urn:microsoft.com/office/officeart/2005/8/layout/hierarchy1"/>
    <dgm:cxn modelId="{DC34D15F-DACB-4FBC-BEAB-90DE15DCDC7C}" type="presParOf" srcId="{21C53BF4-EA43-4E7A-A919-69CEF2F500EA}" destId="{841BC922-AB69-4779-AC85-FE3FAEC118E2}" srcOrd="0" destOrd="0" presId="urn:microsoft.com/office/officeart/2005/8/layout/hierarchy1"/>
    <dgm:cxn modelId="{715A90ED-ACB0-4D72-961E-00FE24381D2E}" type="presParOf" srcId="{21C53BF4-EA43-4E7A-A919-69CEF2F500EA}" destId="{A144D21A-095F-414D-BCDC-E0846FB1AF7C}" srcOrd="1" destOrd="0" presId="urn:microsoft.com/office/officeart/2005/8/layout/hierarchy1"/>
    <dgm:cxn modelId="{496A5C60-E1EC-43BB-AACE-640383BE9F49}" type="presParOf" srcId="{F4918BE5-96AD-4BFF-A373-5833280429AF}" destId="{45816F96-8104-4343-BE08-4679F24DF58B}" srcOrd="1" destOrd="0" presId="urn:microsoft.com/office/officeart/2005/8/layout/hierarchy1"/>
    <dgm:cxn modelId="{B6FBF828-3C14-407D-8DAC-C37CA5E809F1}" type="presParOf" srcId="{F743D384-A624-48E9-86A1-FAE10AB367B1}" destId="{8A0947A1-7109-4930-AD12-AAFA02AB7AA7}" srcOrd="6" destOrd="0" presId="urn:microsoft.com/office/officeart/2005/8/layout/hierarchy1"/>
    <dgm:cxn modelId="{73C03C8E-5A6D-42B1-8911-7C2C48E5E3D4}" type="presParOf" srcId="{F743D384-A624-48E9-86A1-FAE10AB367B1}" destId="{5E5B8665-47D9-401D-81EE-EFD2F28C5619}" srcOrd="7" destOrd="0" presId="urn:microsoft.com/office/officeart/2005/8/layout/hierarchy1"/>
    <dgm:cxn modelId="{6BB44FE5-80C5-463F-9758-B8A3B2FB041A}" type="presParOf" srcId="{5E5B8665-47D9-401D-81EE-EFD2F28C5619}" destId="{2850DB23-2DD3-46FD-8020-F0FB24946154}" srcOrd="0" destOrd="0" presId="urn:microsoft.com/office/officeart/2005/8/layout/hierarchy1"/>
    <dgm:cxn modelId="{EA6C09A9-79BC-4BF0-B2D6-8B39EF7E2C55}" type="presParOf" srcId="{2850DB23-2DD3-46FD-8020-F0FB24946154}" destId="{FF7FF7BC-D7F1-4471-BE70-CC9549078572}" srcOrd="0" destOrd="0" presId="urn:microsoft.com/office/officeart/2005/8/layout/hierarchy1"/>
    <dgm:cxn modelId="{EEB312EE-A227-441C-B1EE-8A101DB9D6AB}" type="presParOf" srcId="{2850DB23-2DD3-46FD-8020-F0FB24946154}" destId="{ACCA0D50-B92E-4029-95CD-4C9A91E8905E}" srcOrd="1" destOrd="0" presId="urn:microsoft.com/office/officeart/2005/8/layout/hierarchy1"/>
    <dgm:cxn modelId="{7E33ED2A-6A54-4DF6-A302-5C9C239A3DEC}" type="presParOf" srcId="{5E5B8665-47D9-401D-81EE-EFD2F28C5619}" destId="{C5A4D003-86FC-40B9-9F74-188C987335A3}" srcOrd="1" destOrd="0" presId="urn:microsoft.com/office/officeart/2005/8/layout/hierarchy1"/>
    <dgm:cxn modelId="{3379B011-C1D1-4005-8E03-36045F041379}" type="presParOf" srcId="{C5A4D003-86FC-40B9-9F74-188C987335A3}" destId="{17FE855B-5A47-4253-AB37-7B6B1D931A48}" srcOrd="0" destOrd="0" presId="urn:microsoft.com/office/officeart/2005/8/layout/hierarchy1"/>
    <dgm:cxn modelId="{864339B2-E87F-47C3-A2B5-08EEFC3FA383}" type="presParOf" srcId="{C5A4D003-86FC-40B9-9F74-188C987335A3}" destId="{9E610746-F5E1-4AB8-BD3F-8AE6799AA0D3}" srcOrd="1" destOrd="0" presId="urn:microsoft.com/office/officeart/2005/8/layout/hierarchy1"/>
    <dgm:cxn modelId="{96278EC6-8420-4E68-AA89-A5A86AED5827}" type="presParOf" srcId="{9E610746-F5E1-4AB8-BD3F-8AE6799AA0D3}" destId="{AC158912-37A4-4A0E-819F-1CA4C71AC2A4}" srcOrd="0" destOrd="0" presId="urn:microsoft.com/office/officeart/2005/8/layout/hierarchy1"/>
    <dgm:cxn modelId="{7263900F-AA24-41C9-ACCE-63DCF70271BE}" type="presParOf" srcId="{AC158912-37A4-4A0E-819F-1CA4C71AC2A4}" destId="{88D06D7F-5D14-484C-B9BF-105012CD3E7A}" srcOrd="0" destOrd="0" presId="urn:microsoft.com/office/officeart/2005/8/layout/hierarchy1"/>
    <dgm:cxn modelId="{6A29AB74-506B-4B2D-8193-377318B9732E}" type="presParOf" srcId="{AC158912-37A4-4A0E-819F-1CA4C71AC2A4}" destId="{2FFC1CBB-DFA5-464D-ACEF-9455CA4F6E99}" srcOrd="1" destOrd="0" presId="urn:microsoft.com/office/officeart/2005/8/layout/hierarchy1"/>
    <dgm:cxn modelId="{57163D6F-AD89-4EF2-BF77-499FB05406B9}" type="presParOf" srcId="{9E610746-F5E1-4AB8-BD3F-8AE6799AA0D3}" destId="{F133B563-CF3F-4E8B-B7E6-B601790D8DEF}" srcOrd="1" destOrd="0" presId="urn:microsoft.com/office/officeart/2005/8/layout/hierarchy1"/>
    <dgm:cxn modelId="{17544B00-2675-4DD4-8A5A-B713B19526A4}" type="presParOf" srcId="{C5A4D003-86FC-40B9-9F74-188C987335A3}" destId="{EF115F27-5AE5-4931-9DF3-108B3BC34461}" srcOrd="2" destOrd="0" presId="urn:microsoft.com/office/officeart/2005/8/layout/hierarchy1"/>
    <dgm:cxn modelId="{3619900D-4696-42B8-9552-BD837B5FE414}" type="presParOf" srcId="{C5A4D003-86FC-40B9-9F74-188C987335A3}" destId="{2FC47574-72E3-44DD-8E02-73DA73B06982}" srcOrd="3" destOrd="0" presId="urn:microsoft.com/office/officeart/2005/8/layout/hierarchy1"/>
    <dgm:cxn modelId="{E6F537AF-3982-43D3-BA1C-A670BA53FB5F}" type="presParOf" srcId="{2FC47574-72E3-44DD-8E02-73DA73B06982}" destId="{4EAC5B72-7985-406A-8006-137DF2762987}" srcOrd="0" destOrd="0" presId="urn:microsoft.com/office/officeart/2005/8/layout/hierarchy1"/>
    <dgm:cxn modelId="{20767386-0256-46BD-A5C1-EAFA161FBE36}" type="presParOf" srcId="{4EAC5B72-7985-406A-8006-137DF2762987}" destId="{FBD6C51E-557D-4C83-BBB7-5F1EBD109829}" srcOrd="0" destOrd="0" presId="urn:microsoft.com/office/officeart/2005/8/layout/hierarchy1"/>
    <dgm:cxn modelId="{9ACD2BE3-D173-4415-A4E1-4D7F011B3BA5}" type="presParOf" srcId="{4EAC5B72-7985-406A-8006-137DF2762987}" destId="{33E2CE03-4646-479D-8969-CACEB579B946}" srcOrd="1" destOrd="0" presId="urn:microsoft.com/office/officeart/2005/8/layout/hierarchy1"/>
    <dgm:cxn modelId="{78275CC1-1190-4298-82DA-2B0E4E733731}" type="presParOf" srcId="{2FC47574-72E3-44DD-8E02-73DA73B06982}" destId="{14D626B7-9185-4933-BE7A-473894CB8932}" srcOrd="1" destOrd="0" presId="urn:microsoft.com/office/officeart/2005/8/layout/hierarchy1"/>
    <dgm:cxn modelId="{58659FF1-C945-4224-ACE4-D27025BDF8FD}" type="presParOf" srcId="{C5A4D003-86FC-40B9-9F74-188C987335A3}" destId="{EA31ECFA-1A52-4BA7-A3D4-6BD755294D94}" srcOrd="4" destOrd="0" presId="urn:microsoft.com/office/officeart/2005/8/layout/hierarchy1"/>
    <dgm:cxn modelId="{D73D7F4D-EA19-4DB1-8CAB-3E2C5CA17CD8}" type="presParOf" srcId="{C5A4D003-86FC-40B9-9F74-188C987335A3}" destId="{746AB056-3B20-4C98-959B-EB76710D1A0A}" srcOrd="5" destOrd="0" presId="urn:microsoft.com/office/officeart/2005/8/layout/hierarchy1"/>
    <dgm:cxn modelId="{CABA02EC-8B89-4F8C-9BED-0D21BCFBC1D6}" type="presParOf" srcId="{746AB056-3B20-4C98-959B-EB76710D1A0A}" destId="{5BDF5CA3-FECE-4148-816B-3F7336CFEA2C}" srcOrd="0" destOrd="0" presId="urn:microsoft.com/office/officeart/2005/8/layout/hierarchy1"/>
    <dgm:cxn modelId="{FB34F987-F007-4404-88E0-F166B3DC6CB7}" type="presParOf" srcId="{5BDF5CA3-FECE-4148-816B-3F7336CFEA2C}" destId="{23390FEE-B166-4F6C-8137-F29DBB60ADD1}" srcOrd="0" destOrd="0" presId="urn:microsoft.com/office/officeart/2005/8/layout/hierarchy1"/>
    <dgm:cxn modelId="{97B026E8-292E-4EB8-9DCC-93DB82BD0C82}" type="presParOf" srcId="{5BDF5CA3-FECE-4148-816B-3F7336CFEA2C}" destId="{300E39E6-69FB-4FDA-B106-95BEFB0A9A72}" srcOrd="1" destOrd="0" presId="urn:microsoft.com/office/officeart/2005/8/layout/hierarchy1"/>
    <dgm:cxn modelId="{E4FC7219-F566-44A8-9C86-85CAFA0B2420}" type="presParOf" srcId="{746AB056-3B20-4C98-959B-EB76710D1A0A}" destId="{E7A89742-D16A-4B46-8234-FB5252E6C3BE}" srcOrd="1" destOrd="0" presId="urn:microsoft.com/office/officeart/2005/8/layout/hierarchy1"/>
    <dgm:cxn modelId="{88BA3645-602E-41F1-B4CC-1E0EBB7C118E}" type="presParOf" srcId="{C5A4D003-86FC-40B9-9F74-188C987335A3}" destId="{37A77F3F-005F-44D7-8B90-93469D7B8B2A}" srcOrd="6" destOrd="0" presId="urn:microsoft.com/office/officeart/2005/8/layout/hierarchy1"/>
    <dgm:cxn modelId="{8A0630C3-1395-4A3E-914C-4E15BA2BA276}" type="presParOf" srcId="{C5A4D003-86FC-40B9-9F74-188C987335A3}" destId="{9FF559BD-C3A9-4CD6-8060-204E760CBB75}" srcOrd="7" destOrd="0" presId="urn:microsoft.com/office/officeart/2005/8/layout/hierarchy1"/>
    <dgm:cxn modelId="{3D420359-050F-4E2E-8E3E-FEEAC0BEDF4C}" type="presParOf" srcId="{9FF559BD-C3A9-4CD6-8060-204E760CBB75}" destId="{5DAC9040-5A4C-4A95-B99E-FC3A8545BF11}" srcOrd="0" destOrd="0" presId="urn:microsoft.com/office/officeart/2005/8/layout/hierarchy1"/>
    <dgm:cxn modelId="{3B605DB0-7E6F-4DA5-B9BB-B4CD37531AC1}" type="presParOf" srcId="{5DAC9040-5A4C-4A95-B99E-FC3A8545BF11}" destId="{3908B44F-0C89-4AE5-8E62-76BAF014793B}" srcOrd="0" destOrd="0" presId="urn:microsoft.com/office/officeart/2005/8/layout/hierarchy1"/>
    <dgm:cxn modelId="{71096964-6E55-4443-81D6-E8F0F13E75A5}" type="presParOf" srcId="{5DAC9040-5A4C-4A95-B99E-FC3A8545BF11}" destId="{C3F456F1-3283-4647-91EE-0AB30C22C56D}" srcOrd="1" destOrd="0" presId="urn:microsoft.com/office/officeart/2005/8/layout/hierarchy1"/>
    <dgm:cxn modelId="{70D6633E-4EF2-4458-8A1E-E18389094445}" type="presParOf" srcId="{9FF559BD-C3A9-4CD6-8060-204E760CBB75}" destId="{3C651F4F-5AAD-42B9-B7DB-25B9C7326099}" srcOrd="1" destOrd="0" presId="urn:microsoft.com/office/officeart/2005/8/layout/hierarchy1"/>
    <dgm:cxn modelId="{AA7582C4-427C-426E-89EB-33A256080888}" type="presParOf" srcId="{F743D384-A624-48E9-86A1-FAE10AB367B1}" destId="{DDDCDFEF-444F-47C9-A3C2-93E714910C31}" srcOrd="8" destOrd="0" presId="urn:microsoft.com/office/officeart/2005/8/layout/hierarchy1"/>
    <dgm:cxn modelId="{6871F6A8-A93F-4A94-8435-47DE086E7FA9}" type="presParOf" srcId="{F743D384-A624-48E9-86A1-FAE10AB367B1}" destId="{3DE6B6F5-0DE5-4D7E-9CA1-9DA175B4C468}" srcOrd="9" destOrd="0" presId="urn:microsoft.com/office/officeart/2005/8/layout/hierarchy1"/>
    <dgm:cxn modelId="{19D6BB5E-CC5B-4D7D-87FE-CFD77237C687}" type="presParOf" srcId="{3DE6B6F5-0DE5-4D7E-9CA1-9DA175B4C468}" destId="{BC202CC3-4317-4481-A8F5-2AA7C1BB9AA2}" srcOrd="0" destOrd="0" presId="urn:microsoft.com/office/officeart/2005/8/layout/hierarchy1"/>
    <dgm:cxn modelId="{81451DA7-DB90-419B-A0DC-492B400B6B0B}" type="presParOf" srcId="{BC202CC3-4317-4481-A8F5-2AA7C1BB9AA2}" destId="{1DDD6DE2-DFB4-44AA-923F-769656E25F79}" srcOrd="0" destOrd="0" presId="urn:microsoft.com/office/officeart/2005/8/layout/hierarchy1"/>
    <dgm:cxn modelId="{73553034-E5E0-4E81-8927-0061EFF08D03}" type="presParOf" srcId="{BC202CC3-4317-4481-A8F5-2AA7C1BB9AA2}" destId="{0E1872C5-9B21-41B1-AEAB-4D78F0710B43}" srcOrd="1" destOrd="0" presId="urn:microsoft.com/office/officeart/2005/8/layout/hierarchy1"/>
    <dgm:cxn modelId="{F6AD83BC-6378-478A-B788-7790234EF8E1}" type="presParOf" srcId="{3DE6B6F5-0DE5-4D7E-9CA1-9DA175B4C468}" destId="{FDC11652-05BE-4DF2-8EB4-A1DD07157588}" srcOrd="1" destOrd="0" presId="urn:microsoft.com/office/officeart/2005/8/layout/hierarchy1"/>
    <dgm:cxn modelId="{9F397FB5-E73F-43A8-993D-F98ABF03987F}" type="presParOf" srcId="{F743D384-A624-48E9-86A1-FAE10AB367B1}" destId="{0A93A783-2837-40EE-9221-3E8D2E055A6F}" srcOrd="10" destOrd="0" presId="urn:microsoft.com/office/officeart/2005/8/layout/hierarchy1"/>
    <dgm:cxn modelId="{0D479446-7E96-4211-8AC3-6C5AC3D4157D}" type="presParOf" srcId="{F743D384-A624-48E9-86A1-FAE10AB367B1}" destId="{53C9972C-91D2-431E-B29E-8387BDEE9958}" srcOrd="11" destOrd="0" presId="urn:microsoft.com/office/officeart/2005/8/layout/hierarchy1"/>
    <dgm:cxn modelId="{DD345E87-7ECF-4A46-9600-0CB4B9CB1E9D}" type="presParOf" srcId="{53C9972C-91D2-431E-B29E-8387BDEE9958}" destId="{F5E1DEEE-6F40-4C9F-82F5-400CA11EFBA9}" srcOrd="0" destOrd="0" presId="urn:microsoft.com/office/officeart/2005/8/layout/hierarchy1"/>
    <dgm:cxn modelId="{FF3C14BC-2957-47DA-9104-C504FC74AD12}" type="presParOf" srcId="{F5E1DEEE-6F40-4C9F-82F5-400CA11EFBA9}" destId="{1F492E96-9AF9-4D18-9625-7FA0CDA46F46}" srcOrd="0" destOrd="0" presId="urn:microsoft.com/office/officeart/2005/8/layout/hierarchy1"/>
    <dgm:cxn modelId="{0619FEF5-A84F-429E-BAEC-2C03CEDAD521}" type="presParOf" srcId="{F5E1DEEE-6F40-4C9F-82F5-400CA11EFBA9}" destId="{526333BE-20C9-4A93-BF85-61C56C152484}" srcOrd="1" destOrd="0" presId="urn:microsoft.com/office/officeart/2005/8/layout/hierarchy1"/>
    <dgm:cxn modelId="{BF1709D9-5D64-47BF-9B33-D44C246DB89E}" type="presParOf" srcId="{53C9972C-91D2-431E-B29E-8387BDEE9958}" destId="{8D5945AE-04A4-449B-9AB6-F6E0A85E16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2AB657-2F5C-4C19-8883-FF4EF932D13C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7C887787-0AEB-4965-99F2-B2B327C44B40}">
      <dgm:prSet/>
      <dgm:spPr/>
      <dgm:t>
        <a:bodyPr/>
        <a:lstStyle/>
        <a:p>
          <a:r>
            <a:rPr lang="en-IN"/>
            <a:t>For Slow Learners</a:t>
          </a:r>
        </a:p>
      </dgm:t>
    </dgm:pt>
    <dgm:pt modelId="{F1B88548-3F76-4795-9749-9830CE3CA03E}" type="parTrans" cxnId="{4AA51CDB-9831-4EB1-9228-C82D80B59D90}">
      <dgm:prSet/>
      <dgm:spPr/>
      <dgm:t>
        <a:bodyPr/>
        <a:lstStyle/>
        <a:p>
          <a:endParaRPr lang="en-IN"/>
        </a:p>
      </dgm:t>
    </dgm:pt>
    <dgm:pt modelId="{9F79BD78-72C7-471B-9987-36C85D496770}" type="sibTrans" cxnId="{4AA51CDB-9831-4EB1-9228-C82D80B59D90}">
      <dgm:prSet/>
      <dgm:spPr/>
      <dgm:t>
        <a:bodyPr/>
        <a:lstStyle/>
        <a:p>
          <a:endParaRPr lang="en-IN"/>
        </a:p>
      </dgm:t>
    </dgm:pt>
    <dgm:pt modelId="{12705AC0-4B5A-49ED-BEA9-C8F7962391F1}">
      <dgm:prSet/>
      <dgm:spPr/>
      <dgm:t>
        <a:bodyPr/>
        <a:lstStyle/>
        <a:p>
          <a:r>
            <a:rPr lang="en-IN"/>
            <a:t>Remedial Classes</a:t>
          </a:r>
        </a:p>
      </dgm:t>
    </dgm:pt>
    <dgm:pt modelId="{98ED6BE1-814A-4762-AF98-850331166696}" type="parTrans" cxnId="{99E07621-54FF-4825-8048-05BB32F80F9C}">
      <dgm:prSet/>
      <dgm:spPr/>
      <dgm:t>
        <a:bodyPr/>
        <a:lstStyle/>
        <a:p>
          <a:endParaRPr lang="en-IN"/>
        </a:p>
      </dgm:t>
    </dgm:pt>
    <dgm:pt modelId="{73C3F223-F77B-461E-9169-1EA532A88EB7}" type="sibTrans" cxnId="{99E07621-54FF-4825-8048-05BB32F80F9C}">
      <dgm:prSet/>
      <dgm:spPr/>
      <dgm:t>
        <a:bodyPr/>
        <a:lstStyle/>
        <a:p>
          <a:endParaRPr lang="en-IN"/>
        </a:p>
      </dgm:t>
    </dgm:pt>
    <dgm:pt modelId="{B19F3C39-7EFD-4BC6-8BFA-88489DDE36FF}">
      <dgm:prSet/>
      <dgm:spPr/>
      <dgm:t>
        <a:bodyPr/>
        <a:lstStyle/>
        <a:p>
          <a:r>
            <a:rPr lang="en-IN"/>
            <a:t>Learning Resources</a:t>
          </a:r>
        </a:p>
      </dgm:t>
    </dgm:pt>
    <dgm:pt modelId="{2234AEE6-8178-4A87-B666-23C8E425B0A4}" type="parTrans" cxnId="{3511187D-ED25-4FA7-8AF3-BD19CCBDB014}">
      <dgm:prSet/>
      <dgm:spPr/>
      <dgm:t>
        <a:bodyPr/>
        <a:lstStyle/>
        <a:p>
          <a:endParaRPr lang="en-IN"/>
        </a:p>
      </dgm:t>
    </dgm:pt>
    <dgm:pt modelId="{D0D6BD23-3835-490F-A600-5098E66C287E}" type="sibTrans" cxnId="{3511187D-ED25-4FA7-8AF3-BD19CCBDB014}">
      <dgm:prSet/>
      <dgm:spPr/>
      <dgm:t>
        <a:bodyPr/>
        <a:lstStyle/>
        <a:p>
          <a:endParaRPr lang="en-IN"/>
        </a:p>
      </dgm:t>
    </dgm:pt>
    <dgm:pt modelId="{7958A87E-AB8A-4DEB-9E51-E00551414EC9}">
      <dgm:prSet/>
      <dgm:spPr/>
      <dgm:t>
        <a:bodyPr/>
        <a:lstStyle/>
        <a:p>
          <a:r>
            <a:rPr lang="en-IN"/>
            <a:t>For Advanced Learners</a:t>
          </a:r>
        </a:p>
      </dgm:t>
    </dgm:pt>
    <dgm:pt modelId="{21E09920-48C0-4D61-A9C2-0B17BF28C0A1}" type="parTrans" cxnId="{6FC2BF21-D973-4AAC-B0E2-76441B6EBF69}">
      <dgm:prSet/>
      <dgm:spPr/>
      <dgm:t>
        <a:bodyPr/>
        <a:lstStyle/>
        <a:p>
          <a:endParaRPr lang="en-IN"/>
        </a:p>
      </dgm:t>
    </dgm:pt>
    <dgm:pt modelId="{60694482-EFB2-4486-8551-37E347EC61C6}" type="sibTrans" cxnId="{6FC2BF21-D973-4AAC-B0E2-76441B6EBF69}">
      <dgm:prSet/>
      <dgm:spPr/>
      <dgm:t>
        <a:bodyPr/>
        <a:lstStyle/>
        <a:p>
          <a:endParaRPr lang="en-IN"/>
        </a:p>
      </dgm:t>
    </dgm:pt>
    <dgm:pt modelId="{AEB3CB55-1293-43A7-B318-BA4D6F98113C}">
      <dgm:prSet/>
      <dgm:spPr/>
      <dgm:t>
        <a:bodyPr/>
        <a:lstStyle/>
        <a:p>
          <a:r>
            <a:rPr lang="en-US"/>
            <a:t>Enrichment Programs</a:t>
          </a:r>
          <a:endParaRPr lang="en-IN"/>
        </a:p>
      </dgm:t>
    </dgm:pt>
    <dgm:pt modelId="{9938B22F-6BD7-4EF6-A471-D0217C404027}" type="parTrans" cxnId="{8055E031-B022-4D9A-8A1C-347B4C8AC639}">
      <dgm:prSet/>
      <dgm:spPr/>
      <dgm:t>
        <a:bodyPr/>
        <a:lstStyle/>
        <a:p>
          <a:endParaRPr lang="en-IN"/>
        </a:p>
      </dgm:t>
    </dgm:pt>
    <dgm:pt modelId="{35243940-8722-4C57-988E-083D56D65BCD}" type="sibTrans" cxnId="{8055E031-B022-4D9A-8A1C-347B4C8AC639}">
      <dgm:prSet/>
      <dgm:spPr/>
      <dgm:t>
        <a:bodyPr/>
        <a:lstStyle/>
        <a:p>
          <a:endParaRPr lang="en-IN"/>
        </a:p>
      </dgm:t>
    </dgm:pt>
    <dgm:pt modelId="{25D995D4-FD78-4729-BA5F-4364B2DD644A}">
      <dgm:prSet/>
      <dgm:spPr/>
      <dgm:t>
        <a:bodyPr/>
        <a:lstStyle/>
        <a:p>
          <a:r>
            <a:rPr lang="en-US"/>
            <a:t>Independent Study</a:t>
          </a:r>
          <a:endParaRPr lang="en-IN"/>
        </a:p>
      </dgm:t>
    </dgm:pt>
    <dgm:pt modelId="{05576905-B981-4F68-A4A7-A868558A4A8C}" type="parTrans" cxnId="{2C543265-6046-4ABD-A482-856581C67E79}">
      <dgm:prSet/>
      <dgm:spPr/>
      <dgm:t>
        <a:bodyPr/>
        <a:lstStyle/>
        <a:p>
          <a:endParaRPr lang="en-IN"/>
        </a:p>
      </dgm:t>
    </dgm:pt>
    <dgm:pt modelId="{72071CA3-6B2B-4D45-A98C-0E07853491A5}" type="sibTrans" cxnId="{2C543265-6046-4ABD-A482-856581C67E79}">
      <dgm:prSet/>
      <dgm:spPr/>
      <dgm:t>
        <a:bodyPr/>
        <a:lstStyle/>
        <a:p>
          <a:endParaRPr lang="en-IN"/>
        </a:p>
      </dgm:t>
    </dgm:pt>
    <dgm:pt modelId="{E7BFA674-26EE-4818-A21B-B7EC7F36FDB0}">
      <dgm:prSet/>
      <dgm:spPr/>
      <dgm:t>
        <a:bodyPr/>
        <a:lstStyle/>
        <a:p>
          <a:r>
            <a:rPr lang="en-US"/>
            <a:t>Participation in Extracurricular Activities</a:t>
          </a:r>
          <a:endParaRPr lang="en-IN"/>
        </a:p>
      </dgm:t>
    </dgm:pt>
    <dgm:pt modelId="{042A38CC-4B49-4FD1-BC73-E953496C4970}" type="parTrans" cxnId="{F3A5B56E-FFA5-4A86-A854-AF621759CE47}">
      <dgm:prSet/>
      <dgm:spPr/>
      <dgm:t>
        <a:bodyPr/>
        <a:lstStyle/>
        <a:p>
          <a:endParaRPr lang="en-IN"/>
        </a:p>
      </dgm:t>
    </dgm:pt>
    <dgm:pt modelId="{A6D7191D-3E44-4131-80B0-95826299E1CA}" type="sibTrans" cxnId="{F3A5B56E-FFA5-4A86-A854-AF621759CE47}">
      <dgm:prSet/>
      <dgm:spPr/>
      <dgm:t>
        <a:bodyPr/>
        <a:lstStyle/>
        <a:p>
          <a:endParaRPr lang="en-IN"/>
        </a:p>
      </dgm:t>
    </dgm:pt>
    <dgm:pt modelId="{782FC374-6BDA-4CDC-B766-CEBBBF263D89}">
      <dgm:prSet/>
      <dgm:spPr/>
      <dgm:t>
        <a:bodyPr/>
        <a:lstStyle/>
        <a:p>
          <a:r>
            <a:rPr lang="en-US"/>
            <a:t>Preparation for Competitive Examinations</a:t>
          </a:r>
          <a:endParaRPr lang="en-IN"/>
        </a:p>
      </dgm:t>
    </dgm:pt>
    <dgm:pt modelId="{3144ED8D-AC18-42C4-9FC1-C5D976A56943}" type="parTrans" cxnId="{5DDB3B02-9A95-4ABE-B105-106B624B7E3E}">
      <dgm:prSet/>
      <dgm:spPr/>
      <dgm:t>
        <a:bodyPr/>
        <a:lstStyle/>
        <a:p>
          <a:endParaRPr lang="en-IN"/>
        </a:p>
      </dgm:t>
    </dgm:pt>
    <dgm:pt modelId="{80D650A3-194C-421E-B934-2F04522361DF}" type="sibTrans" cxnId="{5DDB3B02-9A95-4ABE-B105-106B624B7E3E}">
      <dgm:prSet/>
      <dgm:spPr/>
      <dgm:t>
        <a:bodyPr/>
        <a:lstStyle/>
        <a:p>
          <a:endParaRPr lang="en-IN"/>
        </a:p>
      </dgm:t>
    </dgm:pt>
    <dgm:pt modelId="{74D11323-9F36-4E6A-9E22-66BBC072C373}">
      <dgm:prSet/>
      <dgm:spPr/>
      <dgm:t>
        <a:bodyPr/>
        <a:lstStyle/>
        <a:p>
          <a:r>
            <a:rPr lang="en-US"/>
            <a:t>Specialized Advising</a:t>
          </a:r>
          <a:endParaRPr lang="en-IN"/>
        </a:p>
      </dgm:t>
    </dgm:pt>
    <dgm:pt modelId="{9CB7429B-0DB4-4025-A668-91F65B32556E}" type="parTrans" cxnId="{2FA6958A-70C1-4F10-AD88-804E81D2EFB7}">
      <dgm:prSet/>
      <dgm:spPr/>
      <dgm:t>
        <a:bodyPr/>
        <a:lstStyle/>
        <a:p>
          <a:endParaRPr lang="en-IN"/>
        </a:p>
      </dgm:t>
    </dgm:pt>
    <dgm:pt modelId="{6D1C4713-0DA1-43F5-A57E-16ECFC094FF2}" type="sibTrans" cxnId="{2FA6958A-70C1-4F10-AD88-804E81D2EFB7}">
      <dgm:prSet/>
      <dgm:spPr/>
      <dgm:t>
        <a:bodyPr/>
        <a:lstStyle/>
        <a:p>
          <a:endParaRPr lang="en-IN"/>
        </a:p>
      </dgm:t>
    </dgm:pt>
    <dgm:pt modelId="{B92CC5DB-FE11-49F6-B9CF-0083CC2DD698}" type="pres">
      <dgm:prSet presAssocID="{622AB657-2F5C-4C19-8883-FF4EF932D1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5CE521A-3ACA-4AF5-9155-10B299C72F29}" type="pres">
      <dgm:prSet presAssocID="{7C887787-0AEB-4965-99F2-B2B327C44B40}" presName="root1" presStyleCnt="0"/>
      <dgm:spPr/>
    </dgm:pt>
    <dgm:pt modelId="{37E7C2DF-67D3-4614-B1A4-5749F2363FCF}" type="pres">
      <dgm:prSet presAssocID="{7C887787-0AEB-4965-99F2-B2B327C44B40}" presName="LevelOneTextNode" presStyleLbl="node0" presStyleIdx="0" presStyleCnt="2">
        <dgm:presLayoutVars>
          <dgm:chPref val="3"/>
        </dgm:presLayoutVars>
      </dgm:prSet>
      <dgm:spPr/>
    </dgm:pt>
    <dgm:pt modelId="{DF378C5E-D237-47B4-98B4-6C7AEF4762B6}" type="pres">
      <dgm:prSet presAssocID="{7C887787-0AEB-4965-99F2-B2B327C44B40}" presName="level2hierChild" presStyleCnt="0"/>
      <dgm:spPr/>
    </dgm:pt>
    <dgm:pt modelId="{7269CBC2-A514-4FB3-BA4D-52A86AE8DE87}" type="pres">
      <dgm:prSet presAssocID="{98ED6BE1-814A-4762-AF98-850331166696}" presName="conn2-1" presStyleLbl="parChTrans1D2" presStyleIdx="0" presStyleCnt="7"/>
      <dgm:spPr/>
    </dgm:pt>
    <dgm:pt modelId="{09606C56-B657-4455-A95B-8BD8BFEDD6E5}" type="pres">
      <dgm:prSet presAssocID="{98ED6BE1-814A-4762-AF98-850331166696}" presName="connTx" presStyleLbl="parChTrans1D2" presStyleIdx="0" presStyleCnt="7"/>
      <dgm:spPr/>
    </dgm:pt>
    <dgm:pt modelId="{BC88EF4B-AEAE-4AF7-B885-2FD89BEF7D7D}" type="pres">
      <dgm:prSet presAssocID="{12705AC0-4B5A-49ED-BEA9-C8F7962391F1}" presName="root2" presStyleCnt="0"/>
      <dgm:spPr/>
    </dgm:pt>
    <dgm:pt modelId="{9679B61A-3736-4BFF-9D26-2FAF4C3B6C97}" type="pres">
      <dgm:prSet presAssocID="{12705AC0-4B5A-49ED-BEA9-C8F7962391F1}" presName="LevelTwoTextNode" presStyleLbl="node2" presStyleIdx="0" presStyleCnt="7">
        <dgm:presLayoutVars>
          <dgm:chPref val="3"/>
        </dgm:presLayoutVars>
      </dgm:prSet>
      <dgm:spPr/>
    </dgm:pt>
    <dgm:pt modelId="{66DBE810-5CB4-4D18-A402-7C1471B624E3}" type="pres">
      <dgm:prSet presAssocID="{12705AC0-4B5A-49ED-BEA9-C8F7962391F1}" presName="level3hierChild" presStyleCnt="0"/>
      <dgm:spPr/>
    </dgm:pt>
    <dgm:pt modelId="{179CC084-55BE-4314-84DD-36087491260C}" type="pres">
      <dgm:prSet presAssocID="{2234AEE6-8178-4A87-B666-23C8E425B0A4}" presName="conn2-1" presStyleLbl="parChTrans1D2" presStyleIdx="1" presStyleCnt="7"/>
      <dgm:spPr/>
    </dgm:pt>
    <dgm:pt modelId="{1D239277-76BE-4AD9-A8BC-643944D6271A}" type="pres">
      <dgm:prSet presAssocID="{2234AEE6-8178-4A87-B666-23C8E425B0A4}" presName="connTx" presStyleLbl="parChTrans1D2" presStyleIdx="1" presStyleCnt="7"/>
      <dgm:spPr/>
    </dgm:pt>
    <dgm:pt modelId="{13E1B5E3-9A64-4445-B3DE-781A10817071}" type="pres">
      <dgm:prSet presAssocID="{B19F3C39-7EFD-4BC6-8BFA-88489DDE36FF}" presName="root2" presStyleCnt="0"/>
      <dgm:spPr/>
    </dgm:pt>
    <dgm:pt modelId="{8B9E3730-4D2B-43EA-B15F-E26D81767681}" type="pres">
      <dgm:prSet presAssocID="{B19F3C39-7EFD-4BC6-8BFA-88489DDE36FF}" presName="LevelTwoTextNode" presStyleLbl="node2" presStyleIdx="1" presStyleCnt="7">
        <dgm:presLayoutVars>
          <dgm:chPref val="3"/>
        </dgm:presLayoutVars>
      </dgm:prSet>
      <dgm:spPr/>
    </dgm:pt>
    <dgm:pt modelId="{6881D4BE-F272-422F-A5FD-E904EBEF58B8}" type="pres">
      <dgm:prSet presAssocID="{B19F3C39-7EFD-4BC6-8BFA-88489DDE36FF}" presName="level3hierChild" presStyleCnt="0"/>
      <dgm:spPr/>
    </dgm:pt>
    <dgm:pt modelId="{2B93DB27-91ED-4A2A-AE85-1FD1C55AAA03}" type="pres">
      <dgm:prSet presAssocID="{7958A87E-AB8A-4DEB-9E51-E00551414EC9}" presName="root1" presStyleCnt="0"/>
      <dgm:spPr/>
    </dgm:pt>
    <dgm:pt modelId="{2F07EC33-4635-4A8A-BD50-383EB88FFD85}" type="pres">
      <dgm:prSet presAssocID="{7958A87E-AB8A-4DEB-9E51-E00551414EC9}" presName="LevelOneTextNode" presStyleLbl="node0" presStyleIdx="1" presStyleCnt="2">
        <dgm:presLayoutVars>
          <dgm:chPref val="3"/>
        </dgm:presLayoutVars>
      </dgm:prSet>
      <dgm:spPr/>
    </dgm:pt>
    <dgm:pt modelId="{A7AD4019-8EBD-4CDF-AF11-1806C9EF10BE}" type="pres">
      <dgm:prSet presAssocID="{7958A87E-AB8A-4DEB-9E51-E00551414EC9}" presName="level2hierChild" presStyleCnt="0"/>
      <dgm:spPr/>
    </dgm:pt>
    <dgm:pt modelId="{227299DF-31C9-4427-A2A2-5C779D7540E5}" type="pres">
      <dgm:prSet presAssocID="{9938B22F-6BD7-4EF6-A471-D0217C404027}" presName="conn2-1" presStyleLbl="parChTrans1D2" presStyleIdx="2" presStyleCnt="7"/>
      <dgm:spPr/>
    </dgm:pt>
    <dgm:pt modelId="{137E5129-E898-4BD0-B482-269609FDFB48}" type="pres">
      <dgm:prSet presAssocID="{9938B22F-6BD7-4EF6-A471-D0217C404027}" presName="connTx" presStyleLbl="parChTrans1D2" presStyleIdx="2" presStyleCnt="7"/>
      <dgm:spPr/>
    </dgm:pt>
    <dgm:pt modelId="{7FD9BF55-32A4-4E33-A4EB-74D681F67DEA}" type="pres">
      <dgm:prSet presAssocID="{AEB3CB55-1293-43A7-B318-BA4D6F98113C}" presName="root2" presStyleCnt="0"/>
      <dgm:spPr/>
    </dgm:pt>
    <dgm:pt modelId="{E91EDBD5-E7D2-4D96-8613-21157A2C1F91}" type="pres">
      <dgm:prSet presAssocID="{AEB3CB55-1293-43A7-B318-BA4D6F98113C}" presName="LevelTwoTextNode" presStyleLbl="node2" presStyleIdx="2" presStyleCnt="7">
        <dgm:presLayoutVars>
          <dgm:chPref val="3"/>
        </dgm:presLayoutVars>
      </dgm:prSet>
      <dgm:spPr/>
    </dgm:pt>
    <dgm:pt modelId="{66DEE949-AC25-48CE-9775-F245482529E7}" type="pres">
      <dgm:prSet presAssocID="{AEB3CB55-1293-43A7-B318-BA4D6F98113C}" presName="level3hierChild" presStyleCnt="0"/>
      <dgm:spPr/>
    </dgm:pt>
    <dgm:pt modelId="{D7F683DC-3079-4C44-B6C2-48CF08F16834}" type="pres">
      <dgm:prSet presAssocID="{05576905-B981-4F68-A4A7-A868558A4A8C}" presName="conn2-1" presStyleLbl="parChTrans1D2" presStyleIdx="3" presStyleCnt="7"/>
      <dgm:spPr/>
    </dgm:pt>
    <dgm:pt modelId="{D3E5D956-9972-40FD-9E32-03A2DA27755D}" type="pres">
      <dgm:prSet presAssocID="{05576905-B981-4F68-A4A7-A868558A4A8C}" presName="connTx" presStyleLbl="parChTrans1D2" presStyleIdx="3" presStyleCnt="7"/>
      <dgm:spPr/>
    </dgm:pt>
    <dgm:pt modelId="{1F0BF279-9ED3-4241-BD8F-1C354B06DA2C}" type="pres">
      <dgm:prSet presAssocID="{25D995D4-FD78-4729-BA5F-4364B2DD644A}" presName="root2" presStyleCnt="0"/>
      <dgm:spPr/>
    </dgm:pt>
    <dgm:pt modelId="{FEE54F4B-FE51-4758-8D49-FE73155C4578}" type="pres">
      <dgm:prSet presAssocID="{25D995D4-FD78-4729-BA5F-4364B2DD644A}" presName="LevelTwoTextNode" presStyleLbl="node2" presStyleIdx="3" presStyleCnt="7">
        <dgm:presLayoutVars>
          <dgm:chPref val="3"/>
        </dgm:presLayoutVars>
      </dgm:prSet>
      <dgm:spPr/>
    </dgm:pt>
    <dgm:pt modelId="{AF9C7169-F9E5-4B24-B31F-B50C3D7A57F9}" type="pres">
      <dgm:prSet presAssocID="{25D995D4-FD78-4729-BA5F-4364B2DD644A}" presName="level3hierChild" presStyleCnt="0"/>
      <dgm:spPr/>
    </dgm:pt>
    <dgm:pt modelId="{0EF0701C-CA93-43E2-BA16-6664C9FCC09B}" type="pres">
      <dgm:prSet presAssocID="{042A38CC-4B49-4FD1-BC73-E953496C4970}" presName="conn2-1" presStyleLbl="parChTrans1D2" presStyleIdx="4" presStyleCnt="7"/>
      <dgm:spPr/>
    </dgm:pt>
    <dgm:pt modelId="{1792B4DC-192D-4F09-8F29-FB939BC8F381}" type="pres">
      <dgm:prSet presAssocID="{042A38CC-4B49-4FD1-BC73-E953496C4970}" presName="connTx" presStyleLbl="parChTrans1D2" presStyleIdx="4" presStyleCnt="7"/>
      <dgm:spPr/>
    </dgm:pt>
    <dgm:pt modelId="{BD0C1601-88D3-4F05-A246-3349CABC9A25}" type="pres">
      <dgm:prSet presAssocID="{E7BFA674-26EE-4818-A21B-B7EC7F36FDB0}" presName="root2" presStyleCnt="0"/>
      <dgm:spPr/>
    </dgm:pt>
    <dgm:pt modelId="{B879BD18-258A-43A8-8AD9-5CEF1CFAC648}" type="pres">
      <dgm:prSet presAssocID="{E7BFA674-26EE-4818-A21B-B7EC7F36FDB0}" presName="LevelTwoTextNode" presStyleLbl="node2" presStyleIdx="4" presStyleCnt="7">
        <dgm:presLayoutVars>
          <dgm:chPref val="3"/>
        </dgm:presLayoutVars>
      </dgm:prSet>
      <dgm:spPr/>
    </dgm:pt>
    <dgm:pt modelId="{4834EA32-25D0-4210-A716-C1D85163B335}" type="pres">
      <dgm:prSet presAssocID="{E7BFA674-26EE-4818-A21B-B7EC7F36FDB0}" presName="level3hierChild" presStyleCnt="0"/>
      <dgm:spPr/>
    </dgm:pt>
    <dgm:pt modelId="{9C01CE8B-9E68-429D-8299-6560A13259D9}" type="pres">
      <dgm:prSet presAssocID="{3144ED8D-AC18-42C4-9FC1-C5D976A56943}" presName="conn2-1" presStyleLbl="parChTrans1D2" presStyleIdx="5" presStyleCnt="7"/>
      <dgm:spPr/>
    </dgm:pt>
    <dgm:pt modelId="{B54F00E6-9DD1-4E57-94D5-8B047ECD3B24}" type="pres">
      <dgm:prSet presAssocID="{3144ED8D-AC18-42C4-9FC1-C5D976A56943}" presName="connTx" presStyleLbl="parChTrans1D2" presStyleIdx="5" presStyleCnt="7"/>
      <dgm:spPr/>
    </dgm:pt>
    <dgm:pt modelId="{256C5FF7-087C-475A-A624-E4EF37FEED4F}" type="pres">
      <dgm:prSet presAssocID="{782FC374-6BDA-4CDC-B766-CEBBBF263D89}" presName="root2" presStyleCnt="0"/>
      <dgm:spPr/>
    </dgm:pt>
    <dgm:pt modelId="{5D251C6A-6479-48B2-8D6B-66826B81757F}" type="pres">
      <dgm:prSet presAssocID="{782FC374-6BDA-4CDC-B766-CEBBBF263D89}" presName="LevelTwoTextNode" presStyleLbl="node2" presStyleIdx="5" presStyleCnt="7">
        <dgm:presLayoutVars>
          <dgm:chPref val="3"/>
        </dgm:presLayoutVars>
      </dgm:prSet>
      <dgm:spPr/>
    </dgm:pt>
    <dgm:pt modelId="{E29E720D-20D5-4A4C-AD39-A8DEB36B7CE4}" type="pres">
      <dgm:prSet presAssocID="{782FC374-6BDA-4CDC-B766-CEBBBF263D89}" presName="level3hierChild" presStyleCnt="0"/>
      <dgm:spPr/>
    </dgm:pt>
    <dgm:pt modelId="{5F270E44-7B6A-4208-BD47-10F3A28A3D6E}" type="pres">
      <dgm:prSet presAssocID="{9CB7429B-0DB4-4025-A668-91F65B32556E}" presName="conn2-1" presStyleLbl="parChTrans1D2" presStyleIdx="6" presStyleCnt="7"/>
      <dgm:spPr/>
    </dgm:pt>
    <dgm:pt modelId="{F3A854E7-B695-4225-A7E2-3BA1391B50C0}" type="pres">
      <dgm:prSet presAssocID="{9CB7429B-0DB4-4025-A668-91F65B32556E}" presName="connTx" presStyleLbl="parChTrans1D2" presStyleIdx="6" presStyleCnt="7"/>
      <dgm:spPr/>
    </dgm:pt>
    <dgm:pt modelId="{9F73AD52-64DF-4F7A-BDBB-F4C39AED0C4B}" type="pres">
      <dgm:prSet presAssocID="{74D11323-9F36-4E6A-9E22-66BBC072C373}" presName="root2" presStyleCnt="0"/>
      <dgm:spPr/>
    </dgm:pt>
    <dgm:pt modelId="{775C3188-5B40-4B25-906F-5223AC808EE8}" type="pres">
      <dgm:prSet presAssocID="{74D11323-9F36-4E6A-9E22-66BBC072C373}" presName="LevelTwoTextNode" presStyleLbl="node2" presStyleIdx="6" presStyleCnt="7">
        <dgm:presLayoutVars>
          <dgm:chPref val="3"/>
        </dgm:presLayoutVars>
      </dgm:prSet>
      <dgm:spPr/>
    </dgm:pt>
    <dgm:pt modelId="{4D4B8472-115E-4AEC-A10A-880B8298B5E6}" type="pres">
      <dgm:prSet presAssocID="{74D11323-9F36-4E6A-9E22-66BBC072C373}" presName="level3hierChild" presStyleCnt="0"/>
      <dgm:spPr/>
    </dgm:pt>
  </dgm:ptLst>
  <dgm:cxnLst>
    <dgm:cxn modelId="{5DDB3B02-9A95-4ABE-B105-106B624B7E3E}" srcId="{7958A87E-AB8A-4DEB-9E51-E00551414EC9}" destId="{782FC374-6BDA-4CDC-B766-CEBBBF263D89}" srcOrd="3" destOrd="0" parTransId="{3144ED8D-AC18-42C4-9FC1-C5D976A56943}" sibTransId="{80D650A3-194C-421E-B934-2F04522361DF}"/>
    <dgm:cxn modelId="{99E07621-54FF-4825-8048-05BB32F80F9C}" srcId="{7C887787-0AEB-4965-99F2-B2B327C44B40}" destId="{12705AC0-4B5A-49ED-BEA9-C8F7962391F1}" srcOrd="0" destOrd="0" parTransId="{98ED6BE1-814A-4762-AF98-850331166696}" sibTransId="{73C3F223-F77B-461E-9169-1EA532A88EB7}"/>
    <dgm:cxn modelId="{6FC2BF21-D973-4AAC-B0E2-76441B6EBF69}" srcId="{622AB657-2F5C-4C19-8883-FF4EF932D13C}" destId="{7958A87E-AB8A-4DEB-9E51-E00551414EC9}" srcOrd="1" destOrd="0" parTransId="{21E09920-48C0-4D61-A9C2-0B17BF28C0A1}" sibTransId="{60694482-EFB2-4486-8551-37E347EC61C6}"/>
    <dgm:cxn modelId="{62B9ED23-E1CA-4CD6-82C3-B80D36020BB7}" type="presOf" srcId="{622AB657-2F5C-4C19-8883-FF4EF932D13C}" destId="{B92CC5DB-FE11-49F6-B9CF-0083CC2DD698}" srcOrd="0" destOrd="0" presId="urn:microsoft.com/office/officeart/2005/8/layout/hierarchy2"/>
    <dgm:cxn modelId="{4C3CF425-4C3E-439E-8186-1BF8441AB2DA}" type="presOf" srcId="{7C887787-0AEB-4965-99F2-B2B327C44B40}" destId="{37E7C2DF-67D3-4614-B1A4-5749F2363FCF}" srcOrd="0" destOrd="0" presId="urn:microsoft.com/office/officeart/2005/8/layout/hierarchy2"/>
    <dgm:cxn modelId="{D7F9B230-A6B0-490B-8778-970B3E4FB382}" type="presOf" srcId="{B19F3C39-7EFD-4BC6-8BFA-88489DDE36FF}" destId="{8B9E3730-4D2B-43EA-B15F-E26D81767681}" srcOrd="0" destOrd="0" presId="urn:microsoft.com/office/officeart/2005/8/layout/hierarchy2"/>
    <dgm:cxn modelId="{8055E031-B022-4D9A-8A1C-347B4C8AC639}" srcId="{7958A87E-AB8A-4DEB-9E51-E00551414EC9}" destId="{AEB3CB55-1293-43A7-B318-BA4D6F98113C}" srcOrd="0" destOrd="0" parTransId="{9938B22F-6BD7-4EF6-A471-D0217C404027}" sibTransId="{35243940-8722-4C57-988E-083D56D65BCD}"/>
    <dgm:cxn modelId="{95BA9A39-169A-4F1C-8A5C-D3908247129C}" type="presOf" srcId="{AEB3CB55-1293-43A7-B318-BA4D6F98113C}" destId="{E91EDBD5-E7D2-4D96-8613-21157A2C1F91}" srcOrd="0" destOrd="0" presId="urn:microsoft.com/office/officeart/2005/8/layout/hierarchy2"/>
    <dgm:cxn modelId="{3B99DE41-4B86-45FE-8D52-72BD61BFFF0B}" type="presOf" srcId="{042A38CC-4B49-4FD1-BC73-E953496C4970}" destId="{1792B4DC-192D-4F09-8F29-FB939BC8F381}" srcOrd="1" destOrd="0" presId="urn:microsoft.com/office/officeart/2005/8/layout/hierarchy2"/>
    <dgm:cxn modelId="{2C543265-6046-4ABD-A482-856581C67E79}" srcId="{7958A87E-AB8A-4DEB-9E51-E00551414EC9}" destId="{25D995D4-FD78-4729-BA5F-4364B2DD644A}" srcOrd="1" destOrd="0" parTransId="{05576905-B981-4F68-A4A7-A868558A4A8C}" sibTransId="{72071CA3-6B2B-4D45-A98C-0E07853491A5}"/>
    <dgm:cxn modelId="{9EEF046D-7760-4135-94E6-6A6788D78E42}" type="presOf" srcId="{3144ED8D-AC18-42C4-9FC1-C5D976A56943}" destId="{9C01CE8B-9E68-429D-8299-6560A13259D9}" srcOrd="0" destOrd="0" presId="urn:microsoft.com/office/officeart/2005/8/layout/hierarchy2"/>
    <dgm:cxn modelId="{F3A5B56E-FFA5-4A86-A854-AF621759CE47}" srcId="{7958A87E-AB8A-4DEB-9E51-E00551414EC9}" destId="{E7BFA674-26EE-4818-A21B-B7EC7F36FDB0}" srcOrd="2" destOrd="0" parTransId="{042A38CC-4B49-4FD1-BC73-E953496C4970}" sibTransId="{A6D7191D-3E44-4131-80B0-95826299E1CA}"/>
    <dgm:cxn modelId="{0AA55A50-39DE-49E1-9573-76EA1DB2EFD6}" type="presOf" srcId="{05576905-B981-4F68-A4A7-A868558A4A8C}" destId="{D3E5D956-9972-40FD-9E32-03A2DA27755D}" srcOrd="1" destOrd="0" presId="urn:microsoft.com/office/officeart/2005/8/layout/hierarchy2"/>
    <dgm:cxn modelId="{3511187D-ED25-4FA7-8AF3-BD19CCBDB014}" srcId="{7C887787-0AEB-4965-99F2-B2B327C44B40}" destId="{B19F3C39-7EFD-4BC6-8BFA-88489DDE36FF}" srcOrd="1" destOrd="0" parTransId="{2234AEE6-8178-4A87-B666-23C8E425B0A4}" sibTransId="{D0D6BD23-3835-490F-A600-5098E66C287E}"/>
    <dgm:cxn modelId="{3A7DDF81-439C-4078-96E2-A2B7EA4F91EA}" type="presOf" srcId="{2234AEE6-8178-4A87-B666-23C8E425B0A4}" destId="{179CC084-55BE-4314-84DD-36087491260C}" srcOrd="0" destOrd="0" presId="urn:microsoft.com/office/officeart/2005/8/layout/hierarchy2"/>
    <dgm:cxn modelId="{2FA6958A-70C1-4F10-AD88-804E81D2EFB7}" srcId="{7958A87E-AB8A-4DEB-9E51-E00551414EC9}" destId="{74D11323-9F36-4E6A-9E22-66BBC072C373}" srcOrd="4" destOrd="0" parTransId="{9CB7429B-0DB4-4025-A668-91F65B32556E}" sibTransId="{6D1C4713-0DA1-43F5-A57E-16ECFC094FF2}"/>
    <dgm:cxn modelId="{F2F26592-DC49-43D9-AA47-DA3C852322A0}" type="presOf" srcId="{3144ED8D-AC18-42C4-9FC1-C5D976A56943}" destId="{B54F00E6-9DD1-4E57-94D5-8B047ECD3B24}" srcOrd="1" destOrd="0" presId="urn:microsoft.com/office/officeart/2005/8/layout/hierarchy2"/>
    <dgm:cxn modelId="{CC6CF9A8-89AE-4010-A558-39AB7D572C37}" type="presOf" srcId="{05576905-B981-4F68-A4A7-A868558A4A8C}" destId="{D7F683DC-3079-4C44-B6C2-48CF08F16834}" srcOrd="0" destOrd="0" presId="urn:microsoft.com/office/officeart/2005/8/layout/hierarchy2"/>
    <dgm:cxn modelId="{B0863AAA-040C-4809-9931-D2222D4A302A}" type="presOf" srcId="{12705AC0-4B5A-49ED-BEA9-C8F7962391F1}" destId="{9679B61A-3736-4BFF-9D26-2FAF4C3B6C97}" srcOrd="0" destOrd="0" presId="urn:microsoft.com/office/officeart/2005/8/layout/hierarchy2"/>
    <dgm:cxn modelId="{D0683BAD-BA35-4ED0-B9D5-4BEE4514F77B}" type="presOf" srcId="{9CB7429B-0DB4-4025-A668-91F65B32556E}" destId="{5F270E44-7B6A-4208-BD47-10F3A28A3D6E}" srcOrd="0" destOrd="0" presId="urn:microsoft.com/office/officeart/2005/8/layout/hierarchy2"/>
    <dgm:cxn modelId="{4F9BDCC6-4F31-4E17-8A6C-81A838971707}" type="presOf" srcId="{7958A87E-AB8A-4DEB-9E51-E00551414EC9}" destId="{2F07EC33-4635-4A8A-BD50-383EB88FFD85}" srcOrd="0" destOrd="0" presId="urn:microsoft.com/office/officeart/2005/8/layout/hierarchy2"/>
    <dgm:cxn modelId="{D75C58C9-6D48-453D-AF2F-A3F7FBB53D23}" type="presOf" srcId="{98ED6BE1-814A-4762-AF98-850331166696}" destId="{7269CBC2-A514-4FB3-BA4D-52A86AE8DE87}" srcOrd="0" destOrd="0" presId="urn:microsoft.com/office/officeart/2005/8/layout/hierarchy2"/>
    <dgm:cxn modelId="{A9FBB8D2-7445-4F4A-9049-31C47EFD128F}" type="presOf" srcId="{74D11323-9F36-4E6A-9E22-66BBC072C373}" destId="{775C3188-5B40-4B25-906F-5223AC808EE8}" srcOrd="0" destOrd="0" presId="urn:microsoft.com/office/officeart/2005/8/layout/hierarchy2"/>
    <dgm:cxn modelId="{7C8AF1D4-0A37-4539-8D82-7F462AFE8DE6}" type="presOf" srcId="{9938B22F-6BD7-4EF6-A471-D0217C404027}" destId="{227299DF-31C9-4427-A2A2-5C779D7540E5}" srcOrd="0" destOrd="0" presId="urn:microsoft.com/office/officeart/2005/8/layout/hierarchy2"/>
    <dgm:cxn modelId="{7FA5E8D7-BE3D-492A-BAD8-24410D71CC48}" type="presOf" srcId="{042A38CC-4B49-4FD1-BC73-E953496C4970}" destId="{0EF0701C-CA93-43E2-BA16-6664C9FCC09B}" srcOrd="0" destOrd="0" presId="urn:microsoft.com/office/officeart/2005/8/layout/hierarchy2"/>
    <dgm:cxn modelId="{04CA8AD8-846E-408A-BFCC-076F1FD037F2}" type="presOf" srcId="{E7BFA674-26EE-4818-A21B-B7EC7F36FDB0}" destId="{B879BD18-258A-43A8-8AD9-5CEF1CFAC648}" srcOrd="0" destOrd="0" presId="urn:microsoft.com/office/officeart/2005/8/layout/hierarchy2"/>
    <dgm:cxn modelId="{4AA51CDB-9831-4EB1-9228-C82D80B59D90}" srcId="{622AB657-2F5C-4C19-8883-FF4EF932D13C}" destId="{7C887787-0AEB-4965-99F2-B2B327C44B40}" srcOrd="0" destOrd="0" parTransId="{F1B88548-3F76-4795-9749-9830CE3CA03E}" sibTransId="{9F79BD78-72C7-471B-9987-36C85D496770}"/>
    <dgm:cxn modelId="{D05626E1-18D9-4F34-B544-0D3FBD4CFE50}" type="presOf" srcId="{9938B22F-6BD7-4EF6-A471-D0217C404027}" destId="{137E5129-E898-4BD0-B482-269609FDFB48}" srcOrd="1" destOrd="0" presId="urn:microsoft.com/office/officeart/2005/8/layout/hierarchy2"/>
    <dgm:cxn modelId="{DE10E9F0-71B8-4FBE-A2CC-C14681981C3B}" type="presOf" srcId="{98ED6BE1-814A-4762-AF98-850331166696}" destId="{09606C56-B657-4455-A95B-8BD8BFEDD6E5}" srcOrd="1" destOrd="0" presId="urn:microsoft.com/office/officeart/2005/8/layout/hierarchy2"/>
    <dgm:cxn modelId="{6C032BF1-63A1-40B8-82B8-AE48A4F927E4}" type="presOf" srcId="{9CB7429B-0DB4-4025-A668-91F65B32556E}" destId="{F3A854E7-B695-4225-A7E2-3BA1391B50C0}" srcOrd="1" destOrd="0" presId="urn:microsoft.com/office/officeart/2005/8/layout/hierarchy2"/>
    <dgm:cxn modelId="{73E7FFF5-0E24-4AB5-8A1D-845A56660BB8}" type="presOf" srcId="{2234AEE6-8178-4A87-B666-23C8E425B0A4}" destId="{1D239277-76BE-4AD9-A8BC-643944D6271A}" srcOrd="1" destOrd="0" presId="urn:microsoft.com/office/officeart/2005/8/layout/hierarchy2"/>
    <dgm:cxn modelId="{84EE40F8-2640-4955-BE67-2049EA668AA8}" type="presOf" srcId="{782FC374-6BDA-4CDC-B766-CEBBBF263D89}" destId="{5D251C6A-6479-48B2-8D6B-66826B81757F}" srcOrd="0" destOrd="0" presId="urn:microsoft.com/office/officeart/2005/8/layout/hierarchy2"/>
    <dgm:cxn modelId="{D70E76F8-F39D-4D34-9B83-1613F108DC9E}" type="presOf" srcId="{25D995D4-FD78-4729-BA5F-4364B2DD644A}" destId="{FEE54F4B-FE51-4758-8D49-FE73155C4578}" srcOrd="0" destOrd="0" presId="urn:microsoft.com/office/officeart/2005/8/layout/hierarchy2"/>
    <dgm:cxn modelId="{3B19B3BC-4426-4BAD-9401-0EDE58612273}" type="presParOf" srcId="{B92CC5DB-FE11-49F6-B9CF-0083CC2DD698}" destId="{C5CE521A-3ACA-4AF5-9155-10B299C72F29}" srcOrd="0" destOrd="0" presId="urn:microsoft.com/office/officeart/2005/8/layout/hierarchy2"/>
    <dgm:cxn modelId="{2DC49DFB-81A6-4C0C-B0D4-983A18D7AD6C}" type="presParOf" srcId="{C5CE521A-3ACA-4AF5-9155-10B299C72F29}" destId="{37E7C2DF-67D3-4614-B1A4-5749F2363FCF}" srcOrd="0" destOrd="0" presId="urn:microsoft.com/office/officeart/2005/8/layout/hierarchy2"/>
    <dgm:cxn modelId="{52EE074C-2234-4E43-A104-61C55FC24147}" type="presParOf" srcId="{C5CE521A-3ACA-4AF5-9155-10B299C72F29}" destId="{DF378C5E-D237-47B4-98B4-6C7AEF4762B6}" srcOrd="1" destOrd="0" presId="urn:microsoft.com/office/officeart/2005/8/layout/hierarchy2"/>
    <dgm:cxn modelId="{5F4225CB-6F59-4BC8-8BC7-5EAB75A9FE50}" type="presParOf" srcId="{DF378C5E-D237-47B4-98B4-6C7AEF4762B6}" destId="{7269CBC2-A514-4FB3-BA4D-52A86AE8DE87}" srcOrd="0" destOrd="0" presId="urn:microsoft.com/office/officeart/2005/8/layout/hierarchy2"/>
    <dgm:cxn modelId="{520CF089-7C1C-4168-8B12-5A3D9FDCB827}" type="presParOf" srcId="{7269CBC2-A514-4FB3-BA4D-52A86AE8DE87}" destId="{09606C56-B657-4455-A95B-8BD8BFEDD6E5}" srcOrd="0" destOrd="0" presId="urn:microsoft.com/office/officeart/2005/8/layout/hierarchy2"/>
    <dgm:cxn modelId="{EECF38D1-5045-44EE-86ED-5D7E291ADD95}" type="presParOf" srcId="{DF378C5E-D237-47B4-98B4-6C7AEF4762B6}" destId="{BC88EF4B-AEAE-4AF7-B885-2FD89BEF7D7D}" srcOrd="1" destOrd="0" presId="urn:microsoft.com/office/officeart/2005/8/layout/hierarchy2"/>
    <dgm:cxn modelId="{9C2E6F72-878D-432B-AE9F-A3A95FC520BE}" type="presParOf" srcId="{BC88EF4B-AEAE-4AF7-B885-2FD89BEF7D7D}" destId="{9679B61A-3736-4BFF-9D26-2FAF4C3B6C97}" srcOrd="0" destOrd="0" presId="urn:microsoft.com/office/officeart/2005/8/layout/hierarchy2"/>
    <dgm:cxn modelId="{F1E8B829-B65E-4B98-8ABC-C89817BE1FA9}" type="presParOf" srcId="{BC88EF4B-AEAE-4AF7-B885-2FD89BEF7D7D}" destId="{66DBE810-5CB4-4D18-A402-7C1471B624E3}" srcOrd="1" destOrd="0" presId="urn:microsoft.com/office/officeart/2005/8/layout/hierarchy2"/>
    <dgm:cxn modelId="{73B246EE-E82C-4BF0-A2CB-ED05727DB07C}" type="presParOf" srcId="{DF378C5E-D237-47B4-98B4-6C7AEF4762B6}" destId="{179CC084-55BE-4314-84DD-36087491260C}" srcOrd="2" destOrd="0" presId="urn:microsoft.com/office/officeart/2005/8/layout/hierarchy2"/>
    <dgm:cxn modelId="{D55C5DB3-7C8A-4C81-9B3F-F704B6CFC2B2}" type="presParOf" srcId="{179CC084-55BE-4314-84DD-36087491260C}" destId="{1D239277-76BE-4AD9-A8BC-643944D6271A}" srcOrd="0" destOrd="0" presId="urn:microsoft.com/office/officeart/2005/8/layout/hierarchy2"/>
    <dgm:cxn modelId="{4750035C-AC1F-406C-BD1F-2CB866667A6E}" type="presParOf" srcId="{DF378C5E-D237-47B4-98B4-6C7AEF4762B6}" destId="{13E1B5E3-9A64-4445-B3DE-781A10817071}" srcOrd="3" destOrd="0" presId="urn:microsoft.com/office/officeart/2005/8/layout/hierarchy2"/>
    <dgm:cxn modelId="{7E8531D3-16C2-4773-BC96-E0F76F2D82DD}" type="presParOf" srcId="{13E1B5E3-9A64-4445-B3DE-781A10817071}" destId="{8B9E3730-4D2B-43EA-B15F-E26D81767681}" srcOrd="0" destOrd="0" presId="urn:microsoft.com/office/officeart/2005/8/layout/hierarchy2"/>
    <dgm:cxn modelId="{0CC9DE0C-BE8A-40F0-AF45-BCEA6003BAE5}" type="presParOf" srcId="{13E1B5E3-9A64-4445-B3DE-781A10817071}" destId="{6881D4BE-F272-422F-A5FD-E904EBEF58B8}" srcOrd="1" destOrd="0" presId="urn:microsoft.com/office/officeart/2005/8/layout/hierarchy2"/>
    <dgm:cxn modelId="{403011B0-E2D5-49BF-A18C-18F4B0DA83C9}" type="presParOf" srcId="{B92CC5DB-FE11-49F6-B9CF-0083CC2DD698}" destId="{2B93DB27-91ED-4A2A-AE85-1FD1C55AAA03}" srcOrd="1" destOrd="0" presId="urn:microsoft.com/office/officeart/2005/8/layout/hierarchy2"/>
    <dgm:cxn modelId="{6213F543-C68C-4AC0-82FE-21AD896435BE}" type="presParOf" srcId="{2B93DB27-91ED-4A2A-AE85-1FD1C55AAA03}" destId="{2F07EC33-4635-4A8A-BD50-383EB88FFD85}" srcOrd="0" destOrd="0" presId="urn:microsoft.com/office/officeart/2005/8/layout/hierarchy2"/>
    <dgm:cxn modelId="{A2E934FB-B5F2-425B-8C57-3F8D296BE0B4}" type="presParOf" srcId="{2B93DB27-91ED-4A2A-AE85-1FD1C55AAA03}" destId="{A7AD4019-8EBD-4CDF-AF11-1806C9EF10BE}" srcOrd="1" destOrd="0" presId="urn:microsoft.com/office/officeart/2005/8/layout/hierarchy2"/>
    <dgm:cxn modelId="{44DFDB95-19B3-472F-8205-053C270D68FB}" type="presParOf" srcId="{A7AD4019-8EBD-4CDF-AF11-1806C9EF10BE}" destId="{227299DF-31C9-4427-A2A2-5C779D7540E5}" srcOrd="0" destOrd="0" presId="urn:microsoft.com/office/officeart/2005/8/layout/hierarchy2"/>
    <dgm:cxn modelId="{45A3BDFB-BEEE-4802-A112-378DED11ED41}" type="presParOf" srcId="{227299DF-31C9-4427-A2A2-5C779D7540E5}" destId="{137E5129-E898-4BD0-B482-269609FDFB48}" srcOrd="0" destOrd="0" presId="urn:microsoft.com/office/officeart/2005/8/layout/hierarchy2"/>
    <dgm:cxn modelId="{2C441644-855E-4C7F-AA2A-EE1A6FFB0E53}" type="presParOf" srcId="{A7AD4019-8EBD-4CDF-AF11-1806C9EF10BE}" destId="{7FD9BF55-32A4-4E33-A4EB-74D681F67DEA}" srcOrd="1" destOrd="0" presId="urn:microsoft.com/office/officeart/2005/8/layout/hierarchy2"/>
    <dgm:cxn modelId="{C4962175-664E-47E3-A77C-01229A640575}" type="presParOf" srcId="{7FD9BF55-32A4-4E33-A4EB-74D681F67DEA}" destId="{E91EDBD5-E7D2-4D96-8613-21157A2C1F91}" srcOrd="0" destOrd="0" presId="urn:microsoft.com/office/officeart/2005/8/layout/hierarchy2"/>
    <dgm:cxn modelId="{5F804DFB-61BB-47B7-AC83-5B459DDAAE3C}" type="presParOf" srcId="{7FD9BF55-32A4-4E33-A4EB-74D681F67DEA}" destId="{66DEE949-AC25-48CE-9775-F245482529E7}" srcOrd="1" destOrd="0" presId="urn:microsoft.com/office/officeart/2005/8/layout/hierarchy2"/>
    <dgm:cxn modelId="{42261752-BB9C-446A-B050-363EF35F8EE9}" type="presParOf" srcId="{A7AD4019-8EBD-4CDF-AF11-1806C9EF10BE}" destId="{D7F683DC-3079-4C44-B6C2-48CF08F16834}" srcOrd="2" destOrd="0" presId="urn:microsoft.com/office/officeart/2005/8/layout/hierarchy2"/>
    <dgm:cxn modelId="{7F46E61C-E01A-4DED-9C46-582278B9EFF2}" type="presParOf" srcId="{D7F683DC-3079-4C44-B6C2-48CF08F16834}" destId="{D3E5D956-9972-40FD-9E32-03A2DA27755D}" srcOrd="0" destOrd="0" presId="urn:microsoft.com/office/officeart/2005/8/layout/hierarchy2"/>
    <dgm:cxn modelId="{95C42AB4-FABB-4795-AAFA-87B6B819F796}" type="presParOf" srcId="{A7AD4019-8EBD-4CDF-AF11-1806C9EF10BE}" destId="{1F0BF279-9ED3-4241-BD8F-1C354B06DA2C}" srcOrd="3" destOrd="0" presId="urn:microsoft.com/office/officeart/2005/8/layout/hierarchy2"/>
    <dgm:cxn modelId="{28A2AE32-C5B8-4126-97A1-FDBA210C3F50}" type="presParOf" srcId="{1F0BF279-9ED3-4241-BD8F-1C354B06DA2C}" destId="{FEE54F4B-FE51-4758-8D49-FE73155C4578}" srcOrd="0" destOrd="0" presId="urn:microsoft.com/office/officeart/2005/8/layout/hierarchy2"/>
    <dgm:cxn modelId="{CA4771FB-ADC2-42AB-8F00-4DDA5B5639B2}" type="presParOf" srcId="{1F0BF279-9ED3-4241-BD8F-1C354B06DA2C}" destId="{AF9C7169-F9E5-4B24-B31F-B50C3D7A57F9}" srcOrd="1" destOrd="0" presId="urn:microsoft.com/office/officeart/2005/8/layout/hierarchy2"/>
    <dgm:cxn modelId="{8657BFA0-A4AE-436A-B902-75FFA75D19FB}" type="presParOf" srcId="{A7AD4019-8EBD-4CDF-AF11-1806C9EF10BE}" destId="{0EF0701C-CA93-43E2-BA16-6664C9FCC09B}" srcOrd="4" destOrd="0" presId="urn:microsoft.com/office/officeart/2005/8/layout/hierarchy2"/>
    <dgm:cxn modelId="{CC7ABC25-ADA1-440B-AC6F-8E8A6BC6F4FD}" type="presParOf" srcId="{0EF0701C-CA93-43E2-BA16-6664C9FCC09B}" destId="{1792B4DC-192D-4F09-8F29-FB939BC8F381}" srcOrd="0" destOrd="0" presId="urn:microsoft.com/office/officeart/2005/8/layout/hierarchy2"/>
    <dgm:cxn modelId="{1F7604CF-FC80-4644-AB7C-78EACEC5EB1B}" type="presParOf" srcId="{A7AD4019-8EBD-4CDF-AF11-1806C9EF10BE}" destId="{BD0C1601-88D3-4F05-A246-3349CABC9A25}" srcOrd="5" destOrd="0" presId="urn:microsoft.com/office/officeart/2005/8/layout/hierarchy2"/>
    <dgm:cxn modelId="{B91E3974-8285-48B9-85C6-2C4F0F7E349A}" type="presParOf" srcId="{BD0C1601-88D3-4F05-A246-3349CABC9A25}" destId="{B879BD18-258A-43A8-8AD9-5CEF1CFAC648}" srcOrd="0" destOrd="0" presId="urn:microsoft.com/office/officeart/2005/8/layout/hierarchy2"/>
    <dgm:cxn modelId="{5D812196-CEB8-4FD5-B5B5-916D27BC3C9D}" type="presParOf" srcId="{BD0C1601-88D3-4F05-A246-3349CABC9A25}" destId="{4834EA32-25D0-4210-A716-C1D85163B335}" srcOrd="1" destOrd="0" presId="urn:microsoft.com/office/officeart/2005/8/layout/hierarchy2"/>
    <dgm:cxn modelId="{F734A881-A5CF-4AB9-8D06-1E9D034ED628}" type="presParOf" srcId="{A7AD4019-8EBD-4CDF-AF11-1806C9EF10BE}" destId="{9C01CE8B-9E68-429D-8299-6560A13259D9}" srcOrd="6" destOrd="0" presId="urn:microsoft.com/office/officeart/2005/8/layout/hierarchy2"/>
    <dgm:cxn modelId="{01F550C3-B69A-41D2-89F4-34191F64DEE0}" type="presParOf" srcId="{9C01CE8B-9E68-429D-8299-6560A13259D9}" destId="{B54F00E6-9DD1-4E57-94D5-8B047ECD3B24}" srcOrd="0" destOrd="0" presId="urn:microsoft.com/office/officeart/2005/8/layout/hierarchy2"/>
    <dgm:cxn modelId="{F6A0FA02-061A-4B51-A8E9-188A1BF908CB}" type="presParOf" srcId="{A7AD4019-8EBD-4CDF-AF11-1806C9EF10BE}" destId="{256C5FF7-087C-475A-A624-E4EF37FEED4F}" srcOrd="7" destOrd="0" presId="urn:microsoft.com/office/officeart/2005/8/layout/hierarchy2"/>
    <dgm:cxn modelId="{67B5EEB7-7275-49A3-B00B-27AED25449AE}" type="presParOf" srcId="{256C5FF7-087C-475A-A624-E4EF37FEED4F}" destId="{5D251C6A-6479-48B2-8D6B-66826B81757F}" srcOrd="0" destOrd="0" presId="urn:microsoft.com/office/officeart/2005/8/layout/hierarchy2"/>
    <dgm:cxn modelId="{80242902-0A50-4495-B64B-71340D967BF1}" type="presParOf" srcId="{256C5FF7-087C-475A-A624-E4EF37FEED4F}" destId="{E29E720D-20D5-4A4C-AD39-A8DEB36B7CE4}" srcOrd="1" destOrd="0" presId="urn:microsoft.com/office/officeart/2005/8/layout/hierarchy2"/>
    <dgm:cxn modelId="{3EBA6FBE-14D4-4403-AFBA-0905C0566254}" type="presParOf" srcId="{A7AD4019-8EBD-4CDF-AF11-1806C9EF10BE}" destId="{5F270E44-7B6A-4208-BD47-10F3A28A3D6E}" srcOrd="8" destOrd="0" presId="urn:microsoft.com/office/officeart/2005/8/layout/hierarchy2"/>
    <dgm:cxn modelId="{FE97CD0B-EFCF-4A9C-843E-018EE79E1D72}" type="presParOf" srcId="{5F270E44-7B6A-4208-BD47-10F3A28A3D6E}" destId="{F3A854E7-B695-4225-A7E2-3BA1391B50C0}" srcOrd="0" destOrd="0" presId="urn:microsoft.com/office/officeart/2005/8/layout/hierarchy2"/>
    <dgm:cxn modelId="{528D1E04-A556-4C11-A952-C94B5F0660AB}" type="presParOf" srcId="{A7AD4019-8EBD-4CDF-AF11-1806C9EF10BE}" destId="{9F73AD52-64DF-4F7A-BDBB-F4C39AED0C4B}" srcOrd="9" destOrd="0" presId="urn:microsoft.com/office/officeart/2005/8/layout/hierarchy2"/>
    <dgm:cxn modelId="{AF2D49B8-92DB-4FF2-9F24-2658261FEC57}" type="presParOf" srcId="{9F73AD52-64DF-4F7A-BDBB-F4C39AED0C4B}" destId="{775C3188-5B40-4B25-906F-5223AC808EE8}" srcOrd="0" destOrd="0" presId="urn:microsoft.com/office/officeart/2005/8/layout/hierarchy2"/>
    <dgm:cxn modelId="{4E3C21BF-C427-45E7-9C4E-09042612A769}" type="presParOf" srcId="{9F73AD52-64DF-4F7A-BDBB-F4C39AED0C4B}" destId="{4D4B8472-115E-4AEC-A10A-880B8298B5E6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B1A885-C432-4C9A-8039-EE20210037C7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698D10B-8B78-4505-A616-815FB9123359}">
      <dgm:prSet/>
      <dgm:spPr/>
      <dgm:t>
        <a:bodyPr/>
        <a:lstStyle/>
        <a:p>
          <a:r>
            <a:rPr lang="en-US"/>
            <a:t>Vision and Mission</a:t>
          </a:r>
        </a:p>
      </dgm:t>
    </dgm:pt>
    <dgm:pt modelId="{395A1E54-8370-461F-95F9-EA09B8EF22E7}" type="parTrans" cxnId="{0491B188-49D2-458E-A2AB-8357D808A393}">
      <dgm:prSet/>
      <dgm:spPr/>
      <dgm:t>
        <a:bodyPr/>
        <a:lstStyle/>
        <a:p>
          <a:endParaRPr lang="en-US"/>
        </a:p>
      </dgm:t>
    </dgm:pt>
    <dgm:pt modelId="{78769DA1-FD2E-4BE6-AA42-539F5D1EF58F}" type="sibTrans" cxnId="{0491B188-49D2-458E-A2AB-8357D808A393}">
      <dgm:prSet/>
      <dgm:spPr/>
      <dgm:t>
        <a:bodyPr/>
        <a:lstStyle/>
        <a:p>
          <a:endParaRPr lang="en-US"/>
        </a:p>
      </dgm:t>
    </dgm:pt>
    <dgm:pt modelId="{303B5E88-A272-4227-ACCA-C4B0E26E1B56}">
      <dgm:prSet/>
      <dgm:spPr/>
      <dgm:t>
        <a:bodyPr/>
        <a:lstStyle/>
        <a:p>
          <a:r>
            <a:rPr lang="en-US"/>
            <a:t>Well defined PEO, PO and PSO</a:t>
          </a:r>
        </a:p>
      </dgm:t>
    </dgm:pt>
    <dgm:pt modelId="{8B59E3EC-89CD-4864-AA33-29E6B6F2E8FB}" type="parTrans" cxnId="{69946D20-9542-47C7-AEAF-03A85EC8A222}">
      <dgm:prSet/>
      <dgm:spPr/>
      <dgm:t>
        <a:bodyPr/>
        <a:lstStyle/>
        <a:p>
          <a:endParaRPr lang="en-US"/>
        </a:p>
      </dgm:t>
    </dgm:pt>
    <dgm:pt modelId="{D651577B-9372-4426-A748-55711025298C}" type="sibTrans" cxnId="{69946D20-9542-47C7-AEAF-03A85EC8A222}">
      <dgm:prSet/>
      <dgm:spPr/>
      <dgm:t>
        <a:bodyPr/>
        <a:lstStyle/>
        <a:p>
          <a:endParaRPr lang="en-US"/>
        </a:p>
      </dgm:t>
    </dgm:pt>
    <dgm:pt modelId="{B310BF4C-B1E8-4A2D-B608-BCD4B28073BF}">
      <dgm:prSet/>
      <dgm:spPr/>
      <dgm:t>
        <a:bodyPr/>
        <a:lstStyle/>
        <a:p>
          <a:r>
            <a:rPr lang="en-US"/>
            <a:t>Alignment CO with PO</a:t>
          </a:r>
        </a:p>
      </dgm:t>
    </dgm:pt>
    <dgm:pt modelId="{5C097F93-8B26-4D5B-9795-D1E9F1FAA290}" type="parTrans" cxnId="{5B6641E3-5CCF-4DAE-B5CC-155783B00F27}">
      <dgm:prSet/>
      <dgm:spPr/>
      <dgm:t>
        <a:bodyPr/>
        <a:lstStyle/>
        <a:p>
          <a:endParaRPr lang="en-US"/>
        </a:p>
      </dgm:t>
    </dgm:pt>
    <dgm:pt modelId="{0133244C-0FBA-46F4-A5E5-F61266109D2D}" type="sibTrans" cxnId="{5B6641E3-5CCF-4DAE-B5CC-155783B00F27}">
      <dgm:prSet/>
      <dgm:spPr/>
      <dgm:t>
        <a:bodyPr/>
        <a:lstStyle/>
        <a:p>
          <a:endParaRPr lang="en-US"/>
        </a:p>
      </dgm:t>
    </dgm:pt>
    <dgm:pt modelId="{1CDD1418-30DD-448B-B038-560CF315596D}">
      <dgm:prSet/>
      <dgm:spPr/>
      <dgm:t>
        <a:bodyPr/>
        <a:lstStyle/>
        <a:p>
          <a:r>
            <a:rPr lang="en-US"/>
            <a:t>CO attainment </a:t>
          </a:r>
        </a:p>
      </dgm:t>
    </dgm:pt>
    <dgm:pt modelId="{B0C6D283-2F34-4865-8D10-FCB675F9E7AF}" type="parTrans" cxnId="{E617E5B1-CFD8-4013-811E-016D9854AF34}">
      <dgm:prSet/>
      <dgm:spPr/>
      <dgm:t>
        <a:bodyPr/>
        <a:lstStyle/>
        <a:p>
          <a:endParaRPr lang="en-US"/>
        </a:p>
      </dgm:t>
    </dgm:pt>
    <dgm:pt modelId="{0EFBCC66-9646-459B-A2DD-D3A5BE59EC91}" type="sibTrans" cxnId="{E617E5B1-CFD8-4013-811E-016D9854AF34}">
      <dgm:prSet/>
      <dgm:spPr/>
      <dgm:t>
        <a:bodyPr/>
        <a:lstStyle/>
        <a:p>
          <a:endParaRPr lang="en-US"/>
        </a:p>
      </dgm:t>
    </dgm:pt>
    <dgm:pt modelId="{A6B52366-5467-466A-BDFD-A4FD4E32B245}">
      <dgm:prSet/>
      <dgm:spPr/>
      <dgm:t>
        <a:bodyPr/>
        <a:lstStyle/>
        <a:p>
          <a:r>
            <a:rPr lang="en-US"/>
            <a:t>PO attainment</a:t>
          </a:r>
        </a:p>
      </dgm:t>
    </dgm:pt>
    <dgm:pt modelId="{96CE2169-DF57-4673-BB5C-B3963208D53F}" type="parTrans" cxnId="{C9168264-759B-4969-95EA-1FABC1B10B32}">
      <dgm:prSet/>
      <dgm:spPr/>
      <dgm:t>
        <a:bodyPr/>
        <a:lstStyle/>
        <a:p>
          <a:endParaRPr lang="en-US"/>
        </a:p>
      </dgm:t>
    </dgm:pt>
    <dgm:pt modelId="{DBD2D0FD-03AB-4D5F-BDCF-AF40C817FEE9}" type="sibTrans" cxnId="{C9168264-759B-4969-95EA-1FABC1B10B32}">
      <dgm:prSet/>
      <dgm:spPr/>
      <dgm:t>
        <a:bodyPr/>
        <a:lstStyle/>
        <a:p>
          <a:endParaRPr lang="en-US"/>
        </a:p>
      </dgm:t>
    </dgm:pt>
    <dgm:pt modelId="{9CA2964C-F8A3-47A6-A5BD-AA7C3E89E158}">
      <dgm:prSet/>
      <dgm:spPr/>
      <dgm:t>
        <a:bodyPr/>
        <a:lstStyle/>
        <a:p>
          <a:r>
            <a:rPr lang="en-US"/>
            <a:t>Course Outcomes</a:t>
          </a:r>
        </a:p>
      </dgm:t>
    </dgm:pt>
    <dgm:pt modelId="{DF0CAD79-0C5B-4635-A8BE-6B918B477E52}" type="parTrans" cxnId="{F128F03C-6F94-447D-A77E-9A60BF32066F}">
      <dgm:prSet/>
      <dgm:spPr/>
      <dgm:t>
        <a:bodyPr/>
        <a:lstStyle/>
        <a:p>
          <a:endParaRPr lang="en-US"/>
        </a:p>
      </dgm:t>
    </dgm:pt>
    <dgm:pt modelId="{C759BF23-F1FA-455C-B05A-574B2C033CB1}" type="sibTrans" cxnId="{F128F03C-6F94-447D-A77E-9A60BF32066F}">
      <dgm:prSet/>
      <dgm:spPr/>
      <dgm:t>
        <a:bodyPr/>
        <a:lstStyle/>
        <a:p>
          <a:endParaRPr lang="en-US"/>
        </a:p>
      </dgm:t>
    </dgm:pt>
    <dgm:pt modelId="{2A203B34-2D08-409A-85F4-103684D53A3C}" type="pres">
      <dgm:prSet presAssocID="{81B1A885-C432-4C9A-8039-EE20210037C7}" presName="Name0" presStyleCnt="0">
        <dgm:presLayoutVars>
          <dgm:dir/>
          <dgm:animLvl val="lvl"/>
          <dgm:resizeHandles val="exact"/>
        </dgm:presLayoutVars>
      </dgm:prSet>
      <dgm:spPr/>
    </dgm:pt>
    <dgm:pt modelId="{7EBE72DA-524E-480D-A071-C16B5BDC2C59}" type="pres">
      <dgm:prSet presAssocID="{A6B52366-5467-466A-BDFD-A4FD4E32B245}" presName="boxAndChildren" presStyleCnt="0"/>
      <dgm:spPr/>
    </dgm:pt>
    <dgm:pt modelId="{216CA85C-44FC-4071-A202-C97B81C4BF1C}" type="pres">
      <dgm:prSet presAssocID="{A6B52366-5467-466A-BDFD-A4FD4E32B245}" presName="parentTextBox" presStyleLbl="node1" presStyleIdx="0" presStyleCnt="6"/>
      <dgm:spPr/>
    </dgm:pt>
    <dgm:pt modelId="{CDB0C419-C577-468D-83EC-2A0389732FE4}" type="pres">
      <dgm:prSet presAssocID="{0EFBCC66-9646-459B-A2DD-D3A5BE59EC91}" presName="sp" presStyleCnt="0"/>
      <dgm:spPr/>
    </dgm:pt>
    <dgm:pt modelId="{B1310971-D2AD-4031-B6EA-FA4F2BA31D0B}" type="pres">
      <dgm:prSet presAssocID="{1CDD1418-30DD-448B-B038-560CF315596D}" presName="arrowAndChildren" presStyleCnt="0"/>
      <dgm:spPr/>
    </dgm:pt>
    <dgm:pt modelId="{6F0763F1-C82B-4F72-9E2A-A21D7FCB5953}" type="pres">
      <dgm:prSet presAssocID="{1CDD1418-30DD-448B-B038-560CF315596D}" presName="parentTextArrow" presStyleLbl="node1" presStyleIdx="1" presStyleCnt="6"/>
      <dgm:spPr/>
    </dgm:pt>
    <dgm:pt modelId="{6E5D5A0F-0557-49E7-98A5-33818C5F58C4}" type="pres">
      <dgm:prSet presAssocID="{0133244C-0FBA-46F4-A5E5-F61266109D2D}" presName="sp" presStyleCnt="0"/>
      <dgm:spPr/>
    </dgm:pt>
    <dgm:pt modelId="{4160EDFC-739D-411F-BA76-ACC3B31EED1A}" type="pres">
      <dgm:prSet presAssocID="{B310BF4C-B1E8-4A2D-B608-BCD4B28073BF}" presName="arrowAndChildren" presStyleCnt="0"/>
      <dgm:spPr/>
    </dgm:pt>
    <dgm:pt modelId="{E87A70B5-3149-4D59-AB21-2EE34CBF3C9B}" type="pres">
      <dgm:prSet presAssocID="{B310BF4C-B1E8-4A2D-B608-BCD4B28073BF}" presName="parentTextArrow" presStyleLbl="node1" presStyleIdx="2" presStyleCnt="6"/>
      <dgm:spPr/>
    </dgm:pt>
    <dgm:pt modelId="{97D3B39A-F7DD-4A36-BFFD-C18CB9574756}" type="pres">
      <dgm:prSet presAssocID="{C759BF23-F1FA-455C-B05A-574B2C033CB1}" presName="sp" presStyleCnt="0"/>
      <dgm:spPr/>
    </dgm:pt>
    <dgm:pt modelId="{433C68D8-A1EB-4FBD-A088-31BEB2EFFCF2}" type="pres">
      <dgm:prSet presAssocID="{9CA2964C-F8A3-47A6-A5BD-AA7C3E89E158}" presName="arrowAndChildren" presStyleCnt="0"/>
      <dgm:spPr/>
    </dgm:pt>
    <dgm:pt modelId="{62731873-D087-4847-AD49-F2DA2F8FEAB0}" type="pres">
      <dgm:prSet presAssocID="{9CA2964C-F8A3-47A6-A5BD-AA7C3E89E158}" presName="parentTextArrow" presStyleLbl="node1" presStyleIdx="3" presStyleCnt="6"/>
      <dgm:spPr/>
    </dgm:pt>
    <dgm:pt modelId="{8C530CB5-49D2-4241-A804-98FE6FF4AB06}" type="pres">
      <dgm:prSet presAssocID="{D651577B-9372-4426-A748-55711025298C}" presName="sp" presStyleCnt="0"/>
      <dgm:spPr/>
    </dgm:pt>
    <dgm:pt modelId="{60AAD127-5D0D-48B3-8683-F73252ACC998}" type="pres">
      <dgm:prSet presAssocID="{303B5E88-A272-4227-ACCA-C4B0E26E1B56}" presName="arrowAndChildren" presStyleCnt="0"/>
      <dgm:spPr/>
    </dgm:pt>
    <dgm:pt modelId="{FC0B4C12-4BFB-4BD9-ABEF-1E8CDB5C915A}" type="pres">
      <dgm:prSet presAssocID="{303B5E88-A272-4227-ACCA-C4B0E26E1B56}" presName="parentTextArrow" presStyleLbl="node1" presStyleIdx="4" presStyleCnt="6"/>
      <dgm:spPr/>
    </dgm:pt>
    <dgm:pt modelId="{CF08FA80-CC04-4566-A2D5-A2F9C63543C5}" type="pres">
      <dgm:prSet presAssocID="{78769DA1-FD2E-4BE6-AA42-539F5D1EF58F}" presName="sp" presStyleCnt="0"/>
      <dgm:spPr/>
    </dgm:pt>
    <dgm:pt modelId="{71A70734-B421-4568-AD77-55EE75B961A5}" type="pres">
      <dgm:prSet presAssocID="{2698D10B-8B78-4505-A616-815FB9123359}" presName="arrowAndChildren" presStyleCnt="0"/>
      <dgm:spPr/>
    </dgm:pt>
    <dgm:pt modelId="{9E324A45-FCD2-4C98-8B20-111363AA5887}" type="pres">
      <dgm:prSet presAssocID="{2698D10B-8B78-4505-A616-815FB9123359}" presName="parentTextArrow" presStyleLbl="node1" presStyleIdx="5" presStyleCnt="6"/>
      <dgm:spPr/>
    </dgm:pt>
  </dgm:ptLst>
  <dgm:cxnLst>
    <dgm:cxn modelId="{69946D20-9542-47C7-AEAF-03A85EC8A222}" srcId="{81B1A885-C432-4C9A-8039-EE20210037C7}" destId="{303B5E88-A272-4227-ACCA-C4B0E26E1B56}" srcOrd="1" destOrd="0" parTransId="{8B59E3EC-89CD-4864-AA33-29E6B6F2E8FB}" sibTransId="{D651577B-9372-4426-A748-55711025298C}"/>
    <dgm:cxn modelId="{1C5E8F38-2DE0-49F1-A979-EA96F6C97D88}" type="presOf" srcId="{1CDD1418-30DD-448B-B038-560CF315596D}" destId="{6F0763F1-C82B-4F72-9E2A-A21D7FCB5953}" srcOrd="0" destOrd="0" presId="urn:microsoft.com/office/officeart/2005/8/layout/process4"/>
    <dgm:cxn modelId="{F128F03C-6F94-447D-A77E-9A60BF32066F}" srcId="{81B1A885-C432-4C9A-8039-EE20210037C7}" destId="{9CA2964C-F8A3-47A6-A5BD-AA7C3E89E158}" srcOrd="2" destOrd="0" parTransId="{DF0CAD79-0C5B-4635-A8BE-6B918B477E52}" sibTransId="{C759BF23-F1FA-455C-B05A-574B2C033CB1}"/>
    <dgm:cxn modelId="{9319E55C-5460-4220-8357-1F9858CD2A4F}" type="presOf" srcId="{81B1A885-C432-4C9A-8039-EE20210037C7}" destId="{2A203B34-2D08-409A-85F4-103684D53A3C}" srcOrd="0" destOrd="0" presId="urn:microsoft.com/office/officeart/2005/8/layout/process4"/>
    <dgm:cxn modelId="{C9168264-759B-4969-95EA-1FABC1B10B32}" srcId="{81B1A885-C432-4C9A-8039-EE20210037C7}" destId="{A6B52366-5467-466A-BDFD-A4FD4E32B245}" srcOrd="5" destOrd="0" parTransId="{96CE2169-DF57-4673-BB5C-B3963208D53F}" sibTransId="{DBD2D0FD-03AB-4D5F-BDCF-AF40C817FEE9}"/>
    <dgm:cxn modelId="{BB74B467-93ED-4738-AADD-5AC4DA4E3413}" type="presOf" srcId="{A6B52366-5467-466A-BDFD-A4FD4E32B245}" destId="{216CA85C-44FC-4071-A202-C97B81C4BF1C}" srcOrd="0" destOrd="0" presId="urn:microsoft.com/office/officeart/2005/8/layout/process4"/>
    <dgm:cxn modelId="{29B96F69-BB86-44AE-A254-5B672DAE6BF7}" type="presOf" srcId="{303B5E88-A272-4227-ACCA-C4B0E26E1B56}" destId="{FC0B4C12-4BFB-4BD9-ABEF-1E8CDB5C915A}" srcOrd="0" destOrd="0" presId="urn:microsoft.com/office/officeart/2005/8/layout/process4"/>
    <dgm:cxn modelId="{7ACED354-0520-4769-A504-B09C100CBCB7}" type="presOf" srcId="{B310BF4C-B1E8-4A2D-B608-BCD4B28073BF}" destId="{E87A70B5-3149-4D59-AB21-2EE34CBF3C9B}" srcOrd="0" destOrd="0" presId="urn:microsoft.com/office/officeart/2005/8/layout/process4"/>
    <dgm:cxn modelId="{0491B188-49D2-458E-A2AB-8357D808A393}" srcId="{81B1A885-C432-4C9A-8039-EE20210037C7}" destId="{2698D10B-8B78-4505-A616-815FB9123359}" srcOrd="0" destOrd="0" parTransId="{395A1E54-8370-461F-95F9-EA09B8EF22E7}" sibTransId="{78769DA1-FD2E-4BE6-AA42-539F5D1EF58F}"/>
    <dgm:cxn modelId="{E617E5B1-CFD8-4013-811E-016D9854AF34}" srcId="{81B1A885-C432-4C9A-8039-EE20210037C7}" destId="{1CDD1418-30DD-448B-B038-560CF315596D}" srcOrd="4" destOrd="0" parTransId="{B0C6D283-2F34-4865-8D10-FCB675F9E7AF}" sibTransId="{0EFBCC66-9646-459B-A2DD-D3A5BE59EC91}"/>
    <dgm:cxn modelId="{25081AD7-C915-483C-A418-DE2767F14B7E}" type="presOf" srcId="{9CA2964C-F8A3-47A6-A5BD-AA7C3E89E158}" destId="{62731873-D087-4847-AD49-F2DA2F8FEAB0}" srcOrd="0" destOrd="0" presId="urn:microsoft.com/office/officeart/2005/8/layout/process4"/>
    <dgm:cxn modelId="{5B6641E3-5CCF-4DAE-B5CC-155783B00F27}" srcId="{81B1A885-C432-4C9A-8039-EE20210037C7}" destId="{B310BF4C-B1E8-4A2D-B608-BCD4B28073BF}" srcOrd="3" destOrd="0" parTransId="{5C097F93-8B26-4D5B-9795-D1E9F1FAA290}" sibTransId="{0133244C-0FBA-46F4-A5E5-F61266109D2D}"/>
    <dgm:cxn modelId="{4A1E55FC-31E0-410F-AC4D-D0624550B98A}" type="presOf" srcId="{2698D10B-8B78-4505-A616-815FB9123359}" destId="{9E324A45-FCD2-4C98-8B20-111363AA5887}" srcOrd="0" destOrd="0" presId="urn:microsoft.com/office/officeart/2005/8/layout/process4"/>
    <dgm:cxn modelId="{54313295-CB0A-4221-9A5F-7AF463740CD1}" type="presParOf" srcId="{2A203B34-2D08-409A-85F4-103684D53A3C}" destId="{7EBE72DA-524E-480D-A071-C16B5BDC2C59}" srcOrd="0" destOrd="0" presId="urn:microsoft.com/office/officeart/2005/8/layout/process4"/>
    <dgm:cxn modelId="{E6946C2E-846D-492E-AEC2-D85672AFC711}" type="presParOf" srcId="{7EBE72DA-524E-480D-A071-C16B5BDC2C59}" destId="{216CA85C-44FC-4071-A202-C97B81C4BF1C}" srcOrd="0" destOrd="0" presId="urn:microsoft.com/office/officeart/2005/8/layout/process4"/>
    <dgm:cxn modelId="{3E7A68A3-239C-413A-917B-5425F2ECFC29}" type="presParOf" srcId="{2A203B34-2D08-409A-85F4-103684D53A3C}" destId="{CDB0C419-C577-468D-83EC-2A0389732FE4}" srcOrd="1" destOrd="0" presId="urn:microsoft.com/office/officeart/2005/8/layout/process4"/>
    <dgm:cxn modelId="{D8AA8DB2-82DE-47D6-8F0F-BE2EF1F6988D}" type="presParOf" srcId="{2A203B34-2D08-409A-85F4-103684D53A3C}" destId="{B1310971-D2AD-4031-B6EA-FA4F2BA31D0B}" srcOrd="2" destOrd="0" presId="urn:microsoft.com/office/officeart/2005/8/layout/process4"/>
    <dgm:cxn modelId="{9FB25633-9BF3-4248-A1E5-092CC7F36EEC}" type="presParOf" srcId="{B1310971-D2AD-4031-B6EA-FA4F2BA31D0B}" destId="{6F0763F1-C82B-4F72-9E2A-A21D7FCB5953}" srcOrd="0" destOrd="0" presId="urn:microsoft.com/office/officeart/2005/8/layout/process4"/>
    <dgm:cxn modelId="{1AC94759-AAF1-4D61-BA23-F71643CF5B8B}" type="presParOf" srcId="{2A203B34-2D08-409A-85F4-103684D53A3C}" destId="{6E5D5A0F-0557-49E7-98A5-33818C5F58C4}" srcOrd="3" destOrd="0" presId="urn:microsoft.com/office/officeart/2005/8/layout/process4"/>
    <dgm:cxn modelId="{5CDB35ED-1404-4547-B8CB-545B508A52F5}" type="presParOf" srcId="{2A203B34-2D08-409A-85F4-103684D53A3C}" destId="{4160EDFC-739D-411F-BA76-ACC3B31EED1A}" srcOrd="4" destOrd="0" presId="urn:microsoft.com/office/officeart/2005/8/layout/process4"/>
    <dgm:cxn modelId="{31B818D7-E927-4F1F-8FB2-D7B693863DDF}" type="presParOf" srcId="{4160EDFC-739D-411F-BA76-ACC3B31EED1A}" destId="{E87A70B5-3149-4D59-AB21-2EE34CBF3C9B}" srcOrd="0" destOrd="0" presId="urn:microsoft.com/office/officeart/2005/8/layout/process4"/>
    <dgm:cxn modelId="{EB29BE1D-A519-4006-97DC-5EC325218C4B}" type="presParOf" srcId="{2A203B34-2D08-409A-85F4-103684D53A3C}" destId="{97D3B39A-F7DD-4A36-BFFD-C18CB9574756}" srcOrd="5" destOrd="0" presId="urn:microsoft.com/office/officeart/2005/8/layout/process4"/>
    <dgm:cxn modelId="{77634439-257B-426C-9552-77EF63CD96CA}" type="presParOf" srcId="{2A203B34-2D08-409A-85F4-103684D53A3C}" destId="{433C68D8-A1EB-4FBD-A088-31BEB2EFFCF2}" srcOrd="6" destOrd="0" presId="urn:microsoft.com/office/officeart/2005/8/layout/process4"/>
    <dgm:cxn modelId="{7DCCB161-322D-4D16-A0ED-F8F296E677EE}" type="presParOf" srcId="{433C68D8-A1EB-4FBD-A088-31BEB2EFFCF2}" destId="{62731873-D087-4847-AD49-F2DA2F8FEAB0}" srcOrd="0" destOrd="0" presId="urn:microsoft.com/office/officeart/2005/8/layout/process4"/>
    <dgm:cxn modelId="{9AFA538E-C24B-4A46-9D88-C2DC38C6D91F}" type="presParOf" srcId="{2A203B34-2D08-409A-85F4-103684D53A3C}" destId="{8C530CB5-49D2-4241-A804-98FE6FF4AB06}" srcOrd="7" destOrd="0" presId="urn:microsoft.com/office/officeart/2005/8/layout/process4"/>
    <dgm:cxn modelId="{66738414-1E30-428A-B33B-D4A54CBDE108}" type="presParOf" srcId="{2A203B34-2D08-409A-85F4-103684D53A3C}" destId="{60AAD127-5D0D-48B3-8683-F73252ACC998}" srcOrd="8" destOrd="0" presId="urn:microsoft.com/office/officeart/2005/8/layout/process4"/>
    <dgm:cxn modelId="{BCE775A3-5A21-4D50-B8E0-4CAFBC320EEB}" type="presParOf" srcId="{60AAD127-5D0D-48B3-8683-F73252ACC998}" destId="{FC0B4C12-4BFB-4BD9-ABEF-1E8CDB5C915A}" srcOrd="0" destOrd="0" presId="urn:microsoft.com/office/officeart/2005/8/layout/process4"/>
    <dgm:cxn modelId="{0E02712E-4BB3-4723-B412-6F4B753B130C}" type="presParOf" srcId="{2A203B34-2D08-409A-85F4-103684D53A3C}" destId="{CF08FA80-CC04-4566-A2D5-A2F9C63543C5}" srcOrd="9" destOrd="0" presId="urn:microsoft.com/office/officeart/2005/8/layout/process4"/>
    <dgm:cxn modelId="{D107E490-D0A5-462C-B6FA-B3B547B4F25F}" type="presParOf" srcId="{2A203B34-2D08-409A-85F4-103684D53A3C}" destId="{71A70734-B421-4568-AD77-55EE75B961A5}" srcOrd="10" destOrd="0" presId="urn:microsoft.com/office/officeart/2005/8/layout/process4"/>
    <dgm:cxn modelId="{CC12ECD4-5F9C-4E72-9FE3-734C25C6C6DD}" type="presParOf" srcId="{71A70734-B421-4568-AD77-55EE75B961A5}" destId="{9E324A45-FCD2-4C98-8B20-111363AA588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5CCEB0-71AA-46F2-89A9-5E7D7B2F624A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FFB123-100E-4209-B15E-0E3EBAA7B5FD}">
      <dgm:prSet/>
      <dgm:spPr/>
      <dgm:t>
        <a:bodyPr/>
        <a:lstStyle/>
        <a:p>
          <a:r>
            <a:rPr lang="en-US"/>
            <a:t>Grievance Redressal Cell</a:t>
          </a:r>
        </a:p>
      </dgm:t>
    </dgm:pt>
    <dgm:pt modelId="{865B2596-39AB-4D23-AD40-329E4EFE41CE}" type="parTrans" cxnId="{BB0A6D07-D53E-41E5-9594-742080F9D7F6}">
      <dgm:prSet/>
      <dgm:spPr/>
      <dgm:t>
        <a:bodyPr/>
        <a:lstStyle/>
        <a:p>
          <a:endParaRPr lang="en-US"/>
        </a:p>
      </dgm:t>
    </dgm:pt>
    <dgm:pt modelId="{F0FF5214-607C-4689-9BB8-5F0C679B1AE6}" type="sibTrans" cxnId="{BB0A6D07-D53E-41E5-9594-742080F9D7F6}">
      <dgm:prSet/>
      <dgm:spPr/>
      <dgm:t>
        <a:bodyPr/>
        <a:lstStyle/>
        <a:p>
          <a:endParaRPr lang="en-US"/>
        </a:p>
      </dgm:t>
    </dgm:pt>
    <dgm:pt modelId="{7902D0BB-E5D0-4D20-A556-7E6EA06A83DC}">
      <dgm:prSet/>
      <dgm:spPr/>
      <dgm:t>
        <a:bodyPr/>
        <a:lstStyle/>
        <a:p>
          <a:r>
            <a:rPr lang="en-US"/>
            <a:t>Students can lodge their grievances in three ways</a:t>
          </a:r>
        </a:p>
      </dgm:t>
    </dgm:pt>
    <dgm:pt modelId="{4ECA3EAF-8598-4BE9-A7A9-D2A22B022E0C}" type="parTrans" cxnId="{7F5B4998-C434-4E22-8686-091BDDA517B8}">
      <dgm:prSet/>
      <dgm:spPr/>
      <dgm:t>
        <a:bodyPr/>
        <a:lstStyle/>
        <a:p>
          <a:endParaRPr lang="en-US"/>
        </a:p>
      </dgm:t>
    </dgm:pt>
    <dgm:pt modelId="{6181C3E8-F354-48E1-8DB5-AB9A2C53C136}" type="sibTrans" cxnId="{7F5B4998-C434-4E22-8686-091BDDA517B8}">
      <dgm:prSet/>
      <dgm:spPr/>
      <dgm:t>
        <a:bodyPr/>
        <a:lstStyle/>
        <a:p>
          <a:endParaRPr lang="en-US"/>
        </a:p>
      </dgm:t>
    </dgm:pt>
    <dgm:pt modelId="{2D639880-36C4-47AD-93C2-8B9DEC87F83F}">
      <dgm:prSet/>
      <dgm:spPr/>
      <dgm:t>
        <a:bodyPr/>
        <a:lstStyle/>
        <a:p>
          <a:pPr rtl="0"/>
          <a:r>
            <a:rPr lang="en-US"/>
            <a:t>1.</a:t>
          </a:r>
          <a:r>
            <a:rPr lang="en-US">
              <a:latin typeface="Aptos Display" panose="02110004020202020204"/>
            </a:rPr>
            <a:t> University</a:t>
          </a:r>
          <a:r>
            <a:rPr lang="en-US"/>
            <a:t> Website</a:t>
          </a:r>
        </a:p>
      </dgm:t>
    </dgm:pt>
    <dgm:pt modelId="{214F0587-06ED-4094-A9C7-ACE6876BE814}" type="parTrans" cxnId="{0B9F1936-1126-4214-8D63-C7D5F9E8C08B}">
      <dgm:prSet/>
      <dgm:spPr/>
      <dgm:t>
        <a:bodyPr/>
        <a:lstStyle/>
        <a:p>
          <a:endParaRPr lang="en-US"/>
        </a:p>
      </dgm:t>
    </dgm:pt>
    <dgm:pt modelId="{75B3A4C1-84B8-4F13-8BF2-295479EDAFA7}" type="sibTrans" cxnId="{0B9F1936-1126-4214-8D63-C7D5F9E8C08B}">
      <dgm:prSet/>
      <dgm:spPr/>
      <dgm:t>
        <a:bodyPr/>
        <a:lstStyle/>
        <a:p>
          <a:endParaRPr lang="en-US"/>
        </a:p>
      </dgm:t>
    </dgm:pt>
    <dgm:pt modelId="{05A4C332-A316-4FF5-869B-3FA9A61DF69E}">
      <dgm:prSet/>
      <dgm:spPr/>
      <dgm:t>
        <a:bodyPr/>
        <a:lstStyle/>
        <a:p>
          <a:r>
            <a:rPr lang="en-US"/>
            <a:t>2. Suggestion box</a:t>
          </a:r>
        </a:p>
      </dgm:t>
    </dgm:pt>
    <dgm:pt modelId="{02816D3C-D91E-4989-8789-596CEA87B3A8}" type="parTrans" cxnId="{C8466AA3-EDCC-46F4-B99B-A28A8E1C4A99}">
      <dgm:prSet/>
      <dgm:spPr/>
      <dgm:t>
        <a:bodyPr/>
        <a:lstStyle/>
        <a:p>
          <a:endParaRPr lang="en-US"/>
        </a:p>
      </dgm:t>
    </dgm:pt>
    <dgm:pt modelId="{B60826A8-579D-462C-B7A8-35B4DFB0A2DC}" type="sibTrans" cxnId="{C8466AA3-EDCC-46F4-B99B-A28A8E1C4A99}">
      <dgm:prSet/>
      <dgm:spPr/>
      <dgm:t>
        <a:bodyPr/>
        <a:lstStyle/>
        <a:p>
          <a:endParaRPr lang="en-US"/>
        </a:p>
      </dgm:t>
    </dgm:pt>
    <dgm:pt modelId="{4AECDBC8-8AA4-45CC-A54D-CD1250ECD2E1}">
      <dgm:prSet/>
      <dgm:spPr/>
      <dgm:t>
        <a:bodyPr/>
        <a:lstStyle/>
        <a:p>
          <a:r>
            <a:rPr lang="en-US"/>
            <a:t>3. Through Dean</a:t>
          </a:r>
        </a:p>
      </dgm:t>
    </dgm:pt>
    <dgm:pt modelId="{2CFD60E2-F914-4A2E-A73A-C7C4CB27A01C}" type="parTrans" cxnId="{B6AFD398-1FEA-4CA4-B5B3-A69359AD00B0}">
      <dgm:prSet/>
      <dgm:spPr/>
      <dgm:t>
        <a:bodyPr/>
        <a:lstStyle/>
        <a:p>
          <a:endParaRPr lang="en-US"/>
        </a:p>
      </dgm:t>
    </dgm:pt>
    <dgm:pt modelId="{557350A6-328E-4AF6-A68B-E5B86031FB47}" type="sibTrans" cxnId="{B6AFD398-1FEA-4CA4-B5B3-A69359AD00B0}">
      <dgm:prSet/>
      <dgm:spPr/>
      <dgm:t>
        <a:bodyPr/>
        <a:lstStyle/>
        <a:p>
          <a:endParaRPr lang="en-US"/>
        </a:p>
      </dgm:t>
    </dgm:pt>
    <dgm:pt modelId="{234DF08A-451F-4CD9-92B1-04FC4665B9FD}">
      <dgm:prSet/>
      <dgm:spPr/>
      <dgm:t>
        <a:bodyPr/>
        <a:lstStyle/>
        <a:p>
          <a:r>
            <a:rPr lang="en-US"/>
            <a:t>Forwarded to respective unit for action ​</a:t>
          </a:r>
        </a:p>
      </dgm:t>
    </dgm:pt>
    <dgm:pt modelId="{D6F70C81-4779-4455-8A46-ED4DBDB2DAD0}" type="parTrans" cxnId="{6AE73B3E-C7A1-4FDC-AC8E-185E64BA8765}">
      <dgm:prSet/>
      <dgm:spPr/>
      <dgm:t>
        <a:bodyPr/>
        <a:lstStyle/>
        <a:p>
          <a:endParaRPr lang="en-US"/>
        </a:p>
      </dgm:t>
    </dgm:pt>
    <dgm:pt modelId="{707C98C0-A702-4EE8-B6B4-6EBBE75E5E98}" type="sibTrans" cxnId="{6AE73B3E-C7A1-4FDC-AC8E-185E64BA8765}">
      <dgm:prSet/>
      <dgm:spPr/>
      <dgm:t>
        <a:bodyPr/>
        <a:lstStyle/>
        <a:p>
          <a:endParaRPr lang="en-US"/>
        </a:p>
      </dgm:t>
    </dgm:pt>
    <dgm:pt modelId="{D774C183-E493-4A8B-8575-2CDE7E004564}">
      <dgm:prSet/>
      <dgm:spPr/>
      <dgm:t>
        <a:bodyPr/>
        <a:lstStyle/>
        <a:p>
          <a:r>
            <a:rPr lang="en-US"/>
            <a:t>Resolved​</a:t>
          </a:r>
        </a:p>
      </dgm:t>
    </dgm:pt>
    <dgm:pt modelId="{36E20350-31F0-4728-AC13-EEAA93D53B44}" type="parTrans" cxnId="{465F34C7-62D3-4D6F-A02A-CD4CF924DCAF}">
      <dgm:prSet/>
      <dgm:spPr/>
      <dgm:t>
        <a:bodyPr/>
        <a:lstStyle/>
        <a:p>
          <a:endParaRPr lang="en-US"/>
        </a:p>
      </dgm:t>
    </dgm:pt>
    <dgm:pt modelId="{F68E6673-AAC0-4282-A79B-05F1DFED9681}" type="sibTrans" cxnId="{465F34C7-62D3-4D6F-A02A-CD4CF924DCAF}">
      <dgm:prSet/>
      <dgm:spPr/>
      <dgm:t>
        <a:bodyPr/>
        <a:lstStyle/>
        <a:p>
          <a:endParaRPr lang="en-US"/>
        </a:p>
      </dgm:t>
    </dgm:pt>
    <dgm:pt modelId="{43819B0A-4739-45C7-8564-64F9E5EE386E}">
      <dgm:prSet/>
      <dgm:spPr/>
      <dgm:t>
        <a:bodyPr/>
        <a:lstStyle/>
        <a:p>
          <a:r>
            <a:rPr lang="en-US"/>
            <a:t>If not Resolved - Escalated​</a:t>
          </a:r>
        </a:p>
      </dgm:t>
    </dgm:pt>
    <dgm:pt modelId="{364C9A48-C233-46A0-B0BF-B3EEA6F7E8EC}" type="parTrans" cxnId="{B923AE12-64F5-4A70-9179-433EC2E9E4AE}">
      <dgm:prSet/>
      <dgm:spPr/>
      <dgm:t>
        <a:bodyPr/>
        <a:lstStyle/>
        <a:p>
          <a:endParaRPr lang="en-US"/>
        </a:p>
      </dgm:t>
    </dgm:pt>
    <dgm:pt modelId="{33B3B9D5-BFE6-4581-A0E0-8685182ACED2}" type="sibTrans" cxnId="{B923AE12-64F5-4A70-9179-433EC2E9E4AE}">
      <dgm:prSet/>
      <dgm:spPr/>
      <dgm:t>
        <a:bodyPr/>
        <a:lstStyle/>
        <a:p>
          <a:endParaRPr lang="en-US"/>
        </a:p>
      </dgm:t>
    </dgm:pt>
    <dgm:pt modelId="{AEB5775D-CFFB-4C75-AC6B-FD0341410776}" type="pres">
      <dgm:prSet presAssocID="{265CCEB0-71AA-46F2-89A9-5E7D7B2F624A}" presName="diagram" presStyleCnt="0">
        <dgm:presLayoutVars>
          <dgm:dir/>
          <dgm:resizeHandles val="exact"/>
        </dgm:presLayoutVars>
      </dgm:prSet>
      <dgm:spPr/>
    </dgm:pt>
    <dgm:pt modelId="{6D2840C9-C4EE-4DA4-A52C-F1DA6EE9F5EB}" type="pres">
      <dgm:prSet presAssocID="{5FFFB123-100E-4209-B15E-0E3EBAA7B5FD}" presName="node" presStyleLbl="node1" presStyleIdx="0" presStyleCnt="8">
        <dgm:presLayoutVars>
          <dgm:bulletEnabled val="1"/>
        </dgm:presLayoutVars>
      </dgm:prSet>
      <dgm:spPr/>
    </dgm:pt>
    <dgm:pt modelId="{6A8EEBF2-3F59-4155-9B78-741CC8721090}" type="pres">
      <dgm:prSet presAssocID="{F0FF5214-607C-4689-9BB8-5F0C679B1AE6}" presName="sibTrans" presStyleLbl="sibTrans2D1" presStyleIdx="0" presStyleCnt="7"/>
      <dgm:spPr/>
    </dgm:pt>
    <dgm:pt modelId="{47A93747-A522-44DF-9A04-B67C982C63A9}" type="pres">
      <dgm:prSet presAssocID="{F0FF5214-607C-4689-9BB8-5F0C679B1AE6}" presName="connectorText" presStyleLbl="sibTrans2D1" presStyleIdx="0" presStyleCnt="7"/>
      <dgm:spPr/>
    </dgm:pt>
    <dgm:pt modelId="{8F1BE90E-6AF8-49D4-8813-BEACB261CBCA}" type="pres">
      <dgm:prSet presAssocID="{7902D0BB-E5D0-4D20-A556-7E6EA06A83DC}" presName="node" presStyleLbl="node1" presStyleIdx="1" presStyleCnt="8">
        <dgm:presLayoutVars>
          <dgm:bulletEnabled val="1"/>
        </dgm:presLayoutVars>
      </dgm:prSet>
      <dgm:spPr/>
    </dgm:pt>
    <dgm:pt modelId="{AB5C3C7A-6DAE-4987-8C18-F872433E4F18}" type="pres">
      <dgm:prSet presAssocID="{6181C3E8-F354-48E1-8DB5-AB9A2C53C136}" presName="sibTrans" presStyleLbl="sibTrans2D1" presStyleIdx="1" presStyleCnt="7"/>
      <dgm:spPr/>
    </dgm:pt>
    <dgm:pt modelId="{37F851CA-E533-47A0-BD94-15A9488B12EE}" type="pres">
      <dgm:prSet presAssocID="{6181C3E8-F354-48E1-8DB5-AB9A2C53C136}" presName="connectorText" presStyleLbl="sibTrans2D1" presStyleIdx="1" presStyleCnt="7"/>
      <dgm:spPr/>
    </dgm:pt>
    <dgm:pt modelId="{C58227E1-0CF8-4C85-AEFE-F96CBD823BC5}" type="pres">
      <dgm:prSet presAssocID="{2D639880-36C4-47AD-93C2-8B9DEC87F83F}" presName="node" presStyleLbl="node1" presStyleIdx="2" presStyleCnt="8">
        <dgm:presLayoutVars>
          <dgm:bulletEnabled val="1"/>
        </dgm:presLayoutVars>
      </dgm:prSet>
      <dgm:spPr/>
    </dgm:pt>
    <dgm:pt modelId="{B9368996-AF39-4FFE-BDFD-65D6243E259C}" type="pres">
      <dgm:prSet presAssocID="{75B3A4C1-84B8-4F13-8BF2-295479EDAFA7}" presName="sibTrans" presStyleLbl="sibTrans2D1" presStyleIdx="2" presStyleCnt="7"/>
      <dgm:spPr/>
    </dgm:pt>
    <dgm:pt modelId="{F5686ECA-CCC0-4BBA-9E1A-C958449D28B1}" type="pres">
      <dgm:prSet presAssocID="{75B3A4C1-84B8-4F13-8BF2-295479EDAFA7}" presName="connectorText" presStyleLbl="sibTrans2D1" presStyleIdx="2" presStyleCnt="7"/>
      <dgm:spPr/>
    </dgm:pt>
    <dgm:pt modelId="{AC1BBC7C-B7D8-46EC-8B1B-9148A767D8E1}" type="pres">
      <dgm:prSet presAssocID="{05A4C332-A316-4FF5-869B-3FA9A61DF69E}" presName="node" presStyleLbl="node1" presStyleIdx="3" presStyleCnt="8">
        <dgm:presLayoutVars>
          <dgm:bulletEnabled val="1"/>
        </dgm:presLayoutVars>
      </dgm:prSet>
      <dgm:spPr/>
    </dgm:pt>
    <dgm:pt modelId="{934FAE2C-6B5D-4845-9E7F-C27D68DC712C}" type="pres">
      <dgm:prSet presAssocID="{B60826A8-579D-462C-B7A8-35B4DFB0A2DC}" presName="sibTrans" presStyleLbl="sibTrans2D1" presStyleIdx="3" presStyleCnt="7"/>
      <dgm:spPr/>
    </dgm:pt>
    <dgm:pt modelId="{21492715-E993-4AD5-BE1E-671CF42C7BA1}" type="pres">
      <dgm:prSet presAssocID="{B60826A8-579D-462C-B7A8-35B4DFB0A2DC}" presName="connectorText" presStyleLbl="sibTrans2D1" presStyleIdx="3" presStyleCnt="7"/>
      <dgm:spPr/>
    </dgm:pt>
    <dgm:pt modelId="{A41B62F9-6241-4174-989E-A138462EFBA4}" type="pres">
      <dgm:prSet presAssocID="{4AECDBC8-8AA4-45CC-A54D-CD1250ECD2E1}" presName="node" presStyleLbl="node1" presStyleIdx="4" presStyleCnt="8">
        <dgm:presLayoutVars>
          <dgm:bulletEnabled val="1"/>
        </dgm:presLayoutVars>
      </dgm:prSet>
      <dgm:spPr/>
    </dgm:pt>
    <dgm:pt modelId="{E3844A41-C655-4D47-BED6-EB30B70CC57E}" type="pres">
      <dgm:prSet presAssocID="{557350A6-328E-4AF6-A68B-E5B86031FB47}" presName="sibTrans" presStyleLbl="sibTrans2D1" presStyleIdx="4" presStyleCnt="7"/>
      <dgm:spPr/>
    </dgm:pt>
    <dgm:pt modelId="{01A75D0A-E345-4D09-A8C1-283F68440BD5}" type="pres">
      <dgm:prSet presAssocID="{557350A6-328E-4AF6-A68B-E5B86031FB47}" presName="connectorText" presStyleLbl="sibTrans2D1" presStyleIdx="4" presStyleCnt="7"/>
      <dgm:spPr/>
    </dgm:pt>
    <dgm:pt modelId="{CA05CFE2-CC6F-409C-B0AE-106DF24E0D74}" type="pres">
      <dgm:prSet presAssocID="{234DF08A-451F-4CD9-92B1-04FC4665B9FD}" presName="node" presStyleLbl="node1" presStyleIdx="5" presStyleCnt="8">
        <dgm:presLayoutVars>
          <dgm:bulletEnabled val="1"/>
        </dgm:presLayoutVars>
      </dgm:prSet>
      <dgm:spPr/>
    </dgm:pt>
    <dgm:pt modelId="{3E6F634B-354B-4558-9427-CF8363F5B659}" type="pres">
      <dgm:prSet presAssocID="{707C98C0-A702-4EE8-B6B4-6EBBE75E5E98}" presName="sibTrans" presStyleLbl="sibTrans2D1" presStyleIdx="5" presStyleCnt="7"/>
      <dgm:spPr/>
    </dgm:pt>
    <dgm:pt modelId="{35EE3345-05A4-4E23-8599-B01B82FF7A49}" type="pres">
      <dgm:prSet presAssocID="{707C98C0-A702-4EE8-B6B4-6EBBE75E5E98}" presName="connectorText" presStyleLbl="sibTrans2D1" presStyleIdx="5" presStyleCnt="7"/>
      <dgm:spPr/>
    </dgm:pt>
    <dgm:pt modelId="{FBDECEF5-327F-4F6C-A287-39FCF97688C3}" type="pres">
      <dgm:prSet presAssocID="{D774C183-E493-4A8B-8575-2CDE7E004564}" presName="node" presStyleLbl="node1" presStyleIdx="6" presStyleCnt="8">
        <dgm:presLayoutVars>
          <dgm:bulletEnabled val="1"/>
        </dgm:presLayoutVars>
      </dgm:prSet>
      <dgm:spPr/>
    </dgm:pt>
    <dgm:pt modelId="{6321D73E-F9BB-4603-9B6B-CF767565BBEB}" type="pres">
      <dgm:prSet presAssocID="{F68E6673-AAC0-4282-A79B-05F1DFED9681}" presName="sibTrans" presStyleLbl="sibTrans2D1" presStyleIdx="6" presStyleCnt="7"/>
      <dgm:spPr/>
    </dgm:pt>
    <dgm:pt modelId="{7CB0A2AA-27F7-4554-9D83-63562A5D2A6C}" type="pres">
      <dgm:prSet presAssocID="{F68E6673-AAC0-4282-A79B-05F1DFED9681}" presName="connectorText" presStyleLbl="sibTrans2D1" presStyleIdx="6" presStyleCnt="7"/>
      <dgm:spPr/>
    </dgm:pt>
    <dgm:pt modelId="{7AD10759-F7C8-44FB-9CA2-7D9E5D1BA908}" type="pres">
      <dgm:prSet presAssocID="{43819B0A-4739-45C7-8564-64F9E5EE386E}" presName="node" presStyleLbl="node1" presStyleIdx="7" presStyleCnt="8">
        <dgm:presLayoutVars>
          <dgm:bulletEnabled val="1"/>
        </dgm:presLayoutVars>
      </dgm:prSet>
      <dgm:spPr/>
    </dgm:pt>
  </dgm:ptLst>
  <dgm:cxnLst>
    <dgm:cxn modelId="{BB0A6D07-D53E-41E5-9594-742080F9D7F6}" srcId="{265CCEB0-71AA-46F2-89A9-5E7D7B2F624A}" destId="{5FFFB123-100E-4209-B15E-0E3EBAA7B5FD}" srcOrd="0" destOrd="0" parTransId="{865B2596-39AB-4D23-AD40-329E4EFE41CE}" sibTransId="{F0FF5214-607C-4689-9BB8-5F0C679B1AE6}"/>
    <dgm:cxn modelId="{B923AE12-64F5-4A70-9179-433EC2E9E4AE}" srcId="{265CCEB0-71AA-46F2-89A9-5E7D7B2F624A}" destId="{43819B0A-4739-45C7-8564-64F9E5EE386E}" srcOrd="7" destOrd="0" parTransId="{364C9A48-C233-46A0-B0BF-B3EEA6F7E8EC}" sibTransId="{33B3B9D5-BFE6-4581-A0E0-8685182ACED2}"/>
    <dgm:cxn modelId="{74987213-AB9B-425C-B50A-6CC0B5307C18}" type="presOf" srcId="{557350A6-328E-4AF6-A68B-E5B86031FB47}" destId="{01A75D0A-E345-4D09-A8C1-283F68440BD5}" srcOrd="1" destOrd="0" presId="urn:microsoft.com/office/officeart/2005/8/layout/process5"/>
    <dgm:cxn modelId="{435AE114-EB1C-4E0B-B1A8-1EF9D995A98A}" type="presOf" srcId="{D774C183-E493-4A8B-8575-2CDE7E004564}" destId="{FBDECEF5-327F-4F6C-A287-39FCF97688C3}" srcOrd="0" destOrd="0" presId="urn:microsoft.com/office/officeart/2005/8/layout/process5"/>
    <dgm:cxn modelId="{97B63121-F69A-4233-8A88-BAD8EB60D491}" type="presOf" srcId="{B60826A8-579D-462C-B7A8-35B4DFB0A2DC}" destId="{21492715-E993-4AD5-BE1E-671CF42C7BA1}" srcOrd="1" destOrd="0" presId="urn:microsoft.com/office/officeart/2005/8/layout/process5"/>
    <dgm:cxn modelId="{14D9E324-1710-44D3-A856-02F1ABBC3E56}" type="presOf" srcId="{707C98C0-A702-4EE8-B6B4-6EBBE75E5E98}" destId="{3E6F634B-354B-4558-9427-CF8363F5B659}" srcOrd="0" destOrd="0" presId="urn:microsoft.com/office/officeart/2005/8/layout/process5"/>
    <dgm:cxn modelId="{0334EA2B-7688-4197-96BD-BA11CDF6DBCD}" type="presOf" srcId="{F68E6673-AAC0-4282-A79B-05F1DFED9681}" destId="{6321D73E-F9BB-4603-9B6B-CF767565BBEB}" srcOrd="0" destOrd="0" presId="urn:microsoft.com/office/officeart/2005/8/layout/process5"/>
    <dgm:cxn modelId="{E41E0F2D-8D31-44C9-ACFB-62CE95E10C26}" type="presOf" srcId="{75B3A4C1-84B8-4F13-8BF2-295479EDAFA7}" destId="{B9368996-AF39-4FFE-BDFD-65D6243E259C}" srcOrd="0" destOrd="0" presId="urn:microsoft.com/office/officeart/2005/8/layout/process5"/>
    <dgm:cxn modelId="{124D5534-3A44-4B00-8E65-8CBD9D0E8A40}" type="presOf" srcId="{234DF08A-451F-4CD9-92B1-04FC4665B9FD}" destId="{CA05CFE2-CC6F-409C-B0AE-106DF24E0D74}" srcOrd="0" destOrd="0" presId="urn:microsoft.com/office/officeart/2005/8/layout/process5"/>
    <dgm:cxn modelId="{0B9F1936-1126-4214-8D63-C7D5F9E8C08B}" srcId="{265CCEB0-71AA-46F2-89A9-5E7D7B2F624A}" destId="{2D639880-36C4-47AD-93C2-8B9DEC87F83F}" srcOrd="2" destOrd="0" parTransId="{214F0587-06ED-4094-A9C7-ACE6876BE814}" sibTransId="{75B3A4C1-84B8-4F13-8BF2-295479EDAFA7}"/>
    <dgm:cxn modelId="{60A8F237-AE2A-447F-A6F2-4C26EC17202A}" type="presOf" srcId="{6181C3E8-F354-48E1-8DB5-AB9A2C53C136}" destId="{37F851CA-E533-47A0-BD94-15A9488B12EE}" srcOrd="1" destOrd="0" presId="urn:microsoft.com/office/officeart/2005/8/layout/process5"/>
    <dgm:cxn modelId="{6AE73B3E-C7A1-4FDC-AC8E-185E64BA8765}" srcId="{265CCEB0-71AA-46F2-89A9-5E7D7B2F624A}" destId="{234DF08A-451F-4CD9-92B1-04FC4665B9FD}" srcOrd="5" destOrd="0" parTransId="{D6F70C81-4779-4455-8A46-ED4DBDB2DAD0}" sibTransId="{707C98C0-A702-4EE8-B6B4-6EBBE75E5E98}"/>
    <dgm:cxn modelId="{F0DC255B-5010-4AD0-B27C-FDCB42075142}" type="presOf" srcId="{2D639880-36C4-47AD-93C2-8B9DEC87F83F}" destId="{C58227E1-0CF8-4C85-AEFE-F96CBD823BC5}" srcOrd="0" destOrd="0" presId="urn:microsoft.com/office/officeart/2005/8/layout/process5"/>
    <dgm:cxn modelId="{97895541-EF61-4C46-9F85-F641F5973FB4}" type="presOf" srcId="{75B3A4C1-84B8-4F13-8BF2-295479EDAFA7}" destId="{F5686ECA-CCC0-4BBA-9E1A-C958449D28B1}" srcOrd="1" destOrd="0" presId="urn:microsoft.com/office/officeart/2005/8/layout/process5"/>
    <dgm:cxn modelId="{F9736644-D6CE-4997-A699-873B36020890}" type="presOf" srcId="{F68E6673-AAC0-4282-A79B-05F1DFED9681}" destId="{7CB0A2AA-27F7-4554-9D83-63562A5D2A6C}" srcOrd="1" destOrd="0" presId="urn:microsoft.com/office/officeart/2005/8/layout/process5"/>
    <dgm:cxn modelId="{7052116C-7C9E-4732-90B9-A35360EACF0C}" type="presOf" srcId="{43819B0A-4739-45C7-8564-64F9E5EE386E}" destId="{7AD10759-F7C8-44FB-9CA2-7D9E5D1BA908}" srcOrd="0" destOrd="0" presId="urn:microsoft.com/office/officeart/2005/8/layout/process5"/>
    <dgm:cxn modelId="{FB79E94C-EB9B-4A4F-81D5-41B94D06BCCD}" type="presOf" srcId="{557350A6-328E-4AF6-A68B-E5B86031FB47}" destId="{E3844A41-C655-4D47-BED6-EB30B70CC57E}" srcOrd="0" destOrd="0" presId="urn:microsoft.com/office/officeart/2005/8/layout/process5"/>
    <dgm:cxn modelId="{FC90F06E-FB2C-4944-BF25-2E7E44F09F9A}" type="presOf" srcId="{6181C3E8-F354-48E1-8DB5-AB9A2C53C136}" destId="{AB5C3C7A-6DAE-4987-8C18-F872433E4F18}" srcOrd="0" destOrd="0" presId="urn:microsoft.com/office/officeart/2005/8/layout/process5"/>
    <dgm:cxn modelId="{675A6175-CCB0-45BA-A75D-1061A19E8913}" type="presOf" srcId="{B60826A8-579D-462C-B7A8-35B4DFB0A2DC}" destId="{934FAE2C-6B5D-4845-9E7F-C27D68DC712C}" srcOrd="0" destOrd="0" presId="urn:microsoft.com/office/officeart/2005/8/layout/process5"/>
    <dgm:cxn modelId="{002CC589-AFD6-40D8-9453-85C182A39E1B}" type="presOf" srcId="{5FFFB123-100E-4209-B15E-0E3EBAA7B5FD}" destId="{6D2840C9-C4EE-4DA4-A52C-F1DA6EE9F5EB}" srcOrd="0" destOrd="0" presId="urn:microsoft.com/office/officeart/2005/8/layout/process5"/>
    <dgm:cxn modelId="{7F5B4998-C434-4E22-8686-091BDDA517B8}" srcId="{265CCEB0-71AA-46F2-89A9-5E7D7B2F624A}" destId="{7902D0BB-E5D0-4D20-A556-7E6EA06A83DC}" srcOrd="1" destOrd="0" parTransId="{4ECA3EAF-8598-4BE9-A7A9-D2A22B022E0C}" sibTransId="{6181C3E8-F354-48E1-8DB5-AB9A2C53C136}"/>
    <dgm:cxn modelId="{B6AFD398-1FEA-4CA4-B5B3-A69359AD00B0}" srcId="{265CCEB0-71AA-46F2-89A9-5E7D7B2F624A}" destId="{4AECDBC8-8AA4-45CC-A54D-CD1250ECD2E1}" srcOrd="4" destOrd="0" parTransId="{2CFD60E2-F914-4A2E-A73A-C7C4CB27A01C}" sibTransId="{557350A6-328E-4AF6-A68B-E5B86031FB47}"/>
    <dgm:cxn modelId="{996D689D-F81F-4A26-B98E-A293FEB6A413}" type="presOf" srcId="{4AECDBC8-8AA4-45CC-A54D-CD1250ECD2E1}" destId="{A41B62F9-6241-4174-989E-A138462EFBA4}" srcOrd="0" destOrd="0" presId="urn:microsoft.com/office/officeart/2005/8/layout/process5"/>
    <dgm:cxn modelId="{C8466AA3-EDCC-46F4-B99B-A28A8E1C4A99}" srcId="{265CCEB0-71AA-46F2-89A9-5E7D7B2F624A}" destId="{05A4C332-A316-4FF5-869B-3FA9A61DF69E}" srcOrd="3" destOrd="0" parTransId="{02816D3C-D91E-4989-8789-596CEA87B3A8}" sibTransId="{B60826A8-579D-462C-B7A8-35B4DFB0A2DC}"/>
    <dgm:cxn modelId="{465F34C7-62D3-4D6F-A02A-CD4CF924DCAF}" srcId="{265CCEB0-71AA-46F2-89A9-5E7D7B2F624A}" destId="{D774C183-E493-4A8B-8575-2CDE7E004564}" srcOrd="6" destOrd="0" parTransId="{36E20350-31F0-4728-AC13-EEAA93D53B44}" sibTransId="{F68E6673-AAC0-4282-A79B-05F1DFED9681}"/>
    <dgm:cxn modelId="{265D91CE-6FC1-491E-8781-EB57C13B837A}" type="presOf" srcId="{265CCEB0-71AA-46F2-89A9-5E7D7B2F624A}" destId="{AEB5775D-CFFB-4C75-AC6B-FD0341410776}" srcOrd="0" destOrd="0" presId="urn:microsoft.com/office/officeart/2005/8/layout/process5"/>
    <dgm:cxn modelId="{B78208D4-9606-4D30-8F6C-C146B1451826}" type="presOf" srcId="{F0FF5214-607C-4689-9BB8-5F0C679B1AE6}" destId="{47A93747-A522-44DF-9A04-B67C982C63A9}" srcOrd="1" destOrd="0" presId="urn:microsoft.com/office/officeart/2005/8/layout/process5"/>
    <dgm:cxn modelId="{538B36D7-E603-4BD8-BDF7-238AD269D673}" type="presOf" srcId="{707C98C0-A702-4EE8-B6B4-6EBBE75E5E98}" destId="{35EE3345-05A4-4E23-8599-B01B82FF7A49}" srcOrd="1" destOrd="0" presId="urn:microsoft.com/office/officeart/2005/8/layout/process5"/>
    <dgm:cxn modelId="{AE2204D8-9066-4013-B4DB-D5DBD574B355}" type="presOf" srcId="{7902D0BB-E5D0-4D20-A556-7E6EA06A83DC}" destId="{8F1BE90E-6AF8-49D4-8813-BEACB261CBCA}" srcOrd="0" destOrd="0" presId="urn:microsoft.com/office/officeart/2005/8/layout/process5"/>
    <dgm:cxn modelId="{F02746D8-10B7-4360-BA85-338151D465BF}" type="presOf" srcId="{F0FF5214-607C-4689-9BB8-5F0C679B1AE6}" destId="{6A8EEBF2-3F59-4155-9B78-741CC8721090}" srcOrd="0" destOrd="0" presId="urn:microsoft.com/office/officeart/2005/8/layout/process5"/>
    <dgm:cxn modelId="{418192F8-BA58-4887-BE70-78477237968E}" type="presOf" srcId="{05A4C332-A316-4FF5-869B-3FA9A61DF69E}" destId="{AC1BBC7C-B7D8-46EC-8B1B-9148A767D8E1}" srcOrd="0" destOrd="0" presId="urn:microsoft.com/office/officeart/2005/8/layout/process5"/>
    <dgm:cxn modelId="{E8994FFA-5448-4FA3-89A6-2D281CDB5070}" type="presParOf" srcId="{AEB5775D-CFFB-4C75-AC6B-FD0341410776}" destId="{6D2840C9-C4EE-4DA4-A52C-F1DA6EE9F5EB}" srcOrd="0" destOrd="0" presId="urn:microsoft.com/office/officeart/2005/8/layout/process5"/>
    <dgm:cxn modelId="{9D60061E-3C07-4CAD-A091-9E07CD3EA606}" type="presParOf" srcId="{AEB5775D-CFFB-4C75-AC6B-FD0341410776}" destId="{6A8EEBF2-3F59-4155-9B78-741CC8721090}" srcOrd="1" destOrd="0" presId="urn:microsoft.com/office/officeart/2005/8/layout/process5"/>
    <dgm:cxn modelId="{702494CC-E967-421A-865A-43FC25B6266F}" type="presParOf" srcId="{6A8EEBF2-3F59-4155-9B78-741CC8721090}" destId="{47A93747-A522-44DF-9A04-B67C982C63A9}" srcOrd="0" destOrd="0" presId="urn:microsoft.com/office/officeart/2005/8/layout/process5"/>
    <dgm:cxn modelId="{9FB6E05F-5B5F-414C-836A-CE91D1DC50A3}" type="presParOf" srcId="{AEB5775D-CFFB-4C75-AC6B-FD0341410776}" destId="{8F1BE90E-6AF8-49D4-8813-BEACB261CBCA}" srcOrd="2" destOrd="0" presId="urn:microsoft.com/office/officeart/2005/8/layout/process5"/>
    <dgm:cxn modelId="{2348B053-736E-403D-A598-C8CF14999D6E}" type="presParOf" srcId="{AEB5775D-CFFB-4C75-AC6B-FD0341410776}" destId="{AB5C3C7A-6DAE-4987-8C18-F872433E4F18}" srcOrd="3" destOrd="0" presId="urn:microsoft.com/office/officeart/2005/8/layout/process5"/>
    <dgm:cxn modelId="{BA901483-8A8B-4A0C-B145-8C318CE2806C}" type="presParOf" srcId="{AB5C3C7A-6DAE-4987-8C18-F872433E4F18}" destId="{37F851CA-E533-47A0-BD94-15A9488B12EE}" srcOrd="0" destOrd="0" presId="urn:microsoft.com/office/officeart/2005/8/layout/process5"/>
    <dgm:cxn modelId="{7B360003-5104-4B33-831C-8F648C544C2B}" type="presParOf" srcId="{AEB5775D-CFFB-4C75-AC6B-FD0341410776}" destId="{C58227E1-0CF8-4C85-AEFE-F96CBD823BC5}" srcOrd="4" destOrd="0" presId="urn:microsoft.com/office/officeart/2005/8/layout/process5"/>
    <dgm:cxn modelId="{08DA5FF9-2C8A-436C-B8C6-2903D3283F56}" type="presParOf" srcId="{AEB5775D-CFFB-4C75-AC6B-FD0341410776}" destId="{B9368996-AF39-4FFE-BDFD-65D6243E259C}" srcOrd="5" destOrd="0" presId="urn:microsoft.com/office/officeart/2005/8/layout/process5"/>
    <dgm:cxn modelId="{CFF65409-2CF7-45C1-9B3F-047A7125DFEF}" type="presParOf" srcId="{B9368996-AF39-4FFE-BDFD-65D6243E259C}" destId="{F5686ECA-CCC0-4BBA-9E1A-C958449D28B1}" srcOrd="0" destOrd="0" presId="urn:microsoft.com/office/officeart/2005/8/layout/process5"/>
    <dgm:cxn modelId="{1373EE29-5B6A-4F7B-B61A-6BE7B0D6A4E5}" type="presParOf" srcId="{AEB5775D-CFFB-4C75-AC6B-FD0341410776}" destId="{AC1BBC7C-B7D8-46EC-8B1B-9148A767D8E1}" srcOrd="6" destOrd="0" presId="urn:microsoft.com/office/officeart/2005/8/layout/process5"/>
    <dgm:cxn modelId="{30D37EB2-CCBF-4521-9B89-71B7327E0015}" type="presParOf" srcId="{AEB5775D-CFFB-4C75-AC6B-FD0341410776}" destId="{934FAE2C-6B5D-4845-9E7F-C27D68DC712C}" srcOrd="7" destOrd="0" presId="urn:microsoft.com/office/officeart/2005/8/layout/process5"/>
    <dgm:cxn modelId="{7E8C22EE-D77A-4F79-8612-623C3410064E}" type="presParOf" srcId="{934FAE2C-6B5D-4845-9E7F-C27D68DC712C}" destId="{21492715-E993-4AD5-BE1E-671CF42C7BA1}" srcOrd="0" destOrd="0" presId="urn:microsoft.com/office/officeart/2005/8/layout/process5"/>
    <dgm:cxn modelId="{95A3355A-2EF4-4A8A-96DA-15A897F823D6}" type="presParOf" srcId="{AEB5775D-CFFB-4C75-AC6B-FD0341410776}" destId="{A41B62F9-6241-4174-989E-A138462EFBA4}" srcOrd="8" destOrd="0" presId="urn:microsoft.com/office/officeart/2005/8/layout/process5"/>
    <dgm:cxn modelId="{74D8EDE3-A38A-4535-832D-D6530B21E975}" type="presParOf" srcId="{AEB5775D-CFFB-4C75-AC6B-FD0341410776}" destId="{E3844A41-C655-4D47-BED6-EB30B70CC57E}" srcOrd="9" destOrd="0" presId="urn:microsoft.com/office/officeart/2005/8/layout/process5"/>
    <dgm:cxn modelId="{DB22FD2C-85B6-4BAC-A74A-CF8F2CF618BA}" type="presParOf" srcId="{E3844A41-C655-4D47-BED6-EB30B70CC57E}" destId="{01A75D0A-E345-4D09-A8C1-283F68440BD5}" srcOrd="0" destOrd="0" presId="urn:microsoft.com/office/officeart/2005/8/layout/process5"/>
    <dgm:cxn modelId="{0500D984-7102-42CC-BE14-3473AA615A01}" type="presParOf" srcId="{AEB5775D-CFFB-4C75-AC6B-FD0341410776}" destId="{CA05CFE2-CC6F-409C-B0AE-106DF24E0D74}" srcOrd="10" destOrd="0" presId="urn:microsoft.com/office/officeart/2005/8/layout/process5"/>
    <dgm:cxn modelId="{39F60161-5689-43A3-AB0B-42082BD298CC}" type="presParOf" srcId="{AEB5775D-CFFB-4C75-AC6B-FD0341410776}" destId="{3E6F634B-354B-4558-9427-CF8363F5B659}" srcOrd="11" destOrd="0" presId="urn:microsoft.com/office/officeart/2005/8/layout/process5"/>
    <dgm:cxn modelId="{8CC2C0E4-0F7A-4E12-8731-50FB43FA0E96}" type="presParOf" srcId="{3E6F634B-354B-4558-9427-CF8363F5B659}" destId="{35EE3345-05A4-4E23-8599-B01B82FF7A49}" srcOrd="0" destOrd="0" presId="urn:microsoft.com/office/officeart/2005/8/layout/process5"/>
    <dgm:cxn modelId="{820CF48C-A59D-4621-9410-F0BE9D571C45}" type="presParOf" srcId="{AEB5775D-CFFB-4C75-AC6B-FD0341410776}" destId="{FBDECEF5-327F-4F6C-A287-39FCF97688C3}" srcOrd="12" destOrd="0" presId="urn:microsoft.com/office/officeart/2005/8/layout/process5"/>
    <dgm:cxn modelId="{5407B744-1671-4974-9219-C53108C24E32}" type="presParOf" srcId="{AEB5775D-CFFB-4C75-AC6B-FD0341410776}" destId="{6321D73E-F9BB-4603-9B6B-CF767565BBEB}" srcOrd="13" destOrd="0" presId="urn:microsoft.com/office/officeart/2005/8/layout/process5"/>
    <dgm:cxn modelId="{5146005B-155B-4D9D-BC7A-7BD83F848888}" type="presParOf" srcId="{6321D73E-F9BB-4603-9B6B-CF767565BBEB}" destId="{7CB0A2AA-27F7-4554-9D83-63562A5D2A6C}" srcOrd="0" destOrd="0" presId="urn:microsoft.com/office/officeart/2005/8/layout/process5"/>
    <dgm:cxn modelId="{F8A6BADB-FEF9-4538-972E-4E1CADD3F470}" type="presParOf" srcId="{AEB5775D-CFFB-4C75-AC6B-FD0341410776}" destId="{7AD10759-F7C8-44FB-9CA2-7D9E5D1BA908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02A4A8-A7F2-4B7E-8181-DDEF155DB2E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BC48C12-9106-4CC0-A6A4-FCB80FC1FC56}">
      <dgm:prSet/>
      <dgm:spPr/>
      <dgm:t>
        <a:bodyPr/>
        <a:lstStyle/>
        <a:p>
          <a:r>
            <a:rPr lang="en-US" b="1"/>
            <a:t>Matters related to</a:t>
          </a:r>
          <a:endParaRPr lang="en-US"/>
        </a:p>
      </dgm:t>
    </dgm:pt>
    <dgm:pt modelId="{AC78964D-3C72-4678-839A-EA796CDC5800}" type="parTrans" cxnId="{4AC2B4FD-B231-499F-8A90-783CE193177D}">
      <dgm:prSet/>
      <dgm:spPr/>
      <dgm:t>
        <a:bodyPr/>
        <a:lstStyle/>
        <a:p>
          <a:endParaRPr lang="en-US"/>
        </a:p>
      </dgm:t>
    </dgm:pt>
    <dgm:pt modelId="{5ED7B5B3-275E-49BA-B6C1-E84E21FB356D}" type="sibTrans" cxnId="{4AC2B4FD-B231-499F-8A90-783CE193177D}">
      <dgm:prSet/>
      <dgm:spPr/>
      <dgm:t>
        <a:bodyPr/>
        <a:lstStyle/>
        <a:p>
          <a:endParaRPr lang="en-US"/>
        </a:p>
      </dgm:t>
    </dgm:pt>
    <dgm:pt modelId="{850D7E17-496D-43E2-9FAA-91B8E3CF189A}">
      <dgm:prSet/>
      <dgm:spPr/>
      <dgm:t>
        <a:bodyPr/>
        <a:lstStyle/>
        <a:p>
          <a:r>
            <a:rPr lang="en-US" b="1"/>
            <a:t>Admission</a:t>
          </a:r>
          <a:endParaRPr lang="en-US"/>
        </a:p>
      </dgm:t>
    </dgm:pt>
    <dgm:pt modelId="{69FB207F-5C16-4035-9548-AC49844A2CA6}" type="parTrans" cxnId="{B93728CB-0995-4F35-A71F-9CF655C5A387}">
      <dgm:prSet/>
      <dgm:spPr/>
      <dgm:t>
        <a:bodyPr/>
        <a:lstStyle/>
        <a:p>
          <a:endParaRPr lang="en-US"/>
        </a:p>
      </dgm:t>
    </dgm:pt>
    <dgm:pt modelId="{2A0A4844-6537-42DB-B392-E4455920441C}" type="sibTrans" cxnId="{B93728CB-0995-4F35-A71F-9CF655C5A387}">
      <dgm:prSet/>
      <dgm:spPr/>
      <dgm:t>
        <a:bodyPr/>
        <a:lstStyle/>
        <a:p>
          <a:endParaRPr lang="en-US"/>
        </a:p>
      </dgm:t>
    </dgm:pt>
    <dgm:pt modelId="{4DAA3BCA-EFBB-4E97-ABC9-2917769D41E0}">
      <dgm:prSet/>
      <dgm:spPr/>
      <dgm:t>
        <a:bodyPr/>
        <a:lstStyle/>
        <a:p>
          <a:r>
            <a:rPr lang="en-US" b="1"/>
            <a:t>Academics</a:t>
          </a:r>
          <a:endParaRPr lang="en-US"/>
        </a:p>
      </dgm:t>
    </dgm:pt>
    <dgm:pt modelId="{23FD1913-734F-40AF-A492-28110217F14A}" type="parTrans" cxnId="{EDABCD1E-0DB4-4BCC-8398-55F8A568C8AF}">
      <dgm:prSet/>
      <dgm:spPr/>
      <dgm:t>
        <a:bodyPr/>
        <a:lstStyle/>
        <a:p>
          <a:endParaRPr lang="en-US"/>
        </a:p>
      </dgm:t>
    </dgm:pt>
    <dgm:pt modelId="{F2D93B1B-3E29-4B8C-86E8-E1029844D0C3}" type="sibTrans" cxnId="{EDABCD1E-0DB4-4BCC-8398-55F8A568C8AF}">
      <dgm:prSet/>
      <dgm:spPr/>
      <dgm:t>
        <a:bodyPr/>
        <a:lstStyle/>
        <a:p>
          <a:endParaRPr lang="en-US"/>
        </a:p>
      </dgm:t>
    </dgm:pt>
    <dgm:pt modelId="{E1C57079-B29F-4486-96F8-FDBB7040031F}">
      <dgm:prSet/>
      <dgm:spPr/>
      <dgm:t>
        <a:bodyPr/>
        <a:lstStyle/>
        <a:p>
          <a:r>
            <a:rPr lang="en-US" b="1"/>
            <a:t>Administration</a:t>
          </a:r>
          <a:endParaRPr lang="en-US"/>
        </a:p>
      </dgm:t>
    </dgm:pt>
    <dgm:pt modelId="{447F71C2-99A2-4E32-B0D1-8322960B45C2}" type="parTrans" cxnId="{1C0D79D2-BA19-4A26-95FD-9A0E3C472B20}">
      <dgm:prSet/>
      <dgm:spPr/>
      <dgm:t>
        <a:bodyPr/>
        <a:lstStyle/>
        <a:p>
          <a:endParaRPr lang="en-US"/>
        </a:p>
      </dgm:t>
    </dgm:pt>
    <dgm:pt modelId="{D81606C2-5C50-45B1-810B-806198B05069}" type="sibTrans" cxnId="{1C0D79D2-BA19-4A26-95FD-9A0E3C472B20}">
      <dgm:prSet/>
      <dgm:spPr/>
      <dgm:t>
        <a:bodyPr/>
        <a:lstStyle/>
        <a:p>
          <a:endParaRPr lang="en-US"/>
        </a:p>
      </dgm:t>
    </dgm:pt>
    <dgm:pt modelId="{116D3BC4-D3BA-48EC-8275-618E1DC0D31A}">
      <dgm:prSet/>
      <dgm:spPr/>
      <dgm:t>
        <a:bodyPr/>
        <a:lstStyle/>
        <a:p>
          <a:r>
            <a:rPr lang="en-US" b="1"/>
            <a:t>Financial</a:t>
          </a:r>
          <a:endParaRPr lang="en-US"/>
        </a:p>
      </dgm:t>
    </dgm:pt>
    <dgm:pt modelId="{1EC7E4D1-18EC-46F8-8C81-C2C72ACE5BD9}" type="parTrans" cxnId="{D5EF5C99-0DBC-4D2F-8352-490FAAAFFFFD}">
      <dgm:prSet/>
      <dgm:spPr/>
      <dgm:t>
        <a:bodyPr/>
        <a:lstStyle/>
        <a:p>
          <a:endParaRPr lang="en-US"/>
        </a:p>
      </dgm:t>
    </dgm:pt>
    <dgm:pt modelId="{1934056A-DD3D-4FDA-9E19-DC4C9CF936B5}" type="sibTrans" cxnId="{D5EF5C99-0DBC-4D2F-8352-490FAAAFFFFD}">
      <dgm:prSet/>
      <dgm:spPr/>
      <dgm:t>
        <a:bodyPr/>
        <a:lstStyle/>
        <a:p>
          <a:endParaRPr lang="en-US"/>
        </a:p>
      </dgm:t>
    </dgm:pt>
    <dgm:pt modelId="{3CEB3338-7E34-4867-868F-EC9584D2C4AC}">
      <dgm:prSet/>
      <dgm:spPr/>
      <dgm:t>
        <a:bodyPr/>
        <a:lstStyle/>
        <a:p>
          <a:r>
            <a:rPr lang="en-US" b="1"/>
            <a:t>Harassment</a:t>
          </a:r>
          <a:endParaRPr lang="en-US"/>
        </a:p>
      </dgm:t>
    </dgm:pt>
    <dgm:pt modelId="{79EB1380-1A77-404F-859B-5A314EFAD33B}" type="parTrans" cxnId="{03DCD4EF-2537-4365-B75E-303BDE2A263D}">
      <dgm:prSet/>
      <dgm:spPr/>
      <dgm:t>
        <a:bodyPr/>
        <a:lstStyle/>
        <a:p>
          <a:endParaRPr lang="en-US"/>
        </a:p>
      </dgm:t>
    </dgm:pt>
    <dgm:pt modelId="{3BE619AF-F6DA-455D-AD34-EB2A843B3371}" type="sibTrans" cxnId="{03DCD4EF-2537-4365-B75E-303BDE2A263D}">
      <dgm:prSet/>
      <dgm:spPr/>
      <dgm:t>
        <a:bodyPr/>
        <a:lstStyle/>
        <a:p>
          <a:endParaRPr lang="en-US"/>
        </a:p>
      </dgm:t>
    </dgm:pt>
    <dgm:pt modelId="{79FF2C60-EFC0-40B4-8001-7CF0E3B12266}">
      <dgm:prSet/>
      <dgm:spPr/>
      <dgm:t>
        <a:bodyPr/>
        <a:lstStyle/>
        <a:p>
          <a:r>
            <a:rPr lang="en-US" b="1"/>
            <a:t>Discrimination</a:t>
          </a:r>
          <a:endParaRPr lang="en-US"/>
        </a:p>
      </dgm:t>
    </dgm:pt>
    <dgm:pt modelId="{AF732DD9-56BB-4BEB-9E59-972D114476DA}" type="parTrans" cxnId="{561F76EC-03CE-4280-AEC2-1B0C528C3488}">
      <dgm:prSet/>
      <dgm:spPr/>
      <dgm:t>
        <a:bodyPr/>
        <a:lstStyle/>
        <a:p>
          <a:endParaRPr lang="en-US"/>
        </a:p>
      </dgm:t>
    </dgm:pt>
    <dgm:pt modelId="{EA324C5B-091F-4659-8634-658EA0753A4C}" type="sibTrans" cxnId="{561F76EC-03CE-4280-AEC2-1B0C528C3488}">
      <dgm:prSet/>
      <dgm:spPr/>
      <dgm:t>
        <a:bodyPr/>
        <a:lstStyle/>
        <a:p>
          <a:endParaRPr lang="en-US"/>
        </a:p>
      </dgm:t>
    </dgm:pt>
    <dgm:pt modelId="{6F12D1B8-0962-48F5-8F39-1DACB3D80267}" type="pres">
      <dgm:prSet presAssocID="{5302A4A8-A7F2-4B7E-8181-DDEF155DB2E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6456D9-C46A-4A14-8BAC-32EE08B622B7}" type="pres">
      <dgm:prSet presAssocID="{4BC48C12-9106-4CC0-A6A4-FCB80FC1FC56}" presName="root1" presStyleCnt="0"/>
      <dgm:spPr/>
    </dgm:pt>
    <dgm:pt modelId="{C76263BD-B256-4E0D-8414-4A9D7180A379}" type="pres">
      <dgm:prSet presAssocID="{4BC48C12-9106-4CC0-A6A4-FCB80FC1FC56}" presName="LevelOneTextNode" presStyleLbl="node0" presStyleIdx="0" presStyleCnt="1">
        <dgm:presLayoutVars>
          <dgm:chPref val="3"/>
        </dgm:presLayoutVars>
      </dgm:prSet>
      <dgm:spPr/>
    </dgm:pt>
    <dgm:pt modelId="{684FA50F-FDC4-408D-84A8-934D1EF3701B}" type="pres">
      <dgm:prSet presAssocID="{4BC48C12-9106-4CC0-A6A4-FCB80FC1FC56}" presName="level2hierChild" presStyleCnt="0"/>
      <dgm:spPr/>
    </dgm:pt>
    <dgm:pt modelId="{F5E2C26F-D392-430E-B506-AE322252588B}" type="pres">
      <dgm:prSet presAssocID="{69FB207F-5C16-4035-9548-AC49844A2CA6}" presName="conn2-1" presStyleLbl="parChTrans1D2" presStyleIdx="0" presStyleCnt="6"/>
      <dgm:spPr/>
    </dgm:pt>
    <dgm:pt modelId="{3A807AA6-1A6D-4BB9-B5D7-A3B8A2B521FD}" type="pres">
      <dgm:prSet presAssocID="{69FB207F-5C16-4035-9548-AC49844A2CA6}" presName="connTx" presStyleLbl="parChTrans1D2" presStyleIdx="0" presStyleCnt="6"/>
      <dgm:spPr/>
    </dgm:pt>
    <dgm:pt modelId="{38862756-FBAB-4108-AE44-790F870778FF}" type="pres">
      <dgm:prSet presAssocID="{850D7E17-496D-43E2-9FAA-91B8E3CF189A}" presName="root2" presStyleCnt="0"/>
      <dgm:spPr/>
    </dgm:pt>
    <dgm:pt modelId="{2C90B3E9-FE80-42D7-9F59-C2A7FE9510BC}" type="pres">
      <dgm:prSet presAssocID="{850D7E17-496D-43E2-9FAA-91B8E3CF189A}" presName="LevelTwoTextNode" presStyleLbl="node2" presStyleIdx="0" presStyleCnt="6">
        <dgm:presLayoutVars>
          <dgm:chPref val="3"/>
        </dgm:presLayoutVars>
      </dgm:prSet>
      <dgm:spPr/>
    </dgm:pt>
    <dgm:pt modelId="{3A1A2BC4-0A53-463F-9B9E-4D0388BCF23C}" type="pres">
      <dgm:prSet presAssocID="{850D7E17-496D-43E2-9FAA-91B8E3CF189A}" presName="level3hierChild" presStyleCnt="0"/>
      <dgm:spPr/>
    </dgm:pt>
    <dgm:pt modelId="{80752DA3-09FF-4C67-8E2B-19B283B75770}" type="pres">
      <dgm:prSet presAssocID="{23FD1913-734F-40AF-A492-28110217F14A}" presName="conn2-1" presStyleLbl="parChTrans1D2" presStyleIdx="1" presStyleCnt="6"/>
      <dgm:spPr/>
    </dgm:pt>
    <dgm:pt modelId="{405FC6AD-1CDA-4765-88DF-694D21112010}" type="pres">
      <dgm:prSet presAssocID="{23FD1913-734F-40AF-A492-28110217F14A}" presName="connTx" presStyleLbl="parChTrans1D2" presStyleIdx="1" presStyleCnt="6"/>
      <dgm:spPr/>
    </dgm:pt>
    <dgm:pt modelId="{F7E5303C-0E2F-4765-B209-65476FCFE094}" type="pres">
      <dgm:prSet presAssocID="{4DAA3BCA-EFBB-4E97-ABC9-2917769D41E0}" presName="root2" presStyleCnt="0"/>
      <dgm:spPr/>
    </dgm:pt>
    <dgm:pt modelId="{DEE6558D-90DA-4652-B8FA-AA446A25E905}" type="pres">
      <dgm:prSet presAssocID="{4DAA3BCA-EFBB-4E97-ABC9-2917769D41E0}" presName="LevelTwoTextNode" presStyleLbl="node2" presStyleIdx="1" presStyleCnt="6">
        <dgm:presLayoutVars>
          <dgm:chPref val="3"/>
        </dgm:presLayoutVars>
      </dgm:prSet>
      <dgm:spPr/>
    </dgm:pt>
    <dgm:pt modelId="{0E7AAEE7-9AE6-4935-AADA-85DEB932F337}" type="pres">
      <dgm:prSet presAssocID="{4DAA3BCA-EFBB-4E97-ABC9-2917769D41E0}" presName="level3hierChild" presStyleCnt="0"/>
      <dgm:spPr/>
    </dgm:pt>
    <dgm:pt modelId="{7AED5DFE-AE2B-4934-A140-BC5BF69D019E}" type="pres">
      <dgm:prSet presAssocID="{447F71C2-99A2-4E32-B0D1-8322960B45C2}" presName="conn2-1" presStyleLbl="parChTrans1D2" presStyleIdx="2" presStyleCnt="6"/>
      <dgm:spPr/>
    </dgm:pt>
    <dgm:pt modelId="{CB76DA9B-7AFE-4177-8502-804E93DD860D}" type="pres">
      <dgm:prSet presAssocID="{447F71C2-99A2-4E32-B0D1-8322960B45C2}" presName="connTx" presStyleLbl="parChTrans1D2" presStyleIdx="2" presStyleCnt="6"/>
      <dgm:spPr/>
    </dgm:pt>
    <dgm:pt modelId="{1ECA0676-0639-4198-AF4C-36188FA0F088}" type="pres">
      <dgm:prSet presAssocID="{E1C57079-B29F-4486-96F8-FDBB7040031F}" presName="root2" presStyleCnt="0"/>
      <dgm:spPr/>
    </dgm:pt>
    <dgm:pt modelId="{D333869A-99FA-4E47-B9A3-8AB34A2E38DC}" type="pres">
      <dgm:prSet presAssocID="{E1C57079-B29F-4486-96F8-FDBB7040031F}" presName="LevelTwoTextNode" presStyleLbl="node2" presStyleIdx="2" presStyleCnt="6">
        <dgm:presLayoutVars>
          <dgm:chPref val="3"/>
        </dgm:presLayoutVars>
      </dgm:prSet>
      <dgm:spPr/>
    </dgm:pt>
    <dgm:pt modelId="{D3210C92-4ACE-48D0-8139-66FB298ABFD2}" type="pres">
      <dgm:prSet presAssocID="{E1C57079-B29F-4486-96F8-FDBB7040031F}" presName="level3hierChild" presStyleCnt="0"/>
      <dgm:spPr/>
    </dgm:pt>
    <dgm:pt modelId="{E638AE9E-2534-47DD-84C6-1D3B2E868A26}" type="pres">
      <dgm:prSet presAssocID="{1EC7E4D1-18EC-46F8-8C81-C2C72ACE5BD9}" presName="conn2-1" presStyleLbl="parChTrans1D2" presStyleIdx="3" presStyleCnt="6"/>
      <dgm:spPr/>
    </dgm:pt>
    <dgm:pt modelId="{5D9FCA0B-D08E-4528-991F-8C31C31614BA}" type="pres">
      <dgm:prSet presAssocID="{1EC7E4D1-18EC-46F8-8C81-C2C72ACE5BD9}" presName="connTx" presStyleLbl="parChTrans1D2" presStyleIdx="3" presStyleCnt="6"/>
      <dgm:spPr/>
    </dgm:pt>
    <dgm:pt modelId="{A66BC0F2-4C2A-4E22-A984-CF7807C6876D}" type="pres">
      <dgm:prSet presAssocID="{116D3BC4-D3BA-48EC-8275-618E1DC0D31A}" presName="root2" presStyleCnt="0"/>
      <dgm:spPr/>
    </dgm:pt>
    <dgm:pt modelId="{CFBA8226-939B-4A56-9F46-435CC81DB431}" type="pres">
      <dgm:prSet presAssocID="{116D3BC4-D3BA-48EC-8275-618E1DC0D31A}" presName="LevelTwoTextNode" presStyleLbl="node2" presStyleIdx="3" presStyleCnt="6">
        <dgm:presLayoutVars>
          <dgm:chPref val="3"/>
        </dgm:presLayoutVars>
      </dgm:prSet>
      <dgm:spPr/>
    </dgm:pt>
    <dgm:pt modelId="{6656E46D-CF27-4ACB-81F2-60E2F4320321}" type="pres">
      <dgm:prSet presAssocID="{116D3BC4-D3BA-48EC-8275-618E1DC0D31A}" presName="level3hierChild" presStyleCnt="0"/>
      <dgm:spPr/>
    </dgm:pt>
    <dgm:pt modelId="{96439D9C-D534-4D98-85AC-222DBE464D56}" type="pres">
      <dgm:prSet presAssocID="{79EB1380-1A77-404F-859B-5A314EFAD33B}" presName="conn2-1" presStyleLbl="parChTrans1D2" presStyleIdx="4" presStyleCnt="6"/>
      <dgm:spPr/>
    </dgm:pt>
    <dgm:pt modelId="{1917B9C2-98AD-4EF2-8621-0D6B91363934}" type="pres">
      <dgm:prSet presAssocID="{79EB1380-1A77-404F-859B-5A314EFAD33B}" presName="connTx" presStyleLbl="parChTrans1D2" presStyleIdx="4" presStyleCnt="6"/>
      <dgm:spPr/>
    </dgm:pt>
    <dgm:pt modelId="{B6E2BBD8-2BEA-480C-9854-9E41549D8910}" type="pres">
      <dgm:prSet presAssocID="{3CEB3338-7E34-4867-868F-EC9584D2C4AC}" presName="root2" presStyleCnt="0"/>
      <dgm:spPr/>
    </dgm:pt>
    <dgm:pt modelId="{95B88DEA-FA74-452E-97AC-32442AEE442E}" type="pres">
      <dgm:prSet presAssocID="{3CEB3338-7E34-4867-868F-EC9584D2C4AC}" presName="LevelTwoTextNode" presStyleLbl="node2" presStyleIdx="4" presStyleCnt="6">
        <dgm:presLayoutVars>
          <dgm:chPref val="3"/>
        </dgm:presLayoutVars>
      </dgm:prSet>
      <dgm:spPr/>
    </dgm:pt>
    <dgm:pt modelId="{99E6921C-3681-460A-A20E-A336CE4158FC}" type="pres">
      <dgm:prSet presAssocID="{3CEB3338-7E34-4867-868F-EC9584D2C4AC}" presName="level3hierChild" presStyleCnt="0"/>
      <dgm:spPr/>
    </dgm:pt>
    <dgm:pt modelId="{3A8CB0F0-94E0-422C-8A68-8D027D5FB98D}" type="pres">
      <dgm:prSet presAssocID="{AF732DD9-56BB-4BEB-9E59-972D114476DA}" presName="conn2-1" presStyleLbl="parChTrans1D2" presStyleIdx="5" presStyleCnt="6"/>
      <dgm:spPr/>
    </dgm:pt>
    <dgm:pt modelId="{9978969A-75D3-4102-8BA5-38054C7C4965}" type="pres">
      <dgm:prSet presAssocID="{AF732DD9-56BB-4BEB-9E59-972D114476DA}" presName="connTx" presStyleLbl="parChTrans1D2" presStyleIdx="5" presStyleCnt="6"/>
      <dgm:spPr/>
    </dgm:pt>
    <dgm:pt modelId="{08528844-B1DF-4559-B670-98CBF59EE1DA}" type="pres">
      <dgm:prSet presAssocID="{79FF2C60-EFC0-40B4-8001-7CF0E3B12266}" presName="root2" presStyleCnt="0"/>
      <dgm:spPr/>
    </dgm:pt>
    <dgm:pt modelId="{A6B6B87A-3A3C-4ECE-BFB7-49E3EA9391A2}" type="pres">
      <dgm:prSet presAssocID="{79FF2C60-EFC0-40B4-8001-7CF0E3B12266}" presName="LevelTwoTextNode" presStyleLbl="node2" presStyleIdx="5" presStyleCnt="6">
        <dgm:presLayoutVars>
          <dgm:chPref val="3"/>
        </dgm:presLayoutVars>
      </dgm:prSet>
      <dgm:spPr/>
    </dgm:pt>
    <dgm:pt modelId="{7EF80574-98F8-427A-973E-154BB8B77D09}" type="pres">
      <dgm:prSet presAssocID="{79FF2C60-EFC0-40B4-8001-7CF0E3B12266}" presName="level3hierChild" presStyleCnt="0"/>
      <dgm:spPr/>
    </dgm:pt>
  </dgm:ptLst>
  <dgm:cxnLst>
    <dgm:cxn modelId="{6C0B630E-F418-41A9-BEE6-00959CB7A354}" type="presOf" srcId="{AF732DD9-56BB-4BEB-9E59-972D114476DA}" destId="{3A8CB0F0-94E0-422C-8A68-8D027D5FB98D}" srcOrd="0" destOrd="0" presId="urn:microsoft.com/office/officeart/2008/layout/HorizontalMultiLevelHierarchy"/>
    <dgm:cxn modelId="{63B27213-B7AC-4BBC-A42A-35B43B8B9240}" type="presOf" srcId="{850D7E17-496D-43E2-9FAA-91B8E3CF189A}" destId="{2C90B3E9-FE80-42D7-9F59-C2A7FE9510BC}" srcOrd="0" destOrd="0" presId="urn:microsoft.com/office/officeart/2008/layout/HorizontalMultiLevelHierarchy"/>
    <dgm:cxn modelId="{EDABCD1E-0DB4-4BCC-8398-55F8A568C8AF}" srcId="{4BC48C12-9106-4CC0-A6A4-FCB80FC1FC56}" destId="{4DAA3BCA-EFBB-4E97-ABC9-2917769D41E0}" srcOrd="1" destOrd="0" parTransId="{23FD1913-734F-40AF-A492-28110217F14A}" sibTransId="{F2D93B1B-3E29-4B8C-86E8-E1029844D0C3}"/>
    <dgm:cxn modelId="{4B4CD11E-87AE-40A5-ADD8-3E7880156BB4}" type="presOf" srcId="{447F71C2-99A2-4E32-B0D1-8322960B45C2}" destId="{7AED5DFE-AE2B-4934-A140-BC5BF69D019E}" srcOrd="0" destOrd="0" presId="urn:microsoft.com/office/officeart/2008/layout/HorizontalMultiLevelHierarchy"/>
    <dgm:cxn modelId="{635EAD60-BEEA-4E96-8306-A2455A7AD715}" type="presOf" srcId="{447F71C2-99A2-4E32-B0D1-8322960B45C2}" destId="{CB76DA9B-7AFE-4177-8502-804E93DD860D}" srcOrd="1" destOrd="0" presId="urn:microsoft.com/office/officeart/2008/layout/HorizontalMultiLevelHierarchy"/>
    <dgm:cxn modelId="{1E87BE43-49BA-4307-BCCE-E883DBB65EC2}" type="presOf" srcId="{1EC7E4D1-18EC-46F8-8C81-C2C72ACE5BD9}" destId="{5D9FCA0B-D08E-4528-991F-8C31C31614BA}" srcOrd="1" destOrd="0" presId="urn:microsoft.com/office/officeart/2008/layout/HorizontalMultiLevelHierarchy"/>
    <dgm:cxn modelId="{A27F1D48-AB77-4FF8-90DB-1550ECE5359A}" type="presOf" srcId="{4DAA3BCA-EFBB-4E97-ABC9-2917769D41E0}" destId="{DEE6558D-90DA-4652-B8FA-AA446A25E905}" srcOrd="0" destOrd="0" presId="urn:microsoft.com/office/officeart/2008/layout/HorizontalMultiLevelHierarchy"/>
    <dgm:cxn modelId="{1BC9246D-F197-416F-A23A-8259D7981221}" type="presOf" srcId="{79EB1380-1A77-404F-859B-5A314EFAD33B}" destId="{1917B9C2-98AD-4EF2-8621-0D6B91363934}" srcOrd="1" destOrd="0" presId="urn:microsoft.com/office/officeart/2008/layout/HorizontalMultiLevelHierarchy"/>
    <dgm:cxn modelId="{59AB3C6F-07DD-4356-AEAA-1D4871C9C695}" type="presOf" srcId="{4BC48C12-9106-4CC0-A6A4-FCB80FC1FC56}" destId="{C76263BD-B256-4E0D-8414-4A9D7180A379}" srcOrd="0" destOrd="0" presId="urn:microsoft.com/office/officeart/2008/layout/HorizontalMultiLevelHierarchy"/>
    <dgm:cxn modelId="{D5870B58-257C-478C-A3E0-2870F108ECB2}" type="presOf" srcId="{23FD1913-734F-40AF-A492-28110217F14A}" destId="{405FC6AD-1CDA-4765-88DF-694D21112010}" srcOrd="1" destOrd="0" presId="urn:microsoft.com/office/officeart/2008/layout/HorizontalMultiLevelHierarchy"/>
    <dgm:cxn modelId="{615B5C7E-3BFF-4D31-AC5D-4FBF1B59BEB3}" type="presOf" srcId="{69FB207F-5C16-4035-9548-AC49844A2CA6}" destId="{3A807AA6-1A6D-4BB9-B5D7-A3B8A2B521FD}" srcOrd="1" destOrd="0" presId="urn:microsoft.com/office/officeart/2008/layout/HorizontalMultiLevelHierarchy"/>
    <dgm:cxn modelId="{2C50B084-F6A9-41B8-A39A-8EEBD8F46047}" type="presOf" srcId="{79EB1380-1A77-404F-859B-5A314EFAD33B}" destId="{96439D9C-D534-4D98-85AC-222DBE464D56}" srcOrd="0" destOrd="0" presId="urn:microsoft.com/office/officeart/2008/layout/HorizontalMultiLevelHierarchy"/>
    <dgm:cxn modelId="{7EAE688A-E9A8-4A9F-A302-69F4F49CE402}" type="presOf" srcId="{E1C57079-B29F-4486-96F8-FDBB7040031F}" destId="{D333869A-99FA-4E47-B9A3-8AB34A2E38DC}" srcOrd="0" destOrd="0" presId="urn:microsoft.com/office/officeart/2008/layout/HorizontalMultiLevelHierarchy"/>
    <dgm:cxn modelId="{0C53B08B-3662-4E5C-939B-07EC1ADD86D5}" type="presOf" srcId="{5302A4A8-A7F2-4B7E-8181-DDEF155DB2E7}" destId="{6F12D1B8-0962-48F5-8F39-1DACB3D80267}" srcOrd="0" destOrd="0" presId="urn:microsoft.com/office/officeart/2008/layout/HorizontalMultiLevelHierarchy"/>
    <dgm:cxn modelId="{E3760698-ABB0-4967-B66F-781939418B10}" type="presOf" srcId="{AF732DD9-56BB-4BEB-9E59-972D114476DA}" destId="{9978969A-75D3-4102-8BA5-38054C7C4965}" srcOrd="1" destOrd="0" presId="urn:microsoft.com/office/officeart/2008/layout/HorizontalMultiLevelHierarchy"/>
    <dgm:cxn modelId="{D5EF5C99-0DBC-4D2F-8352-490FAAAFFFFD}" srcId="{4BC48C12-9106-4CC0-A6A4-FCB80FC1FC56}" destId="{116D3BC4-D3BA-48EC-8275-618E1DC0D31A}" srcOrd="3" destOrd="0" parTransId="{1EC7E4D1-18EC-46F8-8C81-C2C72ACE5BD9}" sibTransId="{1934056A-DD3D-4FDA-9E19-DC4C9CF936B5}"/>
    <dgm:cxn modelId="{2637A8A9-7AEA-4E1C-B0EC-3CDAF1612B0F}" type="presOf" srcId="{23FD1913-734F-40AF-A492-28110217F14A}" destId="{80752DA3-09FF-4C67-8E2B-19B283B75770}" srcOrd="0" destOrd="0" presId="urn:microsoft.com/office/officeart/2008/layout/HorizontalMultiLevelHierarchy"/>
    <dgm:cxn modelId="{25B04FAE-E5FB-490B-B33F-C979A3B0A4F0}" type="presOf" srcId="{116D3BC4-D3BA-48EC-8275-618E1DC0D31A}" destId="{CFBA8226-939B-4A56-9F46-435CC81DB431}" srcOrd="0" destOrd="0" presId="urn:microsoft.com/office/officeart/2008/layout/HorizontalMultiLevelHierarchy"/>
    <dgm:cxn modelId="{6E9C1EB9-C976-41D3-B292-42C386B82245}" type="presOf" srcId="{3CEB3338-7E34-4867-868F-EC9584D2C4AC}" destId="{95B88DEA-FA74-452E-97AC-32442AEE442E}" srcOrd="0" destOrd="0" presId="urn:microsoft.com/office/officeart/2008/layout/HorizontalMultiLevelHierarchy"/>
    <dgm:cxn modelId="{776A82B9-AFDE-40B9-A941-7111BC732287}" type="presOf" srcId="{1EC7E4D1-18EC-46F8-8C81-C2C72ACE5BD9}" destId="{E638AE9E-2534-47DD-84C6-1D3B2E868A26}" srcOrd="0" destOrd="0" presId="urn:microsoft.com/office/officeart/2008/layout/HorizontalMultiLevelHierarchy"/>
    <dgm:cxn modelId="{1132D8C6-EE8F-4511-A655-AFCF02ECB94D}" type="presOf" srcId="{69FB207F-5C16-4035-9548-AC49844A2CA6}" destId="{F5E2C26F-D392-430E-B506-AE322252588B}" srcOrd="0" destOrd="0" presId="urn:microsoft.com/office/officeart/2008/layout/HorizontalMultiLevelHierarchy"/>
    <dgm:cxn modelId="{B93728CB-0995-4F35-A71F-9CF655C5A387}" srcId="{4BC48C12-9106-4CC0-A6A4-FCB80FC1FC56}" destId="{850D7E17-496D-43E2-9FAA-91B8E3CF189A}" srcOrd="0" destOrd="0" parTransId="{69FB207F-5C16-4035-9548-AC49844A2CA6}" sibTransId="{2A0A4844-6537-42DB-B392-E4455920441C}"/>
    <dgm:cxn modelId="{1C0D79D2-BA19-4A26-95FD-9A0E3C472B20}" srcId="{4BC48C12-9106-4CC0-A6A4-FCB80FC1FC56}" destId="{E1C57079-B29F-4486-96F8-FDBB7040031F}" srcOrd="2" destOrd="0" parTransId="{447F71C2-99A2-4E32-B0D1-8322960B45C2}" sibTransId="{D81606C2-5C50-45B1-810B-806198B05069}"/>
    <dgm:cxn modelId="{561F76EC-03CE-4280-AEC2-1B0C528C3488}" srcId="{4BC48C12-9106-4CC0-A6A4-FCB80FC1FC56}" destId="{79FF2C60-EFC0-40B4-8001-7CF0E3B12266}" srcOrd="5" destOrd="0" parTransId="{AF732DD9-56BB-4BEB-9E59-972D114476DA}" sibTransId="{EA324C5B-091F-4659-8634-658EA0753A4C}"/>
    <dgm:cxn modelId="{03DCD4EF-2537-4365-B75E-303BDE2A263D}" srcId="{4BC48C12-9106-4CC0-A6A4-FCB80FC1FC56}" destId="{3CEB3338-7E34-4867-868F-EC9584D2C4AC}" srcOrd="4" destOrd="0" parTransId="{79EB1380-1A77-404F-859B-5A314EFAD33B}" sibTransId="{3BE619AF-F6DA-455D-AD34-EB2A843B3371}"/>
    <dgm:cxn modelId="{4AC2B4FD-B231-499F-8A90-783CE193177D}" srcId="{5302A4A8-A7F2-4B7E-8181-DDEF155DB2E7}" destId="{4BC48C12-9106-4CC0-A6A4-FCB80FC1FC56}" srcOrd="0" destOrd="0" parTransId="{AC78964D-3C72-4678-839A-EA796CDC5800}" sibTransId="{5ED7B5B3-275E-49BA-B6C1-E84E21FB356D}"/>
    <dgm:cxn modelId="{F6FC0EFF-BD44-4AF1-B6F7-E0FD2B5C1FF3}" type="presOf" srcId="{79FF2C60-EFC0-40B4-8001-7CF0E3B12266}" destId="{A6B6B87A-3A3C-4ECE-BFB7-49E3EA9391A2}" srcOrd="0" destOrd="0" presId="urn:microsoft.com/office/officeart/2008/layout/HorizontalMultiLevelHierarchy"/>
    <dgm:cxn modelId="{62D411BA-5CB7-4C7B-A2A0-0F8434B92E20}" type="presParOf" srcId="{6F12D1B8-0962-48F5-8F39-1DACB3D80267}" destId="{0F6456D9-C46A-4A14-8BAC-32EE08B622B7}" srcOrd="0" destOrd="0" presId="urn:microsoft.com/office/officeart/2008/layout/HorizontalMultiLevelHierarchy"/>
    <dgm:cxn modelId="{79F0E6EF-F297-4BA9-8954-876EDE5BCC8C}" type="presParOf" srcId="{0F6456D9-C46A-4A14-8BAC-32EE08B622B7}" destId="{C76263BD-B256-4E0D-8414-4A9D7180A379}" srcOrd="0" destOrd="0" presId="urn:microsoft.com/office/officeart/2008/layout/HorizontalMultiLevelHierarchy"/>
    <dgm:cxn modelId="{9866B556-EFAA-4137-A984-84BBCFCE8886}" type="presParOf" srcId="{0F6456D9-C46A-4A14-8BAC-32EE08B622B7}" destId="{684FA50F-FDC4-408D-84A8-934D1EF3701B}" srcOrd="1" destOrd="0" presId="urn:microsoft.com/office/officeart/2008/layout/HorizontalMultiLevelHierarchy"/>
    <dgm:cxn modelId="{0BE41880-8FF4-4E99-9494-3C6A00B8AB82}" type="presParOf" srcId="{684FA50F-FDC4-408D-84A8-934D1EF3701B}" destId="{F5E2C26F-D392-430E-B506-AE322252588B}" srcOrd="0" destOrd="0" presId="urn:microsoft.com/office/officeart/2008/layout/HorizontalMultiLevelHierarchy"/>
    <dgm:cxn modelId="{F4DB182A-DC1A-466D-853C-70327047D75E}" type="presParOf" srcId="{F5E2C26F-D392-430E-B506-AE322252588B}" destId="{3A807AA6-1A6D-4BB9-B5D7-A3B8A2B521FD}" srcOrd="0" destOrd="0" presId="urn:microsoft.com/office/officeart/2008/layout/HorizontalMultiLevelHierarchy"/>
    <dgm:cxn modelId="{98A63DF8-857A-44F9-B320-9F87943227E2}" type="presParOf" srcId="{684FA50F-FDC4-408D-84A8-934D1EF3701B}" destId="{38862756-FBAB-4108-AE44-790F870778FF}" srcOrd="1" destOrd="0" presId="urn:microsoft.com/office/officeart/2008/layout/HorizontalMultiLevelHierarchy"/>
    <dgm:cxn modelId="{33702C22-10CD-472D-BFC6-70FE334104F0}" type="presParOf" srcId="{38862756-FBAB-4108-AE44-790F870778FF}" destId="{2C90B3E9-FE80-42D7-9F59-C2A7FE9510BC}" srcOrd="0" destOrd="0" presId="urn:microsoft.com/office/officeart/2008/layout/HorizontalMultiLevelHierarchy"/>
    <dgm:cxn modelId="{4F462DC2-D9F3-4DD0-9290-5C4F41637A05}" type="presParOf" srcId="{38862756-FBAB-4108-AE44-790F870778FF}" destId="{3A1A2BC4-0A53-463F-9B9E-4D0388BCF23C}" srcOrd="1" destOrd="0" presId="urn:microsoft.com/office/officeart/2008/layout/HorizontalMultiLevelHierarchy"/>
    <dgm:cxn modelId="{3C6BE316-91FA-4CD2-B05F-0D5A59FE9B57}" type="presParOf" srcId="{684FA50F-FDC4-408D-84A8-934D1EF3701B}" destId="{80752DA3-09FF-4C67-8E2B-19B283B75770}" srcOrd="2" destOrd="0" presId="urn:microsoft.com/office/officeart/2008/layout/HorizontalMultiLevelHierarchy"/>
    <dgm:cxn modelId="{57C1B311-4102-4A1C-B46E-2CC943DE8700}" type="presParOf" srcId="{80752DA3-09FF-4C67-8E2B-19B283B75770}" destId="{405FC6AD-1CDA-4765-88DF-694D21112010}" srcOrd="0" destOrd="0" presId="urn:microsoft.com/office/officeart/2008/layout/HorizontalMultiLevelHierarchy"/>
    <dgm:cxn modelId="{61FED368-845B-4D2E-9523-17F8BCD7CADC}" type="presParOf" srcId="{684FA50F-FDC4-408D-84A8-934D1EF3701B}" destId="{F7E5303C-0E2F-4765-B209-65476FCFE094}" srcOrd="3" destOrd="0" presId="urn:microsoft.com/office/officeart/2008/layout/HorizontalMultiLevelHierarchy"/>
    <dgm:cxn modelId="{70C9AC64-EA13-4D6D-963B-14C64A1CB381}" type="presParOf" srcId="{F7E5303C-0E2F-4765-B209-65476FCFE094}" destId="{DEE6558D-90DA-4652-B8FA-AA446A25E905}" srcOrd="0" destOrd="0" presId="urn:microsoft.com/office/officeart/2008/layout/HorizontalMultiLevelHierarchy"/>
    <dgm:cxn modelId="{4C4A6C16-EFD2-4032-8D33-84CCDCCE4AAF}" type="presParOf" srcId="{F7E5303C-0E2F-4765-B209-65476FCFE094}" destId="{0E7AAEE7-9AE6-4935-AADA-85DEB932F337}" srcOrd="1" destOrd="0" presId="urn:microsoft.com/office/officeart/2008/layout/HorizontalMultiLevelHierarchy"/>
    <dgm:cxn modelId="{5A0348A2-2C96-4CED-B825-CD004FDD584D}" type="presParOf" srcId="{684FA50F-FDC4-408D-84A8-934D1EF3701B}" destId="{7AED5DFE-AE2B-4934-A140-BC5BF69D019E}" srcOrd="4" destOrd="0" presId="urn:microsoft.com/office/officeart/2008/layout/HorizontalMultiLevelHierarchy"/>
    <dgm:cxn modelId="{A3940105-33C0-4B5C-8A6C-D5D608583FF2}" type="presParOf" srcId="{7AED5DFE-AE2B-4934-A140-BC5BF69D019E}" destId="{CB76DA9B-7AFE-4177-8502-804E93DD860D}" srcOrd="0" destOrd="0" presId="urn:microsoft.com/office/officeart/2008/layout/HorizontalMultiLevelHierarchy"/>
    <dgm:cxn modelId="{DAF9E07F-7B03-4F68-AE8A-ACCCB2C309FE}" type="presParOf" srcId="{684FA50F-FDC4-408D-84A8-934D1EF3701B}" destId="{1ECA0676-0639-4198-AF4C-36188FA0F088}" srcOrd="5" destOrd="0" presId="urn:microsoft.com/office/officeart/2008/layout/HorizontalMultiLevelHierarchy"/>
    <dgm:cxn modelId="{B8B01D9A-EEF2-4E66-9E48-E29AAD86AC24}" type="presParOf" srcId="{1ECA0676-0639-4198-AF4C-36188FA0F088}" destId="{D333869A-99FA-4E47-B9A3-8AB34A2E38DC}" srcOrd="0" destOrd="0" presId="urn:microsoft.com/office/officeart/2008/layout/HorizontalMultiLevelHierarchy"/>
    <dgm:cxn modelId="{D846B6B5-A8BB-459E-B16C-8BFF077817EE}" type="presParOf" srcId="{1ECA0676-0639-4198-AF4C-36188FA0F088}" destId="{D3210C92-4ACE-48D0-8139-66FB298ABFD2}" srcOrd="1" destOrd="0" presId="urn:microsoft.com/office/officeart/2008/layout/HorizontalMultiLevelHierarchy"/>
    <dgm:cxn modelId="{AD6E6F03-FB85-45F6-89C9-C6FC33737AFB}" type="presParOf" srcId="{684FA50F-FDC4-408D-84A8-934D1EF3701B}" destId="{E638AE9E-2534-47DD-84C6-1D3B2E868A26}" srcOrd="6" destOrd="0" presId="urn:microsoft.com/office/officeart/2008/layout/HorizontalMultiLevelHierarchy"/>
    <dgm:cxn modelId="{C09CECFC-2F2A-4282-A36D-0BCB1A3B05EC}" type="presParOf" srcId="{E638AE9E-2534-47DD-84C6-1D3B2E868A26}" destId="{5D9FCA0B-D08E-4528-991F-8C31C31614BA}" srcOrd="0" destOrd="0" presId="urn:microsoft.com/office/officeart/2008/layout/HorizontalMultiLevelHierarchy"/>
    <dgm:cxn modelId="{E1B65194-8D65-425A-9434-98636C174DD8}" type="presParOf" srcId="{684FA50F-FDC4-408D-84A8-934D1EF3701B}" destId="{A66BC0F2-4C2A-4E22-A984-CF7807C6876D}" srcOrd="7" destOrd="0" presId="urn:microsoft.com/office/officeart/2008/layout/HorizontalMultiLevelHierarchy"/>
    <dgm:cxn modelId="{D106AB0C-5592-4539-8ADD-004EE5331BCF}" type="presParOf" srcId="{A66BC0F2-4C2A-4E22-A984-CF7807C6876D}" destId="{CFBA8226-939B-4A56-9F46-435CC81DB431}" srcOrd="0" destOrd="0" presId="urn:microsoft.com/office/officeart/2008/layout/HorizontalMultiLevelHierarchy"/>
    <dgm:cxn modelId="{3AE80017-8662-4B50-BCD1-39B3FFB99C24}" type="presParOf" srcId="{A66BC0F2-4C2A-4E22-A984-CF7807C6876D}" destId="{6656E46D-CF27-4ACB-81F2-60E2F4320321}" srcOrd="1" destOrd="0" presId="urn:microsoft.com/office/officeart/2008/layout/HorizontalMultiLevelHierarchy"/>
    <dgm:cxn modelId="{8F5E7EC6-9850-4AC6-AB17-2A073FCBE378}" type="presParOf" srcId="{684FA50F-FDC4-408D-84A8-934D1EF3701B}" destId="{96439D9C-D534-4D98-85AC-222DBE464D56}" srcOrd="8" destOrd="0" presId="urn:microsoft.com/office/officeart/2008/layout/HorizontalMultiLevelHierarchy"/>
    <dgm:cxn modelId="{4C20E0DF-B9E8-4647-BF9D-A7E42287AAB9}" type="presParOf" srcId="{96439D9C-D534-4D98-85AC-222DBE464D56}" destId="{1917B9C2-98AD-4EF2-8621-0D6B91363934}" srcOrd="0" destOrd="0" presId="urn:microsoft.com/office/officeart/2008/layout/HorizontalMultiLevelHierarchy"/>
    <dgm:cxn modelId="{6D192999-693E-40D1-94C3-B71B60C189F5}" type="presParOf" srcId="{684FA50F-FDC4-408D-84A8-934D1EF3701B}" destId="{B6E2BBD8-2BEA-480C-9854-9E41549D8910}" srcOrd="9" destOrd="0" presId="urn:microsoft.com/office/officeart/2008/layout/HorizontalMultiLevelHierarchy"/>
    <dgm:cxn modelId="{4487399B-842B-4982-8C42-CFF241CBD066}" type="presParOf" srcId="{B6E2BBD8-2BEA-480C-9854-9E41549D8910}" destId="{95B88DEA-FA74-452E-97AC-32442AEE442E}" srcOrd="0" destOrd="0" presId="urn:microsoft.com/office/officeart/2008/layout/HorizontalMultiLevelHierarchy"/>
    <dgm:cxn modelId="{318190C3-0334-450D-98CA-1BE6734B97BF}" type="presParOf" srcId="{B6E2BBD8-2BEA-480C-9854-9E41549D8910}" destId="{99E6921C-3681-460A-A20E-A336CE4158FC}" srcOrd="1" destOrd="0" presId="urn:microsoft.com/office/officeart/2008/layout/HorizontalMultiLevelHierarchy"/>
    <dgm:cxn modelId="{889FFD7E-A038-4BB0-A3E7-0D3A8838ACB4}" type="presParOf" srcId="{684FA50F-FDC4-408D-84A8-934D1EF3701B}" destId="{3A8CB0F0-94E0-422C-8A68-8D027D5FB98D}" srcOrd="10" destOrd="0" presId="urn:microsoft.com/office/officeart/2008/layout/HorizontalMultiLevelHierarchy"/>
    <dgm:cxn modelId="{425C00F0-F8C7-41C5-897C-C35740417F88}" type="presParOf" srcId="{3A8CB0F0-94E0-422C-8A68-8D027D5FB98D}" destId="{9978969A-75D3-4102-8BA5-38054C7C4965}" srcOrd="0" destOrd="0" presId="urn:microsoft.com/office/officeart/2008/layout/HorizontalMultiLevelHierarchy"/>
    <dgm:cxn modelId="{0A7A04C4-AFAF-47FF-B428-A3FE2DA32D3E}" type="presParOf" srcId="{684FA50F-FDC4-408D-84A8-934D1EF3701B}" destId="{08528844-B1DF-4559-B670-98CBF59EE1DA}" srcOrd="11" destOrd="0" presId="urn:microsoft.com/office/officeart/2008/layout/HorizontalMultiLevelHierarchy"/>
    <dgm:cxn modelId="{58D78EB1-816F-41EF-9112-1327B88C66F3}" type="presParOf" srcId="{08528844-B1DF-4559-B670-98CBF59EE1DA}" destId="{A6B6B87A-3A3C-4ECE-BFB7-49E3EA9391A2}" srcOrd="0" destOrd="0" presId="urn:microsoft.com/office/officeart/2008/layout/HorizontalMultiLevelHierarchy"/>
    <dgm:cxn modelId="{AEFD085E-717C-412C-896D-4CB3351960B5}" type="presParOf" srcId="{08528844-B1DF-4559-B670-98CBF59EE1DA}" destId="{7EF80574-98F8-427A-973E-154BB8B77D0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53F594-5A6C-444E-A048-CF2C4C8DC17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C9181B75-9365-48D7-BAE8-9B86F01A429B}">
      <dgm:prSet phldrT="[Text]" custT="1"/>
      <dgm:spPr/>
      <dgm:t>
        <a:bodyPr/>
        <a:lstStyle/>
        <a:p>
          <a:r>
            <a:rPr lang="en-GB" sz="2000" b="1"/>
            <a:t>Dean</a:t>
          </a:r>
          <a:r>
            <a:rPr lang="en-GB" sz="1400"/>
            <a:t> </a:t>
          </a:r>
          <a:endParaRPr lang="en-IN" sz="1400"/>
        </a:p>
      </dgm:t>
    </dgm:pt>
    <dgm:pt modelId="{16C7F087-1DA9-4357-B8D9-A4B7329BECA5}" type="parTrans" cxnId="{44475276-C14C-4B2C-9A08-04BDCAC658EF}">
      <dgm:prSet/>
      <dgm:spPr/>
      <dgm:t>
        <a:bodyPr/>
        <a:lstStyle/>
        <a:p>
          <a:endParaRPr lang="en-IN"/>
        </a:p>
      </dgm:t>
    </dgm:pt>
    <dgm:pt modelId="{DE57D44F-95AE-4D87-AF38-51371B2BCFFE}" type="sibTrans" cxnId="{44475276-C14C-4B2C-9A08-04BDCAC658EF}">
      <dgm:prSet/>
      <dgm:spPr/>
      <dgm:t>
        <a:bodyPr/>
        <a:lstStyle/>
        <a:p>
          <a:endParaRPr lang="en-IN"/>
        </a:p>
      </dgm:t>
    </dgm:pt>
    <dgm:pt modelId="{41C6AFFF-0220-4664-932E-BE12FD2F0D9E}">
      <dgm:prSet phldrT="[Text]"/>
      <dgm:spPr/>
      <dgm:t>
        <a:bodyPr/>
        <a:lstStyle/>
        <a:p>
          <a:r>
            <a:rPr lang="en-GB"/>
            <a:t>Program Coordinators </a:t>
          </a:r>
          <a:endParaRPr lang="en-IN"/>
        </a:p>
      </dgm:t>
    </dgm:pt>
    <dgm:pt modelId="{1B3D41F0-F4B1-439D-8BE2-7B06D5201B8E}" type="parTrans" cxnId="{8FC7E35C-5051-4D17-9114-3A4F4B5B95DB}">
      <dgm:prSet/>
      <dgm:spPr/>
      <dgm:t>
        <a:bodyPr/>
        <a:lstStyle/>
        <a:p>
          <a:endParaRPr lang="en-IN"/>
        </a:p>
      </dgm:t>
    </dgm:pt>
    <dgm:pt modelId="{FA5616FA-9D12-41CC-9491-F7D7D9255759}" type="sibTrans" cxnId="{8FC7E35C-5051-4D17-9114-3A4F4B5B95DB}">
      <dgm:prSet/>
      <dgm:spPr/>
      <dgm:t>
        <a:bodyPr/>
        <a:lstStyle/>
        <a:p>
          <a:endParaRPr lang="en-IN"/>
        </a:p>
      </dgm:t>
    </dgm:pt>
    <dgm:pt modelId="{0C24954A-AD9A-4B4F-AD3E-83DC2F30C82D}">
      <dgm:prSet phldrT="[Text]" custT="1"/>
      <dgm:spPr/>
      <dgm:t>
        <a:bodyPr/>
        <a:lstStyle/>
        <a:p>
          <a:r>
            <a:rPr lang="en-GB" sz="1600"/>
            <a:t>Course Coordinators </a:t>
          </a:r>
          <a:endParaRPr lang="en-IN" sz="1600"/>
        </a:p>
      </dgm:t>
    </dgm:pt>
    <dgm:pt modelId="{5B4D76D3-A0B4-4C9D-BD42-566CD3343866}" type="parTrans" cxnId="{26047FBC-F66D-43E3-BA70-B855A4977E64}">
      <dgm:prSet/>
      <dgm:spPr/>
      <dgm:t>
        <a:bodyPr/>
        <a:lstStyle/>
        <a:p>
          <a:endParaRPr lang="en-IN"/>
        </a:p>
      </dgm:t>
    </dgm:pt>
    <dgm:pt modelId="{32C09328-2D05-4BB8-B05F-856FA4D80C8F}" type="sibTrans" cxnId="{26047FBC-F66D-43E3-BA70-B855A4977E64}">
      <dgm:prSet/>
      <dgm:spPr/>
      <dgm:t>
        <a:bodyPr/>
        <a:lstStyle/>
        <a:p>
          <a:endParaRPr lang="en-IN"/>
        </a:p>
      </dgm:t>
    </dgm:pt>
    <dgm:pt modelId="{A96B4BDD-9F3A-43C7-92AB-4661659532BB}">
      <dgm:prSet/>
      <dgm:spPr/>
      <dgm:t>
        <a:bodyPr/>
        <a:lstStyle/>
        <a:p>
          <a:r>
            <a:rPr lang="en-GB"/>
            <a:t>Examination Committee </a:t>
          </a:r>
          <a:endParaRPr lang="en-IN"/>
        </a:p>
      </dgm:t>
    </dgm:pt>
    <dgm:pt modelId="{F58FF05E-C147-4B81-8DBF-2BF42AD0CA99}" type="parTrans" cxnId="{33026B90-E514-4CE4-8C2C-C1BC9C9163D2}">
      <dgm:prSet/>
      <dgm:spPr/>
      <dgm:t>
        <a:bodyPr/>
        <a:lstStyle/>
        <a:p>
          <a:endParaRPr lang="en-IN"/>
        </a:p>
      </dgm:t>
    </dgm:pt>
    <dgm:pt modelId="{C2E499AB-4579-4E04-863D-863D7A87BA2A}" type="sibTrans" cxnId="{33026B90-E514-4CE4-8C2C-C1BC9C9163D2}">
      <dgm:prSet/>
      <dgm:spPr/>
      <dgm:t>
        <a:bodyPr/>
        <a:lstStyle/>
        <a:p>
          <a:endParaRPr lang="en-IN"/>
        </a:p>
      </dgm:t>
    </dgm:pt>
    <dgm:pt modelId="{DB6BFAD9-59AC-4866-AB23-8017BB9281AF}">
      <dgm:prSet custT="1"/>
      <dgm:spPr/>
      <dgm:t>
        <a:bodyPr/>
        <a:lstStyle/>
        <a:p>
          <a:r>
            <a:rPr lang="en-GB" sz="1800"/>
            <a:t>Mentors </a:t>
          </a:r>
          <a:endParaRPr lang="en-IN" sz="1800"/>
        </a:p>
      </dgm:t>
    </dgm:pt>
    <dgm:pt modelId="{B114D960-8BB1-4424-9F1E-B73183A66734}" type="parTrans" cxnId="{D1C055F7-A782-4C7A-B332-1E09CFD1A2AF}">
      <dgm:prSet/>
      <dgm:spPr/>
      <dgm:t>
        <a:bodyPr/>
        <a:lstStyle/>
        <a:p>
          <a:endParaRPr lang="en-IN"/>
        </a:p>
      </dgm:t>
    </dgm:pt>
    <dgm:pt modelId="{C06663DA-F17D-4500-A9D9-32C39BED5A23}" type="sibTrans" cxnId="{D1C055F7-A782-4C7A-B332-1E09CFD1A2AF}">
      <dgm:prSet/>
      <dgm:spPr/>
      <dgm:t>
        <a:bodyPr/>
        <a:lstStyle/>
        <a:p>
          <a:endParaRPr lang="en-IN"/>
        </a:p>
      </dgm:t>
    </dgm:pt>
    <dgm:pt modelId="{DB08D37A-D11E-4E8F-AE33-DA5B655BCFCB}">
      <dgm:prSet/>
      <dgm:spPr/>
      <dgm:t>
        <a:bodyPr/>
        <a:lstStyle/>
        <a:p>
          <a:pPr rtl="0"/>
          <a:r>
            <a:rPr lang="en-GB"/>
            <a:t>Admission </a:t>
          </a:r>
          <a:r>
            <a:rPr lang="en-GB">
              <a:latin typeface="Aptos Display" panose="02110004020202020204"/>
            </a:rPr>
            <a:t>Coordinators</a:t>
          </a:r>
          <a:endParaRPr lang="en-IN">
            <a:latin typeface="Aptos Display" panose="02110004020202020204"/>
          </a:endParaRPr>
        </a:p>
      </dgm:t>
    </dgm:pt>
    <dgm:pt modelId="{E2BC8A7C-4236-4A62-B123-DE1B4B3FCD10}" type="parTrans" cxnId="{2927F93B-BD97-49FF-A400-6D69D8E0E62B}">
      <dgm:prSet/>
      <dgm:spPr/>
      <dgm:t>
        <a:bodyPr/>
        <a:lstStyle/>
        <a:p>
          <a:endParaRPr lang="en-IN"/>
        </a:p>
      </dgm:t>
    </dgm:pt>
    <dgm:pt modelId="{FEE30FDB-8F5A-4F72-89B4-792AB9AB1263}" type="sibTrans" cxnId="{2927F93B-BD97-49FF-A400-6D69D8E0E62B}">
      <dgm:prSet/>
      <dgm:spPr/>
      <dgm:t>
        <a:bodyPr/>
        <a:lstStyle/>
        <a:p>
          <a:endParaRPr lang="en-IN"/>
        </a:p>
      </dgm:t>
    </dgm:pt>
    <dgm:pt modelId="{DB4110D4-EA5E-4728-B885-5C80606F541B}">
      <dgm:prSet/>
      <dgm:spPr/>
      <dgm:t>
        <a:bodyPr/>
        <a:lstStyle/>
        <a:p>
          <a:r>
            <a:rPr lang="en-GB"/>
            <a:t>Training and Placement Coordinators </a:t>
          </a:r>
          <a:endParaRPr lang="en-IN"/>
        </a:p>
      </dgm:t>
    </dgm:pt>
    <dgm:pt modelId="{829A1E0E-CAEB-4BC9-939C-63FE924B6CB6}" type="parTrans" cxnId="{9A0B06EF-E5BE-4357-9A6C-A361759EF19F}">
      <dgm:prSet/>
      <dgm:spPr/>
      <dgm:t>
        <a:bodyPr/>
        <a:lstStyle/>
        <a:p>
          <a:endParaRPr lang="en-IN"/>
        </a:p>
      </dgm:t>
    </dgm:pt>
    <dgm:pt modelId="{52E17AC7-1A55-485B-A064-2A4EC4EA0C92}" type="sibTrans" cxnId="{9A0B06EF-E5BE-4357-9A6C-A361759EF19F}">
      <dgm:prSet/>
      <dgm:spPr/>
      <dgm:t>
        <a:bodyPr/>
        <a:lstStyle/>
        <a:p>
          <a:endParaRPr lang="en-IN"/>
        </a:p>
      </dgm:t>
    </dgm:pt>
    <dgm:pt modelId="{10CA598D-28A3-4D4A-9CA8-F8603E4F1D53}">
      <dgm:prSet phldrT="[Text]"/>
      <dgm:spPr/>
      <dgm:t>
        <a:bodyPr/>
        <a:lstStyle/>
        <a:p>
          <a:r>
            <a:rPr lang="en-US" b="1"/>
            <a:t>School Research Committee </a:t>
          </a:r>
        </a:p>
      </dgm:t>
    </dgm:pt>
    <dgm:pt modelId="{378256B6-2BFF-4C64-AB79-9B23D1B1FE4C}" type="parTrans" cxnId="{57CAA5E6-AC4E-47A4-8441-CB85E54E734E}">
      <dgm:prSet/>
      <dgm:spPr/>
      <dgm:t>
        <a:bodyPr/>
        <a:lstStyle/>
        <a:p>
          <a:endParaRPr lang="en-US"/>
        </a:p>
      </dgm:t>
    </dgm:pt>
    <dgm:pt modelId="{D45D6E8E-4F89-4CAB-AD4B-C54B3D3E45DC}" type="sibTrans" cxnId="{57CAA5E6-AC4E-47A4-8441-CB85E54E734E}">
      <dgm:prSet/>
      <dgm:spPr/>
      <dgm:t>
        <a:bodyPr/>
        <a:lstStyle/>
        <a:p>
          <a:endParaRPr lang="en-US"/>
        </a:p>
      </dgm:t>
    </dgm:pt>
    <dgm:pt modelId="{B90DD33B-9B12-435F-8BFD-09E543973825}">
      <dgm:prSet phldrT="[Text]"/>
      <dgm:spPr/>
      <dgm:t>
        <a:bodyPr/>
        <a:lstStyle/>
        <a:p>
          <a:r>
            <a:rPr lang="en-US" b="1"/>
            <a:t>Board of Studies </a:t>
          </a:r>
        </a:p>
      </dgm:t>
    </dgm:pt>
    <dgm:pt modelId="{B2A79518-161D-4B30-B7B0-99610542AF68}" type="parTrans" cxnId="{688C9325-C22E-4A2F-B2BB-05EA83FE29A2}">
      <dgm:prSet/>
      <dgm:spPr/>
      <dgm:t>
        <a:bodyPr/>
        <a:lstStyle/>
        <a:p>
          <a:endParaRPr lang="en-US"/>
        </a:p>
      </dgm:t>
    </dgm:pt>
    <dgm:pt modelId="{81814996-56F3-4A73-876F-39FE965C47AD}" type="sibTrans" cxnId="{688C9325-C22E-4A2F-B2BB-05EA83FE29A2}">
      <dgm:prSet/>
      <dgm:spPr/>
      <dgm:t>
        <a:bodyPr/>
        <a:lstStyle/>
        <a:p>
          <a:endParaRPr lang="en-US"/>
        </a:p>
      </dgm:t>
    </dgm:pt>
    <dgm:pt modelId="{65D6BD93-872B-4D4F-A243-4AFC3F21FA55}">
      <dgm:prSet phldr="0"/>
      <dgm:spPr/>
      <dgm:t>
        <a:bodyPr/>
        <a:lstStyle/>
        <a:p>
          <a:r>
            <a:rPr lang="en-GB"/>
            <a:t>Timetable Coordinators </a:t>
          </a:r>
          <a:endParaRPr lang="en-US"/>
        </a:p>
      </dgm:t>
    </dgm:pt>
    <dgm:pt modelId="{9E338B41-3364-478E-84F3-B8A257500512}" type="parTrans" cxnId="{07001BBE-5846-4EEC-A181-CE0EAC10B409}">
      <dgm:prSet/>
      <dgm:spPr/>
    </dgm:pt>
    <dgm:pt modelId="{D715D911-4B46-4E0D-84F2-3FA4F7428814}" type="sibTrans" cxnId="{07001BBE-5846-4EEC-A181-CE0EAC10B409}">
      <dgm:prSet/>
      <dgm:spPr/>
    </dgm:pt>
    <dgm:pt modelId="{62E099A2-7946-4DC1-A5B9-3A570284392C}" type="pres">
      <dgm:prSet presAssocID="{B553F594-5A6C-444E-A048-CF2C4C8DC1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DFEB1D1-41B2-4943-9F4C-B98D8B1CADE2}" type="pres">
      <dgm:prSet presAssocID="{C9181B75-9365-48D7-BAE8-9B86F01A429B}" presName="hierRoot1" presStyleCnt="0">
        <dgm:presLayoutVars>
          <dgm:hierBranch val="init"/>
        </dgm:presLayoutVars>
      </dgm:prSet>
      <dgm:spPr/>
    </dgm:pt>
    <dgm:pt modelId="{08278468-A568-4CE5-B211-F9F94A00948A}" type="pres">
      <dgm:prSet presAssocID="{C9181B75-9365-48D7-BAE8-9B86F01A429B}" presName="rootComposite1" presStyleCnt="0"/>
      <dgm:spPr/>
    </dgm:pt>
    <dgm:pt modelId="{B627960E-5DC1-474C-924E-7D5CA34B9810}" type="pres">
      <dgm:prSet presAssocID="{C9181B75-9365-48D7-BAE8-9B86F01A429B}" presName="rootText1" presStyleLbl="node0" presStyleIdx="0" presStyleCnt="3">
        <dgm:presLayoutVars>
          <dgm:chPref val="3"/>
        </dgm:presLayoutVars>
      </dgm:prSet>
      <dgm:spPr/>
    </dgm:pt>
    <dgm:pt modelId="{45F3861D-A068-4861-A2BC-D8A4B4B1EB05}" type="pres">
      <dgm:prSet presAssocID="{C9181B75-9365-48D7-BAE8-9B86F01A429B}" presName="rootConnector1" presStyleLbl="node1" presStyleIdx="0" presStyleCnt="0"/>
      <dgm:spPr/>
    </dgm:pt>
    <dgm:pt modelId="{9A7A62EA-745D-4964-BB8C-AF71F30E96BA}" type="pres">
      <dgm:prSet presAssocID="{C9181B75-9365-48D7-BAE8-9B86F01A429B}" presName="hierChild2" presStyleCnt="0"/>
      <dgm:spPr/>
    </dgm:pt>
    <dgm:pt modelId="{1A6E128E-FDC8-4A8D-BD51-38203AB47A36}" type="pres">
      <dgm:prSet presAssocID="{1B3D41F0-F4B1-439D-8BE2-7B06D5201B8E}" presName="Name64" presStyleLbl="parChTrans1D2" presStyleIdx="0" presStyleCnt="5"/>
      <dgm:spPr/>
    </dgm:pt>
    <dgm:pt modelId="{3E281199-4FC1-48DB-B290-DE8CA3D35488}" type="pres">
      <dgm:prSet presAssocID="{41C6AFFF-0220-4664-932E-BE12FD2F0D9E}" presName="hierRoot2" presStyleCnt="0">
        <dgm:presLayoutVars>
          <dgm:hierBranch val="init"/>
        </dgm:presLayoutVars>
      </dgm:prSet>
      <dgm:spPr/>
    </dgm:pt>
    <dgm:pt modelId="{72141CE1-10BF-4793-BF1D-7A8859A9D80C}" type="pres">
      <dgm:prSet presAssocID="{41C6AFFF-0220-4664-932E-BE12FD2F0D9E}" presName="rootComposite" presStyleCnt="0"/>
      <dgm:spPr/>
    </dgm:pt>
    <dgm:pt modelId="{EDDB383A-222D-4BF0-91C7-3C30B6EFE11F}" type="pres">
      <dgm:prSet presAssocID="{41C6AFFF-0220-4664-932E-BE12FD2F0D9E}" presName="rootText" presStyleLbl="node2" presStyleIdx="0" presStyleCnt="5">
        <dgm:presLayoutVars>
          <dgm:chPref val="3"/>
        </dgm:presLayoutVars>
      </dgm:prSet>
      <dgm:spPr/>
    </dgm:pt>
    <dgm:pt modelId="{9F928390-BD58-4A49-A255-732CA7D7319C}" type="pres">
      <dgm:prSet presAssocID="{41C6AFFF-0220-4664-932E-BE12FD2F0D9E}" presName="rootConnector" presStyleLbl="node2" presStyleIdx="0" presStyleCnt="5"/>
      <dgm:spPr/>
    </dgm:pt>
    <dgm:pt modelId="{F3FB5D17-B2F7-4111-AA27-A18F588E405C}" type="pres">
      <dgm:prSet presAssocID="{41C6AFFF-0220-4664-932E-BE12FD2F0D9E}" presName="hierChild4" presStyleCnt="0"/>
      <dgm:spPr/>
    </dgm:pt>
    <dgm:pt modelId="{BCB2DAB0-551E-4A52-A26B-35822D9D2BB0}" type="pres">
      <dgm:prSet presAssocID="{5B4D76D3-A0B4-4C9D-BD42-566CD3343866}" presName="Name64" presStyleLbl="parChTrans1D3" presStyleIdx="0" presStyleCnt="1"/>
      <dgm:spPr/>
    </dgm:pt>
    <dgm:pt modelId="{E39AED84-F9F2-4C24-B515-8C761F71EB05}" type="pres">
      <dgm:prSet presAssocID="{0C24954A-AD9A-4B4F-AD3E-83DC2F30C82D}" presName="hierRoot2" presStyleCnt="0">
        <dgm:presLayoutVars>
          <dgm:hierBranch val="init"/>
        </dgm:presLayoutVars>
      </dgm:prSet>
      <dgm:spPr/>
    </dgm:pt>
    <dgm:pt modelId="{6D3CCA37-69C0-4CC7-B967-524CFD2656D5}" type="pres">
      <dgm:prSet presAssocID="{0C24954A-AD9A-4B4F-AD3E-83DC2F30C82D}" presName="rootComposite" presStyleCnt="0"/>
      <dgm:spPr/>
    </dgm:pt>
    <dgm:pt modelId="{68EC26DB-B64B-4885-B32E-06511FC4F4BB}" type="pres">
      <dgm:prSet presAssocID="{0C24954A-AD9A-4B4F-AD3E-83DC2F30C82D}" presName="rootText" presStyleLbl="node3" presStyleIdx="0" presStyleCnt="1" custScaleX="111803">
        <dgm:presLayoutVars>
          <dgm:chPref val="3"/>
        </dgm:presLayoutVars>
      </dgm:prSet>
      <dgm:spPr/>
    </dgm:pt>
    <dgm:pt modelId="{9E3325FA-C1EB-490B-9E9E-72D56AA39DF2}" type="pres">
      <dgm:prSet presAssocID="{0C24954A-AD9A-4B4F-AD3E-83DC2F30C82D}" presName="rootConnector" presStyleLbl="node3" presStyleIdx="0" presStyleCnt="1"/>
      <dgm:spPr/>
    </dgm:pt>
    <dgm:pt modelId="{3EE0EDDE-A953-4C51-B648-6126AAA297E4}" type="pres">
      <dgm:prSet presAssocID="{0C24954A-AD9A-4B4F-AD3E-83DC2F30C82D}" presName="hierChild4" presStyleCnt="0"/>
      <dgm:spPr/>
    </dgm:pt>
    <dgm:pt modelId="{F8020418-27CE-4B8F-83F4-2C6F2352E5B6}" type="pres">
      <dgm:prSet presAssocID="{B114D960-8BB1-4424-9F1E-B73183A66734}" presName="Name64" presStyleLbl="parChTrans1D4" presStyleIdx="0" presStyleCnt="1"/>
      <dgm:spPr/>
    </dgm:pt>
    <dgm:pt modelId="{0B909D61-1BD4-40D7-BE7D-6B196A1C5D2D}" type="pres">
      <dgm:prSet presAssocID="{DB6BFAD9-59AC-4866-AB23-8017BB9281AF}" presName="hierRoot2" presStyleCnt="0">
        <dgm:presLayoutVars>
          <dgm:hierBranch val="init"/>
        </dgm:presLayoutVars>
      </dgm:prSet>
      <dgm:spPr/>
    </dgm:pt>
    <dgm:pt modelId="{EC8856DE-7AF9-4B9C-8881-1C428551C87B}" type="pres">
      <dgm:prSet presAssocID="{DB6BFAD9-59AC-4866-AB23-8017BB9281AF}" presName="rootComposite" presStyleCnt="0"/>
      <dgm:spPr/>
    </dgm:pt>
    <dgm:pt modelId="{7FEAC144-99EE-4F67-BFCE-B8C08E6D2B85}" type="pres">
      <dgm:prSet presAssocID="{DB6BFAD9-59AC-4866-AB23-8017BB9281AF}" presName="rootText" presStyleLbl="node4" presStyleIdx="0" presStyleCnt="1">
        <dgm:presLayoutVars>
          <dgm:chPref val="3"/>
        </dgm:presLayoutVars>
      </dgm:prSet>
      <dgm:spPr/>
    </dgm:pt>
    <dgm:pt modelId="{11988B20-2737-41EF-8414-2887F765C1FF}" type="pres">
      <dgm:prSet presAssocID="{DB6BFAD9-59AC-4866-AB23-8017BB9281AF}" presName="rootConnector" presStyleLbl="node4" presStyleIdx="0" presStyleCnt="1"/>
      <dgm:spPr/>
    </dgm:pt>
    <dgm:pt modelId="{0155CBF6-C479-46F3-AAF4-BD15922D3750}" type="pres">
      <dgm:prSet presAssocID="{DB6BFAD9-59AC-4866-AB23-8017BB9281AF}" presName="hierChild4" presStyleCnt="0"/>
      <dgm:spPr/>
    </dgm:pt>
    <dgm:pt modelId="{620D610C-55D5-4DA7-A217-FD16E0D0E79B}" type="pres">
      <dgm:prSet presAssocID="{DB6BFAD9-59AC-4866-AB23-8017BB9281AF}" presName="hierChild5" presStyleCnt="0"/>
      <dgm:spPr/>
    </dgm:pt>
    <dgm:pt modelId="{24A3DB9F-6054-458D-A1FE-60120A306129}" type="pres">
      <dgm:prSet presAssocID="{0C24954A-AD9A-4B4F-AD3E-83DC2F30C82D}" presName="hierChild5" presStyleCnt="0"/>
      <dgm:spPr/>
    </dgm:pt>
    <dgm:pt modelId="{EC4DE7FE-A09A-4626-99CD-709F3719EA85}" type="pres">
      <dgm:prSet presAssocID="{41C6AFFF-0220-4664-932E-BE12FD2F0D9E}" presName="hierChild5" presStyleCnt="0"/>
      <dgm:spPr/>
    </dgm:pt>
    <dgm:pt modelId="{AF2C9F81-ADE9-4515-BCAE-7F245EE27D07}" type="pres">
      <dgm:prSet presAssocID="{F58FF05E-C147-4B81-8DBF-2BF42AD0CA99}" presName="Name64" presStyleLbl="parChTrans1D2" presStyleIdx="1" presStyleCnt="5"/>
      <dgm:spPr/>
    </dgm:pt>
    <dgm:pt modelId="{2D2F9E10-9320-4C3E-ADEC-3C783A67AC2F}" type="pres">
      <dgm:prSet presAssocID="{A96B4BDD-9F3A-43C7-92AB-4661659532BB}" presName="hierRoot2" presStyleCnt="0">
        <dgm:presLayoutVars>
          <dgm:hierBranch val="init"/>
        </dgm:presLayoutVars>
      </dgm:prSet>
      <dgm:spPr/>
    </dgm:pt>
    <dgm:pt modelId="{BB27B32C-7B2F-4C94-8A87-6AACBFD944C2}" type="pres">
      <dgm:prSet presAssocID="{A96B4BDD-9F3A-43C7-92AB-4661659532BB}" presName="rootComposite" presStyleCnt="0"/>
      <dgm:spPr/>
    </dgm:pt>
    <dgm:pt modelId="{2FCBE42C-3732-4CD9-9759-E5EFE483C347}" type="pres">
      <dgm:prSet presAssocID="{A96B4BDD-9F3A-43C7-92AB-4661659532BB}" presName="rootText" presStyleLbl="node2" presStyleIdx="1" presStyleCnt="5">
        <dgm:presLayoutVars>
          <dgm:chPref val="3"/>
        </dgm:presLayoutVars>
      </dgm:prSet>
      <dgm:spPr/>
    </dgm:pt>
    <dgm:pt modelId="{5B48A671-B71F-4275-900C-38167455A684}" type="pres">
      <dgm:prSet presAssocID="{A96B4BDD-9F3A-43C7-92AB-4661659532BB}" presName="rootConnector" presStyleLbl="node2" presStyleIdx="1" presStyleCnt="5"/>
      <dgm:spPr/>
    </dgm:pt>
    <dgm:pt modelId="{B649E00C-0880-4F9B-8A1C-CE39BBD56C21}" type="pres">
      <dgm:prSet presAssocID="{A96B4BDD-9F3A-43C7-92AB-4661659532BB}" presName="hierChild4" presStyleCnt="0"/>
      <dgm:spPr/>
    </dgm:pt>
    <dgm:pt modelId="{46EFBABB-765A-4DF6-9763-6A3B50DAB64B}" type="pres">
      <dgm:prSet presAssocID="{A96B4BDD-9F3A-43C7-92AB-4661659532BB}" presName="hierChild5" presStyleCnt="0"/>
      <dgm:spPr/>
    </dgm:pt>
    <dgm:pt modelId="{DA112451-9BCD-4C1B-B698-406C4DD267B8}" type="pres">
      <dgm:prSet presAssocID="{E2BC8A7C-4236-4A62-B123-DE1B4B3FCD10}" presName="Name64" presStyleLbl="parChTrans1D2" presStyleIdx="2" presStyleCnt="5"/>
      <dgm:spPr/>
    </dgm:pt>
    <dgm:pt modelId="{80EAB620-8984-4C7E-901F-43FB15F762CB}" type="pres">
      <dgm:prSet presAssocID="{DB08D37A-D11E-4E8F-AE33-DA5B655BCFCB}" presName="hierRoot2" presStyleCnt="0">
        <dgm:presLayoutVars>
          <dgm:hierBranch val="init"/>
        </dgm:presLayoutVars>
      </dgm:prSet>
      <dgm:spPr/>
    </dgm:pt>
    <dgm:pt modelId="{3A2041BC-D272-4874-93AB-780FCC13DEEF}" type="pres">
      <dgm:prSet presAssocID="{DB08D37A-D11E-4E8F-AE33-DA5B655BCFCB}" presName="rootComposite" presStyleCnt="0"/>
      <dgm:spPr/>
    </dgm:pt>
    <dgm:pt modelId="{A0183ABD-BB5B-4588-BAD1-FF0396067889}" type="pres">
      <dgm:prSet presAssocID="{DB08D37A-D11E-4E8F-AE33-DA5B655BCFCB}" presName="rootText" presStyleLbl="node2" presStyleIdx="2" presStyleCnt="5">
        <dgm:presLayoutVars>
          <dgm:chPref val="3"/>
        </dgm:presLayoutVars>
      </dgm:prSet>
      <dgm:spPr/>
    </dgm:pt>
    <dgm:pt modelId="{15E09DAA-7FFF-4A9D-AC5D-F16933CABA7D}" type="pres">
      <dgm:prSet presAssocID="{DB08D37A-D11E-4E8F-AE33-DA5B655BCFCB}" presName="rootConnector" presStyleLbl="node2" presStyleIdx="2" presStyleCnt="5"/>
      <dgm:spPr/>
    </dgm:pt>
    <dgm:pt modelId="{3F8A9CCE-5D10-44C8-987B-28B107C396F8}" type="pres">
      <dgm:prSet presAssocID="{DB08D37A-D11E-4E8F-AE33-DA5B655BCFCB}" presName="hierChild4" presStyleCnt="0"/>
      <dgm:spPr/>
    </dgm:pt>
    <dgm:pt modelId="{3BC2BFA7-AD56-46FB-90BA-917EB948B9DA}" type="pres">
      <dgm:prSet presAssocID="{DB08D37A-D11E-4E8F-AE33-DA5B655BCFCB}" presName="hierChild5" presStyleCnt="0"/>
      <dgm:spPr/>
    </dgm:pt>
    <dgm:pt modelId="{A526FA43-B31A-40CD-986B-4F2CC14F5BF0}" type="pres">
      <dgm:prSet presAssocID="{9E338B41-3364-478E-84F3-B8A257500512}" presName="Name64" presStyleLbl="parChTrans1D2" presStyleIdx="3" presStyleCnt="5"/>
      <dgm:spPr/>
    </dgm:pt>
    <dgm:pt modelId="{3842A916-296E-4B92-BA60-56731C5D7E82}" type="pres">
      <dgm:prSet presAssocID="{65D6BD93-872B-4D4F-A243-4AFC3F21FA55}" presName="hierRoot2" presStyleCnt="0">
        <dgm:presLayoutVars>
          <dgm:hierBranch val="init"/>
        </dgm:presLayoutVars>
      </dgm:prSet>
      <dgm:spPr/>
    </dgm:pt>
    <dgm:pt modelId="{6C15DAE4-40DC-4690-899A-69741E13B589}" type="pres">
      <dgm:prSet presAssocID="{65D6BD93-872B-4D4F-A243-4AFC3F21FA55}" presName="rootComposite" presStyleCnt="0"/>
      <dgm:spPr/>
    </dgm:pt>
    <dgm:pt modelId="{A5EDC6F0-9160-426A-BB25-BCFB9C86DE95}" type="pres">
      <dgm:prSet presAssocID="{65D6BD93-872B-4D4F-A243-4AFC3F21FA55}" presName="rootText" presStyleLbl="node2" presStyleIdx="3" presStyleCnt="5">
        <dgm:presLayoutVars>
          <dgm:chPref val="3"/>
        </dgm:presLayoutVars>
      </dgm:prSet>
      <dgm:spPr/>
    </dgm:pt>
    <dgm:pt modelId="{7B1E86CD-870F-4D10-876D-A2FE36C4B629}" type="pres">
      <dgm:prSet presAssocID="{65D6BD93-872B-4D4F-A243-4AFC3F21FA55}" presName="rootConnector" presStyleLbl="node2" presStyleIdx="3" presStyleCnt="5"/>
      <dgm:spPr/>
    </dgm:pt>
    <dgm:pt modelId="{D9AF32B6-8837-419F-9A6D-D04E49602963}" type="pres">
      <dgm:prSet presAssocID="{65D6BD93-872B-4D4F-A243-4AFC3F21FA55}" presName="hierChild4" presStyleCnt="0"/>
      <dgm:spPr/>
    </dgm:pt>
    <dgm:pt modelId="{FAE70BE7-7735-4473-8AAA-6A2E9AC50E2E}" type="pres">
      <dgm:prSet presAssocID="{65D6BD93-872B-4D4F-A243-4AFC3F21FA55}" presName="hierChild5" presStyleCnt="0"/>
      <dgm:spPr/>
    </dgm:pt>
    <dgm:pt modelId="{3339FE71-545D-4003-BEC9-0480A5A64065}" type="pres">
      <dgm:prSet presAssocID="{829A1E0E-CAEB-4BC9-939C-63FE924B6CB6}" presName="Name64" presStyleLbl="parChTrans1D2" presStyleIdx="4" presStyleCnt="5"/>
      <dgm:spPr/>
    </dgm:pt>
    <dgm:pt modelId="{C9E94B1A-85E1-442F-8270-001D9906FAAB}" type="pres">
      <dgm:prSet presAssocID="{DB4110D4-EA5E-4728-B885-5C80606F541B}" presName="hierRoot2" presStyleCnt="0">
        <dgm:presLayoutVars>
          <dgm:hierBranch val="init"/>
        </dgm:presLayoutVars>
      </dgm:prSet>
      <dgm:spPr/>
    </dgm:pt>
    <dgm:pt modelId="{F714D1C4-2F0D-4467-88CC-4A1C3DEB473A}" type="pres">
      <dgm:prSet presAssocID="{DB4110D4-EA5E-4728-B885-5C80606F541B}" presName="rootComposite" presStyleCnt="0"/>
      <dgm:spPr/>
    </dgm:pt>
    <dgm:pt modelId="{F726842A-4B25-43B4-BA20-FBF848266466}" type="pres">
      <dgm:prSet presAssocID="{DB4110D4-EA5E-4728-B885-5C80606F541B}" presName="rootText" presStyleLbl="node2" presStyleIdx="4" presStyleCnt="5">
        <dgm:presLayoutVars>
          <dgm:chPref val="3"/>
        </dgm:presLayoutVars>
      </dgm:prSet>
      <dgm:spPr/>
    </dgm:pt>
    <dgm:pt modelId="{8F73B34B-89F8-4209-B673-6B970E70ABC6}" type="pres">
      <dgm:prSet presAssocID="{DB4110D4-EA5E-4728-B885-5C80606F541B}" presName="rootConnector" presStyleLbl="node2" presStyleIdx="4" presStyleCnt="5"/>
      <dgm:spPr/>
    </dgm:pt>
    <dgm:pt modelId="{2E700655-E80A-4E9C-95CF-91398E135715}" type="pres">
      <dgm:prSet presAssocID="{DB4110D4-EA5E-4728-B885-5C80606F541B}" presName="hierChild4" presStyleCnt="0"/>
      <dgm:spPr/>
    </dgm:pt>
    <dgm:pt modelId="{BECDBD68-0E51-4D41-B24D-20378DED1213}" type="pres">
      <dgm:prSet presAssocID="{DB4110D4-EA5E-4728-B885-5C80606F541B}" presName="hierChild5" presStyleCnt="0"/>
      <dgm:spPr/>
    </dgm:pt>
    <dgm:pt modelId="{79ACE051-4F61-4D0A-A2BA-FDA72EB2AB86}" type="pres">
      <dgm:prSet presAssocID="{C9181B75-9365-48D7-BAE8-9B86F01A429B}" presName="hierChild3" presStyleCnt="0"/>
      <dgm:spPr/>
    </dgm:pt>
    <dgm:pt modelId="{17B0F39D-4F89-4F6C-AF66-D2CA590C4802}" type="pres">
      <dgm:prSet presAssocID="{B90DD33B-9B12-435F-8BFD-09E543973825}" presName="hierRoot1" presStyleCnt="0">
        <dgm:presLayoutVars>
          <dgm:hierBranch val="init"/>
        </dgm:presLayoutVars>
      </dgm:prSet>
      <dgm:spPr/>
    </dgm:pt>
    <dgm:pt modelId="{493EB5D8-3E95-4FD0-9306-3CED611639D4}" type="pres">
      <dgm:prSet presAssocID="{B90DD33B-9B12-435F-8BFD-09E543973825}" presName="rootComposite1" presStyleCnt="0"/>
      <dgm:spPr/>
    </dgm:pt>
    <dgm:pt modelId="{C65D217F-AD6C-455F-BD2F-7EAF8623DBB0}" type="pres">
      <dgm:prSet presAssocID="{B90DD33B-9B12-435F-8BFD-09E543973825}" presName="rootText1" presStyleLbl="node0" presStyleIdx="1" presStyleCnt="3" custLinFactY="-100000" custLinFactNeighborX="875" custLinFactNeighborY="-156028">
        <dgm:presLayoutVars>
          <dgm:chPref val="3"/>
        </dgm:presLayoutVars>
      </dgm:prSet>
      <dgm:spPr/>
    </dgm:pt>
    <dgm:pt modelId="{B31F21AE-93E2-4492-92FD-DF2219132C6D}" type="pres">
      <dgm:prSet presAssocID="{B90DD33B-9B12-435F-8BFD-09E543973825}" presName="rootConnector1" presStyleLbl="node1" presStyleIdx="0" presStyleCnt="0"/>
      <dgm:spPr/>
    </dgm:pt>
    <dgm:pt modelId="{B25AA7E0-4919-4F40-BF3F-61FD9605AA22}" type="pres">
      <dgm:prSet presAssocID="{B90DD33B-9B12-435F-8BFD-09E543973825}" presName="hierChild2" presStyleCnt="0"/>
      <dgm:spPr/>
    </dgm:pt>
    <dgm:pt modelId="{B9E6B38F-A182-4C99-877D-8FBD166130D2}" type="pres">
      <dgm:prSet presAssocID="{B90DD33B-9B12-435F-8BFD-09E543973825}" presName="hierChild3" presStyleCnt="0"/>
      <dgm:spPr/>
    </dgm:pt>
    <dgm:pt modelId="{89E39A20-EC97-4C62-8732-80408C12D4B1}" type="pres">
      <dgm:prSet presAssocID="{10CA598D-28A3-4D4A-9CA8-F8603E4F1D53}" presName="hierRoot1" presStyleCnt="0">
        <dgm:presLayoutVars>
          <dgm:hierBranch val="init"/>
        </dgm:presLayoutVars>
      </dgm:prSet>
      <dgm:spPr/>
    </dgm:pt>
    <dgm:pt modelId="{510E30E3-7769-4FFF-B9B1-BBDB8F81184E}" type="pres">
      <dgm:prSet presAssocID="{10CA598D-28A3-4D4A-9CA8-F8603E4F1D53}" presName="rootComposite1" presStyleCnt="0"/>
      <dgm:spPr/>
    </dgm:pt>
    <dgm:pt modelId="{DC324F4A-F706-4ECC-9A1F-0B505A530193}" type="pres">
      <dgm:prSet presAssocID="{10CA598D-28A3-4D4A-9CA8-F8603E4F1D53}" presName="rootText1" presStyleLbl="node0" presStyleIdx="2" presStyleCnt="3" custLinFactY="-64164" custLinFactNeighborY="-100000">
        <dgm:presLayoutVars>
          <dgm:chPref val="3"/>
        </dgm:presLayoutVars>
      </dgm:prSet>
      <dgm:spPr/>
    </dgm:pt>
    <dgm:pt modelId="{AF87C0D6-7B21-48C2-84DC-D17F22171D42}" type="pres">
      <dgm:prSet presAssocID="{10CA598D-28A3-4D4A-9CA8-F8603E4F1D53}" presName="rootConnector1" presStyleLbl="node1" presStyleIdx="0" presStyleCnt="0"/>
      <dgm:spPr/>
    </dgm:pt>
    <dgm:pt modelId="{79C4AE2C-F192-466B-BFCD-0A934CBF2305}" type="pres">
      <dgm:prSet presAssocID="{10CA598D-28A3-4D4A-9CA8-F8603E4F1D53}" presName="hierChild2" presStyleCnt="0"/>
      <dgm:spPr/>
    </dgm:pt>
    <dgm:pt modelId="{96823B37-C98F-4EDD-89F3-409829029C01}" type="pres">
      <dgm:prSet presAssocID="{10CA598D-28A3-4D4A-9CA8-F8603E4F1D53}" presName="hierChild3" presStyleCnt="0"/>
      <dgm:spPr/>
    </dgm:pt>
  </dgm:ptLst>
  <dgm:cxnLst>
    <dgm:cxn modelId="{CA4DF500-7AFC-4E50-8725-D82A6BFEA869}" type="presOf" srcId="{65D6BD93-872B-4D4F-A243-4AFC3F21FA55}" destId="{A5EDC6F0-9160-426A-BB25-BCFB9C86DE95}" srcOrd="0" destOrd="0" presId="urn:microsoft.com/office/officeart/2009/3/layout/HorizontalOrganizationChart"/>
    <dgm:cxn modelId="{E7641703-7725-46FD-87B5-760E8224B8E3}" type="presOf" srcId="{DB6BFAD9-59AC-4866-AB23-8017BB9281AF}" destId="{7FEAC144-99EE-4F67-BFCE-B8C08E6D2B85}" srcOrd="0" destOrd="0" presId="urn:microsoft.com/office/officeart/2009/3/layout/HorizontalOrganizationChart"/>
    <dgm:cxn modelId="{A1F1770F-891F-4F31-8510-418CFEB1B6D8}" type="presOf" srcId="{B90DD33B-9B12-435F-8BFD-09E543973825}" destId="{B31F21AE-93E2-4492-92FD-DF2219132C6D}" srcOrd="1" destOrd="0" presId="urn:microsoft.com/office/officeart/2009/3/layout/HorizontalOrganizationChart"/>
    <dgm:cxn modelId="{688C9325-C22E-4A2F-B2BB-05EA83FE29A2}" srcId="{B553F594-5A6C-444E-A048-CF2C4C8DC17B}" destId="{B90DD33B-9B12-435F-8BFD-09E543973825}" srcOrd="1" destOrd="0" parTransId="{B2A79518-161D-4B30-B7B0-99610542AF68}" sibTransId="{81814996-56F3-4A73-876F-39FE965C47AD}"/>
    <dgm:cxn modelId="{2927F93B-BD97-49FF-A400-6D69D8E0E62B}" srcId="{C9181B75-9365-48D7-BAE8-9B86F01A429B}" destId="{DB08D37A-D11E-4E8F-AE33-DA5B655BCFCB}" srcOrd="2" destOrd="0" parTransId="{E2BC8A7C-4236-4A62-B123-DE1B4B3FCD10}" sibTransId="{FEE30FDB-8F5A-4F72-89B4-792AB9AB1263}"/>
    <dgm:cxn modelId="{E7B17E5B-017F-49D7-8F45-1C7C60AD8B46}" type="presOf" srcId="{C9181B75-9365-48D7-BAE8-9B86F01A429B}" destId="{B627960E-5DC1-474C-924E-7D5CA34B9810}" srcOrd="0" destOrd="0" presId="urn:microsoft.com/office/officeart/2009/3/layout/HorizontalOrganizationChart"/>
    <dgm:cxn modelId="{8FC7E35C-5051-4D17-9114-3A4F4B5B95DB}" srcId="{C9181B75-9365-48D7-BAE8-9B86F01A429B}" destId="{41C6AFFF-0220-4664-932E-BE12FD2F0D9E}" srcOrd="0" destOrd="0" parTransId="{1B3D41F0-F4B1-439D-8BE2-7B06D5201B8E}" sibTransId="{FA5616FA-9D12-41CC-9491-F7D7D9255759}"/>
    <dgm:cxn modelId="{69B51B66-2E88-41D6-B86F-7DF168689EFC}" type="presOf" srcId="{DB4110D4-EA5E-4728-B885-5C80606F541B}" destId="{8F73B34B-89F8-4209-B673-6B970E70ABC6}" srcOrd="1" destOrd="0" presId="urn:microsoft.com/office/officeart/2009/3/layout/HorizontalOrganizationChart"/>
    <dgm:cxn modelId="{C6CD6D68-2C04-4AE7-B375-DE1854F6BFAF}" type="presOf" srcId="{5B4D76D3-A0B4-4C9D-BD42-566CD3343866}" destId="{BCB2DAB0-551E-4A52-A26B-35822D9D2BB0}" srcOrd="0" destOrd="0" presId="urn:microsoft.com/office/officeart/2009/3/layout/HorizontalOrganizationChart"/>
    <dgm:cxn modelId="{9A48456D-594A-4AB1-BBDD-9472B2211FE3}" type="presOf" srcId="{10CA598D-28A3-4D4A-9CA8-F8603E4F1D53}" destId="{AF87C0D6-7B21-48C2-84DC-D17F22171D42}" srcOrd="1" destOrd="0" presId="urn:microsoft.com/office/officeart/2009/3/layout/HorizontalOrganizationChart"/>
    <dgm:cxn modelId="{B8224770-6AF6-4816-9793-E327116BA293}" type="presOf" srcId="{DB08D37A-D11E-4E8F-AE33-DA5B655BCFCB}" destId="{15E09DAA-7FFF-4A9D-AC5D-F16933CABA7D}" srcOrd="1" destOrd="0" presId="urn:microsoft.com/office/officeart/2009/3/layout/HorizontalOrganizationChart"/>
    <dgm:cxn modelId="{C6BAD872-FC4A-4ADA-9097-8B82849A81F2}" type="presOf" srcId="{B114D960-8BB1-4424-9F1E-B73183A66734}" destId="{F8020418-27CE-4B8F-83F4-2C6F2352E5B6}" srcOrd="0" destOrd="0" presId="urn:microsoft.com/office/officeart/2009/3/layout/HorizontalOrganizationChart"/>
    <dgm:cxn modelId="{F212E655-F722-48CD-8030-0F4511AF2673}" type="presOf" srcId="{A96B4BDD-9F3A-43C7-92AB-4661659532BB}" destId="{5B48A671-B71F-4275-900C-38167455A684}" srcOrd="1" destOrd="0" presId="urn:microsoft.com/office/officeart/2009/3/layout/HorizontalOrganizationChart"/>
    <dgm:cxn modelId="{44475276-C14C-4B2C-9A08-04BDCAC658EF}" srcId="{B553F594-5A6C-444E-A048-CF2C4C8DC17B}" destId="{C9181B75-9365-48D7-BAE8-9B86F01A429B}" srcOrd="0" destOrd="0" parTransId="{16C7F087-1DA9-4357-B8D9-A4B7329BECA5}" sibTransId="{DE57D44F-95AE-4D87-AF38-51371B2BCFFE}"/>
    <dgm:cxn modelId="{D816FA78-A1EE-4D76-AE76-C136916796E7}" type="presOf" srcId="{65D6BD93-872B-4D4F-A243-4AFC3F21FA55}" destId="{7B1E86CD-870F-4D10-876D-A2FE36C4B629}" srcOrd="1" destOrd="0" presId="urn:microsoft.com/office/officeart/2009/3/layout/HorizontalOrganizationChart"/>
    <dgm:cxn modelId="{1933F47C-9193-4EED-9F85-2724444FBC9C}" type="presOf" srcId="{0C24954A-AD9A-4B4F-AD3E-83DC2F30C82D}" destId="{68EC26DB-B64B-4885-B32E-06511FC4F4BB}" srcOrd="0" destOrd="0" presId="urn:microsoft.com/office/officeart/2009/3/layout/HorizontalOrganizationChart"/>
    <dgm:cxn modelId="{B233DD87-276E-4975-984E-B570BCE473A4}" type="presOf" srcId="{829A1E0E-CAEB-4BC9-939C-63FE924B6CB6}" destId="{3339FE71-545D-4003-BEC9-0480A5A64065}" srcOrd="0" destOrd="0" presId="urn:microsoft.com/office/officeart/2009/3/layout/HorizontalOrganizationChart"/>
    <dgm:cxn modelId="{30458F8F-969A-4162-B625-898DA4A54C7E}" type="presOf" srcId="{B90DD33B-9B12-435F-8BFD-09E543973825}" destId="{C65D217F-AD6C-455F-BD2F-7EAF8623DBB0}" srcOrd="0" destOrd="0" presId="urn:microsoft.com/office/officeart/2009/3/layout/HorizontalOrganizationChart"/>
    <dgm:cxn modelId="{33026B90-E514-4CE4-8C2C-C1BC9C9163D2}" srcId="{C9181B75-9365-48D7-BAE8-9B86F01A429B}" destId="{A96B4BDD-9F3A-43C7-92AB-4661659532BB}" srcOrd="1" destOrd="0" parTransId="{F58FF05E-C147-4B81-8DBF-2BF42AD0CA99}" sibTransId="{C2E499AB-4579-4E04-863D-863D7A87BA2A}"/>
    <dgm:cxn modelId="{58347F96-002D-4574-89A9-CA6ECE29B488}" type="presOf" srcId="{0C24954A-AD9A-4B4F-AD3E-83DC2F30C82D}" destId="{9E3325FA-C1EB-490B-9E9E-72D56AA39DF2}" srcOrd="1" destOrd="0" presId="urn:microsoft.com/office/officeart/2009/3/layout/HorizontalOrganizationChart"/>
    <dgm:cxn modelId="{3EA03D9F-BD65-4661-A7D7-FD638AE2C815}" type="presOf" srcId="{10CA598D-28A3-4D4A-9CA8-F8603E4F1D53}" destId="{DC324F4A-F706-4ECC-9A1F-0B505A530193}" srcOrd="0" destOrd="0" presId="urn:microsoft.com/office/officeart/2009/3/layout/HorizontalOrganizationChart"/>
    <dgm:cxn modelId="{E3D0989F-D306-46C1-BE83-280BC557AE18}" type="presOf" srcId="{A96B4BDD-9F3A-43C7-92AB-4661659532BB}" destId="{2FCBE42C-3732-4CD9-9759-E5EFE483C347}" srcOrd="0" destOrd="0" presId="urn:microsoft.com/office/officeart/2009/3/layout/HorizontalOrganizationChart"/>
    <dgm:cxn modelId="{4573C0A4-7A77-4411-8BB9-B588555DDA9C}" type="presOf" srcId="{41C6AFFF-0220-4664-932E-BE12FD2F0D9E}" destId="{9F928390-BD58-4A49-A255-732CA7D7319C}" srcOrd="1" destOrd="0" presId="urn:microsoft.com/office/officeart/2009/3/layout/HorizontalOrganizationChart"/>
    <dgm:cxn modelId="{5B617DA8-BC4F-4C0C-AD1B-356FA47C1998}" type="presOf" srcId="{1B3D41F0-F4B1-439D-8BE2-7B06D5201B8E}" destId="{1A6E128E-FDC8-4A8D-BD51-38203AB47A36}" srcOrd="0" destOrd="0" presId="urn:microsoft.com/office/officeart/2009/3/layout/HorizontalOrganizationChart"/>
    <dgm:cxn modelId="{FD4F75B7-3CBC-46FB-B38C-E25F88A0B558}" type="presOf" srcId="{41C6AFFF-0220-4664-932E-BE12FD2F0D9E}" destId="{EDDB383A-222D-4BF0-91C7-3C30B6EFE11F}" srcOrd="0" destOrd="0" presId="urn:microsoft.com/office/officeart/2009/3/layout/HorizontalOrganizationChart"/>
    <dgm:cxn modelId="{9B3CBCB7-2A65-4FB6-BACF-4915D4DA83A2}" type="presOf" srcId="{DB6BFAD9-59AC-4866-AB23-8017BB9281AF}" destId="{11988B20-2737-41EF-8414-2887F765C1FF}" srcOrd="1" destOrd="0" presId="urn:microsoft.com/office/officeart/2009/3/layout/HorizontalOrganizationChart"/>
    <dgm:cxn modelId="{B39CB7BB-AA62-448D-9E12-32154F47E4B5}" type="presOf" srcId="{B553F594-5A6C-444E-A048-CF2C4C8DC17B}" destId="{62E099A2-7946-4DC1-A5B9-3A570284392C}" srcOrd="0" destOrd="0" presId="urn:microsoft.com/office/officeart/2009/3/layout/HorizontalOrganizationChart"/>
    <dgm:cxn modelId="{26047FBC-F66D-43E3-BA70-B855A4977E64}" srcId="{41C6AFFF-0220-4664-932E-BE12FD2F0D9E}" destId="{0C24954A-AD9A-4B4F-AD3E-83DC2F30C82D}" srcOrd="0" destOrd="0" parTransId="{5B4D76D3-A0B4-4C9D-BD42-566CD3343866}" sibTransId="{32C09328-2D05-4BB8-B05F-856FA4D80C8F}"/>
    <dgm:cxn modelId="{07001BBE-5846-4EEC-A181-CE0EAC10B409}" srcId="{C9181B75-9365-48D7-BAE8-9B86F01A429B}" destId="{65D6BD93-872B-4D4F-A243-4AFC3F21FA55}" srcOrd="3" destOrd="0" parTransId="{9E338B41-3364-478E-84F3-B8A257500512}" sibTransId="{D715D911-4B46-4E0D-84F2-3FA4F7428814}"/>
    <dgm:cxn modelId="{953B63CD-6AB7-43B5-9EAB-661403A87BB3}" type="presOf" srcId="{DB4110D4-EA5E-4728-B885-5C80606F541B}" destId="{F726842A-4B25-43B4-BA20-FBF848266466}" srcOrd="0" destOrd="0" presId="urn:microsoft.com/office/officeart/2009/3/layout/HorizontalOrganizationChart"/>
    <dgm:cxn modelId="{DC253DCE-0811-4432-B142-D15ABC4FEAA5}" type="presOf" srcId="{E2BC8A7C-4236-4A62-B123-DE1B4B3FCD10}" destId="{DA112451-9BCD-4C1B-B698-406C4DD267B8}" srcOrd="0" destOrd="0" presId="urn:microsoft.com/office/officeart/2009/3/layout/HorizontalOrganizationChart"/>
    <dgm:cxn modelId="{1BF93DD2-69BF-49C1-AA10-2AFE01BC76C7}" type="presOf" srcId="{F58FF05E-C147-4B81-8DBF-2BF42AD0CA99}" destId="{AF2C9F81-ADE9-4515-BCAE-7F245EE27D07}" srcOrd="0" destOrd="0" presId="urn:microsoft.com/office/officeart/2009/3/layout/HorizontalOrganizationChart"/>
    <dgm:cxn modelId="{E22BF9E0-7EF5-413E-9422-E3179674ACF6}" type="presOf" srcId="{C9181B75-9365-48D7-BAE8-9B86F01A429B}" destId="{45F3861D-A068-4861-A2BC-D8A4B4B1EB05}" srcOrd="1" destOrd="0" presId="urn:microsoft.com/office/officeart/2009/3/layout/HorizontalOrganizationChart"/>
    <dgm:cxn modelId="{57CAA5E6-AC4E-47A4-8441-CB85E54E734E}" srcId="{B553F594-5A6C-444E-A048-CF2C4C8DC17B}" destId="{10CA598D-28A3-4D4A-9CA8-F8603E4F1D53}" srcOrd="2" destOrd="0" parTransId="{378256B6-2BFF-4C64-AB79-9B23D1B1FE4C}" sibTransId="{D45D6E8E-4F89-4CAB-AD4B-C54B3D3E45DC}"/>
    <dgm:cxn modelId="{B76353EA-2D53-4485-83AD-DE9DCA316153}" type="presOf" srcId="{9E338B41-3364-478E-84F3-B8A257500512}" destId="{A526FA43-B31A-40CD-986B-4F2CC14F5BF0}" srcOrd="0" destOrd="0" presId="urn:microsoft.com/office/officeart/2009/3/layout/HorizontalOrganizationChart"/>
    <dgm:cxn modelId="{9A0B06EF-E5BE-4357-9A6C-A361759EF19F}" srcId="{C9181B75-9365-48D7-BAE8-9B86F01A429B}" destId="{DB4110D4-EA5E-4728-B885-5C80606F541B}" srcOrd="4" destOrd="0" parTransId="{829A1E0E-CAEB-4BC9-939C-63FE924B6CB6}" sibTransId="{52E17AC7-1A55-485B-A064-2A4EC4EA0C92}"/>
    <dgm:cxn modelId="{D1C055F7-A782-4C7A-B332-1E09CFD1A2AF}" srcId="{0C24954A-AD9A-4B4F-AD3E-83DC2F30C82D}" destId="{DB6BFAD9-59AC-4866-AB23-8017BB9281AF}" srcOrd="0" destOrd="0" parTransId="{B114D960-8BB1-4424-9F1E-B73183A66734}" sibTransId="{C06663DA-F17D-4500-A9D9-32C39BED5A23}"/>
    <dgm:cxn modelId="{972F4BFE-2885-4BF9-A259-D1E47CE561EB}" type="presOf" srcId="{DB08D37A-D11E-4E8F-AE33-DA5B655BCFCB}" destId="{A0183ABD-BB5B-4588-BAD1-FF0396067889}" srcOrd="0" destOrd="0" presId="urn:microsoft.com/office/officeart/2009/3/layout/HorizontalOrganizationChart"/>
    <dgm:cxn modelId="{A89ED770-9716-4473-B151-5A4BE64E9547}" type="presParOf" srcId="{62E099A2-7946-4DC1-A5B9-3A570284392C}" destId="{ADFEB1D1-41B2-4943-9F4C-B98D8B1CADE2}" srcOrd="0" destOrd="0" presId="urn:microsoft.com/office/officeart/2009/3/layout/HorizontalOrganizationChart"/>
    <dgm:cxn modelId="{707CC414-CC23-4441-877B-E494DDC74EDA}" type="presParOf" srcId="{ADFEB1D1-41B2-4943-9F4C-B98D8B1CADE2}" destId="{08278468-A568-4CE5-B211-F9F94A00948A}" srcOrd="0" destOrd="0" presId="urn:microsoft.com/office/officeart/2009/3/layout/HorizontalOrganizationChart"/>
    <dgm:cxn modelId="{3EB3E460-93E5-48B9-ABB5-F1A21D879E74}" type="presParOf" srcId="{08278468-A568-4CE5-B211-F9F94A00948A}" destId="{B627960E-5DC1-474C-924E-7D5CA34B9810}" srcOrd="0" destOrd="0" presId="urn:microsoft.com/office/officeart/2009/3/layout/HorizontalOrganizationChart"/>
    <dgm:cxn modelId="{53E1C746-4075-4BCC-B45F-93FEB2243DA6}" type="presParOf" srcId="{08278468-A568-4CE5-B211-F9F94A00948A}" destId="{45F3861D-A068-4861-A2BC-D8A4B4B1EB05}" srcOrd="1" destOrd="0" presId="urn:microsoft.com/office/officeart/2009/3/layout/HorizontalOrganizationChart"/>
    <dgm:cxn modelId="{67701A47-394A-4406-8A69-D3C133319A25}" type="presParOf" srcId="{ADFEB1D1-41B2-4943-9F4C-B98D8B1CADE2}" destId="{9A7A62EA-745D-4964-BB8C-AF71F30E96BA}" srcOrd="1" destOrd="0" presId="urn:microsoft.com/office/officeart/2009/3/layout/HorizontalOrganizationChart"/>
    <dgm:cxn modelId="{5BD39C9B-2D8D-40E9-8798-6D0C31AA620D}" type="presParOf" srcId="{9A7A62EA-745D-4964-BB8C-AF71F30E96BA}" destId="{1A6E128E-FDC8-4A8D-BD51-38203AB47A36}" srcOrd="0" destOrd="0" presId="urn:microsoft.com/office/officeart/2009/3/layout/HorizontalOrganizationChart"/>
    <dgm:cxn modelId="{487F09D3-BB21-47E2-8115-4B9C3EADE3A6}" type="presParOf" srcId="{9A7A62EA-745D-4964-BB8C-AF71F30E96BA}" destId="{3E281199-4FC1-48DB-B290-DE8CA3D35488}" srcOrd="1" destOrd="0" presId="urn:microsoft.com/office/officeart/2009/3/layout/HorizontalOrganizationChart"/>
    <dgm:cxn modelId="{AE6682AD-41CB-484C-A218-A62731081EA4}" type="presParOf" srcId="{3E281199-4FC1-48DB-B290-DE8CA3D35488}" destId="{72141CE1-10BF-4793-BF1D-7A8859A9D80C}" srcOrd="0" destOrd="0" presId="urn:microsoft.com/office/officeart/2009/3/layout/HorizontalOrganizationChart"/>
    <dgm:cxn modelId="{956CB18D-11C0-4920-BF90-EF4EF8AAFF79}" type="presParOf" srcId="{72141CE1-10BF-4793-BF1D-7A8859A9D80C}" destId="{EDDB383A-222D-4BF0-91C7-3C30B6EFE11F}" srcOrd="0" destOrd="0" presId="urn:microsoft.com/office/officeart/2009/3/layout/HorizontalOrganizationChart"/>
    <dgm:cxn modelId="{85A7AC87-E221-4A66-9C54-A4FC343ED224}" type="presParOf" srcId="{72141CE1-10BF-4793-BF1D-7A8859A9D80C}" destId="{9F928390-BD58-4A49-A255-732CA7D7319C}" srcOrd="1" destOrd="0" presId="urn:microsoft.com/office/officeart/2009/3/layout/HorizontalOrganizationChart"/>
    <dgm:cxn modelId="{33F905B9-4A83-411C-8370-CAB13B276D41}" type="presParOf" srcId="{3E281199-4FC1-48DB-B290-DE8CA3D35488}" destId="{F3FB5D17-B2F7-4111-AA27-A18F588E405C}" srcOrd="1" destOrd="0" presId="urn:microsoft.com/office/officeart/2009/3/layout/HorizontalOrganizationChart"/>
    <dgm:cxn modelId="{625C09A0-F720-4C45-8AD4-8EFD6545DD98}" type="presParOf" srcId="{F3FB5D17-B2F7-4111-AA27-A18F588E405C}" destId="{BCB2DAB0-551E-4A52-A26B-35822D9D2BB0}" srcOrd="0" destOrd="0" presId="urn:microsoft.com/office/officeart/2009/3/layout/HorizontalOrganizationChart"/>
    <dgm:cxn modelId="{2B26673A-2B57-4608-9352-D01732244478}" type="presParOf" srcId="{F3FB5D17-B2F7-4111-AA27-A18F588E405C}" destId="{E39AED84-F9F2-4C24-B515-8C761F71EB05}" srcOrd="1" destOrd="0" presId="urn:microsoft.com/office/officeart/2009/3/layout/HorizontalOrganizationChart"/>
    <dgm:cxn modelId="{3660EBE4-7BF1-47B3-BD02-BFD4B552D314}" type="presParOf" srcId="{E39AED84-F9F2-4C24-B515-8C761F71EB05}" destId="{6D3CCA37-69C0-4CC7-B967-524CFD2656D5}" srcOrd="0" destOrd="0" presId="urn:microsoft.com/office/officeart/2009/3/layout/HorizontalOrganizationChart"/>
    <dgm:cxn modelId="{6545BB67-472C-45A1-92C0-55AD1EEFF66D}" type="presParOf" srcId="{6D3CCA37-69C0-4CC7-B967-524CFD2656D5}" destId="{68EC26DB-B64B-4885-B32E-06511FC4F4BB}" srcOrd="0" destOrd="0" presId="urn:microsoft.com/office/officeart/2009/3/layout/HorizontalOrganizationChart"/>
    <dgm:cxn modelId="{4FEEFD6A-CA5E-4308-A748-7723320AEDC7}" type="presParOf" srcId="{6D3CCA37-69C0-4CC7-B967-524CFD2656D5}" destId="{9E3325FA-C1EB-490B-9E9E-72D56AA39DF2}" srcOrd="1" destOrd="0" presId="urn:microsoft.com/office/officeart/2009/3/layout/HorizontalOrganizationChart"/>
    <dgm:cxn modelId="{4779BCBB-2DF7-4B94-91F5-47577373038B}" type="presParOf" srcId="{E39AED84-F9F2-4C24-B515-8C761F71EB05}" destId="{3EE0EDDE-A953-4C51-B648-6126AAA297E4}" srcOrd="1" destOrd="0" presId="urn:microsoft.com/office/officeart/2009/3/layout/HorizontalOrganizationChart"/>
    <dgm:cxn modelId="{60C519A7-7A22-4372-8A79-2CD74260744E}" type="presParOf" srcId="{3EE0EDDE-A953-4C51-B648-6126AAA297E4}" destId="{F8020418-27CE-4B8F-83F4-2C6F2352E5B6}" srcOrd="0" destOrd="0" presId="urn:microsoft.com/office/officeart/2009/3/layout/HorizontalOrganizationChart"/>
    <dgm:cxn modelId="{E1A86D59-6E9A-437D-A76F-12E7296645F1}" type="presParOf" srcId="{3EE0EDDE-A953-4C51-B648-6126AAA297E4}" destId="{0B909D61-1BD4-40D7-BE7D-6B196A1C5D2D}" srcOrd="1" destOrd="0" presId="urn:microsoft.com/office/officeart/2009/3/layout/HorizontalOrganizationChart"/>
    <dgm:cxn modelId="{10EE8958-0BC4-4B36-945A-A1BD7AA4225A}" type="presParOf" srcId="{0B909D61-1BD4-40D7-BE7D-6B196A1C5D2D}" destId="{EC8856DE-7AF9-4B9C-8881-1C428551C87B}" srcOrd="0" destOrd="0" presId="urn:microsoft.com/office/officeart/2009/3/layout/HorizontalOrganizationChart"/>
    <dgm:cxn modelId="{D1EBF351-7A43-484B-AB18-25E00C059B91}" type="presParOf" srcId="{EC8856DE-7AF9-4B9C-8881-1C428551C87B}" destId="{7FEAC144-99EE-4F67-BFCE-B8C08E6D2B85}" srcOrd="0" destOrd="0" presId="urn:microsoft.com/office/officeart/2009/3/layout/HorizontalOrganizationChart"/>
    <dgm:cxn modelId="{ECCD4FE7-2787-450D-A11D-BE8CF6EA2BD8}" type="presParOf" srcId="{EC8856DE-7AF9-4B9C-8881-1C428551C87B}" destId="{11988B20-2737-41EF-8414-2887F765C1FF}" srcOrd="1" destOrd="0" presId="urn:microsoft.com/office/officeart/2009/3/layout/HorizontalOrganizationChart"/>
    <dgm:cxn modelId="{4DCE0627-9265-4BEF-9E9E-C0C555B1E55F}" type="presParOf" srcId="{0B909D61-1BD4-40D7-BE7D-6B196A1C5D2D}" destId="{0155CBF6-C479-46F3-AAF4-BD15922D3750}" srcOrd="1" destOrd="0" presId="urn:microsoft.com/office/officeart/2009/3/layout/HorizontalOrganizationChart"/>
    <dgm:cxn modelId="{F7FB3228-2E6E-4D90-9282-3D26D9405856}" type="presParOf" srcId="{0B909D61-1BD4-40D7-BE7D-6B196A1C5D2D}" destId="{620D610C-55D5-4DA7-A217-FD16E0D0E79B}" srcOrd="2" destOrd="0" presId="urn:microsoft.com/office/officeart/2009/3/layout/HorizontalOrganizationChart"/>
    <dgm:cxn modelId="{8DBF690B-6B6D-4148-BA9B-8DFA793679FD}" type="presParOf" srcId="{E39AED84-F9F2-4C24-B515-8C761F71EB05}" destId="{24A3DB9F-6054-458D-A1FE-60120A306129}" srcOrd="2" destOrd="0" presId="urn:microsoft.com/office/officeart/2009/3/layout/HorizontalOrganizationChart"/>
    <dgm:cxn modelId="{DC9381F5-B856-4D8E-88E0-6484DFF7A8AE}" type="presParOf" srcId="{3E281199-4FC1-48DB-B290-DE8CA3D35488}" destId="{EC4DE7FE-A09A-4626-99CD-709F3719EA85}" srcOrd="2" destOrd="0" presId="urn:microsoft.com/office/officeart/2009/3/layout/HorizontalOrganizationChart"/>
    <dgm:cxn modelId="{0274DFDC-C51A-4177-903A-DAD0F2B2162C}" type="presParOf" srcId="{9A7A62EA-745D-4964-BB8C-AF71F30E96BA}" destId="{AF2C9F81-ADE9-4515-BCAE-7F245EE27D07}" srcOrd="2" destOrd="0" presId="urn:microsoft.com/office/officeart/2009/3/layout/HorizontalOrganizationChart"/>
    <dgm:cxn modelId="{9D240BDD-521A-49FD-847F-CF78FADBDD19}" type="presParOf" srcId="{9A7A62EA-745D-4964-BB8C-AF71F30E96BA}" destId="{2D2F9E10-9320-4C3E-ADEC-3C783A67AC2F}" srcOrd="3" destOrd="0" presId="urn:microsoft.com/office/officeart/2009/3/layout/HorizontalOrganizationChart"/>
    <dgm:cxn modelId="{D28C6A1F-3222-4615-AEC4-79EC1C155D08}" type="presParOf" srcId="{2D2F9E10-9320-4C3E-ADEC-3C783A67AC2F}" destId="{BB27B32C-7B2F-4C94-8A87-6AACBFD944C2}" srcOrd="0" destOrd="0" presId="urn:microsoft.com/office/officeart/2009/3/layout/HorizontalOrganizationChart"/>
    <dgm:cxn modelId="{B14ED65B-6B39-4EB5-8484-1D4D313F20B7}" type="presParOf" srcId="{BB27B32C-7B2F-4C94-8A87-6AACBFD944C2}" destId="{2FCBE42C-3732-4CD9-9759-E5EFE483C347}" srcOrd="0" destOrd="0" presId="urn:microsoft.com/office/officeart/2009/3/layout/HorizontalOrganizationChart"/>
    <dgm:cxn modelId="{186B3845-87B3-4918-8D8C-92CDFBFC0C87}" type="presParOf" srcId="{BB27B32C-7B2F-4C94-8A87-6AACBFD944C2}" destId="{5B48A671-B71F-4275-900C-38167455A684}" srcOrd="1" destOrd="0" presId="urn:microsoft.com/office/officeart/2009/3/layout/HorizontalOrganizationChart"/>
    <dgm:cxn modelId="{E61A4AFF-3DFF-4B9C-B655-5C91AD7AF81C}" type="presParOf" srcId="{2D2F9E10-9320-4C3E-ADEC-3C783A67AC2F}" destId="{B649E00C-0880-4F9B-8A1C-CE39BBD56C21}" srcOrd="1" destOrd="0" presId="urn:microsoft.com/office/officeart/2009/3/layout/HorizontalOrganizationChart"/>
    <dgm:cxn modelId="{8CAEC5AF-3DB6-465F-99EA-1DFC1D909CD9}" type="presParOf" srcId="{2D2F9E10-9320-4C3E-ADEC-3C783A67AC2F}" destId="{46EFBABB-765A-4DF6-9763-6A3B50DAB64B}" srcOrd="2" destOrd="0" presId="urn:microsoft.com/office/officeart/2009/3/layout/HorizontalOrganizationChart"/>
    <dgm:cxn modelId="{5A458676-CE97-44D2-A8C7-0AD41BDD6468}" type="presParOf" srcId="{9A7A62EA-745D-4964-BB8C-AF71F30E96BA}" destId="{DA112451-9BCD-4C1B-B698-406C4DD267B8}" srcOrd="4" destOrd="0" presId="urn:microsoft.com/office/officeart/2009/3/layout/HorizontalOrganizationChart"/>
    <dgm:cxn modelId="{46110226-277F-476C-A3B4-42AEA9075FF6}" type="presParOf" srcId="{9A7A62EA-745D-4964-BB8C-AF71F30E96BA}" destId="{80EAB620-8984-4C7E-901F-43FB15F762CB}" srcOrd="5" destOrd="0" presId="urn:microsoft.com/office/officeart/2009/3/layout/HorizontalOrganizationChart"/>
    <dgm:cxn modelId="{FEF0BDC4-7E4B-44E6-A3E2-89ADB0D68EE0}" type="presParOf" srcId="{80EAB620-8984-4C7E-901F-43FB15F762CB}" destId="{3A2041BC-D272-4874-93AB-780FCC13DEEF}" srcOrd="0" destOrd="0" presId="urn:microsoft.com/office/officeart/2009/3/layout/HorizontalOrganizationChart"/>
    <dgm:cxn modelId="{64655667-A061-4C2F-B2EE-A2E8DC1CD163}" type="presParOf" srcId="{3A2041BC-D272-4874-93AB-780FCC13DEEF}" destId="{A0183ABD-BB5B-4588-BAD1-FF0396067889}" srcOrd="0" destOrd="0" presId="urn:microsoft.com/office/officeart/2009/3/layout/HorizontalOrganizationChart"/>
    <dgm:cxn modelId="{AE10752A-A4FC-4D53-8995-1BC4DB038CC7}" type="presParOf" srcId="{3A2041BC-D272-4874-93AB-780FCC13DEEF}" destId="{15E09DAA-7FFF-4A9D-AC5D-F16933CABA7D}" srcOrd="1" destOrd="0" presId="urn:microsoft.com/office/officeart/2009/3/layout/HorizontalOrganizationChart"/>
    <dgm:cxn modelId="{8729B60F-078B-4B96-8A1C-7A82AE5D535D}" type="presParOf" srcId="{80EAB620-8984-4C7E-901F-43FB15F762CB}" destId="{3F8A9CCE-5D10-44C8-987B-28B107C396F8}" srcOrd="1" destOrd="0" presId="urn:microsoft.com/office/officeart/2009/3/layout/HorizontalOrganizationChart"/>
    <dgm:cxn modelId="{36A51BCD-B8F2-4FC2-B416-4B5A11710736}" type="presParOf" srcId="{80EAB620-8984-4C7E-901F-43FB15F762CB}" destId="{3BC2BFA7-AD56-46FB-90BA-917EB948B9DA}" srcOrd="2" destOrd="0" presId="urn:microsoft.com/office/officeart/2009/3/layout/HorizontalOrganizationChart"/>
    <dgm:cxn modelId="{60A9AF4F-13E8-43A1-AE3A-4FA75C0FC280}" type="presParOf" srcId="{9A7A62EA-745D-4964-BB8C-AF71F30E96BA}" destId="{A526FA43-B31A-40CD-986B-4F2CC14F5BF0}" srcOrd="6" destOrd="0" presId="urn:microsoft.com/office/officeart/2009/3/layout/HorizontalOrganizationChart"/>
    <dgm:cxn modelId="{DE18FB70-C39C-49ED-8054-3441896E786F}" type="presParOf" srcId="{9A7A62EA-745D-4964-BB8C-AF71F30E96BA}" destId="{3842A916-296E-4B92-BA60-56731C5D7E82}" srcOrd="7" destOrd="0" presId="urn:microsoft.com/office/officeart/2009/3/layout/HorizontalOrganizationChart"/>
    <dgm:cxn modelId="{2DB906D6-5A3A-4DAF-978B-E8ECDE542B9A}" type="presParOf" srcId="{3842A916-296E-4B92-BA60-56731C5D7E82}" destId="{6C15DAE4-40DC-4690-899A-69741E13B589}" srcOrd="0" destOrd="0" presId="urn:microsoft.com/office/officeart/2009/3/layout/HorizontalOrganizationChart"/>
    <dgm:cxn modelId="{634A1F53-501C-43C8-AC53-91E48FC572E8}" type="presParOf" srcId="{6C15DAE4-40DC-4690-899A-69741E13B589}" destId="{A5EDC6F0-9160-426A-BB25-BCFB9C86DE95}" srcOrd="0" destOrd="0" presId="urn:microsoft.com/office/officeart/2009/3/layout/HorizontalOrganizationChart"/>
    <dgm:cxn modelId="{496D7D48-DA5B-453B-A3C0-E7BB8888AC41}" type="presParOf" srcId="{6C15DAE4-40DC-4690-899A-69741E13B589}" destId="{7B1E86CD-870F-4D10-876D-A2FE36C4B629}" srcOrd="1" destOrd="0" presId="urn:microsoft.com/office/officeart/2009/3/layout/HorizontalOrganizationChart"/>
    <dgm:cxn modelId="{85B7DDA7-ED49-449D-B89E-C394E16BE544}" type="presParOf" srcId="{3842A916-296E-4B92-BA60-56731C5D7E82}" destId="{D9AF32B6-8837-419F-9A6D-D04E49602963}" srcOrd="1" destOrd="0" presId="urn:microsoft.com/office/officeart/2009/3/layout/HorizontalOrganizationChart"/>
    <dgm:cxn modelId="{1DCC1C0F-D240-4FCE-B548-525576F95ED4}" type="presParOf" srcId="{3842A916-296E-4B92-BA60-56731C5D7E82}" destId="{FAE70BE7-7735-4473-8AAA-6A2E9AC50E2E}" srcOrd="2" destOrd="0" presId="urn:microsoft.com/office/officeart/2009/3/layout/HorizontalOrganizationChart"/>
    <dgm:cxn modelId="{D9AAE811-995F-4581-A897-CF82C74532CA}" type="presParOf" srcId="{9A7A62EA-745D-4964-BB8C-AF71F30E96BA}" destId="{3339FE71-545D-4003-BEC9-0480A5A64065}" srcOrd="8" destOrd="0" presId="urn:microsoft.com/office/officeart/2009/3/layout/HorizontalOrganizationChart"/>
    <dgm:cxn modelId="{D1D3FFF7-6046-43B8-96B2-03909DDDD7EF}" type="presParOf" srcId="{9A7A62EA-745D-4964-BB8C-AF71F30E96BA}" destId="{C9E94B1A-85E1-442F-8270-001D9906FAAB}" srcOrd="9" destOrd="0" presId="urn:microsoft.com/office/officeart/2009/3/layout/HorizontalOrganizationChart"/>
    <dgm:cxn modelId="{99003CA2-C806-443F-B2D5-F83B94F5BE83}" type="presParOf" srcId="{C9E94B1A-85E1-442F-8270-001D9906FAAB}" destId="{F714D1C4-2F0D-4467-88CC-4A1C3DEB473A}" srcOrd="0" destOrd="0" presId="urn:microsoft.com/office/officeart/2009/3/layout/HorizontalOrganizationChart"/>
    <dgm:cxn modelId="{385B9431-067D-49BF-AB88-8E21235DEB36}" type="presParOf" srcId="{F714D1C4-2F0D-4467-88CC-4A1C3DEB473A}" destId="{F726842A-4B25-43B4-BA20-FBF848266466}" srcOrd="0" destOrd="0" presId="urn:microsoft.com/office/officeart/2009/3/layout/HorizontalOrganizationChart"/>
    <dgm:cxn modelId="{102F7758-B07B-49D1-83E4-F706E5502D8A}" type="presParOf" srcId="{F714D1C4-2F0D-4467-88CC-4A1C3DEB473A}" destId="{8F73B34B-89F8-4209-B673-6B970E70ABC6}" srcOrd="1" destOrd="0" presId="urn:microsoft.com/office/officeart/2009/3/layout/HorizontalOrganizationChart"/>
    <dgm:cxn modelId="{FAF3A9ED-8B47-4B92-A43E-5131FD718146}" type="presParOf" srcId="{C9E94B1A-85E1-442F-8270-001D9906FAAB}" destId="{2E700655-E80A-4E9C-95CF-91398E135715}" srcOrd="1" destOrd="0" presId="urn:microsoft.com/office/officeart/2009/3/layout/HorizontalOrganizationChart"/>
    <dgm:cxn modelId="{4EE4789D-46F9-42B3-86B3-D0E1A175032E}" type="presParOf" srcId="{C9E94B1A-85E1-442F-8270-001D9906FAAB}" destId="{BECDBD68-0E51-4D41-B24D-20378DED1213}" srcOrd="2" destOrd="0" presId="urn:microsoft.com/office/officeart/2009/3/layout/HorizontalOrganizationChart"/>
    <dgm:cxn modelId="{1FE819CE-1D36-4F15-B211-F2561B442250}" type="presParOf" srcId="{ADFEB1D1-41B2-4943-9F4C-B98D8B1CADE2}" destId="{79ACE051-4F61-4D0A-A2BA-FDA72EB2AB86}" srcOrd="2" destOrd="0" presId="urn:microsoft.com/office/officeart/2009/3/layout/HorizontalOrganizationChart"/>
    <dgm:cxn modelId="{CA550264-E813-4DA1-89EF-B6C110B4BC5E}" type="presParOf" srcId="{62E099A2-7946-4DC1-A5B9-3A570284392C}" destId="{17B0F39D-4F89-4F6C-AF66-D2CA590C4802}" srcOrd="1" destOrd="0" presId="urn:microsoft.com/office/officeart/2009/3/layout/HorizontalOrganizationChart"/>
    <dgm:cxn modelId="{E09EB223-AB07-4B1C-9031-640EC54894B0}" type="presParOf" srcId="{17B0F39D-4F89-4F6C-AF66-D2CA590C4802}" destId="{493EB5D8-3E95-4FD0-9306-3CED611639D4}" srcOrd="0" destOrd="0" presId="urn:microsoft.com/office/officeart/2009/3/layout/HorizontalOrganizationChart"/>
    <dgm:cxn modelId="{BD665BC1-CDD2-43F2-8AB8-5D017A724C37}" type="presParOf" srcId="{493EB5D8-3E95-4FD0-9306-3CED611639D4}" destId="{C65D217F-AD6C-455F-BD2F-7EAF8623DBB0}" srcOrd="0" destOrd="0" presId="urn:microsoft.com/office/officeart/2009/3/layout/HorizontalOrganizationChart"/>
    <dgm:cxn modelId="{7BA30660-69B4-4666-95E1-9FC3BD30E3B4}" type="presParOf" srcId="{493EB5D8-3E95-4FD0-9306-3CED611639D4}" destId="{B31F21AE-93E2-4492-92FD-DF2219132C6D}" srcOrd="1" destOrd="0" presId="urn:microsoft.com/office/officeart/2009/3/layout/HorizontalOrganizationChart"/>
    <dgm:cxn modelId="{9E906850-9670-46B1-B089-E0729C01BA6D}" type="presParOf" srcId="{17B0F39D-4F89-4F6C-AF66-D2CA590C4802}" destId="{B25AA7E0-4919-4F40-BF3F-61FD9605AA22}" srcOrd="1" destOrd="0" presId="urn:microsoft.com/office/officeart/2009/3/layout/HorizontalOrganizationChart"/>
    <dgm:cxn modelId="{17B1B1BD-4FE4-43D4-886B-8B24CAEB4EF4}" type="presParOf" srcId="{17B0F39D-4F89-4F6C-AF66-D2CA590C4802}" destId="{B9E6B38F-A182-4C99-877D-8FBD166130D2}" srcOrd="2" destOrd="0" presId="urn:microsoft.com/office/officeart/2009/3/layout/HorizontalOrganizationChart"/>
    <dgm:cxn modelId="{3A0F0D71-4991-4A61-900B-B7E9DAA6384C}" type="presParOf" srcId="{62E099A2-7946-4DC1-A5B9-3A570284392C}" destId="{89E39A20-EC97-4C62-8732-80408C12D4B1}" srcOrd="2" destOrd="0" presId="urn:microsoft.com/office/officeart/2009/3/layout/HorizontalOrganizationChart"/>
    <dgm:cxn modelId="{2B9C373C-8631-4E59-8DD0-64297EF5CC28}" type="presParOf" srcId="{89E39A20-EC97-4C62-8732-80408C12D4B1}" destId="{510E30E3-7769-4FFF-B9B1-BBDB8F81184E}" srcOrd="0" destOrd="0" presId="urn:microsoft.com/office/officeart/2009/3/layout/HorizontalOrganizationChart"/>
    <dgm:cxn modelId="{0D98DD54-C3F0-4D9A-8FCF-D84EF3A4E645}" type="presParOf" srcId="{510E30E3-7769-4FFF-B9B1-BBDB8F81184E}" destId="{DC324F4A-F706-4ECC-9A1F-0B505A530193}" srcOrd="0" destOrd="0" presId="urn:microsoft.com/office/officeart/2009/3/layout/HorizontalOrganizationChart"/>
    <dgm:cxn modelId="{DF776CFA-53AC-4B47-B2AF-8CC61D22EC70}" type="presParOf" srcId="{510E30E3-7769-4FFF-B9B1-BBDB8F81184E}" destId="{AF87C0D6-7B21-48C2-84DC-D17F22171D42}" srcOrd="1" destOrd="0" presId="urn:microsoft.com/office/officeart/2009/3/layout/HorizontalOrganizationChart"/>
    <dgm:cxn modelId="{99D479A3-FD4F-40F4-B647-C44FB5ECD10B}" type="presParOf" srcId="{89E39A20-EC97-4C62-8732-80408C12D4B1}" destId="{79C4AE2C-F192-466B-BFCD-0A934CBF2305}" srcOrd="1" destOrd="0" presId="urn:microsoft.com/office/officeart/2009/3/layout/HorizontalOrganizationChart"/>
    <dgm:cxn modelId="{886558F1-72D9-46EB-8D76-733CDE899F98}" type="presParOf" srcId="{89E39A20-EC97-4C62-8732-80408C12D4B1}" destId="{96823B37-C98F-4EDD-89F3-409829029C0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CF23C-E6C3-44EF-9908-24886BADCD52}">
      <dsp:nvSpPr>
        <dsp:cNvPr id="0" name=""/>
        <dsp:cNvSpPr/>
      </dsp:nvSpPr>
      <dsp:spPr>
        <a:xfrm>
          <a:off x="0" y="1485776"/>
          <a:ext cx="1904999" cy="76199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  <a:latin typeface="Arial"/>
              <a:cs typeface="Arial"/>
            </a:rPr>
            <a:t>B. Sc (H) Chemistry</a:t>
          </a:r>
        </a:p>
      </dsp:txBody>
      <dsp:txXfrm>
        <a:off x="381000" y="1485776"/>
        <a:ext cx="1143000" cy="761999"/>
      </dsp:txXfrm>
    </dsp:sp>
    <dsp:sp modelId="{2C68CA86-B6DB-4349-A58F-1A382169D670}">
      <dsp:nvSpPr>
        <dsp:cNvPr id="0" name=""/>
        <dsp:cNvSpPr/>
      </dsp:nvSpPr>
      <dsp:spPr>
        <a:xfrm>
          <a:off x="1714500" y="1485776"/>
          <a:ext cx="1904999" cy="76199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  <a:latin typeface="Arial"/>
              <a:cs typeface="Arial"/>
            </a:rPr>
            <a:t>B.Sc. (H) Physics</a:t>
          </a:r>
        </a:p>
      </dsp:txBody>
      <dsp:txXfrm>
        <a:off x="2095500" y="1485776"/>
        <a:ext cx="1143000" cy="761999"/>
      </dsp:txXfrm>
    </dsp:sp>
    <dsp:sp modelId="{EED591BD-78AE-495B-AAC2-D57C883CBB5D}">
      <dsp:nvSpPr>
        <dsp:cNvPr id="0" name=""/>
        <dsp:cNvSpPr/>
      </dsp:nvSpPr>
      <dsp:spPr>
        <a:xfrm>
          <a:off x="3429000" y="1485776"/>
          <a:ext cx="1904999" cy="76199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>
              <a:solidFill>
                <a:schemeClr val="bg1"/>
              </a:solidFill>
              <a:latin typeface="Arial"/>
              <a:cs typeface="Arial"/>
            </a:rPr>
            <a:t>B.Sc. (H) Mathematics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>
              <a:solidFill>
                <a:schemeClr val="bg1"/>
              </a:solidFill>
              <a:latin typeface="Arial"/>
              <a:cs typeface="Arial"/>
            </a:rPr>
            <a:t>M. Sc Mathematics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>
              <a:solidFill>
                <a:schemeClr val="bg1"/>
              </a:solidFill>
              <a:latin typeface="Arial"/>
              <a:cs typeface="Arial"/>
            </a:rPr>
            <a:t>M. Sc Physics</a:t>
          </a:r>
        </a:p>
      </dsp:txBody>
      <dsp:txXfrm>
        <a:off x="3810000" y="1485776"/>
        <a:ext cx="1143000" cy="761999"/>
      </dsp:txXfrm>
    </dsp:sp>
    <dsp:sp modelId="{95B15700-BACB-4C76-B1E7-BF4439045076}">
      <dsp:nvSpPr>
        <dsp:cNvPr id="0" name=""/>
        <dsp:cNvSpPr/>
      </dsp:nvSpPr>
      <dsp:spPr>
        <a:xfrm>
          <a:off x="5143500" y="1485776"/>
          <a:ext cx="1904999" cy="76199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solidFill>
                <a:schemeClr val="bg1"/>
              </a:solidFill>
              <a:latin typeface="Arial"/>
              <a:cs typeface="Arial"/>
            </a:rPr>
            <a:t>M. Sc. Chemistry</a:t>
          </a:r>
        </a:p>
      </dsp:txBody>
      <dsp:txXfrm>
        <a:off x="5524500" y="1485776"/>
        <a:ext cx="1143000" cy="761999"/>
      </dsp:txXfrm>
    </dsp:sp>
    <dsp:sp modelId="{CB55CAD3-0A2E-4C15-9E0D-0025E8001C95}">
      <dsp:nvSpPr>
        <dsp:cNvPr id="0" name=""/>
        <dsp:cNvSpPr/>
      </dsp:nvSpPr>
      <dsp:spPr>
        <a:xfrm>
          <a:off x="6858000" y="1485776"/>
          <a:ext cx="1904999" cy="76199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solidFill>
                <a:schemeClr val="bg1"/>
              </a:solidFill>
              <a:latin typeface="Arial"/>
              <a:cs typeface="Arial"/>
            </a:rPr>
            <a:t>B. Sc. (H) Forensic Science</a:t>
          </a:r>
        </a:p>
      </dsp:txBody>
      <dsp:txXfrm>
        <a:off x="7239000" y="1485776"/>
        <a:ext cx="1143000" cy="761999"/>
      </dsp:txXfrm>
    </dsp:sp>
    <dsp:sp modelId="{1BAB73F3-1616-4E82-B372-36D4C6EADCB9}">
      <dsp:nvSpPr>
        <dsp:cNvPr id="0" name=""/>
        <dsp:cNvSpPr/>
      </dsp:nvSpPr>
      <dsp:spPr>
        <a:xfrm>
          <a:off x="8572500" y="1485776"/>
          <a:ext cx="1904999" cy="76199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solidFill>
                <a:schemeClr val="bg1"/>
              </a:solidFill>
              <a:latin typeface="Arial"/>
              <a:cs typeface="Arial"/>
            </a:rPr>
            <a:t>NEP Implementation</a:t>
          </a:r>
        </a:p>
      </dsp:txBody>
      <dsp:txXfrm>
        <a:off x="8953500" y="1485776"/>
        <a:ext cx="1143000" cy="761999"/>
      </dsp:txXfrm>
    </dsp:sp>
    <dsp:sp modelId="{AABFED89-F72A-45EF-84DD-0AF0D29FFC91}">
      <dsp:nvSpPr>
        <dsp:cNvPr id="0" name=""/>
        <dsp:cNvSpPr/>
      </dsp:nvSpPr>
      <dsp:spPr>
        <a:xfrm>
          <a:off x="10287000" y="1485776"/>
          <a:ext cx="1904999" cy="76199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bg1"/>
              </a:solidFill>
            </a:rPr>
            <a:t>M. Sc Forensic Science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bg1"/>
              </a:solidFill>
            </a:rPr>
            <a:t>Integrated B. Sc/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bg1"/>
              </a:solidFill>
            </a:rPr>
            <a:t>M. Sc Forensic Science</a:t>
          </a:r>
        </a:p>
      </dsp:txBody>
      <dsp:txXfrm>
        <a:off x="10668000" y="1485776"/>
        <a:ext cx="1143000" cy="761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3A783-2837-40EE-9221-3E8D2E055A6F}">
      <dsp:nvSpPr>
        <dsp:cNvPr id="0" name=""/>
        <dsp:cNvSpPr/>
      </dsp:nvSpPr>
      <dsp:spPr>
        <a:xfrm>
          <a:off x="5686361" y="1799403"/>
          <a:ext cx="5032500" cy="377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93"/>
              </a:lnTo>
              <a:lnTo>
                <a:pt x="5032500" y="257293"/>
              </a:lnTo>
              <a:lnTo>
                <a:pt x="5032500" y="377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CDFEF-444F-47C9-A3C2-93E714910C31}">
      <dsp:nvSpPr>
        <dsp:cNvPr id="0" name=""/>
        <dsp:cNvSpPr/>
      </dsp:nvSpPr>
      <dsp:spPr>
        <a:xfrm>
          <a:off x="5686361" y="1799403"/>
          <a:ext cx="3445825" cy="377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93"/>
              </a:lnTo>
              <a:lnTo>
                <a:pt x="3445825" y="257293"/>
              </a:lnTo>
              <a:lnTo>
                <a:pt x="3445825" y="377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77F3F-005F-44D7-8B90-93469D7B8B2A}">
      <dsp:nvSpPr>
        <dsp:cNvPr id="0" name=""/>
        <dsp:cNvSpPr/>
      </dsp:nvSpPr>
      <dsp:spPr>
        <a:xfrm>
          <a:off x="7545510" y="3001310"/>
          <a:ext cx="2449310" cy="377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93"/>
              </a:lnTo>
              <a:lnTo>
                <a:pt x="2449310" y="257293"/>
              </a:lnTo>
              <a:lnTo>
                <a:pt x="2449310" y="377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1ECFA-1A52-4BA7-A3D4-6BD755294D94}">
      <dsp:nvSpPr>
        <dsp:cNvPr id="0" name=""/>
        <dsp:cNvSpPr/>
      </dsp:nvSpPr>
      <dsp:spPr>
        <a:xfrm>
          <a:off x="7545510" y="3001310"/>
          <a:ext cx="386985" cy="377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93"/>
              </a:lnTo>
              <a:lnTo>
                <a:pt x="386985" y="257293"/>
              </a:lnTo>
              <a:lnTo>
                <a:pt x="386985" y="377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115F27-5AE5-4931-9DF3-108B3BC34461}">
      <dsp:nvSpPr>
        <dsp:cNvPr id="0" name=""/>
        <dsp:cNvSpPr/>
      </dsp:nvSpPr>
      <dsp:spPr>
        <a:xfrm>
          <a:off x="6345820" y="3001310"/>
          <a:ext cx="1199690" cy="377556"/>
        </a:xfrm>
        <a:custGeom>
          <a:avLst/>
          <a:gdLst/>
          <a:ahLst/>
          <a:cxnLst/>
          <a:rect l="0" t="0" r="0" b="0"/>
          <a:pathLst>
            <a:path>
              <a:moveTo>
                <a:pt x="1199690" y="0"/>
              </a:moveTo>
              <a:lnTo>
                <a:pt x="1199690" y="257293"/>
              </a:lnTo>
              <a:lnTo>
                <a:pt x="0" y="257293"/>
              </a:lnTo>
              <a:lnTo>
                <a:pt x="0" y="377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E855B-5A47-4253-AB37-7B6B1D931A48}">
      <dsp:nvSpPr>
        <dsp:cNvPr id="0" name=""/>
        <dsp:cNvSpPr/>
      </dsp:nvSpPr>
      <dsp:spPr>
        <a:xfrm>
          <a:off x="4689847" y="3001310"/>
          <a:ext cx="2855663" cy="377556"/>
        </a:xfrm>
        <a:custGeom>
          <a:avLst/>
          <a:gdLst/>
          <a:ahLst/>
          <a:cxnLst/>
          <a:rect l="0" t="0" r="0" b="0"/>
          <a:pathLst>
            <a:path>
              <a:moveTo>
                <a:pt x="2855663" y="0"/>
              </a:moveTo>
              <a:lnTo>
                <a:pt x="2855663" y="257293"/>
              </a:lnTo>
              <a:lnTo>
                <a:pt x="0" y="257293"/>
              </a:lnTo>
              <a:lnTo>
                <a:pt x="0" y="377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947A1-7109-4930-AD12-AAFA02AB7AA7}">
      <dsp:nvSpPr>
        <dsp:cNvPr id="0" name=""/>
        <dsp:cNvSpPr/>
      </dsp:nvSpPr>
      <dsp:spPr>
        <a:xfrm>
          <a:off x="5686361" y="1799403"/>
          <a:ext cx="1859149" cy="377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93"/>
              </a:lnTo>
              <a:lnTo>
                <a:pt x="1859149" y="257293"/>
              </a:lnTo>
              <a:lnTo>
                <a:pt x="1859149" y="377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65931-1B00-4B4E-97CA-764D88193C0C}">
      <dsp:nvSpPr>
        <dsp:cNvPr id="0" name=""/>
        <dsp:cNvSpPr/>
      </dsp:nvSpPr>
      <dsp:spPr>
        <a:xfrm>
          <a:off x="3827211" y="1799403"/>
          <a:ext cx="1859149" cy="377556"/>
        </a:xfrm>
        <a:custGeom>
          <a:avLst/>
          <a:gdLst/>
          <a:ahLst/>
          <a:cxnLst/>
          <a:rect l="0" t="0" r="0" b="0"/>
          <a:pathLst>
            <a:path>
              <a:moveTo>
                <a:pt x="1859149" y="0"/>
              </a:moveTo>
              <a:lnTo>
                <a:pt x="1859149" y="257293"/>
              </a:lnTo>
              <a:lnTo>
                <a:pt x="0" y="257293"/>
              </a:lnTo>
              <a:lnTo>
                <a:pt x="0" y="377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38B81-1FAD-43DB-83EA-DA7C84ED5E3D}">
      <dsp:nvSpPr>
        <dsp:cNvPr id="0" name=""/>
        <dsp:cNvSpPr/>
      </dsp:nvSpPr>
      <dsp:spPr>
        <a:xfrm>
          <a:off x="2240536" y="3001310"/>
          <a:ext cx="793337" cy="377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93"/>
              </a:lnTo>
              <a:lnTo>
                <a:pt x="793337" y="257293"/>
              </a:lnTo>
              <a:lnTo>
                <a:pt x="793337" y="377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F36AF-7A24-4BDF-A844-25C9567E141E}">
      <dsp:nvSpPr>
        <dsp:cNvPr id="0" name=""/>
        <dsp:cNvSpPr/>
      </dsp:nvSpPr>
      <dsp:spPr>
        <a:xfrm>
          <a:off x="1447198" y="3001310"/>
          <a:ext cx="793337" cy="377556"/>
        </a:xfrm>
        <a:custGeom>
          <a:avLst/>
          <a:gdLst/>
          <a:ahLst/>
          <a:cxnLst/>
          <a:rect l="0" t="0" r="0" b="0"/>
          <a:pathLst>
            <a:path>
              <a:moveTo>
                <a:pt x="793337" y="0"/>
              </a:moveTo>
              <a:lnTo>
                <a:pt x="793337" y="257293"/>
              </a:lnTo>
              <a:lnTo>
                <a:pt x="0" y="257293"/>
              </a:lnTo>
              <a:lnTo>
                <a:pt x="0" y="377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0BC9E-505F-4D5A-A7D9-A06CC6AA959D}">
      <dsp:nvSpPr>
        <dsp:cNvPr id="0" name=""/>
        <dsp:cNvSpPr/>
      </dsp:nvSpPr>
      <dsp:spPr>
        <a:xfrm>
          <a:off x="2240536" y="1799403"/>
          <a:ext cx="3445825" cy="377556"/>
        </a:xfrm>
        <a:custGeom>
          <a:avLst/>
          <a:gdLst/>
          <a:ahLst/>
          <a:cxnLst/>
          <a:rect l="0" t="0" r="0" b="0"/>
          <a:pathLst>
            <a:path>
              <a:moveTo>
                <a:pt x="3445825" y="0"/>
              </a:moveTo>
              <a:lnTo>
                <a:pt x="3445825" y="257293"/>
              </a:lnTo>
              <a:lnTo>
                <a:pt x="0" y="257293"/>
              </a:lnTo>
              <a:lnTo>
                <a:pt x="0" y="377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2592C-5082-4DB6-BC06-FCC7CB820839}">
      <dsp:nvSpPr>
        <dsp:cNvPr id="0" name=""/>
        <dsp:cNvSpPr/>
      </dsp:nvSpPr>
      <dsp:spPr>
        <a:xfrm>
          <a:off x="653860" y="1799403"/>
          <a:ext cx="5032500" cy="377556"/>
        </a:xfrm>
        <a:custGeom>
          <a:avLst/>
          <a:gdLst/>
          <a:ahLst/>
          <a:cxnLst/>
          <a:rect l="0" t="0" r="0" b="0"/>
          <a:pathLst>
            <a:path>
              <a:moveTo>
                <a:pt x="5032500" y="0"/>
              </a:moveTo>
              <a:lnTo>
                <a:pt x="5032500" y="257293"/>
              </a:lnTo>
              <a:lnTo>
                <a:pt x="0" y="257293"/>
              </a:lnTo>
              <a:lnTo>
                <a:pt x="0" y="377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A1775-C661-4F22-AB07-E0D148D5A23C}">
      <dsp:nvSpPr>
        <dsp:cNvPr id="0" name=""/>
        <dsp:cNvSpPr/>
      </dsp:nvSpPr>
      <dsp:spPr>
        <a:xfrm>
          <a:off x="4670502" y="544107"/>
          <a:ext cx="2031718" cy="1255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6BA45E-E3E2-4F06-81FA-098A2F3692E0}">
      <dsp:nvSpPr>
        <dsp:cNvPr id="0" name=""/>
        <dsp:cNvSpPr/>
      </dsp:nvSpPr>
      <dsp:spPr>
        <a:xfrm>
          <a:off x="4814745" y="681138"/>
          <a:ext cx="2031718" cy="1255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/>
              <a:cs typeface="Times New Roman"/>
            </a:rPr>
            <a:t>Outcome Based Education</a:t>
          </a:r>
          <a:endParaRPr lang="en-IN" sz="2000" kern="1200">
            <a:latin typeface="Times New Roman"/>
            <a:cs typeface="Times New Roman"/>
          </a:endParaRPr>
        </a:p>
      </dsp:txBody>
      <dsp:txXfrm>
        <a:off x="4851511" y="717904"/>
        <a:ext cx="1958186" cy="1181763"/>
      </dsp:txXfrm>
    </dsp:sp>
    <dsp:sp modelId="{EB148580-F125-46D8-AC53-89708A3DEA3B}">
      <dsp:nvSpPr>
        <dsp:cNvPr id="0" name=""/>
        <dsp:cNvSpPr/>
      </dsp:nvSpPr>
      <dsp:spPr>
        <a:xfrm>
          <a:off x="4765" y="2176960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42AD4C-6384-4B8C-A61D-6B29A2928880}">
      <dsp:nvSpPr>
        <dsp:cNvPr id="0" name=""/>
        <dsp:cNvSpPr/>
      </dsp:nvSpPr>
      <dsp:spPr>
        <a:xfrm>
          <a:off x="149009" y="2313991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/>
              <a:cs typeface="Times New Roman"/>
            </a:rPr>
            <a:t>Curriculum Design</a:t>
          </a:r>
          <a:endParaRPr lang="en-IN" sz="1800" kern="1200">
            <a:latin typeface="Times New Roman"/>
            <a:cs typeface="Times New Roman"/>
          </a:endParaRPr>
        </a:p>
      </dsp:txBody>
      <dsp:txXfrm>
        <a:off x="173153" y="2338135"/>
        <a:ext cx="1249901" cy="776062"/>
      </dsp:txXfrm>
    </dsp:sp>
    <dsp:sp modelId="{FBFD1326-1FAE-4150-BA15-25083C8EB4E7}">
      <dsp:nvSpPr>
        <dsp:cNvPr id="0" name=""/>
        <dsp:cNvSpPr/>
      </dsp:nvSpPr>
      <dsp:spPr>
        <a:xfrm>
          <a:off x="1591441" y="2176960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A849BC-0261-4845-BAF5-7A464ED1B1B2}">
      <dsp:nvSpPr>
        <dsp:cNvPr id="0" name=""/>
        <dsp:cNvSpPr/>
      </dsp:nvSpPr>
      <dsp:spPr>
        <a:xfrm>
          <a:off x="1735684" y="2313991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/>
              <a:cs typeface="Times New Roman"/>
            </a:rPr>
            <a:t>Teaching Pedagogy</a:t>
          </a:r>
          <a:endParaRPr lang="en-IN" sz="1800" kern="1200">
            <a:latin typeface="Times New Roman"/>
            <a:cs typeface="Times New Roman"/>
          </a:endParaRPr>
        </a:p>
      </dsp:txBody>
      <dsp:txXfrm>
        <a:off x="1759828" y="2338135"/>
        <a:ext cx="1249901" cy="776062"/>
      </dsp:txXfrm>
    </dsp:sp>
    <dsp:sp modelId="{64D98F66-8305-48E0-8635-2BFB574A507A}">
      <dsp:nvSpPr>
        <dsp:cNvPr id="0" name=""/>
        <dsp:cNvSpPr/>
      </dsp:nvSpPr>
      <dsp:spPr>
        <a:xfrm>
          <a:off x="798103" y="3378867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2C537D-6C69-430B-91F0-33ED0E2C636E}">
      <dsp:nvSpPr>
        <dsp:cNvPr id="0" name=""/>
        <dsp:cNvSpPr/>
      </dsp:nvSpPr>
      <dsp:spPr>
        <a:xfrm>
          <a:off x="942346" y="3515898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Classroom Teaching</a:t>
          </a:r>
          <a:endParaRPr lang="en-IN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6490" y="3540042"/>
        <a:ext cx="1249901" cy="776062"/>
      </dsp:txXfrm>
    </dsp:sp>
    <dsp:sp modelId="{2B2FE18A-33A8-435E-9CDD-0A56F24D5E5B}">
      <dsp:nvSpPr>
        <dsp:cNvPr id="0" name=""/>
        <dsp:cNvSpPr/>
      </dsp:nvSpPr>
      <dsp:spPr>
        <a:xfrm>
          <a:off x="2384779" y="3378867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CB7F1F-F1A7-4648-8CE6-BFE1A9128DFF}">
      <dsp:nvSpPr>
        <dsp:cNvPr id="0" name=""/>
        <dsp:cNvSpPr/>
      </dsp:nvSpPr>
      <dsp:spPr>
        <a:xfrm>
          <a:off x="2529022" y="3515898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/>
              <a:cs typeface="Times New Roman"/>
            </a:rPr>
            <a:t>Outside Classroom Teaching</a:t>
          </a:r>
          <a:endParaRPr lang="en-IN" sz="1600" kern="1200">
            <a:latin typeface="Times New Roman"/>
            <a:cs typeface="Times New Roman"/>
          </a:endParaRPr>
        </a:p>
      </dsp:txBody>
      <dsp:txXfrm>
        <a:off x="2553166" y="3540042"/>
        <a:ext cx="1249901" cy="776062"/>
      </dsp:txXfrm>
    </dsp:sp>
    <dsp:sp modelId="{841BC922-AB69-4779-AC85-FE3FAEC118E2}">
      <dsp:nvSpPr>
        <dsp:cNvPr id="0" name=""/>
        <dsp:cNvSpPr/>
      </dsp:nvSpPr>
      <dsp:spPr>
        <a:xfrm>
          <a:off x="3178117" y="2176960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44D21A-095F-414D-BCDC-E0846FB1AF7C}">
      <dsp:nvSpPr>
        <dsp:cNvPr id="0" name=""/>
        <dsp:cNvSpPr/>
      </dsp:nvSpPr>
      <dsp:spPr>
        <a:xfrm>
          <a:off x="3322360" y="2313991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/>
              <a:cs typeface="Times New Roman"/>
            </a:rPr>
            <a:t>Assessment &amp; Evaluation</a:t>
          </a:r>
          <a:endParaRPr lang="en-IN" sz="1800" kern="1200">
            <a:latin typeface="Times New Roman"/>
            <a:cs typeface="Times New Roman"/>
          </a:endParaRPr>
        </a:p>
      </dsp:txBody>
      <dsp:txXfrm>
        <a:off x="3346504" y="2338135"/>
        <a:ext cx="1249901" cy="776062"/>
      </dsp:txXfrm>
    </dsp:sp>
    <dsp:sp modelId="{FF7FF7BC-D7F1-4471-BE70-CC9549078572}">
      <dsp:nvSpPr>
        <dsp:cNvPr id="0" name=""/>
        <dsp:cNvSpPr/>
      </dsp:nvSpPr>
      <dsp:spPr>
        <a:xfrm>
          <a:off x="6896416" y="2176960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CA0D50-B92E-4029-95CD-4C9A91E8905E}">
      <dsp:nvSpPr>
        <dsp:cNvPr id="0" name=""/>
        <dsp:cNvSpPr/>
      </dsp:nvSpPr>
      <dsp:spPr>
        <a:xfrm>
          <a:off x="7040659" y="2313991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/>
              <a:cs typeface="Times New Roman"/>
            </a:rPr>
            <a:t>Faculty Training</a:t>
          </a:r>
          <a:endParaRPr lang="en-IN" sz="1800" kern="1200">
            <a:latin typeface="Times New Roman"/>
            <a:cs typeface="Times New Roman"/>
          </a:endParaRPr>
        </a:p>
      </dsp:txBody>
      <dsp:txXfrm>
        <a:off x="7064803" y="2338135"/>
        <a:ext cx="1249901" cy="776062"/>
      </dsp:txXfrm>
    </dsp:sp>
    <dsp:sp modelId="{88D06D7F-5D14-484C-B9BF-105012CD3E7A}">
      <dsp:nvSpPr>
        <dsp:cNvPr id="0" name=""/>
        <dsp:cNvSpPr/>
      </dsp:nvSpPr>
      <dsp:spPr>
        <a:xfrm>
          <a:off x="3971455" y="3378867"/>
          <a:ext cx="1436783" cy="1100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FC1CBB-DFA5-464D-ACEF-9455CA4F6E99}">
      <dsp:nvSpPr>
        <dsp:cNvPr id="0" name=""/>
        <dsp:cNvSpPr/>
      </dsp:nvSpPr>
      <dsp:spPr>
        <a:xfrm>
          <a:off x="4115698" y="3515898"/>
          <a:ext cx="1436783" cy="1100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/>
              <a:cs typeface="Times New Roman"/>
            </a:rPr>
            <a:t>OBE workshop, Examination reforms workshop</a:t>
          </a:r>
          <a:endParaRPr lang="en-IN" sz="1600" kern="1200">
            <a:latin typeface="Times New Roman"/>
            <a:cs typeface="Times New Roman"/>
          </a:endParaRPr>
        </a:p>
      </dsp:txBody>
      <dsp:txXfrm>
        <a:off x="4147927" y="3548127"/>
        <a:ext cx="1372325" cy="1035917"/>
      </dsp:txXfrm>
    </dsp:sp>
    <dsp:sp modelId="{FBD6C51E-557D-4C83-BBB7-5F1EBD109829}">
      <dsp:nvSpPr>
        <dsp:cNvPr id="0" name=""/>
        <dsp:cNvSpPr/>
      </dsp:nvSpPr>
      <dsp:spPr>
        <a:xfrm>
          <a:off x="5696725" y="3378867"/>
          <a:ext cx="1298189" cy="11333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E2CE03-4646-479D-8969-CACEB579B946}">
      <dsp:nvSpPr>
        <dsp:cNvPr id="0" name=""/>
        <dsp:cNvSpPr/>
      </dsp:nvSpPr>
      <dsp:spPr>
        <a:xfrm>
          <a:off x="5840968" y="3515898"/>
          <a:ext cx="1298189" cy="1133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/>
              <a:cs typeface="Times New Roman"/>
            </a:rPr>
            <a:t>Intensive teaching workshop</a:t>
          </a:r>
          <a:endParaRPr lang="en-IN" sz="1600" kern="1200">
            <a:latin typeface="Times New Roman"/>
            <a:cs typeface="Times New Roman"/>
          </a:endParaRPr>
        </a:p>
      </dsp:txBody>
      <dsp:txXfrm>
        <a:off x="5874164" y="3549094"/>
        <a:ext cx="1231797" cy="1066998"/>
      </dsp:txXfrm>
    </dsp:sp>
    <dsp:sp modelId="{23390FEE-B166-4F6C-8137-F29DBB60ADD1}">
      <dsp:nvSpPr>
        <dsp:cNvPr id="0" name=""/>
        <dsp:cNvSpPr/>
      </dsp:nvSpPr>
      <dsp:spPr>
        <a:xfrm>
          <a:off x="7283401" y="3378867"/>
          <a:ext cx="1298189" cy="1100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0E39E6-69FB-4FDA-B106-95BEFB0A9A72}">
      <dsp:nvSpPr>
        <dsp:cNvPr id="0" name=""/>
        <dsp:cNvSpPr/>
      </dsp:nvSpPr>
      <dsp:spPr>
        <a:xfrm>
          <a:off x="7427644" y="3515898"/>
          <a:ext cx="1298189" cy="1100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/>
              <a:cs typeface="Times New Roman"/>
            </a:rPr>
            <a:t>Maintain Course File</a:t>
          </a:r>
          <a:endParaRPr lang="en-IN" sz="1600" kern="1200">
            <a:latin typeface="Times New Roman"/>
            <a:cs typeface="Times New Roman"/>
          </a:endParaRPr>
        </a:p>
      </dsp:txBody>
      <dsp:txXfrm>
        <a:off x="7459873" y="3548127"/>
        <a:ext cx="1233731" cy="1035917"/>
      </dsp:txXfrm>
    </dsp:sp>
    <dsp:sp modelId="{3908B44F-0C89-4AE5-8E62-76BAF014793B}">
      <dsp:nvSpPr>
        <dsp:cNvPr id="0" name=""/>
        <dsp:cNvSpPr/>
      </dsp:nvSpPr>
      <dsp:spPr>
        <a:xfrm>
          <a:off x="8870077" y="3378867"/>
          <a:ext cx="2249489" cy="1066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3F456F1-3283-4647-91EE-0AB30C22C56D}">
      <dsp:nvSpPr>
        <dsp:cNvPr id="0" name=""/>
        <dsp:cNvSpPr/>
      </dsp:nvSpPr>
      <dsp:spPr>
        <a:xfrm>
          <a:off x="9014320" y="3515898"/>
          <a:ext cx="2249489" cy="1066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/>
              <a:cs typeface="Times New Roman"/>
            </a:rPr>
            <a:t>Motivating faculty for creating standardized contents and Lab manuals</a:t>
          </a:r>
          <a:endParaRPr lang="en-IN" sz="1600" kern="1200">
            <a:latin typeface="Times New Roman"/>
            <a:cs typeface="Times New Roman"/>
          </a:endParaRPr>
        </a:p>
      </dsp:txBody>
      <dsp:txXfrm>
        <a:off x="9045558" y="3547136"/>
        <a:ext cx="2187013" cy="1004051"/>
      </dsp:txXfrm>
    </dsp:sp>
    <dsp:sp modelId="{1DDD6DE2-DFB4-44AA-923F-769656E25F79}">
      <dsp:nvSpPr>
        <dsp:cNvPr id="0" name=""/>
        <dsp:cNvSpPr/>
      </dsp:nvSpPr>
      <dsp:spPr>
        <a:xfrm>
          <a:off x="8483091" y="2176960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1872C5-9B21-41B1-AEAB-4D78F0710B43}">
      <dsp:nvSpPr>
        <dsp:cNvPr id="0" name=""/>
        <dsp:cNvSpPr/>
      </dsp:nvSpPr>
      <dsp:spPr>
        <a:xfrm>
          <a:off x="8627335" y="2313991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/>
              <a:cs typeface="Times New Roman"/>
            </a:rPr>
            <a:t>Using LMS</a:t>
          </a:r>
          <a:endParaRPr lang="en-IN" sz="1800" kern="1200">
            <a:latin typeface="Times New Roman"/>
            <a:cs typeface="Times New Roman"/>
          </a:endParaRPr>
        </a:p>
      </dsp:txBody>
      <dsp:txXfrm>
        <a:off x="8651479" y="2338135"/>
        <a:ext cx="1249901" cy="776062"/>
      </dsp:txXfrm>
    </dsp:sp>
    <dsp:sp modelId="{1F492E96-9AF9-4D18-9625-7FA0CDA46F46}">
      <dsp:nvSpPr>
        <dsp:cNvPr id="0" name=""/>
        <dsp:cNvSpPr/>
      </dsp:nvSpPr>
      <dsp:spPr>
        <a:xfrm>
          <a:off x="10069767" y="2176960"/>
          <a:ext cx="1298189" cy="824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6333BE-20C9-4A93-BF85-61C56C152484}">
      <dsp:nvSpPr>
        <dsp:cNvPr id="0" name=""/>
        <dsp:cNvSpPr/>
      </dsp:nvSpPr>
      <dsp:spPr>
        <a:xfrm>
          <a:off x="10214010" y="2313991"/>
          <a:ext cx="1298189" cy="8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/>
              <a:cs typeface="Times New Roman"/>
            </a:rPr>
            <a:t>Feedback and Review</a:t>
          </a:r>
        </a:p>
      </dsp:txBody>
      <dsp:txXfrm>
        <a:off x="10238154" y="2338135"/>
        <a:ext cx="1249901" cy="776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7C2DF-67D3-4614-B1A4-5749F2363FCF}">
      <dsp:nvSpPr>
        <dsp:cNvPr id="0" name=""/>
        <dsp:cNvSpPr/>
      </dsp:nvSpPr>
      <dsp:spPr>
        <a:xfrm>
          <a:off x="2699091" y="338918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For Slow Learners</a:t>
          </a:r>
        </a:p>
      </dsp:txBody>
      <dsp:txXfrm>
        <a:off x="2716245" y="356072"/>
        <a:ext cx="1137066" cy="551379"/>
      </dsp:txXfrm>
    </dsp:sp>
    <dsp:sp modelId="{7269CBC2-A514-4FB3-BA4D-52A86AE8DE87}">
      <dsp:nvSpPr>
        <dsp:cNvPr id="0" name=""/>
        <dsp:cNvSpPr/>
      </dsp:nvSpPr>
      <dsp:spPr>
        <a:xfrm rot="19457599">
          <a:off x="3816231" y="451995"/>
          <a:ext cx="57702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577020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90315" y="448951"/>
        <a:ext cx="28851" cy="28851"/>
      </dsp:txXfrm>
    </dsp:sp>
    <dsp:sp modelId="{9679B61A-3736-4BFF-9D26-2FAF4C3B6C97}">
      <dsp:nvSpPr>
        <dsp:cNvPr id="0" name=""/>
        <dsp:cNvSpPr/>
      </dsp:nvSpPr>
      <dsp:spPr>
        <a:xfrm>
          <a:off x="4339016" y="2148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Remedial Classes</a:t>
          </a:r>
        </a:p>
      </dsp:txBody>
      <dsp:txXfrm>
        <a:off x="4356170" y="19302"/>
        <a:ext cx="1137066" cy="551379"/>
      </dsp:txXfrm>
    </dsp:sp>
    <dsp:sp modelId="{179CC084-55BE-4314-84DD-36087491260C}">
      <dsp:nvSpPr>
        <dsp:cNvPr id="0" name=""/>
        <dsp:cNvSpPr/>
      </dsp:nvSpPr>
      <dsp:spPr>
        <a:xfrm rot="2142401">
          <a:off x="3816231" y="788765"/>
          <a:ext cx="57702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577020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90315" y="785721"/>
        <a:ext cx="28851" cy="28851"/>
      </dsp:txXfrm>
    </dsp:sp>
    <dsp:sp modelId="{8B9E3730-4D2B-43EA-B15F-E26D81767681}">
      <dsp:nvSpPr>
        <dsp:cNvPr id="0" name=""/>
        <dsp:cNvSpPr/>
      </dsp:nvSpPr>
      <dsp:spPr>
        <a:xfrm>
          <a:off x="4339016" y="675688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Learning Resources</a:t>
          </a:r>
        </a:p>
      </dsp:txBody>
      <dsp:txXfrm>
        <a:off x="4356170" y="692842"/>
        <a:ext cx="1137066" cy="551379"/>
      </dsp:txXfrm>
    </dsp:sp>
    <dsp:sp modelId="{2F07EC33-4635-4A8A-BD50-383EB88FFD85}">
      <dsp:nvSpPr>
        <dsp:cNvPr id="0" name=""/>
        <dsp:cNvSpPr/>
      </dsp:nvSpPr>
      <dsp:spPr>
        <a:xfrm>
          <a:off x="2699091" y="2696310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For Advanced Learners</a:t>
          </a:r>
        </a:p>
      </dsp:txBody>
      <dsp:txXfrm>
        <a:off x="2716245" y="2713464"/>
        <a:ext cx="1137066" cy="551379"/>
      </dsp:txXfrm>
    </dsp:sp>
    <dsp:sp modelId="{227299DF-31C9-4427-A2A2-5C779D7540E5}">
      <dsp:nvSpPr>
        <dsp:cNvPr id="0" name=""/>
        <dsp:cNvSpPr/>
      </dsp:nvSpPr>
      <dsp:spPr>
        <a:xfrm rot="17350740">
          <a:off x="3391620" y="2304231"/>
          <a:ext cx="142624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26242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69085" y="2279957"/>
        <a:ext cx="71312" cy="71312"/>
      </dsp:txXfrm>
    </dsp:sp>
    <dsp:sp modelId="{E91EDBD5-E7D2-4D96-8613-21157A2C1F91}">
      <dsp:nvSpPr>
        <dsp:cNvPr id="0" name=""/>
        <dsp:cNvSpPr/>
      </dsp:nvSpPr>
      <dsp:spPr>
        <a:xfrm>
          <a:off x="4339016" y="1349229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Enrichment Programs</a:t>
          </a:r>
          <a:endParaRPr lang="en-IN" sz="1200" kern="1200"/>
        </a:p>
      </dsp:txBody>
      <dsp:txXfrm>
        <a:off x="4356170" y="1366383"/>
        <a:ext cx="1137066" cy="551379"/>
      </dsp:txXfrm>
    </dsp:sp>
    <dsp:sp modelId="{D7F683DC-3079-4C44-B6C2-48CF08F16834}">
      <dsp:nvSpPr>
        <dsp:cNvPr id="0" name=""/>
        <dsp:cNvSpPr/>
      </dsp:nvSpPr>
      <dsp:spPr>
        <a:xfrm rot="18289469">
          <a:off x="3694498" y="2641001"/>
          <a:ext cx="82048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20485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84229" y="2631871"/>
        <a:ext cx="41024" cy="41024"/>
      </dsp:txXfrm>
    </dsp:sp>
    <dsp:sp modelId="{FEE54F4B-FE51-4758-8D49-FE73155C4578}">
      <dsp:nvSpPr>
        <dsp:cNvPr id="0" name=""/>
        <dsp:cNvSpPr/>
      </dsp:nvSpPr>
      <dsp:spPr>
        <a:xfrm>
          <a:off x="4339016" y="2022769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Independent Study</a:t>
          </a:r>
          <a:endParaRPr lang="en-IN" sz="1200" kern="1200"/>
        </a:p>
      </dsp:txBody>
      <dsp:txXfrm>
        <a:off x="4356170" y="2039923"/>
        <a:ext cx="1137066" cy="551379"/>
      </dsp:txXfrm>
    </dsp:sp>
    <dsp:sp modelId="{0EF0701C-CA93-43E2-BA16-6664C9FCC09B}">
      <dsp:nvSpPr>
        <dsp:cNvPr id="0" name=""/>
        <dsp:cNvSpPr/>
      </dsp:nvSpPr>
      <dsp:spPr>
        <a:xfrm>
          <a:off x="3870466" y="2977772"/>
          <a:ext cx="46854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68549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93027" y="2977440"/>
        <a:ext cx="23427" cy="23427"/>
      </dsp:txXfrm>
    </dsp:sp>
    <dsp:sp modelId="{B879BD18-258A-43A8-8AD9-5CEF1CFAC648}">
      <dsp:nvSpPr>
        <dsp:cNvPr id="0" name=""/>
        <dsp:cNvSpPr/>
      </dsp:nvSpPr>
      <dsp:spPr>
        <a:xfrm>
          <a:off x="4339016" y="2696310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Participation in Extracurricular Activities</a:t>
          </a:r>
          <a:endParaRPr lang="en-IN" sz="1200" kern="1200"/>
        </a:p>
      </dsp:txBody>
      <dsp:txXfrm>
        <a:off x="4356170" y="2713464"/>
        <a:ext cx="1137066" cy="551379"/>
      </dsp:txXfrm>
    </dsp:sp>
    <dsp:sp modelId="{9C01CE8B-9E68-429D-8299-6560A13259D9}">
      <dsp:nvSpPr>
        <dsp:cNvPr id="0" name=""/>
        <dsp:cNvSpPr/>
      </dsp:nvSpPr>
      <dsp:spPr>
        <a:xfrm rot="3310531">
          <a:off x="3694498" y="3314542"/>
          <a:ext cx="82048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20485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84229" y="3305412"/>
        <a:ext cx="41024" cy="41024"/>
      </dsp:txXfrm>
    </dsp:sp>
    <dsp:sp modelId="{5D251C6A-6479-48B2-8D6B-66826B81757F}">
      <dsp:nvSpPr>
        <dsp:cNvPr id="0" name=""/>
        <dsp:cNvSpPr/>
      </dsp:nvSpPr>
      <dsp:spPr>
        <a:xfrm>
          <a:off x="4339016" y="3369850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Preparation for Competitive Examinations</a:t>
          </a:r>
          <a:endParaRPr lang="en-IN" sz="1200" kern="1200"/>
        </a:p>
      </dsp:txBody>
      <dsp:txXfrm>
        <a:off x="4356170" y="3387004"/>
        <a:ext cx="1137066" cy="551379"/>
      </dsp:txXfrm>
    </dsp:sp>
    <dsp:sp modelId="{5F270E44-7B6A-4208-BD47-10F3A28A3D6E}">
      <dsp:nvSpPr>
        <dsp:cNvPr id="0" name=""/>
        <dsp:cNvSpPr/>
      </dsp:nvSpPr>
      <dsp:spPr>
        <a:xfrm rot="4249260">
          <a:off x="3391620" y="3651312"/>
          <a:ext cx="142624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26242" y="1138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069085" y="3627038"/>
        <a:ext cx="71312" cy="71312"/>
      </dsp:txXfrm>
    </dsp:sp>
    <dsp:sp modelId="{775C3188-5B40-4B25-906F-5223AC808EE8}">
      <dsp:nvSpPr>
        <dsp:cNvPr id="0" name=""/>
        <dsp:cNvSpPr/>
      </dsp:nvSpPr>
      <dsp:spPr>
        <a:xfrm>
          <a:off x="4339016" y="4043391"/>
          <a:ext cx="1171374" cy="5856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Specialized Advising</a:t>
          </a:r>
          <a:endParaRPr lang="en-IN" sz="1200" kern="1200"/>
        </a:p>
      </dsp:txBody>
      <dsp:txXfrm>
        <a:off x="4356170" y="4060545"/>
        <a:ext cx="1137066" cy="5513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CA85C-44FC-4071-A202-C97B81C4BF1C}">
      <dsp:nvSpPr>
        <dsp:cNvPr id="0" name=""/>
        <dsp:cNvSpPr/>
      </dsp:nvSpPr>
      <dsp:spPr>
        <a:xfrm>
          <a:off x="0" y="4010844"/>
          <a:ext cx="2834640" cy="5264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 attainment</a:t>
          </a:r>
        </a:p>
      </dsp:txBody>
      <dsp:txXfrm>
        <a:off x="0" y="4010844"/>
        <a:ext cx="2834640" cy="526421"/>
      </dsp:txXfrm>
    </dsp:sp>
    <dsp:sp modelId="{6F0763F1-C82B-4F72-9E2A-A21D7FCB5953}">
      <dsp:nvSpPr>
        <dsp:cNvPr id="0" name=""/>
        <dsp:cNvSpPr/>
      </dsp:nvSpPr>
      <dsp:spPr>
        <a:xfrm rot="10800000">
          <a:off x="0" y="3209105"/>
          <a:ext cx="2834640" cy="809635"/>
        </a:xfrm>
        <a:prstGeom prst="upArrowCallout">
          <a:avLst/>
        </a:prstGeom>
        <a:solidFill>
          <a:schemeClr val="accent3">
            <a:hueOff val="823433"/>
            <a:satOff val="4942"/>
            <a:lumOff val="3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 attainment </a:t>
          </a:r>
        </a:p>
      </dsp:txBody>
      <dsp:txXfrm rot="10800000">
        <a:off x="0" y="3209105"/>
        <a:ext cx="2834640" cy="526077"/>
      </dsp:txXfrm>
    </dsp:sp>
    <dsp:sp modelId="{E87A70B5-3149-4D59-AB21-2EE34CBF3C9B}">
      <dsp:nvSpPr>
        <dsp:cNvPr id="0" name=""/>
        <dsp:cNvSpPr/>
      </dsp:nvSpPr>
      <dsp:spPr>
        <a:xfrm rot="10800000">
          <a:off x="0" y="2407365"/>
          <a:ext cx="2834640" cy="809635"/>
        </a:xfrm>
        <a:prstGeom prst="upArrowCallout">
          <a:avLst/>
        </a:prstGeom>
        <a:solidFill>
          <a:schemeClr val="accent3">
            <a:hueOff val="1646865"/>
            <a:satOff val="9885"/>
            <a:lumOff val="7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Alignment CO with PO</a:t>
          </a:r>
        </a:p>
      </dsp:txBody>
      <dsp:txXfrm rot="10800000">
        <a:off x="0" y="2407365"/>
        <a:ext cx="2834640" cy="526077"/>
      </dsp:txXfrm>
    </dsp:sp>
    <dsp:sp modelId="{62731873-D087-4847-AD49-F2DA2F8FEAB0}">
      <dsp:nvSpPr>
        <dsp:cNvPr id="0" name=""/>
        <dsp:cNvSpPr/>
      </dsp:nvSpPr>
      <dsp:spPr>
        <a:xfrm rot="10800000">
          <a:off x="0" y="1605626"/>
          <a:ext cx="2834640" cy="809635"/>
        </a:xfrm>
        <a:prstGeom prst="upArrowCallout">
          <a:avLst/>
        </a:prstGeom>
        <a:solidFill>
          <a:schemeClr val="accent3">
            <a:hueOff val="2470298"/>
            <a:satOff val="14827"/>
            <a:lumOff val="112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Course Outcomes</a:t>
          </a:r>
        </a:p>
      </dsp:txBody>
      <dsp:txXfrm rot="10800000">
        <a:off x="0" y="1605626"/>
        <a:ext cx="2834640" cy="526077"/>
      </dsp:txXfrm>
    </dsp:sp>
    <dsp:sp modelId="{FC0B4C12-4BFB-4BD9-ABEF-1E8CDB5C915A}">
      <dsp:nvSpPr>
        <dsp:cNvPr id="0" name=""/>
        <dsp:cNvSpPr/>
      </dsp:nvSpPr>
      <dsp:spPr>
        <a:xfrm rot="10800000">
          <a:off x="0" y="803886"/>
          <a:ext cx="2834640" cy="809635"/>
        </a:xfrm>
        <a:prstGeom prst="upArrowCallout">
          <a:avLst/>
        </a:prstGeom>
        <a:solidFill>
          <a:schemeClr val="accent3">
            <a:hueOff val="3293730"/>
            <a:satOff val="19770"/>
            <a:lumOff val="150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Well defined PEO, PO and PSO</a:t>
          </a:r>
        </a:p>
      </dsp:txBody>
      <dsp:txXfrm rot="10800000">
        <a:off x="0" y="803886"/>
        <a:ext cx="2834640" cy="526077"/>
      </dsp:txXfrm>
    </dsp:sp>
    <dsp:sp modelId="{9E324A45-FCD2-4C98-8B20-111363AA5887}">
      <dsp:nvSpPr>
        <dsp:cNvPr id="0" name=""/>
        <dsp:cNvSpPr/>
      </dsp:nvSpPr>
      <dsp:spPr>
        <a:xfrm rot="10800000">
          <a:off x="0" y="2147"/>
          <a:ext cx="2834640" cy="809635"/>
        </a:xfrm>
        <a:prstGeom prst="upArrowCallou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Vision and Mission</a:t>
          </a:r>
        </a:p>
      </dsp:txBody>
      <dsp:txXfrm rot="10800000">
        <a:off x="0" y="2147"/>
        <a:ext cx="2834640" cy="5260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840C9-C4EE-4DA4-A52C-F1DA6EE9F5EB}">
      <dsp:nvSpPr>
        <dsp:cNvPr id="0" name=""/>
        <dsp:cNvSpPr/>
      </dsp:nvSpPr>
      <dsp:spPr>
        <a:xfrm>
          <a:off x="133028" y="3456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Grievance Redressal Cell</a:t>
          </a:r>
        </a:p>
      </dsp:txBody>
      <dsp:txXfrm>
        <a:off x="163454" y="33882"/>
        <a:ext cx="1670527" cy="977975"/>
      </dsp:txXfrm>
    </dsp:sp>
    <dsp:sp modelId="{6A8EEBF2-3F59-4155-9B78-741CC8721090}">
      <dsp:nvSpPr>
        <dsp:cNvPr id="0" name=""/>
        <dsp:cNvSpPr/>
      </dsp:nvSpPr>
      <dsp:spPr>
        <a:xfrm>
          <a:off x="2016769" y="308179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6769" y="394055"/>
        <a:ext cx="256936" cy="257630"/>
      </dsp:txXfrm>
    </dsp:sp>
    <dsp:sp modelId="{8F1BE90E-6AF8-49D4-8813-BEACB261CBCA}">
      <dsp:nvSpPr>
        <dsp:cNvPr id="0" name=""/>
        <dsp:cNvSpPr/>
      </dsp:nvSpPr>
      <dsp:spPr>
        <a:xfrm>
          <a:off x="2556960" y="3456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Students can lodge their grievances in three ways</a:t>
          </a:r>
        </a:p>
      </dsp:txBody>
      <dsp:txXfrm>
        <a:off x="2587386" y="33882"/>
        <a:ext cx="1670527" cy="977975"/>
      </dsp:txXfrm>
    </dsp:sp>
    <dsp:sp modelId="{AB5C3C7A-6DAE-4987-8C18-F872433E4F18}">
      <dsp:nvSpPr>
        <dsp:cNvPr id="0" name=""/>
        <dsp:cNvSpPr/>
      </dsp:nvSpPr>
      <dsp:spPr>
        <a:xfrm>
          <a:off x="4440701" y="308179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440701" y="394055"/>
        <a:ext cx="256936" cy="257630"/>
      </dsp:txXfrm>
    </dsp:sp>
    <dsp:sp modelId="{C58227E1-0CF8-4C85-AEFE-F96CBD823BC5}">
      <dsp:nvSpPr>
        <dsp:cNvPr id="0" name=""/>
        <dsp:cNvSpPr/>
      </dsp:nvSpPr>
      <dsp:spPr>
        <a:xfrm>
          <a:off x="4980891" y="3456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1.</a:t>
          </a:r>
          <a:r>
            <a:rPr lang="en-US" sz="1500" kern="1200">
              <a:latin typeface="Aptos Display" panose="02110004020202020204"/>
            </a:rPr>
            <a:t> University</a:t>
          </a:r>
          <a:r>
            <a:rPr lang="en-US" sz="1500" kern="1200"/>
            <a:t> Website</a:t>
          </a:r>
        </a:p>
      </dsp:txBody>
      <dsp:txXfrm>
        <a:off x="5011317" y="33882"/>
        <a:ext cx="1670527" cy="977975"/>
      </dsp:txXfrm>
    </dsp:sp>
    <dsp:sp modelId="{B9368996-AF39-4FFE-BDFD-65D6243E259C}">
      <dsp:nvSpPr>
        <dsp:cNvPr id="0" name=""/>
        <dsp:cNvSpPr/>
      </dsp:nvSpPr>
      <dsp:spPr>
        <a:xfrm rot="5400000">
          <a:off x="5663055" y="1163480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5717766" y="1194645"/>
        <a:ext cx="257630" cy="256936"/>
      </dsp:txXfrm>
    </dsp:sp>
    <dsp:sp modelId="{AC1BBC7C-B7D8-46EC-8B1B-9148A767D8E1}">
      <dsp:nvSpPr>
        <dsp:cNvPr id="0" name=""/>
        <dsp:cNvSpPr/>
      </dsp:nvSpPr>
      <dsp:spPr>
        <a:xfrm>
          <a:off x="4980891" y="1734836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2. Suggestion box</a:t>
          </a:r>
        </a:p>
      </dsp:txBody>
      <dsp:txXfrm>
        <a:off x="5011317" y="1765262"/>
        <a:ext cx="1670527" cy="977975"/>
      </dsp:txXfrm>
    </dsp:sp>
    <dsp:sp modelId="{934FAE2C-6B5D-4845-9E7F-C27D68DC712C}">
      <dsp:nvSpPr>
        <dsp:cNvPr id="0" name=""/>
        <dsp:cNvSpPr/>
      </dsp:nvSpPr>
      <dsp:spPr>
        <a:xfrm rot="10800000">
          <a:off x="4461477" y="2039558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4571593" y="2125434"/>
        <a:ext cx="256936" cy="257630"/>
      </dsp:txXfrm>
    </dsp:sp>
    <dsp:sp modelId="{A41B62F9-6241-4174-989E-A138462EFBA4}">
      <dsp:nvSpPr>
        <dsp:cNvPr id="0" name=""/>
        <dsp:cNvSpPr/>
      </dsp:nvSpPr>
      <dsp:spPr>
        <a:xfrm>
          <a:off x="2556960" y="1734836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3. Through Dean</a:t>
          </a:r>
        </a:p>
      </dsp:txBody>
      <dsp:txXfrm>
        <a:off x="2587386" y="1765262"/>
        <a:ext cx="1670527" cy="977975"/>
      </dsp:txXfrm>
    </dsp:sp>
    <dsp:sp modelId="{E3844A41-C655-4D47-BED6-EB30B70CC57E}">
      <dsp:nvSpPr>
        <dsp:cNvPr id="0" name=""/>
        <dsp:cNvSpPr/>
      </dsp:nvSpPr>
      <dsp:spPr>
        <a:xfrm rot="10800000">
          <a:off x="2037546" y="2039558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47662" y="2125434"/>
        <a:ext cx="256936" cy="257630"/>
      </dsp:txXfrm>
    </dsp:sp>
    <dsp:sp modelId="{CA05CFE2-CC6F-409C-B0AE-106DF24E0D74}">
      <dsp:nvSpPr>
        <dsp:cNvPr id="0" name=""/>
        <dsp:cNvSpPr/>
      </dsp:nvSpPr>
      <dsp:spPr>
        <a:xfrm>
          <a:off x="133028" y="1734836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Forwarded to respective unit for action ​</a:t>
          </a:r>
        </a:p>
      </dsp:txBody>
      <dsp:txXfrm>
        <a:off x="163454" y="1765262"/>
        <a:ext cx="1670527" cy="977975"/>
      </dsp:txXfrm>
    </dsp:sp>
    <dsp:sp modelId="{3E6F634B-354B-4558-9427-CF8363F5B659}">
      <dsp:nvSpPr>
        <dsp:cNvPr id="0" name=""/>
        <dsp:cNvSpPr/>
      </dsp:nvSpPr>
      <dsp:spPr>
        <a:xfrm rot="5400000">
          <a:off x="815192" y="2894860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869903" y="2926025"/>
        <a:ext cx="257630" cy="256936"/>
      </dsp:txXfrm>
    </dsp:sp>
    <dsp:sp modelId="{FBDECEF5-327F-4F6C-A287-39FCF97688C3}">
      <dsp:nvSpPr>
        <dsp:cNvPr id="0" name=""/>
        <dsp:cNvSpPr/>
      </dsp:nvSpPr>
      <dsp:spPr>
        <a:xfrm>
          <a:off x="133028" y="3466215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Resolved​</a:t>
          </a:r>
        </a:p>
      </dsp:txBody>
      <dsp:txXfrm>
        <a:off x="163454" y="3496641"/>
        <a:ext cx="1670527" cy="977975"/>
      </dsp:txXfrm>
    </dsp:sp>
    <dsp:sp modelId="{6321D73E-F9BB-4603-9B6B-CF767565BBEB}">
      <dsp:nvSpPr>
        <dsp:cNvPr id="0" name=""/>
        <dsp:cNvSpPr/>
      </dsp:nvSpPr>
      <dsp:spPr>
        <a:xfrm>
          <a:off x="2016769" y="3770938"/>
          <a:ext cx="367052" cy="429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6769" y="3856814"/>
        <a:ext cx="256936" cy="257630"/>
      </dsp:txXfrm>
    </dsp:sp>
    <dsp:sp modelId="{7AD10759-F7C8-44FB-9CA2-7D9E5D1BA908}">
      <dsp:nvSpPr>
        <dsp:cNvPr id="0" name=""/>
        <dsp:cNvSpPr/>
      </dsp:nvSpPr>
      <dsp:spPr>
        <a:xfrm>
          <a:off x="2556960" y="3466215"/>
          <a:ext cx="1731379" cy="1038827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not Resolved - Escalated​</a:t>
          </a:r>
        </a:p>
      </dsp:txBody>
      <dsp:txXfrm>
        <a:off x="2587386" y="3496641"/>
        <a:ext cx="1670527" cy="9779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CB0F0-94E0-422C-8A68-8D027D5FB98D}">
      <dsp:nvSpPr>
        <dsp:cNvPr id="0" name=""/>
        <dsp:cNvSpPr/>
      </dsp:nvSpPr>
      <dsp:spPr>
        <a:xfrm>
          <a:off x="1738969" y="2208712"/>
          <a:ext cx="399498" cy="1903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749" y="0"/>
              </a:lnTo>
              <a:lnTo>
                <a:pt x="199749" y="1903099"/>
              </a:lnTo>
              <a:lnTo>
                <a:pt x="399498" y="190309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890104" y="3111647"/>
        <a:ext cx="97228" cy="97228"/>
      </dsp:txXfrm>
    </dsp:sp>
    <dsp:sp modelId="{96439D9C-D534-4D98-85AC-222DBE464D56}">
      <dsp:nvSpPr>
        <dsp:cNvPr id="0" name=""/>
        <dsp:cNvSpPr/>
      </dsp:nvSpPr>
      <dsp:spPr>
        <a:xfrm>
          <a:off x="1738969" y="2208712"/>
          <a:ext cx="399498" cy="1141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749" y="0"/>
              </a:lnTo>
              <a:lnTo>
                <a:pt x="199749" y="1141859"/>
              </a:lnTo>
              <a:lnTo>
                <a:pt x="399498" y="11418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8475" y="2749398"/>
        <a:ext cx="60486" cy="60486"/>
      </dsp:txXfrm>
    </dsp:sp>
    <dsp:sp modelId="{E638AE9E-2534-47DD-84C6-1D3B2E868A26}">
      <dsp:nvSpPr>
        <dsp:cNvPr id="0" name=""/>
        <dsp:cNvSpPr/>
      </dsp:nvSpPr>
      <dsp:spPr>
        <a:xfrm>
          <a:off x="1738969" y="2208712"/>
          <a:ext cx="399498" cy="380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749" y="0"/>
              </a:lnTo>
              <a:lnTo>
                <a:pt x="199749" y="380619"/>
              </a:lnTo>
              <a:lnTo>
                <a:pt x="399498" y="38061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24924" y="2385227"/>
        <a:ext cx="27589" cy="27589"/>
      </dsp:txXfrm>
    </dsp:sp>
    <dsp:sp modelId="{7AED5DFE-AE2B-4934-A140-BC5BF69D019E}">
      <dsp:nvSpPr>
        <dsp:cNvPr id="0" name=""/>
        <dsp:cNvSpPr/>
      </dsp:nvSpPr>
      <dsp:spPr>
        <a:xfrm>
          <a:off x="1738969" y="1828092"/>
          <a:ext cx="399498" cy="380619"/>
        </a:xfrm>
        <a:custGeom>
          <a:avLst/>
          <a:gdLst/>
          <a:ahLst/>
          <a:cxnLst/>
          <a:rect l="0" t="0" r="0" b="0"/>
          <a:pathLst>
            <a:path>
              <a:moveTo>
                <a:pt x="0" y="380619"/>
              </a:moveTo>
              <a:lnTo>
                <a:pt x="199749" y="380619"/>
              </a:lnTo>
              <a:lnTo>
                <a:pt x="199749" y="0"/>
              </a:lnTo>
              <a:lnTo>
                <a:pt x="399498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24924" y="2004607"/>
        <a:ext cx="27589" cy="27589"/>
      </dsp:txXfrm>
    </dsp:sp>
    <dsp:sp modelId="{80752DA3-09FF-4C67-8E2B-19B283B75770}">
      <dsp:nvSpPr>
        <dsp:cNvPr id="0" name=""/>
        <dsp:cNvSpPr/>
      </dsp:nvSpPr>
      <dsp:spPr>
        <a:xfrm>
          <a:off x="1738969" y="1066852"/>
          <a:ext cx="399498" cy="1141859"/>
        </a:xfrm>
        <a:custGeom>
          <a:avLst/>
          <a:gdLst/>
          <a:ahLst/>
          <a:cxnLst/>
          <a:rect l="0" t="0" r="0" b="0"/>
          <a:pathLst>
            <a:path>
              <a:moveTo>
                <a:pt x="0" y="1141859"/>
              </a:moveTo>
              <a:lnTo>
                <a:pt x="199749" y="1141859"/>
              </a:lnTo>
              <a:lnTo>
                <a:pt x="199749" y="0"/>
              </a:lnTo>
              <a:lnTo>
                <a:pt x="399498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8475" y="1607538"/>
        <a:ext cx="60486" cy="60486"/>
      </dsp:txXfrm>
    </dsp:sp>
    <dsp:sp modelId="{F5E2C26F-D392-430E-B506-AE322252588B}">
      <dsp:nvSpPr>
        <dsp:cNvPr id="0" name=""/>
        <dsp:cNvSpPr/>
      </dsp:nvSpPr>
      <dsp:spPr>
        <a:xfrm>
          <a:off x="1738969" y="305612"/>
          <a:ext cx="399498" cy="1903099"/>
        </a:xfrm>
        <a:custGeom>
          <a:avLst/>
          <a:gdLst/>
          <a:ahLst/>
          <a:cxnLst/>
          <a:rect l="0" t="0" r="0" b="0"/>
          <a:pathLst>
            <a:path>
              <a:moveTo>
                <a:pt x="0" y="1903099"/>
              </a:moveTo>
              <a:lnTo>
                <a:pt x="199749" y="1903099"/>
              </a:lnTo>
              <a:lnTo>
                <a:pt x="199749" y="0"/>
              </a:lnTo>
              <a:lnTo>
                <a:pt x="399498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890104" y="1208547"/>
        <a:ext cx="97228" cy="97228"/>
      </dsp:txXfrm>
    </dsp:sp>
    <dsp:sp modelId="{C76263BD-B256-4E0D-8414-4A9D7180A379}">
      <dsp:nvSpPr>
        <dsp:cNvPr id="0" name=""/>
        <dsp:cNvSpPr/>
      </dsp:nvSpPr>
      <dsp:spPr>
        <a:xfrm rot="16200000">
          <a:off x="-168136" y="1904216"/>
          <a:ext cx="3205220" cy="608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Matters related to</a:t>
          </a:r>
          <a:endParaRPr lang="en-US" sz="3000" kern="1200"/>
        </a:p>
      </dsp:txBody>
      <dsp:txXfrm>
        <a:off x="-168136" y="1904216"/>
        <a:ext cx="3205220" cy="608991"/>
      </dsp:txXfrm>
    </dsp:sp>
    <dsp:sp modelId="{2C90B3E9-FE80-42D7-9F59-C2A7FE9510BC}">
      <dsp:nvSpPr>
        <dsp:cNvPr id="0" name=""/>
        <dsp:cNvSpPr/>
      </dsp:nvSpPr>
      <dsp:spPr>
        <a:xfrm>
          <a:off x="2138468" y="1116"/>
          <a:ext cx="1997493" cy="608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Admission</a:t>
          </a:r>
          <a:endParaRPr lang="en-US" sz="2300" kern="1200"/>
        </a:p>
      </dsp:txBody>
      <dsp:txXfrm>
        <a:off x="2138468" y="1116"/>
        <a:ext cx="1997493" cy="608991"/>
      </dsp:txXfrm>
    </dsp:sp>
    <dsp:sp modelId="{DEE6558D-90DA-4652-B8FA-AA446A25E905}">
      <dsp:nvSpPr>
        <dsp:cNvPr id="0" name=""/>
        <dsp:cNvSpPr/>
      </dsp:nvSpPr>
      <dsp:spPr>
        <a:xfrm>
          <a:off x="2138468" y="762356"/>
          <a:ext cx="1997493" cy="608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Academics</a:t>
          </a:r>
          <a:endParaRPr lang="en-US" sz="2300" kern="1200"/>
        </a:p>
      </dsp:txBody>
      <dsp:txXfrm>
        <a:off x="2138468" y="762356"/>
        <a:ext cx="1997493" cy="608991"/>
      </dsp:txXfrm>
    </dsp:sp>
    <dsp:sp modelId="{D333869A-99FA-4E47-B9A3-8AB34A2E38DC}">
      <dsp:nvSpPr>
        <dsp:cNvPr id="0" name=""/>
        <dsp:cNvSpPr/>
      </dsp:nvSpPr>
      <dsp:spPr>
        <a:xfrm>
          <a:off x="2138468" y="1523596"/>
          <a:ext cx="1997493" cy="608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Administration</a:t>
          </a:r>
          <a:endParaRPr lang="en-US" sz="2300" kern="1200"/>
        </a:p>
      </dsp:txBody>
      <dsp:txXfrm>
        <a:off x="2138468" y="1523596"/>
        <a:ext cx="1997493" cy="608991"/>
      </dsp:txXfrm>
    </dsp:sp>
    <dsp:sp modelId="{CFBA8226-939B-4A56-9F46-435CC81DB431}">
      <dsp:nvSpPr>
        <dsp:cNvPr id="0" name=""/>
        <dsp:cNvSpPr/>
      </dsp:nvSpPr>
      <dsp:spPr>
        <a:xfrm>
          <a:off x="2138468" y="2284835"/>
          <a:ext cx="1997493" cy="608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Financial</a:t>
          </a:r>
          <a:endParaRPr lang="en-US" sz="2300" kern="1200"/>
        </a:p>
      </dsp:txBody>
      <dsp:txXfrm>
        <a:off x="2138468" y="2284835"/>
        <a:ext cx="1997493" cy="608991"/>
      </dsp:txXfrm>
    </dsp:sp>
    <dsp:sp modelId="{95B88DEA-FA74-452E-97AC-32442AEE442E}">
      <dsp:nvSpPr>
        <dsp:cNvPr id="0" name=""/>
        <dsp:cNvSpPr/>
      </dsp:nvSpPr>
      <dsp:spPr>
        <a:xfrm>
          <a:off x="2138468" y="3046075"/>
          <a:ext cx="1997493" cy="608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Harassment</a:t>
          </a:r>
          <a:endParaRPr lang="en-US" sz="2300" kern="1200"/>
        </a:p>
      </dsp:txBody>
      <dsp:txXfrm>
        <a:off x="2138468" y="3046075"/>
        <a:ext cx="1997493" cy="608991"/>
      </dsp:txXfrm>
    </dsp:sp>
    <dsp:sp modelId="{A6B6B87A-3A3C-4ECE-BFB7-49E3EA9391A2}">
      <dsp:nvSpPr>
        <dsp:cNvPr id="0" name=""/>
        <dsp:cNvSpPr/>
      </dsp:nvSpPr>
      <dsp:spPr>
        <a:xfrm>
          <a:off x="2138468" y="3807315"/>
          <a:ext cx="1997493" cy="608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Discrimination</a:t>
          </a:r>
          <a:endParaRPr lang="en-US" sz="2300" kern="1200"/>
        </a:p>
      </dsp:txBody>
      <dsp:txXfrm>
        <a:off x="2138468" y="3807315"/>
        <a:ext cx="1997493" cy="6089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9FE71-545D-4003-BEC9-0480A5A64065}">
      <dsp:nvSpPr>
        <dsp:cNvPr id="0" name=""/>
        <dsp:cNvSpPr/>
      </dsp:nvSpPr>
      <dsp:spPr>
        <a:xfrm>
          <a:off x="2414601" y="2695486"/>
          <a:ext cx="482056" cy="2072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1028" y="0"/>
              </a:lnTo>
              <a:lnTo>
                <a:pt x="241028" y="2072842"/>
              </a:lnTo>
              <a:lnTo>
                <a:pt x="482056" y="2072842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6FA43-B31A-40CD-986B-4F2CC14F5BF0}">
      <dsp:nvSpPr>
        <dsp:cNvPr id="0" name=""/>
        <dsp:cNvSpPr/>
      </dsp:nvSpPr>
      <dsp:spPr>
        <a:xfrm>
          <a:off x="2414601" y="2695486"/>
          <a:ext cx="482056" cy="1036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1028" y="0"/>
              </a:lnTo>
              <a:lnTo>
                <a:pt x="241028" y="1036421"/>
              </a:lnTo>
              <a:lnTo>
                <a:pt x="482056" y="103642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12451-9BCD-4C1B-B698-406C4DD267B8}">
      <dsp:nvSpPr>
        <dsp:cNvPr id="0" name=""/>
        <dsp:cNvSpPr/>
      </dsp:nvSpPr>
      <dsp:spPr>
        <a:xfrm>
          <a:off x="2414601" y="2649766"/>
          <a:ext cx="4820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2056" y="4572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C9F81-ADE9-4515-BCAE-7F245EE27D07}">
      <dsp:nvSpPr>
        <dsp:cNvPr id="0" name=""/>
        <dsp:cNvSpPr/>
      </dsp:nvSpPr>
      <dsp:spPr>
        <a:xfrm>
          <a:off x="2414601" y="1659064"/>
          <a:ext cx="482056" cy="1036421"/>
        </a:xfrm>
        <a:custGeom>
          <a:avLst/>
          <a:gdLst/>
          <a:ahLst/>
          <a:cxnLst/>
          <a:rect l="0" t="0" r="0" b="0"/>
          <a:pathLst>
            <a:path>
              <a:moveTo>
                <a:pt x="0" y="1036421"/>
              </a:moveTo>
              <a:lnTo>
                <a:pt x="241028" y="1036421"/>
              </a:lnTo>
              <a:lnTo>
                <a:pt x="241028" y="0"/>
              </a:lnTo>
              <a:lnTo>
                <a:pt x="482056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020418-27CE-4B8F-83F4-2C6F2352E5B6}">
      <dsp:nvSpPr>
        <dsp:cNvPr id="0" name=""/>
        <dsp:cNvSpPr/>
      </dsp:nvSpPr>
      <dsp:spPr>
        <a:xfrm>
          <a:off x="8483765" y="576923"/>
          <a:ext cx="4820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2056" y="45720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2DAB0-551E-4A52-A26B-35822D9D2BB0}">
      <dsp:nvSpPr>
        <dsp:cNvPr id="0" name=""/>
        <dsp:cNvSpPr/>
      </dsp:nvSpPr>
      <dsp:spPr>
        <a:xfrm>
          <a:off x="5306940" y="576923"/>
          <a:ext cx="4820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2056" y="4572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E128E-FDC8-4A8D-BD51-38203AB47A36}">
      <dsp:nvSpPr>
        <dsp:cNvPr id="0" name=""/>
        <dsp:cNvSpPr/>
      </dsp:nvSpPr>
      <dsp:spPr>
        <a:xfrm>
          <a:off x="2414601" y="622643"/>
          <a:ext cx="482056" cy="2072842"/>
        </a:xfrm>
        <a:custGeom>
          <a:avLst/>
          <a:gdLst/>
          <a:ahLst/>
          <a:cxnLst/>
          <a:rect l="0" t="0" r="0" b="0"/>
          <a:pathLst>
            <a:path>
              <a:moveTo>
                <a:pt x="0" y="2072842"/>
              </a:moveTo>
              <a:lnTo>
                <a:pt x="241028" y="2072842"/>
              </a:lnTo>
              <a:lnTo>
                <a:pt x="241028" y="0"/>
              </a:lnTo>
              <a:lnTo>
                <a:pt x="482056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7960E-5DC1-474C-924E-7D5CA34B9810}">
      <dsp:nvSpPr>
        <dsp:cNvPr id="0" name=""/>
        <dsp:cNvSpPr/>
      </dsp:nvSpPr>
      <dsp:spPr>
        <a:xfrm>
          <a:off x="4319" y="2327917"/>
          <a:ext cx="2410282" cy="7351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Dean</a:t>
          </a:r>
          <a:r>
            <a:rPr lang="en-GB" sz="1400" kern="1200"/>
            <a:t> </a:t>
          </a:r>
          <a:endParaRPr lang="en-IN" sz="1400" kern="1200"/>
        </a:p>
      </dsp:txBody>
      <dsp:txXfrm>
        <a:off x="4319" y="2327917"/>
        <a:ext cx="2410282" cy="735136"/>
      </dsp:txXfrm>
    </dsp:sp>
    <dsp:sp modelId="{EDDB383A-222D-4BF0-91C7-3C30B6EFE11F}">
      <dsp:nvSpPr>
        <dsp:cNvPr id="0" name=""/>
        <dsp:cNvSpPr/>
      </dsp:nvSpPr>
      <dsp:spPr>
        <a:xfrm>
          <a:off x="2896657" y="255075"/>
          <a:ext cx="2410282" cy="7351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Program Coordinators </a:t>
          </a:r>
          <a:endParaRPr lang="en-IN" sz="1800" kern="1200"/>
        </a:p>
      </dsp:txBody>
      <dsp:txXfrm>
        <a:off x="2896657" y="255075"/>
        <a:ext cx="2410282" cy="735136"/>
      </dsp:txXfrm>
    </dsp:sp>
    <dsp:sp modelId="{68EC26DB-B64B-4885-B32E-06511FC4F4BB}">
      <dsp:nvSpPr>
        <dsp:cNvPr id="0" name=""/>
        <dsp:cNvSpPr/>
      </dsp:nvSpPr>
      <dsp:spPr>
        <a:xfrm>
          <a:off x="5788996" y="255075"/>
          <a:ext cx="2694768" cy="7351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Course Coordinators </a:t>
          </a:r>
          <a:endParaRPr lang="en-IN" sz="1600" kern="1200"/>
        </a:p>
      </dsp:txBody>
      <dsp:txXfrm>
        <a:off x="5788996" y="255075"/>
        <a:ext cx="2694768" cy="735136"/>
      </dsp:txXfrm>
    </dsp:sp>
    <dsp:sp modelId="{7FEAC144-99EE-4F67-BFCE-B8C08E6D2B85}">
      <dsp:nvSpPr>
        <dsp:cNvPr id="0" name=""/>
        <dsp:cNvSpPr/>
      </dsp:nvSpPr>
      <dsp:spPr>
        <a:xfrm>
          <a:off x="8965821" y="255075"/>
          <a:ext cx="2410282" cy="735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Mentors </a:t>
          </a:r>
          <a:endParaRPr lang="en-IN" sz="1800" kern="1200"/>
        </a:p>
      </dsp:txBody>
      <dsp:txXfrm>
        <a:off x="8965821" y="255075"/>
        <a:ext cx="2410282" cy="735136"/>
      </dsp:txXfrm>
    </dsp:sp>
    <dsp:sp modelId="{2FCBE42C-3732-4CD9-9759-E5EFE483C347}">
      <dsp:nvSpPr>
        <dsp:cNvPr id="0" name=""/>
        <dsp:cNvSpPr/>
      </dsp:nvSpPr>
      <dsp:spPr>
        <a:xfrm>
          <a:off x="2896657" y="1291496"/>
          <a:ext cx="2410282" cy="7351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Examination Committee </a:t>
          </a:r>
          <a:endParaRPr lang="en-IN" sz="1800" kern="1200"/>
        </a:p>
      </dsp:txBody>
      <dsp:txXfrm>
        <a:off x="2896657" y="1291496"/>
        <a:ext cx="2410282" cy="735136"/>
      </dsp:txXfrm>
    </dsp:sp>
    <dsp:sp modelId="{A0183ABD-BB5B-4588-BAD1-FF0396067889}">
      <dsp:nvSpPr>
        <dsp:cNvPr id="0" name=""/>
        <dsp:cNvSpPr/>
      </dsp:nvSpPr>
      <dsp:spPr>
        <a:xfrm>
          <a:off x="2896657" y="2327917"/>
          <a:ext cx="2410282" cy="7351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Admission </a:t>
          </a:r>
          <a:r>
            <a:rPr lang="en-GB" sz="1800" kern="1200">
              <a:latin typeface="Aptos Display" panose="02110004020202020204"/>
            </a:rPr>
            <a:t>Coordinators</a:t>
          </a:r>
          <a:endParaRPr lang="en-IN" sz="1800" kern="1200">
            <a:latin typeface="Aptos Display" panose="02110004020202020204"/>
          </a:endParaRPr>
        </a:p>
      </dsp:txBody>
      <dsp:txXfrm>
        <a:off x="2896657" y="2327917"/>
        <a:ext cx="2410282" cy="735136"/>
      </dsp:txXfrm>
    </dsp:sp>
    <dsp:sp modelId="{A5EDC6F0-9160-426A-BB25-BCFB9C86DE95}">
      <dsp:nvSpPr>
        <dsp:cNvPr id="0" name=""/>
        <dsp:cNvSpPr/>
      </dsp:nvSpPr>
      <dsp:spPr>
        <a:xfrm>
          <a:off x="2896657" y="3364339"/>
          <a:ext cx="2410282" cy="7351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Timetable Coordinators </a:t>
          </a:r>
          <a:endParaRPr lang="en-US" sz="1800" kern="1200"/>
        </a:p>
      </dsp:txBody>
      <dsp:txXfrm>
        <a:off x="2896657" y="3364339"/>
        <a:ext cx="2410282" cy="735136"/>
      </dsp:txXfrm>
    </dsp:sp>
    <dsp:sp modelId="{F726842A-4B25-43B4-BA20-FBF848266466}">
      <dsp:nvSpPr>
        <dsp:cNvPr id="0" name=""/>
        <dsp:cNvSpPr/>
      </dsp:nvSpPr>
      <dsp:spPr>
        <a:xfrm>
          <a:off x="2896657" y="4400760"/>
          <a:ext cx="2410282" cy="7351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Training and Placement Coordinators </a:t>
          </a:r>
          <a:endParaRPr lang="en-IN" sz="1800" kern="1200"/>
        </a:p>
      </dsp:txBody>
      <dsp:txXfrm>
        <a:off x="2896657" y="4400760"/>
        <a:ext cx="2410282" cy="735136"/>
      </dsp:txXfrm>
    </dsp:sp>
    <dsp:sp modelId="{C65D217F-AD6C-455F-BD2F-7EAF8623DBB0}">
      <dsp:nvSpPr>
        <dsp:cNvPr id="0" name=""/>
        <dsp:cNvSpPr/>
      </dsp:nvSpPr>
      <dsp:spPr>
        <a:xfrm>
          <a:off x="25408" y="1482185"/>
          <a:ext cx="2410282" cy="7351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Board of Studies </a:t>
          </a:r>
        </a:p>
      </dsp:txBody>
      <dsp:txXfrm>
        <a:off x="25408" y="1482185"/>
        <a:ext cx="2410282" cy="735136"/>
      </dsp:txXfrm>
    </dsp:sp>
    <dsp:sp modelId="{DC324F4A-F706-4ECC-9A1F-0B505A530193}">
      <dsp:nvSpPr>
        <dsp:cNvPr id="0" name=""/>
        <dsp:cNvSpPr/>
      </dsp:nvSpPr>
      <dsp:spPr>
        <a:xfrm>
          <a:off x="4319" y="3193931"/>
          <a:ext cx="2410282" cy="7351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School Research Committee </a:t>
          </a:r>
        </a:p>
      </dsp:txBody>
      <dsp:txXfrm>
        <a:off x="4319" y="3193931"/>
        <a:ext cx="2410282" cy="73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215D79C-76BB-4F2D-93A4-5EB4B1B366A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A2DE1126-40FA-4635-AAE0-DC0B4C661F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526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7EEF-7367-D09A-D61C-2E58559C1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C68BE-DB64-A2E3-2E19-9EC7D9012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7494-A89C-A9A8-F2AD-7A64362F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CA4F5-A56B-7782-C99F-2B91FBA9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B410-C8CC-345E-7A1A-B1BA230D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8095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9F44F-6905-B363-8D44-C9F92B0E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1A3CB-3795-07E1-A911-D81572B41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FB6F-5133-6165-50E8-39CEB8BA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D5016-DB4C-3ABB-47C1-D2E177D6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E5C51-D539-765D-D00E-BC303047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581137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CC426-4E0A-7FA9-1741-192144859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3E204-06B4-D7F0-8979-BAC2805E8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D6AD2-8A06-4BB9-C3FA-8251BDF5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3FC6C-D7AD-D796-4703-4403FE8C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991C9-F7CB-ACB3-0E4F-BD43E56A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58173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C6B57F-C9D5-376F-D966-789F77B78FB6}"/>
              </a:ext>
            </a:extLst>
          </p:cNvPr>
          <p:cNvSpPr/>
          <p:nvPr userDrawn="1"/>
        </p:nvSpPr>
        <p:spPr>
          <a:xfrm>
            <a:off x="10634133" y="90000"/>
            <a:ext cx="1557867" cy="6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7B2B43-3851-B069-60BC-9E3E538515F7}"/>
              </a:ext>
            </a:extLst>
          </p:cNvPr>
          <p:cNvSpPr/>
          <p:nvPr userDrawn="1"/>
        </p:nvSpPr>
        <p:spPr>
          <a:xfrm>
            <a:off x="5472000" y="6666039"/>
            <a:ext cx="6732000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91AAF-1E9F-DC6C-22F7-B23987274C61}"/>
              </a:ext>
            </a:extLst>
          </p:cNvPr>
          <p:cNvSpPr/>
          <p:nvPr userDrawn="1"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AAA90-113D-127B-D74A-79BC74C00CE2}"/>
              </a:ext>
            </a:extLst>
          </p:cNvPr>
          <p:cNvSpPr/>
          <p:nvPr userDrawn="1"/>
        </p:nvSpPr>
        <p:spPr>
          <a:xfrm>
            <a:off x="2830" y="6666039"/>
            <a:ext cx="5508000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24A2-16D1-E3B7-4C04-45060E486171}"/>
              </a:ext>
            </a:extLst>
          </p:cNvPr>
          <p:cNvSpPr txBox="1"/>
          <p:nvPr userDrawn="1"/>
        </p:nvSpPr>
        <p:spPr>
          <a:xfrm>
            <a:off x="5532382" y="6611985"/>
            <a:ext cx="339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of Basic &amp; Applied Sciences</a:t>
            </a:r>
            <a:endParaRPr lang="en-IN" sz="1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Brushed Light Blue PowerPoint Background">
            <a:extLst>
              <a:ext uri="{FF2B5EF4-FFF2-40B4-BE49-F238E27FC236}">
                <a16:creationId xmlns:a16="http://schemas.microsoft.com/office/drawing/2014/main" id="{88E07735-DF73-8B54-2A11-110B0C7E4C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" y="748188"/>
            <a:ext cx="12160641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F051E-1683-CF3F-79E1-DBA778978C3D}"/>
              </a:ext>
            </a:extLst>
          </p:cNvPr>
          <p:cNvSpPr/>
          <p:nvPr userDrawn="1"/>
        </p:nvSpPr>
        <p:spPr>
          <a:xfrm>
            <a:off x="0" y="100188"/>
            <a:ext cx="1219200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74447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C6B57F-C9D5-376F-D966-789F77B78FB6}"/>
              </a:ext>
            </a:extLst>
          </p:cNvPr>
          <p:cNvSpPr/>
          <p:nvPr userDrawn="1"/>
        </p:nvSpPr>
        <p:spPr>
          <a:xfrm>
            <a:off x="10634133" y="-7275"/>
            <a:ext cx="1557867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77084514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89797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C6B57F-C9D5-376F-D966-789F77B78FB6}"/>
              </a:ext>
            </a:extLst>
          </p:cNvPr>
          <p:cNvSpPr/>
          <p:nvPr userDrawn="1"/>
        </p:nvSpPr>
        <p:spPr>
          <a:xfrm>
            <a:off x="10634133" y="90000"/>
            <a:ext cx="1557867" cy="6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7B2B43-3851-B069-60BC-9E3E538515F7}"/>
              </a:ext>
            </a:extLst>
          </p:cNvPr>
          <p:cNvSpPr/>
          <p:nvPr userDrawn="1"/>
        </p:nvSpPr>
        <p:spPr>
          <a:xfrm>
            <a:off x="5472000" y="6646989"/>
            <a:ext cx="6720000" cy="216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36C910-109F-28B9-3B78-A610FF09E7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394" y="267007"/>
            <a:ext cx="1045028" cy="7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C91AAF-1E9F-DC6C-22F7-B23987274C61}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AAA90-113D-127B-D74A-79BC74C00CE2}"/>
              </a:ext>
            </a:extLst>
          </p:cNvPr>
          <p:cNvSpPr/>
          <p:nvPr userDrawn="1"/>
        </p:nvSpPr>
        <p:spPr>
          <a:xfrm>
            <a:off x="0" y="6646989"/>
            <a:ext cx="55200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24A2-16D1-E3B7-4C04-45060E486171}"/>
              </a:ext>
            </a:extLst>
          </p:cNvPr>
          <p:cNvSpPr txBox="1"/>
          <p:nvPr userDrawn="1"/>
        </p:nvSpPr>
        <p:spPr>
          <a:xfrm>
            <a:off x="819" y="6600696"/>
            <a:ext cx="339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of Basic &amp; Applied Sciences</a:t>
            </a:r>
            <a:endParaRPr lang="en-IN" sz="1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0560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C6B57F-C9D5-376F-D966-789F77B78FB6}"/>
              </a:ext>
            </a:extLst>
          </p:cNvPr>
          <p:cNvSpPr/>
          <p:nvPr userDrawn="1"/>
        </p:nvSpPr>
        <p:spPr>
          <a:xfrm>
            <a:off x="10634133" y="90000"/>
            <a:ext cx="1557867" cy="6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7B2B43-3851-B069-60BC-9E3E538515F7}"/>
              </a:ext>
            </a:extLst>
          </p:cNvPr>
          <p:cNvSpPr/>
          <p:nvPr userDrawn="1"/>
        </p:nvSpPr>
        <p:spPr>
          <a:xfrm>
            <a:off x="5472000" y="6646989"/>
            <a:ext cx="6720000" cy="216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36C910-109F-28B9-3B78-A610FF09E7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394" y="267007"/>
            <a:ext cx="1045028" cy="7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C91AAF-1E9F-DC6C-22F7-B23987274C61}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AAA90-113D-127B-D74A-79BC74C00CE2}"/>
              </a:ext>
            </a:extLst>
          </p:cNvPr>
          <p:cNvSpPr/>
          <p:nvPr userDrawn="1"/>
        </p:nvSpPr>
        <p:spPr>
          <a:xfrm>
            <a:off x="0" y="6646989"/>
            <a:ext cx="55200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24A2-16D1-E3B7-4C04-45060E486171}"/>
              </a:ext>
            </a:extLst>
          </p:cNvPr>
          <p:cNvSpPr txBox="1"/>
          <p:nvPr userDrawn="1"/>
        </p:nvSpPr>
        <p:spPr>
          <a:xfrm>
            <a:off x="819" y="6600696"/>
            <a:ext cx="339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of Basic &amp; Applied Sciences</a:t>
            </a:r>
            <a:endParaRPr lang="en-IN" sz="1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7728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D49B-92E4-722E-0945-BE396985A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F23E-69DC-971D-474E-4037619D3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EABA9-CC4F-05A5-5C4A-366797D8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14E41-605E-6339-5DEF-18F1D5CF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7BD28-033D-EA82-AA1A-396DCBEF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707277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6131-635E-C0DB-1A89-ECD13012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4D56A-EA35-4B46-789F-ADF39A8DE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BB81E-7131-DD9D-C154-1DBB51FE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E663-9D04-266C-2450-DAA21194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E4E06-636A-AB8A-D6B6-E87E0297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45711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4A3D-F05B-3898-0A65-F4E4D7B8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8EB8-0664-0ACF-DC11-7433C95DC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9B461-FF05-5585-F166-4BD217602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3E351-3903-7780-8A73-890969A3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40775-BE03-2CF9-4E80-D4B20DCB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B3D62-E5BA-81DD-5656-F168FF12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90535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23F1-4CE3-4E2F-ABD0-0BC0699E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FD455-F3B0-67F4-91B1-C3B47286B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B026C-F178-0ED4-2A74-38B2FFDC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AB8BF6-D5AE-89C7-4450-D74697614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2679F-1432-B90C-3E1E-F757D4243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FCD4CF-3DB9-3CA7-6F1F-F74EA850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F18DF-3513-1196-BB34-A5C85C7E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12EDD-A8F9-C04A-CD8B-67CF7D7E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092484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F844-189F-7A9B-B721-7AEF2F32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833D5-CD44-11DA-5849-91A2F73F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E946E-617A-2EA9-E0F2-F039F0CD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D662D-AA34-5BE0-581A-84CECD4F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024054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54E10-CE85-2A93-2B41-9FDB66DA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8571F-6FA7-E06F-F8A9-218FBFE4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BC09-1FB9-33EE-0558-F6E961AC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11805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550B-EE67-4CCF-87AD-14C22F13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0E3A2-50A3-C214-D87C-4DF2197A9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8F101-6721-9CDF-CF79-F947F655E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26D9D-66B2-1FF7-8EB7-63CAC668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36B8D-334D-855D-B1B1-7191F4B0C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F11ED-1F19-CE40-0205-85757154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854559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0E9F-9B7B-42AD-1B91-ECC04EE9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7FCB4B-87BD-D94C-940F-6D2C044DB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2D450-42AF-2B3A-E7E4-A358F41C2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7BB83-3AE3-DA24-C44B-E5A4F308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45D2FE-5BB3-4725-B803-C390C6DA6592}" type="datetimeFigureOut">
              <a:rPr lang="en-IN" smtClean="0"/>
              <a:t>15-06-2025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521F0-CBFC-C3A9-CBDD-B463AB98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A1B8A-7900-3321-1E3E-6D3E5EE3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3E80895-EA81-4EAA-820C-F675399BDD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604964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4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hyperlink" Target="https://krmangalameduin-my.sharepoint.com/:x:/g/personal/dean_sbas_krmangalam_edu_in/EXj6x-n35CZFoiCxWyh1wO0Bd2WF0SGIYCdz_aC0vc3cwQ?e=fT1PtC" TargetMode="Externa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13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1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18" Type="http://schemas.openxmlformats.org/officeDocument/2006/relationships/image" Target="../media/image94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17" Type="http://schemas.openxmlformats.org/officeDocument/2006/relationships/image" Target="../media/image93.jpeg"/><Relationship Id="rId2" Type="http://schemas.openxmlformats.org/officeDocument/2006/relationships/image" Target="../media/image79.pn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5" Type="http://schemas.openxmlformats.org/officeDocument/2006/relationships/hyperlink" Target="https://krmangalameduin-my.sharepoint.com/:w:/g/personal/rishiranjan_kumar_krmangalam_edu_in/ESCTfIC54bRFvAFiHMOnv3gBkhwV4vTTH2q3IcPlwbylgQ?e=pNmhsf" TargetMode="External"/><Relationship Id="rId10" Type="http://schemas.openxmlformats.org/officeDocument/2006/relationships/image" Target="../media/image87.jpeg"/><Relationship Id="rId19" Type="http://schemas.openxmlformats.org/officeDocument/2006/relationships/image" Target="../media/image13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3.jpeg"/><Relationship Id="rId4" Type="http://schemas.openxmlformats.org/officeDocument/2006/relationships/image" Target="../media/image97.png"/><Relationship Id="rId9" Type="http://schemas.openxmlformats.org/officeDocument/2006/relationships/hyperlink" Target="https://krmangalameduin-my.sharepoint.com/:w:/g/personal/rishiranjan_kumar_krmangalam_edu_in/Ea1oOCUtcXVPsZnbb8cRRUMBoPsCL5b3oEXEjM6Z_VqnIw?e=IHeeu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3.jpeg"/><Relationship Id="rId4" Type="http://schemas.openxmlformats.org/officeDocument/2006/relationships/image" Target="../media/image103.png"/><Relationship Id="rId9" Type="http://schemas.openxmlformats.org/officeDocument/2006/relationships/hyperlink" Target="https://lms.krmangalam.edu.in/session_2023-24/mod/folder/view.php?id=19352&amp;forceview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grievance.redressal@krmangalam.edu.in" TargetMode="External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12.pn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Relationship Id="rId1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3.jpe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6.png"/><Relationship Id="rId10" Type="http://schemas.openxmlformats.org/officeDocument/2006/relationships/image" Target="../media/image130.png"/><Relationship Id="rId4" Type="http://schemas.openxmlformats.org/officeDocument/2006/relationships/image" Target="../media/image125.png"/><Relationship Id="rId9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3.jpe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3.jpe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3.jpeg"/><Relationship Id="rId4" Type="http://schemas.openxmlformats.org/officeDocument/2006/relationships/image" Target="../media/image152.jpeg"/><Relationship Id="rId9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3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7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s://krmangalameduin-my.sharepoint.com/:x:/g/personal/dean_sbas_krmangalam_edu_in/Ef1sIheaXCdDv7Nz3oPhcqABajRjOshcF6jTsTG2XBTkMw?e=2Wjwb7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krmangalameduin-my.sharepoint.com/:x:/g/personal/rishiranjan_kumar_krmangalam_edu_in/EcyiB9ZbZPpMpC9hM4bNdT0BhkVcYzGtyzwvxBzDnoqBAA?e=4s5fW7" TargetMode="Externa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94.png"/><Relationship Id="rId4" Type="http://schemas.openxmlformats.org/officeDocument/2006/relationships/hyperlink" Target="https://krmangalameduin-my.sharepoint.com/:x:/g/personal/rishiranjan_kumar_krmangalam_edu_in/EWirsvOYCFJJq3qziQt_lVIBrgJc0LEjQh6fj0vgHNj0pQ?e=T274O5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96.jpeg"/><Relationship Id="rId7" Type="http://schemas.openxmlformats.org/officeDocument/2006/relationships/image" Target="../media/image198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jpeg"/><Relationship Id="rId5" Type="http://schemas.openxmlformats.org/officeDocument/2006/relationships/hyperlink" Target="https://krmangalameduin-my.sharepoint.com/:x:/g/personal/rishiranjan_kumar_krmangalam_edu_in/EWirsvOYCFJJq3qziQt_lVIBrgJc0LEjQh6fj0vgHNj0pQ?e=T274O5" TargetMode="External"/><Relationship Id="rId4" Type="http://schemas.openxmlformats.org/officeDocument/2006/relationships/hyperlink" Target="https://krmangalameduin-my.sharepoint.com/:x:/g/personal/rishiranjan_kumar_krmangalam_edu_in/EZiAujvuQZ9FppUAlyVum6IBe0SYnEGNYiBnur6jQUQBEA?e=9VJJm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4.png"/><Relationship Id="rId7" Type="http://schemas.openxmlformats.org/officeDocument/2006/relationships/hyperlink" Target="https://krmangalameduin-my.sharepoint.com/:x:/g/personal/rishiranjan_kumar_krmangalam_edu_in/EWirsvOYCFJJq3qziQt_lVIBrgJc0LEjQh6fj0vgHNj0pQ?e=T274O5" TargetMode="Externa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krmangalameduin-my.sharepoint.com/:x:/g/personal/rishiranjan_kumar_krmangalam_edu_in/EZ47A6nIDapAqAdNC-KKMIoBIw8cNeul17Lfk8LTGyFqgw?e=i61BQk" TargetMode="External"/><Relationship Id="rId5" Type="http://schemas.openxmlformats.org/officeDocument/2006/relationships/image" Target="../media/image206.png"/><Relationship Id="rId10" Type="http://schemas.openxmlformats.org/officeDocument/2006/relationships/image" Target="../media/image13.jpeg"/><Relationship Id="rId4" Type="http://schemas.openxmlformats.org/officeDocument/2006/relationships/image" Target="../media/image205.png"/><Relationship Id="rId9" Type="http://schemas.openxmlformats.org/officeDocument/2006/relationships/image" Target="../media/image2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10" Type="http://schemas.openxmlformats.org/officeDocument/2006/relationships/image" Target="../media/image13.jpeg"/><Relationship Id="rId4" Type="http://schemas.openxmlformats.org/officeDocument/2006/relationships/image" Target="../media/image211.png"/><Relationship Id="rId9" Type="http://schemas.openxmlformats.org/officeDocument/2006/relationships/image" Target="../media/image2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8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13.jpe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dean_sbas_krmangalam_edu_in/EVFbzi678hlJhE7tZOFDDj4BdbpJqDZAu7w1ONrGSchLYw?e=GCbcBY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42000"/>
              </a:schemeClr>
            </a:gs>
            <a:gs pos="50000">
              <a:schemeClr val="bg2"/>
            </a:gs>
            <a:gs pos="100000">
              <a:srgbClr val="003300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70C668-AD7B-0A16-624D-B592451F9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Stored Data 17">
            <a:extLst>
              <a:ext uri="{FF2B5EF4-FFF2-40B4-BE49-F238E27FC236}">
                <a16:creationId xmlns:a16="http://schemas.microsoft.com/office/drawing/2014/main" id="{D3DF8254-1AA3-DC7E-B94D-D1FE587E9B03}"/>
              </a:ext>
            </a:extLst>
          </p:cNvPr>
          <p:cNvSpPr/>
          <p:nvPr/>
        </p:nvSpPr>
        <p:spPr>
          <a:xfrm>
            <a:off x="-2385443" y="0"/>
            <a:ext cx="7346252" cy="6858000"/>
          </a:xfrm>
          <a:prstGeom prst="flowChartOnlineStorage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CE2AD-C836-D430-9611-AFDC23305AE3}"/>
              </a:ext>
            </a:extLst>
          </p:cNvPr>
          <p:cNvSpPr txBox="1"/>
          <p:nvPr/>
        </p:nvSpPr>
        <p:spPr>
          <a:xfrm>
            <a:off x="486193" y="1000566"/>
            <a:ext cx="4002990" cy="3080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School of Basic and Applied Sciences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(SBAS)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994E7-CF17-25F9-D973-A6EA41948C18}"/>
              </a:ext>
            </a:extLst>
          </p:cNvPr>
          <p:cNvSpPr txBox="1"/>
          <p:nvPr/>
        </p:nvSpPr>
        <p:spPr>
          <a:xfrm>
            <a:off x="638593" y="4247885"/>
            <a:ext cx="275942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ESTABLISHED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2013</a:t>
            </a:r>
          </a:p>
        </p:txBody>
      </p:sp>
      <p:pic>
        <p:nvPicPr>
          <p:cNvPr id="5" name="Picture 4" descr="temp.jpg">
            <a:extLst>
              <a:ext uri="{FF2B5EF4-FFF2-40B4-BE49-F238E27FC236}">
                <a16:creationId xmlns:a16="http://schemas.microsoft.com/office/drawing/2014/main" id="{1646367F-0A6D-C50A-892E-9E1A6997D8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53" t="2351" r="5947" b="76982"/>
          <a:stretch/>
        </p:blipFill>
        <p:spPr>
          <a:xfrm>
            <a:off x="5206959" y="106801"/>
            <a:ext cx="6508866" cy="1000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5C4B6-A7B5-D14F-67EF-FEA4DA314ACF}"/>
              </a:ext>
            </a:extLst>
          </p:cNvPr>
          <p:cNvSpPr txBox="1"/>
          <p:nvPr/>
        </p:nvSpPr>
        <p:spPr>
          <a:xfrm>
            <a:off x="6723142" y="1611803"/>
            <a:ext cx="364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Welcomes</a:t>
            </a:r>
          </a:p>
        </p:txBody>
      </p:sp>
      <p:pic>
        <p:nvPicPr>
          <p:cNvPr id="7" name="Picture 2" descr="National Assessment and Accreditation Council - Wikipedia">
            <a:extLst>
              <a:ext uri="{FF2B5EF4-FFF2-40B4-BE49-F238E27FC236}">
                <a16:creationId xmlns:a16="http://schemas.microsoft.com/office/drawing/2014/main" id="{4A687D80-661E-C650-49D6-00A2E3A4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14" y="2486019"/>
            <a:ext cx="1947199" cy="18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02BED-F5E9-28E1-223E-274696A7C09C}"/>
              </a:ext>
            </a:extLst>
          </p:cNvPr>
          <p:cNvSpPr txBox="1"/>
          <p:nvPr/>
        </p:nvSpPr>
        <p:spPr>
          <a:xfrm>
            <a:off x="6094241" y="4784358"/>
            <a:ext cx="5067678" cy="584775"/>
          </a:xfrm>
          <a:prstGeom prst="rect">
            <a:avLst/>
          </a:prstGeom>
          <a:solidFill>
            <a:srgbClr val="D9261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NAAC Peer Review Team</a:t>
            </a:r>
            <a:endParaRPr lang="en-IN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94151-17A7-4E7F-33C4-52FCE90CDEEE}"/>
              </a:ext>
            </a:extLst>
          </p:cNvPr>
          <p:cNvSpPr txBox="1"/>
          <p:nvPr/>
        </p:nvSpPr>
        <p:spPr>
          <a:xfrm>
            <a:off x="7751780" y="5701668"/>
            <a:ext cx="417943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June 16-18, 2025 </a:t>
            </a:r>
          </a:p>
        </p:txBody>
      </p:sp>
    </p:spTree>
    <p:extLst>
      <p:ext uri="{BB962C8B-B14F-4D97-AF65-F5344CB8AC3E}">
        <p14:creationId xmlns:p14="http://schemas.microsoft.com/office/powerpoint/2010/main" val="57152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88C3F-5676-E58B-E7AC-733FA1564262}"/>
              </a:ext>
            </a:extLst>
          </p:cNvPr>
          <p:cNvSpPr txBox="1"/>
          <p:nvPr/>
        </p:nvSpPr>
        <p:spPr>
          <a:xfrm>
            <a:off x="16181" y="136097"/>
            <a:ext cx="79101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TEACHING-LEARNING PROCESS</a:t>
            </a:r>
            <a:endParaRPr lang="en-US" sz="1400" b="1">
              <a:latin typeface="Times New Roman"/>
              <a:cs typeface="Times New Roman"/>
            </a:endParaRPr>
          </a:p>
        </p:txBody>
      </p:sp>
      <p:sp>
        <p:nvSpPr>
          <p:cNvPr id="3" name="Arrow: Pentagon 1">
            <a:extLst>
              <a:ext uri="{FF2B5EF4-FFF2-40B4-BE49-F238E27FC236}">
                <a16:creationId xmlns:a16="http://schemas.microsoft.com/office/drawing/2014/main" id="{8E48309D-241F-EFC8-C92F-92F8CD848B41}"/>
              </a:ext>
            </a:extLst>
          </p:cNvPr>
          <p:cNvSpPr/>
          <p:nvPr/>
        </p:nvSpPr>
        <p:spPr>
          <a:xfrm>
            <a:off x="106680" y="3194775"/>
            <a:ext cx="2412000" cy="720000"/>
          </a:xfrm>
          <a:custGeom>
            <a:avLst/>
            <a:gdLst>
              <a:gd name="connsiteX0" fmla="*/ 0 w 2686050"/>
              <a:gd name="connsiteY0" fmla="*/ 0 h 845820"/>
              <a:gd name="connsiteX1" fmla="*/ 2263140 w 2686050"/>
              <a:gd name="connsiteY1" fmla="*/ 0 h 845820"/>
              <a:gd name="connsiteX2" fmla="*/ 2686050 w 2686050"/>
              <a:gd name="connsiteY2" fmla="*/ 422910 h 845820"/>
              <a:gd name="connsiteX3" fmla="*/ 2263140 w 2686050"/>
              <a:gd name="connsiteY3" fmla="*/ 845820 h 845820"/>
              <a:gd name="connsiteX4" fmla="*/ 0 w 2686050"/>
              <a:gd name="connsiteY4" fmla="*/ 845820 h 845820"/>
              <a:gd name="connsiteX5" fmla="*/ 0 w 2686050"/>
              <a:gd name="connsiteY5" fmla="*/ 0 h 845820"/>
              <a:gd name="connsiteX0" fmla="*/ 377190 w 3063240"/>
              <a:gd name="connsiteY0" fmla="*/ 0 h 845820"/>
              <a:gd name="connsiteX1" fmla="*/ 2640330 w 3063240"/>
              <a:gd name="connsiteY1" fmla="*/ 0 h 845820"/>
              <a:gd name="connsiteX2" fmla="*/ 3063240 w 3063240"/>
              <a:gd name="connsiteY2" fmla="*/ 422910 h 845820"/>
              <a:gd name="connsiteX3" fmla="*/ 2640330 w 3063240"/>
              <a:gd name="connsiteY3" fmla="*/ 845820 h 845820"/>
              <a:gd name="connsiteX4" fmla="*/ 0 w 3063240"/>
              <a:gd name="connsiteY4" fmla="*/ 845820 h 845820"/>
              <a:gd name="connsiteX5" fmla="*/ 377190 w 3063240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240" h="845820">
                <a:moveTo>
                  <a:pt x="377190" y="0"/>
                </a:moveTo>
                <a:lnTo>
                  <a:pt x="2640330" y="0"/>
                </a:lnTo>
                <a:lnTo>
                  <a:pt x="3063240" y="422910"/>
                </a:lnTo>
                <a:lnTo>
                  <a:pt x="2640330" y="845820"/>
                </a:lnTo>
                <a:lnTo>
                  <a:pt x="0" y="845820"/>
                </a:lnTo>
                <a:lnTo>
                  <a:pt x="377190" y="0"/>
                </a:lnTo>
                <a:close/>
              </a:path>
            </a:pathLst>
          </a:custGeom>
          <a:solidFill>
            <a:srgbClr val="FF999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Arrow: Pentagon 1">
            <a:extLst>
              <a:ext uri="{FF2B5EF4-FFF2-40B4-BE49-F238E27FC236}">
                <a16:creationId xmlns:a16="http://schemas.microsoft.com/office/drawing/2014/main" id="{EBBB2B27-DADD-8A0C-BF1B-371D0CB4C0B2}"/>
              </a:ext>
            </a:extLst>
          </p:cNvPr>
          <p:cNvSpPr/>
          <p:nvPr/>
        </p:nvSpPr>
        <p:spPr>
          <a:xfrm>
            <a:off x="2484737" y="3194775"/>
            <a:ext cx="2412000" cy="720000"/>
          </a:xfrm>
          <a:custGeom>
            <a:avLst/>
            <a:gdLst>
              <a:gd name="connsiteX0" fmla="*/ 0 w 2686050"/>
              <a:gd name="connsiteY0" fmla="*/ 0 h 845820"/>
              <a:gd name="connsiteX1" fmla="*/ 2263140 w 2686050"/>
              <a:gd name="connsiteY1" fmla="*/ 0 h 845820"/>
              <a:gd name="connsiteX2" fmla="*/ 2686050 w 2686050"/>
              <a:gd name="connsiteY2" fmla="*/ 422910 h 845820"/>
              <a:gd name="connsiteX3" fmla="*/ 2263140 w 2686050"/>
              <a:gd name="connsiteY3" fmla="*/ 845820 h 845820"/>
              <a:gd name="connsiteX4" fmla="*/ 0 w 2686050"/>
              <a:gd name="connsiteY4" fmla="*/ 845820 h 845820"/>
              <a:gd name="connsiteX5" fmla="*/ 0 w 2686050"/>
              <a:gd name="connsiteY5" fmla="*/ 0 h 845820"/>
              <a:gd name="connsiteX0" fmla="*/ 377190 w 3063240"/>
              <a:gd name="connsiteY0" fmla="*/ 0 h 845820"/>
              <a:gd name="connsiteX1" fmla="*/ 2640330 w 3063240"/>
              <a:gd name="connsiteY1" fmla="*/ 0 h 845820"/>
              <a:gd name="connsiteX2" fmla="*/ 3063240 w 3063240"/>
              <a:gd name="connsiteY2" fmla="*/ 422910 h 845820"/>
              <a:gd name="connsiteX3" fmla="*/ 2640330 w 3063240"/>
              <a:gd name="connsiteY3" fmla="*/ 845820 h 845820"/>
              <a:gd name="connsiteX4" fmla="*/ 0 w 3063240"/>
              <a:gd name="connsiteY4" fmla="*/ 845820 h 845820"/>
              <a:gd name="connsiteX5" fmla="*/ 377190 w 3063240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240" h="845820">
                <a:moveTo>
                  <a:pt x="377190" y="0"/>
                </a:moveTo>
                <a:lnTo>
                  <a:pt x="2640330" y="0"/>
                </a:lnTo>
                <a:lnTo>
                  <a:pt x="3063240" y="422910"/>
                </a:lnTo>
                <a:lnTo>
                  <a:pt x="2640330" y="845820"/>
                </a:lnTo>
                <a:lnTo>
                  <a:pt x="0" y="845820"/>
                </a:lnTo>
                <a:lnTo>
                  <a:pt x="377190" y="0"/>
                </a:lnTo>
                <a:close/>
              </a:path>
            </a:pathLst>
          </a:custGeom>
          <a:solidFill>
            <a:srgbClr val="FF565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Arrow: Pentagon 1">
            <a:extLst>
              <a:ext uri="{FF2B5EF4-FFF2-40B4-BE49-F238E27FC236}">
                <a16:creationId xmlns:a16="http://schemas.microsoft.com/office/drawing/2014/main" id="{5495DE68-78AA-8DB1-B326-7F324F8F46B4}"/>
              </a:ext>
            </a:extLst>
          </p:cNvPr>
          <p:cNvSpPr/>
          <p:nvPr/>
        </p:nvSpPr>
        <p:spPr>
          <a:xfrm>
            <a:off x="4862794" y="3194775"/>
            <a:ext cx="2412000" cy="720000"/>
          </a:xfrm>
          <a:custGeom>
            <a:avLst/>
            <a:gdLst>
              <a:gd name="connsiteX0" fmla="*/ 0 w 2686050"/>
              <a:gd name="connsiteY0" fmla="*/ 0 h 845820"/>
              <a:gd name="connsiteX1" fmla="*/ 2263140 w 2686050"/>
              <a:gd name="connsiteY1" fmla="*/ 0 h 845820"/>
              <a:gd name="connsiteX2" fmla="*/ 2686050 w 2686050"/>
              <a:gd name="connsiteY2" fmla="*/ 422910 h 845820"/>
              <a:gd name="connsiteX3" fmla="*/ 2263140 w 2686050"/>
              <a:gd name="connsiteY3" fmla="*/ 845820 h 845820"/>
              <a:gd name="connsiteX4" fmla="*/ 0 w 2686050"/>
              <a:gd name="connsiteY4" fmla="*/ 845820 h 845820"/>
              <a:gd name="connsiteX5" fmla="*/ 0 w 2686050"/>
              <a:gd name="connsiteY5" fmla="*/ 0 h 845820"/>
              <a:gd name="connsiteX0" fmla="*/ 377190 w 3063240"/>
              <a:gd name="connsiteY0" fmla="*/ 0 h 845820"/>
              <a:gd name="connsiteX1" fmla="*/ 2640330 w 3063240"/>
              <a:gd name="connsiteY1" fmla="*/ 0 h 845820"/>
              <a:gd name="connsiteX2" fmla="*/ 3063240 w 3063240"/>
              <a:gd name="connsiteY2" fmla="*/ 422910 h 845820"/>
              <a:gd name="connsiteX3" fmla="*/ 2640330 w 3063240"/>
              <a:gd name="connsiteY3" fmla="*/ 845820 h 845820"/>
              <a:gd name="connsiteX4" fmla="*/ 0 w 3063240"/>
              <a:gd name="connsiteY4" fmla="*/ 845820 h 845820"/>
              <a:gd name="connsiteX5" fmla="*/ 377190 w 3063240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240" h="845820">
                <a:moveTo>
                  <a:pt x="377190" y="0"/>
                </a:moveTo>
                <a:lnTo>
                  <a:pt x="2640330" y="0"/>
                </a:lnTo>
                <a:lnTo>
                  <a:pt x="3063240" y="422910"/>
                </a:lnTo>
                <a:lnTo>
                  <a:pt x="2640330" y="845820"/>
                </a:lnTo>
                <a:lnTo>
                  <a:pt x="0" y="845820"/>
                </a:lnTo>
                <a:lnTo>
                  <a:pt x="377190" y="0"/>
                </a:lnTo>
                <a:close/>
              </a:path>
            </a:pathLst>
          </a:custGeom>
          <a:solidFill>
            <a:srgbClr val="E9BE8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Arrow: Pentagon 1">
            <a:extLst>
              <a:ext uri="{FF2B5EF4-FFF2-40B4-BE49-F238E27FC236}">
                <a16:creationId xmlns:a16="http://schemas.microsoft.com/office/drawing/2014/main" id="{63A20C34-0C37-42BC-5F9D-5AAE57A7B377}"/>
              </a:ext>
            </a:extLst>
          </p:cNvPr>
          <p:cNvSpPr/>
          <p:nvPr/>
        </p:nvSpPr>
        <p:spPr>
          <a:xfrm>
            <a:off x="7240851" y="3194775"/>
            <a:ext cx="2412000" cy="720000"/>
          </a:xfrm>
          <a:custGeom>
            <a:avLst/>
            <a:gdLst>
              <a:gd name="connsiteX0" fmla="*/ 0 w 2686050"/>
              <a:gd name="connsiteY0" fmla="*/ 0 h 845820"/>
              <a:gd name="connsiteX1" fmla="*/ 2263140 w 2686050"/>
              <a:gd name="connsiteY1" fmla="*/ 0 h 845820"/>
              <a:gd name="connsiteX2" fmla="*/ 2686050 w 2686050"/>
              <a:gd name="connsiteY2" fmla="*/ 422910 h 845820"/>
              <a:gd name="connsiteX3" fmla="*/ 2263140 w 2686050"/>
              <a:gd name="connsiteY3" fmla="*/ 845820 h 845820"/>
              <a:gd name="connsiteX4" fmla="*/ 0 w 2686050"/>
              <a:gd name="connsiteY4" fmla="*/ 845820 h 845820"/>
              <a:gd name="connsiteX5" fmla="*/ 0 w 2686050"/>
              <a:gd name="connsiteY5" fmla="*/ 0 h 845820"/>
              <a:gd name="connsiteX0" fmla="*/ 377190 w 3063240"/>
              <a:gd name="connsiteY0" fmla="*/ 0 h 845820"/>
              <a:gd name="connsiteX1" fmla="*/ 2640330 w 3063240"/>
              <a:gd name="connsiteY1" fmla="*/ 0 h 845820"/>
              <a:gd name="connsiteX2" fmla="*/ 3063240 w 3063240"/>
              <a:gd name="connsiteY2" fmla="*/ 422910 h 845820"/>
              <a:gd name="connsiteX3" fmla="*/ 2640330 w 3063240"/>
              <a:gd name="connsiteY3" fmla="*/ 845820 h 845820"/>
              <a:gd name="connsiteX4" fmla="*/ 0 w 3063240"/>
              <a:gd name="connsiteY4" fmla="*/ 845820 h 845820"/>
              <a:gd name="connsiteX5" fmla="*/ 377190 w 3063240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240" h="845820">
                <a:moveTo>
                  <a:pt x="377190" y="0"/>
                </a:moveTo>
                <a:lnTo>
                  <a:pt x="2640330" y="0"/>
                </a:lnTo>
                <a:lnTo>
                  <a:pt x="3063240" y="422910"/>
                </a:lnTo>
                <a:lnTo>
                  <a:pt x="2640330" y="845820"/>
                </a:lnTo>
                <a:lnTo>
                  <a:pt x="0" y="845820"/>
                </a:lnTo>
                <a:lnTo>
                  <a:pt x="377190" y="0"/>
                </a:lnTo>
                <a:close/>
              </a:path>
            </a:pathLst>
          </a:custGeom>
          <a:solidFill>
            <a:srgbClr val="376C8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9183C1B2-965C-9CC5-FEB3-C8A5C5FE7890}"/>
              </a:ext>
            </a:extLst>
          </p:cNvPr>
          <p:cNvSpPr/>
          <p:nvPr/>
        </p:nvSpPr>
        <p:spPr>
          <a:xfrm>
            <a:off x="9652851" y="3194775"/>
            <a:ext cx="2412000" cy="720000"/>
          </a:xfrm>
          <a:custGeom>
            <a:avLst/>
            <a:gdLst>
              <a:gd name="connsiteX0" fmla="*/ 0 w 2686050"/>
              <a:gd name="connsiteY0" fmla="*/ 0 h 845820"/>
              <a:gd name="connsiteX1" fmla="*/ 2263140 w 2686050"/>
              <a:gd name="connsiteY1" fmla="*/ 0 h 845820"/>
              <a:gd name="connsiteX2" fmla="*/ 2686050 w 2686050"/>
              <a:gd name="connsiteY2" fmla="*/ 422910 h 845820"/>
              <a:gd name="connsiteX3" fmla="*/ 2263140 w 2686050"/>
              <a:gd name="connsiteY3" fmla="*/ 845820 h 845820"/>
              <a:gd name="connsiteX4" fmla="*/ 0 w 2686050"/>
              <a:gd name="connsiteY4" fmla="*/ 845820 h 845820"/>
              <a:gd name="connsiteX5" fmla="*/ 0 w 2686050"/>
              <a:gd name="connsiteY5" fmla="*/ 0 h 845820"/>
              <a:gd name="connsiteX0" fmla="*/ 377190 w 3063240"/>
              <a:gd name="connsiteY0" fmla="*/ 0 h 845820"/>
              <a:gd name="connsiteX1" fmla="*/ 2640330 w 3063240"/>
              <a:gd name="connsiteY1" fmla="*/ 0 h 845820"/>
              <a:gd name="connsiteX2" fmla="*/ 3063240 w 3063240"/>
              <a:gd name="connsiteY2" fmla="*/ 422910 h 845820"/>
              <a:gd name="connsiteX3" fmla="*/ 2640330 w 3063240"/>
              <a:gd name="connsiteY3" fmla="*/ 845820 h 845820"/>
              <a:gd name="connsiteX4" fmla="*/ 0 w 3063240"/>
              <a:gd name="connsiteY4" fmla="*/ 845820 h 845820"/>
              <a:gd name="connsiteX5" fmla="*/ 377190 w 3063240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240" h="845820">
                <a:moveTo>
                  <a:pt x="377190" y="0"/>
                </a:moveTo>
                <a:lnTo>
                  <a:pt x="2640330" y="0"/>
                </a:lnTo>
                <a:lnTo>
                  <a:pt x="3063240" y="422910"/>
                </a:lnTo>
                <a:lnTo>
                  <a:pt x="2640330" y="845820"/>
                </a:lnTo>
                <a:lnTo>
                  <a:pt x="0" y="845820"/>
                </a:lnTo>
                <a:lnTo>
                  <a:pt x="377190" y="0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3347F-6255-11AE-8182-D2B32A145CD3}"/>
              </a:ext>
            </a:extLst>
          </p:cNvPr>
          <p:cNvSpPr txBox="1"/>
          <p:nvPr/>
        </p:nvSpPr>
        <p:spPr>
          <a:xfrm>
            <a:off x="345721" y="3323942"/>
            <a:ext cx="1899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ENGAGE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45A7C-C68A-A2A5-2588-4F6997AABDAC}"/>
              </a:ext>
            </a:extLst>
          </p:cNvPr>
          <p:cNvSpPr txBox="1"/>
          <p:nvPr/>
        </p:nvSpPr>
        <p:spPr>
          <a:xfrm>
            <a:off x="2717859" y="3323941"/>
            <a:ext cx="1899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EXPLORE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53DB8-8CB6-5DF6-A228-81E3C17A1584}"/>
              </a:ext>
            </a:extLst>
          </p:cNvPr>
          <p:cNvSpPr txBox="1"/>
          <p:nvPr/>
        </p:nvSpPr>
        <p:spPr>
          <a:xfrm>
            <a:off x="5118806" y="3323941"/>
            <a:ext cx="1899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EXPLAIN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81F04-DA86-B024-B594-3C7D2D8E0180}"/>
              </a:ext>
            </a:extLst>
          </p:cNvPr>
          <p:cNvSpPr txBox="1"/>
          <p:nvPr/>
        </p:nvSpPr>
        <p:spPr>
          <a:xfrm>
            <a:off x="7414494" y="3323941"/>
            <a:ext cx="2120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ELOBORATE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F61AB-3555-54BD-E209-355C39E2ADFF}"/>
              </a:ext>
            </a:extLst>
          </p:cNvPr>
          <p:cNvSpPr txBox="1"/>
          <p:nvPr/>
        </p:nvSpPr>
        <p:spPr>
          <a:xfrm>
            <a:off x="9908863" y="3323941"/>
            <a:ext cx="1899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EVALUATE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E6A8C-AE12-B2F3-99EC-4AE9ADCAC6C0}"/>
              </a:ext>
            </a:extLst>
          </p:cNvPr>
          <p:cNvSpPr txBox="1"/>
          <p:nvPr/>
        </p:nvSpPr>
        <p:spPr>
          <a:xfrm>
            <a:off x="9270335" y="4749893"/>
            <a:ext cx="1571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Quiz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2B5154-B5C2-8D32-F82E-86C79A72DF30}"/>
              </a:ext>
            </a:extLst>
          </p:cNvPr>
          <p:cNvSpPr txBox="1"/>
          <p:nvPr/>
        </p:nvSpPr>
        <p:spPr>
          <a:xfrm>
            <a:off x="9264277" y="1927808"/>
            <a:ext cx="1571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C79EEE-12CC-B371-AEF8-3D78A4BA6A71}"/>
              </a:ext>
            </a:extLst>
          </p:cNvPr>
          <p:cNvSpPr txBox="1"/>
          <p:nvPr/>
        </p:nvSpPr>
        <p:spPr>
          <a:xfrm>
            <a:off x="10429532" y="4778420"/>
            <a:ext cx="189997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/>
                <a:ea typeface="+mn-lt"/>
                <a:cs typeface="Arial"/>
              </a:rPr>
              <a:t>Mid and End Term Examination</a:t>
            </a:r>
            <a:endParaRPr lang="en-US" sz="2000">
              <a:solidFill>
                <a:srgbClr val="040C28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01A91-9F5E-C768-C2F8-07E297C31A96}"/>
              </a:ext>
            </a:extLst>
          </p:cNvPr>
          <p:cNvSpPr txBox="1"/>
          <p:nvPr/>
        </p:nvSpPr>
        <p:spPr>
          <a:xfrm>
            <a:off x="10620064" y="1956335"/>
            <a:ext cx="1571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Feedback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54FD1-98AE-709B-3753-70A7819919DA}"/>
              </a:ext>
            </a:extLst>
          </p:cNvPr>
          <p:cNvSpPr txBox="1"/>
          <p:nvPr/>
        </p:nvSpPr>
        <p:spPr>
          <a:xfrm>
            <a:off x="4977074" y="1637926"/>
            <a:ext cx="1899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Cognitive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45920-0BE8-EE16-A80F-9A3E6FAF462A}"/>
              </a:ext>
            </a:extLst>
          </p:cNvPr>
          <p:cNvSpPr txBox="1"/>
          <p:nvPr/>
        </p:nvSpPr>
        <p:spPr>
          <a:xfrm>
            <a:off x="-256199" y="1637926"/>
            <a:ext cx="1899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Participative Learning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B9F7BD-D8C6-152F-479E-63786C055C52}"/>
              </a:ext>
            </a:extLst>
          </p:cNvPr>
          <p:cNvCxnSpPr>
            <a:cxnSpLocks/>
          </p:cNvCxnSpPr>
          <p:nvPr/>
        </p:nvCxnSpPr>
        <p:spPr>
          <a:xfrm>
            <a:off x="2139104" y="2322855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BAC5516-3B15-E46D-9472-7029743FA78E}"/>
              </a:ext>
            </a:extLst>
          </p:cNvPr>
          <p:cNvSpPr txBox="1"/>
          <p:nvPr/>
        </p:nvSpPr>
        <p:spPr>
          <a:xfrm>
            <a:off x="1177686" y="1649746"/>
            <a:ext cx="1899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Experiential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E7CD5E-8557-0BC5-CCD6-A09E3663F040}"/>
              </a:ext>
            </a:extLst>
          </p:cNvPr>
          <p:cNvSpPr txBox="1"/>
          <p:nvPr/>
        </p:nvSpPr>
        <p:spPr>
          <a:xfrm>
            <a:off x="2740749" y="4778420"/>
            <a:ext cx="1899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Self-directing Learning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BB68B2-0CFC-7A38-BA89-2045373F99B2}"/>
              </a:ext>
            </a:extLst>
          </p:cNvPr>
          <p:cNvSpPr txBox="1"/>
          <p:nvPr/>
        </p:nvSpPr>
        <p:spPr>
          <a:xfrm>
            <a:off x="7800632" y="4778420"/>
            <a:ext cx="189997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/>
                <a:ea typeface="+mn-lt"/>
                <a:cs typeface="Arial"/>
              </a:rPr>
              <a:t>Problem solving </a:t>
            </a:r>
            <a:endParaRPr lang="en-US" sz="2000">
              <a:solidFill>
                <a:srgbClr val="040C28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700ECA-1FA1-6910-80DE-43EFDECC348A}"/>
              </a:ext>
            </a:extLst>
          </p:cNvPr>
          <p:cNvSpPr txBox="1"/>
          <p:nvPr/>
        </p:nvSpPr>
        <p:spPr>
          <a:xfrm>
            <a:off x="6658968" y="4733591"/>
            <a:ext cx="1571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Case studies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887657-3378-F3A8-4E5A-0E0C694A150E}"/>
              </a:ext>
            </a:extLst>
          </p:cNvPr>
          <p:cNvCxnSpPr>
            <a:cxnSpLocks/>
          </p:cNvCxnSpPr>
          <p:nvPr/>
        </p:nvCxnSpPr>
        <p:spPr>
          <a:xfrm>
            <a:off x="721784" y="2322855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30132D-EF73-2DC7-C5FE-A6E4D61C228D}"/>
              </a:ext>
            </a:extLst>
          </p:cNvPr>
          <p:cNvCxnSpPr>
            <a:cxnSpLocks/>
          </p:cNvCxnSpPr>
          <p:nvPr/>
        </p:nvCxnSpPr>
        <p:spPr>
          <a:xfrm flipV="1">
            <a:off x="3667846" y="3916067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097CED-CDA1-6D44-C7C1-C521870E412F}"/>
              </a:ext>
            </a:extLst>
          </p:cNvPr>
          <p:cNvCxnSpPr>
            <a:cxnSpLocks/>
          </p:cNvCxnSpPr>
          <p:nvPr/>
        </p:nvCxnSpPr>
        <p:spPr>
          <a:xfrm>
            <a:off x="5927062" y="2300836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4EB5D7-D5F0-A469-2783-0FD5228FBD45}"/>
              </a:ext>
            </a:extLst>
          </p:cNvPr>
          <p:cNvCxnSpPr>
            <a:cxnSpLocks/>
          </p:cNvCxnSpPr>
          <p:nvPr/>
        </p:nvCxnSpPr>
        <p:spPr>
          <a:xfrm flipV="1">
            <a:off x="10053640" y="3955159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739C8E-7330-65C8-E79C-0443275D07AB}"/>
              </a:ext>
            </a:extLst>
          </p:cNvPr>
          <p:cNvCxnSpPr>
            <a:cxnSpLocks/>
          </p:cNvCxnSpPr>
          <p:nvPr/>
        </p:nvCxnSpPr>
        <p:spPr>
          <a:xfrm flipV="1">
            <a:off x="11379520" y="3956806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F9F4FA-A47E-57C3-7B99-618217BA645C}"/>
              </a:ext>
            </a:extLst>
          </p:cNvPr>
          <p:cNvCxnSpPr>
            <a:cxnSpLocks/>
          </p:cNvCxnSpPr>
          <p:nvPr/>
        </p:nvCxnSpPr>
        <p:spPr>
          <a:xfrm>
            <a:off x="10059962" y="2322855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576E23-7FBB-D53D-DC7A-EED09812953E}"/>
              </a:ext>
            </a:extLst>
          </p:cNvPr>
          <p:cNvCxnSpPr>
            <a:cxnSpLocks/>
          </p:cNvCxnSpPr>
          <p:nvPr/>
        </p:nvCxnSpPr>
        <p:spPr>
          <a:xfrm>
            <a:off x="11379519" y="2300836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9E0A34-372C-06A4-AD97-C0FB09CF87BA}"/>
              </a:ext>
            </a:extLst>
          </p:cNvPr>
          <p:cNvCxnSpPr>
            <a:cxnSpLocks/>
          </p:cNvCxnSpPr>
          <p:nvPr/>
        </p:nvCxnSpPr>
        <p:spPr>
          <a:xfrm flipV="1">
            <a:off x="7424739" y="3942681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526121-7225-22CF-E9D2-667EF8DC53E9}"/>
              </a:ext>
            </a:extLst>
          </p:cNvPr>
          <p:cNvCxnSpPr>
            <a:cxnSpLocks/>
          </p:cNvCxnSpPr>
          <p:nvPr/>
        </p:nvCxnSpPr>
        <p:spPr>
          <a:xfrm flipV="1">
            <a:off x="8750619" y="3944328"/>
            <a:ext cx="0" cy="864000"/>
          </a:xfrm>
          <a:prstGeom prst="line">
            <a:avLst/>
          </a:prstGeom>
          <a:ln w="3810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506EB9F-0859-F854-600A-694DB7BFF636}"/>
              </a:ext>
            </a:extLst>
          </p:cNvPr>
          <p:cNvSpPr txBox="1"/>
          <p:nvPr/>
        </p:nvSpPr>
        <p:spPr>
          <a:xfrm>
            <a:off x="1016730" y="5855524"/>
            <a:ext cx="95817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Systematic, sequential, planned course of action</a:t>
            </a:r>
            <a:endParaRPr lang="en-US" sz="24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3C6B455-8354-9C49-9387-71552D839067}"/>
              </a:ext>
            </a:extLst>
          </p:cNvPr>
          <p:cNvCxnSpPr/>
          <p:nvPr/>
        </p:nvCxnSpPr>
        <p:spPr>
          <a:xfrm>
            <a:off x="652824" y="5788264"/>
            <a:ext cx="9625654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9E9A525-EBA5-A495-B0C1-110B56E574B7}"/>
              </a:ext>
            </a:extLst>
          </p:cNvPr>
          <p:cNvSpPr txBox="1"/>
          <p:nvPr/>
        </p:nvSpPr>
        <p:spPr>
          <a:xfrm>
            <a:off x="6890" y="916325"/>
            <a:ext cx="1013220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/>
                <a:cs typeface="Arial"/>
              </a:rPr>
              <a:t>Outcome Based Education, Student centric process for holistic development of students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719A7B-6A8C-E588-1DCC-90D68FDB536D}"/>
              </a:ext>
            </a:extLst>
          </p:cNvPr>
          <p:cNvSpPr txBox="1"/>
          <p:nvPr/>
        </p:nvSpPr>
        <p:spPr>
          <a:xfrm>
            <a:off x="1016730" y="6236345"/>
            <a:ext cx="958178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Integration using ICT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9B5CC2-44CA-73F3-FD8D-9E8965CDF649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8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B6B9E8-FF59-2139-C3C1-B164B3A0E9E9}"/>
              </a:ext>
            </a:extLst>
          </p:cNvPr>
          <p:cNvSpPr txBox="1"/>
          <p:nvPr/>
        </p:nvSpPr>
        <p:spPr>
          <a:xfrm>
            <a:off x="10087820" y="71023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</a:p>
        </p:txBody>
      </p:sp>
      <p:pic>
        <p:nvPicPr>
          <p:cNvPr id="39" name="Picture 4" descr="Krmu Logo - CareerGuide">
            <a:extLst>
              <a:ext uri="{FF2B5EF4-FFF2-40B4-BE49-F238E27FC236}">
                <a16:creationId xmlns:a16="http://schemas.microsoft.com/office/drawing/2014/main" id="{31012A02-D174-D680-A0B1-8C61F5A0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3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56A76-6B34-DDC3-DA95-2661F9C8C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EA04E-FF32-8BA6-4BE0-283293CA2B57}"/>
              </a:ext>
            </a:extLst>
          </p:cNvPr>
          <p:cNvSpPr txBox="1"/>
          <p:nvPr/>
        </p:nvSpPr>
        <p:spPr>
          <a:xfrm>
            <a:off x="0" y="1411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EXPERIENTIAL LEARNING</a:t>
            </a:r>
            <a:endParaRPr kumimoji="0" lang="en-I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40ECA-4096-1748-E0A4-474064D5DA17}"/>
              </a:ext>
            </a:extLst>
          </p:cNvPr>
          <p:cNvSpPr txBox="1"/>
          <p:nvPr/>
        </p:nvSpPr>
        <p:spPr>
          <a:xfrm>
            <a:off x="5616080" y="3167461"/>
            <a:ext cx="3017520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Wacky Science Activities Dec 7,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DADD83-4902-979B-38E8-83303EEF696C}"/>
              </a:ext>
            </a:extLst>
          </p:cNvPr>
          <p:cNvSpPr/>
          <p:nvPr/>
        </p:nvSpPr>
        <p:spPr>
          <a:xfrm rot="10800000" flipV="1">
            <a:off x="2379730" y="6052168"/>
            <a:ext cx="3037278" cy="584775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Visit to Science Centre on April 13,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E3ADC-DD8E-C312-EFFE-5AFFA672F454}"/>
              </a:ext>
            </a:extLst>
          </p:cNvPr>
          <p:cNvSpPr txBox="1"/>
          <p:nvPr/>
        </p:nvSpPr>
        <p:spPr>
          <a:xfrm>
            <a:off x="8897223" y="3161238"/>
            <a:ext cx="3029127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on Robotics  on Sept 26,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C2762C-50DF-FD0C-C5F5-E5273A9F41A3}"/>
              </a:ext>
            </a:extLst>
          </p:cNvPr>
          <p:cNvSpPr txBox="1"/>
          <p:nvPr/>
        </p:nvSpPr>
        <p:spPr>
          <a:xfrm>
            <a:off x="5616080" y="6085369"/>
            <a:ext cx="3027290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Chem-Soft  workshop on Feb 28, 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42907B-590F-7BFC-C687-020CF4F554FC}"/>
              </a:ext>
            </a:extLst>
          </p:cNvPr>
          <p:cNvSpPr/>
          <p:nvPr/>
        </p:nvSpPr>
        <p:spPr>
          <a:xfrm rot="10800000" flipV="1">
            <a:off x="2340742" y="3144604"/>
            <a:ext cx="3017520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Lecture by Prof.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Ajoy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Ghatak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November 14,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69E65-9440-A06F-0DCF-F703ED70A11E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9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2AF2D-B1F5-2766-6739-2CD974C99565}"/>
              </a:ext>
            </a:extLst>
          </p:cNvPr>
          <p:cNvSpPr txBox="1"/>
          <p:nvPr/>
        </p:nvSpPr>
        <p:spPr>
          <a:xfrm>
            <a:off x="10087820" y="71023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46DFB-3C40-4FBC-FA10-1AD8F29722E0}"/>
              </a:ext>
            </a:extLst>
          </p:cNvPr>
          <p:cNvSpPr txBox="1"/>
          <p:nvPr/>
        </p:nvSpPr>
        <p:spPr>
          <a:xfrm>
            <a:off x="8897223" y="6086958"/>
            <a:ext cx="3027290" cy="523220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learning with PBL. June 30, 2021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Krmu Logo - CareerGuide">
            <a:extLst>
              <a:ext uri="{FF2B5EF4-FFF2-40B4-BE49-F238E27FC236}">
                <a16:creationId xmlns:a16="http://schemas.microsoft.com/office/drawing/2014/main" id="{F9D26526-79CE-9E4F-1CD9-7953153D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D8A95F-F356-36FA-E7B9-7F60AD9C87B3}"/>
              </a:ext>
            </a:extLst>
          </p:cNvPr>
          <p:cNvSpPr/>
          <p:nvPr/>
        </p:nvSpPr>
        <p:spPr>
          <a:xfrm>
            <a:off x="2346545" y="826144"/>
            <a:ext cx="3017520" cy="2286000"/>
          </a:xfrm>
          <a:prstGeom prst="roundRect">
            <a:avLst>
              <a:gd name="adj" fmla="val 5785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65380C-C5A1-200D-E329-77823967FBA0}"/>
              </a:ext>
            </a:extLst>
          </p:cNvPr>
          <p:cNvSpPr/>
          <p:nvPr/>
        </p:nvSpPr>
        <p:spPr>
          <a:xfrm>
            <a:off x="5621884" y="837138"/>
            <a:ext cx="3017520" cy="2286000"/>
          </a:xfrm>
          <a:prstGeom prst="roundRect">
            <a:avLst>
              <a:gd name="adj" fmla="val 6770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5C916D-AC95-3851-201D-53A291A430A3}"/>
              </a:ext>
            </a:extLst>
          </p:cNvPr>
          <p:cNvSpPr/>
          <p:nvPr/>
        </p:nvSpPr>
        <p:spPr>
          <a:xfrm>
            <a:off x="8908830" y="823661"/>
            <a:ext cx="3017520" cy="2286000"/>
          </a:xfrm>
          <a:prstGeom prst="roundRect">
            <a:avLst>
              <a:gd name="adj" fmla="val 6358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D52D4A-414B-22D3-C34F-6DAA8EF83119}"/>
              </a:ext>
            </a:extLst>
          </p:cNvPr>
          <p:cNvSpPr/>
          <p:nvPr/>
        </p:nvSpPr>
        <p:spPr>
          <a:xfrm>
            <a:off x="2340742" y="3734530"/>
            <a:ext cx="3017520" cy="2286000"/>
          </a:xfrm>
          <a:prstGeom prst="roundRect">
            <a:avLst>
              <a:gd name="adj" fmla="val 3884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181C943-4C95-06E4-87FB-80E287F1102D}"/>
              </a:ext>
            </a:extLst>
          </p:cNvPr>
          <p:cNvSpPr/>
          <p:nvPr/>
        </p:nvSpPr>
        <p:spPr>
          <a:xfrm>
            <a:off x="5625850" y="3732813"/>
            <a:ext cx="3017520" cy="2286000"/>
          </a:xfrm>
          <a:prstGeom prst="roundRect">
            <a:avLst>
              <a:gd name="adj" fmla="val 3471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EA742BF-85C2-3C07-B6C8-6AE9D35FFDC9}"/>
              </a:ext>
            </a:extLst>
          </p:cNvPr>
          <p:cNvSpPr/>
          <p:nvPr/>
        </p:nvSpPr>
        <p:spPr>
          <a:xfrm>
            <a:off x="8908830" y="3720113"/>
            <a:ext cx="3017520" cy="2286000"/>
          </a:xfrm>
          <a:prstGeom prst="roundRect">
            <a:avLst>
              <a:gd name="adj" fmla="val 3471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560700-0AC4-DC89-0B65-DCEE36F87402}"/>
              </a:ext>
            </a:extLst>
          </p:cNvPr>
          <p:cNvSpPr/>
          <p:nvPr/>
        </p:nvSpPr>
        <p:spPr>
          <a:xfrm rot="10800000" flipV="1">
            <a:off x="69982" y="1996911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Workshop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B7B8A-5E36-C099-F5EF-056C0992D990}"/>
              </a:ext>
            </a:extLst>
          </p:cNvPr>
          <p:cNvSpPr/>
          <p:nvPr/>
        </p:nvSpPr>
        <p:spPr>
          <a:xfrm rot="10800000" flipV="1">
            <a:off x="85101" y="2528414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Internships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390557-C24B-C00A-CCFD-CB26207344F6}"/>
              </a:ext>
            </a:extLst>
          </p:cNvPr>
          <p:cNvSpPr/>
          <p:nvPr/>
        </p:nvSpPr>
        <p:spPr>
          <a:xfrm rot="10800000" flipV="1">
            <a:off x="85100" y="3083050"/>
            <a:ext cx="2194560" cy="584775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Hands-on learning in labs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8ABBC1-8F0A-6930-0368-9284120D4D1F}"/>
              </a:ext>
            </a:extLst>
          </p:cNvPr>
          <p:cNvSpPr/>
          <p:nvPr/>
        </p:nvSpPr>
        <p:spPr>
          <a:xfrm rot="10800000" flipV="1">
            <a:off x="69982" y="3883907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Visits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E93B2F-7353-661A-8944-E9221C7E6B43}"/>
              </a:ext>
            </a:extLst>
          </p:cNvPr>
          <p:cNvSpPr/>
          <p:nvPr/>
        </p:nvSpPr>
        <p:spPr>
          <a:xfrm rot="10800000" flipV="1">
            <a:off x="69982" y="4451063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Extension activities</a:t>
            </a:r>
          </a:p>
        </p:txBody>
      </p:sp>
    </p:spTree>
    <p:extLst>
      <p:ext uri="{BB962C8B-B14F-4D97-AF65-F5344CB8AC3E}">
        <p14:creationId xmlns:p14="http://schemas.microsoft.com/office/powerpoint/2010/main" val="239538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08ECC-9088-16B7-6E7D-5FE4270D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73CCCE-D512-8BBC-C737-250107F35329}"/>
              </a:ext>
            </a:extLst>
          </p:cNvPr>
          <p:cNvSpPr txBox="1"/>
          <p:nvPr/>
        </p:nvSpPr>
        <p:spPr>
          <a:xfrm>
            <a:off x="-1" y="141100"/>
            <a:ext cx="9105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PARTICIPATORY  LEARNING &amp; PROBLEM SOLVING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FA46C-0117-6B00-DC27-79946E0634F5}"/>
              </a:ext>
            </a:extLst>
          </p:cNvPr>
          <p:cNvSpPr txBox="1"/>
          <p:nvPr/>
        </p:nvSpPr>
        <p:spPr>
          <a:xfrm>
            <a:off x="2460032" y="2781117"/>
            <a:ext cx="231453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 Competition on Feb 22, 2022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069F6-6948-C59C-2236-BBA5F10EBB9F}"/>
              </a:ext>
            </a:extLst>
          </p:cNvPr>
          <p:cNvSpPr txBox="1"/>
          <p:nvPr/>
        </p:nvSpPr>
        <p:spPr>
          <a:xfrm>
            <a:off x="4845449" y="2776423"/>
            <a:ext cx="2444818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on Food Adulteration Jan 23, 2020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69512-5618-C301-1B76-482C8C4048F7}"/>
              </a:ext>
            </a:extLst>
          </p:cNvPr>
          <p:cNvSpPr txBox="1"/>
          <p:nvPr/>
        </p:nvSpPr>
        <p:spPr>
          <a:xfrm rot="10800000" flipV="1">
            <a:off x="2444817" y="5486407"/>
            <a:ext cx="2322116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Visit to Zero Waste Chemicals IMT Manesar Sept 30, 2022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CC89C-9B03-0CCD-49EC-810F9EF9A08E}"/>
              </a:ext>
            </a:extLst>
          </p:cNvPr>
          <p:cNvSpPr txBox="1"/>
          <p:nvPr/>
        </p:nvSpPr>
        <p:spPr>
          <a:xfrm>
            <a:off x="4875511" y="5486407"/>
            <a:ext cx="2300123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on Communication skills on April 20, 2023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CA486-2F7F-B6AB-1A0C-90923223FDA5}"/>
              </a:ext>
            </a:extLst>
          </p:cNvPr>
          <p:cNvSpPr txBox="1"/>
          <p:nvPr/>
        </p:nvSpPr>
        <p:spPr>
          <a:xfrm>
            <a:off x="7299386" y="2783068"/>
            <a:ext cx="2320497" cy="861774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on Introduction to the World of Microcontrollers and Robotics,</a:t>
            </a:r>
            <a:r>
              <a:rPr lang="en-I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26</a:t>
            </a:r>
            <a:r>
              <a:rPr lang="en-IN" sz="12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2019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611F4-663F-1DC6-B239-5917C812B717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10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12AD5-E536-F2B6-87C5-D758609A5803}"/>
              </a:ext>
            </a:extLst>
          </p:cNvPr>
          <p:cNvSpPr txBox="1"/>
          <p:nvPr/>
        </p:nvSpPr>
        <p:spPr>
          <a:xfrm>
            <a:off x="10087820" y="8016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2F8E1-DAB6-BDE2-17CC-7B7753500FC2}"/>
              </a:ext>
            </a:extLst>
          </p:cNvPr>
          <p:cNvSpPr txBox="1"/>
          <p:nvPr/>
        </p:nvSpPr>
        <p:spPr>
          <a:xfrm>
            <a:off x="7377722" y="5490556"/>
            <a:ext cx="4484321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Ideas for Sustainable Solutions Nov 25,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789848-FF2A-8CE6-CF17-C141EB08B21E}"/>
              </a:ext>
            </a:extLst>
          </p:cNvPr>
          <p:cNvSpPr txBox="1"/>
          <p:nvPr/>
        </p:nvSpPr>
        <p:spPr>
          <a:xfrm>
            <a:off x="9778700" y="2777417"/>
            <a:ext cx="2286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 Competition</a:t>
            </a:r>
            <a:endParaRPr lang="en-IN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Krmu Logo - CareerGuide">
            <a:extLst>
              <a:ext uri="{FF2B5EF4-FFF2-40B4-BE49-F238E27FC236}">
                <a16:creationId xmlns:a16="http://schemas.microsoft.com/office/drawing/2014/main" id="{26AD25AB-6EAF-312E-9ADC-F5107B77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A71A614-284A-5D35-E377-A05D04170199}"/>
              </a:ext>
            </a:extLst>
          </p:cNvPr>
          <p:cNvSpPr/>
          <p:nvPr/>
        </p:nvSpPr>
        <p:spPr>
          <a:xfrm>
            <a:off x="2444817" y="1092356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710F00-43DC-6535-8D4A-551BDAAAB5D8}"/>
              </a:ext>
            </a:extLst>
          </p:cNvPr>
          <p:cNvSpPr/>
          <p:nvPr/>
        </p:nvSpPr>
        <p:spPr>
          <a:xfrm>
            <a:off x="4889634" y="1092356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B841A65-34C8-F302-C61F-65F349D8361A}"/>
              </a:ext>
            </a:extLst>
          </p:cNvPr>
          <p:cNvSpPr/>
          <p:nvPr/>
        </p:nvSpPr>
        <p:spPr>
          <a:xfrm>
            <a:off x="7333883" y="1092667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726893-93DA-3F79-F9E9-5C4ECE977DDA}"/>
              </a:ext>
            </a:extLst>
          </p:cNvPr>
          <p:cNvSpPr/>
          <p:nvPr/>
        </p:nvSpPr>
        <p:spPr>
          <a:xfrm>
            <a:off x="9778700" y="1092356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180A80F-0295-D648-7AE6-071B438EDEA2}"/>
              </a:ext>
            </a:extLst>
          </p:cNvPr>
          <p:cNvSpPr/>
          <p:nvPr/>
        </p:nvSpPr>
        <p:spPr>
          <a:xfrm>
            <a:off x="2444817" y="3802470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AEA12EA-106E-4697-9214-728C8682FCA0}"/>
              </a:ext>
            </a:extLst>
          </p:cNvPr>
          <p:cNvSpPr/>
          <p:nvPr/>
        </p:nvSpPr>
        <p:spPr>
          <a:xfrm>
            <a:off x="4889634" y="3802470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9276AD-7B28-1EA2-8B79-ADE74E911E44}"/>
              </a:ext>
            </a:extLst>
          </p:cNvPr>
          <p:cNvSpPr/>
          <p:nvPr/>
        </p:nvSpPr>
        <p:spPr>
          <a:xfrm>
            <a:off x="7333883" y="3802781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383C33-AA03-9B58-C651-61FC3741D03D}"/>
              </a:ext>
            </a:extLst>
          </p:cNvPr>
          <p:cNvSpPr/>
          <p:nvPr/>
        </p:nvSpPr>
        <p:spPr>
          <a:xfrm>
            <a:off x="9778700" y="3802470"/>
            <a:ext cx="2286000" cy="1645920"/>
          </a:xfrm>
          <a:prstGeom prst="roundRect">
            <a:avLst>
              <a:gd name="adj" fmla="val 6205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F23FC9-3C50-3A9C-8769-8D7F5EB36626}"/>
              </a:ext>
            </a:extLst>
          </p:cNvPr>
          <p:cNvSpPr/>
          <p:nvPr/>
        </p:nvSpPr>
        <p:spPr>
          <a:xfrm rot="10800000" flipV="1">
            <a:off x="69982" y="1882611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Internships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B8D5FE-DC1E-2688-6F09-7A2F4484169A}"/>
              </a:ext>
            </a:extLst>
          </p:cNvPr>
          <p:cNvSpPr/>
          <p:nvPr/>
        </p:nvSpPr>
        <p:spPr>
          <a:xfrm rot="10800000" flipV="1">
            <a:off x="85101" y="2414114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Hands on learning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88DFDB-7522-A20B-43FA-33DE093B19B5}"/>
              </a:ext>
            </a:extLst>
          </p:cNvPr>
          <p:cNvSpPr/>
          <p:nvPr/>
        </p:nvSpPr>
        <p:spPr>
          <a:xfrm rot="10800000" flipV="1">
            <a:off x="85100" y="3091860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Competition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09A3DB-D30D-9AD6-1035-D58EFC8C6288}"/>
              </a:ext>
            </a:extLst>
          </p:cNvPr>
          <p:cNvSpPr/>
          <p:nvPr/>
        </p:nvSpPr>
        <p:spPr>
          <a:xfrm rot="10800000" flipV="1">
            <a:off x="69982" y="3769607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Case Studies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2E4ABC-ECF1-0B6F-0EE1-DD6F9B48F85D}"/>
              </a:ext>
            </a:extLst>
          </p:cNvPr>
          <p:cNvSpPr/>
          <p:nvPr/>
        </p:nvSpPr>
        <p:spPr>
          <a:xfrm rot="10800000" flipV="1">
            <a:off x="69982" y="4336763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Debates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CCBCD6-3D43-8BB7-C90D-AC5E726BFE8C}"/>
              </a:ext>
            </a:extLst>
          </p:cNvPr>
          <p:cNvSpPr/>
          <p:nvPr/>
        </p:nvSpPr>
        <p:spPr>
          <a:xfrm rot="10800000" flipV="1">
            <a:off x="46004" y="4903918"/>
            <a:ext cx="2194560" cy="338554"/>
          </a:xfrm>
          <a:prstGeom prst="rect">
            <a:avLst/>
          </a:prstGeom>
          <a:solidFill>
            <a:srgbClr val="3333CC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298289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B1F241-02B5-799C-A6EA-0DFCA9298FBA}"/>
              </a:ext>
            </a:extLst>
          </p:cNvPr>
          <p:cNvSpPr txBox="1"/>
          <p:nvPr/>
        </p:nvSpPr>
        <p:spPr>
          <a:xfrm>
            <a:off x="10066" y="140135"/>
            <a:ext cx="901186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MENTOR-MENTEE SCHEME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7ACDFE-E0A9-5380-597A-82AB9A0570E6}"/>
              </a:ext>
            </a:extLst>
          </p:cNvPr>
          <p:cNvSpPr/>
          <p:nvPr/>
        </p:nvSpPr>
        <p:spPr>
          <a:xfrm>
            <a:off x="124823" y="905099"/>
            <a:ext cx="1944000" cy="566261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67358-ABBD-371C-83CC-F8889FF0F01E}"/>
              </a:ext>
            </a:extLst>
          </p:cNvPr>
          <p:cNvSpPr txBox="1"/>
          <p:nvPr/>
        </p:nvSpPr>
        <p:spPr>
          <a:xfrm>
            <a:off x="117252" y="1078796"/>
            <a:ext cx="193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Discuss the Mentor-Mentee Session Concept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421E9-3B49-CBB7-9E80-ED327282C47E}"/>
              </a:ext>
            </a:extLst>
          </p:cNvPr>
          <p:cNvSpPr txBox="1"/>
          <p:nvPr/>
        </p:nvSpPr>
        <p:spPr>
          <a:xfrm>
            <a:off x="143823" y="2617605"/>
            <a:ext cx="1904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Continuous Guidance and Monitoring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00885-EC38-B685-1507-90AF54467320}"/>
              </a:ext>
            </a:extLst>
          </p:cNvPr>
          <p:cNvSpPr txBox="1"/>
          <p:nvPr/>
        </p:nvSpPr>
        <p:spPr>
          <a:xfrm>
            <a:off x="151393" y="3962952"/>
            <a:ext cx="1904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Academic and Emotional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C0C0C-6A31-130C-53B3-79262A291F80}"/>
              </a:ext>
            </a:extLst>
          </p:cNvPr>
          <p:cNvSpPr txBox="1"/>
          <p:nvPr/>
        </p:nvSpPr>
        <p:spPr>
          <a:xfrm>
            <a:off x="126417" y="5280454"/>
            <a:ext cx="192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Advising on Course Selection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05E6B-1CFD-1F9D-2E18-7D742EB0B99C}"/>
              </a:ext>
            </a:extLst>
          </p:cNvPr>
          <p:cNvSpPr/>
          <p:nvPr/>
        </p:nvSpPr>
        <p:spPr>
          <a:xfrm>
            <a:off x="10121583" y="905099"/>
            <a:ext cx="1944000" cy="566261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CA3F2-B4B5-852B-4283-9ADDFC80D9EC}"/>
              </a:ext>
            </a:extLst>
          </p:cNvPr>
          <p:cNvSpPr txBox="1"/>
          <p:nvPr/>
        </p:nvSpPr>
        <p:spPr>
          <a:xfrm>
            <a:off x="10152903" y="1067523"/>
            <a:ext cx="1958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Career Development Guidance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7E654-B9B0-EB65-7829-5C0F135D25AE}"/>
              </a:ext>
            </a:extLst>
          </p:cNvPr>
          <p:cNvSpPr txBox="1"/>
          <p:nvPr/>
        </p:nvSpPr>
        <p:spPr>
          <a:xfrm>
            <a:off x="10121067" y="2403804"/>
            <a:ext cx="197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Progress Tracking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DF90B-2E7D-B548-F00E-BDDF9A842B85}"/>
              </a:ext>
            </a:extLst>
          </p:cNvPr>
          <p:cNvSpPr txBox="1"/>
          <p:nvPr/>
        </p:nvSpPr>
        <p:spPr>
          <a:xfrm>
            <a:off x="10163336" y="3549324"/>
            <a:ext cx="19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Conducting Parent-Teacher Meetings (PTMs)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8E848-DB11-83F6-4608-FA7B2234267E}"/>
              </a:ext>
            </a:extLst>
          </p:cNvPr>
          <p:cNvSpPr txBox="1"/>
          <p:nvPr/>
        </p:nvSpPr>
        <p:spPr>
          <a:xfrm>
            <a:off x="10152903" y="5096376"/>
            <a:ext cx="196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Encouragement for Extracurricular Activities</a:t>
            </a:r>
          </a:p>
        </p:txBody>
      </p:sp>
      <p:pic>
        <p:nvPicPr>
          <p:cNvPr id="4102" name="Picture 6" descr="Being Mentored (for mentees) - ScreenSkills">
            <a:extLst>
              <a:ext uri="{FF2B5EF4-FFF2-40B4-BE49-F238E27FC236}">
                <a16:creationId xmlns:a16="http://schemas.microsoft.com/office/drawing/2014/main" id="{420DE525-8511-16E4-C362-E2A8D64D8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6" y="1004142"/>
            <a:ext cx="2897414" cy="163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0C1027-5D6F-81AF-ECDD-381BE80EEB9B}"/>
              </a:ext>
            </a:extLst>
          </p:cNvPr>
          <p:cNvSpPr txBox="1"/>
          <p:nvPr/>
        </p:nvSpPr>
        <p:spPr>
          <a:xfrm>
            <a:off x="4663197" y="2382742"/>
            <a:ext cx="291981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Lecture on Tuesday (Twice a month)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EAC42B-F4F6-DA16-98FC-6AE6839B5242}"/>
              </a:ext>
            </a:extLst>
          </p:cNvPr>
          <p:cNvSpPr txBox="1"/>
          <p:nvPr/>
        </p:nvSpPr>
        <p:spPr>
          <a:xfrm>
            <a:off x="5063793" y="5107449"/>
            <a:ext cx="2504078" cy="92333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motivational talk for various career opportunities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360FC-FCCB-7104-5E31-5D04DDBA7E14}"/>
              </a:ext>
            </a:extLst>
          </p:cNvPr>
          <p:cNvSpPr txBox="1"/>
          <p:nvPr/>
        </p:nvSpPr>
        <p:spPr>
          <a:xfrm>
            <a:off x="2389191" y="5106126"/>
            <a:ext cx="2522221" cy="107721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asking doubts about assignment submission on LMS Moodle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4EB18-5043-130E-28BD-FDAE7853267D}"/>
              </a:ext>
            </a:extLst>
          </p:cNvPr>
          <p:cNvSpPr txBox="1"/>
          <p:nvPr/>
        </p:nvSpPr>
        <p:spPr>
          <a:xfrm>
            <a:off x="2132503" y="965864"/>
            <a:ext cx="2523017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Development of Knowledge and Skills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7CE5E-9013-3112-5595-BB2F97D0D228}"/>
              </a:ext>
            </a:extLst>
          </p:cNvPr>
          <p:cNvSpPr txBox="1"/>
          <p:nvPr/>
        </p:nvSpPr>
        <p:spPr>
          <a:xfrm>
            <a:off x="2132502" y="2026829"/>
            <a:ext cx="2523017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Career Exploration and Development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80F046-FE30-7B3D-6C45-B5A3666ED8AE}"/>
              </a:ext>
            </a:extLst>
          </p:cNvPr>
          <p:cNvSpPr txBox="1"/>
          <p:nvPr/>
        </p:nvSpPr>
        <p:spPr>
          <a:xfrm>
            <a:off x="7567874" y="1470019"/>
            <a:ext cx="2523017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Personal Development and Support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BD09D5-39F8-A59D-B7B8-99C051B59A15}"/>
              </a:ext>
            </a:extLst>
          </p:cNvPr>
          <p:cNvSpPr txBox="1"/>
          <p:nvPr/>
        </p:nvSpPr>
        <p:spPr>
          <a:xfrm>
            <a:off x="7567875" y="1004142"/>
            <a:ext cx="2523017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Academic Success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7287FA-E561-D3F4-A424-F2792749D6A1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11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4AE894-E9B3-D2BF-85F8-3F79D6692789}"/>
              </a:ext>
            </a:extLst>
          </p:cNvPr>
          <p:cNvSpPr txBox="1"/>
          <p:nvPr/>
        </p:nvSpPr>
        <p:spPr>
          <a:xfrm>
            <a:off x="10087820" y="71023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</a:p>
        </p:txBody>
      </p:sp>
      <p:pic>
        <p:nvPicPr>
          <p:cNvPr id="20" name="Picture 4" descr="Krmu Logo - CareerGuide">
            <a:extLst>
              <a:ext uri="{FF2B5EF4-FFF2-40B4-BE49-F238E27FC236}">
                <a16:creationId xmlns:a16="http://schemas.microsoft.com/office/drawing/2014/main" id="{A0962723-E0C7-E84F-54D2-B46F43674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8E3392-6567-2169-6F68-C9D2AD406D26}"/>
              </a:ext>
            </a:extLst>
          </p:cNvPr>
          <p:cNvSpPr/>
          <p:nvPr/>
        </p:nvSpPr>
        <p:spPr>
          <a:xfrm>
            <a:off x="2389192" y="3043512"/>
            <a:ext cx="2522220" cy="2055495"/>
          </a:xfrm>
          <a:prstGeom prst="roundRect">
            <a:avLst>
              <a:gd name="adj" fmla="val 3884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452179-D60C-7F33-869F-C8532825D4E1}"/>
              </a:ext>
            </a:extLst>
          </p:cNvPr>
          <p:cNvSpPr/>
          <p:nvPr/>
        </p:nvSpPr>
        <p:spPr>
          <a:xfrm>
            <a:off x="5102347" y="3039125"/>
            <a:ext cx="2522220" cy="2045970"/>
          </a:xfrm>
          <a:prstGeom prst="roundRect">
            <a:avLst>
              <a:gd name="adj" fmla="val 3884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holding a certificate and trophy&#10;&#10;AI-generated content may be incorrect.">
            <a:extLst>
              <a:ext uri="{FF2B5EF4-FFF2-40B4-BE49-F238E27FC236}">
                <a16:creationId xmlns:a16="http://schemas.microsoft.com/office/drawing/2014/main" id="{E3A2F2AE-F07A-BF3A-AD40-2077F85161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51" t="8851" r="11548" b="36806"/>
          <a:stretch>
            <a:fillRect/>
          </a:stretch>
        </p:blipFill>
        <p:spPr>
          <a:xfrm>
            <a:off x="7907244" y="3026384"/>
            <a:ext cx="1824760" cy="20599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25ADD5B-8388-B543-00AF-B94652D84D82}"/>
              </a:ext>
            </a:extLst>
          </p:cNvPr>
          <p:cNvSpPr txBox="1"/>
          <p:nvPr/>
        </p:nvSpPr>
        <p:spPr>
          <a:xfrm>
            <a:off x="7626017" y="5097924"/>
            <a:ext cx="2494553" cy="92333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Got admission offer at </a:t>
            </a:r>
            <a:br>
              <a:rPr lang="en-US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University of Surrey, UK </a:t>
            </a:r>
          </a:p>
        </p:txBody>
      </p:sp>
    </p:spTree>
    <p:extLst>
      <p:ext uri="{BB962C8B-B14F-4D97-AF65-F5344CB8AC3E}">
        <p14:creationId xmlns:p14="http://schemas.microsoft.com/office/powerpoint/2010/main" val="261665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17219D-306B-91EC-6293-5224908E06F5}"/>
              </a:ext>
            </a:extLst>
          </p:cNvPr>
          <p:cNvSpPr txBox="1"/>
          <p:nvPr/>
        </p:nvSpPr>
        <p:spPr>
          <a:xfrm>
            <a:off x="10066" y="140135"/>
            <a:ext cx="117259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STUDENT PERFORMANCE AND LEARNING OUTCOMES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D86C97-061F-290D-04DA-0613CAC51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243510"/>
              </p:ext>
            </p:extLst>
          </p:nvPr>
        </p:nvGraphicFramePr>
        <p:xfrm>
          <a:off x="6409168" y="1555262"/>
          <a:ext cx="5724776" cy="3441015"/>
        </p:xfrm>
        <a:graphic>
          <a:graphicData uri="http://schemas.openxmlformats.org/drawingml/2006/table">
            <a:tbl>
              <a:tblPr/>
              <a:tblGrid>
                <a:gridCol w="57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6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4884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 Attainment Level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51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Event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Mid-Term Exam            (MM 20)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End-Term Exam               (MM 50)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Average CO Attainment                     (% Calculation)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0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Course Code</a:t>
                      </a:r>
                    </a:p>
                  </a:txBody>
                  <a:tcPr marL="9525" marR="9525" marT="952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Course Outcome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 Percentage (%)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 Attainment Level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 Percentage (%)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 Attainment Level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 Attainment %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Overall CO Attainment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Final Average          (Average Co Attainment per Course)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SCCH 102</a:t>
                      </a:r>
                    </a:p>
                  </a:txBody>
                  <a:tcPr marL="9525" marR="9525" marT="9525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93.3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95.24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72.62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86.7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80.0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81.90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40.00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73.3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73.33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105ADF1-F642-1306-F544-019CC0D5F598}"/>
              </a:ext>
            </a:extLst>
          </p:cNvPr>
          <p:cNvSpPr txBox="1"/>
          <p:nvPr/>
        </p:nvSpPr>
        <p:spPr>
          <a:xfrm>
            <a:off x="6409168" y="5005042"/>
            <a:ext cx="38481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Course Title: PHYSICAL CHEMISTRY-I​</a:t>
            </a:r>
          </a:p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Course code : SCCH102​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D2D6CE-62DF-D174-4C76-577C58B8A430}"/>
              </a:ext>
            </a:extLst>
          </p:cNvPr>
          <p:cNvSpPr/>
          <p:nvPr/>
        </p:nvSpPr>
        <p:spPr>
          <a:xfrm>
            <a:off x="6360015" y="1157157"/>
            <a:ext cx="4371396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/>
              <a:t>CO Attainment Calculation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D6BC4C0-3234-3F28-1DDF-6EA9B0C1BE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895446"/>
              </p:ext>
            </p:extLst>
          </p:nvPr>
        </p:nvGraphicFramePr>
        <p:xfrm>
          <a:off x="265070" y="1329777"/>
          <a:ext cx="2834640" cy="4539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EEC4952-31A2-F3F7-2490-D779EA10E6B1}"/>
              </a:ext>
            </a:extLst>
          </p:cNvPr>
          <p:cNvSpPr txBox="1"/>
          <p:nvPr/>
        </p:nvSpPr>
        <p:spPr>
          <a:xfrm>
            <a:off x="6409168" y="5699972"/>
            <a:ext cx="522815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Handbooks, Course File and Website</a:t>
            </a:r>
          </a:p>
        </p:txBody>
      </p:sp>
      <p:pic>
        <p:nvPicPr>
          <p:cNvPr id="32" name="Picture 31" descr="A paper with text and images&#10;&#10;Description automatically generated">
            <a:extLst>
              <a:ext uri="{FF2B5EF4-FFF2-40B4-BE49-F238E27FC236}">
                <a16:creationId xmlns:a16="http://schemas.microsoft.com/office/drawing/2014/main" id="{E51ADACB-B3EA-0441-BDAC-E82A569FB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734" y="1377762"/>
            <a:ext cx="3133281" cy="45394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C9B9C2-C6E6-8B84-055F-818C68B5CA2C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12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73976-DA5F-F7B9-7E84-B48A3D7283E1}"/>
              </a:ext>
            </a:extLst>
          </p:cNvPr>
          <p:cNvSpPr txBox="1"/>
          <p:nvPr/>
        </p:nvSpPr>
        <p:spPr>
          <a:xfrm>
            <a:off x="10087820" y="8016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</a:p>
        </p:txBody>
      </p:sp>
      <p:pic>
        <p:nvPicPr>
          <p:cNvPr id="4" name="Picture 4" descr="Krmu Logo - CareerGuide">
            <a:extLst>
              <a:ext uri="{FF2B5EF4-FFF2-40B4-BE49-F238E27FC236}">
                <a16:creationId xmlns:a16="http://schemas.microsoft.com/office/drawing/2014/main" id="{4BAF9EB7-AFFD-4A08-266F-7A3368733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53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97C5D-84C1-8A0C-263A-88BF0702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EE74AE-4A15-5C0C-F838-98CDA5A1871B}"/>
              </a:ext>
            </a:extLst>
          </p:cNvPr>
          <p:cNvSpPr txBox="1"/>
          <p:nvPr/>
        </p:nvSpPr>
        <p:spPr>
          <a:xfrm>
            <a:off x="14605" y="136159"/>
            <a:ext cx="77505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RESEARCH, INNOVATION AND EXTENSION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BB50F-61F2-0E64-DC6C-CC0D1EFE32ED}"/>
              </a:ext>
            </a:extLst>
          </p:cNvPr>
          <p:cNvSpPr txBox="1"/>
          <p:nvPr/>
        </p:nvSpPr>
        <p:spPr>
          <a:xfrm>
            <a:off x="52923" y="826196"/>
            <a:ext cx="529740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000" b="1">
                <a:latin typeface="Arial"/>
                <a:cs typeface="Arial"/>
              </a:rPr>
              <a:t>Research Publications (2018 – Till date)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516026-A44E-4E1C-62E4-3AE993818A17}"/>
              </a:ext>
            </a:extLst>
          </p:cNvPr>
          <p:cNvGrpSpPr/>
          <p:nvPr/>
        </p:nvGrpSpPr>
        <p:grpSpPr>
          <a:xfrm>
            <a:off x="6443099" y="1280628"/>
            <a:ext cx="1772975" cy="2761185"/>
            <a:chOff x="6443099" y="1280628"/>
            <a:chExt cx="1772975" cy="2761185"/>
          </a:xfrm>
        </p:grpSpPr>
        <p:pic>
          <p:nvPicPr>
            <p:cNvPr id="28" name="Picture 2" descr="Sensors and Actuators B: Chemical | Vol 384, 1 June 2023 |  ScienceDirect.com by Elsevier">
              <a:extLst>
                <a:ext uri="{FF2B5EF4-FFF2-40B4-BE49-F238E27FC236}">
                  <a16:creationId xmlns:a16="http://schemas.microsoft.com/office/drawing/2014/main" id="{75B24BC9-570D-8C3B-BA1A-C1AC9E81D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099" y="1280628"/>
              <a:ext cx="1772975" cy="242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91BB05-F4EC-581C-3853-3CDFA07E75EC}"/>
                </a:ext>
              </a:extLst>
            </p:cNvPr>
            <p:cNvSpPr txBox="1"/>
            <p:nvPr/>
          </p:nvSpPr>
          <p:spPr>
            <a:xfrm>
              <a:off x="6443650" y="3641703"/>
              <a:ext cx="1772424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Q1, IF: 8</a:t>
              </a:r>
              <a:endParaRPr lang="en-IN" sz="2000" b="1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9868C0-4F91-5821-05D6-0AAB676E168A}"/>
              </a:ext>
            </a:extLst>
          </p:cNvPr>
          <p:cNvGrpSpPr/>
          <p:nvPr/>
        </p:nvGrpSpPr>
        <p:grpSpPr>
          <a:xfrm>
            <a:off x="8361085" y="1282856"/>
            <a:ext cx="1803763" cy="2733663"/>
            <a:chOff x="7360614" y="1377079"/>
            <a:chExt cx="1803763" cy="2733663"/>
          </a:xfrm>
        </p:grpSpPr>
        <p:pic>
          <p:nvPicPr>
            <p:cNvPr id="30" name="Picture 4" descr="International Journal of Biological Macromolecules | ScienceDirect.com by  Elsevier">
              <a:extLst>
                <a:ext uri="{FF2B5EF4-FFF2-40B4-BE49-F238E27FC236}">
                  <a16:creationId xmlns:a16="http://schemas.microsoft.com/office/drawing/2014/main" id="{5A942F13-53BC-7835-493D-FD9606035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614" y="1377079"/>
              <a:ext cx="1803762" cy="2454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8E4585-2AE8-0890-3E8E-C93EBB97F1B8}"/>
                </a:ext>
              </a:extLst>
            </p:cNvPr>
            <p:cNvSpPr txBox="1"/>
            <p:nvPr/>
          </p:nvSpPr>
          <p:spPr>
            <a:xfrm>
              <a:off x="7360615" y="3710632"/>
              <a:ext cx="180376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Q1, IF: 7.7</a:t>
              </a:r>
              <a:endParaRPr lang="en-IN" sz="2000"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D92394-8679-B64E-D13F-1A465AA44C57}"/>
              </a:ext>
            </a:extLst>
          </p:cNvPr>
          <p:cNvSpPr txBox="1"/>
          <p:nvPr/>
        </p:nvSpPr>
        <p:spPr>
          <a:xfrm>
            <a:off x="6853181" y="861793"/>
            <a:ext cx="281862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000" b="1">
                <a:latin typeface="Arial"/>
                <a:cs typeface="Arial"/>
              </a:rPr>
              <a:t>Top IF Journals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61C37-BE6C-9B85-8BE2-FC0D323FFB89}"/>
              </a:ext>
            </a:extLst>
          </p:cNvPr>
          <p:cNvSpPr txBox="1"/>
          <p:nvPr/>
        </p:nvSpPr>
        <p:spPr>
          <a:xfrm>
            <a:off x="231354" y="3851768"/>
            <a:ext cx="46671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000" b="1">
                <a:latin typeface="Arial"/>
                <a:cs typeface="Arial"/>
              </a:rPr>
              <a:t>Highly Cited Publications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87BE4-184A-8311-1988-E22AE9F85F0A}"/>
              </a:ext>
            </a:extLst>
          </p:cNvPr>
          <p:cNvSpPr txBox="1"/>
          <p:nvPr/>
        </p:nvSpPr>
        <p:spPr>
          <a:xfrm>
            <a:off x="231354" y="1590823"/>
            <a:ext cx="386495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800" dirty="0">
                <a:latin typeface="Arial"/>
                <a:cs typeface="Arial"/>
              </a:rPr>
              <a:t>Patents Published= </a:t>
            </a:r>
            <a:r>
              <a:rPr lang="en-IN" b="1" dirty="0">
                <a:solidFill>
                  <a:srgbClr val="0000FF"/>
                </a:solidFill>
                <a:latin typeface="Arial"/>
                <a:cs typeface="Arial"/>
              </a:rPr>
              <a:t>18</a:t>
            </a:r>
          </a:p>
          <a:p>
            <a:r>
              <a:rPr lang="en-IN" dirty="0">
                <a:latin typeface="Arial"/>
                <a:cs typeface="Arial"/>
              </a:rPr>
              <a:t>Patents Granted=</a:t>
            </a:r>
            <a:r>
              <a:rPr lang="en-IN" b="1" dirty="0">
                <a:solidFill>
                  <a:srgbClr val="0000FF"/>
                </a:solidFill>
                <a:latin typeface="Arial"/>
                <a:cs typeface="Arial"/>
              </a:rPr>
              <a:t>19</a:t>
            </a:r>
          </a:p>
          <a:p>
            <a:r>
              <a:rPr lang="en-IN" dirty="0">
                <a:highlight>
                  <a:srgbClr val="E7F5FB"/>
                </a:highlight>
                <a:latin typeface="Arial"/>
                <a:cs typeface="Arial"/>
              </a:rPr>
              <a:t>Book/Book</a:t>
            </a:r>
            <a:r>
              <a:rPr lang="en-IN" sz="1800" dirty="0">
                <a:highlight>
                  <a:srgbClr val="E7F5FB"/>
                </a:highlight>
                <a:latin typeface="Arial"/>
                <a:cs typeface="Arial"/>
              </a:rPr>
              <a:t> Chapters=</a:t>
            </a:r>
            <a:r>
              <a:rPr lang="en-IN" b="1" dirty="0">
                <a:solidFill>
                  <a:srgbClr val="0000FF"/>
                </a:solidFill>
                <a:highlight>
                  <a:srgbClr val="E7F5FB"/>
                </a:highlight>
                <a:latin typeface="Arial"/>
                <a:cs typeface="Arial"/>
              </a:rPr>
              <a:t>682</a:t>
            </a:r>
            <a:endParaRPr lang="en-IN" sz="1800" b="1" dirty="0">
              <a:solidFill>
                <a:srgbClr val="0000FF"/>
              </a:solidFill>
              <a:highlight>
                <a:srgbClr val="E7F5FB"/>
              </a:highlight>
              <a:latin typeface="Arial"/>
              <a:cs typeface="Arial"/>
            </a:endParaRPr>
          </a:p>
          <a:p>
            <a:r>
              <a:rPr lang="en-IN" sz="1800" dirty="0">
                <a:highlight>
                  <a:srgbClr val="E7F5FB"/>
                </a:highlight>
                <a:latin typeface="Arial"/>
                <a:cs typeface="Arial"/>
              </a:rPr>
              <a:t>Conference Proceedings= </a:t>
            </a:r>
            <a:r>
              <a:rPr lang="en-IN" b="1" dirty="0">
                <a:solidFill>
                  <a:srgbClr val="0000FF"/>
                </a:solidFill>
                <a:highlight>
                  <a:srgbClr val="E7F5FB"/>
                </a:highlight>
                <a:latin typeface="Arial"/>
                <a:cs typeface="Arial"/>
              </a:rPr>
              <a:t>65</a:t>
            </a:r>
            <a:endParaRPr lang="en-IN" sz="1800" b="1" dirty="0">
              <a:solidFill>
                <a:srgbClr val="0000FF"/>
              </a:solidFill>
              <a:highlight>
                <a:srgbClr val="E7F5FB"/>
              </a:highlight>
              <a:latin typeface="Arial"/>
              <a:cs typeface="Arial"/>
            </a:endParaRPr>
          </a:p>
          <a:p>
            <a:r>
              <a:rPr lang="en-IN" sz="1800" dirty="0">
                <a:latin typeface="Arial"/>
                <a:cs typeface="Arial"/>
              </a:rPr>
              <a:t>Journal Publications = </a:t>
            </a:r>
            <a:r>
              <a:rPr lang="en-IN" sz="1800" b="1" dirty="0">
                <a:solidFill>
                  <a:srgbClr val="0000FF"/>
                </a:solidFill>
                <a:latin typeface="Arial"/>
                <a:cs typeface="Arial"/>
              </a:rPr>
              <a:t>210</a:t>
            </a:r>
            <a:r>
              <a:rPr lang="en-IN" sz="1800" dirty="0">
                <a:latin typeface="Arial"/>
                <a:cs typeface="Arial"/>
              </a:rPr>
              <a:t> </a:t>
            </a:r>
            <a:r>
              <a:rPr lang="en-IN" sz="1800" b="1" dirty="0">
                <a:solidFill>
                  <a:srgbClr val="FF0000"/>
                </a:solidFill>
                <a:highlight>
                  <a:srgbClr val="E7F5FB"/>
                </a:highlight>
                <a:latin typeface="Arial"/>
                <a:cs typeface="Arial"/>
              </a:rPr>
              <a:t>(</a:t>
            </a:r>
            <a:r>
              <a:rPr lang="en-IN" b="1" dirty="0">
                <a:solidFill>
                  <a:srgbClr val="FF0000"/>
                </a:solidFill>
                <a:highlight>
                  <a:srgbClr val="E7F5FB"/>
                </a:highlight>
                <a:latin typeface="Arial"/>
                <a:cs typeface="Arial"/>
              </a:rPr>
              <a:t>54</a:t>
            </a:r>
            <a:r>
              <a:rPr lang="en-IN" sz="1800" b="1" dirty="0">
                <a:solidFill>
                  <a:srgbClr val="FF0000"/>
                </a:solidFill>
                <a:highlight>
                  <a:srgbClr val="E7F5FB"/>
                </a:highlight>
                <a:latin typeface="Arial"/>
                <a:cs typeface="Arial"/>
              </a:rPr>
              <a:t> SCI)</a:t>
            </a:r>
            <a:endParaRPr lang="en-IN" sz="1800" dirty="0">
              <a:solidFill>
                <a:srgbClr val="FF0000"/>
              </a:solidFill>
              <a:highlight>
                <a:srgbClr val="E7F5FB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800" dirty="0">
                <a:latin typeface="Arial"/>
                <a:cs typeface="Arial"/>
              </a:rPr>
              <a:t>PhD Awarded= </a:t>
            </a:r>
            <a:r>
              <a:rPr lang="en-IN" sz="1800" b="1" dirty="0">
                <a:solidFill>
                  <a:srgbClr val="0000FF"/>
                </a:solidFill>
                <a:latin typeface="Arial"/>
                <a:cs typeface="Arial"/>
              </a:rPr>
              <a:t>19</a:t>
            </a:r>
            <a:endParaRPr lang="en-I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C4965-9F54-5265-C72C-D39DE1B16AAE}"/>
              </a:ext>
            </a:extLst>
          </p:cNvPr>
          <p:cNvSpPr txBox="1"/>
          <p:nvPr/>
        </p:nvSpPr>
        <p:spPr>
          <a:xfrm>
            <a:off x="5388364" y="4198264"/>
            <a:ext cx="210947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solidFill>
                  <a:schemeClr val="accent2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11C48-FC95-19D7-0EC4-C42A8F044735}"/>
              </a:ext>
            </a:extLst>
          </p:cNvPr>
          <p:cNvSpPr txBox="1"/>
          <p:nvPr/>
        </p:nvSpPr>
        <p:spPr>
          <a:xfrm>
            <a:off x="5025640" y="4833115"/>
            <a:ext cx="2680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Citations</a:t>
            </a:r>
            <a:endParaRPr lang="en-IN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F9E53-DF53-7576-13D5-DE71F54748BA}"/>
              </a:ext>
            </a:extLst>
          </p:cNvPr>
          <p:cNvSpPr txBox="1"/>
          <p:nvPr/>
        </p:nvSpPr>
        <p:spPr>
          <a:xfrm>
            <a:off x="5629279" y="5081846"/>
            <a:ext cx="111430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070C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1D1C86-1C48-628A-B628-341EE8BE9B8B}"/>
              </a:ext>
            </a:extLst>
          </p:cNvPr>
          <p:cNvSpPr txBox="1"/>
          <p:nvPr/>
        </p:nvSpPr>
        <p:spPr>
          <a:xfrm>
            <a:off x="5331275" y="5650292"/>
            <a:ext cx="1850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h-index</a:t>
            </a:r>
            <a:endParaRPr lang="en-IN" sz="1400" b="1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09B3B-1584-BFA4-EFE9-5B617B31EB99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13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D934A-8A9C-4371-2A57-E33391D4F6FB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Research, Innovation and Extension</a:t>
            </a:r>
          </a:p>
        </p:txBody>
      </p:sp>
      <p:pic>
        <p:nvPicPr>
          <p:cNvPr id="8" name="Picture 4" descr="Krmu Logo - CareerGuide">
            <a:extLst>
              <a:ext uri="{FF2B5EF4-FFF2-40B4-BE49-F238E27FC236}">
                <a16:creationId xmlns:a16="http://schemas.microsoft.com/office/drawing/2014/main" id="{DAE474FF-6BE7-F8AD-2F01-3645C47B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36F1C2-908C-BB27-07B8-D41486F9A1F1}"/>
              </a:ext>
            </a:extLst>
          </p:cNvPr>
          <p:cNvSpPr txBox="1"/>
          <p:nvPr/>
        </p:nvSpPr>
        <p:spPr>
          <a:xfrm>
            <a:off x="5691854" y="5936599"/>
            <a:ext cx="1114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2014 onwards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3D13830-178A-14C2-3FFD-41976D1D91A9}"/>
              </a:ext>
            </a:extLst>
          </p:cNvPr>
          <p:cNvGraphicFramePr>
            <a:graphicFrameLocks noGrp="1"/>
          </p:cNvGraphicFramePr>
          <p:nvPr/>
        </p:nvGraphicFramePr>
        <p:xfrm>
          <a:off x="203425" y="4336497"/>
          <a:ext cx="5146900" cy="213367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990897">
                  <a:extLst>
                    <a:ext uri="{9D8B030D-6E8A-4147-A177-3AD203B41FA5}">
                      <a16:colId xmlns:a16="http://schemas.microsoft.com/office/drawing/2014/main" val="4202675736"/>
                    </a:ext>
                  </a:extLst>
                </a:gridCol>
                <a:gridCol w="1574750">
                  <a:extLst>
                    <a:ext uri="{9D8B030D-6E8A-4147-A177-3AD203B41FA5}">
                      <a16:colId xmlns:a16="http://schemas.microsoft.com/office/drawing/2014/main" val="208436044"/>
                    </a:ext>
                  </a:extLst>
                </a:gridCol>
                <a:gridCol w="1263533">
                  <a:extLst>
                    <a:ext uri="{9D8B030D-6E8A-4147-A177-3AD203B41FA5}">
                      <a16:colId xmlns:a16="http://schemas.microsoft.com/office/drawing/2014/main" val="2586045509"/>
                    </a:ext>
                  </a:extLst>
                </a:gridCol>
                <a:gridCol w="557520">
                  <a:extLst>
                    <a:ext uri="{9D8B030D-6E8A-4147-A177-3AD203B41FA5}">
                      <a16:colId xmlns:a16="http://schemas.microsoft.com/office/drawing/2014/main" val="717940434"/>
                    </a:ext>
                  </a:extLst>
                </a:gridCol>
                <a:gridCol w="760200">
                  <a:extLst>
                    <a:ext uri="{9D8B030D-6E8A-4147-A177-3AD203B41FA5}">
                      <a16:colId xmlns:a16="http://schemas.microsoft.com/office/drawing/2014/main" val="2942506133"/>
                    </a:ext>
                  </a:extLst>
                </a:gridCol>
              </a:tblGrid>
              <a:tr h="252097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055168"/>
                  </a:ext>
                </a:extLst>
              </a:tr>
              <a:tr h="5037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Dilraj Preet Kaur and Seema Raj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Recycling/reuse of plastic waste as construction material for sustainable development: a review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Science and Pollution Research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9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en-US" sz="9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85702"/>
                  </a:ext>
                </a:extLst>
              </a:tr>
              <a:tr h="6280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Romila Manchanda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PGMD/curcumin nanoparticles for the treatment of breast cancer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Reports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9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9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026337"/>
                  </a:ext>
                </a:extLst>
              </a:tr>
              <a:tr h="6280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Diwakar Padalia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modifications in micro pin fin configuration of microchannel heat sink for single phase liquid flow: A review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Energy Storage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US" sz="9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9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972358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3F7A90D0-9313-1001-05CE-F4F4E6DD61F9}"/>
              </a:ext>
            </a:extLst>
          </p:cNvPr>
          <p:cNvGrpSpPr/>
          <p:nvPr/>
        </p:nvGrpSpPr>
        <p:grpSpPr>
          <a:xfrm>
            <a:off x="4502104" y="1280321"/>
            <a:ext cx="1774219" cy="2771677"/>
            <a:chOff x="4605801" y="1327456"/>
            <a:chExt cx="1774219" cy="2771677"/>
          </a:xfrm>
        </p:grpSpPr>
        <p:pic>
          <p:nvPicPr>
            <p:cNvPr id="1026" name="Picture 2" descr="Go to journal home page - Journal of Energy Storage">
              <a:extLst>
                <a:ext uri="{FF2B5EF4-FFF2-40B4-BE49-F238E27FC236}">
                  <a16:creationId xmlns:a16="http://schemas.microsoft.com/office/drawing/2014/main" id="{DC837053-F1F0-6D3B-5B02-3CD118177C4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801" y="1327456"/>
              <a:ext cx="1764792" cy="2379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89DA94-3D81-F75C-EACC-542FF05A0F22}"/>
                </a:ext>
              </a:extLst>
            </p:cNvPr>
            <p:cNvSpPr txBox="1"/>
            <p:nvPr/>
          </p:nvSpPr>
          <p:spPr>
            <a:xfrm>
              <a:off x="4607596" y="3699023"/>
              <a:ext cx="1772424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Q1, IF: 8.9</a:t>
              </a:r>
              <a:endParaRPr lang="en-IN" sz="2000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ED532A-0D04-35BC-0669-451220570207}"/>
              </a:ext>
            </a:extLst>
          </p:cNvPr>
          <p:cNvGrpSpPr/>
          <p:nvPr/>
        </p:nvGrpSpPr>
        <p:grpSpPr>
          <a:xfrm>
            <a:off x="10255240" y="1282856"/>
            <a:ext cx="1763282" cy="2728001"/>
            <a:chOff x="9569810" y="1390855"/>
            <a:chExt cx="1763282" cy="27280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284269-C544-DAA1-88BF-46D5FAB86C0D}"/>
                </a:ext>
              </a:extLst>
            </p:cNvPr>
            <p:cNvSpPr txBox="1"/>
            <p:nvPr/>
          </p:nvSpPr>
          <p:spPr>
            <a:xfrm>
              <a:off x="9569812" y="3718746"/>
              <a:ext cx="1763280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Q1, IF: 6.8</a:t>
              </a:r>
              <a:endParaRPr lang="en-IN" sz="2000" b="1"/>
            </a:p>
          </p:txBody>
        </p:sp>
        <p:pic>
          <p:nvPicPr>
            <p:cNvPr id="1028" name="Picture 4" descr="Go to journal home page - Alexandria Engineering Journal">
              <a:extLst>
                <a:ext uri="{FF2B5EF4-FFF2-40B4-BE49-F238E27FC236}">
                  <a16:creationId xmlns:a16="http://schemas.microsoft.com/office/drawing/2014/main" id="{B0C9B4CD-CC32-41D9-59B3-338C43D6D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810" y="1390855"/>
              <a:ext cx="1763279" cy="2327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BA6714-A6E9-DD3E-B724-F71FA7606F31}"/>
              </a:ext>
            </a:extLst>
          </p:cNvPr>
          <p:cNvSpPr txBox="1"/>
          <p:nvPr/>
        </p:nvSpPr>
        <p:spPr>
          <a:xfrm>
            <a:off x="5691854" y="6238214"/>
            <a:ext cx="16933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hlinkClick r:id="rId7"/>
              </a:rPr>
              <a:t>Details</a:t>
            </a: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64ACC1-533D-1755-EEA5-98806B1D5DA1}"/>
              </a:ext>
            </a:extLst>
          </p:cNvPr>
          <p:cNvSpPr/>
          <p:nvPr/>
        </p:nvSpPr>
        <p:spPr>
          <a:xfrm>
            <a:off x="8667810" y="5530151"/>
            <a:ext cx="3200400" cy="845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IN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cs typeface="Poppins" panose="00000500000000000000" pitchFamily="2" charset="0"/>
              </a:rPr>
              <a:t>Seed Grants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3EA701-C9EC-FEFB-8624-4D9F8A538000}"/>
              </a:ext>
            </a:extLst>
          </p:cNvPr>
          <p:cNvGrpSpPr/>
          <p:nvPr/>
        </p:nvGrpSpPr>
        <p:grpSpPr>
          <a:xfrm>
            <a:off x="10935664" y="4458095"/>
            <a:ext cx="1256336" cy="1010554"/>
            <a:chOff x="12795121" y="3111503"/>
            <a:chExt cx="1256336" cy="1010554"/>
          </a:xfrm>
        </p:grpSpPr>
        <p:sp>
          <p:nvSpPr>
            <p:cNvPr id="25" name="Flowchart: Document 24">
              <a:extLst>
                <a:ext uri="{FF2B5EF4-FFF2-40B4-BE49-F238E27FC236}">
                  <a16:creationId xmlns:a16="http://schemas.microsoft.com/office/drawing/2014/main" id="{CC9FBD45-BA23-F75D-A749-2868C355E399}"/>
                </a:ext>
              </a:extLst>
            </p:cNvPr>
            <p:cNvSpPr/>
            <p:nvPr/>
          </p:nvSpPr>
          <p:spPr>
            <a:xfrm>
              <a:off x="12915844" y="3132482"/>
              <a:ext cx="1007504" cy="939568"/>
            </a:xfrm>
            <a:prstGeom prst="flowChart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Document 25">
              <a:extLst>
                <a:ext uri="{FF2B5EF4-FFF2-40B4-BE49-F238E27FC236}">
                  <a16:creationId xmlns:a16="http://schemas.microsoft.com/office/drawing/2014/main" id="{638096D0-C346-83D9-B777-7B0690EDC00E}"/>
                </a:ext>
              </a:extLst>
            </p:cNvPr>
            <p:cNvSpPr/>
            <p:nvPr/>
          </p:nvSpPr>
          <p:spPr>
            <a:xfrm>
              <a:off x="12964462" y="3182490"/>
              <a:ext cx="1007504" cy="939567"/>
            </a:xfrm>
            <a:prstGeom prst="flowChartDocument">
              <a:avLst/>
            </a:prstGeom>
            <a:solidFill>
              <a:srgbClr val="6700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1A0F83-EFB3-06BE-2DA1-BCEA22B8FC25}"/>
                </a:ext>
              </a:extLst>
            </p:cNvPr>
            <p:cNvSpPr txBox="1"/>
            <p:nvPr/>
          </p:nvSpPr>
          <p:spPr>
            <a:xfrm>
              <a:off x="12795121" y="3111503"/>
              <a:ext cx="1256336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16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Journal Articles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E3D9B5-1A5E-9CDC-7E9B-FF66A345B3D0}"/>
              </a:ext>
            </a:extLst>
          </p:cNvPr>
          <p:cNvGrpSpPr/>
          <p:nvPr/>
        </p:nvGrpSpPr>
        <p:grpSpPr>
          <a:xfrm>
            <a:off x="9841283" y="4486929"/>
            <a:ext cx="1056122" cy="989575"/>
            <a:chOff x="12915844" y="3132482"/>
            <a:chExt cx="1056122" cy="989575"/>
          </a:xfrm>
        </p:grpSpPr>
        <p:sp>
          <p:nvSpPr>
            <p:cNvPr id="33" name="Flowchart: Document 32">
              <a:extLst>
                <a:ext uri="{FF2B5EF4-FFF2-40B4-BE49-F238E27FC236}">
                  <a16:creationId xmlns:a16="http://schemas.microsoft.com/office/drawing/2014/main" id="{0612CDB7-0F13-3800-0536-8FAF3AA378F7}"/>
                </a:ext>
              </a:extLst>
            </p:cNvPr>
            <p:cNvSpPr/>
            <p:nvPr/>
          </p:nvSpPr>
          <p:spPr>
            <a:xfrm>
              <a:off x="12915844" y="3132482"/>
              <a:ext cx="1007504" cy="939568"/>
            </a:xfrm>
            <a:prstGeom prst="flowChart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Document 33">
              <a:extLst>
                <a:ext uri="{FF2B5EF4-FFF2-40B4-BE49-F238E27FC236}">
                  <a16:creationId xmlns:a16="http://schemas.microsoft.com/office/drawing/2014/main" id="{E76CD4FC-510C-50DF-BD48-807AEC16F129}"/>
                </a:ext>
              </a:extLst>
            </p:cNvPr>
            <p:cNvSpPr/>
            <p:nvPr/>
          </p:nvSpPr>
          <p:spPr>
            <a:xfrm>
              <a:off x="12964462" y="3182490"/>
              <a:ext cx="1007504" cy="939567"/>
            </a:xfrm>
            <a:prstGeom prst="flowChartDocument">
              <a:avLst/>
            </a:prstGeom>
            <a:solidFill>
              <a:srgbClr val="6700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5D14C0-AB5D-13FF-B973-F7628AB3630A}"/>
              </a:ext>
            </a:extLst>
          </p:cNvPr>
          <p:cNvGrpSpPr/>
          <p:nvPr/>
        </p:nvGrpSpPr>
        <p:grpSpPr>
          <a:xfrm>
            <a:off x="8580289" y="4502064"/>
            <a:ext cx="1056122" cy="989575"/>
            <a:chOff x="12915844" y="3132482"/>
            <a:chExt cx="1056122" cy="989575"/>
          </a:xfrm>
        </p:grpSpPr>
        <p:sp>
          <p:nvSpPr>
            <p:cNvPr id="36" name="Flowchart: Document 35">
              <a:extLst>
                <a:ext uri="{FF2B5EF4-FFF2-40B4-BE49-F238E27FC236}">
                  <a16:creationId xmlns:a16="http://schemas.microsoft.com/office/drawing/2014/main" id="{24532444-43D0-8356-495A-FC26131D8BDE}"/>
                </a:ext>
              </a:extLst>
            </p:cNvPr>
            <p:cNvSpPr/>
            <p:nvPr/>
          </p:nvSpPr>
          <p:spPr>
            <a:xfrm>
              <a:off x="12915844" y="3132482"/>
              <a:ext cx="1007504" cy="939568"/>
            </a:xfrm>
            <a:prstGeom prst="flowChart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Document 36">
              <a:extLst>
                <a:ext uri="{FF2B5EF4-FFF2-40B4-BE49-F238E27FC236}">
                  <a16:creationId xmlns:a16="http://schemas.microsoft.com/office/drawing/2014/main" id="{1E78FD73-8550-6E25-4513-E7DC79FE1C00}"/>
                </a:ext>
              </a:extLst>
            </p:cNvPr>
            <p:cNvSpPr/>
            <p:nvPr/>
          </p:nvSpPr>
          <p:spPr>
            <a:xfrm>
              <a:off x="12964462" y="3182490"/>
              <a:ext cx="1007504" cy="939567"/>
            </a:xfrm>
            <a:prstGeom prst="flowChartDocument">
              <a:avLst/>
            </a:prstGeom>
            <a:solidFill>
              <a:srgbClr val="6700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B5064F-2B9B-286F-0319-9ED872CD156D}"/>
              </a:ext>
            </a:extLst>
          </p:cNvPr>
          <p:cNvGrpSpPr/>
          <p:nvPr/>
        </p:nvGrpSpPr>
        <p:grpSpPr>
          <a:xfrm>
            <a:off x="7315457" y="4546837"/>
            <a:ext cx="1056122" cy="989575"/>
            <a:chOff x="12915844" y="3132482"/>
            <a:chExt cx="1056122" cy="989575"/>
          </a:xfrm>
        </p:grpSpPr>
        <p:sp>
          <p:nvSpPr>
            <p:cNvPr id="39" name="Flowchart: Document 38">
              <a:extLst>
                <a:ext uri="{FF2B5EF4-FFF2-40B4-BE49-F238E27FC236}">
                  <a16:creationId xmlns:a16="http://schemas.microsoft.com/office/drawing/2014/main" id="{FE0A9979-CBF2-A37B-AC4B-C115CA2C4833}"/>
                </a:ext>
              </a:extLst>
            </p:cNvPr>
            <p:cNvSpPr/>
            <p:nvPr/>
          </p:nvSpPr>
          <p:spPr>
            <a:xfrm>
              <a:off x="12915844" y="3132482"/>
              <a:ext cx="1007504" cy="939568"/>
            </a:xfrm>
            <a:prstGeom prst="flowChart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Document 39">
              <a:extLst>
                <a:ext uri="{FF2B5EF4-FFF2-40B4-BE49-F238E27FC236}">
                  <a16:creationId xmlns:a16="http://schemas.microsoft.com/office/drawing/2014/main" id="{55B297A9-4957-88A0-820A-A9E2BD516467}"/>
                </a:ext>
              </a:extLst>
            </p:cNvPr>
            <p:cNvSpPr/>
            <p:nvPr/>
          </p:nvSpPr>
          <p:spPr>
            <a:xfrm>
              <a:off x="12964462" y="3182490"/>
              <a:ext cx="1007504" cy="939567"/>
            </a:xfrm>
            <a:prstGeom prst="flowChartDocument">
              <a:avLst/>
            </a:prstGeom>
            <a:solidFill>
              <a:srgbClr val="6700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E7AD0DA-D815-0C75-D30E-66E35B4C3D84}"/>
              </a:ext>
            </a:extLst>
          </p:cNvPr>
          <p:cNvSpPr txBox="1"/>
          <p:nvPr/>
        </p:nvSpPr>
        <p:spPr>
          <a:xfrm>
            <a:off x="7335092" y="4700816"/>
            <a:ext cx="1061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22.21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Lakhs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7FAA7E-E589-9493-2EBC-EE343E22DF82}"/>
              </a:ext>
            </a:extLst>
          </p:cNvPr>
          <p:cNvSpPr txBox="1"/>
          <p:nvPr/>
        </p:nvSpPr>
        <p:spPr>
          <a:xfrm>
            <a:off x="8426092" y="4569662"/>
            <a:ext cx="140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Projects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4FB838-BE48-CA3E-FDF9-D989A6EC4DC9}"/>
              </a:ext>
            </a:extLst>
          </p:cNvPr>
          <p:cNvSpPr txBox="1"/>
          <p:nvPr/>
        </p:nvSpPr>
        <p:spPr>
          <a:xfrm>
            <a:off x="9765485" y="4561749"/>
            <a:ext cx="1256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8</a:t>
            </a:r>
            <a:r>
              <a:rPr lang="en-US" sz="1600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Faculty</a:t>
            </a:r>
            <a:endParaRPr lang="en-IN" sz="1600" b="1">
              <a:solidFill>
                <a:schemeClr val="bg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D1974A3-9099-547E-7501-5B74010797AE}"/>
              </a:ext>
            </a:extLst>
          </p:cNvPr>
          <p:cNvCxnSpPr>
            <a:cxnSpLocks/>
          </p:cNvCxnSpPr>
          <p:nvPr/>
        </p:nvCxnSpPr>
        <p:spPr>
          <a:xfrm rot="16200000">
            <a:off x="8308551" y="3398547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ACEA6C0-5C68-CB97-C3C7-2F9D1CBE9694}"/>
              </a:ext>
            </a:extLst>
          </p:cNvPr>
          <p:cNvGrpSpPr/>
          <p:nvPr/>
        </p:nvGrpSpPr>
        <p:grpSpPr>
          <a:xfrm>
            <a:off x="7311548" y="5562360"/>
            <a:ext cx="1056122" cy="989575"/>
            <a:chOff x="12915844" y="3132482"/>
            <a:chExt cx="1056122" cy="989575"/>
          </a:xfrm>
        </p:grpSpPr>
        <p:sp>
          <p:nvSpPr>
            <p:cNvPr id="46" name="Flowchart: Document 45">
              <a:extLst>
                <a:ext uri="{FF2B5EF4-FFF2-40B4-BE49-F238E27FC236}">
                  <a16:creationId xmlns:a16="http://schemas.microsoft.com/office/drawing/2014/main" id="{AEA6C300-F6EC-5AB6-01AF-E5BB0FA9E20E}"/>
                </a:ext>
              </a:extLst>
            </p:cNvPr>
            <p:cNvSpPr/>
            <p:nvPr/>
          </p:nvSpPr>
          <p:spPr>
            <a:xfrm>
              <a:off x="12915844" y="3132482"/>
              <a:ext cx="1007504" cy="939568"/>
            </a:xfrm>
            <a:prstGeom prst="flowChart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Document 46">
              <a:extLst>
                <a:ext uri="{FF2B5EF4-FFF2-40B4-BE49-F238E27FC236}">
                  <a16:creationId xmlns:a16="http://schemas.microsoft.com/office/drawing/2014/main" id="{4E8BA211-8BC0-7DE1-2192-D00A2B4FE382}"/>
                </a:ext>
              </a:extLst>
            </p:cNvPr>
            <p:cNvSpPr/>
            <p:nvPr/>
          </p:nvSpPr>
          <p:spPr>
            <a:xfrm>
              <a:off x="12964462" y="3182490"/>
              <a:ext cx="1007504" cy="939567"/>
            </a:xfrm>
            <a:prstGeom prst="flowChartDocumen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303EC5-4654-AC81-47F7-80FADCA92510}"/>
              </a:ext>
            </a:extLst>
          </p:cNvPr>
          <p:cNvSpPr txBox="1"/>
          <p:nvPr/>
        </p:nvSpPr>
        <p:spPr>
          <a:xfrm>
            <a:off x="7322039" y="5716339"/>
            <a:ext cx="1061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14.39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Lakhs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E961B0-62D5-62DC-E40C-DADF0AC59D48}"/>
              </a:ext>
            </a:extLst>
          </p:cNvPr>
          <p:cNvSpPr txBox="1"/>
          <p:nvPr/>
        </p:nvSpPr>
        <p:spPr>
          <a:xfrm>
            <a:off x="9206956" y="4174827"/>
            <a:ext cx="106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670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2020-23 </a:t>
            </a:r>
            <a:endParaRPr lang="en-IN" sz="1100" b="1">
              <a:solidFill>
                <a:srgbClr val="6700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DB2193-1DD1-5CE5-23E5-5A6C2A6FC229}"/>
              </a:ext>
            </a:extLst>
          </p:cNvPr>
          <p:cNvSpPr txBox="1"/>
          <p:nvPr/>
        </p:nvSpPr>
        <p:spPr>
          <a:xfrm>
            <a:off x="7329381" y="5561171"/>
            <a:ext cx="106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2023 - 25</a:t>
            </a:r>
            <a:endParaRPr lang="en-IN" sz="1050" b="1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7E9D81-DB3C-03E5-0507-A793686D1A17}"/>
              </a:ext>
            </a:extLst>
          </p:cNvPr>
          <p:cNvSpPr txBox="1"/>
          <p:nvPr/>
        </p:nvSpPr>
        <p:spPr>
          <a:xfrm rot="16200000">
            <a:off x="6547329" y="5894038"/>
            <a:ext cx="125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8 Faculty</a:t>
            </a:r>
            <a:endParaRPr lang="en-IN" sz="1400" b="1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0E2FE9C-4C10-7310-40BD-9A2619902754}"/>
              </a:ext>
            </a:extLst>
          </p:cNvPr>
          <p:cNvCxnSpPr>
            <a:cxnSpLocks/>
          </p:cNvCxnSpPr>
          <p:nvPr/>
        </p:nvCxnSpPr>
        <p:spPr>
          <a:xfrm rot="16200000">
            <a:off x="11164906" y="3406370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199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EA6F9C-AF87-2EA2-8132-23D1428C539B}"/>
              </a:ext>
            </a:extLst>
          </p:cNvPr>
          <p:cNvSpPr txBox="1"/>
          <p:nvPr/>
        </p:nvSpPr>
        <p:spPr>
          <a:xfrm>
            <a:off x="600075" y="860252"/>
            <a:ext cx="11107362" cy="3052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91440" tIns="45720" rIns="91440" bIns="45720" anchor="t">
            <a:normAutofit fontScale="97500"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en-US" sz="1400" b="1">
                <a:solidFill>
                  <a:schemeClr val="bg1"/>
                </a:solidFill>
                <a:latin typeface="Times New Roman"/>
                <a:ea typeface="+mj-lt"/>
                <a:cs typeface="Times New Roman"/>
              </a:rPr>
              <a:t>DST SPONSORED PROJECT (2024)</a:t>
            </a:r>
            <a:endParaRPr lang="en-IN" sz="1400" b="1">
              <a:solidFill>
                <a:schemeClr val="bg1"/>
              </a:solidFill>
              <a:latin typeface="Times New Roman"/>
              <a:ea typeface="+mj-lt"/>
              <a:cs typeface="Times New Roman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9F60BD2-C5F5-BBA5-A74C-DAD0F2F7E4F8}"/>
              </a:ext>
            </a:extLst>
          </p:cNvPr>
          <p:cNvSpPr txBox="1">
            <a:spLocks/>
          </p:cNvSpPr>
          <p:nvPr/>
        </p:nvSpPr>
        <p:spPr>
          <a:xfrm>
            <a:off x="604337" y="4521946"/>
            <a:ext cx="3403212" cy="552259"/>
          </a:xfrm>
          <a:prstGeom prst="rect">
            <a:avLst/>
          </a:prstGeom>
          <a:solidFill>
            <a:srgbClr val="C00000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Value Chain – Agriculture (Millet): At </a:t>
            </a:r>
            <a:r>
              <a:rPr lang="en-US" sz="14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Lakhuwas</a:t>
            </a:r>
            <a:r>
              <a:rPr lang="en-US" sz="1400" b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Village in SC Community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03B84F4-04B5-E599-323A-9D39E54DE21F}"/>
              </a:ext>
            </a:extLst>
          </p:cNvPr>
          <p:cNvSpPr txBox="1">
            <a:spLocks/>
          </p:cNvSpPr>
          <p:nvPr/>
        </p:nvSpPr>
        <p:spPr>
          <a:xfrm>
            <a:off x="7613453" y="4601593"/>
            <a:ext cx="4090515" cy="478565"/>
          </a:xfrm>
          <a:prstGeom prst="rect">
            <a:avLst/>
          </a:prstGeom>
          <a:solidFill>
            <a:srgbClr val="C00000"/>
          </a:solidFill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Value Chain- Handicraft:  At </a:t>
            </a:r>
            <a:r>
              <a:rPr lang="en-US" sz="1200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Garhi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r>
              <a:rPr lang="en-US" sz="1200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Bazidpur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village in SC community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9FDEE2B5-DFB0-FB4E-F6C9-CD56A6AD7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7613191" y="1320330"/>
            <a:ext cx="3577691" cy="3202622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533FD9C-654C-3D57-2356-43B1A3AB1817}"/>
              </a:ext>
            </a:extLst>
          </p:cNvPr>
          <p:cNvSpPr txBox="1"/>
          <p:nvPr/>
        </p:nvSpPr>
        <p:spPr>
          <a:xfrm>
            <a:off x="11735966" y="6581676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14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824D1-9812-0576-C284-F7C08496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007" y="1316824"/>
            <a:ext cx="3270556" cy="412728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CB5DE3-AC4B-A7DB-AFC4-5A63B864E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6"/>
          <a:stretch/>
        </p:blipFill>
        <p:spPr bwMode="auto">
          <a:xfrm>
            <a:off x="602573" y="1317826"/>
            <a:ext cx="3408244" cy="304417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rmu Logo - CareerGuide">
            <a:extLst>
              <a:ext uri="{FF2B5EF4-FFF2-40B4-BE49-F238E27FC236}">
                <a16:creationId xmlns:a16="http://schemas.microsoft.com/office/drawing/2014/main" id="{BC03A212-414A-5683-20B4-452DC07C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3894E-621A-7717-B880-5D5C083A3C15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Research, Innovation and Extension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9A0EA-6C3B-ED45-797B-A3CCD65FE431}"/>
              </a:ext>
            </a:extLst>
          </p:cNvPr>
          <p:cNvSpPr txBox="1">
            <a:spLocks/>
          </p:cNvSpPr>
          <p:nvPr/>
        </p:nvSpPr>
        <p:spPr>
          <a:xfrm>
            <a:off x="613861" y="5626846"/>
            <a:ext cx="10832712" cy="9588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Times New Roman"/>
              </a:rPr>
              <a:t>2. Research grant of ₹6.5 Lakhs under the 2025 IKS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Times New Roman"/>
              </a:rPr>
              <a:t>Samvahan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Times New Roman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Times New Roman"/>
              </a:rPr>
              <a:t>Karyakram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Times New Roman"/>
              </a:rPr>
              <a:t> by the Indian Knowledge Systems (IKS) Division, Ministry of Education. Title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"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वेदवाणी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: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स्कूलों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के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लिए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वैदिक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ज्ञान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का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डिजिटल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स्वरूप</a:t>
            </a:r>
            <a:r>
              <a:rPr lang="en-US" sz="1800" b="1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E63AE-46D6-35D4-01C3-F49822F8F2A0}"/>
              </a:ext>
            </a:extLst>
          </p:cNvPr>
          <p:cNvSpPr txBox="1"/>
          <p:nvPr/>
        </p:nvSpPr>
        <p:spPr>
          <a:xfrm>
            <a:off x="133350" y="98251"/>
            <a:ext cx="901186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PROJECT SANCTIONED (2024-25)</a:t>
            </a:r>
            <a:endParaRPr lang="en-IN" sz="2800" b="1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66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C32D0A-03E6-441D-4EE6-C9E8EFB27009}"/>
              </a:ext>
            </a:extLst>
          </p:cNvPr>
          <p:cNvSpPr txBox="1"/>
          <p:nvPr/>
        </p:nvSpPr>
        <p:spPr>
          <a:xfrm>
            <a:off x="-1524" y="117787"/>
            <a:ext cx="1123918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CONFERENCES ORGANIZED (4)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FD7CBD-1911-91A3-601F-F9840D64A96C}"/>
              </a:ext>
            </a:extLst>
          </p:cNvPr>
          <p:cNvSpPr/>
          <p:nvPr/>
        </p:nvSpPr>
        <p:spPr>
          <a:xfrm>
            <a:off x="9132301" y="1028006"/>
            <a:ext cx="3017520" cy="56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1E5BB0-EA4E-5CAF-8D54-80B0C7590911}"/>
              </a:ext>
            </a:extLst>
          </p:cNvPr>
          <p:cNvSpPr/>
          <p:nvPr/>
        </p:nvSpPr>
        <p:spPr>
          <a:xfrm>
            <a:off x="9243728" y="1123758"/>
            <a:ext cx="2805561" cy="720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AASET-2021</a:t>
            </a:r>
          </a:p>
          <a:p>
            <a:pPr algn="ctr"/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19-20,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F156BF-8729-6C3B-9FA2-AB430F5A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594" y="2017836"/>
            <a:ext cx="2926080" cy="163362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14A096-66E8-5A9B-2545-E10275F97E08}"/>
              </a:ext>
            </a:extLst>
          </p:cNvPr>
          <p:cNvGrpSpPr/>
          <p:nvPr/>
        </p:nvGrpSpPr>
        <p:grpSpPr>
          <a:xfrm>
            <a:off x="2849417" y="1028006"/>
            <a:ext cx="3807005" cy="5616000"/>
            <a:chOff x="2048133" y="1028006"/>
            <a:chExt cx="3807005" cy="56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E15294-A450-F30C-0CC5-5547BB84F066}"/>
                </a:ext>
              </a:extLst>
            </p:cNvPr>
            <p:cNvSpPr/>
            <p:nvPr/>
          </p:nvSpPr>
          <p:spPr>
            <a:xfrm>
              <a:off x="2263221" y="1028006"/>
              <a:ext cx="3017520" cy="561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335637-32AD-00F7-9A78-52E157A81891}"/>
                </a:ext>
              </a:extLst>
            </p:cNvPr>
            <p:cNvGrpSpPr/>
            <p:nvPr/>
          </p:nvGrpSpPr>
          <p:grpSpPr>
            <a:xfrm>
              <a:off x="2048133" y="1130300"/>
              <a:ext cx="3807005" cy="4569747"/>
              <a:chOff x="2000998" y="1130300"/>
              <a:chExt cx="3807005" cy="456974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C275A72-1D8C-2D81-460B-2D1AC44665F1}"/>
                  </a:ext>
                </a:extLst>
              </p:cNvPr>
              <p:cNvSpPr/>
              <p:nvPr/>
            </p:nvSpPr>
            <p:spPr>
              <a:xfrm>
                <a:off x="2362724" y="1130300"/>
                <a:ext cx="2807208" cy="72000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AMGSE-2024</a:t>
                </a:r>
              </a:p>
              <a:p>
                <a:pPr algn="ctr"/>
                <a:r>
                  <a:rPr lang="en-US" sz="20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15-16, 2024</a:t>
                </a:r>
                <a:endParaRPr lang="en-IN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group of men standing on a table&#10;&#10;Description automatically generated">
                <a:extLst>
                  <a:ext uri="{FF2B5EF4-FFF2-40B4-BE49-F238E27FC236}">
                    <a16:creationId xmlns:a16="http://schemas.microsoft.com/office/drawing/2014/main" id="{7F8C926B-E173-0F7A-DF69-1595AA5D13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548" b="20604"/>
              <a:stretch/>
            </p:blipFill>
            <p:spPr>
              <a:xfrm>
                <a:off x="2259006" y="2028999"/>
                <a:ext cx="2926080" cy="1640332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8DB964-6A26-739D-C62E-85F81F1E8FDE}"/>
                  </a:ext>
                </a:extLst>
              </p:cNvPr>
              <p:cNvSpPr txBox="1"/>
              <p:nvPr/>
            </p:nvSpPr>
            <p:spPr>
              <a:xfrm>
                <a:off x="2757608" y="3859652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120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B7C306-6BC8-EB34-2107-3F13B87807D5}"/>
                  </a:ext>
                </a:extLst>
              </p:cNvPr>
              <p:cNvSpPr txBox="1"/>
              <p:nvPr/>
            </p:nvSpPr>
            <p:spPr>
              <a:xfrm>
                <a:off x="2319421" y="4272776"/>
                <a:ext cx="18242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Registrations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79882F-A610-1D7E-0C68-A85D87FED4CF}"/>
                  </a:ext>
                </a:extLst>
              </p:cNvPr>
              <p:cNvSpPr txBox="1"/>
              <p:nvPr/>
            </p:nvSpPr>
            <p:spPr>
              <a:xfrm>
                <a:off x="4409762" y="3859652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45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C64BB99-7A4D-7C10-03ED-C281C781FB4E}"/>
                  </a:ext>
                </a:extLst>
              </p:cNvPr>
              <p:cNvSpPr txBox="1"/>
              <p:nvPr/>
            </p:nvSpPr>
            <p:spPr>
              <a:xfrm>
                <a:off x="3480446" y="4182469"/>
                <a:ext cx="2202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Poster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Presentations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FBB644-1620-3533-F95F-C50A52F5417E}"/>
                  </a:ext>
                </a:extLst>
              </p:cNvPr>
              <p:cNvSpPr txBox="1"/>
              <p:nvPr/>
            </p:nvSpPr>
            <p:spPr>
              <a:xfrm>
                <a:off x="2733183" y="4848982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60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4207BB-17CB-6B28-4EC8-1D2718456C92}"/>
                  </a:ext>
                </a:extLst>
              </p:cNvPr>
              <p:cNvSpPr txBox="1"/>
              <p:nvPr/>
            </p:nvSpPr>
            <p:spPr>
              <a:xfrm>
                <a:off x="2000998" y="5090061"/>
                <a:ext cx="19271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Oral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Presentations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C23408-067D-F6FE-CF7C-EC9D0AF44B0B}"/>
                  </a:ext>
                </a:extLst>
              </p:cNvPr>
              <p:cNvSpPr txBox="1"/>
              <p:nvPr/>
            </p:nvSpPr>
            <p:spPr>
              <a:xfrm>
                <a:off x="4438863" y="4848982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50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EEAA6F-EBE9-77A4-677E-BEB026E1F8A0}"/>
                  </a:ext>
                </a:extLst>
              </p:cNvPr>
              <p:cNvSpPr txBox="1"/>
              <p:nvPr/>
            </p:nvSpPr>
            <p:spPr>
              <a:xfrm>
                <a:off x="3413060" y="5115272"/>
                <a:ext cx="23949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Online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Participants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9F94561-D99A-D4CE-A838-9293DA5A4F3B}"/>
              </a:ext>
            </a:extLst>
          </p:cNvPr>
          <p:cNvSpPr txBox="1"/>
          <p:nvPr/>
        </p:nvSpPr>
        <p:spPr>
          <a:xfrm>
            <a:off x="9100634" y="5893494"/>
            <a:ext cx="1097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150</a:t>
            </a:r>
            <a:endParaRPr lang="en-IN" sz="4000" b="1">
              <a:solidFill>
                <a:srgbClr val="FFFF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B594BC-B1D4-70F2-04E9-93D8103BEECA}"/>
              </a:ext>
            </a:extLst>
          </p:cNvPr>
          <p:cNvSpPr txBox="1"/>
          <p:nvPr/>
        </p:nvSpPr>
        <p:spPr>
          <a:xfrm>
            <a:off x="9521498" y="6177795"/>
            <a:ext cx="3138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papers presented</a:t>
            </a:r>
            <a:endParaRPr lang="en-IN" sz="2000" b="1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78D25C-C775-DABF-0D09-722B6724208D}"/>
              </a:ext>
            </a:extLst>
          </p:cNvPr>
          <p:cNvSpPr txBox="1"/>
          <p:nvPr/>
        </p:nvSpPr>
        <p:spPr>
          <a:xfrm>
            <a:off x="9062945" y="3940817"/>
            <a:ext cx="360040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>
                <a:solidFill>
                  <a:schemeClr val="bg1"/>
                </a:solidFill>
                <a:latin typeface="Times New Roman"/>
                <a:cs typeface="Times New Roman"/>
              </a:rPr>
              <a:t>Keynote Speakers: </a:t>
            </a:r>
            <a:endParaRPr lang="en-GB" sz="1500" b="1">
              <a:solidFill>
                <a:schemeClr val="bg1"/>
              </a:solidFill>
              <a:latin typeface="Times New Roman" panose="02020603050405020304" pitchFamily="18" charset="0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>
                <a:solidFill>
                  <a:schemeClr val="bg1"/>
                </a:solidFill>
                <a:latin typeface="Times New Roman"/>
                <a:cs typeface="Times New Roman"/>
              </a:rPr>
              <a:t>Dr. </a:t>
            </a:r>
            <a:r>
              <a:rPr lang="en-IN" sz="1500" err="1">
                <a:solidFill>
                  <a:schemeClr val="bg1"/>
                </a:solidFill>
                <a:latin typeface="Times New Roman"/>
                <a:cs typeface="Times New Roman"/>
              </a:rPr>
              <a:t>Teerawat</a:t>
            </a:r>
            <a:r>
              <a:rPr lang="en-IN" sz="15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IN" sz="1500" err="1">
                <a:solidFill>
                  <a:schemeClr val="bg1"/>
                </a:solidFill>
                <a:latin typeface="Times New Roman"/>
                <a:cs typeface="Times New Roman"/>
              </a:rPr>
              <a:t>Issariyaku</a:t>
            </a:r>
            <a:r>
              <a:rPr lang="en-IN" sz="1500">
                <a:solidFill>
                  <a:schemeClr val="bg1"/>
                </a:solidFill>
                <a:latin typeface="Times New Roman"/>
                <a:cs typeface="Times New Roman"/>
              </a:rPr>
              <a:t>, NTPCL, Thailand </a:t>
            </a:r>
            <a:endParaRPr lang="en-IN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>
                <a:solidFill>
                  <a:schemeClr val="bg1"/>
                </a:solidFill>
                <a:latin typeface="Times New Roman"/>
                <a:cs typeface="Times New Roman"/>
              </a:rPr>
              <a:t>Dr. Romila Manchanda, University </a:t>
            </a:r>
          </a:p>
          <a:p>
            <a:r>
              <a:rPr lang="en-IN" sz="1500">
                <a:solidFill>
                  <a:schemeClr val="bg1"/>
                </a:solidFill>
                <a:latin typeface="Times New Roman"/>
                <a:cs typeface="Times New Roman"/>
              </a:rPr>
              <a:t>      of </a:t>
            </a:r>
            <a:r>
              <a:rPr lang="en-IN" sz="1500" err="1">
                <a:solidFill>
                  <a:schemeClr val="bg1"/>
                </a:solidFill>
                <a:latin typeface="Times New Roman"/>
                <a:cs typeface="Times New Roman"/>
              </a:rPr>
              <a:t>Michigen</a:t>
            </a:r>
            <a:r>
              <a:rPr lang="en-IN" sz="1500">
                <a:solidFill>
                  <a:schemeClr val="bg1"/>
                </a:solidFill>
                <a:latin typeface="Times New Roman"/>
                <a:cs typeface="Times New Roman"/>
              </a:rPr>
              <a:t>, USA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K </a:t>
            </a:r>
            <a:r>
              <a:rPr lang="en-IN" sz="15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Srinavas</a:t>
            </a:r>
            <a:r>
              <a:rPr lang="en-IN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Senior Principal Scientist, CSIRIICT, Hyderabad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81F1E2-5289-E321-65F4-A69F1D8B9723}"/>
              </a:ext>
            </a:extLst>
          </p:cNvPr>
          <p:cNvGrpSpPr/>
          <p:nvPr/>
        </p:nvGrpSpPr>
        <p:grpSpPr>
          <a:xfrm>
            <a:off x="6095985" y="1032288"/>
            <a:ext cx="4267806" cy="5616000"/>
            <a:chOff x="5549221" y="1032288"/>
            <a:chExt cx="4267806" cy="5616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E61069-A3DA-2EA1-A680-49BBFBA54BB7}"/>
                </a:ext>
              </a:extLst>
            </p:cNvPr>
            <p:cNvSpPr/>
            <p:nvPr/>
          </p:nvSpPr>
          <p:spPr>
            <a:xfrm>
              <a:off x="5549221" y="1032288"/>
              <a:ext cx="3017520" cy="561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A3FB760-AF37-9C29-7861-5C7BDCF82BD2}"/>
                </a:ext>
              </a:extLst>
            </p:cNvPr>
            <p:cNvGrpSpPr/>
            <p:nvPr/>
          </p:nvGrpSpPr>
          <p:grpSpPr>
            <a:xfrm>
              <a:off x="5592555" y="1142667"/>
              <a:ext cx="4224472" cy="5444667"/>
              <a:chOff x="5592555" y="1142667"/>
              <a:chExt cx="4224472" cy="544466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FD91D71-7DE7-EF6E-D43E-915F082B2EA3}"/>
                  </a:ext>
                </a:extLst>
              </p:cNvPr>
              <p:cNvSpPr/>
              <p:nvPr/>
            </p:nvSpPr>
            <p:spPr>
              <a:xfrm>
                <a:off x="5648389" y="1142667"/>
                <a:ext cx="2807208" cy="72000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IFPAM-2023</a:t>
                </a:r>
              </a:p>
              <a:p>
                <a:pPr algn="ctr"/>
                <a:r>
                  <a:rPr lang="en-US" sz="20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March 23-24, 2023</a:t>
                </a:r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55F48E3E-E5C9-908B-71E7-6B95A2F9533E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2555" y="2028999"/>
                <a:ext cx="2926080" cy="1650141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43077CA-DB95-A699-7F75-6575F0FE39FA}"/>
                  </a:ext>
                </a:extLst>
              </p:cNvPr>
              <p:cNvSpPr txBox="1"/>
              <p:nvPr/>
            </p:nvSpPr>
            <p:spPr>
              <a:xfrm>
                <a:off x="5607055" y="5879448"/>
                <a:ext cx="3419856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FFFF00"/>
                    </a:solidFill>
                  </a:rPr>
                  <a:t>79</a:t>
                </a:r>
                <a:r>
                  <a:rPr lang="en-US" sz="1600" b="1">
                    <a:solidFill>
                      <a:schemeClr val="bg1"/>
                    </a:solidFill>
                  </a:rPr>
                  <a:t> papers presented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24424B-9398-D0C4-10F7-9F5618DFC59D}"/>
                  </a:ext>
                </a:extLst>
              </p:cNvPr>
              <p:cNvSpPr txBox="1"/>
              <p:nvPr/>
            </p:nvSpPr>
            <p:spPr>
              <a:xfrm>
                <a:off x="5615225" y="4007173"/>
                <a:ext cx="4201802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1500" b="1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Keynote Speakers: </a:t>
                </a:r>
                <a:endParaRPr lang="en-IN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50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Prof. Oscar Raymond Herrera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50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Prof. J.L. Sanchez  </a:t>
                </a:r>
                <a:endParaRPr lang="en-IN" sz="15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50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Prof. R.K. Dwivedi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500" err="1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Dr.</a:t>
                </a:r>
                <a:r>
                  <a:rPr lang="en-IN" sz="150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 Jitendra Pal Singh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500" err="1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Dr.</a:t>
                </a:r>
                <a:r>
                  <a:rPr lang="en-IN" sz="150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 Subhash Chandra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500" err="1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Dr.</a:t>
                </a:r>
                <a:r>
                  <a:rPr lang="en-IN" sz="150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 Mukesh Kumar Thakur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613213-E3D7-DA6C-5A3F-61D9D06F0F5E}"/>
              </a:ext>
            </a:extLst>
          </p:cNvPr>
          <p:cNvSpPr txBox="1"/>
          <p:nvPr/>
        </p:nvSpPr>
        <p:spPr>
          <a:xfrm>
            <a:off x="11735966" y="6604536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15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6B627-D4A1-10A1-B036-8EF067DFE71B}"/>
              </a:ext>
            </a:extLst>
          </p:cNvPr>
          <p:cNvSpPr txBox="1"/>
          <p:nvPr/>
        </p:nvSpPr>
        <p:spPr>
          <a:xfrm>
            <a:off x="9673300" y="10053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Research, Innovation and Extension</a:t>
            </a:r>
          </a:p>
        </p:txBody>
      </p:sp>
      <p:pic>
        <p:nvPicPr>
          <p:cNvPr id="11" name="Picture 4" descr="Krmu Logo - CareerGuide">
            <a:extLst>
              <a:ext uri="{FF2B5EF4-FFF2-40B4-BE49-F238E27FC236}">
                <a16:creationId xmlns:a16="http://schemas.microsoft.com/office/drawing/2014/main" id="{4DA45ECC-D5DF-2FC3-A3BA-31995184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F157B3-E56B-AFE3-12F6-E13DFA97F457}"/>
              </a:ext>
            </a:extLst>
          </p:cNvPr>
          <p:cNvGrpSpPr/>
          <p:nvPr/>
        </p:nvGrpSpPr>
        <p:grpSpPr>
          <a:xfrm>
            <a:off x="25752" y="1035671"/>
            <a:ext cx="3467165" cy="5616000"/>
            <a:chOff x="2263221" y="1028006"/>
            <a:chExt cx="3467165" cy="561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DFE66D-855D-6C30-C805-2091A2809531}"/>
                </a:ext>
              </a:extLst>
            </p:cNvPr>
            <p:cNvSpPr/>
            <p:nvPr/>
          </p:nvSpPr>
          <p:spPr>
            <a:xfrm>
              <a:off x="2263221" y="1028006"/>
              <a:ext cx="3017520" cy="561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CBE956-52E3-D6DA-6E8F-A10F211FC81E}"/>
                </a:ext>
              </a:extLst>
            </p:cNvPr>
            <p:cNvGrpSpPr/>
            <p:nvPr/>
          </p:nvGrpSpPr>
          <p:grpSpPr>
            <a:xfrm>
              <a:off x="2366556" y="1130300"/>
              <a:ext cx="3363830" cy="5111464"/>
              <a:chOff x="2319421" y="1130300"/>
              <a:chExt cx="3363830" cy="5111464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87B85D8-DEC9-CECF-242B-DEA05E0EC0FD}"/>
                  </a:ext>
                </a:extLst>
              </p:cNvPr>
              <p:cNvSpPr/>
              <p:nvPr/>
            </p:nvSpPr>
            <p:spPr>
              <a:xfrm>
                <a:off x="2362724" y="1130300"/>
                <a:ext cx="2807208" cy="72000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AMGSE-2025</a:t>
                </a:r>
              </a:p>
              <a:p>
                <a:pPr algn="ctr"/>
                <a:r>
                  <a:rPr lang="en-US" sz="20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March 20-21, 2025</a:t>
                </a:r>
                <a:endParaRPr lang="en-IN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7ED404-5870-53B1-6CB6-D3FFCADA29C8}"/>
                  </a:ext>
                </a:extLst>
              </p:cNvPr>
              <p:cNvSpPr txBox="1"/>
              <p:nvPr/>
            </p:nvSpPr>
            <p:spPr>
              <a:xfrm>
                <a:off x="2757608" y="4179692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180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E7A018-EE9D-9195-ABB9-1B34EE063E9E}"/>
                  </a:ext>
                </a:extLst>
              </p:cNvPr>
              <p:cNvSpPr txBox="1"/>
              <p:nvPr/>
            </p:nvSpPr>
            <p:spPr>
              <a:xfrm>
                <a:off x="2319421" y="4592816"/>
                <a:ext cx="18242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Registrations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1E6BC4-2A5E-EBB8-E65F-399C8A157114}"/>
                  </a:ext>
                </a:extLst>
              </p:cNvPr>
              <p:cNvSpPr txBox="1"/>
              <p:nvPr/>
            </p:nvSpPr>
            <p:spPr>
              <a:xfrm>
                <a:off x="4409762" y="4179692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70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CDD01D-6476-2B29-3740-50374270A9E1}"/>
                  </a:ext>
                </a:extLst>
              </p:cNvPr>
              <p:cNvSpPr txBox="1"/>
              <p:nvPr/>
            </p:nvSpPr>
            <p:spPr>
              <a:xfrm>
                <a:off x="3480446" y="4502509"/>
                <a:ext cx="2202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Poster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Presentations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F141EC-31E8-6ACC-7F53-F54EAE9978D2}"/>
                  </a:ext>
                </a:extLst>
              </p:cNvPr>
              <p:cNvSpPr txBox="1"/>
              <p:nvPr/>
            </p:nvSpPr>
            <p:spPr>
              <a:xfrm>
                <a:off x="3656727" y="5415910"/>
                <a:ext cx="109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</a:rPr>
                  <a:t>75</a:t>
                </a:r>
                <a:endParaRPr lang="en-IN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1063E6E-38EB-16C5-FF8D-4E46D3C5E322}"/>
                  </a:ext>
                </a:extLst>
              </p:cNvPr>
              <p:cNvSpPr txBox="1"/>
              <p:nvPr/>
            </p:nvSpPr>
            <p:spPr>
              <a:xfrm>
                <a:off x="2924542" y="5656989"/>
                <a:ext cx="19271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Oral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Presentations</a:t>
                </a:r>
                <a:endParaRPr lang="en-IN" sz="1600" b="1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5" name="Picture 44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E23B8AF8-D521-2E2B-848F-8A67DE42B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" y="2028999"/>
            <a:ext cx="2905957" cy="167662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8AF214-EC9A-3646-4385-B676A0C4488E}"/>
              </a:ext>
            </a:extLst>
          </p:cNvPr>
          <p:cNvSpPr txBox="1"/>
          <p:nvPr/>
        </p:nvSpPr>
        <p:spPr>
          <a:xfrm>
            <a:off x="3703320" y="5888834"/>
            <a:ext cx="18228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Research Article Published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020093-2383-7795-CD63-6B296E5C66B3}"/>
              </a:ext>
            </a:extLst>
          </p:cNvPr>
          <p:cNvSpPr txBox="1"/>
          <p:nvPr/>
        </p:nvSpPr>
        <p:spPr>
          <a:xfrm>
            <a:off x="4324224" y="5678743"/>
            <a:ext cx="10972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47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8A53C-31E4-D2BE-6FFA-1507F7E9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">
            <a:extLst>
              <a:ext uri="{FF2B5EF4-FFF2-40B4-BE49-F238E27FC236}">
                <a16:creationId xmlns:a16="http://schemas.microsoft.com/office/drawing/2014/main" id="{5590CFAD-D064-D8E5-2275-CA2AF862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4" y="1531390"/>
            <a:ext cx="3433458" cy="238004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6" descr="A group of people sitting in a circle">
            <a:extLst>
              <a:ext uri="{FF2B5EF4-FFF2-40B4-BE49-F238E27FC236}">
                <a16:creationId xmlns:a16="http://schemas.microsoft.com/office/drawing/2014/main" id="{987CBB60-38CF-4C46-0FAC-C5383B8F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60" y="3945863"/>
            <a:ext cx="3361516" cy="257967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0E84F64-E4A7-212E-E74A-F83A6707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609" y="3968496"/>
            <a:ext cx="3421806" cy="256428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0418CE1-916B-1E70-A569-873E1EDC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06" y="1531389"/>
            <a:ext cx="3404473" cy="23800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7FBD599-705A-B64B-23CA-7476B9C31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33" y="3958563"/>
            <a:ext cx="3433459" cy="257509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91A49-E67D-9C9D-0BC3-E75A35C5643C}"/>
              </a:ext>
            </a:extLst>
          </p:cNvPr>
          <p:cNvSpPr txBox="1"/>
          <p:nvPr/>
        </p:nvSpPr>
        <p:spPr>
          <a:xfrm>
            <a:off x="134948" y="1570737"/>
            <a:ext cx="4811528" cy="22467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err="1">
                <a:effectLst/>
                <a:latin typeface="Arial"/>
                <a:cs typeface="Arial"/>
              </a:rPr>
              <a:t>Nukkad</a:t>
            </a:r>
            <a:r>
              <a:rPr lang="en-US" sz="1400">
                <a:effectLst/>
                <a:latin typeface="Arial"/>
                <a:cs typeface="Arial"/>
              </a:rPr>
              <a:t> Natak on Beti </a:t>
            </a:r>
            <a:r>
              <a:rPr lang="en-US" sz="1400" err="1">
                <a:effectLst/>
                <a:latin typeface="Arial"/>
                <a:cs typeface="Arial"/>
              </a:rPr>
              <a:t>Bachao</a:t>
            </a:r>
            <a:r>
              <a:rPr lang="en-US" sz="1400">
                <a:effectLst/>
                <a:latin typeface="Arial"/>
                <a:cs typeface="Arial"/>
              </a:rPr>
              <a:t> Beti </a:t>
            </a:r>
            <a:r>
              <a:rPr lang="en-US" sz="1400" err="1">
                <a:effectLst/>
                <a:latin typeface="Arial"/>
                <a:cs typeface="Arial"/>
              </a:rPr>
              <a:t>Padhao</a:t>
            </a:r>
            <a:endParaRPr lang="en-US" sz="1400">
              <a:effectLst/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>
                <a:effectLst/>
                <a:latin typeface="Arial"/>
                <a:cs typeface="Arial"/>
              </a:rPr>
              <a:t>Diagnosis of health Problems in Women and their Cure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err="1">
                <a:latin typeface="Arial"/>
                <a:cs typeface="Arial"/>
              </a:rPr>
              <a:t>Paryavaran</a:t>
            </a:r>
            <a:r>
              <a:rPr lang="en-US" sz="1400">
                <a:latin typeface="Arial"/>
                <a:cs typeface="Arial"/>
              </a:rPr>
              <a:t> </a:t>
            </a:r>
            <a:r>
              <a:rPr lang="en-US" sz="1400">
                <a:effectLst/>
                <a:latin typeface="Arial"/>
                <a:cs typeface="Arial"/>
              </a:rPr>
              <a:t>Mitra: Plantation Drive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err="1">
                <a:effectLst/>
                <a:latin typeface="Arial"/>
                <a:cs typeface="Arial"/>
              </a:rPr>
              <a:t>Nukkad</a:t>
            </a:r>
            <a:r>
              <a:rPr lang="en-US" sz="1400">
                <a:effectLst/>
                <a:latin typeface="Arial"/>
                <a:cs typeface="Arial"/>
              </a:rPr>
              <a:t> Natak on Female </a:t>
            </a:r>
            <a:r>
              <a:rPr lang="en-US" sz="1400" err="1">
                <a:effectLst/>
                <a:latin typeface="Arial"/>
                <a:cs typeface="Arial"/>
              </a:rPr>
              <a:t>Foeticide</a:t>
            </a:r>
            <a:endParaRPr lang="en-US" sz="1400">
              <a:effectLst/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>
                <a:effectLst/>
                <a:latin typeface="Arial"/>
                <a:cs typeface="Arial"/>
              </a:rPr>
              <a:t>Play on cultural diversity of India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>
                <a:effectLst/>
                <a:latin typeface="Arial"/>
                <a:cs typeface="Arial"/>
              </a:rPr>
              <a:t>Importance of Oxygen in Living Body: Air and Atmosphere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>
                <a:effectLst/>
                <a:latin typeface="Arial"/>
                <a:cs typeface="Arial"/>
              </a:rPr>
              <a:t>Wellness Workshop: Food Adulteration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>
                <a:effectLst/>
                <a:latin typeface="Arial"/>
                <a:cs typeface="Arial"/>
              </a:rPr>
              <a:t>Street Play to create Awareness on Cyber and Mobile Phone Frauds In Collaboration with Red Cross Society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E31F0-4BC9-DCC9-300F-2F75BB4B234D}"/>
              </a:ext>
            </a:extLst>
          </p:cNvPr>
          <p:cNvSpPr txBox="1"/>
          <p:nvPr/>
        </p:nvSpPr>
        <p:spPr>
          <a:xfrm>
            <a:off x="543" y="137835"/>
            <a:ext cx="1193603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EXTENSION ACTIVITIES &amp; CASE STUDIES</a:t>
            </a:r>
            <a:endParaRPr lang="en-IN" sz="28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5D480-E824-11F5-A2CB-5E69DE1A5C02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16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7802E-0984-C85F-4DD5-4BEF0714346B}"/>
              </a:ext>
            </a:extLst>
          </p:cNvPr>
          <p:cNvSpPr txBox="1"/>
          <p:nvPr/>
        </p:nvSpPr>
        <p:spPr>
          <a:xfrm>
            <a:off x="9673300" y="10053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Research, Innovation and Extension</a:t>
            </a:r>
          </a:p>
        </p:txBody>
      </p:sp>
      <p:pic>
        <p:nvPicPr>
          <p:cNvPr id="6" name="Picture 4" descr="Krmu Logo - CareerGuide">
            <a:extLst>
              <a:ext uri="{FF2B5EF4-FFF2-40B4-BE49-F238E27FC236}">
                <a16:creationId xmlns:a16="http://schemas.microsoft.com/office/drawing/2014/main" id="{0F9808EF-1611-0A43-A773-ECE58588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74C4A-6E11-4B7D-DB77-F0744BA68E08}"/>
              </a:ext>
            </a:extLst>
          </p:cNvPr>
          <p:cNvSpPr txBox="1"/>
          <p:nvPr/>
        </p:nvSpPr>
        <p:spPr>
          <a:xfrm>
            <a:off x="134948" y="708186"/>
            <a:ext cx="118016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800" b="1">
                <a:latin typeface="Arial"/>
                <a:cs typeface="Arial"/>
              </a:rPr>
              <a:t>MOU Signed with DC Office, Gurugram </a:t>
            </a:r>
          </a:p>
          <a:p>
            <a:pPr algn="ctr"/>
            <a:r>
              <a:rPr lang="en-US" sz="1800">
                <a:latin typeface="Arial"/>
                <a:cs typeface="Arial"/>
              </a:rPr>
              <a:t>Adoption of five villages: </a:t>
            </a:r>
            <a:r>
              <a:rPr lang="en-US" sz="1800" err="1">
                <a:latin typeface="Arial"/>
                <a:cs typeface="Arial"/>
              </a:rPr>
              <a:t>Ghamroj</a:t>
            </a:r>
            <a:r>
              <a:rPr lang="en-US" sz="1800">
                <a:latin typeface="Arial"/>
                <a:cs typeface="Arial"/>
              </a:rPr>
              <a:t>, Berka, </a:t>
            </a:r>
            <a:r>
              <a:rPr lang="en-US" sz="1800" err="1">
                <a:latin typeface="Arial"/>
                <a:cs typeface="Arial"/>
              </a:rPr>
              <a:t>Garhi</a:t>
            </a:r>
            <a:r>
              <a:rPr lang="en-US" sz="1800">
                <a:latin typeface="Arial"/>
                <a:cs typeface="Arial"/>
              </a:rPr>
              <a:t> </a:t>
            </a:r>
            <a:r>
              <a:rPr lang="en-US" sz="1800" err="1">
                <a:latin typeface="Arial"/>
                <a:cs typeface="Arial"/>
              </a:rPr>
              <a:t>Wazidpur</a:t>
            </a:r>
            <a:r>
              <a:rPr lang="en-US" sz="1800">
                <a:latin typeface="Arial"/>
                <a:cs typeface="Arial"/>
              </a:rPr>
              <a:t>, </a:t>
            </a:r>
            <a:r>
              <a:rPr lang="en-US" err="1">
                <a:latin typeface="Arial"/>
                <a:cs typeface="Arial"/>
              </a:rPr>
              <a:t>Kharoda</a:t>
            </a:r>
            <a:r>
              <a:rPr lang="en-US" sz="1800">
                <a:latin typeface="Arial"/>
                <a:cs typeface="Arial"/>
              </a:rPr>
              <a:t>, </a:t>
            </a:r>
            <a:r>
              <a:rPr lang="en-US" sz="1800" err="1">
                <a:latin typeface="Arial"/>
                <a:cs typeface="Arial"/>
              </a:rPr>
              <a:t>Lakuwas</a:t>
            </a:r>
            <a:endParaRPr lang="en-US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7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A2315BD3-DEE6-A315-CA08-58C0242E5C6C}"/>
              </a:ext>
            </a:extLst>
          </p:cNvPr>
          <p:cNvSpPr/>
          <p:nvPr/>
        </p:nvSpPr>
        <p:spPr>
          <a:xfrm>
            <a:off x="2096084" y="1257222"/>
            <a:ext cx="1440000" cy="144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5B20C-01A8-F977-3C34-0F3B0E5819DE}"/>
              </a:ext>
            </a:extLst>
          </p:cNvPr>
          <p:cNvSpPr txBox="1"/>
          <p:nvPr/>
        </p:nvSpPr>
        <p:spPr>
          <a:xfrm>
            <a:off x="1537544" y="2701876"/>
            <a:ext cx="253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Dr. Chandra Mohan</a:t>
            </a:r>
            <a:endParaRPr lang="en-IN"/>
          </a:p>
        </p:txBody>
      </p:sp>
      <p:pic>
        <p:nvPicPr>
          <p:cNvPr id="23" name="Picture 2" descr="C:\Users\neeraj.kumari\Desktop\NAAC Criteria III\3.6.2\NSS award 2021.jpg">
            <a:extLst>
              <a:ext uri="{FF2B5EF4-FFF2-40B4-BE49-F238E27FC236}">
                <a16:creationId xmlns:a16="http://schemas.microsoft.com/office/drawing/2014/main" id="{086358DB-EB20-242F-C3D3-8F7B533F4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/>
          <a:stretch/>
        </p:blipFill>
        <p:spPr bwMode="auto">
          <a:xfrm>
            <a:off x="1886796" y="4499261"/>
            <a:ext cx="1849924" cy="19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41BD55-731D-651A-4737-2FA5F040E4C4}"/>
              </a:ext>
            </a:extLst>
          </p:cNvPr>
          <p:cNvSpPr txBox="1"/>
          <p:nvPr/>
        </p:nvSpPr>
        <p:spPr>
          <a:xfrm>
            <a:off x="1587040" y="3155523"/>
            <a:ext cx="248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Legal Awareness Award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57D02D-76EE-6957-4B0A-5AE1C6294A29}"/>
              </a:ext>
            </a:extLst>
          </p:cNvPr>
          <p:cNvCxnSpPr>
            <a:cxnSpLocks/>
          </p:cNvCxnSpPr>
          <p:nvPr/>
        </p:nvCxnSpPr>
        <p:spPr>
          <a:xfrm>
            <a:off x="1737433" y="3101986"/>
            <a:ext cx="2124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39A5621-8F05-D65C-01AB-5D238D868227}"/>
              </a:ext>
            </a:extLst>
          </p:cNvPr>
          <p:cNvSpPr txBox="1"/>
          <p:nvPr/>
        </p:nvSpPr>
        <p:spPr>
          <a:xfrm>
            <a:off x="4190989" y="2692308"/>
            <a:ext cx="253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Dr. Neeraj Kumari</a:t>
            </a:r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F9698E-885B-5177-16EB-25197F5AFF94}"/>
              </a:ext>
            </a:extLst>
          </p:cNvPr>
          <p:cNvSpPr/>
          <p:nvPr/>
        </p:nvSpPr>
        <p:spPr>
          <a:xfrm>
            <a:off x="7754077" y="1257222"/>
            <a:ext cx="1440000" cy="144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67C43-EB40-347C-0AB4-AB36D1CFC4C9}"/>
              </a:ext>
            </a:extLst>
          </p:cNvPr>
          <p:cNvSpPr txBox="1"/>
          <p:nvPr/>
        </p:nvSpPr>
        <p:spPr>
          <a:xfrm>
            <a:off x="7189583" y="2692308"/>
            <a:ext cx="253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Ms. Komal Yadav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8ECDC-5BF6-078A-FC3C-4C9CD24CBA8C}"/>
              </a:ext>
            </a:extLst>
          </p:cNvPr>
          <p:cNvCxnSpPr>
            <a:cxnSpLocks/>
          </p:cNvCxnSpPr>
          <p:nvPr/>
        </p:nvCxnSpPr>
        <p:spPr>
          <a:xfrm>
            <a:off x="4395072" y="3089920"/>
            <a:ext cx="2124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828039-7A22-1D08-E882-7848970F26C5}"/>
              </a:ext>
            </a:extLst>
          </p:cNvPr>
          <p:cNvCxnSpPr>
            <a:cxnSpLocks/>
          </p:cNvCxnSpPr>
          <p:nvPr/>
        </p:nvCxnSpPr>
        <p:spPr>
          <a:xfrm>
            <a:off x="7393666" y="3079718"/>
            <a:ext cx="2124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8F88AA-4799-14C7-4521-5AE4B0359595}"/>
              </a:ext>
            </a:extLst>
          </p:cNvPr>
          <p:cNvSpPr txBox="1"/>
          <p:nvPr/>
        </p:nvSpPr>
        <p:spPr>
          <a:xfrm>
            <a:off x="6842779" y="3082876"/>
            <a:ext cx="3718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Best Program Coordinator at Haryana State Level by Red Cross Society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Outstanding Performance towards Humanitarian Services by Indian Red Cross Society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ECCA12F-EA13-0C79-0A86-AD4EA7FFC4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69"/>
          <a:stretch/>
        </p:blipFill>
        <p:spPr>
          <a:xfrm>
            <a:off x="7442885" y="4795820"/>
            <a:ext cx="2523255" cy="165402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40F5EAD-C645-3B4C-CA47-909A9B50B6FD}"/>
              </a:ext>
            </a:extLst>
          </p:cNvPr>
          <p:cNvSpPr/>
          <p:nvPr/>
        </p:nvSpPr>
        <p:spPr>
          <a:xfrm>
            <a:off x="4765511" y="1300799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E430A-1271-ED0B-F5E8-C7A02A7A8D21}"/>
              </a:ext>
            </a:extLst>
          </p:cNvPr>
          <p:cNvSpPr txBox="1"/>
          <p:nvPr/>
        </p:nvSpPr>
        <p:spPr>
          <a:xfrm>
            <a:off x="0" y="142919"/>
            <a:ext cx="6676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FACULTY AWARDS</a:t>
            </a:r>
            <a:endParaRPr lang="en-IN" sz="28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E71D2D-04AD-391D-CC97-DF2FA59DEE23}"/>
              </a:ext>
            </a:extLst>
          </p:cNvPr>
          <p:cNvSpPr txBox="1"/>
          <p:nvPr/>
        </p:nvSpPr>
        <p:spPr>
          <a:xfrm>
            <a:off x="8350786" y="-76816"/>
            <a:ext cx="61176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1C27A-FA77-C284-65D9-10E1AA68A217}"/>
              </a:ext>
            </a:extLst>
          </p:cNvPr>
          <p:cNvSpPr txBox="1"/>
          <p:nvPr/>
        </p:nvSpPr>
        <p:spPr>
          <a:xfrm>
            <a:off x="11691793" y="6592719"/>
            <a:ext cx="84012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600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886B0-3A99-0FD5-B9FF-DEABA82F3188}"/>
              </a:ext>
            </a:extLst>
          </p:cNvPr>
          <p:cNvSpPr txBox="1"/>
          <p:nvPr/>
        </p:nvSpPr>
        <p:spPr>
          <a:xfrm>
            <a:off x="4276725" y="3152775"/>
            <a:ext cx="25431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Special contribution in Social Initiative </a:t>
            </a:r>
            <a:endParaRPr lang="en-US"/>
          </a:p>
        </p:txBody>
      </p:sp>
      <p:pic>
        <p:nvPicPr>
          <p:cNvPr id="11" name="Picture 4" descr="Krmu Logo - CareerGuide">
            <a:extLst>
              <a:ext uri="{FF2B5EF4-FFF2-40B4-BE49-F238E27FC236}">
                <a16:creationId xmlns:a16="http://schemas.microsoft.com/office/drawing/2014/main" id="{CDA02976-F9DA-0F07-BE44-F038E4E7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5DA8B0-9FA7-0FF3-DF7E-99BEB61E575F}"/>
              </a:ext>
            </a:extLst>
          </p:cNvPr>
          <p:cNvSpPr txBox="1"/>
          <p:nvPr/>
        </p:nvSpPr>
        <p:spPr>
          <a:xfrm>
            <a:off x="9673300" y="10053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Research, Innovation and Extension</a:t>
            </a:r>
          </a:p>
        </p:txBody>
      </p:sp>
      <p:pic>
        <p:nvPicPr>
          <p:cNvPr id="15" name="Picture 14" descr="A group of people holding a trophy&#10;&#10;AI-generated content may be incorrect.">
            <a:extLst>
              <a:ext uri="{FF2B5EF4-FFF2-40B4-BE49-F238E27FC236}">
                <a16:creationId xmlns:a16="http://schemas.microsoft.com/office/drawing/2014/main" id="{547E96E6-87D3-0B78-1830-797B17F9F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41" y="4499261"/>
            <a:ext cx="2689683" cy="19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2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A6135C-C816-920C-4255-8C395C0B1679}"/>
              </a:ext>
            </a:extLst>
          </p:cNvPr>
          <p:cNvSpPr/>
          <p:nvPr/>
        </p:nvSpPr>
        <p:spPr>
          <a:xfrm>
            <a:off x="-1" y="224746"/>
            <a:ext cx="12191997" cy="6407702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t="-3091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A8B30C5-DD66-29C0-0AC5-BADAF42AB173}"/>
              </a:ext>
            </a:extLst>
          </p:cNvPr>
          <p:cNvSpPr/>
          <p:nvPr/>
        </p:nvSpPr>
        <p:spPr>
          <a:xfrm rot="10800000">
            <a:off x="-13970" y="170180"/>
            <a:ext cx="4229830" cy="5078081"/>
          </a:xfrm>
          <a:prstGeom prst="triangle">
            <a:avLst>
              <a:gd name="adj" fmla="val 100000"/>
            </a:avLst>
          </a:prstGeom>
          <a:solidFill>
            <a:srgbClr val="007E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5687563-52AB-E4DF-3F68-8AB8769B3283}"/>
              </a:ext>
            </a:extLst>
          </p:cNvPr>
          <p:cNvSpPr/>
          <p:nvPr/>
        </p:nvSpPr>
        <p:spPr>
          <a:xfrm rot="10800000">
            <a:off x="-2540" y="170180"/>
            <a:ext cx="3509010" cy="4137660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K.R. Mangalam University - Wikipedia">
            <a:extLst>
              <a:ext uri="{FF2B5EF4-FFF2-40B4-BE49-F238E27FC236}">
                <a16:creationId xmlns:a16="http://schemas.microsoft.com/office/drawing/2014/main" id="{0086C7CA-9FD7-6791-28E3-A7FE817E3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0" y="428017"/>
            <a:ext cx="1652081" cy="16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51510-B676-3095-E551-7F43781F1074}"/>
              </a:ext>
            </a:extLst>
          </p:cNvPr>
          <p:cNvSpPr txBox="1"/>
          <p:nvPr/>
        </p:nvSpPr>
        <p:spPr>
          <a:xfrm>
            <a:off x="4408625" y="494175"/>
            <a:ext cx="6513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E6D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Arial" panose="020B0604020202020204" pitchFamily="34" charset="0"/>
              </a:rPr>
              <a:t>TABLE OF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FB78B-5F48-0D9B-D1EC-14B2FAA637E2}"/>
              </a:ext>
            </a:extLst>
          </p:cNvPr>
          <p:cNvSpPr txBox="1"/>
          <p:nvPr/>
        </p:nvSpPr>
        <p:spPr>
          <a:xfrm>
            <a:off x="4408625" y="1254057"/>
            <a:ext cx="7760516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School Introduction</a:t>
            </a:r>
          </a:p>
          <a:p>
            <a:pPr marL="342900" indent="-342900" defTabSz="457200">
              <a:buFont typeface="Aptos Display" panose="02110004020202020204"/>
              <a:buAutoNum type="arabicPeriod"/>
              <a:defRPr/>
            </a:pPr>
            <a:r>
              <a:rPr lang="en-IN" sz="2800">
                <a:solidFill>
                  <a:prstClr val="black"/>
                </a:solidFill>
                <a:latin typeface="Amasis MT Pro"/>
                <a:cs typeface="Arial"/>
              </a:rPr>
              <a:t>SBAS as on date </a:t>
            </a:r>
          </a:p>
          <a:p>
            <a:pPr marL="342900" indent="-342900" defTabSz="457200">
              <a:buAutoNum type="arabicPeriod"/>
              <a:defRPr/>
            </a:pPr>
            <a:r>
              <a:rPr lang="en-IN" sz="2800">
                <a:solidFill>
                  <a:prstClr val="black"/>
                </a:solidFill>
                <a:latin typeface="Amasis MT Pro"/>
                <a:cs typeface="Arial"/>
              </a:rPr>
              <a:t>Curricular Aspects</a:t>
            </a: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 </a:t>
            </a:r>
            <a:r>
              <a:rPr lang="en-IN" sz="2800">
                <a:solidFill>
                  <a:prstClr val="black"/>
                </a:solidFill>
                <a:latin typeface="Amasis MT Pro"/>
                <a:cs typeface="Arial"/>
              </a:rPr>
              <a:t> </a:t>
            </a:r>
            <a:endParaRPr lang="en-IN">
              <a:solidFill>
                <a:prstClr val="black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Teaching-Learning and Evaluation 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Research, Innovation and Extension 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 Infrastructure and Learning Resources 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Student Support  and Progression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 Governance</a:t>
            </a:r>
            <a:r>
              <a:rPr lang="en-IN" sz="2800">
                <a:solidFill>
                  <a:prstClr val="black"/>
                </a:solidFill>
                <a:latin typeface="Amasis MT Pro"/>
                <a:cs typeface="Arial"/>
              </a:rPr>
              <a:t>,</a:t>
            </a: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 Leadership and Management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Institutional Values and Best Practices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IN" sz="2800">
                <a:solidFill>
                  <a:prstClr val="black"/>
                </a:solidFill>
                <a:latin typeface="Amasis MT Pro"/>
                <a:cs typeface="Arial"/>
              </a:rPr>
              <a:t> A way forward</a:t>
            </a: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/>
                <a:ea typeface="+mn-ea"/>
                <a:cs typeface="Arial"/>
              </a:rPr>
              <a:t> </a:t>
            </a:r>
            <a:endParaRPr lang="en-I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/>
              <a:cs typeface="Arial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A2A86D1-8392-557B-638B-0C740C9979AB}"/>
              </a:ext>
            </a:extLst>
          </p:cNvPr>
          <p:cNvSpPr/>
          <p:nvPr/>
        </p:nvSpPr>
        <p:spPr>
          <a:xfrm rot="5400000">
            <a:off x="3819730" y="533333"/>
            <a:ext cx="717091" cy="460710"/>
          </a:xfrm>
          <a:prstGeom prst="triangle">
            <a:avLst/>
          </a:prstGeom>
          <a:solidFill>
            <a:srgbClr val="007E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140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3483ED-BC68-4288-401F-16F22B102798}"/>
              </a:ext>
            </a:extLst>
          </p:cNvPr>
          <p:cNvSpPr txBox="1"/>
          <p:nvPr/>
        </p:nvSpPr>
        <p:spPr>
          <a:xfrm>
            <a:off x="-2197" y="150965"/>
            <a:ext cx="1046279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INDUSTRY AND PEER CONNECT: MOUs</a:t>
            </a:r>
            <a:endParaRPr lang="en-IN" sz="2800" b="1">
              <a:latin typeface="Arial"/>
              <a:ea typeface="Calibri"/>
              <a:cs typeface="Arial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B21C55E-3B56-7743-9EE5-8C47FCF13B39}"/>
              </a:ext>
            </a:extLst>
          </p:cNvPr>
          <p:cNvSpPr/>
          <p:nvPr/>
        </p:nvSpPr>
        <p:spPr>
          <a:xfrm>
            <a:off x="5181316" y="6022145"/>
            <a:ext cx="3206775" cy="540000"/>
          </a:xfrm>
          <a:prstGeom prst="roundRect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AA2654-03A3-7EC4-6E2A-8AF327BF0387}"/>
              </a:ext>
            </a:extLst>
          </p:cNvPr>
          <p:cNvSpPr/>
          <p:nvPr/>
        </p:nvSpPr>
        <p:spPr>
          <a:xfrm>
            <a:off x="736053" y="4026243"/>
            <a:ext cx="3469313" cy="2158100"/>
          </a:xfrm>
          <a:prstGeom prst="roundRect">
            <a:avLst>
              <a:gd name="adj" fmla="val 6338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B9D4B5-AB2A-AA13-9E48-E884AD706A8B}"/>
              </a:ext>
            </a:extLst>
          </p:cNvPr>
          <p:cNvSpPr/>
          <p:nvPr/>
        </p:nvSpPr>
        <p:spPr>
          <a:xfrm>
            <a:off x="5090690" y="930331"/>
            <a:ext cx="3287999" cy="2158497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DAD444B3-F02F-E5A4-C182-3B5CF8E67C56}"/>
              </a:ext>
            </a:extLst>
          </p:cNvPr>
          <p:cNvSpPr/>
          <p:nvPr/>
        </p:nvSpPr>
        <p:spPr>
          <a:xfrm>
            <a:off x="8631935" y="6022145"/>
            <a:ext cx="3502955" cy="540000"/>
          </a:xfrm>
          <a:prstGeom prst="roundRect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5669C05-C4E0-DBC8-EBE8-C8BA3C30CC79}"/>
              </a:ext>
            </a:extLst>
          </p:cNvPr>
          <p:cNvSpPr/>
          <p:nvPr/>
        </p:nvSpPr>
        <p:spPr>
          <a:xfrm>
            <a:off x="714603" y="5907845"/>
            <a:ext cx="3510845" cy="540000"/>
          </a:xfrm>
          <a:prstGeom prst="roundRect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0E85A-1AEF-0832-78F5-CF94E22C3FBB}"/>
              </a:ext>
            </a:extLst>
          </p:cNvPr>
          <p:cNvSpPr txBox="1"/>
          <p:nvPr/>
        </p:nvSpPr>
        <p:spPr>
          <a:xfrm>
            <a:off x="739729" y="5948791"/>
            <a:ext cx="333212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 Internship</a:t>
            </a:r>
            <a:endParaRPr lang="en-IN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1C499-A9D2-DD85-FADC-0DEAFF49BF8C}"/>
              </a:ext>
            </a:extLst>
          </p:cNvPr>
          <p:cNvSpPr txBox="1"/>
          <p:nvPr/>
        </p:nvSpPr>
        <p:spPr>
          <a:xfrm>
            <a:off x="5295215" y="6142890"/>
            <a:ext cx="3009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FDP</a:t>
            </a:r>
            <a:endParaRPr lang="en-IN" sz="2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B3637-0636-899C-E30E-73184E3AC43C}"/>
              </a:ext>
            </a:extLst>
          </p:cNvPr>
          <p:cNvSpPr txBox="1"/>
          <p:nvPr/>
        </p:nvSpPr>
        <p:spPr>
          <a:xfrm>
            <a:off x="8947341" y="6092090"/>
            <a:ext cx="3009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Workshop on e-Learning </a:t>
            </a:r>
            <a:endParaRPr lang="en-IN" sz="2000">
              <a:solidFill>
                <a:schemeClr val="bg1"/>
              </a:solidFill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83E89543-04DA-7775-2570-8819F36EA033}"/>
              </a:ext>
            </a:extLst>
          </p:cNvPr>
          <p:cNvSpPr/>
          <p:nvPr/>
        </p:nvSpPr>
        <p:spPr>
          <a:xfrm>
            <a:off x="5123667" y="3123602"/>
            <a:ext cx="3206775" cy="540000"/>
          </a:xfrm>
          <a:prstGeom prst="roundRect">
            <a:avLst>
              <a:gd name="adj" fmla="val 9611"/>
            </a:avLst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A2439C-89B4-DC6A-548E-9DC7F6CB88F8}"/>
              </a:ext>
            </a:extLst>
          </p:cNvPr>
          <p:cNvSpPr txBox="1"/>
          <p:nvPr/>
        </p:nvSpPr>
        <p:spPr>
          <a:xfrm>
            <a:off x="5382925" y="3179842"/>
            <a:ext cx="2680544" cy="442674"/>
          </a:xfrm>
          <a:prstGeom prst="round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Research Publication </a:t>
            </a:r>
          </a:p>
        </p:txBody>
      </p:sp>
      <p:pic>
        <p:nvPicPr>
          <p:cNvPr id="7" name="Picture 2" descr="Ramjas College, University of Delhi | Delhi">
            <a:extLst>
              <a:ext uri="{FF2B5EF4-FFF2-40B4-BE49-F238E27FC236}">
                <a16:creationId xmlns:a16="http://schemas.microsoft.com/office/drawing/2014/main" id="{FE9E9CB5-12EB-2E67-6498-02CC00A6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55" y="1971154"/>
            <a:ext cx="864470" cy="8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ansraj College - University of Delhi | Delhi">
            <a:extLst>
              <a:ext uri="{FF2B5EF4-FFF2-40B4-BE49-F238E27FC236}">
                <a16:creationId xmlns:a16="http://schemas.microsoft.com/office/drawing/2014/main" id="{2A515766-BCBA-B69E-6588-2F5AB436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569" y="1939063"/>
            <a:ext cx="896561" cy="8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GC Delhi: Admission 2024, Courses, Fees, Placement, Cut Off">
            <a:extLst>
              <a:ext uri="{FF2B5EF4-FFF2-40B4-BE49-F238E27FC236}">
                <a16:creationId xmlns:a16="http://schemas.microsoft.com/office/drawing/2014/main" id="{FB0ACFA2-A2A3-0077-59D6-3489A3FE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" y="1926202"/>
            <a:ext cx="868156" cy="8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eshbandhu College, Delhi University">
            <a:extLst>
              <a:ext uri="{FF2B5EF4-FFF2-40B4-BE49-F238E27FC236}">
                <a16:creationId xmlns:a16="http://schemas.microsoft.com/office/drawing/2014/main" id="{52775E4C-BDB9-21C6-D536-BC3E50427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54" y="2907888"/>
            <a:ext cx="752283" cy="7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Trademark Registration of NORMI RESEARCH FOUNDATION™ in HARYANA |  Startupwala.com">
            <a:extLst>
              <a:ext uri="{FF2B5EF4-FFF2-40B4-BE49-F238E27FC236}">
                <a16:creationId xmlns:a16="http://schemas.microsoft.com/office/drawing/2014/main" id="{A2326F88-4878-1D04-5833-3A53E42EF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26485" r="6463" b="17105"/>
          <a:stretch/>
        </p:blipFill>
        <p:spPr bwMode="auto">
          <a:xfrm>
            <a:off x="1188683" y="2945602"/>
            <a:ext cx="1094968" cy="7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RJ Forsec Solution">
            <a:extLst>
              <a:ext uri="{FF2B5EF4-FFF2-40B4-BE49-F238E27FC236}">
                <a16:creationId xmlns:a16="http://schemas.microsoft.com/office/drawing/2014/main" id="{21E6777F-CA29-21D6-5022-77E8CDF9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55" y="3024840"/>
            <a:ext cx="1197197" cy="6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Sherlock Institute of Forensic Sciences">
            <a:extLst>
              <a:ext uri="{FF2B5EF4-FFF2-40B4-BE49-F238E27FC236}">
                <a16:creationId xmlns:a16="http://schemas.microsoft.com/office/drawing/2014/main" id="{9258EB6F-FE08-104E-F19E-F594C5CA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5" y="2862266"/>
            <a:ext cx="868155" cy="86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About us: Hawk Eye Forensic">
            <a:extLst>
              <a:ext uri="{FF2B5EF4-FFF2-40B4-BE49-F238E27FC236}">
                <a16:creationId xmlns:a16="http://schemas.microsoft.com/office/drawing/2014/main" id="{1D0176AE-DCC3-C212-3DB4-7CD391C0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0" y="2117518"/>
            <a:ext cx="1313462" cy="5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search paper - Free education icons">
            <a:extLst>
              <a:ext uri="{FF2B5EF4-FFF2-40B4-BE49-F238E27FC236}">
                <a16:creationId xmlns:a16="http://schemas.microsoft.com/office/drawing/2014/main" id="{5AD11EAE-D76D-1FC5-B02D-295E1FD7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1" y="1025922"/>
            <a:ext cx="446497" cy="4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source - Free people icons">
            <a:extLst>
              <a:ext uri="{FF2B5EF4-FFF2-40B4-BE49-F238E27FC236}">
                <a16:creationId xmlns:a16="http://schemas.microsoft.com/office/drawing/2014/main" id="{DF35FF49-34BC-DC16-A8AD-B397CFB9E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57" y="1018514"/>
            <a:ext cx="543379" cy="5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Student Exchange Icons - Free SVG &amp; PNG Student Exchange Images - Noun  Project">
            <a:extLst>
              <a:ext uri="{FF2B5EF4-FFF2-40B4-BE49-F238E27FC236}">
                <a16:creationId xmlns:a16="http://schemas.microsoft.com/office/drawing/2014/main" id="{11644154-11FA-7B7E-30E7-A2A654A9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55" y="944584"/>
            <a:ext cx="602867" cy="6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4DC93C8-17D9-9DBB-D743-1E8CBFA55AB7}"/>
              </a:ext>
            </a:extLst>
          </p:cNvPr>
          <p:cNvSpPr txBox="1"/>
          <p:nvPr/>
        </p:nvSpPr>
        <p:spPr>
          <a:xfrm>
            <a:off x="-16842" y="1470540"/>
            <a:ext cx="17323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17B863-55C2-1F95-95FD-1E33E400D51B}"/>
              </a:ext>
            </a:extLst>
          </p:cNvPr>
          <p:cNvSpPr txBox="1"/>
          <p:nvPr/>
        </p:nvSpPr>
        <p:spPr>
          <a:xfrm>
            <a:off x="1566648" y="1471563"/>
            <a:ext cx="15313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Internships</a:t>
            </a:r>
            <a:endParaRPr lang="en-IN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78268E-D643-A02C-471D-8FCF4F695FC2}"/>
              </a:ext>
            </a:extLst>
          </p:cNvPr>
          <p:cNvSpPr txBox="1"/>
          <p:nvPr/>
        </p:nvSpPr>
        <p:spPr>
          <a:xfrm>
            <a:off x="2838564" y="1470817"/>
            <a:ext cx="2171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Resource Sharing</a:t>
            </a:r>
            <a:endParaRPr lang="en-IN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E7C268C-952C-4835-98D5-FD6CDEC6930A}"/>
              </a:ext>
            </a:extLst>
          </p:cNvPr>
          <p:cNvCxnSpPr/>
          <p:nvPr/>
        </p:nvCxnSpPr>
        <p:spPr>
          <a:xfrm flipV="1">
            <a:off x="-3521" y="1830480"/>
            <a:ext cx="5004000" cy="21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272112F-67D9-1C84-839F-C95DB5CB6D39}"/>
              </a:ext>
            </a:extLst>
          </p:cNvPr>
          <p:cNvSpPr txBox="1"/>
          <p:nvPr/>
        </p:nvSpPr>
        <p:spPr>
          <a:xfrm>
            <a:off x="7298875" y="362703"/>
            <a:ext cx="3009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hlinkClick r:id="rId15"/>
              </a:rPr>
              <a:t>Details</a:t>
            </a:r>
            <a:endParaRPr lang="en-IN" sz="2000"/>
          </a:p>
        </p:txBody>
      </p:sp>
      <p:pic>
        <p:nvPicPr>
          <p:cNvPr id="8" name="Picture 7" descr="A computer screen with a picture of a location&#10;&#10;Description automatically generated with medium confidence">
            <a:extLst>
              <a:ext uri="{FF2B5EF4-FFF2-40B4-BE49-F238E27FC236}">
                <a16:creationId xmlns:a16="http://schemas.microsoft.com/office/drawing/2014/main" id="{E82057D9-5E7A-A1E1-99E5-2D1E8118F7C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092" t="3125" r="21127" b="35201"/>
          <a:stretch/>
        </p:blipFill>
        <p:spPr>
          <a:xfrm>
            <a:off x="8639734" y="4013946"/>
            <a:ext cx="3461092" cy="2081195"/>
          </a:xfrm>
          <a:prstGeom prst="rect">
            <a:avLst/>
          </a:prstGeom>
        </p:spPr>
      </p:pic>
      <p:pic>
        <p:nvPicPr>
          <p:cNvPr id="17" name="Picture 16" descr="A computer screen with a group of people on it&#10;&#10;Description automatically generated">
            <a:extLst>
              <a:ext uri="{FF2B5EF4-FFF2-40B4-BE49-F238E27FC236}">
                <a16:creationId xmlns:a16="http://schemas.microsoft.com/office/drawing/2014/main" id="{78DD5E1C-437E-2F05-C87D-442BEC53BE1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8667" t="-520" r="4224" b="32682"/>
          <a:stretch/>
        </p:blipFill>
        <p:spPr>
          <a:xfrm>
            <a:off x="5201114" y="4014775"/>
            <a:ext cx="3192103" cy="20785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329A4F-8E81-7412-0CF4-1006ABA6707C}"/>
              </a:ext>
            </a:extLst>
          </p:cNvPr>
          <p:cNvSpPr txBox="1"/>
          <p:nvPr/>
        </p:nvSpPr>
        <p:spPr>
          <a:xfrm>
            <a:off x="8446082" y="3101528"/>
            <a:ext cx="3669803" cy="783193"/>
          </a:xfrm>
          <a:prstGeom prst="roundRect">
            <a:avLst>
              <a:gd name="adj" fmla="val 8560"/>
            </a:avLst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Education visit to Sherlock Institute of Forensic Science</a:t>
            </a:r>
          </a:p>
        </p:txBody>
      </p:sp>
      <p:pic>
        <p:nvPicPr>
          <p:cNvPr id="12" name="Picture 11" descr="A collage of people in a room&#10;&#10;Description automatically generated">
            <a:extLst>
              <a:ext uri="{FF2B5EF4-FFF2-40B4-BE49-F238E27FC236}">
                <a16:creationId xmlns:a16="http://schemas.microsoft.com/office/drawing/2014/main" id="{292C2750-8A30-B076-88C9-19B5859AAF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8064" y="947237"/>
            <a:ext cx="3685841" cy="211471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75F130-7E77-F619-7657-F5D66ECB5435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18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3DCD9-1702-703E-7493-0EEBA7FD26F7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Research, Innovation and Extension</a:t>
            </a:r>
          </a:p>
        </p:txBody>
      </p:sp>
      <p:pic>
        <p:nvPicPr>
          <p:cNvPr id="18" name="Picture 4" descr="Krmu Logo - CareerGuide">
            <a:extLst>
              <a:ext uri="{FF2B5EF4-FFF2-40B4-BE49-F238E27FC236}">
                <a16:creationId xmlns:a16="http://schemas.microsoft.com/office/drawing/2014/main" id="{9D3B4BA1-F253-C76E-50F7-C80C6F6F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95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A3CC30-95C5-6751-FD52-2EEB315E3229}"/>
              </a:ext>
            </a:extLst>
          </p:cNvPr>
          <p:cNvSpPr txBox="1"/>
          <p:nvPr/>
        </p:nvSpPr>
        <p:spPr>
          <a:xfrm>
            <a:off x="0" y="146819"/>
            <a:ext cx="9011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 AND LEARNING RESOURCES</a:t>
            </a:r>
            <a:endParaRPr kumimoji="0" lang="en-I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 descr="Backgrounds | Free PowerPoint templates and Google slides themes">
            <a:extLst>
              <a:ext uri="{FF2B5EF4-FFF2-40B4-BE49-F238E27FC236}">
                <a16:creationId xmlns:a16="http://schemas.microsoft.com/office/drawing/2014/main" id="{AAC44933-1293-681C-2339-28C6FC3C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117"/>
            <a:ext cx="12192000" cy="56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B60C5A2-4D47-740A-241F-284DD1E2B9F3}"/>
              </a:ext>
            </a:extLst>
          </p:cNvPr>
          <p:cNvGrpSpPr/>
          <p:nvPr/>
        </p:nvGrpSpPr>
        <p:grpSpPr>
          <a:xfrm>
            <a:off x="61292" y="1087661"/>
            <a:ext cx="4106880" cy="2637292"/>
            <a:chOff x="182880" y="994682"/>
            <a:chExt cx="4106880" cy="2637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2E14BB-5888-AC8C-F4FD-EB76FCC1B713}"/>
                </a:ext>
              </a:extLst>
            </p:cNvPr>
            <p:cNvSpPr/>
            <p:nvPr/>
          </p:nvSpPr>
          <p:spPr>
            <a:xfrm>
              <a:off x="182880" y="1399974"/>
              <a:ext cx="3924000" cy="2232000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47C5FA-E890-82C3-6855-E17FDE5D68E9}"/>
                </a:ext>
              </a:extLst>
            </p:cNvPr>
            <p:cNvSpPr txBox="1"/>
            <p:nvPr/>
          </p:nvSpPr>
          <p:spPr>
            <a:xfrm>
              <a:off x="244172" y="1556201"/>
              <a:ext cx="3924000" cy="193899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CLASSROOMS AND LECTURE HALLS</a:t>
              </a:r>
              <a:endParaRPr kumimoji="0" lang="en-IN" sz="6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Smart boards, modern seating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and adequate lighting</a:t>
              </a: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A1FD54-01B5-CADA-F46D-DC135658C943}"/>
                </a:ext>
              </a:extLst>
            </p:cNvPr>
            <p:cNvSpPr txBox="1"/>
            <p:nvPr/>
          </p:nvSpPr>
          <p:spPr>
            <a:xfrm>
              <a:off x="3272803" y="994682"/>
              <a:ext cx="1016957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B050">
                      <a:alpha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09</a:t>
              </a:r>
              <a:endParaRPr kumimoji="0" lang="en-IN" sz="5400" b="1" i="0" u="none" strike="noStrike" kern="1200" cap="none" spc="0" normalizeH="0" baseline="0" noProof="0">
                <a:ln>
                  <a:noFill/>
                </a:ln>
                <a:solidFill>
                  <a:srgbClr val="00B050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4" descr="Classroom - Free people icons">
              <a:extLst>
                <a:ext uri="{FF2B5EF4-FFF2-40B4-BE49-F238E27FC236}">
                  <a16:creationId xmlns:a16="http://schemas.microsoft.com/office/drawing/2014/main" id="{857F0F5F-A3E7-7882-7E21-813793912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600" y="2942018"/>
              <a:ext cx="610624" cy="610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6F5C8B-E3C0-C5CB-515F-62D1F13155D5}"/>
              </a:ext>
            </a:extLst>
          </p:cNvPr>
          <p:cNvGrpSpPr/>
          <p:nvPr/>
        </p:nvGrpSpPr>
        <p:grpSpPr>
          <a:xfrm>
            <a:off x="4355655" y="1182188"/>
            <a:ext cx="4105583" cy="2537438"/>
            <a:chOff x="4517136" y="1374952"/>
            <a:chExt cx="4105583" cy="25374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568192-BAE2-8583-73C3-F18DEB77F74C}"/>
                </a:ext>
              </a:extLst>
            </p:cNvPr>
            <p:cNvSpPr/>
            <p:nvPr/>
          </p:nvSpPr>
          <p:spPr>
            <a:xfrm>
              <a:off x="4517136" y="1680390"/>
              <a:ext cx="3924000" cy="223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E1A4EE-5E08-9479-5248-F5180625F015}"/>
                </a:ext>
              </a:extLst>
            </p:cNvPr>
            <p:cNvSpPr txBox="1"/>
            <p:nvPr/>
          </p:nvSpPr>
          <p:spPr>
            <a:xfrm>
              <a:off x="4663440" y="1836617"/>
              <a:ext cx="310171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>
                  <a:ln>
                    <a:noFill/>
                  </a:ln>
                  <a:solidFill>
                    <a:srgbClr val="A02B93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LABORATORIES: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Labs for different disciplines with up-to-date equipment and safety measures</a:t>
              </a: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10C9CA-A4EA-BC1F-A37F-CCDA9458582A}"/>
                </a:ext>
              </a:extLst>
            </p:cNvPr>
            <p:cNvSpPr txBox="1"/>
            <p:nvPr/>
          </p:nvSpPr>
          <p:spPr>
            <a:xfrm>
              <a:off x="7605762" y="1374952"/>
              <a:ext cx="1016957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66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6666FF">
                      <a:alpha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06</a:t>
              </a:r>
              <a:endParaRPr kumimoji="0" lang="en-IN" sz="5400" b="1" i="0" u="none" strike="noStrike" kern="1200" cap="none" spc="0" normalizeH="0" baseline="0" noProof="0">
                <a:ln>
                  <a:noFill/>
                </a:ln>
                <a:solidFill>
                  <a:srgbClr val="6666FF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8" descr="Lab Icons - Free SVG &amp; PNG Lab Images - Noun Project">
            <a:extLst>
              <a:ext uri="{FF2B5EF4-FFF2-40B4-BE49-F238E27FC236}">
                <a16:creationId xmlns:a16="http://schemas.microsoft.com/office/drawing/2014/main" id="{B018B3B4-EF34-D215-2025-A724877A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72" y="2865041"/>
            <a:ext cx="717804" cy="71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EE75395-E67C-4D9B-0C7D-FAA90833A188}"/>
              </a:ext>
            </a:extLst>
          </p:cNvPr>
          <p:cNvGrpSpPr/>
          <p:nvPr/>
        </p:nvGrpSpPr>
        <p:grpSpPr>
          <a:xfrm>
            <a:off x="8718642" y="1175759"/>
            <a:ext cx="3350774" cy="2658167"/>
            <a:chOff x="8023829" y="1045096"/>
            <a:chExt cx="3350774" cy="26581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FB98CB-A1FF-0EA7-9D6F-1F6FF4935C51}"/>
                </a:ext>
              </a:extLst>
            </p:cNvPr>
            <p:cNvGrpSpPr/>
            <p:nvPr/>
          </p:nvGrpSpPr>
          <p:grpSpPr>
            <a:xfrm>
              <a:off x="8023829" y="1045096"/>
              <a:ext cx="3350774" cy="2658167"/>
              <a:chOff x="5282870" y="1367734"/>
              <a:chExt cx="3350774" cy="265816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9B8CA2A-1D75-FAAD-BB41-2702C1ADA91D}"/>
                  </a:ext>
                </a:extLst>
              </p:cNvPr>
              <p:cNvSpPr/>
              <p:nvPr/>
            </p:nvSpPr>
            <p:spPr>
              <a:xfrm>
                <a:off x="5282870" y="1680390"/>
                <a:ext cx="3158265" cy="2232000"/>
              </a:xfrm>
              <a:prstGeom prst="rect">
                <a:avLst/>
              </a:prstGeom>
              <a:solidFill>
                <a:srgbClr val="E9BE8B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A07EE4-3293-0E0E-E053-41D6AD48D13E}"/>
                  </a:ext>
                </a:extLst>
              </p:cNvPr>
              <p:cNvSpPr txBox="1"/>
              <p:nvPr/>
            </p:nvSpPr>
            <p:spPr>
              <a:xfrm>
                <a:off x="6847114" y="1367734"/>
                <a:ext cx="1756382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>
                    <a:solidFill>
                      <a:srgbClr val="A02B93">
                        <a:alpha val="50000"/>
                      </a:srgbClr>
                    </a:solidFill>
                    <a:latin typeface="Arial"/>
                    <a:cs typeface="Arial"/>
                  </a:rPr>
                  <a:t>1607</a:t>
                </a:r>
                <a:endParaRPr kumimoji="0" lang="en-IN" sz="5400" b="1" i="0" u="none" strike="noStrike" kern="1200" cap="none" spc="0" normalizeH="0" baseline="0" noProof="0">
                  <a:ln>
                    <a:noFill/>
                  </a:ln>
                  <a:solidFill>
                    <a:srgbClr val="A02B93">
                      <a:lumMod val="75000"/>
                      <a:alpha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2E22DC5-E643-15B4-42D4-9CA705C714ED}"/>
                  </a:ext>
                </a:extLst>
              </p:cNvPr>
              <p:cNvSpPr txBox="1"/>
              <p:nvPr/>
            </p:nvSpPr>
            <p:spPr>
              <a:xfrm>
                <a:off x="6877262" y="3102571"/>
                <a:ext cx="1756382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A02B93">
                        <a:lumMod val="75000"/>
                        <a:alpha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51E870-2A06-F99B-9DC2-480DB71A39D2}"/>
                </a:ext>
              </a:extLst>
            </p:cNvPr>
            <p:cNvSpPr txBox="1"/>
            <p:nvPr/>
          </p:nvSpPr>
          <p:spPr>
            <a:xfrm>
              <a:off x="8057603" y="2242919"/>
              <a:ext cx="1530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>
                  <a:ln>
                    <a:noFill/>
                  </a:ln>
                  <a:solidFill>
                    <a:srgbClr val="196B24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LIBRARY: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3631D5-2303-568E-7241-CB5749B438C1}"/>
                </a:ext>
              </a:extLst>
            </p:cNvPr>
            <p:cNvSpPr txBox="1"/>
            <p:nvPr/>
          </p:nvSpPr>
          <p:spPr>
            <a:xfrm>
              <a:off x="8639958" y="1547628"/>
              <a:ext cx="1530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Books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35FB33-F87D-A279-782E-A82D1B0C8A92}"/>
                </a:ext>
              </a:extLst>
            </p:cNvPr>
            <p:cNvSpPr txBox="1"/>
            <p:nvPr/>
          </p:nvSpPr>
          <p:spPr>
            <a:xfrm>
              <a:off x="8408310" y="2937059"/>
              <a:ext cx="1530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Journals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1" name="Picture 12" descr="Library - Free buildings icons">
              <a:extLst>
                <a:ext uri="{FF2B5EF4-FFF2-40B4-BE49-F238E27FC236}">
                  <a16:creationId xmlns:a16="http://schemas.microsoft.com/office/drawing/2014/main" id="{C7957EE1-5911-4ACC-7B4F-514A37696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603" y="1427512"/>
              <a:ext cx="636706" cy="676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B18632F-FC50-4FA8-4715-919546FC8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872" y="4292954"/>
            <a:ext cx="3500256" cy="18646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380879-6C1C-F93F-1392-E2DB4DB2C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787" y="4292954"/>
            <a:ext cx="3560501" cy="18646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F50722-448F-2B24-5169-904AAEAD4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916" y="4295799"/>
            <a:ext cx="3481720" cy="185480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663D55F-81F5-DCBC-E14C-576BD0F43633}"/>
              </a:ext>
            </a:extLst>
          </p:cNvPr>
          <p:cNvSpPr txBox="1"/>
          <p:nvPr/>
        </p:nvSpPr>
        <p:spPr>
          <a:xfrm>
            <a:off x="1910117" y="4012623"/>
            <a:ext cx="232536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PHYSICS LAB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4314E0-35F0-4974-FB13-F44D42B1205A}"/>
              </a:ext>
            </a:extLst>
          </p:cNvPr>
          <p:cNvSpPr txBox="1"/>
          <p:nvPr/>
        </p:nvSpPr>
        <p:spPr>
          <a:xfrm>
            <a:off x="5525666" y="4012623"/>
            <a:ext cx="232536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CHEMISTRY LAB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FC7F34-CD1D-C88F-1E07-4ECD92C76C34}"/>
              </a:ext>
            </a:extLst>
          </p:cNvPr>
          <p:cNvSpPr txBox="1"/>
          <p:nvPr/>
        </p:nvSpPr>
        <p:spPr>
          <a:xfrm>
            <a:off x="8461239" y="4012623"/>
            <a:ext cx="29707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FORENSIC SCIENCE LAB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1A66E-F738-D6A1-DC7F-81B1CEFC2A97}"/>
              </a:ext>
            </a:extLst>
          </p:cNvPr>
          <p:cNvSpPr txBox="1"/>
          <p:nvPr/>
        </p:nvSpPr>
        <p:spPr>
          <a:xfrm>
            <a:off x="11735966" y="6581676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latin typeface="Aptos" panose="02110004020202020204"/>
              </a:rPr>
              <a:t>19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hlinkClick r:id="rId9"/>
            <a:extLst>
              <a:ext uri="{FF2B5EF4-FFF2-40B4-BE49-F238E27FC236}">
                <a16:creationId xmlns:a16="http://schemas.microsoft.com/office/drawing/2014/main" id="{0C3D85A0-E429-BD6C-BAC6-411809FDA581}"/>
              </a:ext>
            </a:extLst>
          </p:cNvPr>
          <p:cNvSpPr txBox="1"/>
          <p:nvPr/>
        </p:nvSpPr>
        <p:spPr>
          <a:xfrm>
            <a:off x="10841145" y="35696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Details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580C5-8EA2-CF94-A8FF-53E7653C73CB}"/>
              </a:ext>
            </a:extLst>
          </p:cNvPr>
          <p:cNvSpPr txBox="1"/>
          <p:nvPr/>
        </p:nvSpPr>
        <p:spPr>
          <a:xfrm>
            <a:off x="9541534" y="55351"/>
            <a:ext cx="30888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Infrastructure and Learning Resources</a:t>
            </a:r>
          </a:p>
        </p:txBody>
      </p:sp>
      <p:pic>
        <p:nvPicPr>
          <p:cNvPr id="2" name="Picture 4" descr="Krmu Logo - CareerGuide">
            <a:extLst>
              <a:ext uri="{FF2B5EF4-FFF2-40B4-BE49-F238E27FC236}">
                <a16:creationId xmlns:a16="http://schemas.microsoft.com/office/drawing/2014/main" id="{4E80334F-49B7-15FC-02C3-294B3CE1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1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Backgrounds | Free PowerPoint templates and Google slides themes">
            <a:extLst>
              <a:ext uri="{FF2B5EF4-FFF2-40B4-BE49-F238E27FC236}">
                <a16:creationId xmlns:a16="http://schemas.microsoft.com/office/drawing/2014/main" id="{5C2FA52B-7444-8048-B206-CEB3C6F5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" y="959683"/>
            <a:ext cx="12177398" cy="56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2389DF-FC36-B040-7D4D-459A5D9107D5}"/>
              </a:ext>
            </a:extLst>
          </p:cNvPr>
          <p:cNvSpPr txBox="1"/>
          <p:nvPr/>
        </p:nvSpPr>
        <p:spPr>
          <a:xfrm>
            <a:off x="46536" y="149272"/>
            <a:ext cx="900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 AND LEARNING RESOURCES</a:t>
            </a:r>
            <a:endParaRPr kumimoji="0" lang="en-I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1E0A1C-EBA2-11BF-2203-9189994541F1}"/>
              </a:ext>
            </a:extLst>
          </p:cNvPr>
          <p:cNvGrpSpPr/>
          <p:nvPr/>
        </p:nvGrpSpPr>
        <p:grpSpPr>
          <a:xfrm>
            <a:off x="9119672" y="1066412"/>
            <a:ext cx="2952000" cy="5562100"/>
            <a:chOff x="6173276" y="1048512"/>
            <a:chExt cx="2952000" cy="558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223C22-7E2A-18EC-D223-90351CFC039E}"/>
                </a:ext>
              </a:extLst>
            </p:cNvPr>
            <p:cNvSpPr/>
            <p:nvPr/>
          </p:nvSpPr>
          <p:spPr>
            <a:xfrm>
              <a:off x="6173276" y="1048512"/>
              <a:ext cx="2952000" cy="558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C0C1BA-8DF4-B67B-B0F5-9B353A3312D1}"/>
                </a:ext>
              </a:extLst>
            </p:cNvPr>
            <p:cNvSpPr txBox="1"/>
            <p:nvPr/>
          </p:nvSpPr>
          <p:spPr>
            <a:xfrm>
              <a:off x="6173276" y="1051342"/>
              <a:ext cx="2944022" cy="71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Central Instrumentation Facility </a:t>
              </a:r>
            </a:p>
          </p:txBody>
        </p:sp>
        <p:sp>
          <p:nvSpPr>
            <p:cNvPr id="19" name="Text 3">
              <a:extLst>
                <a:ext uri="{FF2B5EF4-FFF2-40B4-BE49-F238E27FC236}">
                  <a16:creationId xmlns:a16="http://schemas.microsoft.com/office/drawing/2014/main" id="{F37D6416-827B-D4BA-60DA-D94119B85440}"/>
                </a:ext>
              </a:extLst>
            </p:cNvPr>
            <p:cNvSpPr/>
            <p:nvPr/>
          </p:nvSpPr>
          <p:spPr>
            <a:xfrm>
              <a:off x="6381755" y="2079480"/>
              <a:ext cx="2510633" cy="27342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pPr marL="0" marR="0" lvl="0" indent="0" algn="l" defTabSz="4572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3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 pitchFamily="34" charset="-122"/>
                  <a:cs typeface="Arial" panose="020B0604020202020204" pitchFamily="34" charset="0"/>
                </a:rPr>
                <a:t>Instruments like ​</a:t>
              </a:r>
            </a:p>
            <a:p>
              <a:pPr marL="0" marR="0" lvl="0" indent="0" algn="l" defTabSz="4572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3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ource Sans Pro"/>
                  <a:cs typeface="Arial"/>
                </a:rPr>
                <a:t>UV-Visible, FTIR, TGA, DTA and DSC, LC Meter, Muffle Furnace dedicated to supporting research of UG, PG and PhD students.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91A720-1EBC-476E-6081-028EFE96EB4E}"/>
                </a:ext>
              </a:extLst>
            </p:cNvPr>
            <p:cNvCxnSpPr/>
            <p:nvPr/>
          </p:nvCxnSpPr>
          <p:spPr>
            <a:xfrm>
              <a:off x="6530345" y="2051329"/>
              <a:ext cx="2160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CEF386-2190-C34E-110F-3C0B60FB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698" y="4674395"/>
              <a:ext cx="2510633" cy="183128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9E628FB-B2EC-7ECA-5703-10C7BC3ADF93}"/>
              </a:ext>
            </a:extLst>
          </p:cNvPr>
          <p:cNvSpPr/>
          <p:nvPr/>
        </p:nvSpPr>
        <p:spPr>
          <a:xfrm>
            <a:off x="128306" y="1048512"/>
            <a:ext cx="5925691" cy="55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34C93-FF5A-8071-74FB-1EDE826B8E79}"/>
              </a:ext>
            </a:extLst>
          </p:cNvPr>
          <p:cNvSpPr txBox="1"/>
          <p:nvPr/>
        </p:nvSpPr>
        <p:spPr>
          <a:xfrm>
            <a:off x="1725060" y="1205859"/>
            <a:ext cx="248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LMS Moodle</a:t>
            </a:r>
          </a:p>
        </p:txBody>
      </p:sp>
      <p:pic>
        <p:nvPicPr>
          <p:cNvPr id="16" name="Picture 4" descr="What is Learning Management System Software | LMS Software For Schools &amp;  Colleges">
            <a:extLst>
              <a:ext uri="{FF2B5EF4-FFF2-40B4-BE49-F238E27FC236}">
                <a16:creationId xmlns:a16="http://schemas.microsoft.com/office/drawing/2014/main" id="{E1365F91-140F-04D4-9613-EEF27B22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7" y="2315525"/>
            <a:ext cx="2930182" cy="19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B2CAA3-6739-7BF7-A084-CEB1B9B3F76F}"/>
              </a:ext>
            </a:extLst>
          </p:cNvPr>
          <p:cNvCxnSpPr/>
          <p:nvPr/>
        </p:nvCxnSpPr>
        <p:spPr>
          <a:xfrm>
            <a:off x="194000" y="2051329"/>
            <a:ext cx="576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B985AF4-584C-5096-A115-4E8A0702C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91" y="4557700"/>
            <a:ext cx="2734739" cy="20064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AA53FA-547D-4835-A997-271205D400D8}"/>
              </a:ext>
            </a:extLst>
          </p:cNvPr>
          <p:cNvGrpSpPr/>
          <p:nvPr/>
        </p:nvGrpSpPr>
        <p:grpSpPr>
          <a:xfrm>
            <a:off x="6103282" y="1048513"/>
            <a:ext cx="3092575" cy="5583265"/>
            <a:chOff x="3084311" y="1048512"/>
            <a:chExt cx="3092575" cy="55832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8D451E-3FE0-13BB-35FD-2A00E05E4F1B}"/>
                </a:ext>
              </a:extLst>
            </p:cNvPr>
            <p:cNvSpPr/>
            <p:nvPr/>
          </p:nvSpPr>
          <p:spPr>
            <a:xfrm>
              <a:off x="3084311" y="1048512"/>
              <a:ext cx="2952000" cy="5580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C1FA40-C93F-DFDC-79AA-C0F09C7FB716}"/>
                </a:ext>
              </a:extLst>
            </p:cNvPr>
            <p:cNvSpPr txBox="1"/>
            <p:nvPr/>
          </p:nvSpPr>
          <p:spPr>
            <a:xfrm>
              <a:off x="3216886" y="1237196"/>
              <a:ext cx="26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Virtual Labs</a:t>
              </a:r>
            </a:p>
          </p:txBody>
        </p:sp>
        <p:sp>
          <p:nvSpPr>
            <p:cNvPr id="18" name="Text 3">
              <a:extLst>
                <a:ext uri="{FF2B5EF4-FFF2-40B4-BE49-F238E27FC236}">
                  <a16:creationId xmlns:a16="http://schemas.microsoft.com/office/drawing/2014/main" id="{7EB50A8A-DA41-2F39-0202-BB1B82368E95}"/>
                </a:ext>
              </a:extLst>
            </p:cNvPr>
            <p:cNvSpPr/>
            <p:nvPr/>
          </p:nvSpPr>
          <p:spPr>
            <a:xfrm>
              <a:off x="3135976" y="2100181"/>
              <a:ext cx="2798141" cy="27342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marR="0" lvl="0" indent="0" algn="l" defTabSz="4572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-3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 pitchFamily="34" charset="-122"/>
                  <a:cs typeface="Arial" panose="020B0604020202020204" pitchFamily="34" charset="0"/>
                </a:rPr>
                <a:t>Students can simulate experiments and gain practical experience remotely.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F88C2E-9364-17E5-B684-5C3D40C19A03}"/>
                </a:ext>
              </a:extLst>
            </p:cNvPr>
            <p:cNvCxnSpPr/>
            <p:nvPr/>
          </p:nvCxnSpPr>
          <p:spPr>
            <a:xfrm>
              <a:off x="3462926" y="2051329"/>
              <a:ext cx="2160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Scilab | Scilab">
              <a:extLst>
                <a:ext uri="{FF2B5EF4-FFF2-40B4-BE49-F238E27FC236}">
                  <a16:creationId xmlns:a16="http://schemas.microsoft.com/office/drawing/2014/main" id="{8265F126-F75B-AE35-4AAE-FD058B7C7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586" y="4542475"/>
              <a:ext cx="3074300" cy="2089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2C24C5-CADE-5238-F096-CA99331B064B}"/>
                </a:ext>
              </a:extLst>
            </p:cNvPr>
            <p:cNvSpPr txBox="1"/>
            <p:nvPr/>
          </p:nvSpPr>
          <p:spPr>
            <a:xfrm>
              <a:off x="3321260" y="4010530"/>
              <a:ext cx="22551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Scilab</a:t>
              </a:r>
              <a:endPara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DDC6C7-E526-9B66-B730-168E4B91A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894" y="2166969"/>
            <a:ext cx="2928106" cy="2217036"/>
          </a:xfrm>
          <a:prstGeom prst="rect">
            <a:avLst/>
          </a:prstGeom>
        </p:spPr>
      </p:pic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212C747A-4548-0FB7-A56C-E3FCAF0D2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r="8750"/>
          <a:stretch/>
        </p:blipFill>
        <p:spPr bwMode="auto">
          <a:xfrm>
            <a:off x="2996143" y="4905978"/>
            <a:ext cx="2969008" cy="16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7CB816-5AFB-B8F6-B17A-354C32972C80}"/>
              </a:ext>
            </a:extLst>
          </p:cNvPr>
          <p:cNvSpPr txBox="1"/>
          <p:nvPr/>
        </p:nvSpPr>
        <p:spPr>
          <a:xfrm>
            <a:off x="11735966" y="6581676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latin typeface="Aptos" panose="02110004020202020204"/>
              </a:rPr>
              <a:t>20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hlinkClick r:id="rId9"/>
            <a:extLst>
              <a:ext uri="{FF2B5EF4-FFF2-40B4-BE49-F238E27FC236}">
                <a16:creationId xmlns:a16="http://schemas.microsoft.com/office/drawing/2014/main" id="{31D695DC-CB7F-216C-5995-D3D64A1CB2B2}"/>
              </a:ext>
            </a:extLst>
          </p:cNvPr>
          <p:cNvSpPr txBox="1"/>
          <p:nvPr/>
        </p:nvSpPr>
        <p:spPr>
          <a:xfrm>
            <a:off x="3058931" y="495736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Video link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8B906-448B-3D00-1AC1-EDE15D2388DE}"/>
              </a:ext>
            </a:extLst>
          </p:cNvPr>
          <p:cNvSpPr txBox="1"/>
          <p:nvPr/>
        </p:nvSpPr>
        <p:spPr>
          <a:xfrm>
            <a:off x="9455586" y="10053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Infrastructure and Learning Resources</a:t>
            </a:r>
          </a:p>
        </p:txBody>
      </p:sp>
      <p:pic>
        <p:nvPicPr>
          <p:cNvPr id="15" name="Picture 4" descr="Krmu Logo - CareerGuide">
            <a:extLst>
              <a:ext uri="{FF2B5EF4-FFF2-40B4-BE49-F238E27FC236}">
                <a16:creationId xmlns:a16="http://schemas.microsoft.com/office/drawing/2014/main" id="{2BA03FB9-3376-AEE8-3540-2E00EDB9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80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AB5E26-2FE3-93EE-0D6F-4D54840B3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78532"/>
              </p:ext>
            </p:extLst>
          </p:nvPr>
        </p:nvGraphicFramePr>
        <p:xfrm>
          <a:off x="135913" y="1429142"/>
          <a:ext cx="6216918" cy="5201034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5179178">
                  <a:extLst>
                    <a:ext uri="{9D8B030D-6E8A-4147-A177-3AD203B41FA5}">
                      <a16:colId xmlns:a16="http://schemas.microsoft.com/office/drawing/2014/main" val="963965536"/>
                    </a:ext>
                  </a:extLst>
                </a:gridCol>
                <a:gridCol w="1037740">
                  <a:extLst>
                    <a:ext uri="{9D8B030D-6E8A-4147-A177-3AD203B41FA5}">
                      <a16:colId xmlns:a16="http://schemas.microsoft.com/office/drawing/2014/main" val="1643094199"/>
                    </a:ext>
                  </a:extLst>
                </a:gridCol>
              </a:tblGrid>
              <a:tr h="47343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Mentors and teachers provide career advise/counseling to the students as per their capability and interest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069170842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50000"/>
                        </a:lnSpc>
                      </a:pP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Counselling Sessions for preparation of Competitive Examinations ( JAM/NET/SSC)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8-Sep-18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112778274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Counselling webinars for GATE/ESE Preparation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14-Sep-19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88735073"/>
                  </a:ext>
                </a:extLst>
              </a:tr>
              <a:tr h="32728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Counselling webinars for GATE/ESE Preparation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8-Feb-20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86204733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Webinar on How to Prepare for NET Exam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18-Aug-20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473898125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Exploring Career path - Virtual career counselling session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22-Aug-20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079260248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Session For Competitive preparation  for all UG/PG Students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6-Jun-22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71749330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Coaching Classes for competitive exams (SSC, CGL, SSC CHGL, SSC CPO, SSC, JE)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9-Sep-22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27876327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Interactive Session  in On Career counselling for JAM/ NET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12-Sep-22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36083353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Coaching Classes for competitive exams such as SSC, CGL, SSC CHGL, SSC CPO, SSC JE Etc.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30-Sep-22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25486910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Coaching Classes for competitive exams such as SSC, CGL, SSC CHGL, SSC CPO, SSC JE Etc.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7-Oct-22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302992139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Coaching Classes for competitive exams such as SSC, CGL, SSC CHGL, SSC CPO, SSC JE Etc.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21-Oct-22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6354643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Counselling Session on Interview Preparation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7-Feb-23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34462792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Recruitment through coaching classes for competitive examination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24-Feb-23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917504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A1726E-D220-D19E-D34F-721D62981047}"/>
              </a:ext>
            </a:extLst>
          </p:cNvPr>
          <p:cNvSpPr txBox="1"/>
          <p:nvPr/>
        </p:nvSpPr>
        <p:spPr>
          <a:xfrm>
            <a:off x="14606" y="698938"/>
            <a:ext cx="12162788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Efforts taken to provide career counselling including e-counselling and guidance for competitive examinations </a:t>
            </a:r>
            <a:endParaRPr lang="en-US" sz="2000"/>
          </a:p>
          <a:p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8316A-917E-1915-782D-18C033955BF2}"/>
              </a:ext>
            </a:extLst>
          </p:cNvPr>
          <p:cNvSpPr txBox="1"/>
          <p:nvPr/>
        </p:nvSpPr>
        <p:spPr>
          <a:xfrm>
            <a:off x="18297" y="130669"/>
            <a:ext cx="1078749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2800" b="1">
                <a:latin typeface="Arial"/>
                <a:ea typeface="Calibri"/>
                <a:cs typeface="Arial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AREER COUNSELING </a:t>
            </a:r>
            <a:endParaRPr lang="en-I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9" name="Picture 8" descr="A person standing at a podium&#10;&#10;Description automatically generated">
            <a:extLst>
              <a:ext uri="{FF2B5EF4-FFF2-40B4-BE49-F238E27FC236}">
                <a16:creationId xmlns:a16="http://schemas.microsoft.com/office/drawing/2014/main" id="{1E1FE1D4-C1BB-139C-A07D-60516776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98" r="18871"/>
          <a:stretch/>
        </p:blipFill>
        <p:spPr>
          <a:xfrm>
            <a:off x="6482262" y="4132709"/>
            <a:ext cx="2955333" cy="164726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TextBox 35">
            <a:extLst>
              <a:ext uri="{FF2B5EF4-FFF2-40B4-BE49-F238E27FC236}">
                <a16:creationId xmlns:a16="http://schemas.microsoft.com/office/drawing/2014/main" id="{802F1DF4-D0E2-912D-270B-B962B437B461}"/>
              </a:ext>
            </a:extLst>
          </p:cNvPr>
          <p:cNvSpPr txBox="1"/>
          <p:nvPr/>
        </p:nvSpPr>
        <p:spPr>
          <a:xfrm>
            <a:off x="6448738" y="5780308"/>
            <a:ext cx="3001170" cy="43088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Session on NET/JAM Preparation by Dr. Neeraj Singh on Sept 12, 2022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462B97BE-5F72-B604-EE18-471300161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1248" b="48333"/>
          <a:stretch/>
        </p:blipFill>
        <p:spPr bwMode="auto">
          <a:xfrm>
            <a:off x="9554997" y="1894834"/>
            <a:ext cx="2540151" cy="188609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96C5D9-567B-9EA2-179A-D796FDF3EAB3}"/>
              </a:ext>
            </a:extLst>
          </p:cNvPr>
          <p:cNvSpPr txBox="1"/>
          <p:nvPr/>
        </p:nvSpPr>
        <p:spPr>
          <a:xfrm>
            <a:off x="9503527" y="3630164"/>
            <a:ext cx="2604321" cy="46166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on Career Counselling session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7, 2023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F3AE5-0097-42EB-44C5-C3E500C5623A}"/>
              </a:ext>
            </a:extLst>
          </p:cNvPr>
          <p:cNvSpPr txBox="1"/>
          <p:nvPr/>
        </p:nvSpPr>
        <p:spPr>
          <a:xfrm>
            <a:off x="11735966" y="6581676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latin typeface="Aptos" panose="02110004020202020204"/>
              </a:rPr>
              <a:t>21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2451E94-A0C2-9E71-5580-D3DFA921E5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" t="296" r="6167" b="14227"/>
          <a:stretch/>
        </p:blipFill>
        <p:spPr>
          <a:xfrm>
            <a:off x="6489788" y="1895015"/>
            <a:ext cx="2970782" cy="18740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TextBox 35">
            <a:extLst>
              <a:ext uri="{FF2B5EF4-FFF2-40B4-BE49-F238E27FC236}">
                <a16:creationId xmlns:a16="http://schemas.microsoft.com/office/drawing/2014/main" id="{A12E5826-EDE8-0C75-C558-906EAB964471}"/>
              </a:ext>
            </a:extLst>
          </p:cNvPr>
          <p:cNvSpPr txBox="1"/>
          <p:nvPr/>
        </p:nvSpPr>
        <p:spPr>
          <a:xfrm>
            <a:off x="6459398" y="3494460"/>
            <a:ext cx="3001171" cy="600164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Session on NET/JAM Preparation by </a:t>
            </a:r>
            <a:r>
              <a:rPr lang="en-US" sz="1100" b="1" err="1">
                <a:solidFill>
                  <a:schemeClr val="bg1"/>
                </a:solidFill>
                <a:latin typeface="Arial"/>
                <a:cs typeface="Arial"/>
              </a:rPr>
              <a:t>Mr</a:t>
            </a:r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b="1" err="1">
                <a:solidFill>
                  <a:schemeClr val="bg1"/>
                </a:solidFill>
                <a:latin typeface="Arial"/>
                <a:cs typeface="Arial"/>
              </a:rPr>
              <a:t>Aquib</a:t>
            </a:r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 and </a:t>
            </a:r>
            <a:r>
              <a:rPr lang="en-US" sz="1100" b="1" err="1">
                <a:solidFill>
                  <a:schemeClr val="bg1"/>
                </a:solidFill>
                <a:latin typeface="Arial"/>
                <a:cs typeface="Arial"/>
              </a:rPr>
              <a:t>Ms</a:t>
            </a:r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 Parul ( Alumni) on June 23, 2023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2FA74C-1437-C11A-5BA4-50FA0CE7B8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296" y="4116310"/>
            <a:ext cx="2526781" cy="19612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50B66F-EFE7-0E0C-A7E8-57B14CF5004F}"/>
              </a:ext>
            </a:extLst>
          </p:cNvPr>
          <p:cNvSpPr txBox="1"/>
          <p:nvPr/>
        </p:nvSpPr>
        <p:spPr>
          <a:xfrm rot="10800000" flipH="1" flipV="1">
            <a:off x="9534157" y="5778982"/>
            <a:ext cx="2560320" cy="43088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Training session for competition preparation on June 6, 2022</a:t>
            </a:r>
          </a:p>
        </p:txBody>
      </p:sp>
      <p:pic>
        <p:nvPicPr>
          <p:cNvPr id="6" name="Picture 4" descr="Krmu Logo - CareerGuide">
            <a:extLst>
              <a:ext uri="{FF2B5EF4-FFF2-40B4-BE49-F238E27FC236}">
                <a16:creationId xmlns:a16="http://schemas.microsoft.com/office/drawing/2014/main" id="{CF5518D3-D3F5-0B92-75E4-1001F50D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A65F72-CB70-DA82-0891-C09A7680D8D7}"/>
              </a:ext>
            </a:extLst>
          </p:cNvPr>
          <p:cNvSpPr txBox="1"/>
          <p:nvPr/>
        </p:nvSpPr>
        <p:spPr>
          <a:xfrm>
            <a:off x="9791700" y="381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0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2B2FB4-35BF-AFF5-9CBB-24B27F31A1A7}"/>
              </a:ext>
            </a:extLst>
          </p:cNvPr>
          <p:cNvGraphicFramePr/>
          <p:nvPr/>
        </p:nvGraphicFramePr>
        <p:xfrm>
          <a:off x="5346700" y="1333500"/>
          <a:ext cx="6845300" cy="450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5B7689-FC6C-7713-9BE3-D3A9FF08208B}"/>
              </a:ext>
            </a:extLst>
          </p:cNvPr>
          <p:cNvSpPr txBox="1"/>
          <p:nvPr/>
        </p:nvSpPr>
        <p:spPr>
          <a:xfrm>
            <a:off x="5562600" y="825500"/>
            <a:ext cx="650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MECHANISM</a:t>
            </a:r>
          </a:p>
        </p:txBody>
      </p:sp>
      <p:pic>
        <p:nvPicPr>
          <p:cNvPr id="6149" name="Picture 5" descr="MAHAGURU INSTITUTE OF TECHNOLOGY">
            <a:extLst>
              <a:ext uri="{FF2B5EF4-FFF2-40B4-BE49-F238E27FC236}">
                <a16:creationId xmlns:a16="http://schemas.microsoft.com/office/drawing/2014/main" id="{81B09399-AE12-9507-4487-014B41AEF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8" t="37603"/>
          <a:stretch/>
        </p:blipFill>
        <p:spPr bwMode="auto">
          <a:xfrm>
            <a:off x="9804400" y="4364842"/>
            <a:ext cx="2109990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6B71D-C444-7E8E-B631-039357907F42}"/>
              </a:ext>
            </a:extLst>
          </p:cNvPr>
          <p:cNvSpPr txBox="1"/>
          <p:nvPr/>
        </p:nvSpPr>
        <p:spPr>
          <a:xfrm>
            <a:off x="5524500" y="5916080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4D5156"/>
                </a:solidFill>
                <a:effectLst/>
                <a:latin typeface="Arial" panose="020B0604020202020204" pitchFamily="34" charset="0"/>
                <a:hlinkClick r:id="rId8"/>
              </a:rPr>
              <a:t>grievance.redressal@krmangalam.edu.in</a:t>
            </a:r>
            <a:r>
              <a:rPr 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45DFC-DB4E-E766-4014-37AA576489E0}"/>
              </a:ext>
            </a:extLst>
          </p:cNvPr>
          <p:cNvSpPr txBox="1"/>
          <p:nvPr/>
        </p:nvSpPr>
        <p:spPr>
          <a:xfrm>
            <a:off x="474460" y="871666"/>
            <a:ext cx="505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GRIEVANCE REDRESSAL COMMITEE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A317D09-0A40-6557-42A4-1AD609169841}"/>
              </a:ext>
            </a:extLst>
          </p:cNvPr>
          <p:cNvGraphicFramePr/>
          <p:nvPr/>
        </p:nvGraphicFramePr>
        <p:xfrm>
          <a:off x="80760" y="1772166"/>
          <a:ext cx="5265940" cy="4417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8652D900-AEB6-5CED-AFAF-1B4D1D0AA21B}"/>
              </a:ext>
            </a:extLst>
          </p:cNvPr>
          <p:cNvSpPr txBox="1"/>
          <p:nvPr/>
        </p:nvSpPr>
        <p:spPr>
          <a:xfrm>
            <a:off x="80760" y="158350"/>
            <a:ext cx="901186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rial"/>
                <a:ea typeface="Calibri"/>
                <a:cs typeface="Arial"/>
              </a:rPr>
              <a:t>STUDENT GRIEVANCES</a:t>
            </a:r>
            <a:endParaRPr lang="en-US" sz="2800" b="1"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E55D37-6A5C-A239-ECA1-63A825E13E21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22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D322B2-7A56-45F7-3BCE-C0823793831B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</a:t>
            </a:r>
          </a:p>
        </p:txBody>
      </p:sp>
      <p:pic>
        <p:nvPicPr>
          <p:cNvPr id="43" name="Picture 4" descr="Krmu Logo - CareerGuide">
            <a:extLst>
              <a:ext uri="{FF2B5EF4-FFF2-40B4-BE49-F238E27FC236}">
                <a16:creationId xmlns:a16="http://schemas.microsoft.com/office/drawing/2014/main" id="{9079BDE7-23E9-E890-F6C6-7FCBA1E5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21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85065-7681-4EC3-D2C0-B0C433E31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73530-F86A-D3D6-01DF-B0AE50A97DE8}"/>
              </a:ext>
            </a:extLst>
          </p:cNvPr>
          <p:cNvSpPr txBox="1"/>
          <p:nvPr/>
        </p:nvSpPr>
        <p:spPr>
          <a:xfrm>
            <a:off x="0" y="145140"/>
            <a:ext cx="9011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SUPPORT AND PROGRESSION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80FCF-EB4D-4B7C-0624-CF884C9D2077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23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CF0B3-6A4C-47C2-024D-7404C3F10C27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</a:t>
            </a:r>
          </a:p>
        </p:txBody>
      </p:sp>
      <p:pic>
        <p:nvPicPr>
          <p:cNvPr id="6" name="Picture 4" descr="Krmu Logo - CareerGuide">
            <a:extLst>
              <a:ext uri="{FF2B5EF4-FFF2-40B4-BE49-F238E27FC236}">
                <a16:creationId xmlns:a16="http://schemas.microsoft.com/office/drawing/2014/main" id="{5299D8C9-4237-5B5D-24BF-033F03873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F6093-54E6-7325-1E2A-905D95D3C783}"/>
              </a:ext>
            </a:extLst>
          </p:cNvPr>
          <p:cNvSpPr txBox="1"/>
          <p:nvPr/>
        </p:nvSpPr>
        <p:spPr>
          <a:xfrm rot="16200000">
            <a:off x="-1003986" y="2511572"/>
            <a:ext cx="2843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Progression %</a:t>
            </a:r>
          </a:p>
        </p:txBody>
      </p:sp>
      <p:pic>
        <p:nvPicPr>
          <p:cNvPr id="2052" name="Picture 4" descr="Sun Pharmaceuticals pvt Ltd is Hiring Multiple Positions in Quality Control  - Microbiology Department.- Walk-In | 4th April 2024">
            <a:extLst>
              <a:ext uri="{FF2B5EF4-FFF2-40B4-BE49-F238E27FC236}">
                <a16:creationId xmlns:a16="http://schemas.microsoft.com/office/drawing/2014/main" id="{19110EA5-2997-4B98-A31C-A3CEED07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8" y="5168123"/>
            <a:ext cx="1641908" cy="9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dantu - Wikipedia">
            <a:extLst>
              <a:ext uri="{FF2B5EF4-FFF2-40B4-BE49-F238E27FC236}">
                <a16:creationId xmlns:a16="http://schemas.microsoft.com/office/drawing/2014/main" id="{185068A9-28D4-DCE4-9C0D-DA21DBE8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26" y="5323719"/>
            <a:ext cx="1452292" cy="7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A460E9-DFAC-679B-D78F-E91E8DCFCB9D}"/>
              </a:ext>
            </a:extLst>
          </p:cNvPr>
          <p:cNvSpPr txBox="1"/>
          <p:nvPr/>
        </p:nvSpPr>
        <p:spPr>
          <a:xfrm rot="16200000">
            <a:off x="4983106" y="2627035"/>
            <a:ext cx="2843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Scholarship and Freeship %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42E8317-E685-C7BE-DDC1-F0673056C4A4}"/>
              </a:ext>
            </a:extLst>
          </p:cNvPr>
          <p:cNvGraphicFramePr/>
          <p:nvPr/>
        </p:nvGraphicFramePr>
        <p:xfrm>
          <a:off x="617961" y="1559086"/>
          <a:ext cx="5472681" cy="346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D665F51-41F3-4719-2B24-E36E199FF4AE}"/>
              </a:ext>
            </a:extLst>
          </p:cNvPr>
          <p:cNvGraphicFramePr/>
          <p:nvPr/>
        </p:nvGraphicFramePr>
        <p:xfrm>
          <a:off x="6681251" y="1559087"/>
          <a:ext cx="5472681" cy="3038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98294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79C71-F81C-FAFB-0F99-DB0B14E6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13C70-8789-5E6D-934E-02143135E405}"/>
              </a:ext>
            </a:extLst>
          </p:cNvPr>
          <p:cNvSpPr txBox="1"/>
          <p:nvPr/>
        </p:nvSpPr>
        <p:spPr>
          <a:xfrm>
            <a:off x="14606" y="154254"/>
            <a:ext cx="6500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ALUMNI CONTRIBUTION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68E96BB-C44A-39C6-C463-F9F41D2A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51" r="2812" b="36139"/>
          <a:stretch/>
        </p:blipFill>
        <p:spPr>
          <a:xfrm>
            <a:off x="121026" y="3045916"/>
            <a:ext cx="2209580" cy="1441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A523F9-4289-05EB-6E05-5A7CF8E47021}"/>
              </a:ext>
            </a:extLst>
          </p:cNvPr>
          <p:cNvSpPr txBox="1"/>
          <p:nvPr/>
        </p:nvSpPr>
        <p:spPr>
          <a:xfrm>
            <a:off x="105706" y="4516217"/>
            <a:ext cx="2209580" cy="93871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Times New Roman"/>
                <a:cs typeface="Segoe UI"/>
              </a:rPr>
              <a:t>Declamation on skills required in corporate world​</a:t>
            </a:r>
          </a:p>
          <a:p>
            <a:r>
              <a:rPr lang="en-US" sz="1100" b="1">
                <a:latin typeface="Times New Roman"/>
                <a:cs typeface="Segoe UI"/>
              </a:rPr>
              <a:t>Date:12 October 2022​</a:t>
            </a:r>
          </a:p>
          <a:p>
            <a:r>
              <a:rPr lang="en-US" sz="1100" b="1">
                <a:latin typeface="Times New Roman"/>
                <a:cs typeface="Segoe UI"/>
              </a:rPr>
              <a:t>Resource Person: Ms. Ashu Berwal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51E43-3620-41B3-729D-827F14895928}"/>
              </a:ext>
            </a:extLst>
          </p:cNvPr>
          <p:cNvSpPr txBox="1"/>
          <p:nvPr/>
        </p:nvSpPr>
        <p:spPr>
          <a:xfrm>
            <a:off x="2437026" y="4475518"/>
            <a:ext cx="2260882" cy="60016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Times New Roman"/>
                <a:cs typeface="Segoe UI"/>
              </a:rPr>
              <a:t>Alumni Great Story Begins here</a:t>
            </a:r>
          </a:p>
          <a:p>
            <a:r>
              <a:rPr lang="en-US" sz="1100" b="1">
                <a:latin typeface="Times New Roman"/>
                <a:cs typeface="Segoe UI"/>
              </a:rPr>
              <a:t>Date: 27 September 2023 ​</a:t>
            </a:r>
          </a:p>
          <a:p>
            <a:r>
              <a:rPr lang="en-US" sz="1100" b="1">
                <a:latin typeface="Times New Roman"/>
                <a:cs typeface="Segoe UI"/>
              </a:rPr>
              <a:t>Resource Person: Mr. Agnivesh</a:t>
            </a:r>
          </a:p>
        </p:txBody>
      </p:sp>
      <p:pic>
        <p:nvPicPr>
          <p:cNvPr id="1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30CD99A1-72CB-C017-560E-FC54D96CE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/>
          <a:stretch/>
        </p:blipFill>
        <p:spPr bwMode="auto">
          <a:xfrm>
            <a:off x="2447920" y="3053880"/>
            <a:ext cx="2249988" cy="14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C2A93-9A7C-8D1A-4831-8F7B218CBFF5}"/>
              </a:ext>
            </a:extLst>
          </p:cNvPr>
          <p:cNvSpPr txBox="1"/>
          <p:nvPr/>
        </p:nvSpPr>
        <p:spPr>
          <a:xfrm>
            <a:off x="31263" y="2573838"/>
            <a:ext cx="527062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Arial"/>
                <a:ea typeface="Calibri"/>
                <a:cs typeface="Arial"/>
              </a:rPr>
              <a:t>Alumni Interactions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F4ED85-D2C7-92DF-04CF-D52AFFF51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508" y="1411601"/>
            <a:ext cx="2291523" cy="11425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54A022-5DFC-A97A-8392-B12080D2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883" y="1448668"/>
            <a:ext cx="2450805" cy="11582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236D7D-2742-C8A7-4185-D68DEB00D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317" y="1364322"/>
            <a:ext cx="2450805" cy="11863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88B41E-723F-B7B9-2A65-11E007143ADD}"/>
              </a:ext>
            </a:extLst>
          </p:cNvPr>
          <p:cNvSpPr txBox="1"/>
          <p:nvPr/>
        </p:nvSpPr>
        <p:spPr>
          <a:xfrm>
            <a:off x="3178375" y="864926"/>
            <a:ext cx="5270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 Alumni: </a:t>
            </a:r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Higher Education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CF04DCB-4CC2-36A2-B1E9-6A6793654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711" y="3197433"/>
            <a:ext cx="7495263" cy="337790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D5782DA-EA83-29B9-3447-C50BB379E614}"/>
              </a:ext>
            </a:extLst>
          </p:cNvPr>
          <p:cNvSpPr txBox="1"/>
          <p:nvPr/>
        </p:nvSpPr>
        <p:spPr>
          <a:xfrm>
            <a:off x="6800348" y="2674729"/>
            <a:ext cx="5270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 Alumni: </a:t>
            </a:r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910D0-4D55-C1DC-90B6-3C9AC7B0AD58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24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B40A3-1493-E5A9-1A46-04C85CBD80BF}"/>
              </a:ext>
            </a:extLst>
          </p:cNvPr>
          <p:cNvSpPr txBox="1"/>
          <p:nvPr/>
        </p:nvSpPr>
        <p:spPr>
          <a:xfrm>
            <a:off x="9455586" y="7310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E7D527-F3D4-8AEE-6671-0C1611ED3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730" y="1411601"/>
            <a:ext cx="2590123" cy="1186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987A07-BDC0-50A6-A419-AB1283F84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375" y="5075464"/>
            <a:ext cx="1982857" cy="1517493"/>
          </a:xfrm>
          <a:prstGeom prst="rect">
            <a:avLst/>
          </a:prstGeom>
        </p:spPr>
      </p:pic>
      <p:pic>
        <p:nvPicPr>
          <p:cNvPr id="2" name="Picture 4" descr="Krmu Logo - CareerGuide">
            <a:extLst>
              <a:ext uri="{FF2B5EF4-FFF2-40B4-BE49-F238E27FC236}">
                <a16:creationId xmlns:a16="http://schemas.microsoft.com/office/drawing/2014/main" id="{8FC950CD-F5F7-5C84-BF50-C8170DAE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22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rtificate of appreciation&#10;&#10;Description automatically generated">
            <a:extLst>
              <a:ext uri="{FF2B5EF4-FFF2-40B4-BE49-F238E27FC236}">
                <a16:creationId xmlns:a16="http://schemas.microsoft.com/office/drawing/2014/main" id="{5952090E-EB85-0DDE-371F-34A096D7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4257013"/>
            <a:ext cx="3066443" cy="22072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FBB25C-D0E8-0AB5-A32C-469ED4ED0A58}"/>
              </a:ext>
            </a:extLst>
          </p:cNvPr>
          <p:cNvSpPr/>
          <p:nvPr/>
        </p:nvSpPr>
        <p:spPr>
          <a:xfrm>
            <a:off x="0" y="102144"/>
            <a:ext cx="12192000" cy="442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FFA14-BD90-54D3-9BB3-06DCAF68E678}"/>
              </a:ext>
            </a:extLst>
          </p:cNvPr>
          <p:cNvSpPr txBox="1"/>
          <p:nvPr/>
        </p:nvSpPr>
        <p:spPr>
          <a:xfrm>
            <a:off x="0" y="161205"/>
            <a:ext cx="1055814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3200" b="1">
                <a:latin typeface="Arial"/>
                <a:ea typeface="Calibri"/>
                <a:cs typeface="Arial"/>
              </a:rPr>
              <a:t>STUDENT AWARDS</a:t>
            </a:r>
            <a:endParaRPr lang="en-US" sz="32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0070DA-BA35-150A-C029-69FA3922B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9" y="889054"/>
            <a:ext cx="4232591" cy="274453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Picture 11" descr="A award and certificate on a table&#10;&#10;Description automatically generated">
            <a:extLst>
              <a:ext uri="{FF2B5EF4-FFF2-40B4-BE49-F238E27FC236}">
                <a16:creationId xmlns:a16="http://schemas.microsoft.com/office/drawing/2014/main" id="{5A95A7C0-7E74-2C9D-75C9-69788B7CE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841" y="4042764"/>
            <a:ext cx="1940503" cy="2512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01091-9C1E-4558-F2F9-6896C740800F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25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AC9137-0B41-93A1-F7D9-8656F8465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260" y="4262921"/>
            <a:ext cx="3085064" cy="218863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C4075C-8269-FAAC-F48A-C71950CEF9F5}"/>
              </a:ext>
            </a:extLst>
          </p:cNvPr>
          <p:cNvSpPr txBox="1"/>
          <p:nvPr/>
        </p:nvSpPr>
        <p:spPr>
          <a:xfrm>
            <a:off x="6535841" y="3722207"/>
            <a:ext cx="1940503" cy="43088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lvl="0" algn="l">
              <a:buNone/>
            </a:pPr>
            <a:r>
              <a:rPr lang="en-US" sz="1100" b="0" i="0" u="none" strike="noStrike" kern="12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Prakriti-Speech Competition, 7 Nov 2022</a:t>
            </a: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10FE3-3498-C1C9-1E44-3689D3329A81}"/>
              </a:ext>
            </a:extLst>
          </p:cNvPr>
          <p:cNvSpPr txBox="1"/>
          <p:nvPr/>
        </p:nvSpPr>
        <p:spPr>
          <a:xfrm>
            <a:off x="254001" y="3541618"/>
            <a:ext cx="4292594" cy="58477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algn="l" rtl="0" eaLnBrk="1" fontAlgn="b" latinLnBrk="0" hangingPunct="1"/>
            <a:r>
              <a:rPr lang="en-US" sz="1600" b="0" i="0" u="none" strike="noStrike" kern="1200">
                <a:solidFill>
                  <a:schemeClr val="bg1"/>
                </a:solidFill>
                <a:effectLst/>
                <a:latin typeface="Calibri"/>
              </a:rPr>
              <a:t>SBAS students-Group Singing Competition, 21 March 2023</a:t>
            </a:r>
            <a:endParaRPr lang="en-US" sz="1600" b="0" i="0" u="none" strike="noStrike">
              <a:solidFill>
                <a:schemeClr val="bg1"/>
              </a:solidFill>
              <a:effectLst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90389-F098-8C13-346E-4578CA1E786B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</a:t>
            </a:r>
          </a:p>
        </p:txBody>
      </p:sp>
      <p:pic>
        <p:nvPicPr>
          <p:cNvPr id="8" name="Picture 4" descr="Krmu Logo - CareerGuide">
            <a:extLst>
              <a:ext uri="{FF2B5EF4-FFF2-40B4-BE49-F238E27FC236}">
                <a16:creationId xmlns:a16="http://schemas.microsoft.com/office/drawing/2014/main" id="{856782D2-D471-F463-173C-56A0F5E5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D0E898-C992-65C1-B15C-6E24F366C27D}"/>
              </a:ext>
            </a:extLst>
          </p:cNvPr>
          <p:cNvGrpSpPr/>
          <p:nvPr/>
        </p:nvGrpSpPr>
        <p:grpSpPr>
          <a:xfrm>
            <a:off x="4622879" y="876599"/>
            <a:ext cx="3344410" cy="2744533"/>
            <a:chOff x="6496050" y="1080716"/>
            <a:chExt cx="3221034" cy="25343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1FA186-106B-4467-9570-4C6BB5AB85BD}"/>
                </a:ext>
              </a:extLst>
            </p:cNvPr>
            <p:cNvSpPr/>
            <p:nvPr/>
          </p:nvSpPr>
          <p:spPr>
            <a:xfrm>
              <a:off x="6496050" y="1080716"/>
              <a:ext cx="3221034" cy="2111717"/>
            </a:xfrm>
            <a:prstGeom prst="roundRect">
              <a:avLst>
                <a:gd name="adj" fmla="val 503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4720F5B-D867-F6CB-ECCD-9AD1A062204D}"/>
                </a:ext>
              </a:extLst>
            </p:cNvPr>
            <p:cNvSpPr/>
            <p:nvPr/>
          </p:nvSpPr>
          <p:spPr>
            <a:xfrm>
              <a:off x="6567567" y="1142471"/>
              <a:ext cx="3078000" cy="1944000"/>
            </a:xfrm>
            <a:prstGeom prst="roundRect">
              <a:avLst>
                <a:gd name="adj" fmla="val 5035"/>
              </a:avLst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8FEC7B-9491-9835-3FDF-97A21B53D823}"/>
                </a:ext>
              </a:extLst>
            </p:cNvPr>
            <p:cNvSpPr txBox="1"/>
            <p:nvPr/>
          </p:nvSpPr>
          <p:spPr>
            <a:xfrm>
              <a:off x="6496050" y="2968784"/>
              <a:ext cx="3221034" cy="646331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Sc. (H) Physics 2nd Year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 Fest </a:t>
              </a:r>
              <a:r>
                <a:rPr lang="en-US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Ideathon</a:t>
              </a:r>
              <a:endPara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 D Goenka University</a:t>
              </a:r>
              <a:endParaRPr lang="en-I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C5B3CD-8CFE-F9A8-0A49-B38E7313D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7568" y="3056748"/>
              <a:ext cx="475529" cy="4755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DE0FEC-917E-50A9-A0F4-7E466B1764E3}"/>
              </a:ext>
            </a:extLst>
          </p:cNvPr>
          <p:cNvGrpSpPr/>
          <p:nvPr/>
        </p:nvGrpSpPr>
        <p:grpSpPr>
          <a:xfrm>
            <a:off x="7893032" y="889054"/>
            <a:ext cx="3622820" cy="2805543"/>
            <a:chOff x="1608687" y="3817327"/>
            <a:chExt cx="3430579" cy="27078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082EFA-550D-03CA-C5E2-F8A7033180EE}"/>
                </a:ext>
              </a:extLst>
            </p:cNvPr>
            <p:cNvSpPr/>
            <p:nvPr/>
          </p:nvSpPr>
          <p:spPr>
            <a:xfrm>
              <a:off x="1763266" y="3817327"/>
              <a:ext cx="3276000" cy="2196000"/>
            </a:xfrm>
            <a:prstGeom prst="roundRect">
              <a:avLst>
                <a:gd name="adj" fmla="val 503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8" name="Picture 17" descr="A group of people holding a large check&#10;&#10;Description automatically generated">
              <a:extLst>
                <a:ext uri="{FF2B5EF4-FFF2-40B4-BE49-F238E27FC236}">
                  <a16:creationId xmlns:a16="http://schemas.microsoft.com/office/drawing/2014/main" id="{0C6D1FDA-5918-AAAB-4C29-0CBAD6C44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" r="1706"/>
            <a:stretch/>
          </p:blipFill>
          <p:spPr>
            <a:xfrm>
              <a:off x="1844550" y="3849279"/>
              <a:ext cx="3132000" cy="21125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643D6D-0978-F4E3-FB8D-FBFF1A1F2EA1}"/>
                </a:ext>
              </a:extLst>
            </p:cNvPr>
            <p:cNvSpPr txBox="1"/>
            <p:nvPr/>
          </p:nvSpPr>
          <p:spPr>
            <a:xfrm>
              <a:off x="1779138" y="5878861"/>
              <a:ext cx="3244487" cy="646331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Sc. (H) Forensic Science 2nd Year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Summer Internship Competition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Sushant University</a:t>
              </a:r>
              <a:endParaRPr lang="en-I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5B83B3-0119-D3A3-00CA-275D26EF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8687" y="5960724"/>
              <a:ext cx="475529" cy="475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03E6D3-CE0F-20C6-1981-B38DD0814E8E}"/>
              </a:ext>
            </a:extLst>
          </p:cNvPr>
          <p:cNvGrpSpPr/>
          <p:nvPr/>
        </p:nvGrpSpPr>
        <p:grpSpPr>
          <a:xfrm>
            <a:off x="8528457" y="3722207"/>
            <a:ext cx="3244487" cy="2835863"/>
            <a:chOff x="1844551" y="1077643"/>
            <a:chExt cx="3244487" cy="256347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21B5982-DCBA-7E57-ED22-066137CB1608}"/>
                </a:ext>
              </a:extLst>
            </p:cNvPr>
            <p:cNvSpPr/>
            <p:nvPr/>
          </p:nvSpPr>
          <p:spPr>
            <a:xfrm>
              <a:off x="1844551" y="1077643"/>
              <a:ext cx="3244487" cy="2003102"/>
            </a:xfrm>
            <a:prstGeom prst="roundRect">
              <a:avLst>
                <a:gd name="adj" fmla="val 503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3E975A-48D3-D0DC-0466-0473C69927BB}"/>
                </a:ext>
              </a:extLst>
            </p:cNvPr>
            <p:cNvSpPr txBox="1"/>
            <p:nvPr/>
          </p:nvSpPr>
          <p:spPr>
            <a:xfrm>
              <a:off x="1844551" y="2994786"/>
              <a:ext cx="3244487" cy="646331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Aryan Bajaj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Sc. (H) Physics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Incubated at KEIC for his start-up</a:t>
              </a:r>
              <a:endParaRPr lang="en-I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3B82750-F805-52F1-456C-3CD40ED4DD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9365" y="3804096"/>
            <a:ext cx="1910514" cy="19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22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2825A8C-4BF3-B4D6-2DD9-0AAD63CF5210}"/>
              </a:ext>
            </a:extLst>
          </p:cNvPr>
          <p:cNvSpPr/>
          <p:nvPr/>
        </p:nvSpPr>
        <p:spPr>
          <a:xfrm>
            <a:off x="129799" y="1308100"/>
            <a:ext cx="1620000" cy="162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3A1B62-82A3-0C67-514E-7FEC4FEF735F}"/>
              </a:ext>
            </a:extLst>
          </p:cNvPr>
          <p:cNvSpPr/>
          <p:nvPr/>
        </p:nvSpPr>
        <p:spPr>
          <a:xfrm>
            <a:off x="675899" y="4102100"/>
            <a:ext cx="1620000" cy="162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63B409-A3C1-D502-AFA4-C55F0DC62D52}"/>
              </a:ext>
            </a:extLst>
          </p:cNvPr>
          <p:cNvSpPr/>
          <p:nvPr/>
        </p:nvSpPr>
        <p:spPr>
          <a:xfrm>
            <a:off x="2194299" y="1308100"/>
            <a:ext cx="1620000" cy="162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3DFB3E-E5A6-CCDC-F71F-B81B7E194DF3}"/>
              </a:ext>
            </a:extLst>
          </p:cNvPr>
          <p:cNvSpPr/>
          <p:nvPr/>
        </p:nvSpPr>
        <p:spPr>
          <a:xfrm>
            <a:off x="4258799" y="1308100"/>
            <a:ext cx="1620000" cy="162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F2622C-F7A8-3FBB-9A44-698FDEC00631}"/>
              </a:ext>
            </a:extLst>
          </p:cNvPr>
          <p:cNvSpPr/>
          <p:nvPr/>
        </p:nvSpPr>
        <p:spPr>
          <a:xfrm>
            <a:off x="3052299" y="4025900"/>
            <a:ext cx="1620000" cy="162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766D1-F9CA-E944-9F82-D5FBB0FDD4E4}"/>
              </a:ext>
            </a:extLst>
          </p:cNvPr>
          <p:cNvSpPr/>
          <p:nvPr/>
        </p:nvSpPr>
        <p:spPr>
          <a:xfrm>
            <a:off x="6323299" y="1308100"/>
            <a:ext cx="1620000" cy="162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5F07F6-87A0-D267-7417-0F7DD1E8C976}"/>
              </a:ext>
            </a:extLst>
          </p:cNvPr>
          <p:cNvSpPr/>
          <p:nvPr/>
        </p:nvSpPr>
        <p:spPr>
          <a:xfrm>
            <a:off x="5421599" y="4102100"/>
            <a:ext cx="1620000" cy="162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D35CBA-D15D-B66C-E390-B24F06138C8D}"/>
              </a:ext>
            </a:extLst>
          </p:cNvPr>
          <p:cNvSpPr/>
          <p:nvPr/>
        </p:nvSpPr>
        <p:spPr>
          <a:xfrm>
            <a:off x="8387799" y="1308100"/>
            <a:ext cx="1620000" cy="162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60C9C4-B187-B3A3-F7C5-680A709362E3}"/>
              </a:ext>
            </a:extLst>
          </p:cNvPr>
          <p:cNvSpPr/>
          <p:nvPr/>
        </p:nvSpPr>
        <p:spPr>
          <a:xfrm>
            <a:off x="7930599" y="4064000"/>
            <a:ext cx="1620000" cy="162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F12211-FCC7-CF66-D189-CCC1D2EDBE47}"/>
              </a:ext>
            </a:extLst>
          </p:cNvPr>
          <p:cNvSpPr/>
          <p:nvPr/>
        </p:nvSpPr>
        <p:spPr>
          <a:xfrm>
            <a:off x="10452299" y="1308100"/>
            <a:ext cx="1620000" cy="1620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7EF570-EC8C-95B7-B2F9-715BF6DF8025}"/>
              </a:ext>
            </a:extLst>
          </p:cNvPr>
          <p:cNvSpPr/>
          <p:nvPr/>
        </p:nvSpPr>
        <p:spPr>
          <a:xfrm>
            <a:off x="10452299" y="4064000"/>
            <a:ext cx="1620000" cy="16200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987AF-E462-D7B8-517E-4FCD0E97E64C}"/>
              </a:ext>
            </a:extLst>
          </p:cNvPr>
          <p:cNvSpPr txBox="1"/>
          <p:nvPr/>
        </p:nvSpPr>
        <p:spPr>
          <a:xfrm>
            <a:off x="14606" y="160604"/>
            <a:ext cx="10558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COUNCIL  MEMBERS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F7300-45C9-01C8-BE08-35FEAF30E841}"/>
              </a:ext>
            </a:extLst>
          </p:cNvPr>
          <p:cNvSpPr txBox="1"/>
          <p:nvPr/>
        </p:nvSpPr>
        <p:spPr>
          <a:xfrm>
            <a:off x="15498" y="2928100"/>
            <a:ext cx="1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Amrit Anand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Physics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2DAA7-700B-CB02-AB3F-16D7D9BF81F8}"/>
              </a:ext>
            </a:extLst>
          </p:cNvPr>
          <p:cNvSpPr txBox="1"/>
          <p:nvPr/>
        </p:nvSpPr>
        <p:spPr>
          <a:xfrm>
            <a:off x="1951598" y="2928100"/>
            <a:ext cx="205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Aarti Gangadhar Shinde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Chemistry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077BE-0461-028A-8F41-9FEDDE66AD68}"/>
              </a:ext>
            </a:extLst>
          </p:cNvPr>
          <p:cNvSpPr txBox="1"/>
          <p:nvPr/>
        </p:nvSpPr>
        <p:spPr>
          <a:xfrm>
            <a:off x="4104998" y="2951277"/>
            <a:ext cx="1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Kanishka Gupta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Physics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DB11A0-52E1-916D-B7E4-EC57D40FBC81}"/>
              </a:ext>
            </a:extLst>
          </p:cNvPr>
          <p:cNvSpPr txBox="1"/>
          <p:nvPr/>
        </p:nvSpPr>
        <p:spPr>
          <a:xfrm>
            <a:off x="6169498" y="2951277"/>
            <a:ext cx="1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Deepshikha Jain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M.Sc. Chemistry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DA42FD-EA88-61A0-ECF7-E8664EC77EFD}"/>
              </a:ext>
            </a:extLst>
          </p:cNvPr>
          <p:cNvSpPr txBox="1"/>
          <p:nvPr/>
        </p:nvSpPr>
        <p:spPr>
          <a:xfrm>
            <a:off x="8106998" y="2932730"/>
            <a:ext cx="221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Gourav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Kumar Singh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Mathematics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582A6-F2E6-F09E-63AF-766B4BFF64DC}"/>
              </a:ext>
            </a:extLst>
          </p:cNvPr>
          <p:cNvSpPr txBox="1"/>
          <p:nvPr/>
        </p:nvSpPr>
        <p:spPr>
          <a:xfrm>
            <a:off x="10298498" y="2967601"/>
            <a:ext cx="1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Monika Yadav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M.Sc. Mathematics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219516-7420-9B40-707D-C3C136927C6E}"/>
              </a:ext>
            </a:extLst>
          </p:cNvPr>
          <p:cNvSpPr txBox="1"/>
          <p:nvPr/>
        </p:nvSpPr>
        <p:spPr>
          <a:xfrm>
            <a:off x="10151503" y="5684000"/>
            <a:ext cx="2074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Divya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Chemistry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EBA01B-759A-BF0F-BD93-5F4C8B9FB43B}"/>
              </a:ext>
            </a:extLst>
          </p:cNvPr>
          <p:cNvSpPr txBox="1"/>
          <p:nvPr/>
        </p:nvSpPr>
        <p:spPr>
          <a:xfrm>
            <a:off x="7435300" y="5684000"/>
            <a:ext cx="2543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Monika Yadav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Mathematics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ECC414-024B-BCB7-53DD-1007AB632295}"/>
              </a:ext>
            </a:extLst>
          </p:cNvPr>
          <p:cNvSpPr txBox="1"/>
          <p:nvPr/>
        </p:nvSpPr>
        <p:spPr>
          <a:xfrm>
            <a:off x="5518495" y="5722100"/>
            <a:ext cx="1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Pooja Singla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M.Sc. Physics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F4F7A-E7F6-1B46-6073-372A2B8A38CC}"/>
              </a:ext>
            </a:extLst>
          </p:cNvPr>
          <p:cNvSpPr txBox="1"/>
          <p:nvPr/>
        </p:nvSpPr>
        <p:spPr>
          <a:xfrm>
            <a:off x="2701205" y="5722100"/>
            <a:ext cx="231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Sujeet Yadav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Mathematics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4507AC-BF48-CA9A-D9F2-CF2A6830EBC1}"/>
              </a:ext>
            </a:extLst>
          </p:cNvPr>
          <p:cNvSpPr txBox="1"/>
          <p:nvPr/>
        </p:nvSpPr>
        <p:spPr>
          <a:xfrm>
            <a:off x="512702" y="5729775"/>
            <a:ext cx="212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Ajay Soni</a:t>
            </a:r>
          </a:p>
          <a:p>
            <a:pPr algn="ctr"/>
            <a:r>
              <a:rPr lang="en-IN" sz="1600">
                <a:latin typeface="Arial" panose="020B0604020202020204" pitchFamily="34" charset="0"/>
                <a:cs typeface="Arial" panose="020B0604020202020204" pitchFamily="34" charset="0"/>
              </a:rPr>
              <a:t>B.Sc. (H)  Chemistry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8634A3-3ECA-907B-E0DA-94659CDA46DC}"/>
              </a:ext>
            </a:extLst>
          </p:cNvPr>
          <p:cNvSpPr txBox="1"/>
          <p:nvPr/>
        </p:nvSpPr>
        <p:spPr>
          <a:xfrm>
            <a:off x="205426" y="931094"/>
            <a:ext cx="1632518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FF"/>
                </a:solidFill>
              </a:rPr>
              <a:t>2024-25</a:t>
            </a:r>
            <a:endParaRPr lang="en-US" sz="2000">
              <a:solidFill>
                <a:srgbClr val="000000"/>
              </a:solidFill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>
              <a:solidFill>
                <a:srgbClr val="0000FF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DC4B90-FA65-217F-D269-66A77BF13695}"/>
              </a:ext>
            </a:extLst>
          </p:cNvPr>
          <p:cNvSpPr txBox="1"/>
          <p:nvPr/>
        </p:nvSpPr>
        <p:spPr>
          <a:xfrm>
            <a:off x="2296951" y="950067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2021-22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794757-9DD1-97FD-2DD8-3A39FAE29286}"/>
              </a:ext>
            </a:extLst>
          </p:cNvPr>
          <p:cNvSpPr txBox="1"/>
          <p:nvPr/>
        </p:nvSpPr>
        <p:spPr>
          <a:xfrm>
            <a:off x="3180894" y="3701875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2018-19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231C73-20E5-59D0-AFA8-A300A6D38541}"/>
              </a:ext>
            </a:extLst>
          </p:cNvPr>
          <p:cNvSpPr txBox="1"/>
          <p:nvPr/>
        </p:nvSpPr>
        <p:spPr>
          <a:xfrm>
            <a:off x="5515506" y="3682940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2017-18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C186E8-3B23-3DE6-F843-5C508FEE3F61}"/>
              </a:ext>
            </a:extLst>
          </p:cNvPr>
          <p:cNvSpPr txBox="1"/>
          <p:nvPr/>
        </p:nvSpPr>
        <p:spPr>
          <a:xfrm>
            <a:off x="8036529" y="3663890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2017-18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D8C38F-9139-51BC-FB9D-43D3059220C7}"/>
              </a:ext>
            </a:extLst>
          </p:cNvPr>
          <p:cNvSpPr txBox="1"/>
          <p:nvPr/>
        </p:nvSpPr>
        <p:spPr>
          <a:xfrm>
            <a:off x="10611423" y="3663890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2017-18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FD72BF-8B9B-6385-0FEE-CCBF9E5BECED}"/>
              </a:ext>
            </a:extLst>
          </p:cNvPr>
          <p:cNvSpPr txBox="1"/>
          <p:nvPr/>
        </p:nvSpPr>
        <p:spPr>
          <a:xfrm>
            <a:off x="6482423" y="963530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2020-21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FD0895-A649-E426-AB45-6DC88562821D}"/>
              </a:ext>
            </a:extLst>
          </p:cNvPr>
          <p:cNvSpPr txBox="1"/>
          <p:nvPr/>
        </p:nvSpPr>
        <p:spPr>
          <a:xfrm>
            <a:off x="4361451" y="919543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2021-22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A9C4E2-46C1-A6D2-A5C2-EC26AC6E139F}"/>
              </a:ext>
            </a:extLst>
          </p:cNvPr>
          <p:cNvSpPr txBox="1"/>
          <p:nvPr/>
        </p:nvSpPr>
        <p:spPr>
          <a:xfrm>
            <a:off x="784175" y="3701875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2019-20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5A44BB-9807-6B77-1B6B-1E42CC7865F7}"/>
              </a:ext>
            </a:extLst>
          </p:cNvPr>
          <p:cNvSpPr txBox="1"/>
          <p:nvPr/>
        </p:nvSpPr>
        <p:spPr>
          <a:xfrm>
            <a:off x="8506525" y="960076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2020-21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81B66F-2855-2DED-7B52-AC4C3B5D0F37}"/>
              </a:ext>
            </a:extLst>
          </p:cNvPr>
          <p:cNvSpPr txBox="1"/>
          <p:nvPr/>
        </p:nvSpPr>
        <p:spPr>
          <a:xfrm>
            <a:off x="10530627" y="960076"/>
            <a:ext cx="130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FF"/>
                </a:solidFill>
              </a:rPr>
              <a:t>2019-20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3BD0A3-7248-DA81-F70F-FBC4090DF9C4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26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2" name="Picture 4" descr="Krmu Logo - CareerGuide">
            <a:extLst>
              <a:ext uri="{FF2B5EF4-FFF2-40B4-BE49-F238E27FC236}">
                <a16:creationId xmlns:a16="http://schemas.microsoft.com/office/drawing/2014/main" id="{C0CD7C88-E41C-41A6-6B22-5F69C8977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45704-A286-E727-C321-46EED5F16D60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</a:t>
            </a:r>
          </a:p>
        </p:txBody>
      </p:sp>
    </p:spTree>
    <p:extLst>
      <p:ext uri="{BB962C8B-B14F-4D97-AF65-F5344CB8AC3E}">
        <p14:creationId xmlns:p14="http://schemas.microsoft.com/office/powerpoint/2010/main" val="2371029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0D6BF-BC1C-0DE6-74B8-EB6A7A88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2FA9D-73BE-45B6-53BD-3CC13B69E72F}"/>
              </a:ext>
            </a:extLst>
          </p:cNvPr>
          <p:cNvSpPr txBox="1"/>
          <p:nvPr/>
        </p:nvSpPr>
        <p:spPr>
          <a:xfrm>
            <a:off x="0" y="139338"/>
            <a:ext cx="10558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CO-CURRICULAR ACTIVITIES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83CFA0-7BF9-019D-82B5-4FA37510DA73}"/>
              </a:ext>
            </a:extLst>
          </p:cNvPr>
          <p:cNvSpPr/>
          <p:nvPr/>
        </p:nvSpPr>
        <p:spPr>
          <a:xfrm>
            <a:off x="3260791" y="912299"/>
            <a:ext cx="1980000" cy="19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F7457DA-6E66-4987-9C46-5AE9E6E1332C}"/>
              </a:ext>
            </a:extLst>
          </p:cNvPr>
          <p:cNvSpPr/>
          <p:nvPr/>
        </p:nvSpPr>
        <p:spPr>
          <a:xfrm>
            <a:off x="4743614" y="2021850"/>
            <a:ext cx="2700000" cy="27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C12FE5-F33B-87AA-2AEB-5519684ED5D8}"/>
              </a:ext>
            </a:extLst>
          </p:cNvPr>
          <p:cNvSpPr/>
          <p:nvPr/>
        </p:nvSpPr>
        <p:spPr>
          <a:xfrm>
            <a:off x="1920929" y="3384758"/>
            <a:ext cx="3240000" cy="324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531DD8-43F0-55B8-FE1B-9ECF0AF725FB}"/>
              </a:ext>
            </a:extLst>
          </p:cNvPr>
          <p:cNvSpPr/>
          <p:nvPr/>
        </p:nvSpPr>
        <p:spPr>
          <a:xfrm>
            <a:off x="6744042" y="3845108"/>
            <a:ext cx="2700000" cy="270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4DB29F-F001-87CA-52D4-37C53500EDEF}"/>
              </a:ext>
            </a:extLst>
          </p:cNvPr>
          <p:cNvSpPr/>
          <p:nvPr/>
        </p:nvSpPr>
        <p:spPr>
          <a:xfrm>
            <a:off x="7361192" y="1291000"/>
            <a:ext cx="2592000" cy="2592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B47D8A-ABDF-21CF-EBB5-039BACC8F1C3}"/>
              </a:ext>
            </a:extLst>
          </p:cNvPr>
          <p:cNvSpPr/>
          <p:nvPr/>
        </p:nvSpPr>
        <p:spPr>
          <a:xfrm>
            <a:off x="9312000" y="2877058"/>
            <a:ext cx="2880000" cy="288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123F87-7E6E-5A91-B984-1048EB3E00FB}"/>
              </a:ext>
            </a:extLst>
          </p:cNvPr>
          <p:cNvSpPr/>
          <p:nvPr/>
        </p:nvSpPr>
        <p:spPr>
          <a:xfrm>
            <a:off x="41835" y="720216"/>
            <a:ext cx="3240000" cy="324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036BF6-2AE0-1647-96CA-FCB1BB0B52CE}"/>
              </a:ext>
            </a:extLst>
          </p:cNvPr>
          <p:cNvSpPr txBox="1"/>
          <p:nvPr/>
        </p:nvSpPr>
        <p:spPr>
          <a:xfrm>
            <a:off x="5350922" y="1547213"/>
            <a:ext cx="203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Footlight MT Light" panose="0204060206030A020304" pitchFamily="18" charset="0"/>
              </a:rPr>
              <a:t>Tattoo making</a:t>
            </a:r>
            <a:endParaRPr lang="en-IN" sz="2400" b="1">
              <a:latin typeface="Footlight MT Light" panose="0204060206030A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97A38F-3801-F100-AD0A-1A54A61C452E}"/>
              </a:ext>
            </a:extLst>
          </p:cNvPr>
          <p:cNvSpPr txBox="1"/>
          <p:nvPr/>
        </p:nvSpPr>
        <p:spPr>
          <a:xfrm>
            <a:off x="109472" y="5619317"/>
            <a:ext cx="203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latin typeface="Footlight MT Light" panose="0204060206030A020304" pitchFamily="18" charset="0"/>
              </a:rPr>
              <a:t>Music and drama</a:t>
            </a:r>
            <a:endParaRPr lang="en-IN" sz="2400" b="1">
              <a:latin typeface="Footlight MT Light" panose="0204060206030A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FFAB8-8D89-BD49-66A5-2F5020E4CFEA}"/>
              </a:ext>
            </a:extLst>
          </p:cNvPr>
          <p:cNvSpPr txBox="1"/>
          <p:nvPr/>
        </p:nvSpPr>
        <p:spPr>
          <a:xfrm>
            <a:off x="7443614" y="803392"/>
            <a:ext cx="25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Footlight MT Light" panose="0204060206030A020304" pitchFamily="18" charset="0"/>
              </a:rPr>
              <a:t>Movie screening</a:t>
            </a:r>
            <a:endParaRPr lang="en-IN" sz="2400" b="1">
              <a:latin typeface="Footlight MT Light" panose="0204060206030A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6F0219-195E-C918-E5BB-29742CF093D2}"/>
              </a:ext>
            </a:extLst>
          </p:cNvPr>
          <p:cNvSpPr txBox="1"/>
          <p:nvPr/>
        </p:nvSpPr>
        <p:spPr>
          <a:xfrm>
            <a:off x="5167815" y="5920625"/>
            <a:ext cx="25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Footlight MT Light" panose="0204060206030A020304" pitchFamily="18" charset="0"/>
              </a:rPr>
              <a:t>Poster making</a:t>
            </a:r>
            <a:endParaRPr lang="en-IN" sz="2400" b="1" err="1">
              <a:latin typeface="Footlight MT Light" panose="0204060206030A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69CD3D-1B17-D27E-3BFE-4257D22AADE1}"/>
              </a:ext>
            </a:extLst>
          </p:cNvPr>
          <p:cNvSpPr txBox="1"/>
          <p:nvPr/>
        </p:nvSpPr>
        <p:spPr>
          <a:xfrm>
            <a:off x="9767686" y="5689417"/>
            <a:ext cx="25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Footlight MT Light" panose="0204060206030A020304" pitchFamily="18" charset="0"/>
              </a:rPr>
              <a:t>Nukkad</a:t>
            </a:r>
            <a:r>
              <a:rPr lang="en-US" sz="2400" b="1">
                <a:latin typeface="Footlight MT Light" panose="0204060206030A020304" pitchFamily="18" charset="0"/>
              </a:rPr>
              <a:t> </a:t>
            </a:r>
            <a:r>
              <a:rPr lang="en-US" sz="2400" b="1" err="1">
                <a:latin typeface="Footlight MT Light" panose="0204060206030A020304" pitchFamily="18" charset="0"/>
              </a:rPr>
              <a:t>natak</a:t>
            </a:r>
            <a:endParaRPr lang="en-IN" sz="2400" b="1">
              <a:latin typeface="Footlight MT Light" panose="0204060206030A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B4394B-C429-1A1E-774E-4E93FEA8AD0C}"/>
              </a:ext>
            </a:extLst>
          </p:cNvPr>
          <p:cNvSpPr txBox="1"/>
          <p:nvPr/>
        </p:nvSpPr>
        <p:spPr>
          <a:xfrm>
            <a:off x="112737" y="3734652"/>
            <a:ext cx="18380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Footlight MT Light" panose="0204060206030A020304" pitchFamily="18" charset="0"/>
              </a:rPr>
              <a:t>Painting competition</a:t>
            </a:r>
            <a:endParaRPr lang="en-IN" sz="2400" b="1">
              <a:latin typeface="Footlight MT Light" panose="0204060206030A020304" pitchFamily="18" charset="0"/>
            </a:endParaRPr>
          </a:p>
        </p:txBody>
      </p:sp>
      <p:pic>
        <p:nvPicPr>
          <p:cNvPr id="5" name="Picture 4" descr="A group of people holding up yellow signs&#10;&#10;Description automatically generated">
            <a:extLst>
              <a:ext uri="{FF2B5EF4-FFF2-40B4-BE49-F238E27FC236}">
                <a16:creationId xmlns:a16="http://schemas.microsoft.com/office/drawing/2014/main" id="{80871C27-B49B-3532-A6FE-483710D4C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3971" y="851446"/>
            <a:ext cx="2116792" cy="2013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8CAAF9-C723-4816-AF2C-271D952E7F96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27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88023-01FD-212A-3B85-44F05DFD6871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Student Support and Progression</a:t>
            </a:r>
          </a:p>
        </p:txBody>
      </p:sp>
      <p:pic>
        <p:nvPicPr>
          <p:cNvPr id="8" name="Picture 4" descr="Krmu Logo - CareerGuide">
            <a:extLst>
              <a:ext uri="{FF2B5EF4-FFF2-40B4-BE49-F238E27FC236}">
                <a16:creationId xmlns:a16="http://schemas.microsoft.com/office/drawing/2014/main" id="{BF46692D-4AFE-9317-99E8-FD36EFFD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4627E36E-FFEE-C2D3-648E-8785FFF4C0D2}"/>
              </a:ext>
            </a:extLst>
          </p:cNvPr>
          <p:cNvSpPr txBox="1"/>
          <p:nvPr/>
        </p:nvSpPr>
        <p:spPr>
          <a:xfrm>
            <a:off x="9673300" y="82248"/>
            <a:ext cx="27432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Student Support and Progression</a:t>
            </a:r>
          </a:p>
        </p:txBody>
      </p:sp>
      <p:pic>
        <p:nvPicPr>
          <p:cNvPr id="14" name="Picture 13" descr="Krmu Logo - CareerGuide">
            <a:extLst>
              <a:ext uri="{FF2B5EF4-FFF2-40B4-BE49-F238E27FC236}">
                <a16:creationId xmlns:a16="http://schemas.microsoft.com/office/drawing/2014/main" id="{C2247460-0CDA-1D73-29E7-F9DC5E1C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97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3CBC87-1B0D-4E7E-2BCD-41E40755F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58" b="18334"/>
          <a:stretch/>
        </p:blipFill>
        <p:spPr>
          <a:xfrm>
            <a:off x="3843337" y="330333"/>
            <a:ext cx="5060265" cy="61630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06F0C8-EC27-867C-FD68-C5C604671A13}"/>
              </a:ext>
            </a:extLst>
          </p:cNvPr>
          <p:cNvGrpSpPr/>
          <p:nvPr/>
        </p:nvGrpSpPr>
        <p:grpSpPr>
          <a:xfrm>
            <a:off x="0" y="149685"/>
            <a:ext cx="10543426" cy="6480810"/>
            <a:chOff x="-2469330" y="171450"/>
            <a:chExt cx="10543426" cy="64808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BB4BAE-972A-40DB-3A59-37F2FEDC1ADC}"/>
                </a:ext>
              </a:extLst>
            </p:cNvPr>
            <p:cNvSpPr/>
            <p:nvPr/>
          </p:nvSpPr>
          <p:spPr>
            <a:xfrm>
              <a:off x="-2469330" y="171450"/>
              <a:ext cx="9957330" cy="64808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A82ADD-AD51-844B-D41A-1AF878D13A9D}"/>
                </a:ext>
              </a:extLst>
            </p:cNvPr>
            <p:cNvSpPr txBox="1"/>
            <p:nvPr/>
          </p:nvSpPr>
          <p:spPr>
            <a:xfrm rot="16200000">
              <a:off x="6562096" y="1472500"/>
              <a:ext cx="2340000" cy="684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VISION</a:t>
              </a:r>
              <a:endParaRPr kumimoji="0" lang="en-I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634487-5A2C-FFEB-16FE-9D1BE87D59CE}"/>
                </a:ext>
              </a:extLst>
            </p:cNvPr>
            <p:cNvSpPr txBox="1"/>
            <p:nvPr/>
          </p:nvSpPr>
          <p:spPr>
            <a:xfrm>
              <a:off x="-832512" y="908381"/>
              <a:ext cx="7297537" cy="366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8E8E8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To be a premier school for advanced learning and research in the field of basic and applied sciences</a:t>
              </a:r>
              <a:endParaRPr kumimoji="0" lang="en-IN" sz="4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5232A2-772C-7D62-93E2-44EF4819B2E9}"/>
              </a:ext>
            </a:extLst>
          </p:cNvPr>
          <p:cNvGrpSpPr/>
          <p:nvPr/>
        </p:nvGrpSpPr>
        <p:grpSpPr>
          <a:xfrm>
            <a:off x="0" y="157285"/>
            <a:ext cx="10517855" cy="6471919"/>
            <a:chOff x="-1311411" y="171450"/>
            <a:chExt cx="9243341" cy="64808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6D956F-5292-5293-BE58-F3A75553DE0E}"/>
                </a:ext>
              </a:extLst>
            </p:cNvPr>
            <p:cNvSpPr/>
            <p:nvPr/>
          </p:nvSpPr>
          <p:spPr>
            <a:xfrm>
              <a:off x="-1311411" y="171450"/>
              <a:ext cx="8583411" cy="6480810"/>
            </a:xfrm>
            <a:prstGeom prst="rect">
              <a:avLst/>
            </a:prstGeom>
            <a:solidFill>
              <a:srgbClr val="007E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107DD2-CB97-6169-418D-D6267780BE1B}"/>
                </a:ext>
              </a:extLst>
            </p:cNvPr>
            <p:cNvSpPr txBox="1"/>
            <p:nvPr/>
          </p:nvSpPr>
          <p:spPr>
            <a:xfrm rot="16200000">
              <a:off x="6419930" y="4904761"/>
              <a:ext cx="2340000" cy="684000"/>
            </a:xfrm>
            <a:prstGeom prst="rect">
              <a:avLst/>
            </a:prstGeom>
            <a:solidFill>
              <a:srgbClr val="007E6D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MISSION</a:t>
              </a:r>
              <a:endPara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5B3977-11C4-DF93-D600-6DB44BFF9DD7}"/>
                </a:ext>
              </a:extLst>
            </p:cNvPr>
            <p:cNvSpPr txBox="1"/>
            <p:nvPr/>
          </p:nvSpPr>
          <p:spPr>
            <a:xfrm>
              <a:off x="-1225852" y="599480"/>
              <a:ext cx="8373353" cy="52702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Collaborations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8E8E8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with national, international academic &amp; research organizations and industries for knowledge creation, advancement and application of innovative practices in sciences.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Create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8E8E8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conducive environment for lifelong learning.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Empower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8E8E8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students to be socially responsible and ethically strong individuals through value-based science education.</a:t>
              </a:r>
              <a:endPara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B93B6F92-4187-AA87-924A-FFFEEB2F1BEC}"/>
              </a:ext>
            </a:extLst>
          </p:cNvPr>
          <p:cNvSpPr/>
          <p:nvPr/>
        </p:nvSpPr>
        <p:spPr>
          <a:xfrm>
            <a:off x="10803696" y="902387"/>
            <a:ext cx="1152000" cy="1152000"/>
          </a:xfrm>
          <a:prstGeom prst="star16">
            <a:avLst/>
          </a:prstGeom>
          <a:solidFill>
            <a:srgbClr val="782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00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1E530513-3CDC-F5EC-C442-744A0BBD2DE3}"/>
              </a:ext>
            </a:extLst>
          </p:cNvPr>
          <p:cNvSpPr/>
          <p:nvPr/>
        </p:nvSpPr>
        <p:spPr>
          <a:xfrm>
            <a:off x="10803696" y="4844762"/>
            <a:ext cx="1152000" cy="1152000"/>
          </a:xfrm>
          <a:prstGeom prst="star16">
            <a:avLst/>
          </a:prstGeom>
          <a:solidFill>
            <a:srgbClr val="007E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A1B71A-E0EE-FB42-7C5A-C9D49CBBCAE6}"/>
              </a:ext>
            </a:extLst>
          </p:cNvPr>
          <p:cNvSpPr/>
          <p:nvPr/>
        </p:nvSpPr>
        <p:spPr>
          <a:xfrm>
            <a:off x="10929696" y="1028387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006D1D-193C-E8D9-9196-DA024A6FA855}"/>
              </a:ext>
            </a:extLst>
          </p:cNvPr>
          <p:cNvSpPr/>
          <p:nvPr/>
        </p:nvSpPr>
        <p:spPr>
          <a:xfrm>
            <a:off x="10929696" y="4970762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Graphic 15" descr="Eye with solid fill">
            <a:extLst>
              <a:ext uri="{FF2B5EF4-FFF2-40B4-BE49-F238E27FC236}">
                <a16:creationId xmlns:a16="http://schemas.microsoft.com/office/drawing/2014/main" id="{6BEBF66C-8C7A-A7AF-FC54-AC69108E5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9696" y="1018861"/>
            <a:ext cx="900000" cy="900000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5D9B0322-4768-6B00-DE42-93D5341CB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78396" y="4994023"/>
            <a:ext cx="828000" cy="82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CF2E55-0A64-4479-4101-58BB7A19351F}"/>
              </a:ext>
            </a:extLst>
          </p:cNvPr>
          <p:cNvSpPr txBox="1"/>
          <p:nvPr/>
        </p:nvSpPr>
        <p:spPr>
          <a:xfrm>
            <a:off x="10646922" y="9135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School Introduction</a:t>
            </a:r>
            <a:endParaRPr lang="en-US" sz="12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719458-0606-D6C9-B871-0AFAE5AD9259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4" name="Picture 4" descr="Krmu Logo - CareerGuide">
            <a:extLst>
              <a:ext uri="{FF2B5EF4-FFF2-40B4-BE49-F238E27FC236}">
                <a16:creationId xmlns:a16="http://schemas.microsoft.com/office/drawing/2014/main" id="{919ABE3B-0340-1429-67FE-D3D65C580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9CB28-D496-1C59-6E06-01011BC3F616}"/>
              </a:ext>
            </a:extLst>
          </p:cNvPr>
          <p:cNvSpPr txBox="1"/>
          <p:nvPr/>
        </p:nvSpPr>
        <p:spPr>
          <a:xfrm>
            <a:off x="1410" y="194697"/>
            <a:ext cx="1079722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63F43F-94E7-B0E5-9480-5A0988D9630C}"/>
              </a:ext>
            </a:extLst>
          </p:cNvPr>
          <p:cNvCxnSpPr/>
          <p:nvPr/>
        </p:nvCxnSpPr>
        <p:spPr>
          <a:xfrm>
            <a:off x="1562100" y="3136900"/>
            <a:ext cx="0" cy="1040264"/>
          </a:xfrm>
          <a:prstGeom prst="line">
            <a:avLst/>
          </a:prstGeom>
          <a:ln w="381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9B5B007-6C28-8A52-FF75-E99B45578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6524348"/>
              </p:ext>
            </p:extLst>
          </p:nvPr>
        </p:nvGraphicFramePr>
        <p:xfrm>
          <a:off x="337683" y="957815"/>
          <a:ext cx="11380423" cy="539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95CFE84-81C7-154C-4305-7EF4C6FFCB9A}"/>
              </a:ext>
            </a:extLst>
          </p:cNvPr>
          <p:cNvSpPr/>
          <p:nvPr/>
        </p:nvSpPr>
        <p:spPr>
          <a:xfrm>
            <a:off x="6318106" y="2729836"/>
            <a:ext cx="5400000" cy="2970857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9DDC9-A1D8-D54A-99CB-91C7E9ACC6CB}"/>
              </a:ext>
            </a:extLst>
          </p:cNvPr>
          <p:cNvSpPr txBox="1"/>
          <p:nvPr/>
        </p:nvSpPr>
        <p:spPr>
          <a:xfrm>
            <a:off x="6496464" y="2807564"/>
            <a:ext cx="5220002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Admission, Review  and Revision of  courses, Creation of SOPs and Manuals for Lab, faculty load distribution, Evaluation work, Monitoring of progress of research scholars and students </a:t>
            </a:r>
            <a:endParaRPr lang="en-US" sz="2800">
              <a:solidFill>
                <a:srgbClr val="000000"/>
              </a:solidFill>
            </a:endParaRPr>
          </a:p>
          <a:p>
            <a:endParaRPr lang="en-US" sz="28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1B57157-E45A-0827-0D0A-E10E8B4B4D17}"/>
              </a:ext>
            </a:extLst>
          </p:cNvPr>
          <p:cNvSpPr txBox="1"/>
          <p:nvPr/>
        </p:nvSpPr>
        <p:spPr>
          <a:xfrm>
            <a:off x="11735966" y="6581676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latin typeface="Aptos" panose="02110004020202020204"/>
              </a:rPr>
              <a:t>28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9A69-DDFB-6390-0B5F-85787CC2C158}"/>
              </a:ext>
            </a:extLst>
          </p:cNvPr>
          <p:cNvSpPr txBox="1"/>
          <p:nvPr/>
        </p:nvSpPr>
        <p:spPr>
          <a:xfrm>
            <a:off x="9144000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Governance, Leadership and Management</a:t>
            </a:r>
          </a:p>
        </p:txBody>
      </p:sp>
      <p:pic>
        <p:nvPicPr>
          <p:cNvPr id="4" name="Picture 4" descr="Krmu Logo - CareerGuide">
            <a:extLst>
              <a:ext uri="{FF2B5EF4-FFF2-40B4-BE49-F238E27FC236}">
                <a16:creationId xmlns:a16="http://schemas.microsoft.com/office/drawing/2014/main" id="{79847E08-8A2F-EA8D-632C-C14A8B7E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17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BA6246-32C8-CF69-BF10-F05AE034D2A1}"/>
              </a:ext>
            </a:extLst>
          </p:cNvPr>
          <p:cNvSpPr/>
          <p:nvPr/>
        </p:nvSpPr>
        <p:spPr>
          <a:xfrm>
            <a:off x="232106" y="929468"/>
            <a:ext cx="8637574" cy="539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latin typeface="ari"/>
                <a:cs typeface="Times New Roman"/>
              </a:rPr>
              <a:t>As per strategic plan of the university, </a:t>
            </a:r>
          </a:p>
          <a:p>
            <a:r>
              <a:rPr lang="en-US" sz="2000" b="1">
                <a:latin typeface="ari"/>
                <a:cs typeface="Times New Roman"/>
              </a:rPr>
              <a:t>Curriculum Enrichment, Research Excellence, Intellectual Capital, Collaborations, Placements, Rankings </a:t>
            </a:r>
            <a:endParaRPr lang="en-US" sz="2000">
              <a:latin typeface="ari"/>
              <a:cs typeface="Times New Roman"/>
            </a:endParaRPr>
          </a:p>
          <a:p>
            <a:pPr marL="342900" indent="-342900">
              <a:buFont typeface="Wingdings,Sans-Serif" panose="05000000000000000000" pitchFamily="2" charset="2"/>
              <a:buChar char="q"/>
            </a:pPr>
            <a:r>
              <a:rPr lang="en-US">
                <a:latin typeface="ari"/>
                <a:cs typeface="Times New Roman"/>
              </a:rPr>
              <a:t>Plan for new programs, review and revision of curricula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Calculation of requirement of School before the start of semester/session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latin typeface="ari"/>
                <a:cs typeface="Times New Roman"/>
              </a:rPr>
              <a:t>Man -Power Requirement: Faculty and Non-  Teaching Staff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latin typeface="ari"/>
                <a:cs typeface="Times New Roman"/>
              </a:rPr>
              <a:t>Infrastructure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latin typeface="ari"/>
                <a:cs typeface="Times New Roman"/>
              </a:rPr>
              <a:t>Lab Instruments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latin typeface="ari"/>
                <a:cs typeface="Times New Roman"/>
              </a:rPr>
              <a:t>Lab Apparatus and Chemical  </a:t>
            </a:r>
            <a:endParaRPr lang="en-US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Recruitment of Faculty and Staff </a:t>
            </a:r>
            <a:endParaRPr lang="en-US" sz="2000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Purchase of lab equipment, consumables etc.</a:t>
            </a:r>
            <a:endParaRPr lang="en-US" sz="2000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Planning for organization of Conferences/ FDP/Seminars for Faculty </a:t>
            </a:r>
            <a:endParaRPr lang="en-US" sz="2000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Preparation of Experiential Calendar including career counselling for students</a:t>
            </a:r>
            <a:endParaRPr lang="en-US" sz="2000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Conduct School Research Committee Meeting</a:t>
            </a:r>
            <a:endParaRPr lang="en-US" sz="2000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Constitution of Committees</a:t>
            </a:r>
            <a:endParaRPr lang="en-US" sz="2000">
              <a:latin typeface="a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Designing of SOP and Formats for efficient functioning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"/>
                <a:cs typeface="Times New Roman"/>
              </a:rPr>
              <a:t>Review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86667-221D-85C4-D6B1-4CDAA33FA56D}"/>
              </a:ext>
            </a:extLst>
          </p:cNvPr>
          <p:cNvSpPr txBox="1"/>
          <p:nvPr/>
        </p:nvSpPr>
        <p:spPr>
          <a:xfrm>
            <a:off x="0" y="141371"/>
            <a:ext cx="110368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STRATEGY DEVELOPMENT AND DEPLOYMENT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F5DF7E-2F5F-B4FE-7E6F-EAC20479D81F}"/>
              </a:ext>
            </a:extLst>
          </p:cNvPr>
          <p:cNvSpPr/>
          <p:nvPr/>
        </p:nvSpPr>
        <p:spPr>
          <a:xfrm>
            <a:off x="8951976" y="2112264"/>
            <a:ext cx="2377440" cy="237744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EA2700-E237-B819-3F0D-270E5C130916}"/>
              </a:ext>
            </a:extLst>
          </p:cNvPr>
          <p:cNvSpPr/>
          <p:nvPr/>
        </p:nvSpPr>
        <p:spPr>
          <a:xfrm>
            <a:off x="9546336" y="1587574"/>
            <a:ext cx="1188720" cy="11887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E7D575-A6EF-D9D5-4EA6-7D7521338E52}"/>
              </a:ext>
            </a:extLst>
          </p:cNvPr>
          <p:cNvSpPr/>
          <p:nvPr/>
        </p:nvSpPr>
        <p:spPr>
          <a:xfrm>
            <a:off x="8430410" y="3145536"/>
            <a:ext cx="1188720" cy="11887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22A1C5-ED05-66D1-67B7-C1CAE6245354}"/>
              </a:ext>
            </a:extLst>
          </p:cNvPr>
          <p:cNvSpPr/>
          <p:nvPr/>
        </p:nvSpPr>
        <p:spPr>
          <a:xfrm>
            <a:off x="10592966" y="3145274"/>
            <a:ext cx="1188720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A4666-2A0E-0317-58EE-D67CA1CBB8A5}"/>
              </a:ext>
            </a:extLst>
          </p:cNvPr>
          <p:cNvSpPr txBox="1"/>
          <p:nvPr/>
        </p:nvSpPr>
        <p:spPr>
          <a:xfrm>
            <a:off x="9701784" y="1920240"/>
            <a:ext cx="89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95455-300F-7846-6B68-044CF6A2E7FF}"/>
              </a:ext>
            </a:extLst>
          </p:cNvPr>
          <p:cNvSpPr txBox="1"/>
          <p:nvPr/>
        </p:nvSpPr>
        <p:spPr>
          <a:xfrm>
            <a:off x="10530369" y="3481106"/>
            <a:ext cx="156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Execute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8FEC1-F922-CA07-4C6D-A789FEBC1DA6}"/>
              </a:ext>
            </a:extLst>
          </p:cNvPr>
          <p:cNvSpPr txBox="1"/>
          <p:nvPr/>
        </p:nvSpPr>
        <p:spPr>
          <a:xfrm>
            <a:off x="8362188" y="3481105"/>
            <a:ext cx="127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DF483C-4694-1286-B2DF-2EA2A5243516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29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49D9F-F08B-F4ED-9E95-76798F02EDA6}"/>
              </a:ext>
            </a:extLst>
          </p:cNvPr>
          <p:cNvSpPr txBox="1"/>
          <p:nvPr/>
        </p:nvSpPr>
        <p:spPr>
          <a:xfrm>
            <a:off x="9144000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Governance, Leadership and Management</a:t>
            </a:r>
          </a:p>
        </p:txBody>
      </p:sp>
      <p:pic>
        <p:nvPicPr>
          <p:cNvPr id="5" name="Picture 4" descr="Krmu Logo - CareerGuide">
            <a:extLst>
              <a:ext uri="{FF2B5EF4-FFF2-40B4-BE49-F238E27FC236}">
                <a16:creationId xmlns:a16="http://schemas.microsoft.com/office/drawing/2014/main" id="{3C43E8EC-7100-B346-BA0D-E386E9BF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23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0767E62-36B0-7FE4-B51F-4A5C9C42539C}"/>
              </a:ext>
            </a:extLst>
          </p:cNvPr>
          <p:cNvSpPr/>
          <p:nvPr/>
        </p:nvSpPr>
        <p:spPr>
          <a:xfrm>
            <a:off x="3305610" y="2228733"/>
            <a:ext cx="1666367" cy="1536970"/>
          </a:xfrm>
          <a:custGeom>
            <a:avLst/>
            <a:gdLst>
              <a:gd name="connsiteX0" fmla="*/ 828459 w 2221823"/>
              <a:gd name="connsiteY0" fmla="*/ 0 h 2049293"/>
              <a:gd name="connsiteX1" fmla="*/ 1413539 w 2221823"/>
              <a:gd name="connsiteY1" fmla="*/ 241946 h 2049293"/>
              <a:gd name="connsiteX2" fmla="*/ 1655648 w 2221823"/>
              <a:gd name="connsiteY2" fmla="*/ 827907 h 2049293"/>
              <a:gd name="connsiteX3" fmla="*/ 1655648 w 2221823"/>
              <a:gd name="connsiteY3" fmla="*/ 1393707 h 2049293"/>
              <a:gd name="connsiteX4" fmla="*/ 2221823 w 2221823"/>
              <a:gd name="connsiteY4" fmla="*/ 1393707 h 2049293"/>
              <a:gd name="connsiteX5" fmla="*/ 2221823 w 2221823"/>
              <a:gd name="connsiteY5" fmla="*/ 1655814 h 2049293"/>
              <a:gd name="connsiteX6" fmla="*/ 1655648 w 2221823"/>
              <a:gd name="connsiteY6" fmla="*/ 1655814 h 2049293"/>
              <a:gd name="connsiteX7" fmla="*/ 1655648 w 2221823"/>
              <a:gd name="connsiteY7" fmla="*/ 2049293 h 2049293"/>
              <a:gd name="connsiteX8" fmla="*/ 1394634 w 2221823"/>
              <a:gd name="connsiteY8" fmla="*/ 2049293 h 2049293"/>
              <a:gd name="connsiteX9" fmla="*/ 1394634 w 2221823"/>
              <a:gd name="connsiteY9" fmla="*/ 1921359 h 2049293"/>
              <a:gd name="connsiteX10" fmla="*/ 1394634 w 2221823"/>
              <a:gd name="connsiteY10" fmla="*/ 1655814 h 2049293"/>
              <a:gd name="connsiteX11" fmla="*/ 828459 w 2221823"/>
              <a:gd name="connsiteY11" fmla="*/ 1655814 h 2049293"/>
              <a:gd name="connsiteX12" fmla="*/ 0 w 2221823"/>
              <a:gd name="connsiteY12" fmla="*/ 827907 h 2049293"/>
              <a:gd name="connsiteX13" fmla="*/ 828459 w 2221823"/>
              <a:gd name="connsiteY13" fmla="*/ 0 h 2049293"/>
              <a:gd name="connsiteX14" fmla="*/ 827199 w 2221823"/>
              <a:gd name="connsiteY14" fmla="*/ 262106 h 2049293"/>
              <a:gd name="connsiteX15" fmla="*/ 261013 w 2221823"/>
              <a:gd name="connsiteY15" fmla="*/ 827907 h 2049293"/>
              <a:gd name="connsiteX16" fmla="*/ 827199 w 2221823"/>
              <a:gd name="connsiteY16" fmla="*/ 1393708 h 2049293"/>
              <a:gd name="connsiteX17" fmla="*/ 1393385 w 2221823"/>
              <a:gd name="connsiteY17" fmla="*/ 1393708 h 2049293"/>
              <a:gd name="connsiteX18" fmla="*/ 1393385 w 2221823"/>
              <a:gd name="connsiteY18" fmla="*/ 827908 h 2049293"/>
              <a:gd name="connsiteX19" fmla="*/ 827199 w 2221823"/>
              <a:gd name="connsiteY19" fmla="*/ 262107 h 2049293"/>
              <a:gd name="connsiteX20" fmla="*/ 827199 w 2221823"/>
              <a:gd name="connsiteY20" fmla="*/ 262106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21823" h="2049293">
                <a:moveTo>
                  <a:pt x="828459" y="0"/>
                </a:moveTo>
                <a:cubicBezTo>
                  <a:pt x="1049127" y="0"/>
                  <a:pt x="1257179" y="85693"/>
                  <a:pt x="1413539" y="241946"/>
                </a:cubicBezTo>
                <a:cubicBezTo>
                  <a:pt x="1569899" y="399467"/>
                  <a:pt x="1655648" y="607390"/>
                  <a:pt x="1655648" y="827907"/>
                </a:cubicBezTo>
                <a:lnTo>
                  <a:pt x="1655648" y="1393707"/>
                </a:lnTo>
                <a:lnTo>
                  <a:pt x="2221823" y="1393707"/>
                </a:lnTo>
                <a:lnTo>
                  <a:pt x="2221823" y="1655814"/>
                </a:lnTo>
                <a:cubicBezTo>
                  <a:pt x="2221823" y="1655814"/>
                  <a:pt x="1655648" y="1655814"/>
                  <a:pt x="1655648" y="1655814"/>
                </a:cubicBezTo>
                <a:lnTo>
                  <a:pt x="1655648" y="2049293"/>
                </a:lnTo>
                <a:lnTo>
                  <a:pt x="1394634" y="2049293"/>
                </a:lnTo>
                <a:lnTo>
                  <a:pt x="1394634" y="1921359"/>
                </a:lnTo>
                <a:cubicBezTo>
                  <a:pt x="1394634" y="1773834"/>
                  <a:pt x="1394634" y="1655814"/>
                  <a:pt x="1394634" y="1655814"/>
                </a:cubicBezTo>
                <a:lnTo>
                  <a:pt x="828459" y="1655814"/>
                </a:lnTo>
                <a:cubicBezTo>
                  <a:pt x="371984" y="1655814"/>
                  <a:pt x="0" y="1284083"/>
                  <a:pt x="0" y="827907"/>
                </a:cubicBezTo>
                <a:cubicBezTo>
                  <a:pt x="0" y="371742"/>
                  <a:pt x="371984" y="0"/>
                  <a:pt x="828459" y="0"/>
                </a:cubicBezTo>
                <a:close/>
                <a:moveTo>
                  <a:pt x="827199" y="262106"/>
                </a:moveTo>
                <a:cubicBezTo>
                  <a:pt x="514502" y="262106"/>
                  <a:pt x="261013" y="515423"/>
                  <a:pt x="261013" y="827907"/>
                </a:cubicBezTo>
                <a:cubicBezTo>
                  <a:pt x="261013" y="1140391"/>
                  <a:pt x="514502" y="1393708"/>
                  <a:pt x="827199" y="1393708"/>
                </a:cubicBezTo>
                <a:lnTo>
                  <a:pt x="1393385" y="1393708"/>
                </a:lnTo>
                <a:lnTo>
                  <a:pt x="1393385" y="827908"/>
                </a:lnTo>
                <a:cubicBezTo>
                  <a:pt x="1393385" y="515424"/>
                  <a:pt x="1139895" y="262107"/>
                  <a:pt x="827199" y="262107"/>
                </a:cubicBezTo>
                <a:lnTo>
                  <a:pt x="827199" y="262106"/>
                </a:lnTo>
                <a:close/>
              </a:path>
            </a:pathLst>
          </a:custGeom>
          <a:solidFill>
            <a:schemeClr val="accent4"/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79C3252-BD91-2E1C-D7CE-DC9B82A939C4}"/>
              </a:ext>
            </a:extLst>
          </p:cNvPr>
          <p:cNvSpPr/>
          <p:nvPr/>
        </p:nvSpPr>
        <p:spPr>
          <a:xfrm>
            <a:off x="3306552" y="3804924"/>
            <a:ext cx="2286768" cy="1536970"/>
          </a:xfrm>
          <a:custGeom>
            <a:avLst/>
            <a:gdLst>
              <a:gd name="connsiteX0" fmla="*/ 1393376 w 3049024"/>
              <a:gd name="connsiteY0" fmla="*/ 0 h 2049293"/>
              <a:gd name="connsiteX1" fmla="*/ 1654390 w 3049024"/>
              <a:gd name="connsiteY1" fmla="*/ 0 h 2049293"/>
              <a:gd name="connsiteX2" fmla="*/ 1654390 w 3049024"/>
              <a:gd name="connsiteY2" fmla="*/ 393479 h 2049293"/>
              <a:gd name="connsiteX3" fmla="*/ 2220565 w 3049024"/>
              <a:gd name="connsiteY3" fmla="*/ 393479 h 2049293"/>
              <a:gd name="connsiteX4" fmla="*/ 3049024 w 3049024"/>
              <a:gd name="connsiteY4" fmla="*/ 1221386 h 2049293"/>
              <a:gd name="connsiteX5" fmla="*/ 2220565 w 3049024"/>
              <a:gd name="connsiteY5" fmla="*/ 2049293 h 2049293"/>
              <a:gd name="connsiteX6" fmla="*/ 1635475 w 3049024"/>
              <a:gd name="connsiteY6" fmla="*/ 1807348 h 2049293"/>
              <a:gd name="connsiteX7" fmla="*/ 1393376 w 3049024"/>
              <a:gd name="connsiteY7" fmla="*/ 1221386 h 2049293"/>
              <a:gd name="connsiteX8" fmla="*/ 1393376 w 3049024"/>
              <a:gd name="connsiteY8" fmla="*/ 655586 h 2049293"/>
              <a:gd name="connsiteX9" fmla="*/ 131143 w 3049024"/>
              <a:gd name="connsiteY9" fmla="*/ 655586 h 2049293"/>
              <a:gd name="connsiteX10" fmla="*/ 0 w 3049024"/>
              <a:gd name="connsiteY10" fmla="*/ 524533 h 2049293"/>
              <a:gd name="connsiteX11" fmla="*/ 131143 w 3049024"/>
              <a:gd name="connsiteY11" fmla="*/ 393479 h 2049293"/>
              <a:gd name="connsiteX12" fmla="*/ 1393376 w 3049024"/>
              <a:gd name="connsiteY12" fmla="*/ 393479 h 2049293"/>
              <a:gd name="connsiteX13" fmla="*/ 1393376 w 3049024"/>
              <a:gd name="connsiteY13" fmla="*/ 127934 h 2049293"/>
              <a:gd name="connsiteX14" fmla="*/ 1393376 w 3049024"/>
              <a:gd name="connsiteY14" fmla="*/ 0 h 2049293"/>
              <a:gd name="connsiteX15" fmla="*/ 1654390 w 3049024"/>
              <a:gd name="connsiteY15" fmla="*/ 655586 h 2049293"/>
              <a:gd name="connsiteX16" fmla="*/ 1654390 w 3049024"/>
              <a:gd name="connsiteY16" fmla="*/ 1233801 h 2049293"/>
              <a:gd name="connsiteX17" fmla="*/ 2220565 w 3049024"/>
              <a:gd name="connsiteY17" fmla="*/ 1812017 h 2049293"/>
              <a:gd name="connsiteX18" fmla="*/ 2220565 w 3049024"/>
              <a:gd name="connsiteY18" fmla="*/ 1812018 h 2049293"/>
              <a:gd name="connsiteX19" fmla="*/ 2786740 w 3049024"/>
              <a:gd name="connsiteY19" fmla="*/ 1233802 h 2049293"/>
              <a:gd name="connsiteX20" fmla="*/ 2220565 w 3049024"/>
              <a:gd name="connsiteY20" fmla="*/ 655586 h 2049293"/>
              <a:gd name="connsiteX21" fmla="*/ 1654390 w 3049024"/>
              <a:gd name="connsiteY21" fmla="*/ 655586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49024" h="2049293">
                <a:moveTo>
                  <a:pt x="1393376" y="0"/>
                </a:moveTo>
                <a:lnTo>
                  <a:pt x="1654390" y="0"/>
                </a:lnTo>
                <a:lnTo>
                  <a:pt x="1654390" y="393479"/>
                </a:lnTo>
                <a:lnTo>
                  <a:pt x="2220565" y="393479"/>
                </a:lnTo>
                <a:cubicBezTo>
                  <a:pt x="2677041" y="393479"/>
                  <a:pt x="3049024" y="765221"/>
                  <a:pt x="3049024" y="1221386"/>
                </a:cubicBezTo>
                <a:cubicBezTo>
                  <a:pt x="3049024" y="1677552"/>
                  <a:pt x="2677041" y="2049293"/>
                  <a:pt x="2220565" y="2049293"/>
                </a:cubicBezTo>
                <a:cubicBezTo>
                  <a:pt x="1999899" y="2049293"/>
                  <a:pt x="1791834" y="1963612"/>
                  <a:pt x="1635475" y="1807348"/>
                </a:cubicBezTo>
                <a:cubicBezTo>
                  <a:pt x="1479116" y="1649837"/>
                  <a:pt x="1393376" y="1441914"/>
                  <a:pt x="1393376" y="1221386"/>
                </a:cubicBezTo>
                <a:lnTo>
                  <a:pt x="1393376" y="655586"/>
                </a:lnTo>
                <a:lnTo>
                  <a:pt x="131143" y="655586"/>
                </a:lnTo>
                <a:cubicBezTo>
                  <a:pt x="59265" y="655586"/>
                  <a:pt x="0" y="596363"/>
                  <a:pt x="0" y="524533"/>
                </a:cubicBezTo>
                <a:cubicBezTo>
                  <a:pt x="0" y="452704"/>
                  <a:pt x="59265" y="393479"/>
                  <a:pt x="131143" y="393479"/>
                </a:cubicBezTo>
                <a:lnTo>
                  <a:pt x="1393376" y="393479"/>
                </a:lnTo>
                <a:cubicBezTo>
                  <a:pt x="1393376" y="393479"/>
                  <a:pt x="1393376" y="275459"/>
                  <a:pt x="1393376" y="127934"/>
                </a:cubicBezTo>
                <a:lnTo>
                  <a:pt x="1393376" y="0"/>
                </a:lnTo>
                <a:close/>
                <a:moveTo>
                  <a:pt x="1654390" y="655586"/>
                </a:moveTo>
                <a:lnTo>
                  <a:pt x="1654390" y="1233801"/>
                </a:lnTo>
                <a:cubicBezTo>
                  <a:pt x="1654390" y="1553140"/>
                  <a:pt x="1907876" y="1812017"/>
                  <a:pt x="2220565" y="1812017"/>
                </a:cubicBezTo>
                <a:lnTo>
                  <a:pt x="2220565" y="1812018"/>
                </a:lnTo>
                <a:cubicBezTo>
                  <a:pt x="2533255" y="1812018"/>
                  <a:pt x="2786740" y="1553141"/>
                  <a:pt x="2786740" y="1233802"/>
                </a:cubicBezTo>
                <a:cubicBezTo>
                  <a:pt x="2786740" y="914462"/>
                  <a:pt x="2533255" y="655586"/>
                  <a:pt x="2220565" y="655586"/>
                </a:cubicBezTo>
                <a:lnTo>
                  <a:pt x="1654390" y="655586"/>
                </a:lnTo>
                <a:close/>
              </a:path>
            </a:pathLst>
          </a:custGeom>
          <a:solidFill>
            <a:srgbClr val="FDC13D"/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61CDB0A-D595-9D20-363D-903D67011B31}"/>
              </a:ext>
            </a:extLst>
          </p:cNvPr>
          <p:cNvSpPr/>
          <p:nvPr/>
        </p:nvSpPr>
        <p:spPr>
          <a:xfrm>
            <a:off x="4379683" y="1402709"/>
            <a:ext cx="1647176" cy="1536970"/>
          </a:xfrm>
          <a:custGeom>
            <a:avLst/>
            <a:gdLst>
              <a:gd name="connsiteX0" fmla="*/ 827199 w 2196234"/>
              <a:gd name="connsiteY0" fmla="*/ 262105 h 2049293"/>
              <a:gd name="connsiteX1" fmla="*/ 261013 w 2196234"/>
              <a:gd name="connsiteY1" fmla="*/ 827907 h 2049293"/>
              <a:gd name="connsiteX2" fmla="*/ 827199 w 2196234"/>
              <a:gd name="connsiteY2" fmla="*/ 1393708 h 2049293"/>
              <a:gd name="connsiteX3" fmla="*/ 1393385 w 2196234"/>
              <a:gd name="connsiteY3" fmla="*/ 1393708 h 2049293"/>
              <a:gd name="connsiteX4" fmla="*/ 1393385 w 2196234"/>
              <a:gd name="connsiteY4" fmla="*/ 827908 h 2049293"/>
              <a:gd name="connsiteX5" fmla="*/ 827199 w 2196234"/>
              <a:gd name="connsiteY5" fmla="*/ 262106 h 2049293"/>
              <a:gd name="connsiteX6" fmla="*/ 828459 w 2196234"/>
              <a:gd name="connsiteY6" fmla="*/ 0 h 2049293"/>
              <a:gd name="connsiteX7" fmla="*/ 1413539 w 2196234"/>
              <a:gd name="connsiteY7" fmla="*/ 241946 h 2049293"/>
              <a:gd name="connsiteX8" fmla="*/ 1655648 w 2196234"/>
              <a:gd name="connsiteY8" fmla="*/ 827907 h 2049293"/>
              <a:gd name="connsiteX9" fmla="*/ 1655648 w 2196234"/>
              <a:gd name="connsiteY9" fmla="*/ 1393707 h 2049293"/>
              <a:gd name="connsiteX10" fmla="*/ 2196234 w 2196234"/>
              <a:gd name="connsiteY10" fmla="*/ 1393707 h 2049293"/>
              <a:gd name="connsiteX11" fmla="*/ 2196234 w 2196234"/>
              <a:gd name="connsiteY11" fmla="*/ 1655814 h 2049293"/>
              <a:gd name="connsiteX12" fmla="*/ 2169574 w 2196234"/>
              <a:gd name="connsiteY12" fmla="*/ 1655814 h 2049293"/>
              <a:gd name="connsiteX13" fmla="*/ 1655648 w 2196234"/>
              <a:gd name="connsiteY13" fmla="*/ 1655814 h 2049293"/>
              <a:gd name="connsiteX14" fmla="*/ 1655648 w 2196234"/>
              <a:gd name="connsiteY14" fmla="*/ 2049293 h 2049293"/>
              <a:gd name="connsiteX15" fmla="*/ 1394634 w 2196234"/>
              <a:gd name="connsiteY15" fmla="*/ 2049293 h 2049293"/>
              <a:gd name="connsiteX16" fmla="*/ 1394634 w 2196234"/>
              <a:gd name="connsiteY16" fmla="*/ 1921359 h 2049293"/>
              <a:gd name="connsiteX17" fmla="*/ 1394634 w 2196234"/>
              <a:gd name="connsiteY17" fmla="*/ 1655814 h 2049293"/>
              <a:gd name="connsiteX18" fmla="*/ 828459 w 2196234"/>
              <a:gd name="connsiteY18" fmla="*/ 1655814 h 2049293"/>
              <a:gd name="connsiteX19" fmla="*/ 0 w 2196234"/>
              <a:gd name="connsiteY19" fmla="*/ 827907 h 2049293"/>
              <a:gd name="connsiteX20" fmla="*/ 828459 w 2196234"/>
              <a:gd name="connsiteY20" fmla="*/ 0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96234" h="2049293">
                <a:moveTo>
                  <a:pt x="827199" y="262105"/>
                </a:moveTo>
                <a:cubicBezTo>
                  <a:pt x="514502" y="262105"/>
                  <a:pt x="261013" y="515423"/>
                  <a:pt x="261013" y="827907"/>
                </a:cubicBezTo>
                <a:cubicBezTo>
                  <a:pt x="261013" y="1140391"/>
                  <a:pt x="514502" y="1393708"/>
                  <a:pt x="827199" y="1393708"/>
                </a:cubicBezTo>
                <a:lnTo>
                  <a:pt x="1393385" y="1393708"/>
                </a:lnTo>
                <a:lnTo>
                  <a:pt x="1393385" y="827908"/>
                </a:lnTo>
                <a:cubicBezTo>
                  <a:pt x="1393385" y="515424"/>
                  <a:pt x="1139895" y="262106"/>
                  <a:pt x="827199" y="262106"/>
                </a:cubicBezTo>
                <a:close/>
                <a:moveTo>
                  <a:pt x="828459" y="0"/>
                </a:moveTo>
                <a:cubicBezTo>
                  <a:pt x="1049127" y="0"/>
                  <a:pt x="1257179" y="85693"/>
                  <a:pt x="1413539" y="241946"/>
                </a:cubicBezTo>
                <a:cubicBezTo>
                  <a:pt x="1569899" y="399467"/>
                  <a:pt x="1655648" y="607390"/>
                  <a:pt x="1655648" y="827907"/>
                </a:cubicBezTo>
                <a:lnTo>
                  <a:pt x="1655648" y="1393707"/>
                </a:lnTo>
                <a:lnTo>
                  <a:pt x="2196234" y="1393707"/>
                </a:lnTo>
                <a:lnTo>
                  <a:pt x="2196234" y="1655814"/>
                </a:lnTo>
                <a:lnTo>
                  <a:pt x="2169574" y="1655814"/>
                </a:lnTo>
                <a:cubicBezTo>
                  <a:pt x="2029412" y="1655814"/>
                  <a:pt x="1655648" y="1655814"/>
                  <a:pt x="1655648" y="1655814"/>
                </a:cubicBezTo>
                <a:lnTo>
                  <a:pt x="1655648" y="2049293"/>
                </a:lnTo>
                <a:lnTo>
                  <a:pt x="1394634" y="2049293"/>
                </a:lnTo>
                <a:lnTo>
                  <a:pt x="1394634" y="1921359"/>
                </a:lnTo>
                <a:cubicBezTo>
                  <a:pt x="1394634" y="1773834"/>
                  <a:pt x="1394634" y="1655814"/>
                  <a:pt x="1394634" y="1655814"/>
                </a:cubicBezTo>
                <a:lnTo>
                  <a:pt x="828459" y="1655814"/>
                </a:lnTo>
                <a:cubicBezTo>
                  <a:pt x="371984" y="1655814"/>
                  <a:pt x="0" y="1284083"/>
                  <a:pt x="0" y="827907"/>
                </a:cubicBezTo>
                <a:cubicBezTo>
                  <a:pt x="0" y="371742"/>
                  <a:pt x="371984" y="0"/>
                  <a:pt x="828459" y="0"/>
                </a:cubicBezTo>
                <a:close/>
              </a:path>
            </a:pathLst>
          </a:custGeom>
          <a:solidFill>
            <a:srgbClr val="805AAB"/>
          </a:solidFill>
          <a:ln w="115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93F039F-33BE-0FC7-0C64-A87A0242BE17}"/>
              </a:ext>
            </a:extLst>
          </p:cNvPr>
          <p:cNvSpPr/>
          <p:nvPr/>
        </p:nvSpPr>
        <p:spPr>
          <a:xfrm flipH="1">
            <a:off x="7121640" y="2228733"/>
            <a:ext cx="1665691" cy="1536970"/>
          </a:xfrm>
          <a:custGeom>
            <a:avLst/>
            <a:gdLst>
              <a:gd name="connsiteX0" fmla="*/ 828459 w 2221823"/>
              <a:gd name="connsiteY0" fmla="*/ 0 h 2049293"/>
              <a:gd name="connsiteX1" fmla="*/ 1413539 w 2221823"/>
              <a:gd name="connsiteY1" fmla="*/ 241946 h 2049293"/>
              <a:gd name="connsiteX2" fmla="*/ 1655648 w 2221823"/>
              <a:gd name="connsiteY2" fmla="*/ 827907 h 2049293"/>
              <a:gd name="connsiteX3" fmla="*/ 1655648 w 2221823"/>
              <a:gd name="connsiteY3" fmla="*/ 1393707 h 2049293"/>
              <a:gd name="connsiteX4" fmla="*/ 2221823 w 2221823"/>
              <a:gd name="connsiteY4" fmla="*/ 1393707 h 2049293"/>
              <a:gd name="connsiteX5" fmla="*/ 2221823 w 2221823"/>
              <a:gd name="connsiteY5" fmla="*/ 1655814 h 2049293"/>
              <a:gd name="connsiteX6" fmla="*/ 1655648 w 2221823"/>
              <a:gd name="connsiteY6" fmla="*/ 1655814 h 2049293"/>
              <a:gd name="connsiteX7" fmla="*/ 1655648 w 2221823"/>
              <a:gd name="connsiteY7" fmla="*/ 2049293 h 2049293"/>
              <a:gd name="connsiteX8" fmla="*/ 1394634 w 2221823"/>
              <a:gd name="connsiteY8" fmla="*/ 2049293 h 2049293"/>
              <a:gd name="connsiteX9" fmla="*/ 1394634 w 2221823"/>
              <a:gd name="connsiteY9" fmla="*/ 1921359 h 2049293"/>
              <a:gd name="connsiteX10" fmla="*/ 1394634 w 2221823"/>
              <a:gd name="connsiteY10" fmla="*/ 1655814 h 2049293"/>
              <a:gd name="connsiteX11" fmla="*/ 828459 w 2221823"/>
              <a:gd name="connsiteY11" fmla="*/ 1655814 h 2049293"/>
              <a:gd name="connsiteX12" fmla="*/ 0 w 2221823"/>
              <a:gd name="connsiteY12" fmla="*/ 827907 h 2049293"/>
              <a:gd name="connsiteX13" fmla="*/ 828459 w 2221823"/>
              <a:gd name="connsiteY13" fmla="*/ 0 h 2049293"/>
              <a:gd name="connsiteX14" fmla="*/ 827199 w 2221823"/>
              <a:gd name="connsiteY14" fmla="*/ 262106 h 2049293"/>
              <a:gd name="connsiteX15" fmla="*/ 261013 w 2221823"/>
              <a:gd name="connsiteY15" fmla="*/ 827907 h 2049293"/>
              <a:gd name="connsiteX16" fmla="*/ 827199 w 2221823"/>
              <a:gd name="connsiteY16" fmla="*/ 1393708 h 2049293"/>
              <a:gd name="connsiteX17" fmla="*/ 1393385 w 2221823"/>
              <a:gd name="connsiteY17" fmla="*/ 1393708 h 2049293"/>
              <a:gd name="connsiteX18" fmla="*/ 1393385 w 2221823"/>
              <a:gd name="connsiteY18" fmla="*/ 827908 h 2049293"/>
              <a:gd name="connsiteX19" fmla="*/ 827199 w 2221823"/>
              <a:gd name="connsiteY19" fmla="*/ 262107 h 2049293"/>
              <a:gd name="connsiteX20" fmla="*/ 827199 w 2221823"/>
              <a:gd name="connsiteY20" fmla="*/ 262106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21823" h="2049293">
                <a:moveTo>
                  <a:pt x="828459" y="0"/>
                </a:moveTo>
                <a:cubicBezTo>
                  <a:pt x="1049127" y="0"/>
                  <a:pt x="1257179" y="85693"/>
                  <a:pt x="1413539" y="241946"/>
                </a:cubicBezTo>
                <a:cubicBezTo>
                  <a:pt x="1569899" y="399467"/>
                  <a:pt x="1655648" y="607390"/>
                  <a:pt x="1655648" y="827907"/>
                </a:cubicBezTo>
                <a:lnTo>
                  <a:pt x="1655648" y="1393707"/>
                </a:lnTo>
                <a:lnTo>
                  <a:pt x="2221823" y="1393707"/>
                </a:lnTo>
                <a:lnTo>
                  <a:pt x="2221823" y="1655814"/>
                </a:lnTo>
                <a:cubicBezTo>
                  <a:pt x="2221823" y="1655814"/>
                  <a:pt x="1655648" y="1655814"/>
                  <a:pt x="1655648" y="1655814"/>
                </a:cubicBezTo>
                <a:lnTo>
                  <a:pt x="1655648" y="2049293"/>
                </a:lnTo>
                <a:lnTo>
                  <a:pt x="1394634" y="2049293"/>
                </a:lnTo>
                <a:lnTo>
                  <a:pt x="1394634" y="1921359"/>
                </a:lnTo>
                <a:cubicBezTo>
                  <a:pt x="1394634" y="1773834"/>
                  <a:pt x="1394634" y="1655814"/>
                  <a:pt x="1394634" y="1655814"/>
                </a:cubicBezTo>
                <a:lnTo>
                  <a:pt x="828459" y="1655814"/>
                </a:lnTo>
                <a:cubicBezTo>
                  <a:pt x="371984" y="1655814"/>
                  <a:pt x="0" y="1284083"/>
                  <a:pt x="0" y="827907"/>
                </a:cubicBezTo>
                <a:cubicBezTo>
                  <a:pt x="0" y="371742"/>
                  <a:pt x="371984" y="0"/>
                  <a:pt x="828459" y="0"/>
                </a:cubicBezTo>
                <a:close/>
                <a:moveTo>
                  <a:pt x="827199" y="262106"/>
                </a:moveTo>
                <a:cubicBezTo>
                  <a:pt x="514502" y="262106"/>
                  <a:pt x="261013" y="515423"/>
                  <a:pt x="261013" y="827907"/>
                </a:cubicBezTo>
                <a:cubicBezTo>
                  <a:pt x="261013" y="1140391"/>
                  <a:pt x="514502" y="1393708"/>
                  <a:pt x="827199" y="1393708"/>
                </a:cubicBezTo>
                <a:lnTo>
                  <a:pt x="1393385" y="1393708"/>
                </a:lnTo>
                <a:lnTo>
                  <a:pt x="1393385" y="827908"/>
                </a:lnTo>
                <a:cubicBezTo>
                  <a:pt x="1393385" y="515424"/>
                  <a:pt x="1139895" y="262107"/>
                  <a:pt x="827199" y="262107"/>
                </a:cubicBezTo>
                <a:lnTo>
                  <a:pt x="827199" y="262106"/>
                </a:lnTo>
                <a:close/>
              </a:path>
            </a:pathLst>
          </a:custGeom>
          <a:solidFill>
            <a:schemeClr val="accent1"/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20A050A-F3C2-D365-A7E5-13A1C3DB0529}"/>
              </a:ext>
            </a:extLst>
          </p:cNvPr>
          <p:cNvSpPr/>
          <p:nvPr/>
        </p:nvSpPr>
        <p:spPr>
          <a:xfrm flipH="1">
            <a:off x="6500549" y="3804924"/>
            <a:ext cx="2285840" cy="1536970"/>
          </a:xfrm>
          <a:custGeom>
            <a:avLst/>
            <a:gdLst>
              <a:gd name="connsiteX0" fmla="*/ 1393376 w 3049024"/>
              <a:gd name="connsiteY0" fmla="*/ 0 h 2049293"/>
              <a:gd name="connsiteX1" fmla="*/ 1654390 w 3049024"/>
              <a:gd name="connsiteY1" fmla="*/ 0 h 2049293"/>
              <a:gd name="connsiteX2" fmla="*/ 1654390 w 3049024"/>
              <a:gd name="connsiteY2" fmla="*/ 393479 h 2049293"/>
              <a:gd name="connsiteX3" fmla="*/ 2220565 w 3049024"/>
              <a:gd name="connsiteY3" fmla="*/ 393479 h 2049293"/>
              <a:gd name="connsiteX4" fmla="*/ 3049024 w 3049024"/>
              <a:gd name="connsiteY4" fmla="*/ 1221386 h 2049293"/>
              <a:gd name="connsiteX5" fmla="*/ 2220565 w 3049024"/>
              <a:gd name="connsiteY5" fmla="*/ 2049293 h 2049293"/>
              <a:gd name="connsiteX6" fmla="*/ 1635475 w 3049024"/>
              <a:gd name="connsiteY6" fmla="*/ 1807348 h 2049293"/>
              <a:gd name="connsiteX7" fmla="*/ 1393376 w 3049024"/>
              <a:gd name="connsiteY7" fmla="*/ 1221386 h 2049293"/>
              <a:gd name="connsiteX8" fmla="*/ 1393376 w 3049024"/>
              <a:gd name="connsiteY8" fmla="*/ 655586 h 2049293"/>
              <a:gd name="connsiteX9" fmla="*/ 131143 w 3049024"/>
              <a:gd name="connsiteY9" fmla="*/ 655586 h 2049293"/>
              <a:gd name="connsiteX10" fmla="*/ 0 w 3049024"/>
              <a:gd name="connsiteY10" fmla="*/ 524533 h 2049293"/>
              <a:gd name="connsiteX11" fmla="*/ 131143 w 3049024"/>
              <a:gd name="connsiteY11" fmla="*/ 393479 h 2049293"/>
              <a:gd name="connsiteX12" fmla="*/ 1393376 w 3049024"/>
              <a:gd name="connsiteY12" fmla="*/ 393479 h 2049293"/>
              <a:gd name="connsiteX13" fmla="*/ 1393376 w 3049024"/>
              <a:gd name="connsiteY13" fmla="*/ 127934 h 2049293"/>
              <a:gd name="connsiteX14" fmla="*/ 1393376 w 3049024"/>
              <a:gd name="connsiteY14" fmla="*/ 0 h 2049293"/>
              <a:gd name="connsiteX15" fmla="*/ 1654390 w 3049024"/>
              <a:gd name="connsiteY15" fmla="*/ 655586 h 2049293"/>
              <a:gd name="connsiteX16" fmla="*/ 1654390 w 3049024"/>
              <a:gd name="connsiteY16" fmla="*/ 1233801 h 2049293"/>
              <a:gd name="connsiteX17" fmla="*/ 2220565 w 3049024"/>
              <a:gd name="connsiteY17" fmla="*/ 1812017 h 2049293"/>
              <a:gd name="connsiteX18" fmla="*/ 2220565 w 3049024"/>
              <a:gd name="connsiteY18" fmla="*/ 1812018 h 2049293"/>
              <a:gd name="connsiteX19" fmla="*/ 2786740 w 3049024"/>
              <a:gd name="connsiteY19" fmla="*/ 1233802 h 2049293"/>
              <a:gd name="connsiteX20" fmla="*/ 2220565 w 3049024"/>
              <a:gd name="connsiteY20" fmla="*/ 655586 h 2049293"/>
              <a:gd name="connsiteX21" fmla="*/ 1654390 w 3049024"/>
              <a:gd name="connsiteY21" fmla="*/ 655586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49024" h="2049293">
                <a:moveTo>
                  <a:pt x="1393376" y="0"/>
                </a:moveTo>
                <a:lnTo>
                  <a:pt x="1654390" y="0"/>
                </a:lnTo>
                <a:lnTo>
                  <a:pt x="1654390" y="393479"/>
                </a:lnTo>
                <a:lnTo>
                  <a:pt x="2220565" y="393479"/>
                </a:lnTo>
                <a:cubicBezTo>
                  <a:pt x="2677041" y="393479"/>
                  <a:pt x="3049024" y="765221"/>
                  <a:pt x="3049024" y="1221386"/>
                </a:cubicBezTo>
                <a:cubicBezTo>
                  <a:pt x="3049024" y="1677552"/>
                  <a:pt x="2677041" y="2049293"/>
                  <a:pt x="2220565" y="2049293"/>
                </a:cubicBezTo>
                <a:cubicBezTo>
                  <a:pt x="1999899" y="2049293"/>
                  <a:pt x="1791834" y="1963612"/>
                  <a:pt x="1635475" y="1807348"/>
                </a:cubicBezTo>
                <a:cubicBezTo>
                  <a:pt x="1479116" y="1649837"/>
                  <a:pt x="1393376" y="1441914"/>
                  <a:pt x="1393376" y="1221386"/>
                </a:cubicBezTo>
                <a:lnTo>
                  <a:pt x="1393376" y="655586"/>
                </a:lnTo>
                <a:lnTo>
                  <a:pt x="131143" y="655586"/>
                </a:lnTo>
                <a:cubicBezTo>
                  <a:pt x="59265" y="655586"/>
                  <a:pt x="0" y="596363"/>
                  <a:pt x="0" y="524533"/>
                </a:cubicBezTo>
                <a:cubicBezTo>
                  <a:pt x="0" y="452704"/>
                  <a:pt x="59265" y="393479"/>
                  <a:pt x="131143" y="393479"/>
                </a:cubicBezTo>
                <a:lnTo>
                  <a:pt x="1393376" y="393479"/>
                </a:lnTo>
                <a:cubicBezTo>
                  <a:pt x="1393376" y="393479"/>
                  <a:pt x="1393376" y="275459"/>
                  <a:pt x="1393376" y="127934"/>
                </a:cubicBezTo>
                <a:lnTo>
                  <a:pt x="1393376" y="0"/>
                </a:lnTo>
                <a:close/>
                <a:moveTo>
                  <a:pt x="1654390" y="655586"/>
                </a:moveTo>
                <a:lnTo>
                  <a:pt x="1654390" y="1233801"/>
                </a:lnTo>
                <a:cubicBezTo>
                  <a:pt x="1654390" y="1553140"/>
                  <a:pt x="1907876" y="1812017"/>
                  <a:pt x="2220565" y="1812017"/>
                </a:cubicBezTo>
                <a:lnTo>
                  <a:pt x="2220565" y="1812018"/>
                </a:lnTo>
                <a:cubicBezTo>
                  <a:pt x="2533255" y="1812018"/>
                  <a:pt x="2786740" y="1553141"/>
                  <a:pt x="2786740" y="1233802"/>
                </a:cubicBezTo>
                <a:cubicBezTo>
                  <a:pt x="2786740" y="914462"/>
                  <a:pt x="2533255" y="655586"/>
                  <a:pt x="2220565" y="655586"/>
                </a:cubicBezTo>
                <a:lnTo>
                  <a:pt x="1654390" y="65558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1CB40A-AF19-2A27-B8C6-BDD4DE42F730}"/>
              </a:ext>
            </a:extLst>
          </p:cNvPr>
          <p:cNvSpPr/>
          <p:nvPr/>
        </p:nvSpPr>
        <p:spPr>
          <a:xfrm flipH="1">
            <a:off x="6066081" y="1402709"/>
            <a:ext cx="1647612" cy="1536970"/>
          </a:xfrm>
          <a:custGeom>
            <a:avLst/>
            <a:gdLst>
              <a:gd name="connsiteX0" fmla="*/ 826863 w 2196816"/>
              <a:gd name="connsiteY0" fmla="*/ 262105 h 2049293"/>
              <a:gd name="connsiteX1" fmla="*/ 826863 w 2196816"/>
              <a:gd name="connsiteY1" fmla="*/ 262106 h 2049293"/>
              <a:gd name="connsiteX2" fmla="*/ 1392820 w 2196816"/>
              <a:gd name="connsiteY2" fmla="*/ 827908 h 2049293"/>
              <a:gd name="connsiteX3" fmla="*/ 1392820 w 2196816"/>
              <a:gd name="connsiteY3" fmla="*/ 1393708 h 2049293"/>
              <a:gd name="connsiteX4" fmla="*/ 826863 w 2196816"/>
              <a:gd name="connsiteY4" fmla="*/ 1393708 h 2049293"/>
              <a:gd name="connsiteX5" fmla="*/ 260907 w 2196816"/>
              <a:gd name="connsiteY5" fmla="*/ 827907 h 2049293"/>
              <a:gd name="connsiteX6" fmla="*/ 826863 w 2196816"/>
              <a:gd name="connsiteY6" fmla="*/ 262105 h 2049293"/>
              <a:gd name="connsiteX7" fmla="*/ 828123 w 2196816"/>
              <a:gd name="connsiteY7" fmla="*/ 0 h 2049293"/>
              <a:gd name="connsiteX8" fmla="*/ 0 w 2196816"/>
              <a:gd name="connsiteY8" fmla="*/ 827907 h 2049293"/>
              <a:gd name="connsiteX9" fmla="*/ 828123 w 2196816"/>
              <a:gd name="connsiteY9" fmla="*/ 1655814 h 2049293"/>
              <a:gd name="connsiteX10" fmla="*/ 1394068 w 2196816"/>
              <a:gd name="connsiteY10" fmla="*/ 1655814 h 2049293"/>
              <a:gd name="connsiteX11" fmla="*/ 1394068 w 2196816"/>
              <a:gd name="connsiteY11" fmla="*/ 1921359 h 2049293"/>
              <a:gd name="connsiteX12" fmla="*/ 1394068 w 2196816"/>
              <a:gd name="connsiteY12" fmla="*/ 2049293 h 2049293"/>
              <a:gd name="connsiteX13" fmla="*/ 1654976 w 2196816"/>
              <a:gd name="connsiteY13" fmla="*/ 2049293 h 2049293"/>
              <a:gd name="connsiteX14" fmla="*/ 1654976 w 2196816"/>
              <a:gd name="connsiteY14" fmla="*/ 1655814 h 2049293"/>
              <a:gd name="connsiteX15" fmla="*/ 2196603 w 2196816"/>
              <a:gd name="connsiteY15" fmla="*/ 1655814 h 2049293"/>
              <a:gd name="connsiteX16" fmla="*/ 2196816 w 2196816"/>
              <a:gd name="connsiteY16" fmla="*/ 1655814 h 2049293"/>
              <a:gd name="connsiteX17" fmla="*/ 2196816 w 2196816"/>
              <a:gd name="connsiteY17" fmla="*/ 1393707 h 2049293"/>
              <a:gd name="connsiteX18" fmla="*/ 1654976 w 2196816"/>
              <a:gd name="connsiteY18" fmla="*/ 1393707 h 2049293"/>
              <a:gd name="connsiteX19" fmla="*/ 1654976 w 2196816"/>
              <a:gd name="connsiteY19" fmla="*/ 827907 h 2049293"/>
              <a:gd name="connsiteX20" fmla="*/ 1412965 w 2196816"/>
              <a:gd name="connsiteY20" fmla="*/ 241946 h 2049293"/>
              <a:gd name="connsiteX21" fmla="*/ 828123 w 2196816"/>
              <a:gd name="connsiteY21" fmla="*/ 0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96816" h="2049293">
                <a:moveTo>
                  <a:pt x="826863" y="262105"/>
                </a:moveTo>
                <a:lnTo>
                  <a:pt x="826863" y="262106"/>
                </a:lnTo>
                <a:cubicBezTo>
                  <a:pt x="1139432" y="262106"/>
                  <a:pt x="1392820" y="515424"/>
                  <a:pt x="1392820" y="827908"/>
                </a:cubicBezTo>
                <a:lnTo>
                  <a:pt x="1392820" y="1393708"/>
                </a:lnTo>
                <a:lnTo>
                  <a:pt x="826863" y="1393708"/>
                </a:lnTo>
                <a:cubicBezTo>
                  <a:pt x="514293" y="1393708"/>
                  <a:pt x="260907" y="1140391"/>
                  <a:pt x="260907" y="827907"/>
                </a:cubicBezTo>
                <a:cubicBezTo>
                  <a:pt x="260907" y="515423"/>
                  <a:pt x="514293" y="262105"/>
                  <a:pt x="826863" y="262105"/>
                </a:cubicBezTo>
                <a:close/>
                <a:moveTo>
                  <a:pt x="828123" y="0"/>
                </a:moveTo>
                <a:cubicBezTo>
                  <a:pt x="371833" y="0"/>
                  <a:pt x="0" y="371742"/>
                  <a:pt x="0" y="827907"/>
                </a:cubicBezTo>
                <a:cubicBezTo>
                  <a:pt x="0" y="1284083"/>
                  <a:pt x="371833" y="1655814"/>
                  <a:pt x="828123" y="1655814"/>
                </a:cubicBezTo>
                <a:lnTo>
                  <a:pt x="1394068" y="1655814"/>
                </a:lnTo>
                <a:cubicBezTo>
                  <a:pt x="1394068" y="1655814"/>
                  <a:pt x="1394068" y="1773834"/>
                  <a:pt x="1394068" y="1921359"/>
                </a:cubicBezTo>
                <a:lnTo>
                  <a:pt x="1394068" y="2049293"/>
                </a:lnTo>
                <a:lnTo>
                  <a:pt x="1654976" y="2049293"/>
                </a:lnTo>
                <a:lnTo>
                  <a:pt x="1654976" y="1655814"/>
                </a:lnTo>
                <a:cubicBezTo>
                  <a:pt x="1654976" y="1655814"/>
                  <a:pt x="2088278" y="1655814"/>
                  <a:pt x="2196603" y="1655814"/>
                </a:cubicBezTo>
                <a:lnTo>
                  <a:pt x="2196816" y="1655814"/>
                </a:lnTo>
                <a:lnTo>
                  <a:pt x="2196816" y="1393707"/>
                </a:lnTo>
                <a:lnTo>
                  <a:pt x="1654976" y="1393707"/>
                </a:lnTo>
                <a:lnTo>
                  <a:pt x="1654976" y="827907"/>
                </a:lnTo>
                <a:cubicBezTo>
                  <a:pt x="1654976" y="607390"/>
                  <a:pt x="1569262" y="399467"/>
                  <a:pt x="1412965" y="241946"/>
                </a:cubicBezTo>
                <a:cubicBezTo>
                  <a:pt x="1256669" y="85693"/>
                  <a:pt x="1048701" y="0"/>
                  <a:pt x="828123" y="0"/>
                </a:cubicBezTo>
                <a:close/>
              </a:path>
            </a:pathLst>
          </a:custGeom>
          <a:solidFill>
            <a:srgbClr val="F595A6"/>
          </a:solidFill>
          <a:ln w="115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017B1B4-AA82-0FEB-FE9E-48E67C9D213B}"/>
              </a:ext>
            </a:extLst>
          </p:cNvPr>
          <p:cNvSpPr/>
          <p:nvPr/>
        </p:nvSpPr>
        <p:spPr>
          <a:xfrm>
            <a:off x="5006113" y="2978901"/>
            <a:ext cx="2081405" cy="1536970"/>
          </a:xfrm>
          <a:custGeom>
            <a:avLst/>
            <a:gdLst>
              <a:gd name="connsiteX0" fmla="*/ 1387886 w 2775207"/>
              <a:gd name="connsiteY0" fmla="*/ 655720 h 2049293"/>
              <a:gd name="connsiteX1" fmla="*/ 1275129 w 2775207"/>
              <a:gd name="connsiteY1" fmla="*/ 667333 h 2049293"/>
              <a:gd name="connsiteX2" fmla="*/ 823242 w 2775207"/>
              <a:gd name="connsiteY2" fmla="*/ 1233802 h 2049293"/>
              <a:gd name="connsiteX3" fmla="*/ 1275129 w 2775207"/>
              <a:gd name="connsiteY3" fmla="*/ 1800271 h 2049293"/>
              <a:gd name="connsiteX4" fmla="*/ 1387886 w 2775207"/>
              <a:gd name="connsiteY4" fmla="*/ 1811884 h 2049293"/>
              <a:gd name="connsiteX5" fmla="*/ 1500687 w 2775207"/>
              <a:gd name="connsiteY5" fmla="*/ 1800271 h 2049293"/>
              <a:gd name="connsiteX6" fmla="*/ 1952758 w 2775207"/>
              <a:gd name="connsiteY6" fmla="*/ 1233802 h 2049293"/>
              <a:gd name="connsiteX7" fmla="*/ 1500687 w 2775207"/>
              <a:gd name="connsiteY7" fmla="*/ 667333 h 2049293"/>
              <a:gd name="connsiteX8" fmla="*/ 559394 w 2775207"/>
              <a:gd name="connsiteY8" fmla="*/ 0 h 2049293"/>
              <a:gd name="connsiteX9" fmla="*/ 820408 w 2775207"/>
              <a:gd name="connsiteY9" fmla="*/ 0 h 2049293"/>
              <a:gd name="connsiteX10" fmla="*/ 820408 w 2775207"/>
              <a:gd name="connsiteY10" fmla="*/ 393479 h 2049293"/>
              <a:gd name="connsiteX11" fmla="*/ 1386583 w 2775207"/>
              <a:gd name="connsiteY11" fmla="*/ 393479 h 2049293"/>
              <a:gd name="connsiteX12" fmla="*/ 1387886 w 2775207"/>
              <a:gd name="connsiteY12" fmla="*/ 393545 h 2049293"/>
              <a:gd name="connsiteX13" fmla="*/ 1389187 w 2775207"/>
              <a:gd name="connsiteY13" fmla="*/ 393479 h 2049293"/>
              <a:gd name="connsiteX14" fmla="*/ 1955132 w 2775207"/>
              <a:gd name="connsiteY14" fmla="*/ 393479 h 2049293"/>
              <a:gd name="connsiteX15" fmla="*/ 1955132 w 2775207"/>
              <a:gd name="connsiteY15" fmla="*/ 0 h 2049293"/>
              <a:gd name="connsiteX16" fmla="*/ 2216040 w 2775207"/>
              <a:gd name="connsiteY16" fmla="*/ 0 h 2049293"/>
              <a:gd name="connsiteX17" fmla="*/ 2216040 w 2775207"/>
              <a:gd name="connsiteY17" fmla="*/ 127934 h 2049293"/>
              <a:gd name="connsiteX18" fmla="*/ 2216040 w 2775207"/>
              <a:gd name="connsiteY18" fmla="*/ 393479 h 2049293"/>
              <a:gd name="connsiteX19" fmla="*/ 2775207 w 2775207"/>
              <a:gd name="connsiteY19" fmla="*/ 393479 h 2049293"/>
              <a:gd name="connsiteX20" fmla="*/ 2775207 w 2775207"/>
              <a:gd name="connsiteY20" fmla="*/ 655586 h 2049293"/>
              <a:gd name="connsiteX21" fmla="*/ 2216040 w 2775207"/>
              <a:gd name="connsiteY21" fmla="*/ 655586 h 2049293"/>
              <a:gd name="connsiteX22" fmla="*/ 2216040 w 2775207"/>
              <a:gd name="connsiteY22" fmla="*/ 1221386 h 2049293"/>
              <a:gd name="connsiteX23" fmla="*/ 1974040 w 2775207"/>
              <a:gd name="connsiteY23" fmla="*/ 1807348 h 2049293"/>
              <a:gd name="connsiteX24" fmla="*/ 1389187 w 2775207"/>
              <a:gd name="connsiteY24" fmla="*/ 2049293 h 2049293"/>
              <a:gd name="connsiteX25" fmla="*/ 1387886 w 2775207"/>
              <a:gd name="connsiteY25" fmla="*/ 2049227 h 2049293"/>
              <a:gd name="connsiteX26" fmla="*/ 1386583 w 2775207"/>
              <a:gd name="connsiteY26" fmla="*/ 2049293 h 2049293"/>
              <a:gd name="connsiteX27" fmla="*/ 801493 w 2775207"/>
              <a:gd name="connsiteY27" fmla="*/ 1807348 h 2049293"/>
              <a:gd name="connsiteX28" fmla="*/ 559394 w 2775207"/>
              <a:gd name="connsiteY28" fmla="*/ 1221386 h 2049293"/>
              <a:gd name="connsiteX29" fmla="*/ 559394 w 2775207"/>
              <a:gd name="connsiteY29" fmla="*/ 655586 h 2049293"/>
              <a:gd name="connsiteX30" fmla="*/ 0 w 2775207"/>
              <a:gd name="connsiteY30" fmla="*/ 655586 h 2049293"/>
              <a:gd name="connsiteX31" fmla="*/ 0 w 2775207"/>
              <a:gd name="connsiteY31" fmla="*/ 393479 h 2049293"/>
              <a:gd name="connsiteX32" fmla="*/ 559394 w 2775207"/>
              <a:gd name="connsiteY32" fmla="*/ 393479 h 2049293"/>
              <a:gd name="connsiteX33" fmla="*/ 559394 w 2775207"/>
              <a:gd name="connsiteY33" fmla="*/ 127934 h 204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75207" h="2049293">
                <a:moveTo>
                  <a:pt x="1387886" y="655720"/>
                </a:moveTo>
                <a:lnTo>
                  <a:pt x="1275129" y="667333"/>
                </a:lnTo>
                <a:cubicBezTo>
                  <a:pt x="1017237" y="721250"/>
                  <a:pt x="823242" y="954380"/>
                  <a:pt x="823242" y="1233802"/>
                </a:cubicBezTo>
                <a:cubicBezTo>
                  <a:pt x="823242" y="1513224"/>
                  <a:pt x="1017237" y="1746354"/>
                  <a:pt x="1275129" y="1800271"/>
                </a:cubicBezTo>
                <a:lnTo>
                  <a:pt x="1387886" y="1811884"/>
                </a:lnTo>
                <a:lnTo>
                  <a:pt x="1500687" y="1800271"/>
                </a:lnTo>
                <a:cubicBezTo>
                  <a:pt x="1758684" y="1746354"/>
                  <a:pt x="1952758" y="1513224"/>
                  <a:pt x="1952758" y="1233802"/>
                </a:cubicBezTo>
                <a:cubicBezTo>
                  <a:pt x="1952758" y="954380"/>
                  <a:pt x="1758684" y="721250"/>
                  <a:pt x="1500687" y="667333"/>
                </a:cubicBezTo>
                <a:close/>
                <a:moveTo>
                  <a:pt x="559394" y="0"/>
                </a:moveTo>
                <a:lnTo>
                  <a:pt x="820408" y="0"/>
                </a:lnTo>
                <a:lnTo>
                  <a:pt x="820408" y="393479"/>
                </a:lnTo>
                <a:lnTo>
                  <a:pt x="1386583" y="393479"/>
                </a:lnTo>
                <a:lnTo>
                  <a:pt x="1387886" y="393545"/>
                </a:lnTo>
                <a:lnTo>
                  <a:pt x="1389187" y="393479"/>
                </a:lnTo>
                <a:lnTo>
                  <a:pt x="1955132" y="393479"/>
                </a:lnTo>
                <a:lnTo>
                  <a:pt x="1955132" y="0"/>
                </a:lnTo>
                <a:lnTo>
                  <a:pt x="2216040" y="0"/>
                </a:lnTo>
                <a:lnTo>
                  <a:pt x="2216040" y="127934"/>
                </a:lnTo>
                <a:cubicBezTo>
                  <a:pt x="2216040" y="275459"/>
                  <a:pt x="2216040" y="393479"/>
                  <a:pt x="2216040" y="393479"/>
                </a:cubicBezTo>
                <a:lnTo>
                  <a:pt x="2775207" y="393479"/>
                </a:lnTo>
                <a:lnTo>
                  <a:pt x="2775207" y="655586"/>
                </a:lnTo>
                <a:lnTo>
                  <a:pt x="2216040" y="655586"/>
                </a:lnTo>
                <a:lnTo>
                  <a:pt x="2216040" y="1221386"/>
                </a:lnTo>
                <a:cubicBezTo>
                  <a:pt x="2216040" y="1441914"/>
                  <a:pt x="2130335" y="1649837"/>
                  <a:pt x="1974040" y="1807348"/>
                </a:cubicBezTo>
                <a:cubicBezTo>
                  <a:pt x="1817744" y="1963612"/>
                  <a:pt x="1609763" y="2049293"/>
                  <a:pt x="1389187" y="2049293"/>
                </a:cubicBezTo>
                <a:lnTo>
                  <a:pt x="1387886" y="2049227"/>
                </a:lnTo>
                <a:lnTo>
                  <a:pt x="1386583" y="2049293"/>
                </a:lnTo>
                <a:cubicBezTo>
                  <a:pt x="1165917" y="2049293"/>
                  <a:pt x="957852" y="1963612"/>
                  <a:pt x="801493" y="1807348"/>
                </a:cubicBezTo>
                <a:cubicBezTo>
                  <a:pt x="645134" y="1649837"/>
                  <a:pt x="559394" y="1441914"/>
                  <a:pt x="559394" y="1221386"/>
                </a:cubicBezTo>
                <a:lnTo>
                  <a:pt x="559394" y="655586"/>
                </a:lnTo>
                <a:lnTo>
                  <a:pt x="0" y="655586"/>
                </a:lnTo>
                <a:lnTo>
                  <a:pt x="0" y="393479"/>
                </a:lnTo>
                <a:lnTo>
                  <a:pt x="559394" y="393479"/>
                </a:lnTo>
                <a:cubicBezTo>
                  <a:pt x="559394" y="393479"/>
                  <a:pt x="559394" y="275459"/>
                  <a:pt x="559394" y="127934"/>
                </a:cubicBezTo>
                <a:close/>
              </a:path>
            </a:pathLst>
          </a:custGeom>
          <a:solidFill>
            <a:schemeClr val="accent5"/>
          </a:solidFill>
          <a:ln w="115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065F71-BBD2-A9EC-42FF-8A7FF88A1397}"/>
              </a:ext>
            </a:extLst>
          </p:cNvPr>
          <p:cNvSpPr txBox="1"/>
          <p:nvPr/>
        </p:nvSpPr>
        <p:spPr>
          <a:xfrm>
            <a:off x="7798583" y="4329184"/>
            <a:ext cx="1919887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/>
              <a:t>Faculty Orientation</a:t>
            </a:r>
          </a:p>
        </p:txBody>
      </p:sp>
      <p:pic>
        <p:nvPicPr>
          <p:cNvPr id="38" name="Picture 6" descr="Professional development - Free user icons">
            <a:extLst>
              <a:ext uri="{FF2B5EF4-FFF2-40B4-BE49-F238E27FC236}">
                <a16:creationId xmlns:a16="http://schemas.microsoft.com/office/drawing/2014/main" id="{7AACD02D-1198-AA88-07BD-CA9B6401D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9" y="178873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Quality - Free education icons">
            <a:extLst>
              <a:ext uri="{FF2B5EF4-FFF2-40B4-BE49-F238E27FC236}">
                <a16:creationId xmlns:a16="http://schemas.microsoft.com/office/drawing/2014/main" id="{DF41F760-CED4-8D48-E585-FEAC42FB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05" y="2634669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Faculty Icon PNG Images, Vectors Free Download - Pngtree">
            <a:extLst>
              <a:ext uri="{FF2B5EF4-FFF2-40B4-BE49-F238E27FC236}">
                <a16:creationId xmlns:a16="http://schemas.microsoft.com/office/drawing/2014/main" id="{AAC082FA-1F46-C709-A9CC-A0C7B661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46" y="4497942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Workshop Icons - Free SVG &amp; PNG Workshop Images - Noun Project">
            <a:extLst>
              <a:ext uri="{FF2B5EF4-FFF2-40B4-BE49-F238E27FC236}">
                <a16:creationId xmlns:a16="http://schemas.microsoft.com/office/drawing/2014/main" id="{F2ED4F8E-69C2-E022-038B-24FFFC2EA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75" y="36856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Exam - Free education icons">
            <a:extLst>
              <a:ext uri="{FF2B5EF4-FFF2-40B4-BE49-F238E27FC236}">
                <a16:creationId xmlns:a16="http://schemas.microsoft.com/office/drawing/2014/main" id="{28EBEA68-0A95-2A65-98CE-60F7B53F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12" y="4504441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Session icons for free download | Freepik">
            <a:extLst>
              <a:ext uri="{FF2B5EF4-FFF2-40B4-BE49-F238E27FC236}">
                <a16:creationId xmlns:a16="http://schemas.microsoft.com/office/drawing/2014/main" id="{C37E8A9B-29A2-87A2-D8FF-DA99E606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57" y="262773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Outcome Icons - Free SVG &amp; PNG Outcome Images - Noun Project">
            <a:extLst>
              <a:ext uri="{FF2B5EF4-FFF2-40B4-BE49-F238E27FC236}">
                <a16:creationId xmlns:a16="http://schemas.microsoft.com/office/drawing/2014/main" id="{47CD5EAC-1A77-CA0A-638A-24B6505C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47" y="1793552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Empowering - Free people icons">
            <a:extLst>
              <a:ext uri="{FF2B5EF4-FFF2-40B4-BE49-F238E27FC236}">
                <a16:creationId xmlns:a16="http://schemas.microsoft.com/office/drawing/2014/main" id="{9C545F94-627B-EDB4-C6D5-E66F1DCD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32" y="2724461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C4499D-EB47-51B0-F3DE-0068AE932C11}"/>
              </a:ext>
            </a:extLst>
          </p:cNvPr>
          <p:cNvSpPr txBox="1"/>
          <p:nvPr/>
        </p:nvSpPr>
        <p:spPr>
          <a:xfrm>
            <a:off x="8821453" y="2627737"/>
            <a:ext cx="1919887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/>
              <a:t>Conferences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55BF4F-E11E-D0AB-0ADA-2206276CE6E6}"/>
              </a:ext>
            </a:extLst>
          </p:cNvPr>
          <p:cNvSpPr txBox="1"/>
          <p:nvPr/>
        </p:nvSpPr>
        <p:spPr>
          <a:xfrm>
            <a:off x="7778490" y="1405843"/>
            <a:ext cx="3982980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/>
              <a:t>FDPs -advances in sciences/Quality education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E58A57-B40A-C0F3-084D-768912A6DA9B}"/>
              </a:ext>
            </a:extLst>
          </p:cNvPr>
          <p:cNvSpPr txBox="1"/>
          <p:nvPr/>
        </p:nvSpPr>
        <p:spPr>
          <a:xfrm>
            <a:off x="4935742" y="5336920"/>
            <a:ext cx="2285840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/>
              <a:t> Provision of Academic Leave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5E1A29-BDB1-7561-4802-EA7C64ADBE4F}"/>
              </a:ext>
            </a:extLst>
          </p:cNvPr>
          <p:cNvSpPr txBox="1"/>
          <p:nvPr/>
        </p:nvSpPr>
        <p:spPr>
          <a:xfrm>
            <a:off x="952780" y="4311706"/>
            <a:ext cx="3387988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400" b="1" noProof="1"/>
              <a:t>Trainings-Examination, LMS, use of interactive panels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12F7BD-15D6-1B40-C24B-95FE964C0736}"/>
              </a:ext>
            </a:extLst>
          </p:cNvPr>
          <p:cNvSpPr txBox="1"/>
          <p:nvPr/>
        </p:nvSpPr>
        <p:spPr>
          <a:xfrm>
            <a:off x="954973" y="2339514"/>
            <a:ext cx="2285840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400" b="1" noProof="1"/>
              <a:t>Invited Speaker, Examiner, Reviewer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A1901-BFCB-BAB6-79B8-E11CD3220C8E}"/>
              </a:ext>
            </a:extLst>
          </p:cNvPr>
          <p:cNvSpPr txBox="1"/>
          <p:nvPr/>
        </p:nvSpPr>
        <p:spPr>
          <a:xfrm>
            <a:off x="1055437" y="1420408"/>
            <a:ext cx="3284621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400" b="1" noProof="1"/>
              <a:t>Workshops on OBE, NEP, Intensive Teaching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51ED63-6A56-5184-86EB-BA73B3C2D22E}"/>
              </a:ext>
            </a:extLst>
          </p:cNvPr>
          <p:cNvSpPr txBox="1"/>
          <p:nvPr/>
        </p:nvSpPr>
        <p:spPr>
          <a:xfrm>
            <a:off x="1410" y="137547"/>
            <a:ext cx="1172735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FACULTY EMPOWERMENT STRATEGIES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4139A-C079-14DA-9059-4E0D4102E696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30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5A369-9F8F-999B-0C10-055DB2D60C71}"/>
              </a:ext>
            </a:extLst>
          </p:cNvPr>
          <p:cNvSpPr txBox="1"/>
          <p:nvPr/>
        </p:nvSpPr>
        <p:spPr>
          <a:xfrm>
            <a:off x="9144000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Governance, Leadership and Management</a:t>
            </a:r>
          </a:p>
        </p:txBody>
      </p:sp>
      <p:pic>
        <p:nvPicPr>
          <p:cNvPr id="11" name="Picture 4" descr="Krmu Logo - CareerGuide">
            <a:extLst>
              <a:ext uri="{FF2B5EF4-FFF2-40B4-BE49-F238E27FC236}">
                <a16:creationId xmlns:a16="http://schemas.microsoft.com/office/drawing/2014/main" id="{10891F88-13B9-B6E9-8958-BF335980B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52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8A05F5-25CD-90F3-24D3-DEFF66D9EFA5}"/>
              </a:ext>
            </a:extLst>
          </p:cNvPr>
          <p:cNvSpPr txBox="1"/>
          <p:nvPr/>
        </p:nvSpPr>
        <p:spPr>
          <a:xfrm>
            <a:off x="0" y="140013"/>
            <a:ext cx="1081278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FDPs ORGANIZED(7)</a:t>
            </a:r>
            <a:endParaRPr lang="en-IN" sz="28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C015E-DF94-543E-79E1-FD3BF425A9BB}"/>
              </a:ext>
            </a:extLst>
          </p:cNvPr>
          <p:cNvSpPr txBox="1"/>
          <p:nvPr/>
        </p:nvSpPr>
        <p:spPr>
          <a:xfrm>
            <a:off x="258724" y="535111"/>
            <a:ext cx="81154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</a:rPr>
              <a:t>Average Number of faculty attended FDPs: (~77%)</a:t>
            </a:r>
            <a:endParaRPr lang="en-US" sz="2000" b="1">
              <a:latin typeface="Arial"/>
              <a:cs typeface="Arial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</a:rPr>
              <a:t>Average Number of faculty received Financial Support  (~68%)</a:t>
            </a:r>
            <a:endParaRPr lang="en-US" sz="2000"/>
          </a:p>
        </p:txBody>
      </p:sp>
      <p:pic>
        <p:nvPicPr>
          <p:cNvPr id="11" name="Picture 10" descr="A computer screen with a group of people on it&#10;&#10;Description automatically generated">
            <a:extLst>
              <a:ext uri="{FF2B5EF4-FFF2-40B4-BE49-F238E27FC236}">
                <a16:creationId xmlns:a16="http://schemas.microsoft.com/office/drawing/2014/main" id="{73423A4C-DBB6-97AA-FD69-F5C6C22CD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736" y="4892753"/>
            <a:ext cx="3264696" cy="169339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Picture 11" descr="A computer screen with a black and white image&#10;&#10;Description automatically generated">
            <a:extLst>
              <a:ext uri="{FF2B5EF4-FFF2-40B4-BE49-F238E27FC236}">
                <a16:creationId xmlns:a16="http://schemas.microsoft.com/office/drawing/2014/main" id="{37D7DB09-1868-C4E1-80B6-7956FA43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578" y="4892753"/>
            <a:ext cx="2811630" cy="169339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Picture 9" descr="A group of people on a computer screen&#10;&#10;Description automatically generated">
            <a:extLst>
              <a:ext uri="{FF2B5EF4-FFF2-40B4-BE49-F238E27FC236}">
                <a16:creationId xmlns:a16="http://schemas.microsoft.com/office/drawing/2014/main" id="{823CBFFC-03EE-50FA-3518-BECB82E19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94" y="4860454"/>
            <a:ext cx="2878251" cy="172568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Picture 12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5A6AE80B-7443-E39D-2D90-E6818B0E72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889"/>
          <a:stretch/>
        </p:blipFill>
        <p:spPr>
          <a:xfrm>
            <a:off x="3346825" y="4892753"/>
            <a:ext cx="2452970" cy="169339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A0A32-890D-1F34-F1D8-9DED3DB1BB82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31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04ED4-D8F9-E9EB-1CA8-0E0B3D2467E7}"/>
              </a:ext>
            </a:extLst>
          </p:cNvPr>
          <p:cNvSpPr txBox="1"/>
          <p:nvPr/>
        </p:nvSpPr>
        <p:spPr>
          <a:xfrm>
            <a:off x="9144000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Governance, Leadership and Management</a:t>
            </a:r>
          </a:p>
        </p:txBody>
      </p:sp>
      <p:pic>
        <p:nvPicPr>
          <p:cNvPr id="2" name="Picture 4" descr="Krmu Logo - CareerGuide">
            <a:extLst>
              <a:ext uri="{FF2B5EF4-FFF2-40B4-BE49-F238E27FC236}">
                <a16:creationId xmlns:a16="http://schemas.microsoft.com/office/drawing/2014/main" id="{5F3F741D-77D5-564E-3CC6-89021823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B60C9C-43DF-DD4A-A768-A1237BE66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65156"/>
              </p:ext>
            </p:extLst>
          </p:nvPr>
        </p:nvGraphicFramePr>
        <p:xfrm>
          <a:off x="347548" y="1170432"/>
          <a:ext cx="11595875" cy="350316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70741">
                  <a:extLst>
                    <a:ext uri="{9D8B030D-6E8A-4147-A177-3AD203B41FA5}">
                      <a16:colId xmlns:a16="http://schemas.microsoft.com/office/drawing/2014/main" val="2119087690"/>
                    </a:ext>
                  </a:extLst>
                </a:gridCol>
                <a:gridCol w="2055847">
                  <a:extLst>
                    <a:ext uri="{9D8B030D-6E8A-4147-A177-3AD203B41FA5}">
                      <a16:colId xmlns:a16="http://schemas.microsoft.com/office/drawing/2014/main" val="20389693"/>
                    </a:ext>
                  </a:extLst>
                </a:gridCol>
                <a:gridCol w="6953161">
                  <a:extLst>
                    <a:ext uri="{9D8B030D-6E8A-4147-A177-3AD203B41FA5}">
                      <a16:colId xmlns:a16="http://schemas.microsoft.com/office/drawing/2014/main" val="2692159535"/>
                    </a:ext>
                  </a:extLst>
                </a:gridCol>
                <a:gridCol w="1616126">
                  <a:extLst>
                    <a:ext uri="{9D8B030D-6E8A-4147-A177-3AD203B41FA5}">
                      <a16:colId xmlns:a16="http://schemas.microsoft.com/office/drawing/2014/main" val="1777875529"/>
                    </a:ext>
                  </a:extLst>
                </a:gridCol>
              </a:tblGrid>
              <a:tr h="26573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0000FF"/>
                          </a:solidFill>
                          <a:effectLst/>
                        </a:rPr>
                        <a:t>FDPs organized</a:t>
                      </a:r>
                      <a:endParaRPr lang="en-US" sz="1600" b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87429"/>
                  </a:ext>
                </a:extLst>
              </a:tr>
              <a:tr h="233039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>
                          <a:effectLst/>
                        </a:rPr>
                        <a:t>Year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>
                          <a:effectLst/>
                        </a:rPr>
                        <a:t>Dates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Title of the Faculty Development Program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>
                          <a:effectLst/>
                        </a:rPr>
                        <a:t>No. of participants 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580066988"/>
                  </a:ext>
                </a:extLst>
              </a:tr>
              <a:tr h="46189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2020-21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13-07-2020 to 17-07-2020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Advancements in Science and Technology for Sustainable Development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55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637340842"/>
                  </a:ext>
                </a:extLst>
              </a:tr>
              <a:tr h="46189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2021-22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09-08-2021 to 13-08-2021 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Recent Advancements in Science and Technology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45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1978145684"/>
                  </a:ext>
                </a:extLst>
              </a:tr>
              <a:tr h="46189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2022-23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18-07-2022 to 23-07-2022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Research Techniques in Science and Technology in collaboration with Gargi College, University of Delhi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100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557971346"/>
                  </a:ext>
                </a:extLst>
              </a:tr>
              <a:tr h="46189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2022-23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27-07-2022 to 02-08-2022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New Reforms in Higher Education with reference to NEP 2020 with CTEF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298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3060997877"/>
                  </a:ext>
                </a:extLst>
              </a:tr>
              <a:tr h="46189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2022-23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26-12-2022 to 31-12-2022 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Modern scientific technologies – Ways to enhance research skills in association with Hans Raj College, University of Delhi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235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2665476274"/>
                  </a:ext>
                </a:extLst>
              </a:tr>
              <a:tr h="46189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2023-24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27-05-2024 to 01-06-2024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Fabrication and Characterization of Nanomaterials for Device Applications in collaboration with Hansraj College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u="none" strike="noStrike">
                          <a:effectLst/>
                        </a:rPr>
                        <a:t>60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2995072077"/>
                  </a:ext>
                </a:extLst>
              </a:tr>
              <a:tr h="233039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2024-25</a:t>
                      </a: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19-05-2025 to 24-05-2025</a:t>
                      </a: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Imperatives of Indian Knowledge System</a:t>
                      </a:r>
                    </a:p>
                  </a:txBody>
                  <a:tcPr marL="3902" marR="3902" marT="3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</a:t>
                      </a:r>
                    </a:p>
                  </a:txBody>
                  <a:tcPr marL="3902" marR="3902" marT="3902" marB="0" anchor="b"/>
                </a:tc>
                <a:extLst>
                  <a:ext uri="{0D108BD9-81ED-4DB2-BD59-A6C34878D82A}">
                    <a16:rowId xmlns:a16="http://schemas.microsoft.com/office/drawing/2014/main" val="2132870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558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6D3AEB-A62F-D9D4-1F19-2AE109DD29EC}"/>
              </a:ext>
            </a:extLst>
          </p:cNvPr>
          <p:cNvSpPr txBox="1"/>
          <p:nvPr/>
        </p:nvSpPr>
        <p:spPr>
          <a:xfrm>
            <a:off x="141924" y="2218890"/>
            <a:ext cx="836782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000" b="1">
                <a:latin typeface="Rockwell"/>
              </a:rPr>
              <a:t>Measures for Promotion of Gender Equality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6C630-09F9-A904-83B6-7EE80D5447EF}"/>
              </a:ext>
            </a:extLst>
          </p:cNvPr>
          <p:cNvSpPr txBox="1"/>
          <p:nvPr/>
        </p:nvSpPr>
        <p:spPr>
          <a:xfrm>
            <a:off x="145115" y="2663053"/>
            <a:ext cx="5573361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400" b="1">
                <a:solidFill>
                  <a:srgbClr val="23609F"/>
                </a:solidFill>
                <a:latin typeface="Arial"/>
                <a:cs typeface="Arial"/>
              </a:rPr>
              <a:t>FACILITIES</a:t>
            </a:r>
            <a:endParaRPr lang="en-US" sz="2400"/>
          </a:p>
          <a:p>
            <a:endParaRPr lang="en-IN" sz="2400" b="1">
              <a:solidFill>
                <a:srgbClr val="23609F"/>
              </a:solidFill>
              <a:latin typeface="Arial"/>
              <a:cs typeface="Arial"/>
            </a:endParaRPr>
          </a:p>
          <a:p>
            <a:pPr algn="l"/>
            <a:r>
              <a:rPr lang="en-US" sz="2000" b="1" i="0" u="none" strike="noStrike" baseline="0">
                <a:latin typeface="Arial"/>
                <a:cs typeface="Times New Roman"/>
              </a:rPr>
              <a:t>1. Girls Common Room </a:t>
            </a:r>
          </a:p>
          <a:p>
            <a:pPr algn="l"/>
            <a:r>
              <a:rPr lang="en-IN" sz="2000" b="1" i="0" u="none" strike="noStrike" baseline="0">
                <a:latin typeface="Arial"/>
                <a:cs typeface="Times New Roman"/>
              </a:rPr>
              <a:t>2. CCTV cameras</a:t>
            </a:r>
            <a:endParaRPr lang="en-US" sz="2000" b="1" i="0" u="none" strike="noStrike" baseline="0">
              <a:latin typeface="Arial"/>
              <a:cs typeface="Times New Roman"/>
            </a:endParaRPr>
          </a:p>
          <a:p>
            <a:pPr algn="l"/>
            <a:r>
              <a:rPr lang="en-US" sz="2000" b="1" i="0" u="none" strike="noStrike" baseline="0">
                <a:latin typeface="Arial"/>
                <a:cs typeface="Times New Roman"/>
              </a:rPr>
              <a:t>3.Female Doctor</a:t>
            </a:r>
          </a:p>
          <a:p>
            <a:pPr algn="l"/>
            <a:r>
              <a:rPr lang="en-IN" sz="2000" b="1">
                <a:latin typeface="Arial"/>
                <a:cs typeface="Times New Roman"/>
              </a:rPr>
              <a:t>4</a:t>
            </a:r>
            <a:r>
              <a:rPr lang="en-IN" sz="2000" b="1" i="0" u="none" strike="noStrike" baseline="0">
                <a:latin typeface="Arial"/>
                <a:cs typeface="Times New Roman"/>
              </a:rPr>
              <a:t>.Transport Facility</a:t>
            </a:r>
          </a:p>
          <a:p>
            <a:pPr algn="l"/>
            <a:r>
              <a:rPr lang="en-IN" sz="2000" b="1" i="0" u="none" strike="noStrike" baseline="0">
                <a:latin typeface="Arial"/>
                <a:cs typeface="Times New Roman"/>
              </a:rPr>
              <a:t>5.Faculty Lounge</a:t>
            </a:r>
          </a:p>
          <a:p>
            <a:pPr algn="l"/>
            <a:r>
              <a:rPr lang="en-US" sz="2000" b="1" i="0" u="none" strike="noStrike" baseline="0">
                <a:latin typeface="Arial"/>
                <a:cs typeface="Times New Roman"/>
              </a:rPr>
              <a:t>6.Sanitary Napkin Vending Machine and Incinerator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9BDCD-F1A3-03DC-7B04-82101DEF3278}"/>
              </a:ext>
            </a:extLst>
          </p:cNvPr>
          <p:cNvSpPr txBox="1"/>
          <p:nvPr/>
        </p:nvSpPr>
        <p:spPr>
          <a:xfrm>
            <a:off x="13415" y="1200333"/>
            <a:ext cx="609453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b="1" dirty="0">
                <a:solidFill>
                  <a:srgbClr val="23609F"/>
                </a:solidFill>
                <a:latin typeface="Arial"/>
                <a:cs typeface="Arial"/>
              </a:rPr>
              <a:t>Faculty	  Male: </a:t>
            </a:r>
            <a:r>
              <a:rPr lang="en-IN" sz="2000" b="1" dirty="0">
                <a:solidFill>
                  <a:srgbClr val="0000FF"/>
                </a:solidFill>
                <a:latin typeface="Arial"/>
                <a:cs typeface="Arial"/>
              </a:rPr>
              <a:t>18</a:t>
            </a:r>
            <a:r>
              <a:rPr lang="en-IN" sz="2000" b="1" dirty="0">
                <a:solidFill>
                  <a:srgbClr val="23609F"/>
                </a:solidFill>
                <a:latin typeface="Arial"/>
                <a:cs typeface="Arial"/>
              </a:rPr>
              <a:t> Female: </a:t>
            </a:r>
            <a:r>
              <a:rPr lang="en-IN" sz="2000" b="1" dirty="0">
                <a:solidFill>
                  <a:srgbClr val="0000FF"/>
                </a:solidFill>
                <a:latin typeface="Arial"/>
                <a:cs typeface="Arial"/>
              </a:rPr>
              <a:t>26       </a:t>
            </a:r>
            <a:r>
              <a:rPr lang="en-IN" sz="2000" b="1" dirty="0">
                <a:solidFill>
                  <a:schemeClr val="accent2"/>
                </a:solidFill>
                <a:latin typeface="Arial"/>
                <a:cs typeface="Arial"/>
              </a:rPr>
              <a:t>[1:1.4]</a:t>
            </a:r>
            <a:endParaRPr lang="en-IN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b="1" dirty="0">
                <a:solidFill>
                  <a:srgbClr val="23609F"/>
                </a:solidFill>
                <a:latin typeface="Arial"/>
                <a:cs typeface="Arial"/>
              </a:rPr>
              <a:t>Students   Male: </a:t>
            </a:r>
            <a:r>
              <a:rPr lang="en-IN" sz="2000" b="1" dirty="0">
                <a:solidFill>
                  <a:srgbClr val="0000FF"/>
                </a:solidFill>
                <a:latin typeface="Arial"/>
                <a:cs typeface="Arial"/>
              </a:rPr>
              <a:t>105</a:t>
            </a:r>
            <a:r>
              <a:rPr lang="en-IN" sz="2000" b="1" dirty="0">
                <a:solidFill>
                  <a:srgbClr val="23609F"/>
                </a:solidFill>
                <a:latin typeface="Arial"/>
                <a:cs typeface="Arial"/>
              </a:rPr>
              <a:t> Female: </a:t>
            </a:r>
            <a:r>
              <a:rPr lang="en-IN" sz="2000" b="1" dirty="0">
                <a:solidFill>
                  <a:srgbClr val="0000FF"/>
                </a:solidFill>
                <a:latin typeface="Arial"/>
                <a:cs typeface="Arial"/>
              </a:rPr>
              <a:t>191  </a:t>
            </a:r>
            <a:r>
              <a:rPr lang="en-IN" sz="2000" b="1" dirty="0">
                <a:solidFill>
                  <a:schemeClr val="accent2"/>
                </a:solidFill>
                <a:latin typeface="Arial"/>
                <a:cs typeface="Arial"/>
              </a:rPr>
              <a:t>[1:1.8] </a:t>
            </a:r>
            <a:r>
              <a:rPr lang="en-IN" sz="2000" b="1" dirty="0">
                <a:solidFill>
                  <a:srgbClr val="23609F"/>
                </a:solidFill>
                <a:latin typeface="Arial"/>
                <a:cs typeface="Arial"/>
              </a:rPr>
              <a:t>	</a:t>
            </a:r>
            <a:endParaRPr lang="en-IN" sz="2000" b="1" dirty="0">
              <a:solidFill>
                <a:srgbClr val="E971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41F0C-72FB-688B-1F28-CBF63F18BCE6}"/>
              </a:ext>
            </a:extLst>
          </p:cNvPr>
          <p:cNvSpPr txBox="1"/>
          <p:nvPr/>
        </p:nvSpPr>
        <p:spPr>
          <a:xfrm>
            <a:off x="-7805" y="237282"/>
            <a:ext cx="1185221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2800" b="1">
                <a:latin typeface="Arial"/>
                <a:ea typeface="Calibri"/>
                <a:cs typeface="Arial"/>
              </a:rPr>
              <a:t>GENDER AUDIT AND PROMOTION OF GENDER EQUALITY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710F19E-D981-1AFB-FE52-07D454DF61A8}"/>
              </a:ext>
            </a:extLst>
          </p:cNvPr>
          <p:cNvSpPr txBox="1"/>
          <p:nvPr/>
        </p:nvSpPr>
        <p:spPr>
          <a:xfrm>
            <a:off x="9095296" y="3126954"/>
            <a:ext cx="2981854" cy="461665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Women's day celebration on March 8, 2020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2AB7F825-0CF9-5639-84E0-27AD7F8118E3}"/>
              </a:ext>
            </a:extLst>
          </p:cNvPr>
          <p:cNvSpPr txBox="1"/>
          <p:nvPr/>
        </p:nvSpPr>
        <p:spPr>
          <a:xfrm>
            <a:off x="5918303" y="5986035"/>
            <a:ext cx="2981854" cy="461665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Nukkad</a:t>
            </a:r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 Natak on Female </a:t>
            </a:r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Foeticide</a:t>
            </a:r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 on September 9, 2022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49A1BA2-5A5B-95D3-237B-DDA31554E17A}"/>
              </a:ext>
            </a:extLst>
          </p:cNvPr>
          <p:cNvSpPr txBox="1"/>
          <p:nvPr/>
        </p:nvSpPr>
        <p:spPr>
          <a:xfrm>
            <a:off x="9109820" y="5965353"/>
            <a:ext cx="2981854" cy="646331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Seminar on Education: A Tool for Awareness on Gender Equality on  April 6, 2023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B1DA17-7F5F-E914-BCDE-6DF00BA40E74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32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848C6-41F3-853F-81B0-410CB8009D58}"/>
              </a:ext>
            </a:extLst>
          </p:cNvPr>
          <p:cNvSpPr txBox="1"/>
          <p:nvPr/>
        </p:nvSpPr>
        <p:spPr>
          <a:xfrm>
            <a:off x="9564915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14" name="Picture 4" descr="Krmu Logo - CareerGuide">
            <a:extLst>
              <a:ext uri="{FF2B5EF4-FFF2-40B4-BE49-F238E27FC236}">
                <a16:creationId xmlns:a16="http://schemas.microsoft.com/office/drawing/2014/main" id="{ED80FBAE-EF16-713A-03BC-EF4368E2A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C74E56-0B6A-C31F-145E-3F153FBFB00B}"/>
              </a:ext>
            </a:extLst>
          </p:cNvPr>
          <p:cNvSpPr/>
          <p:nvPr/>
        </p:nvSpPr>
        <p:spPr>
          <a:xfrm>
            <a:off x="5832371" y="798556"/>
            <a:ext cx="3108960" cy="2286000"/>
          </a:xfrm>
          <a:prstGeom prst="roundRect">
            <a:avLst>
              <a:gd name="adj" fmla="val 5758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9C9FB6-26F0-CD4E-ABCF-AF5EABE1B53C}"/>
              </a:ext>
            </a:extLst>
          </p:cNvPr>
          <p:cNvSpPr/>
          <p:nvPr/>
        </p:nvSpPr>
        <p:spPr>
          <a:xfrm>
            <a:off x="9015795" y="799960"/>
            <a:ext cx="3108960" cy="2286000"/>
          </a:xfrm>
          <a:prstGeom prst="roundRect">
            <a:avLst>
              <a:gd name="adj" fmla="val 5758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6D6076-BDFF-97B2-A65F-DF0759E542B5}"/>
              </a:ext>
            </a:extLst>
          </p:cNvPr>
          <p:cNvSpPr/>
          <p:nvPr/>
        </p:nvSpPr>
        <p:spPr>
          <a:xfrm>
            <a:off x="5836162" y="3666653"/>
            <a:ext cx="3108960" cy="2286000"/>
          </a:xfrm>
          <a:prstGeom prst="roundRect">
            <a:avLst>
              <a:gd name="adj" fmla="val 5758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FF44191-7FDD-2D62-21AC-5240C748C9A6}"/>
              </a:ext>
            </a:extLst>
          </p:cNvPr>
          <p:cNvSpPr/>
          <p:nvPr/>
        </p:nvSpPr>
        <p:spPr>
          <a:xfrm>
            <a:off x="9046267" y="3650174"/>
            <a:ext cx="3108960" cy="2286000"/>
          </a:xfrm>
          <a:prstGeom prst="roundRect">
            <a:avLst>
              <a:gd name="adj" fmla="val 5758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EB18030-25C4-89DE-E019-650A5097E6FF}"/>
              </a:ext>
            </a:extLst>
          </p:cNvPr>
          <p:cNvSpPr txBox="1"/>
          <p:nvPr/>
        </p:nvSpPr>
        <p:spPr>
          <a:xfrm>
            <a:off x="5918303" y="3120338"/>
            <a:ext cx="2981854" cy="461665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Diagnosis of problem in women and their cure on June 6, 2022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28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 person bending over in the grass&#10;&#10;Description automatically generated">
            <a:extLst>
              <a:ext uri="{FF2B5EF4-FFF2-40B4-BE49-F238E27FC236}">
                <a16:creationId xmlns:a16="http://schemas.microsoft.com/office/drawing/2014/main" id="{9C6E5B79-2065-F01B-E645-4E807418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r="10124" b="-3"/>
          <a:stretch/>
        </p:blipFill>
        <p:spPr bwMode="auto">
          <a:xfrm>
            <a:off x="-2" y="10"/>
            <a:ext cx="4056982" cy="44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B727CAC-398D-1967-4926-47960C3F9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r="2" b="17129"/>
          <a:stretch/>
        </p:blipFill>
        <p:spPr bwMode="auto">
          <a:xfrm>
            <a:off x="8115283" y="4462444"/>
            <a:ext cx="4076715" cy="23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yellow bus on a grassy hill&#10;&#10;Description automatically generated">
            <a:extLst>
              <a:ext uri="{FF2B5EF4-FFF2-40B4-BE49-F238E27FC236}">
                <a16:creationId xmlns:a16="http://schemas.microsoft.com/office/drawing/2014/main" id="{1B7B6D14-D77C-3017-5881-046B6587E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777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39" name="Picture 38" descr="A screenshot of a phone&#10;&#10;Description automatically generated">
            <a:extLst>
              <a:ext uri="{FF2B5EF4-FFF2-40B4-BE49-F238E27FC236}">
                <a16:creationId xmlns:a16="http://schemas.microsoft.com/office/drawing/2014/main" id="{B48E4B7C-44AD-4694-B602-05C69B29B9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" r="-3" b="-3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482890-AF6D-481B-E6AC-054B120919A9}"/>
              </a:ext>
            </a:extLst>
          </p:cNvPr>
          <p:cNvSpPr txBox="1"/>
          <p:nvPr/>
        </p:nvSpPr>
        <p:spPr>
          <a:xfrm>
            <a:off x="699608" y="4777524"/>
            <a:ext cx="6863410" cy="11139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GREEN CAMPUS INITIATIVES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​</a:t>
            </a:r>
          </a:p>
        </p:txBody>
      </p:sp>
      <p:pic>
        <p:nvPicPr>
          <p:cNvPr id="6" name="Picture 5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63DD716F-A8A8-7EE6-4811-4EB8CC55F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25583"/>
            <a:ext cx="12192000" cy="322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7EA8C-963B-0F51-356D-DC61D6359DD9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33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2" name="Picture 4" descr="Krmu Logo - CareerGuide">
            <a:extLst>
              <a:ext uri="{FF2B5EF4-FFF2-40B4-BE49-F238E27FC236}">
                <a16:creationId xmlns:a16="http://schemas.microsoft.com/office/drawing/2014/main" id="{8B5D3FAE-D7DC-88E8-F2E6-AE6E90E9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37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ED5A3-EC9A-9653-2EF9-1A418D778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3E20926-7DDF-5155-F644-9878E9FF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3" y="2081212"/>
            <a:ext cx="4105910" cy="307943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776CEDC0-0884-6DCF-EC56-3763616B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892" y="2081212"/>
            <a:ext cx="3863181" cy="30794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A39D8-6F29-E6E5-2913-A16DE3A94D7A}"/>
              </a:ext>
            </a:extLst>
          </p:cNvPr>
          <p:cNvSpPr txBox="1"/>
          <p:nvPr/>
        </p:nvSpPr>
        <p:spPr>
          <a:xfrm>
            <a:off x="0" y="86862"/>
            <a:ext cx="12157667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800" b="1">
                <a:latin typeface="Arial"/>
                <a:cs typeface="Arial"/>
              </a:rPr>
              <a:t>INCLUSIVE</a:t>
            </a:r>
            <a:r>
              <a:rPr lang="fr-FR" sz="2800" b="1">
                <a:latin typeface="Arial"/>
                <a:cs typeface="Arial"/>
              </a:rPr>
              <a:t> ENVIRONMENT</a:t>
            </a:r>
            <a:endParaRPr lang="fr-FR" sz="3200" b="1">
              <a:latin typeface="Arial"/>
              <a:cs typeface="Arial"/>
            </a:endParaRPr>
          </a:p>
          <a:p>
            <a:r>
              <a:rPr lang="fr-FR" sz="2400" b="1">
                <a:solidFill>
                  <a:schemeClr val="accent2"/>
                </a:solidFill>
                <a:latin typeface="Arial"/>
                <a:cs typeface="Arial"/>
              </a:rPr>
              <a:t>Tolérance </a:t>
            </a:r>
            <a:r>
              <a:rPr lang="en-US" sz="2400" b="1">
                <a:solidFill>
                  <a:schemeClr val="accent2"/>
                </a:solidFill>
                <a:latin typeface="Arial"/>
                <a:cs typeface="Arial"/>
              </a:rPr>
              <a:t>and harmony towards cultural, regional, linguistic, communal socioeconomic and such other </a:t>
            </a:r>
            <a:r>
              <a:rPr lang="en-IN" sz="2400" b="1">
                <a:solidFill>
                  <a:schemeClr val="accent2"/>
                </a:solidFill>
                <a:latin typeface="Arial"/>
                <a:cs typeface="Arial"/>
              </a:rPr>
              <a:t>diversities</a:t>
            </a:r>
            <a:r>
              <a:rPr lang="en-US" sz="2400" b="1">
                <a:solidFill>
                  <a:schemeClr val="accent2"/>
                </a:solidFill>
                <a:latin typeface="Arial"/>
                <a:cs typeface="Arial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2A386-F74C-4594-ADF5-7CC801B3E5E5}"/>
              </a:ext>
            </a:extLst>
          </p:cNvPr>
          <p:cNvSpPr txBox="1"/>
          <p:nvPr/>
        </p:nvSpPr>
        <p:spPr>
          <a:xfrm>
            <a:off x="98588" y="5230906"/>
            <a:ext cx="4156479" cy="83099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on "Share Our Similarities and celebrate Our Cultural Differences“  June 1,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613B6-D68B-7122-62BC-59C727567F7C}"/>
              </a:ext>
            </a:extLst>
          </p:cNvPr>
          <p:cNvSpPr txBox="1"/>
          <p:nvPr/>
        </p:nvSpPr>
        <p:spPr>
          <a:xfrm>
            <a:off x="4348396" y="5231615"/>
            <a:ext cx="3842715" cy="83099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 University Event-  'Hindi Meri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Pehchan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Debate Competition”. November 24, 2022</a:t>
            </a:r>
          </a:p>
        </p:txBody>
      </p:sp>
      <p:pic>
        <p:nvPicPr>
          <p:cNvPr id="8" name="Picture 7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6AE72CD8-A055-4DFE-9B6D-D67676859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992" y="2081907"/>
            <a:ext cx="3730869" cy="307873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939F2-F978-7032-DC84-483CD3917039}"/>
              </a:ext>
            </a:extLst>
          </p:cNvPr>
          <p:cNvSpPr txBox="1"/>
          <p:nvPr/>
        </p:nvSpPr>
        <p:spPr>
          <a:xfrm>
            <a:off x="8319448" y="5230787"/>
            <a:ext cx="3730869" cy="1077218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 University Competition: poster making competition- Jhalak of Indian Culture through Poster making. November 23,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0134C-E53D-5048-9F13-B22200A72A06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34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80DD4-721E-62EB-F40D-E9FA6325E593}"/>
              </a:ext>
            </a:extLst>
          </p:cNvPr>
          <p:cNvSpPr txBox="1"/>
          <p:nvPr/>
        </p:nvSpPr>
        <p:spPr>
          <a:xfrm>
            <a:off x="9535887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10" name="Picture 4" descr="Krmu Logo - CareerGuide">
            <a:extLst>
              <a:ext uri="{FF2B5EF4-FFF2-40B4-BE49-F238E27FC236}">
                <a16:creationId xmlns:a16="http://schemas.microsoft.com/office/drawing/2014/main" id="{72002A1F-3919-86F7-60A8-145A6671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137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A06F-4C4D-A5E1-72CD-B8DEE039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38FF7F-BFAB-E967-E7D8-1CA3D6A0AD3A}"/>
              </a:ext>
            </a:extLst>
          </p:cNvPr>
          <p:cNvSpPr txBox="1"/>
          <p:nvPr/>
        </p:nvSpPr>
        <p:spPr>
          <a:xfrm>
            <a:off x="0" y="126432"/>
            <a:ext cx="85679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SENSITIZATION TOWARDS CONSITUTION OBLIGATIONS &amp; CODE OF CONDUCT</a:t>
            </a:r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62324-ACFC-71BC-FA2B-5D08D429E25B}"/>
              </a:ext>
            </a:extLst>
          </p:cNvPr>
          <p:cNvSpPr txBox="1"/>
          <p:nvPr/>
        </p:nvSpPr>
        <p:spPr>
          <a:xfrm>
            <a:off x="365921" y="5410419"/>
            <a:ext cx="2721713" cy="600164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on Phishing Emails &amp; Detection of forgery in white collar Crimes Feb 23,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532C4-E846-6297-5DFC-E4B375856CF6}"/>
              </a:ext>
            </a:extLst>
          </p:cNvPr>
          <p:cNvSpPr txBox="1"/>
          <p:nvPr/>
        </p:nvSpPr>
        <p:spPr>
          <a:xfrm>
            <a:off x="363575" y="2886531"/>
            <a:ext cx="2743201" cy="43088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session on fundamental rights of duties of Citizens on June 7, 2023​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DADF5-BE29-3BF5-8FA9-9485F8EE1065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600" b="1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93624-DBFA-ADD7-C84A-BE4A37C1012B}"/>
              </a:ext>
            </a:extLst>
          </p:cNvPr>
          <p:cNvSpPr txBox="1"/>
          <p:nvPr/>
        </p:nvSpPr>
        <p:spPr>
          <a:xfrm>
            <a:off x="9535887" y="100536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80640-3C3A-A87D-462C-6B127516F33A}"/>
              </a:ext>
            </a:extLst>
          </p:cNvPr>
          <p:cNvSpPr txBox="1"/>
          <p:nvPr/>
        </p:nvSpPr>
        <p:spPr>
          <a:xfrm>
            <a:off x="3285697" y="2869239"/>
            <a:ext cx="2743200" cy="600164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on "Professional Ethics and their implication in life" for students on February 25, 2023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5BA27-A82E-37D2-4CF4-C4F4405D965D}"/>
              </a:ext>
            </a:extLst>
          </p:cNvPr>
          <p:cNvSpPr txBox="1"/>
          <p:nvPr/>
        </p:nvSpPr>
        <p:spPr>
          <a:xfrm>
            <a:off x="6207811" y="2866173"/>
            <a:ext cx="5655805" cy="43088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on "Professional Ethics and their implication in life" for students on May 16, 2023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9ED88-EC0D-B57F-061A-68BCF150EE0A}"/>
              </a:ext>
            </a:extLst>
          </p:cNvPr>
          <p:cNvSpPr txBox="1"/>
          <p:nvPr/>
        </p:nvSpPr>
        <p:spPr>
          <a:xfrm>
            <a:off x="9120416" y="5405397"/>
            <a:ext cx="2743200" cy="43088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of Conduct and Professional Ethics for teachers on Feb 25, 2023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. ​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3C120-90C9-6F9E-397E-7CDD73BA2FAF}"/>
              </a:ext>
            </a:extLst>
          </p:cNvPr>
          <p:cNvSpPr txBox="1"/>
          <p:nvPr/>
        </p:nvSpPr>
        <p:spPr>
          <a:xfrm>
            <a:off x="6203056" y="5417523"/>
            <a:ext cx="2721713" cy="577081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program for spreading awareness about the code of conduct and professional ethics August 16,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E9A9C-D013-4DD8-0BA5-E40AC12CB8C8}"/>
              </a:ext>
            </a:extLst>
          </p:cNvPr>
          <p:cNvSpPr txBox="1"/>
          <p:nvPr/>
        </p:nvSpPr>
        <p:spPr>
          <a:xfrm>
            <a:off x="3316234" y="5418527"/>
            <a:ext cx="2721713" cy="600164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Program for spreading awareness about the code of conduct and professional ethics August 30, 2022</a:t>
            </a:r>
          </a:p>
        </p:txBody>
      </p:sp>
      <p:pic>
        <p:nvPicPr>
          <p:cNvPr id="15" name="Picture 4" descr="Krmu Logo - CareerGuide">
            <a:extLst>
              <a:ext uri="{FF2B5EF4-FFF2-40B4-BE49-F238E27FC236}">
                <a16:creationId xmlns:a16="http://schemas.microsoft.com/office/drawing/2014/main" id="{696042F2-144A-860E-9256-AA1173C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676E39-256A-7A8D-E77B-A18BE67E12AD}"/>
              </a:ext>
            </a:extLst>
          </p:cNvPr>
          <p:cNvSpPr/>
          <p:nvPr/>
        </p:nvSpPr>
        <p:spPr>
          <a:xfrm>
            <a:off x="367985" y="1097450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74A7AB-9088-B0C3-28F9-EF20634A4B1C}"/>
              </a:ext>
            </a:extLst>
          </p:cNvPr>
          <p:cNvSpPr/>
          <p:nvPr/>
        </p:nvSpPr>
        <p:spPr>
          <a:xfrm>
            <a:off x="3285696" y="1110750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0FD2D9-073C-F46D-2D48-0675AD51761C}"/>
              </a:ext>
            </a:extLst>
          </p:cNvPr>
          <p:cNvSpPr/>
          <p:nvPr/>
        </p:nvSpPr>
        <p:spPr>
          <a:xfrm>
            <a:off x="6203056" y="1110750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C5614E-1CCD-8C69-1474-BAB1E3DF69F6}"/>
              </a:ext>
            </a:extLst>
          </p:cNvPr>
          <p:cNvSpPr/>
          <p:nvPr/>
        </p:nvSpPr>
        <p:spPr>
          <a:xfrm>
            <a:off x="9120416" y="1110750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DE4605-6C55-4C56-7446-7C07C00165C4}"/>
              </a:ext>
            </a:extLst>
          </p:cNvPr>
          <p:cNvSpPr/>
          <p:nvPr/>
        </p:nvSpPr>
        <p:spPr>
          <a:xfrm>
            <a:off x="367985" y="3626511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3BAA2DA-0D0A-97A1-968C-C4779FDE0E0D}"/>
              </a:ext>
            </a:extLst>
          </p:cNvPr>
          <p:cNvSpPr/>
          <p:nvPr/>
        </p:nvSpPr>
        <p:spPr>
          <a:xfrm>
            <a:off x="3285696" y="3639811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56F30F-CC2E-2495-C335-C5ED4F30AA21}"/>
              </a:ext>
            </a:extLst>
          </p:cNvPr>
          <p:cNvSpPr/>
          <p:nvPr/>
        </p:nvSpPr>
        <p:spPr>
          <a:xfrm>
            <a:off x="6203056" y="3639811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5989289-410E-8377-7D32-4E23DA398AA6}"/>
              </a:ext>
            </a:extLst>
          </p:cNvPr>
          <p:cNvSpPr/>
          <p:nvPr/>
        </p:nvSpPr>
        <p:spPr>
          <a:xfrm>
            <a:off x="9120416" y="3639811"/>
            <a:ext cx="2743200" cy="1737360"/>
          </a:xfrm>
          <a:prstGeom prst="roundRect">
            <a:avLst>
              <a:gd name="adj" fmla="val 5840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5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702486A-FCB4-F5C5-515F-1596C5C17E2F}"/>
              </a:ext>
            </a:extLst>
          </p:cNvPr>
          <p:cNvSpPr txBox="1"/>
          <p:nvPr/>
        </p:nvSpPr>
        <p:spPr>
          <a:xfrm>
            <a:off x="0" y="143946"/>
            <a:ext cx="1210235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BEST PRACTICE</a:t>
            </a:r>
          </a:p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/>
                <a:ea typeface="Calibri"/>
                <a:cs typeface="Arial"/>
              </a:rPr>
              <a:t>Innovating for Environmental Impact and Sustainability </a:t>
            </a:r>
          </a:p>
        </p:txBody>
      </p:sp>
      <p:pic>
        <p:nvPicPr>
          <p:cNvPr id="6" name="Picture 5" descr="A group of people standing in a line with their hands out&#10;&#10;Description automatically generated">
            <a:extLst>
              <a:ext uri="{FF2B5EF4-FFF2-40B4-BE49-F238E27FC236}">
                <a16:creationId xmlns:a16="http://schemas.microsoft.com/office/drawing/2014/main" id="{56908489-F33F-64E1-7DB3-C8495FF6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29" r="5160" b="2921"/>
          <a:stretch/>
        </p:blipFill>
        <p:spPr>
          <a:xfrm>
            <a:off x="8658471" y="1068720"/>
            <a:ext cx="3430422" cy="39415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09F419-A7E0-AB87-F4F6-673621EADF5D}"/>
              </a:ext>
            </a:extLst>
          </p:cNvPr>
          <p:cNvSpPr txBox="1"/>
          <p:nvPr/>
        </p:nvSpPr>
        <p:spPr>
          <a:xfrm>
            <a:off x="8640065" y="5093082"/>
            <a:ext cx="3448828" cy="1015663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Students taking oath to preserve environment on June 5,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55A575-B457-2149-192E-7F5B946857CA}"/>
              </a:ext>
            </a:extLst>
          </p:cNvPr>
          <p:cNvSpPr txBox="1"/>
          <p:nvPr/>
        </p:nvSpPr>
        <p:spPr>
          <a:xfrm>
            <a:off x="-1361" y="995479"/>
            <a:ext cx="4937716" cy="51652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200" b="1">
                <a:solidFill>
                  <a:srgbClr val="C00000"/>
                </a:solidFill>
                <a:latin typeface="Arial"/>
                <a:cs typeface="Arial"/>
              </a:rPr>
              <a:t>Courses on Environment:</a:t>
            </a:r>
          </a:p>
          <a:p>
            <a:pPr marL="16002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>
                <a:latin typeface="Arial"/>
                <a:cs typeface="Arial"/>
              </a:rPr>
              <a:t>Green Processes of Chemistry</a:t>
            </a:r>
          </a:p>
          <a:p>
            <a:pPr marL="160020" indent="-342900" defTabSz="914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>
                <a:latin typeface="Arial"/>
                <a:cs typeface="Arial"/>
              </a:rPr>
              <a:t>Environmental Studies</a:t>
            </a:r>
          </a:p>
          <a:p>
            <a:pPr marL="16002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>
                <a:latin typeface="Arial"/>
                <a:cs typeface="Arial"/>
              </a:rPr>
              <a:t>Disaster Management etc. </a:t>
            </a:r>
          </a:p>
          <a:p>
            <a:pPr marL="160020" indent="-342900" defTabSz="914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>
                <a:latin typeface="Arial"/>
                <a:cs typeface="Arial"/>
              </a:rPr>
              <a:t>Environmental consciousness through organization of activities</a:t>
            </a:r>
          </a:p>
          <a:p>
            <a:pPr marL="160020" indent="-342900" defTabSz="914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>
                <a:latin typeface="Arial"/>
                <a:cs typeface="Arial"/>
              </a:rPr>
              <a:t>Tree plantation drives </a:t>
            </a:r>
          </a:p>
          <a:p>
            <a:pPr marL="16002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>
                <a:latin typeface="Arial"/>
                <a:cs typeface="Arial"/>
              </a:rPr>
              <a:t>Research Publications </a:t>
            </a:r>
            <a:endParaRPr lang="en-US" sz="2200" b="1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F35BE-3636-A718-A9F0-CAA8E30AF01E}"/>
              </a:ext>
            </a:extLst>
          </p:cNvPr>
          <p:cNvSpPr txBox="1"/>
          <p:nvPr/>
        </p:nvSpPr>
        <p:spPr>
          <a:xfrm>
            <a:off x="4936354" y="1026672"/>
            <a:ext cx="358534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I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treatment</a:t>
            </a:r>
            <a:r>
              <a:rPr lang="en-I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>
                <a:latin typeface="Arial" panose="020B0604020202020204" pitchFamily="34" charset="0"/>
                <a:cs typeface="Arial" panose="020B0604020202020204" pitchFamily="34" charset="0"/>
              </a:rPr>
              <a:t>using photocatalytic degradation of dyes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I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remediation </a:t>
            </a:r>
            <a:endParaRPr 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IN" sz="2000">
                <a:latin typeface="Arial" panose="020B0604020202020204" pitchFamily="34" charset="0"/>
                <a:cs typeface="Arial" panose="020B0604020202020204" pitchFamily="34" charset="0"/>
              </a:rPr>
              <a:t>Developing constructive blocks using </a:t>
            </a:r>
            <a:r>
              <a:rPr lang="en-IN" sz="2000" b="1" err="1">
                <a:latin typeface="Arial" panose="020B0604020202020204" pitchFamily="34" charset="0"/>
                <a:cs typeface="Arial" panose="020B0604020202020204" pitchFamily="34" charset="0"/>
              </a:rPr>
              <a:t>flyash</a:t>
            </a:r>
            <a:r>
              <a:rPr lang="en-IN" sz="2000">
                <a:latin typeface="Arial" panose="020B0604020202020204" pitchFamily="34" charset="0"/>
                <a:cs typeface="Arial" panose="020B0604020202020204" pitchFamily="34" charset="0"/>
              </a:rPr>
              <a:t> and other waste materials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000">
                <a:latin typeface="Arial" panose="020B0604020202020204" pitchFamily="34" charset="0"/>
                <a:cs typeface="Arial" panose="020B0604020202020204" pitchFamily="34" charset="0"/>
              </a:rPr>
              <a:t>Removal of heavy metals from water etc.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red water flowing out of a sewer pipe&#10;&#10;Description automatically generated">
            <a:extLst>
              <a:ext uri="{FF2B5EF4-FFF2-40B4-BE49-F238E27FC236}">
                <a16:creationId xmlns:a16="http://schemas.microsoft.com/office/drawing/2014/main" id="{68FC9993-7472-1B1B-AF73-1F7873AB4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21" y="5436212"/>
            <a:ext cx="1624379" cy="103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CFE16C-22F7-A3E7-4590-D09148E42D13}"/>
              </a:ext>
            </a:extLst>
          </p:cNvPr>
          <p:cNvSpPr txBox="1"/>
          <p:nvPr/>
        </p:nvSpPr>
        <p:spPr>
          <a:xfrm>
            <a:off x="542743" y="4852907"/>
            <a:ext cx="341850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Times New Roman"/>
              </a:rPr>
              <a:t>Removal of Dyes from Water bodies using Activated Charcoal</a:t>
            </a:r>
            <a:endParaRPr lang="en-US" sz="1600">
              <a:latin typeface="Arial"/>
              <a:cs typeface="Arial"/>
            </a:endParaRPr>
          </a:p>
        </p:txBody>
      </p:sp>
      <p:pic>
        <p:nvPicPr>
          <p:cNvPr id="16" name="Picture 15" descr="A stream with red liquid&#10;&#10;Description automatically generated">
            <a:extLst>
              <a:ext uri="{FF2B5EF4-FFF2-40B4-BE49-F238E27FC236}">
                <a16:creationId xmlns:a16="http://schemas.microsoft.com/office/drawing/2014/main" id="{1725E0A4-D589-6508-8864-CEB3F6E15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530" y="5448720"/>
            <a:ext cx="1635335" cy="1019201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13C3F9-E2C6-7654-5A6C-38ECF9E01D13}"/>
              </a:ext>
            </a:extLst>
          </p:cNvPr>
          <p:cNvSpPr txBox="1"/>
          <p:nvPr/>
        </p:nvSpPr>
        <p:spPr>
          <a:xfrm>
            <a:off x="4163363" y="4852907"/>
            <a:ext cx="383760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Preparation Of Biodegradable</a:t>
            </a:r>
          </a:p>
          <a:p>
            <a:r>
              <a:rPr lang="en-US" sz="1600">
                <a:latin typeface="Arial"/>
                <a:cs typeface="Arial"/>
              </a:rPr>
              <a:t>Polymer Films Using Starch</a:t>
            </a:r>
          </a:p>
        </p:txBody>
      </p:sp>
      <p:pic>
        <p:nvPicPr>
          <p:cNvPr id="20" name="Picture 19" descr="A pile of white rice&#10;&#10;Description automatically generated">
            <a:extLst>
              <a:ext uri="{FF2B5EF4-FFF2-40B4-BE49-F238E27FC236}">
                <a16:creationId xmlns:a16="http://schemas.microsoft.com/office/drawing/2014/main" id="{B2671C94-3428-E2B4-71F6-3AD45E994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50" y="5433519"/>
            <a:ext cx="1289834" cy="1026209"/>
          </a:xfrm>
          <a:prstGeom prst="rect">
            <a:avLst/>
          </a:prstGeom>
        </p:spPr>
      </p:pic>
      <p:pic>
        <p:nvPicPr>
          <p:cNvPr id="22" name="Picture 21" descr="A group of corn on the cob&#10;&#10;Description automatically generated">
            <a:extLst>
              <a:ext uri="{FF2B5EF4-FFF2-40B4-BE49-F238E27FC236}">
                <a16:creationId xmlns:a16="http://schemas.microsoft.com/office/drawing/2014/main" id="{B609C743-6CBD-4809-87F8-877791FEE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374" y="5429479"/>
            <a:ext cx="1305405" cy="1022860"/>
          </a:xfrm>
          <a:prstGeom prst="rect">
            <a:avLst/>
          </a:prstGeom>
        </p:spPr>
      </p:pic>
      <p:pic>
        <p:nvPicPr>
          <p:cNvPr id="24" name="Picture 23" descr="A group of potatoes on a white background&#10;&#10;Description automatically generated">
            <a:extLst>
              <a:ext uri="{FF2B5EF4-FFF2-40B4-BE49-F238E27FC236}">
                <a16:creationId xmlns:a16="http://schemas.microsoft.com/office/drawing/2014/main" id="{B7F465C7-6303-3C96-2B88-AB6F17117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181" y="5429083"/>
            <a:ext cx="1177194" cy="1034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78211F-BBA2-29FF-9EB1-25BCEE7C0115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36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D0F70-E881-CBA4-31B8-D542DC087F8E}"/>
              </a:ext>
            </a:extLst>
          </p:cNvPr>
          <p:cNvSpPr txBox="1"/>
          <p:nvPr/>
        </p:nvSpPr>
        <p:spPr>
          <a:xfrm>
            <a:off x="9535887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4" name="Picture 4" descr="Krmu Logo - CareerGuide">
            <a:extLst>
              <a:ext uri="{FF2B5EF4-FFF2-40B4-BE49-F238E27FC236}">
                <a16:creationId xmlns:a16="http://schemas.microsoft.com/office/drawing/2014/main" id="{C2890D04-F25A-3A43-3F67-1F2BBA99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7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9DC72-5916-BC94-2D02-B7EE5D99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AE506B13-A7F3-CA7C-70CE-17945F8FBAF0}"/>
              </a:ext>
            </a:extLst>
          </p:cNvPr>
          <p:cNvSpPr txBox="1"/>
          <p:nvPr/>
        </p:nvSpPr>
        <p:spPr>
          <a:xfrm>
            <a:off x="499554" y="3132137"/>
            <a:ext cx="338328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>
                <a:solidFill>
                  <a:schemeClr val="bg1"/>
                </a:solidFill>
                <a:latin typeface="Arial"/>
                <a:cs typeface="Arial"/>
              </a:rPr>
              <a:t>Recycle for Lifecycle – Feb 22, 2022</a:t>
            </a:r>
            <a:endParaRPr lang="en-IN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6ABD11B-DDBF-C4C4-1411-F77C332FDA98}"/>
              </a:ext>
            </a:extLst>
          </p:cNvPr>
          <p:cNvSpPr txBox="1"/>
          <p:nvPr/>
        </p:nvSpPr>
        <p:spPr>
          <a:xfrm>
            <a:off x="4158414" y="3141246"/>
            <a:ext cx="3383281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Awareness Session of E-Waste Management Feb 3, 2020​</a:t>
            </a:r>
            <a:endParaRPr lang="en-IN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BE51CE3-2085-04A2-4650-6422462FB4DA}"/>
              </a:ext>
            </a:extLst>
          </p:cNvPr>
          <p:cNvSpPr txBox="1"/>
          <p:nvPr/>
        </p:nvSpPr>
        <p:spPr>
          <a:xfrm>
            <a:off x="499553" y="6051505"/>
            <a:ext cx="338328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Envirothon- Ideas for protection of environment  on Feb 25, 2022​</a:t>
            </a:r>
            <a:endParaRPr lang="en-IN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52CFFE0-77BF-8F91-1A06-4119F13DBFFE}"/>
              </a:ext>
            </a:extLst>
          </p:cNvPr>
          <p:cNvSpPr txBox="1"/>
          <p:nvPr/>
        </p:nvSpPr>
        <p:spPr>
          <a:xfrm>
            <a:off x="7818831" y="3157537"/>
            <a:ext cx="3381726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Air We breathe, Sept 2, 2022​</a:t>
            </a:r>
            <a:endParaRPr lang="en-IN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80E71-6C5E-0899-5850-F072CD684ACF}"/>
              </a:ext>
            </a:extLst>
          </p:cNvPr>
          <p:cNvSpPr txBox="1"/>
          <p:nvPr/>
        </p:nvSpPr>
        <p:spPr>
          <a:xfrm>
            <a:off x="-7805" y="164714"/>
            <a:ext cx="107313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"/>
                <a:ea typeface="Calibri"/>
                <a:cs typeface="Arial"/>
              </a:rPr>
              <a:t>ENVIRONMENTAL INITIATIVES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1A58C525-8DD7-65C0-86AE-7128C8E6E489}"/>
              </a:ext>
            </a:extLst>
          </p:cNvPr>
          <p:cNvSpPr txBox="1"/>
          <p:nvPr/>
        </p:nvSpPr>
        <p:spPr>
          <a:xfrm>
            <a:off x="4182261" y="6040352"/>
            <a:ext cx="3359434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Best out of waste, 2018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2A17F6-6CCE-3C95-7F31-3588568218CF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37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2E461-600F-FA51-8821-24D2C2160465}"/>
              </a:ext>
            </a:extLst>
          </p:cNvPr>
          <p:cNvSpPr txBox="1"/>
          <p:nvPr/>
        </p:nvSpPr>
        <p:spPr>
          <a:xfrm>
            <a:off x="7817277" y="6062923"/>
            <a:ext cx="3383280" cy="523220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/>
              </a:rPr>
              <a:t>Webinar on Basic Concepts of Climate Modeling on June 24, 2021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​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B5D20-011B-34AF-6604-91A53C2CE545}"/>
              </a:ext>
            </a:extLst>
          </p:cNvPr>
          <p:cNvSpPr txBox="1"/>
          <p:nvPr/>
        </p:nvSpPr>
        <p:spPr>
          <a:xfrm>
            <a:off x="9535887" y="73104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12" name="Picture 4" descr="Krmu Logo - CareerGuide">
            <a:extLst>
              <a:ext uri="{FF2B5EF4-FFF2-40B4-BE49-F238E27FC236}">
                <a16:creationId xmlns:a16="http://schemas.microsoft.com/office/drawing/2014/main" id="{C32720D3-A164-4779-83EB-369537ED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5B9F93-B1E0-691E-445B-4EE91B6B78AC}"/>
              </a:ext>
            </a:extLst>
          </p:cNvPr>
          <p:cNvSpPr/>
          <p:nvPr/>
        </p:nvSpPr>
        <p:spPr>
          <a:xfrm>
            <a:off x="501106" y="817648"/>
            <a:ext cx="3383280" cy="2286000"/>
          </a:xfrm>
          <a:prstGeom prst="roundRect">
            <a:avLst>
              <a:gd name="adj" fmla="val 5840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823CBB-EE97-A659-B533-78BA068A0F68}"/>
              </a:ext>
            </a:extLst>
          </p:cNvPr>
          <p:cNvSpPr/>
          <p:nvPr/>
        </p:nvSpPr>
        <p:spPr>
          <a:xfrm>
            <a:off x="4159968" y="817648"/>
            <a:ext cx="3383280" cy="2286000"/>
          </a:xfrm>
          <a:prstGeom prst="roundRect">
            <a:avLst>
              <a:gd name="adj" fmla="val 5840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A01A0F-B896-59ED-CC02-9BF59CCDE136}"/>
              </a:ext>
            </a:extLst>
          </p:cNvPr>
          <p:cNvSpPr/>
          <p:nvPr/>
        </p:nvSpPr>
        <p:spPr>
          <a:xfrm>
            <a:off x="7818830" y="833273"/>
            <a:ext cx="3383280" cy="2286000"/>
          </a:xfrm>
          <a:prstGeom prst="roundRect">
            <a:avLst>
              <a:gd name="adj" fmla="val 5840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F4372-2837-6EE5-68F0-DB620E45E082}"/>
              </a:ext>
            </a:extLst>
          </p:cNvPr>
          <p:cNvSpPr/>
          <p:nvPr/>
        </p:nvSpPr>
        <p:spPr>
          <a:xfrm>
            <a:off x="499553" y="3723102"/>
            <a:ext cx="3383280" cy="2286000"/>
          </a:xfrm>
          <a:prstGeom prst="roundRect">
            <a:avLst>
              <a:gd name="adj" fmla="val 5840"/>
            </a:avLst>
          </a:prstGeom>
          <a:blipFill>
            <a:blip r:embed="rId6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96A710-95DD-EBEF-7FB6-1657B9F55B72}"/>
              </a:ext>
            </a:extLst>
          </p:cNvPr>
          <p:cNvSpPr/>
          <p:nvPr/>
        </p:nvSpPr>
        <p:spPr>
          <a:xfrm>
            <a:off x="4158415" y="3723102"/>
            <a:ext cx="3383280" cy="2286000"/>
          </a:xfrm>
          <a:prstGeom prst="roundRect">
            <a:avLst>
              <a:gd name="adj" fmla="val 5840"/>
            </a:avLst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188969-1927-9266-1250-07AC199B6DC5}"/>
              </a:ext>
            </a:extLst>
          </p:cNvPr>
          <p:cNvSpPr/>
          <p:nvPr/>
        </p:nvSpPr>
        <p:spPr>
          <a:xfrm>
            <a:off x="7817277" y="3738727"/>
            <a:ext cx="3383280" cy="2286000"/>
          </a:xfrm>
          <a:prstGeom prst="roundRect">
            <a:avLst>
              <a:gd name="adj" fmla="val 5840"/>
            </a:avLst>
          </a:prstGeom>
          <a:blipFill>
            <a:blip r:embed="rId8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58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2A3F16-3688-B1E8-7EC3-3E8E228A854D}"/>
              </a:ext>
            </a:extLst>
          </p:cNvPr>
          <p:cNvSpPr txBox="1"/>
          <p:nvPr/>
        </p:nvSpPr>
        <p:spPr>
          <a:xfrm>
            <a:off x="0" y="92372"/>
            <a:ext cx="9011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SBAS as on Date</a:t>
            </a:r>
            <a:endParaRPr kumimoji="0" lang="en-I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3DADCB2-E92E-2D1B-9413-32D57E82B709}"/>
              </a:ext>
            </a:extLst>
          </p:cNvPr>
          <p:cNvGraphicFramePr/>
          <p:nvPr/>
        </p:nvGraphicFramePr>
        <p:xfrm>
          <a:off x="0" y="-201683"/>
          <a:ext cx="12192000" cy="37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2C5742-C7B1-B7B3-0219-1DA315A53EC5}"/>
              </a:ext>
            </a:extLst>
          </p:cNvPr>
          <p:cNvSpPr txBox="1"/>
          <p:nvPr/>
        </p:nvSpPr>
        <p:spPr>
          <a:xfrm>
            <a:off x="305515" y="799227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2013</a:t>
            </a:r>
            <a:endParaRPr lang="en-IN" sz="2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52A052-B043-10FB-BB5A-FB8F733CF8CE}"/>
              </a:ext>
            </a:extLst>
          </p:cNvPr>
          <p:cNvSpPr txBox="1"/>
          <p:nvPr/>
        </p:nvSpPr>
        <p:spPr>
          <a:xfrm>
            <a:off x="2028193" y="799227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2014</a:t>
            </a:r>
            <a:endParaRPr lang="en-IN" sz="24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7AA08-9923-36CD-8CED-C6C25F7AF548}"/>
              </a:ext>
            </a:extLst>
          </p:cNvPr>
          <p:cNvSpPr txBox="1"/>
          <p:nvPr/>
        </p:nvSpPr>
        <p:spPr>
          <a:xfrm>
            <a:off x="3591163" y="799226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2015</a:t>
            </a:r>
            <a:endParaRPr lang="en-IN" sz="24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390CE-896B-8DB2-E49B-BF4294AD7AA4}"/>
              </a:ext>
            </a:extLst>
          </p:cNvPr>
          <p:cNvSpPr txBox="1"/>
          <p:nvPr/>
        </p:nvSpPr>
        <p:spPr>
          <a:xfrm>
            <a:off x="7066433" y="801921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2022</a:t>
            </a:r>
            <a:endParaRPr lang="en-IN" sz="2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57965-C720-4678-766B-0A7885E9B232}"/>
              </a:ext>
            </a:extLst>
          </p:cNvPr>
          <p:cNvSpPr txBox="1"/>
          <p:nvPr/>
        </p:nvSpPr>
        <p:spPr>
          <a:xfrm>
            <a:off x="8742833" y="801920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2023</a:t>
            </a:r>
            <a:endParaRPr lang="en-IN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583DA-911D-3D71-F0C0-B17709D9E6B8}"/>
              </a:ext>
            </a:extLst>
          </p:cNvPr>
          <p:cNvSpPr txBox="1"/>
          <p:nvPr/>
        </p:nvSpPr>
        <p:spPr>
          <a:xfrm>
            <a:off x="10511790" y="801919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2024</a:t>
            </a:r>
            <a:endParaRPr lang="en-IN" sz="2400" b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025DA72-06E7-D841-ED93-7427B5E27834}"/>
              </a:ext>
            </a:extLst>
          </p:cNvPr>
          <p:cNvSpPr/>
          <p:nvPr/>
        </p:nvSpPr>
        <p:spPr>
          <a:xfrm>
            <a:off x="857093" y="2277900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411716"/>
              <a:satOff val="2471"/>
              <a:lumOff val="1883"/>
              <a:alphaOff val="0"/>
            </a:schemeClr>
          </a:fillRef>
          <a:effectRef idx="3">
            <a:schemeClr val="accent3">
              <a:hueOff val="411716"/>
              <a:satOff val="2471"/>
              <a:lumOff val="1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Number of students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b="1">
                <a:solidFill>
                  <a:srgbClr val="0000FF"/>
                </a:solidFill>
              </a:rPr>
              <a:t>295</a:t>
            </a:r>
            <a:endParaRPr lang="en-IN" sz="16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A27240-0169-764A-7AB6-99FDF8EFD1C8}"/>
              </a:ext>
            </a:extLst>
          </p:cNvPr>
          <p:cNvSpPr/>
          <p:nvPr/>
        </p:nvSpPr>
        <p:spPr>
          <a:xfrm>
            <a:off x="2905901" y="2277899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23433"/>
              <a:satOff val="4942"/>
              <a:lumOff val="3765"/>
              <a:alphaOff val="0"/>
            </a:schemeClr>
          </a:fillRef>
          <a:effectRef idx="3">
            <a:schemeClr val="accent3">
              <a:hueOff val="823433"/>
              <a:satOff val="4942"/>
              <a:lumOff val="3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Number of Research Scholars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>
                <a:solidFill>
                  <a:srgbClr val="0000FF"/>
                </a:solidFill>
              </a:rPr>
              <a:t>49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E623602-61B2-A438-C238-237B1C7DA905}"/>
              </a:ext>
            </a:extLst>
          </p:cNvPr>
          <p:cNvSpPr/>
          <p:nvPr/>
        </p:nvSpPr>
        <p:spPr>
          <a:xfrm>
            <a:off x="4960242" y="2277899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235149"/>
              <a:satOff val="7414"/>
              <a:lumOff val="5648"/>
              <a:alphaOff val="0"/>
            </a:schemeClr>
          </a:fillRef>
          <a:effectRef idx="3">
            <a:schemeClr val="accent3">
              <a:hueOff val="1235149"/>
              <a:satOff val="7414"/>
              <a:lumOff val="564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Number of Programmes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b="1" i="0" kern="1200">
                <a:solidFill>
                  <a:srgbClr val="0000FF"/>
                </a:solidFill>
              </a:rPr>
              <a:t>10</a:t>
            </a:r>
            <a:endParaRPr lang="en-IN" sz="16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012F0B-06A2-F19A-565D-8C35AE9E8BC7}"/>
              </a:ext>
            </a:extLst>
          </p:cNvPr>
          <p:cNvSpPr/>
          <p:nvPr/>
        </p:nvSpPr>
        <p:spPr>
          <a:xfrm>
            <a:off x="6991314" y="2277899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646865"/>
              <a:satOff val="9885"/>
              <a:lumOff val="7530"/>
              <a:alphaOff val="0"/>
            </a:schemeClr>
          </a:fillRef>
          <a:effectRef idx="3">
            <a:schemeClr val="accent3">
              <a:hueOff val="1646865"/>
              <a:satOff val="9885"/>
              <a:lumOff val="7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b="0" i="0" kern="1200"/>
              <a:t>​FDP Organized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>
                <a:solidFill>
                  <a:srgbClr val="0000FF"/>
                </a:solidFill>
              </a:rPr>
              <a:t>07</a:t>
            </a:r>
            <a:r>
              <a:rPr lang="en-GB" b="0" i="0" kern="1200"/>
              <a:t> </a:t>
            </a:r>
            <a:r>
              <a:rPr lang="en-US" sz="1600" b="0" i="0" kern="1200"/>
              <a:t>​</a:t>
            </a:r>
            <a:endParaRPr lang="en-IN" sz="16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4D993D-4EBE-4558-A3BE-DA2678B994D4}"/>
              </a:ext>
            </a:extLst>
          </p:cNvPr>
          <p:cNvSpPr/>
          <p:nvPr/>
        </p:nvSpPr>
        <p:spPr>
          <a:xfrm>
            <a:off x="9022386" y="2277899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058582"/>
              <a:satOff val="12356"/>
              <a:lumOff val="9413"/>
              <a:alphaOff val="0"/>
            </a:schemeClr>
          </a:fillRef>
          <a:effectRef idx="3">
            <a:schemeClr val="accent3">
              <a:hueOff val="2058582"/>
              <a:satOff val="12356"/>
              <a:lumOff val="94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Conferences Organized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b="1" i="0" kern="1200">
                <a:solidFill>
                  <a:srgbClr val="0000FF"/>
                </a:solidFill>
              </a:rPr>
              <a:t>04</a:t>
            </a:r>
            <a:r>
              <a:rPr lang="en-US" b="1" i="0" kern="1200"/>
              <a:t>​</a:t>
            </a:r>
            <a:endParaRPr lang="en-IN" b="1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8B7401-4EDD-1BF6-AE5E-3CF4C91ECB8C}"/>
              </a:ext>
            </a:extLst>
          </p:cNvPr>
          <p:cNvSpPr/>
          <p:nvPr/>
        </p:nvSpPr>
        <p:spPr>
          <a:xfrm>
            <a:off x="861522" y="3601050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470298"/>
              <a:satOff val="14827"/>
              <a:lumOff val="11295"/>
              <a:alphaOff val="0"/>
            </a:schemeClr>
          </a:fillRef>
          <a:effectRef idx="3">
            <a:schemeClr val="accent3">
              <a:hueOff val="2470298"/>
              <a:satOff val="14827"/>
              <a:lumOff val="112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Number of Journal Articles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>
                <a:solidFill>
                  <a:srgbClr val="0000FF"/>
                </a:solidFill>
              </a:rPr>
              <a:t>210</a:t>
            </a:r>
            <a:r>
              <a:rPr lang="en-US" b="0" i="0" kern="1200"/>
              <a:t>​</a:t>
            </a:r>
            <a:endParaRPr lang="en-IN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BB4ACE2-BE1F-2F66-F6B4-DF327E7BF850}"/>
              </a:ext>
            </a:extLst>
          </p:cNvPr>
          <p:cNvSpPr/>
          <p:nvPr/>
        </p:nvSpPr>
        <p:spPr>
          <a:xfrm>
            <a:off x="2921089" y="3609453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82014"/>
              <a:satOff val="17298"/>
              <a:lumOff val="13178"/>
              <a:alphaOff val="0"/>
            </a:schemeClr>
          </a:fillRef>
          <a:effectRef idx="3">
            <a:schemeClr val="accent3">
              <a:hueOff val="2882014"/>
              <a:satOff val="17298"/>
              <a:lumOff val="131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Number of Patents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>
                <a:solidFill>
                  <a:srgbClr val="0000FF"/>
                </a:solidFill>
              </a:rPr>
              <a:t>37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43F21F5-B88E-F55D-A86D-2B805C1500A2}"/>
              </a:ext>
            </a:extLst>
          </p:cNvPr>
          <p:cNvSpPr/>
          <p:nvPr/>
        </p:nvSpPr>
        <p:spPr>
          <a:xfrm>
            <a:off x="4980656" y="3609453"/>
            <a:ext cx="1862552" cy="1117531"/>
          </a:xfrm>
          <a:custGeom>
            <a:avLst/>
            <a:gdLst>
              <a:gd name="connsiteX0" fmla="*/ 0 w 1862552"/>
              <a:gd name="connsiteY0" fmla="*/ 0 h 1117531"/>
              <a:gd name="connsiteX1" fmla="*/ 1862552 w 1862552"/>
              <a:gd name="connsiteY1" fmla="*/ 0 h 1117531"/>
              <a:gd name="connsiteX2" fmla="*/ 1862552 w 1862552"/>
              <a:gd name="connsiteY2" fmla="*/ 1117531 h 1117531"/>
              <a:gd name="connsiteX3" fmla="*/ 0 w 1862552"/>
              <a:gd name="connsiteY3" fmla="*/ 1117531 h 1117531"/>
              <a:gd name="connsiteX4" fmla="*/ 0 w 1862552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552" h="1117531">
                <a:moveTo>
                  <a:pt x="0" y="0"/>
                </a:moveTo>
                <a:lnTo>
                  <a:pt x="1862552" y="0"/>
                </a:lnTo>
                <a:lnTo>
                  <a:pt x="1862552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293730"/>
              <a:satOff val="19770"/>
              <a:lumOff val="15060"/>
              <a:alphaOff val="0"/>
            </a:schemeClr>
          </a:fillRef>
          <a:effectRef idx="3">
            <a:schemeClr val="accent3">
              <a:hueOff val="3293730"/>
              <a:satOff val="19770"/>
              <a:lumOff val="1506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Number of Conference Proceedings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b="1">
                <a:solidFill>
                  <a:srgbClr val="0000FF"/>
                </a:solidFill>
              </a:rPr>
              <a:t>65</a:t>
            </a:r>
            <a:endParaRPr lang="en-IN" sz="2400" b="1" kern="1200">
              <a:solidFill>
                <a:srgbClr val="0000FF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DE9C8A8-704D-1BDB-CFEA-C3F12B31B8CE}"/>
              </a:ext>
            </a:extLst>
          </p:cNvPr>
          <p:cNvSpPr/>
          <p:nvPr/>
        </p:nvSpPr>
        <p:spPr>
          <a:xfrm>
            <a:off x="6991314" y="3595090"/>
            <a:ext cx="1862552" cy="1117531"/>
          </a:xfrm>
          <a:custGeom>
            <a:avLst/>
            <a:gdLst>
              <a:gd name="connsiteX0" fmla="*/ 0 w 1976038"/>
              <a:gd name="connsiteY0" fmla="*/ 0 h 1117531"/>
              <a:gd name="connsiteX1" fmla="*/ 1976038 w 1976038"/>
              <a:gd name="connsiteY1" fmla="*/ 0 h 1117531"/>
              <a:gd name="connsiteX2" fmla="*/ 1976038 w 1976038"/>
              <a:gd name="connsiteY2" fmla="*/ 1117531 h 1117531"/>
              <a:gd name="connsiteX3" fmla="*/ 0 w 1976038"/>
              <a:gd name="connsiteY3" fmla="*/ 1117531 h 1117531"/>
              <a:gd name="connsiteX4" fmla="*/ 0 w 1976038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038" h="1117531">
                <a:moveTo>
                  <a:pt x="0" y="0"/>
                </a:moveTo>
                <a:lnTo>
                  <a:pt x="1976038" y="0"/>
                </a:lnTo>
                <a:lnTo>
                  <a:pt x="1976038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05447"/>
              <a:satOff val="22241"/>
              <a:lumOff val="16942"/>
              <a:alphaOff val="0"/>
            </a:schemeClr>
          </a:fillRef>
          <a:effectRef idx="3">
            <a:schemeClr val="accent3">
              <a:hueOff val="3705447"/>
              <a:satOff val="22241"/>
              <a:lumOff val="169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Total Amount of Seed Grant Sanctioned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b="1">
                <a:solidFill>
                  <a:srgbClr val="0000FF"/>
                </a:solidFill>
              </a:rPr>
              <a:t>36.79 Lakhs</a:t>
            </a:r>
            <a:endParaRPr lang="en-IN" sz="2400" b="1" kern="1200">
              <a:solidFill>
                <a:srgbClr val="0000FF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A1CE2B-C26F-F7F7-5DCE-B90D6742272A}"/>
              </a:ext>
            </a:extLst>
          </p:cNvPr>
          <p:cNvSpPr/>
          <p:nvPr/>
        </p:nvSpPr>
        <p:spPr>
          <a:xfrm>
            <a:off x="9022386" y="3595090"/>
            <a:ext cx="1862553" cy="1117531"/>
          </a:xfrm>
          <a:custGeom>
            <a:avLst/>
            <a:gdLst>
              <a:gd name="connsiteX0" fmla="*/ 0 w 2070786"/>
              <a:gd name="connsiteY0" fmla="*/ 0 h 1117531"/>
              <a:gd name="connsiteX1" fmla="*/ 2070786 w 2070786"/>
              <a:gd name="connsiteY1" fmla="*/ 0 h 1117531"/>
              <a:gd name="connsiteX2" fmla="*/ 2070786 w 2070786"/>
              <a:gd name="connsiteY2" fmla="*/ 1117531 h 1117531"/>
              <a:gd name="connsiteX3" fmla="*/ 0 w 2070786"/>
              <a:gd name="connsiteY3" fmla="*/ 1117531 h 1117531"/>
              <a:gd name="connsiteX4" fmla="*/ 0 w 2070786"/>
              <a:gd name="connsiteY4" fmla="*/ 0 h 111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0786" h="1117531">
                <a:moveTo>
                  <a:pt x="0" y="0"/>
                </a:moveTo>
                <a:lnTo>
                  <a:pt x="2070786" y="0"/>
                </a:lnTo>
                <a:lnTo>
                  <a:pt x="2070786" y="1117531"/>
                </a:lnTo>
                <a:lnTo>
                  <a:pt x="0" y="11175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4117163"/>
              <a:satOff val="24712"/>
              <a:lumOff val="18825"/>
              <a:alphaOff val="0"/>
            </a:schemeClr>
          </a:fillRef>
          <a:effectRef idx="3">
            <a:schemeClr val="accent3">
              <a:hueOff val="4117163"/>
              <a:satOff val="24712"/>
              <a:lumOff val="188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/>
              <a:t>Number of Govt Projects Sanctioned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>
                <a:solidFill>
                  <a:srgbClr val="0000FF"/>
                </a:solidFill>
              </a:rPr>
              <a:t>02</a:t>
            </a:r>
            <a:r>
              <a:rPr lang="en-GB" sz="2000" b="1" i="0" kern="1200">
                <a:solidFill>
                  <a:srgbClr val="0000FF"/>
                </a:solidFill>
              </a:rPr>
              <a:t> (</a:t>
            </a:r>
            <a:r>
              <a:rPr lang="en-GB" sz="2000" b="1">
                <a:solidFill>
                  <a:srgbClr val="0000FF"/>
                </a:solidFill>
              </a:rPr>
              <a:t>1.62</a:t>
            </a:r>
            <a:r>
              <a:rPr lang="en-GB" sz="2000" b="1" i="0" kern="1200">
                <a:solidFill>
                  <a:srgbClr val="0000FF"/>
                </a:solidFill>
              </a:rPr>
              <a:t> crore )</a:t>
            </a:r>
            <a:endParaRPr lang="en-IN" sz="2000" b="1" kern="120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E419E-E4AD-9917-90ED-4266ACC4E683}"/>
              </a:ext>
            </a:extLst>
          </p:cNvPr>
          <p:cNvSpPr txBox="1"/>
          <p:nvPr/>
        </p:nvSpPr>
        <p:spPr>
          <a:xfrm>
            <a:off x="5325887" y="801922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2016</a:t>
            </a:r>
            <a:endParaRPr lang="en-IN" sz="2400" b="1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267D24-58B7-B054-D2EB-0DBA34337324}"/>
              </a:ext>
            </a:extLst>
          </p:cNvPr>
          <p:cNvSpPr txBox="1"/>
          <p:nvPr/>
        </p:nvSpPr>
        <p:spPr>
          <a:xfrm>
            <a:off x="399893" y="5144115"/>
            <a:ext cx="9144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0226DF-5563-547B-481C-912118BADC44}"/>
              </a:ext>
            </a:extLst>
          </p:cNvPr>
          <p:cNvSpPr txBox="1"/>
          <p:nvPr/>
        </p:nvSpPr>
        <p:spPr>
          <a:xfrm>
            <a:off x="1597105" y="5144115"/>
            <a:ext cx="100584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01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863865-4EB5-A2D9-B244-B275551BDEFD}"/>
              </a:ext>
            </a:extLst>
          </p:cNvPr>
          <p:cNvSpPr txBox="1"/>
          <p:nvPr/>
        </p:nvSpPr>
        <p:spPr>
          <a:xfrm>
            <a:off x="305515" y="5832046"/>
            <a:ext cx="228422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Regular</a:t>
            </a:r>
            <a:endParaRPr lang="en-US" sz="1600" b="1">
              <a:solidFill>
                <a:schemeClr val="accent6">
                  <a:lumMod val="50000"/>
                </a:scheme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3942DD-BD90-F725-8E59-4A92B84C614F}"/>
              </a:ext>
            </a:extLst>
          </p:cNvPr>
          <p:cNvSpPr txBox="1"/>
          <p:nvPr/>
        </p:nvSpPr>
        <p:spPr>
          <a:xfrm>
            <a:off x="1539314" y="5848004"/>
            <a:ext cx="16131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2000" b="1">
                <a:solidFill>
                  <a:schemeClr val="accent4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Visiting</a:t>
            </a:r>
            <a:endParaRPr lang="en-US" sz="1600" b="1">
              <a:solidFill>
                <a:schemeClr val="accent4">
                  <a:lumMod val="50000"/>
                </a:scheme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0488DA-CFE9-0264-29DB-5401CE96434F}"/>
              </a:ext>
            </a:extLst>
          </p:cNvPr>
          <p:cNvSpPr txBox="1"/>
          <p:nvPr/>
        </p:nvSpPr>
        <p:spPr>
          <a:xfrm>
            <a:off x="2797049" y="5148521"/>
            <a:ext cx="9144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CAAC18-03F0-8520-1883-0F5EA1C38410}"/>
              </a:ext>
            </a:extLst>
          </p:cNvPr>
          <p:cNvSpPr txBox="1"/>
          <p:nvPr/>
        </p:nvSpPr>
        <p:spPr>
          <a:xfrm>
            <a:off x="2650378" y="5797880"/>
            <a:ext cx="1455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Doctorate Faculty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A06185-DDA2-7949-5542-3AE87C5B430E}"/>
              </a:ext>
            </a:extLst>
          </p:cNvPr>
          <p:cNvSpPr txBox="1"/>
          <p:nvPr/>
        </p:nvSpPr>
        <p:spPr>
          <a:xfrm>
            <a:off x="4115403" y="5161556"/>
            <a:ext cx="9144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1BC5A1-FD16-274B-CA65-ED0E151F3B06}"/>
              </a:ext>
            </a:extLst>
          </p:cNvPr>
          <p:cNvSpPr txBox="1"/>
          <p:nvPr/>
        </p:nvSpPr>
        <p:spPr>
          <a:xfrm>
            <a:off x="4030969" y="5715260"/>
            <a:ext cx="1294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 Qualified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26AAE8-4E45-8684-5BCA-DE61BDC31FF5}"/>
              </a:ext>
            </a:extLst>
          </p:cNvPr>
          <p:cNvSpPr txBox="1"/>
          <p:nvPr/>
        </p:nvSpPr>
        <p:spPr>
          <a:xfrm>
            <a:off x="10321629" y="5036802"/>
            <a:ext cx="186255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Non-Teaching Staff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 Technicians &amp;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office Assistant</a:t>
            </a:r>
          </a:p>
        </p:txBody>
      </p:sp>
      <p:pic>
        <p:nvPicPr>
          <p:cNvPr id="21" name="Picture 4" descr="Krmu Logo - CareerGuide">
            <a:extLst>
              <a:ext uri="{FF2B5EF4-FFF2-40B4-BE49-F238E27FC236}">
                <a16:creationId xmlns:a16="http://schemas.microsoft.com/office/drawing/2014/main" id="{EA41E038-6E60-E590-6ADC-1A9D50DD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2FFA85-3393-8EAB-0ED7-387449893E79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32" name="Picture 31" descr="A pie chart with a couple of percentages&#10;&#10;AI-generated content may be incorrect.">
            <a:extLst>
              <a:ext uri="{FF2B5EF4-FFF2-40B4-BE49-F238E27FC236}">
                <a16:creationId xmlns:a16="http://schemas.microsoft.com/office/drawing/2014/main" id="{8FB9BF66-1ABE-0E9D-879D-B43885679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460" y="4729395"/>
            <a:ext cx="3131918" cy="2024643"/>
          </a:xfrm>
          <a:prstGeom prst="rect">
            <a:avLst/>
          </a:prstGeom>
        </p:spPr>
      </p:pic>
      <p:pic>
        <p:nvPicPr>
          <p:cNvPr id="34" name="Picture 33" descr="A pie chart with numbers&#10;&#10;AI-generated content may be incorrect.">
            <a:extLst>
              <a:ext uri="{FF2B5EF4-FFF2-40B4-BE49-F238E27FC236}">
                <a16:creationId xmlns:a16="http://schemas.microsoft.com/office/drawing/2014/main" id="{A6A61A5B-826D-5958-901A-C02603A5C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554" y="4793191"/>
            <a:ext cx="3123143" cy="18542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4CC94B4-2DD3-1C24-256A-C6DB33A532A4}"/>
              </a:ext>
            </a:extLst>
          </p:cNvPr>
          <p:cNvSpPr txBox="1"/>
          <p:nvPr/>
        </p:nvSpPr>
        <p:spPr>
          <a:xfrm>
            <a:off x="7183760" y="6235906"/>
            <a:ext cx="98425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hlinkClick r:id="rId10"/>
              </a:rPr>
              <a:t>Details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19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2180C-F93C-70F5-1E64-ABF2D09C6212}"/>
              </a:ext>
            </a:extLst>
          </p:cNvPr>
          <p:cNvSpPr txBox="1"/>
          <p:nvPr/>
        </p:nvSpPr>
        <p:spPr>
          <a:xfrm>
            <a:off x="0" y="1126075"/>
            <a:ext cx="11888714" cy="17325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 marL="626110" indent="-5715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>
                <a:latin typeface="Times New Roman"/>
                <a:cs typeface="Arial"/>
              </a:rPr>
              <a:t>Alignment of Activities in the Experiential Calendar with SDGs = </a:t>
            </a:r>
            <a:r>
              <a:rPr lang="en-US" sz="2400" b="1">
                <a:solidFill>
                  <a:srgbClr val="0000FF"/>
                </a:solidFill>
                <a:latin typeface="Times New Roman"/>
                <a:cs typeface="Arial"/>
              </a:rPr>
              <a:t>(Quality Education-SDG 4, Decent Work and Economic Growth-SDG 8, Industry, Innovation and Infrastructure-SDG 9)</a:t>
            </a:r>
          </a:p>
          <a:p>
            <a:pPr marL="626110" indent="-5715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>
                <a:latin typeface="Times New Roman"/>
                <a:cs typeface="Arial"/>
              </a:rPr>
              <a:t>Research Scholars working on sustainability= </a:t>
            </a:r>
            <a:r>
              <a:rPr lang="en-US" sz="2400" b="1">
                <a:solidFill>
                  <a:srgbClr val="0000FF"/>
                </a:solidFill>
                <a:latin typeface="Times New Roman"/>
                <a:cs typeface="Arial"/>
              </a:rPr>
              <a:t>15</a:t>
            </a:r>
          </a:p>
          <a:p>
            <a:pPr marL="62611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>
                <a:latin typeface="Times New Roman"/>
                <a:cs typeface="Times New Roman"/>
              </a:rPr>
              <a:t>Conference on Advanced Materials for Green Chemistry and Sustainable Environment in 2024 and 2025 = </a:t>
            </a:r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SDG-</a:t>
            </a:r>
            <a:r>
              <a:rPr lang="en-US" sz="2400" b="1">
                <a:solidFill>
                  <a:srgbClr val="0000FF"/>
                </a:solidFill>
                <a:latin typeface="Times New Roman"/>
                <a:cs typeface="Times New Roman"/>
              </a:rPr>
              <a:t>9, 12, 13</a:t>
            </a:r>
            <a:endParaRPr lang="en-US" sz="2400" b="1">
              <a:solidFill>
                <a:srgbClr val="0000FF"/>
              </a:solidFill>
              <a:latin typeface="Times New Roman"/>
              <a:cs typeface="Arial"/>
            </a:endParaRPr>
          </a:p>
          <a:p>
            <a:pPr marL="626110" indent="-5715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>
                <a:latin typeface="Times New Roman"/>
                <a:cs typeface="Arial"/>
              </a:rPr>
              <a:t>Research Articles on sustainability- </a:t>
            </a:r>
            <a:r>
              <a:rPr lang="en-US" sz="2400" b="1">
                <a:solidFill>
                  <a:srgbClr val="0000FF"/>
                </a:solidFill>
                <a:latin typeface="Times New Roman"/>
                <a:cs typeface="Arial"/>
              </a:rPr>
              <a:t>30</a:t>
            </a:r>
            <a:endParaRPr lang="en-US" sz="2400" b="1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CF428-AF41-5BA7-49E6-62D066190323}"/>
              </a:ext>
            </a:extLst>
          </p:cNvPr>
          <p:cNvSpPr txBox="1"/>
          <p:nvPr/>
        </p:nvSpPr>
        <p:spPr>
          <a:xfrm>
            <a:off x="0" y="147103"/>
            <a:ext cx="95437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SUSTAINABLE DEVELOPMENT GOALS (SDGs)</a:t>
            </a:r>
            <a:endParaRPr lang="en-US"/>
          </a:p>
        </p:txBody>
      </p:sp>
      <p:pic>
        <p:nvPicPr>
          <p:cNvPr id="2050" name="Picture 2" descr="Output image">
            <a:extLst>
              <a:ext uri="{FF2B5EF4-FFF2-40B4-BE49-F238E27FC236}">
                <a16:creationId xmlns:a16="http://schemas.microsoft.com/office/drawing/2014/main" id="{F2F9D897-7879-721F-45E4-E7EF2A83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2" y="3049583"/>
            <a:ext cx="6593305" cy="341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705A47D3-5C00-AEAC-106A-9AB0EA6A4257}"/>
              </a:ext>
            </a:extLst>
          </p:cNvPr>
          <p:cNvSpPr txBox="1"/>
          <p:nvPr/>
        </p:nvSpPr>
        <p:spPr>
          <a:xfrm>
            <a:off x="8027776" y="339901"/>
            <a:ext cx="244674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B76A0"/>
                </a:solidFill>
              </a:rPr>
              <a:t>Details</a:t>
            </a:r>
            <a:endParaRPr lang="en-IN" sz="2000" b="1">
              <a:solidFill>
                <a:srgbClr val="0B76A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" name="Picture 7" descr="RDA and the Sustainable Development Goals (SDGs)">
            <a:extLst>
              <a:ext uri="{FF2B5EF4-FFF2-40B4-BE49-F238E27FC236}">
                <a16:creationId xmlns:a16="http://schemas.microsoft.com/office/drawing/2014/main" id="{02E98C05-62B5-8879-53D6-5A83A9AF2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57" y="3244653"/>
            <a:ext cx="4877857" cy="2916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53FA8-373A-BE58-FC6A-29659C5510BE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38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4CF04-813F-BB6A-DAD8-ECF698352FCE}"/>
              </a:ext>
            </a:extLst>
          </p:cNvPr>
          <p:cNvSpPr txBox="1"/>
          <p:nvPr/>
        </p:nvSpPr>
        <p:spPr>
          <a:xfrm>
            <a:off x="9535887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7" name="Picture 4" descr="Krmu Logo - CareerGuide">
            <a:extLst>
              <a:ext uri="{FF2B5EF4-FFF2-40B4-BE49-F238E27FC236}">
                <a16:creationId xmlns:a16="http://schemas.microsoft.com/office/drawing/2014/main" id="{CBECEC8C-878E-3DFD-6603-6B1E2D3E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96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3BF20E-1A70-A2D6-BB70-743524D9B4C6}"/>
              </a:ext>
            </a:extLst>
          </p:cNvPr>
          <p:cNvSpPr/>
          <p:nvPr/>
        </p:nvSpPr>
        <p:spPr>
          <a:xfrm>
            <a:off x="0" y="190500"/>
            <a:ext cx="12192000" cy="799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2486A-FCB4-F5C5-515F-1596C5C17E2F}"/>
              </a:ext>
            </a:extLst>
          </p:cNvPr>
          <p:cNvSpPr txBox="1"/>
          <p:nvPr/>
        </p:nvSpPr>
        <p:spPr>
          <a:xfrm>
            <a:off x="0" y="191840"/>
            <a:ext cx="119759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BEST PRACTICE </a:t>
            </a:r>
            <a:r>
              <a:rPr lang="en-US" sz="2400" b="1">
                <a:solidFill>
                  <a:schemeClr val="accent2">
                    <a:lumMod val="76000"/>
                  </a:schemeClr>
                </a:solidFill>
                <a:latin typeface="Arial"/>
                <a:ea typeface="Calibri"/>
                <a:cs typeface="Arial"/>
              </a:rPr>
              <a:t>Learning through Social Outreach</a:t>
            </a:r>
            <a:endParaRPr lang="en-US" sz="2400" b="1">
              <a:solidFill>
                <a:schemeClr val="accent2">
                  <a:lumMod val="76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3EAD6-25E6-B625-5AA7-28D6E794F664}"/>
              </a:ext>
            </a:extLst>
          </p:cNvPr>
          <p:cNvSpPr txBox="1"/>
          <p:nvPr/>
        </p:nvSpPr>
        <p:spPr>
          <a:xfrm>
            <a:off x="752055" y="978574"/>
            <a:ext cx="3730367" cy="83099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rial"/>
                <a:cs typeface="Arial"/>
              </a:rPr>
              <a:t>Activities Organized: </a:t>
            </a:r>
            <a:r>
              <a:rPr lang="en-US" sz="2400" b="1">
                <a:solidFill>
                  <a:srgbClr val="0000FF"/>
                </a:solidFill>
                <a:latin typeface="Arial"/>
                <a:cs typeface="Arial"/>
              </a:rPr>
              <a:t>10</a:t>
            </a:r>
          </a:p>
          <a:p>
            <a:r>
              <a:rPr lang="en-US" sz="2400">
                <a:latin typeface="Arial"/>
                <a:cs typeface="Arial"/>
              </a:rPr>
              <a:t>Case studies: </a:t>
            </a:r>
            <a:r>
              <a:rPr lang="en-US" sz="2400" b="1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b="1">
                <a:latin typeface="Arial"/>
                <a:cs typeface="Arial"/>
              </a:rPr>
              <a:t> 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00368B-0781-4BD9-1466-87F089984C3F}"/>
              </a:ext>
            </a:extLst>
          </p:cNvPr>
          <p:cNvSpPr/>
          <p:nvPr/>
        </p:nvSpPr>
        <p:spPr>
          <a:xfrm>
            <a:off x="792248" y="4290489"/>
            <a:ext cx="3433494" cy="2253813"/>
          </a:xfrm>
          <a:prstGeom prst="roundRect">
            <a:avLst>
              <a:gd name="adj" fmla="val 980"/>
            </a:avLst>
          </a:prstGeom>
          <a:blipFill>
            <a:blip r:embed="rId2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621DD3-5CDF-B976-80F1-81BEAA082ADD}"/>
              </a:ext>
            </a:extLst>
          </p:cNvPr>
          <p:cNvSpPr/>
          <p:nvPr/>
        </p:nvSpPr>
        <p:spPr>
          <a:xfrm>
            <a:off x="792248" y="1809571"/>
            <a:ext cx="3433494" cy="2308738"/>
          </a:xfrm>
          <a:prstGeom prst="roundRect">
            <a:avLst>
              <a:gd name="adj" fmla="val 1859"/>
            </a:avLst>
          </a:prstGeom>
          <a:blipFill>
            <a:blip r:embed="rId3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56583B3-F129-BB7A-3450-4D7047BCB144}"/>
              </a:ext>
            </a:extLst>
          </p:cNvPr>
          <p:cNvSpPr txBox="1"/>
          <p:nvPr/>
        </p:nvSpPr>
        <p:spPr>
          <a:xfrm>
            <a:off x="4749800" y="1508283"/>
            <a:ext cx="7327900" cy="255454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buFont typeface="+mj-lt"/>
              <a:buAutoNum type="arabicPeriod"/>
            </a:pPr>
            <a:r>
              <a:rPr lang="en-US" sz="2000">
                <a:latin typeface="Arial"/>
                <a:cs typeface="Arial"/>
              </a:rPr>
              <a:t>Literacy Program for Women at </a:t>
            </a:r>
            <a:r>
              <a:rPr lang="en-US" sz="2000" err="1">
                <a:latin typeface="Arial"/>
                <a:cs typeface="Arial"/>
              </a:rPr>
              <a:t>Lakhuwas</a:t>
            </a:r>
            <a:r>
              <a:rPr lang="en-US" sz="2000">
                <a:latin typeface="Arial"/>
                <a:cs typeface="Arial"/>
              </a:rPr>
              <a:t> Village </a:t>
            </a:r>
            <a:r>
              <a:rPr lang="en-US" sz="2000">
                <a:solidFill>
                  <a:srgbClr val="0000FF"/>
                </a:solidFill>
                <a:latin typeface="Arial"/>
                <a:cs typeface="Arial"/>
              </a:rPr>
              <a:t>(20 volunteers; 60 villagers)</a:t>
            </a:r>
            <a:endParaRPr 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buFont typeface="+mj-lt"/>
              <a:buAutoNum type="arabicPeriod"/>
            </a:pPr>
            <a:r>
              <a:rPr lang="en-US" sz="2000">
                <a:latin typeface="Arial"/>
                <a:cs typeface="Arial"/>
              </a:rPr>
              <a:t>Case study on De-addiction Activity through Survey and De-addiction Campaign at </a:t>
            </a:r>
            <a:r>
              <a:rPr lang="en-US" sz="2000" err="1">
                <a:latin typeface="Arial"/>
                <a:cs typeface="Arial"/>
              </a:rPr>
              <a:t>Ghamroj</a:t>
            </a:r>
            <a:r>
              <a:rPr lang="en-US" sz="2000">
                <a:latin typeface="Arial"/>
                <a:cs typeface="Arial"/>
              </a:rPr>
              <a:t> Village </a:t>
            </a:r>
            <a:r>
              <a:rPr lang="en-US" sz="2000">
                <a:solidFill>
                  <a:srgbClr val="0000FF"/>
                </a:solidFill>
                <a:latin typeface="Arial"/>
                <a:cs typeface="Arial"/>
              </a:rPr>
              <a:t>(63 volunteers; 96 families)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3695" indent="-353695"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Effect of Electronic Devices on Education of Students of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Abhaypur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and Dhaula Village ( For class 9-12 students) 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(50 volunteers, 600 school students)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5202A-7267-6DD2-224B-0B09B34A3472}"/>
              </a:ext>
            </a:extLst>
          </p:cNvPr>
          <p:cNvSpPr txBox="1"/>
          <p:nvPr/>
        </p:nvSpPr>
        <p:spPr>
          <a:xfrm>
            <a:off x="4744451" y="1101516"/>
            <a:ext cx="73787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Arial"/>
                <a:ea typeface="Calibri"/>
                <a:cs typeface="Arial"/>
              </a:rPr>
              <a:t>Case Studies (2022 – 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EE4EC-871D-A079-59F5-8D2FA9C17C67}"/>
              </a:ext>
            </a:extLst>
          </p:cNvPr>
          <p:cNvSpPr txBox="1"/>
          <p:nvPr/>
        </p:nvSpPr>
        <p:spPr>
          <a:xfrm>
            <a:off x="10868052" y="705581"/>
            <a:ext cx="16638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B76A0"/>
                </a:solidFill>
                <a:hlinkClick r:id="rId4"/>
              </a:rPr>
              <a:t>Details</a:t>
            </a:r>
            <a:endParaRPr lang="en-IN" sz="2000" b="1">
              <a:solidFill>
                <a:srgbClr val="0B76A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3" name="Picture 1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C057E55C-D3A1-A824-F310-29617FFA6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763" t="-899" r="5531"/>
          <a:stretch/>
        </p:blipFill>
        <p:spPr>
          <a:xfrm>
            <a:off x="8433800" y="4392181"/>
            <a:ext cx="3433494" cy="210880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6" name="Picture 15" descr="A group of women sitting on a rug&#10;&#10;Description automatically generated">
            <a:extLst>
              <a:ext uri="{FF2B5EF4-FFF2-40B4-BE49-F238E27FC236}">
                <a16:creationId xmlns:a16="http://schemas.microsoft.com/office/drawing/2014/main" id="{94F89397-E1AB-EAC4-A9E7-41C2E2B45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451" y="4392181"/>
            <a:ext cx="3593599" cy="210552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B5DEEB-9D16-842C-8C0A-D3DCA8B18A79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39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3F1E8-4A95-F0C3-81DB-9935EB82D9FD}"/>
              </a:ext>
            </a:extLst>
          </p:cNvPr>
          <p:cNvSpPr txBox="1"/>
          <p:nvPr/>
        </p:nvSpPr>
        <p:spPr>
          <a:xfrm>
            <a:off x="9535887" y="100536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8" name="Picture 4" descr="Krmu Logo - CareerGuide">
            <a:extLst>
              <a:ext uri="{FF2B5EF4-FFF2-40B4-BE49-F238E27FC236}">
                <a16:creationId xmlns:a16="http://schemas.microsoft.com/office/drawing/2014/main" id="{97A79DBD-E4C5-C9EA-44BA-35467109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625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E76C7B-AEFA-6B43-EE1B-D189878B8AA2}"/>
              </a:ext>
            </a:extLst>
          </p:cNvPr>
          <p:cNvSpPr txBox="1"/>
          <p:nvPr/>
        </p:nvSpPr>
        <p:spPr>
          <a:xfrm>
            <a:off x="-4538" y="114297"/>
            <a:ext cx="1200823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DISTINCTIVENESS</a:t>
            </a:r>
            <a:r>
              <a:rPr lang="en-US" sz="400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>
                <a:solidFill>
                  <a:schemeClr val="accent2">
                    <a:lumMod val="76000"/>
                  </a:schemeClr>
                </a:solidFill>
                <a:latin typeface="Arial"/>
                <a:cs typeface="Arial"/>
              </a:rPr>
              <a:t>E</a:t>
            </a:r>
            <a:r>
              <a:rPr lang="en-US" sz="2000" b="1">
                <a:solidFill>
                  <a:schemeClr val="accent2">
                    <a:lumMod val="76000"/>
                  </a:schemeClr>
                </a:solidFill>
                <a:latin typeface="Arial"/>
                <a:cs typeface="Arial"/>
              </a:rPr>
              <a:t>xperiential Learning through Projects </a:t>
            </a:r>
          </a:p>
        </p:txBody>
      </p:sp>
      <p:pic>
        <p:nvPicPr>
          <p:cNvPr id="12" name="Picture 11" descr="A table with electrical equipment and wires&#10;&#10;Description automatically generated">
            <a:extLst>
              <a:ext uri="{FF2B5EF4-FFF2-40B4-BE49-F238E27FC236}">
                <a16:creationId xmlns:a16="http://schemas.microsoft.com/office/drawing/2014/main" id="{80872084-F2F7-A985-6E95-12D8DDDF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6" y="3840580"/>
            <a:ext cx="2995699" cy="2216651"/>
          </a:xfrm>
          <a:prstGeom prst="rect">
            <a:avLst/>
          </a:prstGeom>
        </p:spPr>
      </p:pic>
      <p:pic>
        <p:nvPicPr>
          <p:cNvPr id="13" name="Picture 12" descr="A close up of a pot&#10;&#10;Description automatically generated">
            <a:extLst>
              <a:ext uri="{FF2B5EF4-FFF2-40B4-BE49-F238E27FC236}">
                <a16:creationId xmlns:a16="http://schemas.microsoft.com/office/drawing/2014/main" id="{045671A7-265D-94C2-17C9-751FAB307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444" y="3838571"/>
            <a:ext cx="2677989" cy="2218660"/>
          </a:xfrm>
          <a:prstGeom prst="rect">
            <a:avLst/>
          </a:prstGeom>
        </p:spPr>
      </p:pic>
      <p:pic>
        <p:nvPicPr>
          <p:cNvPr id="14" name="Picture 13" descr="A couple of girls holding a beaker&#10;&#10;Description automatically generated">
            <a:extLst>
              <a:ext uri="{FF2B5EF4-FFF2-40B4-BE49-F238E27FC236}">
                <a16:creationId xmlns:a16="http://schemas.microsoft.com/office/drawing/2014/main" id="{D7D5469D-644C-4D2E-CC54-DAEDBF38D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69" y="1549189"/>
            <a:ext cx="2846987" cy="22577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BF55B3-2A7C-DFAC-0C7B-F17504468491}"/>
              </a:ext>
            </a:extLst>
          </p:cNvPr>
          <p:cNvSpPr txBox="1"/>
          <p:nvPr/>
        </p:nvSpPr>
        <p:spPr>
          <a:xfrm>
            <a:off x="5981649" y="1698716"/>
            <a:ext cx="599749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Times New Roman"/>
              </a:rPr>
              <a:t>Experiments on </a:t>
            </a:r>
            <a:r>
              <a:rPr lang="en-US" b="1">
                <a:latin typeface="Arial"/>
                <a:cs typeface="Times New Roman"/>
              </a:rPr>
              <a:t>Crystal Growt</a:t>
            </a:r>
            <a:r>
              <a:rPr lang="en-US">
                <a:latin typeface="Arial"/>
                <a:cs typeface="Times New Roman"/>
              </a:rPr>
              <a:t>h from ‘MELT’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err="1">
                <a:latin typeface="Arial"/>
                <a:cs typeface="Times New Roman"/>
              </a:rPr>
              <a:t>Devlopment</a:t>
            </a:r>
            <a:r>
              <a:rPr lang="en-US">
                <a:latin typeface="Arial"/>
                <a:cs typeface="Times New Roman"/>
              </a:rPr>
              <a:t> of whisker </a:t>
            </a:r>
            <a:r>
              <a:rPr lang="en-US" b="1">
                <a:latin typeface="Arial"/>
                <a:cs typeface="Times New Roman"/>
              </a:rPr>
              <a:t>crystals of potassium chloride </a:t>
            </a:r>
            <a:r>
              <a:rPr lang="en-US">
                <a:latin typeface="Arial"/>
                <a:cs typeface="Times New Roman"/>
              </a:rPr>
              <a:t>(</a:t>
            </a:r>
            <a:r>
              <a:rPr lang="en-US" err="1">
                <a:latin typeface="Arial"/>
                <a:cs typeface="Times New Roman"/>
              </a:rPr>
              <a:t>KCl</a:t>
            </a:r>
            <a:r>
              <a:rPr lang="en-US">
                <a:latin typeface="Arial"/>
                <a:cs typeface="Times New Roman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Times New Roman"/>
              </a:rPr>
              <a:t>Innovative low-cost technique for fabrication of thermocouples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Times New Roman"/>
              </a:rPr>
              <a:t>Designing a </a:t>
            </a:r>
            <a:r>
              <a:rPr lang="en-US" b="1">
                <a:latin typeface="Arial"/>
                <a:cs typeface="Times New Roman"/>
              </a:rPr>
              <a:t>furnace </a:t>
            </a:r>
            <a:r>
              <a:rPr lang="en-US">
                <a:latin typeface="Arial"/>
                <a:cs typeface="Times New Roman"/>
              </a:rPr>
              <a:t>for</a:t>
            </a:r>
            <a:r>
              <a:rPr lang="en-US" b="1">
                <a:latin typeface="Arial"/>
                <a:cs typeface="Times New Roman"/>
              </a:rPr>
              <a:t> </a:t>
            </a:r>
            <a:r>
              <a:rPr lang="en-US">
                <a:latin typeface="Arial"/>
                <a:cs typeface="Times New Roman"/>
              </a:rPr>
              <a:t>high temperature up to approximately 1000 °C using local materials like mud as an insulator material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Times New Roman"/>
              </a:rPr>
              <a:t>Designing a </a:t>
            </a:r>
            <a:r>
              <a:rPr lang="en-US" b="1">
                <a:latin typeface="Arial"/>
                <a:cs typeface="Times New Roman"/>
              </a:rPr>
              <a:t>professional crystal growth system</a:t>
            </a:r>
            <a:r>
              <a:rPr lang="en-US">
                <a:latin typeface="Arial"/>
                <a:cs typeface="Times New Roman"/>
              </a:rPr>
              <a:t> using local and waste material.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latin typeface="Arial"/>
                <a:cs typeface="Times New Roman"/>
              </a:rPr>
              <a:t>Membrane distillation</a:t>
            </a:r>
            <a:r>
              <a:rPr lang="en-US">
                <a:latin typeface="Arial"/>
                <a:cs typeface="Times New Roman"/>
              </a:rPr>
              <a:t> and </a:t>
            </a:r>
            <a:r>
              <a:rPr lang="en-US" b="1">
                <a:latin typeface="Arial"/>
                <a:cs typeface="Times New Roman"/>
              </a:rPr>
              <a:t>Construction Materials 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AA0838E-5656-CE7F-6BED-0892B2174816}"/>
              </a:ext>
            </a:extLst>
          </p:cNvPr>
          <p:cNvSpPr txBox="1"/>
          <p:nvPr/>
        </p:nvSpPr>
        <p:spPr>
          <a:xfrm>
            <a:off x="191553" y="1067026"/>
            <a:ext cx="11806000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latin typeface="Arial"/>
                <a:cs typeface="Times New Roman"/>
              </a:rPr>
              <a:t>Engineering Kitchen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025F87-5064-8150-8E82-AE7B5941D1DA}"/>
              </a:ext>
            </a:extLst>
          </p:cNvPr>
          <p:cNvSpPr txBox="1"/>
          <p:nvPr/>
        </p:nvSpPr>
        <p:spPr>
          <a:xfrm>
            <a:off x="6018600" y="4921117"/>
            <a:ext cx="572203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latin typeface="Times New Roman"/>
                <a:ea typeface="+mn-lt"/>
                <a:cs typeface="Times New Roman"/>
              </a:rPr>
              <a:t>Focal point to students and faculty especially interested in innovation, and entrepreneurial activities.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AEC03D-C938-5592-2013-2F994A76F318}"/>
              </a:ext>
            </a:extLst>
          </p:cNvPr>
          <p:cNvSpPr txBox="1"/>
          <p:nvPr/>
        </p:nvSpPr>
        <p:spPr>
          <a:xfrm>
            <a:off x="5992536" y="5631969"/>
            <a:ext cx="59931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Publication</a:t>
            </a:r>
            <a:r>
              <a:rPr lang="en-US" sz="1000">
                <a:latin typeface="+mj-lt"/>
              </a:rPr>
              <a:t>: </a:t>
            </a:r>
            <a:r>
              <a:rPr lang="en-US" sz="1200" b="0" i="0">
                <a:solidFill>
                  <a:srgbClr val="0000FF"/>
                </a:solidFill>
                <a:effectLst/>
              </a:rPr>
              <a:t>Indian Journal of Pure &amp; Applied Physics, Vol. 59, October 2021.  </a:t>
            </a:r>
            <a:r>
              <a:rPr lang="en-US" sz="1200">
                <a:solidFill>
                  <a:srgbClr val="0000FF"/>
                </a:solidFill>
              </a:rPr>
              <a:t> 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0E74A-17AA-F447-5010-7206BB47C353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40</a:t>
            </a:r>
            <a:endParaRPr lang="en-IN" sz="1600" b="1">
              <a:solidFill>
                <a:schemeClr val="bg1"/>
              </a:solidFill>
            </a:endParaRPr>
          </a:p>
        </p:txBody>
      </p:sp>
      <p:pic>
        <p:nvPicPr>
          <p:cNvPr id="3" name="Picture 2" descr="A person holding a can&#10;&#10;Description automatically generated">
            <a:extLst>
              <a:ext uri="{FF2B5EF4-FFF2-40B4-BE49-F238E27FC236}">
                <a16:creationId xmlns:a16="http://schemas.microsoft.com/office/drawing/2014/main" id="{DF81FC43-3D57-644D-0EE5-922F3B028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0" y="1523730"/>
            <a:ext cx="2998218" cy="2257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A67BAB-0AA1-3C40-7D6F-608C98FC889E}"/>
              </a:ext>
            </a:extLst>
          </p:cNvPr>
          <p:cNvSpPr txBox="1"/>
          <p:nvPr/>
        </p:nvSpPr>
        <p:spPr>
          <a:xfrm>
            <a:off x="9535887" y="91392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5" name="Picture 4" descr="Krmu Logo - CareerGuide">
            <a:extLst>
              <a:ext uri="{FF2B5EF4-FFF2-40B4-BE49-F238E27FC236}">
                <a16:creationId xmlns:a16="http://schemas.microsoft.com/office/drawing/2014/main" id="{EA764CC3-D5E3-6C31-6F69-9A9D0A2F6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163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532D7E-026F-34D8-D869-FB4E15B96DD2}"/>
              </a:ext>
            </a:extLst>
          </p:cNvPr>
          <p:cNvSpPr txBox="1"/>
          <p:nvPr/>
        </p:nvSpPr>
        <p:spPr>
          <a:xfrm>
            <a:off x="377137" y="6177702"/>
            <a:ext cx="40871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Times New Roman"/>
                <a:cs typeface="Times New Roman"/>
              </a:rPr>
              <a:t>Student publication</a:t>
            </a:r>
            <a:endParaRPr lang="en-US"/>
          </a:p>
        </p:txBody>
      </p:sp>
      <p:pic>
        <p:nvPicPr>
          <p:cNvPr id="6" name="Picture 5" descr="A collage of people and a drone&#10;&#10;Description automatically generated">
            <a:extLst>
              <a:ext uri="{FF2B5EF4-FFF2-40B4-BE49-F238E27FC236}">
                <a16:creationId xmlns:a16="http://schemas.microsoft.com/office/drawing/2014/main" id="{F18D7387-128B-F701-DD87-58D5A3009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693" t="29316" r="22619" b="46555"/>
          <a:stretch/>
        </p:blipFill>
        <p:spPr>
          <a:xfrm>
            <a:off x="4843622" y="791143"/>
            <a:ext cx="4909575" cy="2864044"/>
          </a:xfrm>
          <a:prstGeom prst="rect">
            <a:avLst/>
          </a:prstGeom>
        </p:spPr>
      </p:pic>
      <p:pic>
        <p:nvPicPr>
          <p:cNvPr id="5" name="Picture 4" descr="A collage of people and a drone&#10;&#10;Description automatically generated">
            <a:extLst>
              <a:ext uri="{FF2B5EF4-FFF2-40B4-BE49-F238E27FC236}">
                <a16:creationId xmlns:a16="http://schemas.microsoft.com/office/drawing/2014/main" id="{2E54DB8E-2D81-BBC6-849E-A13D6AC6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23" t="30353" r="54673" b="47054"/>
          <a:stretch/>
        </p:blipFill>
        <p:spPr>
          <a:xfrm>
            <a:off x="6744419" y="790227"/>
            <a:ext cx="1667320" cy="767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AC1D2-55E0-5B6C-65AF-3F916E5A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848" r="50614"/>
          <a:stretch/>
        </p:blipFill>
        <p:spPr>
          <a:xfrm>
            <a:off x="337668" y="3792387"/>
            <a:ext cx="3541869" cy="2368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84B41-A9D8-6F34-A88F-E3AC37362E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454"/>
          <a:stretch/>
        </p:blipFill>
        <p:spPr>
          <a:xfrm>
            <a:off x="337668" y="790227"/>
            <a:ext cx="1962198" cy="2604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4A316F-FDCD-530B-7550-4D3371FE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803" y="857070"/>
            <a:ext cx="1983873" cy="2457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B5CB4-9DCE-56B8-5D70-1A781C94F260}"/>
              </a:ext>
            </a:extLst>
          </p:cNvPr>
          <p:cNvSpPr txBox="1"/>
          <p:nvPr/>
        </p:nvSpPr>
        <p:spPr>
          <a:xfrm>
            <a:off x="4888543" y="3020101"/>
            <a:ext cx="404531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Assessment of Air Quality Index in rural and urban areas-  Jan 2020</a:t>
            </a:r>
            <a:endParaRPr lang="en-US" sz="18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6FA48-83C6-5A17-17E5-33B6F1F989D7}"/>
              </a:ext>
            </a:extLst>
          </p:cNvPr>
          <p:cNvSpPr txBox="1"/>
          <p:nvPr/>
        </p:nvSpPr>
        <p:spPr>
          <a:xfrm>
            <a:off x="256290" y="3409902"/>
            <a:ext cx="40871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Times New Roman"/>
                <a:cs typeface="Times New Roman"/>
              </a:rPr>
              <a:t>Synthesis of  Geo polymer</a:t>
            </a:r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E8FF774-F01E-4C54-4CB2-0F884AB2B3F9}"/>
              </a:ext>
            </a:extLst>
          </p:cNvPr>
          <p:cNvSpPr txBox="1"/>
          <p:nvPr/>
        </p:nvSpPr>
        <p:spPr>
          <a:xfrm>
            <a:off x="3658436" y="6247431"/>
            <a:ext cx="458551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>
                <a:latin typeface="Times New Roman"/>
                <a:cs typeface="Times New Roman"/>
              </a:rPr>
              <a:t>UG/PG Publications/Presentations: </a:t>
            </a:r>
            <a:r>
              <a:rPr lang="en-GB" sz="2000" b="1">
                <a:solidFill>
                  <a:srgbClr val="0000FF"/>
                </a:solidFill>
                <a:latin typeface="Times New Roman"/>
                <a:cs typeface="Times New Roman"/>
              </a:rPr>
              <a:t>21</a:t>
            </a:r>
            <a:r>
              <a:rPr lang="en-GB" sz="2000" b="1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10DC43-5651-9C57-38C7-3EFD0A905FF4}"/>
              </a:ext>
            </a:extLst>
          </p:cNvPr>
          <p:cNvSpPr txBox="1"/>
          <p:nvPr/>
        </p:nvSpPr>
        <p:spPr>
          <a:xfrm>
            <a:off x="7527670" y="6251523"/>
            <a:ext cx="244674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B76A0"/>
                </a:solidFill>
                <a:hlinkClick r:id="rId6"/>
              </a:rPr>
              <a:t>Details</a:t>
            </a:r>
            <a:endParaRPr lang="en-IN" sz="2000" b="1">
              <a:solidFill>
                <a:srgbClr val="0B76A0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0" name="Picture 9" descr="A person in glasses with a circle and gold stars on a red background&#10;&#10;Description automatically generated">
            <a:extLst>
              <a:ext uri="{FF2B5EF4-FFF2-40B4-BE49-F238E27FC236}">
                <a16:creationId xmlns:a16="http://schemas.microsoft.com/office/drawing/2014/main" id="{6AA2442B-1B51-6072-BA58-355849A927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49" t="25091" r="-1234" b="15359"/>
          <a:stretch/>
        </p:blipFill>
        <p:spPr>
          <a:xfrm>
            <a:off x="4843622" y="3892507"/>
            <a:ext cx="2215144" cy="198843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A1D8724-3B60-8898-98E7-0D0C250B4C2E}"/>
              </a:ext>
            </a:extLst>
          </p:cNvPr>
          <p:cNvSpPr txBox="1"/>
          <p:nvPr/>
        </p:nvSpPr>
        <p:spPr>
          <a:xfrm>
            <a:off x="4688905" y="5882191"/>
            <a:ext cx="45855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Times New Roman"/>
                <a:cs typeface="Times New Roman"/>
              </a:rPr>
              <a:t>Area of research: Air pollution</a:t>
            </a:r>
          </a:p>
        </p:txBody>
      </p:sp>
      <p:pic>
        <p:nvPicPr>
          <p:cNvPr id="15" name="Picture 14" descr="A white sign with black text&#10;&#10;Description automatically generated">
            <a:extLst>
              <a:ext uri="{FF2B5EF4-FFF2-40B4-BE49-F238E27FC236}">
                <a16:creationId xmlns:a16="http://schemas.microsoft.com/office/drawing/2014/main" id="{BF5304B2-7863-D0ED-DA99-F54E0702B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8680" y="3892507"/>
            <a:ext cx="4594413" cy="17229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5BC678-9531-03A9-410C-9FE371491229}"/>
              </a:ext>
            </a:extLst>
          </p:cNvPr>
          <p:cNvSpPr txBox="1"/>
          <p:nvPr/>
        </p:nvSpPr>
        <p:spPr>
          <a:xfrm>
            <a:off x="-4538" y="96009"/>
            <a:ext cx="1200823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DISTINCTIVENESS</a:t>
            </a:r>
            <a:r>
              <a:rPr lang="en-US" sz="400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>
                <a:solidFill>
                  <a:schemeClr val="accent2">
                    <a:lumMod val="76000"/>
                  </a:schemeClr>
                </a:solidFill>
                <a:latin typeface="Arial"/>
                <a:cs typeface="Arial"/>
              </a:rPr>
              <a:t>E</a:t>
            </a:r>
            <a:r>
              <a:rPr lang="en-US" sz="2000" b="1">
                <a:solidFill>
                  <a:schemeClr val="accent2">
                    <a:lumMod val="76000"/>
                  </a:schemeClr>
                </a:solidFill>
                <a:latin typeface="Arial"/>
                <a:cs typeface="Arial"/>
              </a:rPr>
              <a:t>xperiential Learning through Projects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DB2FC-FFF9-E325-30D7-EA949497B074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41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2BE36-CF7E-1B70-BFDF-28069677274F}"/>
              </a:ext>
            </a:extLst>
          </p:cNvPr>
          <p:cNvSpPr txBox="1"/>
          <p:nvPr/>
        </p:nvSpPr>
        <p:spPr>
          <a:xfrm>
            <a:off x="9535887" y="82248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17" name="Picture 4" descr="Krmu Logo - CareerGuide">
            <a:extLst>
              <a:ext uri="{FF2B5EF4-FFF2-40B4-BE49-F238E27FC236}">
                <a16:creationId xmlns:a16="http://schemas.microsoft.com/office/drawing/2014/main" id="{B4D04147-5A32-6DF9-757E-8BA2F0BB7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03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5CC0-4962-034C-4942-86ECE178D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69C2C3-1FE2-9210-366C-B5A830EA9340}"/>
              </a:ext>
            </a:extLst>
          </p:cNvPr>
          <p:cNvSpPr/>
          <p:nvPr/>
        </p:nvSpPr>
        <p:spPr>
          <a:xfrm>
            <a:off x="8876908" y="756575"/>
            <a:ext cx="2834640" cy="2377440"/>
          </a:xfrm>
          <a:prstGeom prst="roundRect">
            <a:avLst>
              <a:gd name="adj" fmla="val 2727"/>
            </a:avLst>
          </a:prstGeom>
          <a:blipFill>
            <a:blip r:embed="rId2"/>
            <a:stretch>
              <a:fillRect/>
            </a:stretch>
          </a:blip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C90112-2380-ED48-7F87-217EA4F41DD6}"/>
              </a:ext>
            </a:extLst>
          </p:cNvPr>
          <p:cNvSpPr/>
          <p:nvPr/>
        </p:nvSpPr>
        <p:spPr>
          <a:xfrm>
            <a:off x="3128193" y="3615826"/>
            <a:ext cx="2834640" cy="2377440"/>
          </a:xfrm>
          <a:prstGeom prst="roundRect">
            <a:avLst>
              <a:gd name="adj" fmla="val 3202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9FA4BE-2C21-5466-6B72-FA916972E06D}"/>
              </a:ext>
            </a:extLst>
          </p:cNvPr>
          <p:cNvSpPr/>
          <p:nvPr/>
        </p:nvSpPr>
        <p:spPr>
          <a:xfrm>
            <a:off x="5998632" y="766416"/>
            <a:ext cx="2834640" cy="2377440"/>
          </a:xfrm>
          <a:prstGeom prst="roundRect">
            <a:avLst>
              <a:gd name="adj" fmla="val 3030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3E2A04-3F11-DB9F-41A4-F10DAF2FFE9F}"/>
              </a:ext>
            </a:extLst>
          </p:cNvPr>
          <p:cNvSpPr/>
          <p:nvPr/>
        </p:nvSpPr>
        <p:spPr>
          <a:xfrm>
            <a:off x="218824" y="772722"/>
            <a:ext cx="2834640" cy="2374850"/>
          </a:xfrm>
          <a:prstGeom prst="roundRect">
            <a:avLst>
              <a:gd name="adj" fmla="val 1965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811B9E-E5DA-E7E7-ECF2-93178577B7C1}"/>
              </a:ext>
            </a:extLst>
          </p:cNvPr>
          <p:cNvSpPr/>
          <p:nvPr/>
        </p:nvSpPr>
        <p:spPr>
          <a:xfrm>
            <a:off x="3101518" y="767040"/>
            <a:ext cx="2834640" cy="2377440"/>
          </a:xfrm>
          <a:prstGeom prst="roundRect">
            <a:avLst>
              <a:gd name="adj" fmla="val 2811"/>
            </a:avLst>
          </a:prstGeom>
          <a:blipFill>
            <a:blip r:embed="rId6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B0E04A-BD0E-2BA5-3824-5137F6FD8D51}"/>
              </a:ext>
            </a:extLst>
          </p:cNvPr>
          <p:cNvSpPr/>
          <p:nvPr/>
        </p:nvSpPr>
        <p:spPr>
          <a:xfrm>
            <a:off x="6014091" y="3627891"/>
            <a:ext cx="2834640" cy="2377440"/>
          </a:xfrm>
          <a:prstGeom prst="roundRect">
            <a:avLst>
              <a:gd name="adj" fmla="val 2397"/>
            </a:avLst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04BDD8-E4F0-668E-944C-43BF90A06BE4}"/>
              </a:ext>
            </a:extLst>
          </p:cNvPr>
          <p:cNvSpPr/>
          <p:nvPr/>
        </p:nvSpPr>
        <p:spPr>
          <a:xfrm>
            <a:off x="206375" y="3532641"/>
            <a:ext cx="2844165" cy="2120265"/>
          </a:xfrm>
          <a:prstGeom prst="roundRect">
            <a:avLst>
              <a:gd name="adj" fmla="val 1972"/>
            </a:avLst>
          </a:prstGeom>
          <a:blipFill>
            <a:blip r:embed="rId8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F00781-1A40-7D15-82C2-011F9DCABF42}"/>
              </a:ext>
            </a:extLst>
          </p:cNvPr>
          <p:cNvSpPr/>
          <p:nvPr/>
        </p:nvSpPr>
        <p:spPr>
          <a:xfrm>
            <a:off x="8911870" y="3625169"/>
            <a:ext cx="2834640" cy="2377440"/>
          </a:xfrm>
          <a:prstGeom prst="roundRect">
            <a:avLst>
              <a:gd name="adj" fmla="val 1842"/>
            </a:avLst>
          </a:prstGeom>
          <a:blipFill>
            <a:blip r:embed="rId9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863A3-C225-9C5D-4597-697CD237F863}"/>
              </a:ext>
            </a:extLst>
          </p:cNvPr>
          <p:cNvSpPr txBox="1"/>
          <p:nvPr/>
        </p:nvSpPr>
        <p:spPr>
          <a:xfrm>
            <a:off x="6017600" y="6057987"/>
            <a:ext cx="2852325" cy="338554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SCIZONE-2019</a:t>
            </a:r>
            <a:endParaRPr lang="en-I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02AA1-C703-9E5B-400D-5510639CB951}"/>
              </a:ext>
            </a:extLst>
          </p:cNvPr>
          <p:cNvSpPr txBox="1"/>
          <p:nvPr/>
        </p:nvSpPr>
        <p:spPr>
          <a:xfrm>
            <a:off x="8911870" y="6062994"/>
            <a:ext cx="283464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Innovation for Sustainable Future, Feb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06D89E-9643-5A2D-DE01-26233DE39949}"/>
              </a:ext>
            </a:extLst>
          </p:cNvPr>
          <p:cNvSpPr txBox="1"/>
          <p:nvPr/>
        </p:nvSpPr>
        <p:spPr>
          <a:xfrm>
            <a:off x="219858" y="5686912"/>
            <a:ext cx="2844166" cy="95410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Inter-University </a:t>
            </a:r>
            <a:r>
              <a:rPr lang="en-US" sz="14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Competition</a:t>
            </a:r>
            <a:r>
              <a:rPr lang="en-US" sz="1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, </a:t>
            </a:r>
            <a:r>
              <a:rPr lang="en-US" sz="14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 SCIENCE – EXHIBIT – </a:t>
            </a:r>
            <a:r>
              <a:rPr lang="en-US" sz="1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December </a:t>
            </a:r>
            <a:r>
              <a:rPr lang="en-US" sz="14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2022</a:t>
            </a:r>
            <a:endParaRPr lang="en-US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algn="ctr"/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7317B-609C-C7B7-1654-6050EF2FF400}"/>
              </a:ext>
            </a:extLst>
          </p:cNvPr>
          <p:cNvSpPr txBox="1"/>
          <p:nvPr/>
        </p:nvSpPr>
        <p:spPr>
          <a:xfrm>
            <a:off x="221056" y="3189241"/>
            <a:ext cx="2833275" cy="34807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SCIZONE-2018</a:t>
            </a:r>
            <a:endParaRPr lang="en-I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F1D60F-F5EC-8260-080D-50CBDC12072C}"/>
              </a:ext>
            </a:extLst>
          </p:cNvPr>
          <p:cNvSpPr txBox="1"/>
          <p:nvPr/>
        </p:nvSpPr>
        <p:spPr>
          <a:xfrm>
            <a:off x="6018202" y="3192071"/>
            <a:ext cx="2823750" cy="338554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SCIZONE-2018</a:t>
            </a:r>
            <a:endParaRPr lang="en-I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15A82C-4FB4-2898-9B06-6896595E8EA4}"/>
              </a:ext>
            </a:extLst>
          </p:cNvPr>
          <p:cNvSpPr txBox="1"/>
          <p:nvPr/>
        </p:nvSpPr>
        <p:spPr>
          <a:xfrm>
            <a:off x="8879798" y="3152739"/>
            <a:ext cx="2833275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SCIZONE-2019</a:t>
            </a:r>
            <a:endParaRPr lang="en-I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5B74C2-9BD6-88A5-C7D1-723456D0E94A}"/>
              </a:ext>
            </a:extLst>
          </p:cNvPr>
          <p:cNvSpPr txBox="1"/>
          <p:nvPr/>
        </p:nvSpPr>
        <p:spPr>
          <a:xfrm>
            <a:off x="3147243" y="5832245"/>
            <a:ext cx="2844165" cy="738664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Inter-University Competition, </a:t>
            </a:r>
            <a:r>
              <a:rPr lang="en-US" sz="1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SCIENCE – EXHIBIT – December</a:t>
            </a:r>
            <a:r>
              <a:rPr lang="en-US" sz="14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31CE7-8ABE-9B5C-CFF0-86D193EC7AE5}"/>
              </a:ext>
            </a:extLst>
          </p:cNvPr>
          <p:cNvSpPr txBox="1"/>
          <p:nvPr/>
        </p:nvSpPr>
        <p:spPr>
          <a:xfrm>
            <a:off x="3122081" y="3153014"/>
            <a:ext cx="2861850" cy="34807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SCIZONE-2018</a:t>
            </a:r>
            <a:endParaRPr lang="en-I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10461-AD49-1B79-E874-2E440F58758D}"/>
              </a:ext>
            </a:extLst>
          </p:cNvPr>
          <p:cNvSpPr txBox="1"/>
          <p:nvPr/>
        </p:nvSpPr>
        <p:spPr>
          <a:xfrm>
            <a:off x="-4538" y="30410"/>
            <a:ext cx="1200823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DISTINCTIVENESS</a:t>
            </a:r>
            <a:r>
              <a:rPr lang="en-US" sz="4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chemeClr val="accent2">
                    <a:lumMod val="76000"/>
                  </a:schemeClr>
                </a:solidFill>
                <a:latin typeface="Arial"/>
                <a:cs typeface="Arial"/>
              </a:rPr>
              <a:t>Experiential Learning through Projects </a:t>
            </a:r>
            <a:endParaRPr lang="en-US" sz="2400" b="1" dirty="0">
              <a:solidFill>
                <a:schemeClr val="accent2">
                  <a:lumMod val="76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68BB4-3744-CA5E-9672-8831FA8ABCAE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42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F629C-0253-671F-2633-F86B9C46FC11}"/>
              </a:ext>
            </a:extLst>
          </p:cNvPr>
          <p:cNvSpPr txBox="1"/>
          <p:nvPr/>
        </p:nvSpPr>
        <p:spPr>
          <a:xfrm>
            <a:off x="9535887" y="73104"/>
            <a:ext cx="3054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Institutional Values and Best Practices</a:t>
            </a:r>
          </a:p>
        </p:txBody>
      </p:sp>
      <p:pic>
        <p:nvPicPr>
          <p:cNvPr id="13" name="Picture 4" descr="Krmu Logo - CareerGuide">
            <a:extLst>
              <a:ext uri="{FF2B5EF4-FFF2-40B4-BE49-F238E27FC236}">
                <a16:creationId xmlns:a16="http://schemas.microsoft.com/office/drawing/2014/main" id="{3184A194-5F25-585E-9BC6-211F218E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0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1128DE-E610-3ACC-E2CF-C7FD637384EC}"/>
              </a:ext>
            </a:extLst>
          </p:cNvPr>
          <p:cNvSpPr/>
          <p:nvPr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8F0C6E-51F3-528B-ED58-7B9B8D6587B7}"/>
              </a:ext>
            </a:extLst>
          </p:cNvPr>
          <p:cNvSpPr/>
          <p:nvPr/>
        </p:nvSpPr>
        <p:spPr>
          <a:xfrm>
            <a:off x="0" y="100188"/>
            <a:ext cx="1219200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C2E02-229F-C0F9-F19B-822E8A01DAEB}"/>
              </a:ext>
            </a:extLst>
          </p:cNvPr>
          <p:cNvSpPr txBox="1"/>
          <p:nvPr/>
        </p:nvSpPr>
        <p:spPr>
          <a:xfrm>
            <a:off x="752852" y="168885"/>
            <a:ext cx="73378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A Way Forward…………</a:t>
            </a:r>
            <a:endParaRPr lang="en-US" sz="1400"/>
          </a:p>
        </p:txBody>
      </p:sp>
      <p:pic>
        <p:nvPicPr>
          <p:cNvPr id="5" name="Picture 4" descr="Krmu Logo - CareerGuide">
            <a:extLst>
              <a:ext uri="{FF2B5EF4-FFF2-40B4-BE49-F238E27FC236}">
                <a16:creationId xmlns:a16="http://schemas.microsoft.com/office/drawing/2014/main" id="{32BEBD66-B9B1-391F-ED33-479C1DF7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nding Road Drawing Vector Images (over 400)">
            <a:extLst>
              <a:ext uri="{FF2B5EF4-FFF2-40B4-BE49-F238E27FC236}">
                <a16:creationId xmlns:a16="http://schemas.microsoft.com/office/drawing/2014/main" id="{FE8FA312-79C4-3EDD-727E-2C29F00A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3" b="89452" l="1867" r="99200">
                        <a14:foregroundMark x1="2867" y1="41988" x2="7800" y2="50507"/>
                        <a14:foregroundMark x1="7800" y1="50507" x2="3400" y2="38540"/>
                        <a14:foregroundMark x1="3400" y1="38540" x2="1933" y2="42596"/>
                        <a14:foregroundMark x1="6533" y1="36511" x2="6533" y2="36511"/>
                        <a14:foregroundMark x1="5933" y1="38337" x2="5933" y2="38337"/>
                        <a14:foregroundMark x1="2400" y1="44422" x2="7333" y2="51116"/>
                        <a14:foregroundMark x1="7333" y1="51116" x2="8267" y2="38540"/>
                        <a14:foregroundMark x1="8267" y1="38540" x2="2933" y2="41176"/>
                        <a14:foregroundMark x1="2933" y1="41176" x2="2867" y2="44828"/>
                        <a14:foregroundMark x1="89400" y1="38742" x2="92067" y2="55984"/>
                        <a14:foregroundMark x1="92067" y1="55984" x2="95800" y2="60649"/>
                        <a14:foregroundMark x1="95800" y1="60649" x2="99800" y2="58824"/>
                        <a14:foregroundMark x1="99800" y1="58824" x2="98267" y2="42596"/>
                        <a14:foregroundMark x1="98267" y1="42596" x2="94600" y2="37728"/>
                        <a14:foregroundMark x1="94600" y1="37728" x2="89200" y2="37525"/>
                        <a14:foregroundMark x1="89200" y1="37525" x2="89067" y2="37931"/>
                        <a14:foregroundMark x1="98200" y1="45233" x2="99000" y2="62069"/>
                        <a14:foregroundMark x1="99000" y1="62069" x2="99200" y2="42191"/>
                        <a14:foregroundMark x1="99200" y1="42191" x2="97733" y2="45842"/>
                        <a14:foregroundMark x1="6667" y1="43408" x2="6667" y2="43408"/>
                        <a14:foregroundMark x1="5333" y1="53144" x2="5333" y2="53144"/>
                        <a14:foregroundMark x1="4533" y1="51724" x2="4533" y2="51318"/>
                        <a14:foregroundMark x1="6400" y1="42596" x2="6533" y2="41176"/>
                        <a14:foregroundMark x1="6533" y1="38945" x2="6533" y2="39351"/>
                        <a14:backgroundMark x1="5138" y1="53144" x2="5267" y2="54361"/>
                        <a14:backgroundMark x1="4964" y1="51513" x2="5138" y2="53144"/>
                        <a14:backgroundMark x1="6767" y1="43408" x2="6912" y2="42347"/>
                        <a14:backgroundMark x1="6605" y1="44593" x2="6767" y2="43408"/>
                        <a14:backgroundMark x1="5433" y1="53144" x2="5548" y2="52307"/>
                        <a14:backgroundMark x1="5267" y1="54361" x2="5433" y2="53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" y="457183"/>
            <a:ext cx="12065266" cy="40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4BBDD91-E9D6-4962-9C98-E143BA01412D}"/>
              </a:ext>
            </a:extLst>
          </p:cNvPr>
          <p:cNvSpPr/>
          <p:nvPr/>
        </p:nvSpPr>
        <p:spPr>
          <a:xfrm>
            <a:off x="1525548" y="1432646"/>
            <a:ext cx="1332000" cy="1332000"/>
          </a:xfrm>
          <a:prstGeom prst="ellipse">
            <a:avLst/>
          </a:prstGeom>
          <a:solidFill>
            <a:srgbClr val="A00E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0C9B6F-170E-3FD1-9D90-610AA1003586}"/>
              </a:ext>
            </a:extLst>
          </p:cNvPr>
          <p:cNvSpPr/>
          <p:nvPr/>
        </p:nvSpPr>
        <p:spPr>
          <a:xfrm>
            <a:off x="1597548" y="1500473"/>
            <a:ext cx="1188000" cy="1188000"/>
          </a:xfrm>
          <a:prstGeom prst="ellipse">
            <a:avLst/>
          </a:prstGeom>
          <a:solidFill>
            <a:srgbClr val="84E29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E8D331-E182-104F-3F2F-4774424EE14B}"/>
              </a:ext>
            </a:extLst>
          </p:cNvPr>
          <p:cNvGrpSpPr/>
          <p:nvPr/>
        </p:nvGrpSpPr>
        <p:grpSpPr>
          <a:xfrm>
            <a:off x="5411047" y="2520386"/>
            <a:ext cx="1332000" cy="1332000"/>
            <a:chOff x="3860698" y="3708741"/>
            <a:chExt cx="1332000" cy="133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B5B8A3-DA27-DCA0-DD6C-7FE443238054}"/>
                </a:ext>
              </a:extLst>
            </p:cNvPr>
            <p:cNvSpPr/>
            <p:nvPr/>
          </p:nvSpPr>
          <p:spPr>
            <a:xfrm>
              <a:off x="3860698" y="3708741"/>
              <a:ext cx="1332000" cy="1332000"/>
            </a:xfrm>
            <a:prstGeom prst="ellipse">
              <a:avLst/>
            </a:prstGeom>
            <a:solidFill>
              <a:srgbClr val="C9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541E64-A02C-5623-A6D8-08015E75DD29}"/>
                </a:ext>
              </a:extLst>
            </p:cNvPr>
            <p:cNvSpPr/>
            <p:nvPr/>
          </p:nvSpPr>
          <p:spPr>
            <a:xfrm>
              <a:off x="3932698" y="3776568"/>
              <a:ext cx="1188000" cy="1188000"/>
            </a:xfrm>
            <a:prstGeom prst="ellipse">
              <a:avLst/>
            </a:prstGeom>
            <a:solidFill>
              <a:srgbClr val="FFBC2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E34BBE-71EE-0C30-60DD-0F102DBA3576}"/>
              </a:ext>
            </a:extLst>
          </p:cNvPr>
          <p:cNvGrpSpPr/>
          <p:nvPr/>
        </p:nvGrpSpPr>
        <p:grpSpPr>
          <a:xfrm>
            <a:off x="9140752" y="1672829"/>
            <a:ext cx="1332000" cy="1332000"/>
            <a:chOff x="6882156" y="1500473"/>
            <a:chExt cx="1332000" cy="133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E8EB51-BDC4-B366-05E6-5D61AEBFA7B7}"/>
                </a:ext>
              </a:extLst>
            </p:cNvPr>
            <p:cNvSpPr/>
            <p:nvPr/>
          </p:nvSpPr>
          <p:spPr>
            <a:xfrm>
              <a:off x="6882156" y="1500473"/>
              <a:ext cx="1332000" cy="1332000"/>
            </a:xfrm>
            <a:prstGeom prst="ellipse">
              <a:avLst/>
            </a:prstGeom>
            <a:solidFill>
              <a:srgbClr val="0378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CAC1BB5-BF9B-11F9-2A3F-67D8C2CB30D2}"/>
                </a:ext>
              </a:extLst>
            </p:cNvPr>
            <p:cNvSpPr/>
            <p:nvPr/>
          </p:nvSpPr>
          <p:spPr>
            <a:xfrm>
              <a:off x="6954156" y="1568300"/>
              <a:ext cx="1188000" cy="1188000"/>
            </a:xfrm>
            <a:prstGeom prst="ellipse">
              <a:avLst/>
            </a:prstGeom>
            <a:solidFill>
              <a:srgbClr val="04A078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D60F5F-58CC-F578-282A-B843D4754192}"/>
              </a:ext>
            </a:extLst>
          </p:cNvPr>
          <p:cNvSpPr txBox="1"/>
          <p:nvPr/>
        </p:nvSpPr>
        <p:spPr>
          <a:xfrm>
            <a:off x="756027" y="3679518"/>
            <a:ext cx="311293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Promotion of research and innovation amongst undergraduate students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~2 Quality research  </a:t>
            </a:r>
          </a:p>
          <a:p>
            <a:r>
              <a:rPr lang="en-US"/>
              <a:t>    publications/faculty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E81E3D-31A8-5B75-DC12-9CEC747CD4B1}"/>
              </a:ext>
            </a:extLst>
          </p:cNvPr>
          <p:cNvCxnSpPr>
            <a:stCxn id="7" idx="4"/>
          </p:cNvCxnSpPr>
          <p:nvPr/>
        </p:nvCxnSpPr>
        <p:spPr>
          <a:xfrm>
            <a:off x="2191548" y="2764646"/>
            <a:ext cx="0" cy="938683"/>
          </a:xfrm>
          <a:prstGeom prst="line">
            <a:avLst/>
          </a:prstGeom>
          <a:ln w="3175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2A922D-F7DC-D7BE-81B3-A5449EC2D863}"/>
              </a:ext>
            </a:extLst>
          </p:cNvPr>
          <p:cNvCxnSpPr>
            <a:cxnSpLocks/>
          </p:cNvCxnSpPr>
          <p:nvPr/>
        </p:nvCxnSpPr>
        <p:spPr>
          <a:xfrm>
            <a:off x="6077047" y="3792220"/>
            <a:ext cx="0" cy="648000"/>
          </a:xfrm>
          <a:prstGeom prst="line">
            <a:avLst/>
          </a:prstGeom>
          <a:ln w="3175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2013BD-B407-55AC-4625-38D005408AED}"/>
              </a:ext>
            </a:extLst>
          </p:cNvPr>
          <p:cNvCxnSpPr/>
          <p:nvPr/>
        </p:nvCxnSpPr>
        <p:spPr>
          <a:xfrm>
            <a:off x="9833726" y="2992854"/>
            <a:ext cx="0" cy="540000"/>
          </a:xfrm>
          <a:prstGeom prst="line">
            <a:avLst/>
          </a:prstGeom>
          <a:ln w="31750" cap="rnd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6A8264C-5CB1-378A-819C-84C4781D884E}"/>
              </a:ext>
            </a:extLst>
          </p:cNvPr>
          <p:cNvSpPr txBox="1"/>
          <p:nvPr/>
        </p:nvSpPr>
        <p:spPr>
          <a:xfrm>
            <a:off x="1321899" y="1884783"/>
            <a:ext cx="1739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>
                <a:solidFill>
                  <a:schemeClr val="bg1"/>
                </a:solidFill>
              </a:rPr>
              <a:t>2025-26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3A79B-EF05-4624-34B1-EC1F8882D891}"/>
              </a:ext>
            </a:extLst>
          </p:cNvPr>
          <p:cNvSpPr txBox="1"/>
          <p:nvPr/>
        </p:nvSpPr>
        <p:spPr>
          <a:xfrm>
            <a:off x="5192946" y="2967180"/>
            <a:ext cx="1768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>
                <a:solidFill>
                  <a:schemeClr val="bg1"/>
                </a:solidFill>
              </a:rPr>
              <a:t>2026-27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204CE4-54CB-1B09-D4F4-A949612079F1}"/>
              </a:ext>
            </a:extLst>
          </p:cNvPr>
          <p:cNvSpPr txBox="1"/>
          <p:nvPr/>
        </p:nvSpPr>
        <p:spPr>
          <a:xfrm>
            <a:off x="8949625" y="2142887"/>
            <a:ext cx="1768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>
                <a:solidFill>
                  <a:schemeClr val="bg1"/>
                </a:solidFill>
              </a:rPr>
              <a:t>2027-28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8085A-D25E-97BE-6A48-F673F1BE324B}"/>
              </a:ext>
            </a:extLst>
          </p:cNvPr>
          <p:cNvSpPr txBox="1"/>
          <p:nvPr/>
        </p:nvSpPr>
        <p:spPr>
          <a:xfrm>
            <a:off x="4568205" y="4631585"/>
            <a:ext cx="30176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Initiate new </a:t>
            </a:r>
            <a:r>
              <a:rPr lang="en-US" err="1"/>
              <a:t>programmes</a:t>
            </a:r>
            <a:endParaRPr lang="en-US"/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Enhance student readiness for higher studies and careers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IN"/>
              <a:t>Incubated startups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35782-8FA5-B6DF-71DE-2074B16B6685}"/>
              </a:ext>
            </a:extLst>
          </p:cNvPr>
          <p:cNvSpPr txBox="1"/>
          <p:nvPr/>
        </p:nvSpPr>
        <p:spPr>
          <a:xfrm>
            <a:off x="8324884" y="3676261"/>
            <a:ext cx="3017684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Apply for government and private research grants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Collaborate with industries and international organization for projects and internships etc.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US"/>
              <a:t>~4 Quality research publications/faculty</a:t>
            </a:r>
          </a:p>
        </p:txBody>
      </p:sp>
      <p:pic>
        <p:nvPicPr>
          <p:cNvPr id="24" name="Picture 2" descr="Way Forward - production">
            <a:extLst>
              <a:ext uri="{FF2B5EF4-FFF2-40B4-BE49-F238E27FC236}">
                <a16:creationId xmlns:a16="http://schemas.microsoft.com/office/drawing/2014/main" id="{67F69B74-8E88-B037-A279-A02E6863F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8" r="6173"/>
          <a:stretch/>
        </p:blipFill>
        <p:spPr bwMode="auto">
          <a:xfrm>
            <a:off x="63367" y="-261864"/>
            <a:ext cx="785839" cy="15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269DDF-6E14-B19B-65BB-048732F43B3E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43</a:t>
            </a:r>
            <a:endParaRPr lang="en-IN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4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EF2832-E3A5-CB6B-26F1-8439EBF08238}"/>
              </a:ext>
            </a:extLst>
          </p:cNvPr>
          <p:cNvSpPr txBox="1"/>
          <p:nvPr/>
        </p:nvSpPr>
        <p:spPr>
          <a:xfrm>
            <a:off x="0" y="2613392"/>
            <a:ext cx="121920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98701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A3D15-6CBE-3912-31ED-A02CBACD7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461A60-57BA-7AAA-F487-62087E2888F8}"/>
              </a:ext>
            </a:extLst>
          </p:cNvPr>
          <p:cNvSpPr txBox="1"/>
          <p:nvPr/>
        </p:nvSpPr>
        <p:spPr>
          <a:xfrm>
            <a:off x="14606" y="151593"/>
            <a:ext cx="999299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2800" b="1">
                <a:latin typeface="Arial"/>
                <a:cs typeface="Arial"/>
              </a:rPr>
              <a:t>CURRICULAR ASPECTS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DC403-EF24-F8F8-D981-9D1FF74F5D89}"/>
              </a:ext>
            </a:extLst>
          </p:cNvPr>
          <p:cNvSpPr txBox="1"/>
          <p:nvPr/>
        </p:nvSpPr>
        <p:spPr>
          <a:xfrm>
            <a:off x="14606" y="819263"/>
            <a:ext cx="836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>
                <a:solidFill>
                  <a:srgbClr val="23609F"/>
                </a:solidFill>
                <a:latin typeface="Rockwell" panose="02060603020205020403" pitchFamily="18" charset="0"/>
              </a:rPr>
              <a:t>Curriculum Design &amp; Development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CA3DE7D-8FA8-32BF-1B9D-7042D73CB948}"/>
              </a:ext>
            </a:extLst>
          </p:cNvPr>
          <p:cNvSpPr/>
          <p:nvPr/>
        </p:nvSpPr>
        <p:spPr>
          <a:xfrm>
            <a:off x="3314306" y="4047801"/>
            <a:ext cx="1692000" cy="1857252"/>
          </a:xfrm>
          <a:prstGeom prst="roundRect">
            <a:avLst>
              <a:gd name="adj" fmla="val 31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B68134-266F-0181-F9FD-DE6F502F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17" y="1219516"/>
            <a:ext cx="4402804" cy="34381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DC7B99-8A52-9A76-379D-C6D2E4C0B8A4}"/>
              </a:ext>
            </a:extLst>
          </p:cNvPr>
          <p:cNvSpPr txBox="1"/>
          <p:nvPr/>
        </p:nvSpPr>
        <p:spPr>
          <a:xfrm>
            <a:off x="10652187" y="7095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Curricular Aspects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3C0C0B-9B00-02B8-9AA0-CBC643FF6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12" y="2249714"/>
            <a:ext cx="91123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2F1B8-8106-7568-9081-DBBD7CF3CBF2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600" b="1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B9727-1F2F-CA17-982F-6A2EEF800A06}"/>
              </a:ext>
            </a:extLst>
          </p:cNvPr>
          <p:cNvGrpSpPr/>
          <p:nvPr/>
        </p:nvGrpSpPr>
        <p:grpSpPr>
          <a:xfrm>
            <a:off x="4733352" y="803000"/>
            <a:ext cx="7193438" cy="3696558"/>
            <a:chOff x="4733352" y="803000"/>
            <a:chExt cx="7193438" cy="3696558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F054C36-550D-BCB5-C2FE-548C7041EA78}"/>
                </a:ext>
              </a:extLst>
            </p:cNvPr>
            <p:cNvSpPr/>
            <p:nvPr/>
          </p:nvSpPr>
          <p:spPr>
            <a:xfrm>
              <a:off x="7031356" y="808092"/>
              <a:ext cx="2597427" cy="235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17183" y="1815"/>
                  </a:moveTo>
                  <a:cubicBezTo>
                    <a:pt x="16606" y="686"/>
                    <a:pt x="15524" y="0"/>
                    <a:pt x="14352" y="0"/>
                  </a:cubicBezTo>
                  <a:lnTo>
                    <a:pt x="6960" y="0"/>
                  </a:lnTo>
                  <a:cubicBezTo>
                    <a:pt x="5788" y="0"/>
                    <a:pt x="4724" y="686"/>
                    <a:pt x="4129" y="1815"/>
                  </a:cubicBezTo>
                  <a:lnTo>
                    <a:pt x="433" y="8975"/>
                  </a:lnTo>
                  <a:cubicBezTo>
                    <a:pt x="-144" y="10104"/>
                    <a:pt x="-144" y="11496"/>
                    <a:pt x="433" y="12625"/>
                  </a:cubicBezTo>
                  <a:lnTo>
                    <a:pt x="4129" y="19785"/>
                  </a:lnTo>
                  <a:cubicBezTo>
                    <a:pt x="4706" y="20914"/>
                    <a:pt x="5788" y="21600"/>
                    <a:pt x="6960" y="21600"/>
                  </a:cubicBezTo>
                  <a:lnTo>
                    <a:pt x="14352" y="21600"/>
                  </a:lnTo>
                  <a:cubicBezTo>
                    <a:pt x="15524" y="21600"/>
                    <a:pt x="16588" y="20914"/>
                    <a:pt x="17183" y="19785"/>
                  </a:cubicBezTo>
                  <a:lnTo>
                    <a:pt x="20879" y="12625"/>
                  </a:lnTo>
                  <a:cubicBezTo>
                    <a:pt x="21456" y="11496"/>
                    <a:pt x="21456" y="10104"/>
                    <a:pt x="20879" y="8975"/>
                  </a:cubicBezTo>
                  <a:lnTo>
                    <a:pt x="17183" y="1815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2321369-5FCE-25FD-6FB5-BFBD0AB5182D}"/>
                </a:ext>
              </a:extLst>
            </p:cNvPr>
            <p:cNvSpPr/>
            <p:nvPr/>
          </p:nvSpPr>
          <p:spPr>
            <a:xfrm>
              <a:off x="4733352" y="2146043"/>
              <a:ext cx="2597427" cy="235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17183" y="1815"/>
                  </a:moveTo>
                  <a:cubicBezTo>
                    <a:pt x="16606" y="686"/>
                    <a:pt x="15524" y="0"/>
                    <a:pt x="14352" y="0"/>
                  </a:cubicBezTo>
                  <a:lnTo>
                    <a:pt x="6960" y="0"/>
                  </a:lnTo>
                  <a:cubicBezTo>
                    <a:pt x="5788" y="0"/>
                    <a:pt x="4724" y="686"/>
                    <a:pt x="4129" y="1815"/>
                  </a:cubicBezTo>
                  <a:lnTo>
                    <a:pt x="433" y="8975"/>
                  </a:lnTo>
                  <a:cubicBezTo>
                    <a:pt x="-144" y="10104"/>
                    <a:pt x="-144" y="11496"/>
                    <a:pt x="433" y="12625"/>
                  </a:cubicBezTo>
                  <a:lnTo>
                    <a:pt x="4129" y="19785"/>
                  </a:lnTo>
                  <a:cubicBezTo>
                    <a:pt x="4706" y="20914"/>
                    <a:pt x="5788" y="21600"/>
                    <a:pt x="6960" y="21600"/>
                  </a:cubicBezTo>
                  <a:lnTo>
                    <a:pt x="14352" y="21600"/>
                  </a:lnTo>
                  <a:cubicBezTo>
                    <a:pt x="15524" y="21600"/>
                    <a:pt x="16588" y="20914"/>
                    <a:pt x="17183" y="19785"/>
                  </a:cubicBezTo>
                  <a:lnTo>
                    <a:pt x="20879" y="12625"/>
                  </a:lnTo>
                  <a:cubicBezTo>
                    <a:pt x="21456" y="11496"/>
                    <a:pt x="21456" y="10104"/>
                    <a:pt x="20879" y="8975"/>
                  </a:cubicBezTo>
                  <a:lnTo>
                    <a:pt x="17183" y="1815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38A6DDC6-098F-DC8E-2610-EE3C5C58C52B}"/>
                </a:ext>
              </a:extLst>
            </p:cNvPr>
            <p:cNvSpPr/>
            <p:nvPr/>
          </p:nvSpPr>
          <p:spPr>
            <a:xfrm>
              <a:off x="9329363" y="2146043"/>
              <a:ext cx="2597427" cy="235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17183" y="1815"/>
                  </a:moveTo>
                  <a:cubicBezTo>
                    <a:pt x="16606" y="686"/>
                    <a:pt x="15524" y="0"/>
                    <a:pt x="14352" y="0"/>
                  </a:cubicBezTo>
                  <a:lnTo>
                    <a:pt x="6960" y="0"/>
                  </a:lnTo>
                  <a:cubicBezTo>
                    <a:pt x="5788" y="0"/>
                    <a:pt x="4724" y="686"/>
                    <a:pt x="4129" y="1815"/>
                  </a:cubicBezTo>
                  <a:lnTo>
                    <a:pt x="433" y="8975"/>
                  </a:lnTo>
                  <a:cubicBezTo>
                    <a:pt x="-144" y="10104"/>
                    <a:pt x="-144" y="11496"/>
                    <a:pt x="433" y="12625"/>
                  </a:cubicBezTo>
                  <a:lnTo>
                    <a:pt x="4129" y="19785"/>
                  </a:lnTo>
                  <a:cubicBezTo>
                    <a:pt x="4706" y="20914"/>
                    <a:pt x="5788" y="21600"/>
                    <a:pt x="6960" y="21600"/>
                  </a:cubicBezTo>
                  <a:lnTo>
                    <a:pt x="14352" y="21600"/>
                  </a:lnTo>
                  <a:cubicBezTo>
                    <a:pt x="15524" y="21600"/>
                    <a:pt x="16588" y="20914"/>
                    <a:pt x="17183" y="19785"/>
                  </a:cubicBezTo>
                  <a:lnTo>
                    <a:pt x="20879" y="12625"/>
                  </a:lnTo>
                  <a:cubicBezTo>
                    <a:pt x="21456" y="11496"/>
                    <a:pt x="21456" y="10104"/>
                    <a:pt x="20879" y="8975"/>
                  </a:cubicBezTo>
                  <a:lnTo>
                    <a:pt x="17183" y="1815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B49764-6928-A9DE-9E34-F236BBC85B61}"/>
                </a:ext>
              </a:extLst>
            </p:cNvPr>
            <p:cNvSpPr/>
            <p:nvPr/>
          </p:nvSpPr>
          <p:spPr>
            <a:xfrm>
              <a:off x="7042000" y="3418712"/>
              <a:ext cx="2628000" cy="1015563"/>
            </a:xfrm>
            <a:custGeom>
              <a:avLst/>
              <a:gdLst>
                <a:gd name="connsiteX0" fmla="*/ 841304 w 2617316"/>
                <a:gd name="connsiteY0" fmla="*/ 0 h 1053662"/>
                <a:gd name="connsiteX1" fmla="*/ 1776011 w 2617316"/>
                <a:gd name="connsiteY1" fmla="*/ 0 h 1053662"/>
                <a:gd name="connsiteX2" fmla="*/ 2133987 w 2617316"/>
                <a:gd name="connsiteY2" fmla="*/ 205180 h 1053662"/>
                <a:gd name="connsiteX3" fmla="*/ 2601341 w 2617316"/>
                <a:gd name="connsiteY3" fmla="*/ 1014594 h 1053662"/>
                <a:gd name="connsiteX4" fmla="*/ 2617316 w 2617316"/>
                <a:gd name="connsiteY4" fmla="*/ 1053662 h 1053662"/>
                <a:gd name="connsiteX5" fmla="*/ 0 w 2617316"/>
                <a:gd name="connsiteY5" fmla="*/ 1053662 h 1053662"/>
                <a:gd name="connsiteX6" fmla="*/ 15974 w 2617316"/>
                <a:gd name="connsiteY6" fmla="*/ 1014594 h 1053662"/>
                <a:gd name="connsiteX7" fmla="*/ 483328 w 2617316"/>
                <a:gd name="connsiteY7" fmla="*/ 205180 h 1053662"/>
                <a:gd name="connsiteX8" fmla="*/ 841304 w 2617316"/>
                <a:gd name="connsiteY8" fmla="*/ 0 h 105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7316" h="1053662">
                  <a:moveTo>
                    <a:pt x="841304" y="0"/>
                  </a:moveTo>
                  <a:lnTo>
                    <a:pt x="1776011" y="0"/>
                  </a:lnTo>
                  <a:cubicBezTo>
                    <a:pt x="1924209" y="0"/>
                    <a:pt x="2061026" y="77550"/>
                    <a:pt x="2133987" y="205180"/>
                  </a:cubicBezTo>
                  <a:lnTo>
                    <a:pt x="2601341" y="1014594"/>
                  </a:lnTo>
                  <a:lnTo>
                    <a:pt x="2617316" y="1053662"/>
                  </a:lnTo>
                  <a:lnTo>
                    <a:pt x="0" y="1053662"/>
                  </a:lnTo>
                  <a:lnTo>
                    <a:pt x="15974" y="1014594"/>
                  </a:lnTo>
                  <a:lnTo>
                    <a:pt x="483328" y="205180"/>
                  </a:lnTo>
                  <a:cubicBezTo>
                    <a:pt x="558565" y="77550"/>
                    <a:pt x="693106" y="0"/>
                    <a:pt x="84130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cap="all"/>
                <a:t>Curriculum</a:t>
              </a:r>
            </a:p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cap="all"/>
                <a:t>Relevance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3CDEF5-4F24-EC45-9235-F181A6AB4053}"/>
                </a:ext>
              </a:extLst>
            </p:cNvPr>
            <p:cNvGrpSpPr/>
            <p:nvPr/>
          </p:nvGrpSpPr>
          <p:grpSpPr>
            <a:xfrm>
              <a:off x="5253714" y="2732198"/>
              <a:ext cx="1530234" cy="1648771"/>
              <a:chOff x="281428" y="2613929"/>
              <a:chExt cx="2977588" cy="184350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8880FE-0E2D-FF05-64D6-28A467C6773D}"/>
                  </a:ext>
                </a:extLst>
              </p:cNvPr>
              <p:cNvSpPr txBox="1"/>
              <p:nvPr/>
            </p:nvSpPr>
            <p:spPr>
              <a:xfrm>
                <a:off x="332936" y="2613929"/>
                <a:ext cx="2926080" cy="44736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</a:rPr>
                  <a:t>Local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CB2D79-8965-88B5-D510-061B29045178}"/>
                  </a:ext>
                </a:extLst>
              </p:cNvPr>
              <p:cNvSpPr txBox="1"/>
              <p:nvPr/>
            </p:nvSpPr>
            <p:spPr>
              <a:xfrm>
                <a:off x="281428" y="2977686"/>
                <a:ext cx="2926080" cy="147974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600" noProof="1">
                    <a:solidFill>
                      <a:schemeClr val="bg2"/>
                    </a:solidFill>
                  </a:rPr>
                  <a:t>Crime and Society, Case studies, Internship and Projects ​</a:t>
                </a:r>
              </a:p>
            </p:txBody>
          </p:sp>
        </p:grpSp>
        <p:pic>
          <p:nvPicPr>
            <p:cNvPr id="14" name="Graphic 13" descr="Lights On with solid fill">
              <a:extLst>
                <a:ext uri="{FF2B5EF4-FFF2-40B4-BE49-F238E27FC236}">
                  <a16:creationId xmlns:a16="http://schemas.microsoft.com/office/drawing/2014/main" id="{106038D7-C0F0-639C-16F4-305D05A1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48510" y="2177526"/>
              <a:ext cx="567116" cy="567116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157C7ED-5A70-201D-BB35-792BC9AF97E5}"/>
                </a:ext>
              </a:extLst>
            </p:cNvPr>
            <p:cNvGrpSpPr/>
            <p:nvPr/>
          </p:nvGrpSpPr>
          <p:grpSpPr>
            <a:xfrm>
              <a:off x="9669999" y="2576745"/>
              <a:ext cx="1994477" cy="1841526"/>
              <a:chOff x="-68286" y="2695721"/>
              <a:chExt cx="3880930" cy="205902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96EDA4-22E9-0AF1-0EF7-EE552CFEFDFE}"/>
                  </a:ext>
                </a:extLst>
              </p:cNvPr>
              <p:cNvSpPr txBox="1"/>
              <p:nvPr/>
            </p:nvSpPr>
            <p:spPr>
              <a:xfrm>
                <a:off x="332936" y="2695721"/>
                <a:ext cx="2926080" cy="44736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</a:rPr>
                  <a:t>Global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1F99DD-89B5-D43E-C558-4963767EB184}"/>
                  </a:ext>
                </a:extLst>
              </p:cNvPr>
              <p:cNvSpPr txBox="1"/>
              <p:nvPr/>
            </p:nvSpPr>
            <p:spPr>
              <a:xfrm>
                <a:off x="-68286" y="2999697"/>
                <a:ext cx="3880930" cy="175505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600" noProof="1">
                    <a:solidFill>
                      <a:schemeClr val="bg1"/>
                    </a:solidFill>
                  </a:rPr>
                  <a:t>Environmental, Disaster Management, Food and Nutrition, Green Chemistry, Physics of Earth, Instrumentation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E1FB7F7-DF7F-8522-544F-9EE90EE04487}"/>
                </a:ext>
              </a:extLst>
            </p:cNvPr>
            <p:cNvGrpSpPr/>
            <p:nvPr/>
          </p:nvGrpSpPr>
          <p:grpSpPr>
            <a:xfrm>
              <a:off x="7330779" y="1258172"/>
              <a:ext cx="1897403" cy="1928495"/>
              <a:chOff x="-148482" y="2433386"/>
              <a:chExt cx="3692040" cy="215626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474A60-8DEF-EBA0-2E36-5005D298650E}"/>
                  </a:ext>
                </a:extLst>
              </p:cNvPr>
              <p:cNvSpPr txBox="1"/>
              <p:nvPr/>
            </p:nvSpPr>
            <p:spPr>
              <a:xfrm>
                <a:off x="332936" y="2433386"/>
                <a:ext cx="2926080" cy="79149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</a:rPr>
                  <a:t>Regional and National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D0B6C5-D5BB-7FCA-D177-FF09B6AF820F}"/>
                  </a:ext>
                </a:extLst>
              </p:cNvPr>
              <p:cNvSpPr txBox="1"/>
              <p:nvPr/>
            </p:nvSpPr>
            <p:spPr>
              <a:xfrm>
                <a:off x="-148482" y="3109904"/>
                <a:ext cx="3692040" cy="1479748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600" b="1" noProof="1">
                    <a:solidFill>
                      <a:schemeClr val="accent3"/>
                    </a:solidFill>
                  </a:rPr>
                  <a:t>Ancient Science</a:t>
                </a:r>
                <a:r>
                  <a:rPr lang="en-US" sz="1600" noProof="1">
                    <a:solidFill>
                      <a:schemeClr val="bg1"/>
                    </a:solidFill>
                  </a:rPr>
                  <a:t>, Analytical Chemistry, Crime Scenario in India, Wildlife Forensic​</a:t>
                </a:r>
              </a:p>
            </p:txBody>
          </p:sp>
        </p:grpSp>
        <p:pic>
          <p:nvPicPr>
            <p:cNvPr id="17" name="Graphic 16" descr="Link with solid fill">
              <a:extLst>
                <a:ext uri="{FF2B5EF4-FFF2-40B4-BE49-F238E27FC236}">
                  <a16:creationId xmlns:a16="http://schemas.microsoft.com/office/drawing/2014/main" id="{9A700347-EA52-4DAE-15F4-EA9EFEB2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046511" y="803000"/>
              <a:ext cx="567116" cy="567116"/>
            </a:xfrm>
            <a:prstGeom prst="rect">
              <a:avLst/>
            </a:prstGeom>
          </p:spPr>
        </p:pic>
        <p:pic>
          <p:nvPicPr>
            <p:cNvPr id="18" name="Graphic 17" descr="Rocket with solid fill">
              <a:extLst>
                <a:ext uri="{FF2B5EF4-FFF2-40B4-BE49-F238E27FC236}">
                  <a16:creationId xmlns:a16="http://schemas.microsoft.com/office/drawing/2014/main" id="{CE756216-4E3D-CF41-1BBF-82A6A470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344512" y="2159238"/>
              <a:ext cx="567116" cy="567116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6F4B1E-2525-8155-BE83-2DDDF62EDD64}"/>
              </a:ext>
            </a:extLst>
          </p:cNvPr>
          <p:cNvSpPr txBox="1"/>
          <p:nvPr/>
        </p:nvSpPr>
        <p:spPr>
          <a:xfrm>
            <a:off x="6511925" y="5474166"/>
            <a:ext cx="990600" cy="430887"/>
          </a:xfrm>
          <a:prstGeom prst="rect">
            <a:avLst/>
          </a:prstGeom>
          <a:solidFill>
            <a:srgbClr val="E7F5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Approval by AC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Krmu Logo - CareerGuide">
            <a:extLst>
              <a:ext uri="{FF2B5EF4-FFF2-40B4-BE49-F238E27FC236}">
                <a16:creationId xmlns:a16="http://schemas.microsoft.com/office/drawing/2014/main" id="{54D37079-4B0D-173D-0A9C-0AB4DD54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2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DCB48C-E106-0B98-C9E4-FCD732441F9B}"/>
              </a:ext>
            </a:extLst>
          </p:cNvPr>
          <p:cNvSpPr/>
          <p:nvPr/>
        </p:nvSpPr>
        <p:spPr>
          <a:xfrm>
            <a:off x="509856" y="4112448"/>
            <a:ext cx="2448000" cy="2520000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DF999B-013F-4033-CD4C-2191D9185DA1}"/>
              </a:ext>
            </a:extLst>
          </p:cNvPr>
          <p:cNvSpPr/>
          <p:nvPr/>
        </p:nvSpPr>
        <p:spPr>
          <a:xfrm>
            <a:off x="509856" y="4112448"/>
            <a:ext cx="2448000" cy="573024"/>
          </a:xfrm>
          <a:prstGeom prst="roundRect">
            <a:avLst>
              <a:gd name="adj" fmla="val 20061"/>
            </a:avLst>
          </a:prstGeom>
          <a:solidFill>
            <a:srgbClr val="F15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D73476-3570-B611-41D5-A28894F0BF53}"/>
              </a:ext>
            </a:extLst>
          </p:cNvPr>
          <p:cNvSpPr/>
          <p:nvPr/>
        </p:nvSpPr>
        <p:spPr>
          <a:xfrm>
            <a:off x="1473024" y="4433472"/>
            <a:ext cx="504000" cy="5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15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F0D9B0-01C8-0A31-7FE3-2365E2A91BC8}"/>
              </a:ext>
            </a:extLst>
          </p:cNvPr>
          <p:cNvSpPr/>
          <p:nvPr/>
        </p:nvSpPr>
        <p:spPr>
          <a:xfrm>
            <a:off x="3340608" y="4112448"/>
            <a:ext cx="2448000" cy="2520000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85BD80-0459-28D9-53DD-F3AE910788DC}"/>
              </a:ext>
            </a:extLst>
          </p:cNvPr>
          <p:cNvSpPr/>
          <p:nvPr/>
        </p:nvSpPr>
        <p:spPr>
          <a:xfrm>
            <a:off x="3340608" y="4112448"/>
            <a:ext cx="2448000" cy="792000"/>
          </a:xfrm>
          <a:prstGeom prst="roundRect">
            <a:avLst>
              <a:gd name="adj" fmla="val 15443"/>
            </a:avLst>
          </a:prstGeom>
          <a:solidFill>
            <a:srgbClr val="FBA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73820F-5458-9AC0-A872-65593610F2D3}"/>
              </a:ext>
            </a:extLst>
          </p:cNvPr>
          <p:cNvSpPr/>
          <p:nvPr/>
        </p:nvSpPr>
        <p:spPr>
          <a:xfrm>
            <a:off x="4303776" y="4677312"/>
            <a:ext cx="504000" cy="5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BA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F618D4-E7B0-B5A1-9A5D-99F47BC02725}"/>
              </a:ext>
            </a:extLst>
          </p:cNvPr>
          <p:cNvSpPr/>
          <p:nvPr/>
        </p:nvSpPr>
        <p:spPr>
          <a:xfrm>
            <a:off x="6180192" y="4112448"/>
            <a:ext cx="2448000" cy="2520000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B847EF-7F98-C891-FC02-7E2E5F4E444B}"/>
              </a:ext>
            </a:extLst>
          </p:cNvPr>
          <p:cNvSpPr/>
          <p:nvPr/>
        </p:nvSpPr>
        <p:spPr>
          <a:xfrm>
            <a:off x="6180192" y="4112448"/>
            <a:ext cx="2448000" cy="573024"/>
          </a:xfrm>
          <a:prstGeom prst="roundRect">
            <a:avLst>
              <a:gd name="adj" fmla="val 20061"/>
            </a:avLst>
          </a:prstGeom>
          <a:solidFill>
            <a:srgbClr val="6EA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B51C09-F9CC-C23F-980B-FBD40B5A9F8E}"/>
              </a:ext>
            </a:extLst>
          </p:cNvPr>
          <p:cNvSpPr/>
          <p:nvPr/>
        </p:nvSpPr>
        <p:spPr>
          <a:xfrm>
            <a:off x="7143360" y="4433472"/>
            <a:ext cx="504000" cy="504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6EA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192805-4C94-82CA-283F-4864737072BF}"/>
              </a:ext>
            </a:extLst>
          </p:cNvPr>
          <p:cNvSpPr/>
          <p:nvPr/>
        </p:nvSpPr>
        <p:spPr>
          <a:xfrm>
            <a:off x="9026030" y="4112448"/>
            <a:ext cx="2448000" cy="2520000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DA6C94-3AC1-574B-2B38-6463E0CFACAE}"/>
              </a:ext>
            </a:extLst>
          </p:cNvPr>
          <p:cNvSpPr/>
          <p:nvPr/>
        </p:nvSpPr>
        <p:spPr>
          <a:xfrm>
            <a:off x="9026030" y="4112448"/>
            <a:ext cx="2448000" cy="573024"/>
          </a:xfrm>
          <a:prstGeom prst="roundRect">
            <a:avLst>
              <a:gd name="adj" fmla="val 2006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405A37-A626-EB63-9C36-A642F15690EB}"/>
              </a:ext>
            </a:extLst>
          </p:cNvPr>
          <p:cNvSpPr/>
          <p:nvPr/>
        </p:nvSpPr>
        <p:spPr>
          <a:xfrm>
            <a:off x="9989198" y="4433472"/>
            <a:ext cx="504000" cy="5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416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D184A4-7DA7-B1D9-8EE1-89EC8DC2EB92}"/>
              </a:ext>
            </a:extLst>
          </p:cNvPr>
          <p:cNvSpPr/>
          <p:nvPr/>
        </p:nvSpPr>
        <p:spPr>
          <a:xfrm>
            <a:off x="1648841" y="1319481"/>
            <a:ext cx="2654936" cy="2317531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6B5B93B-E1D8-5856-8E25-4DAA9D3EB734}"/>
              </a:ext>
            </a:extLst>
          </p:cNvPr>
          <p:cNvCxnSpPr>
            <a:cxnSpLocks/>
          </p:cNvCxnSpPr>
          <p:nvPr/>
        </p:nvCxnSpPr>
        <p:spPr>
          <a:xfrm>
            <a:off x="66000" y="3880852"/>
            <a:ext cx="45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33C642-9E83-4356-CFE5-8AED5B4CC023}"/>
              </a:ext>
            </a:extLst>
          </p:cNvPr>
          <p:cNvSpPr/>
          <p:nvPr/>
        </p:nvSpPr>
        <p:spPr>
          <a:xfrm>
            <a:off x="1631389" y="1134466"/>
            <a:ext cx="2700000" cy="576000"/>
          </a:xfrm>
          <a:prstGeom prst="roundRect">
            <a:avLst>
              <a:gd name="adj" fmla="val 20061"/>
            </a:avLst>
          </a:prstGeom>
          <a:solidFill>
            <a:srgbClr val="3AC6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16AF40-79D1-6D22-3240-C231F778353F}"/>
              </a:ext>
            </a:extLst>
          </p:cNvPr>
          <p:cNvSpPr/>
          <p:nvPr/>
        </p:nvSpPr>
        <p:spPr>
          <a:xfrm>
            <a:off x="2697024" y="1467682"/>
            <a:ext cx="504000" cy="5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AC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BFE6C0-DF59-45E4-7FAA-96EA86362F50}"/>
              </a:ext>
            </a:extLst>
          </p:cNvPr>
          <p:cNvSpPr/>
          <p:nvPr/>
        </p:nvSpPr>
        <p:spPr>
          <a:xfrm>
            <a:off x="4794400" y="1415488"/>
            <a:ext cx="2671221" cy="2351531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C791BD-4B0F-6D66-51B4-C59AF5089138}"/>
              </a:ext>
            </a:extLst>
          </p:cNvPr>
          <p:cNvSpPr/>
          <p:nvPr/>
        </p:nvSpPr>
        <p:spPr>
          <a:xfrm>
            <a:off x="4786464" y="1146658"/>
            <a:ext cx="2700000" cy="576000"/>
          </a:xfrm>
          <a:prstGeom prst="roundRect">
            <a:avLst>
              <a:gd name="adj" fmla="val 20061"/>
            </a:avLst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4F4394-43D7-0195-7A5C-8D9C2DC7386F}"/>
              </a:ext>
            </a:extLst>
          </p:cNvPr>
          <p:cNvSpPr/>
          <p:nvPr/>
        </p:nvSpPr>
        <p:spPr>
          <a:xfrm>
            <a:off x="5884464" y="1467682"/>
            <a:ext cx="504000" cy="5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66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E3DC25B-5ED9-2852-3061-A33767FD1A23}"/>
              </a:ext>
            </a:extLst>
          </p:cNvPr>
          <p:cNvSpPr/>
          <p:nvPr/>
        </p:nvSpPr>
        <p:spPr>
          <a:xfrm>
            <a:off x="7839071" y="1128975"/>
            <a:ext cx="2906531" cy="2602653"/>
          </a:xfrm>
          <a:prstGeom prst="roundRect">
            <a:avLst>
              <a:gd name="adj" fmla="val 5167"/>
            </a:avLst>
          </a:prstGeom>
          <a:solidFill>
            <a:srgbClr val="001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4477D32-123F-636E-C362-4E8AC7260387}"/>
              </a:ext>
            </a:extLst>
          </p:cNvPr>
          <p:cNvSpPr/>
          <p:nvPr/>
        </p:nvSpPr>
        <p:spPr>
          <a:xfrm>
            <a:off x="7839072" y="1128976"/>
            <a:ext cx="2906530" cy="573024"/>
          </a:xfrm>
          <a:prstGeom prst="roundRect">
            <a:avLst>
              <a:gd name="adj" fmla="val 20061"/>
            </a:avLst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F278507-546B-A7B1-F8C2-CE0546322061}"/>
              </a:ext>
            </a:extLst>
          </p:cNvPr>
          <p:cNvSpPr/>
          <p:nvPr/>
        </p:nvSpPr>
        <p:spPr>
          <a:xfrm>
            <a:off x="8937072" y="1450000"/>
            <a:ext cx="504000" cy="5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B7E8AB-08D0-BF79-F7C0-3FBA8F7E0C70}"/>
              </a:ext>
            </a:extLst>
          </p:cNvPr>
          <p:cNvSpPr txBox="1"/>
          <p:nvPr/>
        </p:nvSpPr>
        <p:spPr>
          <a:xfrm>
            <a:off x="1733856" y="1146658"/>
            <a:ext cx="24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Employability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A68852-9271-33B7-9638-E914723BFE03}"/>
              </a:ext>
            </a:extLst>
          </p:cNvPr>
          <p:cNvSpPr txBox="1"/>
          <p:nvPr/>
        </p:nvSpPr>
        <p:spPr>
          <a:xfrm>
            <a:off x="4909488" y="1146658"/>
            <a:ext cx="24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5E142-83EF-97C6-CD71-7028BAE75B0E}"/>
              </a:ext>
            </a:extLst>
          </p:cNvPr>
          <p:cNvSpPr txBox="1"/>
          <p:nvPr/>
        </p:nvSpPr>
        <p:spPr>
          <a:xfrm>
            <a:off x="7965072" y="1128395"/>
            <a:ext cx="24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Development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95CB1A-2587-B6F3-BA29-08A1E77BB534}"/>
              </a:ext>
            </a:extLst>
          </p:cNvPr>
          <p:cNvSpPr txBox="1"/>
          <p:nvPr/>
        </p:nvSpPr>
        <p:spPr>
          <a:xfrm>
            <a:off x="509856" y="4109602"/>
            <a:ext cx="24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Ethics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D33A0-75B5-5C45-4EDE-A687C79CB912}"/>
              </a:ext>
            </a:extLst>
          </p:cNvPr>
          <p:cNvSpPr txBox="1"/>
          <p:nvPr/>
        </p:nvSpPr>
        <p:spPr>
          <a:xfrm>
            <a:off x="3331776" y="4111752"/>
            <a:ext cx="24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&amp; Sustainability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72C7CC-B872-62F9-EED8-95F75877B430}"/>
              </a:ext>
            </a:extLst>
          </p:cNvPr>
          <p:cNvSpPr txBox="1"/>
          <p:nvPr/>
        </p:nvSpPr>
        <p:spPr>
          <a:xfrm>
            <a:off x="6171360" y="4094766"/>
            <a:ext cx="24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046E62-1AE8-1C5F-2E4F-FDF5121287DF}"/>
              </a:ext>
            </a:extLst>
          </p:cNvPr>
          <p:cNvSpPr txBox="1"/>
          <p:nvPr/>
        </p:nvSpPr>
        <p:spPr>
          <a:xfrm>
            <a:off x="9026030" y="4094766"/>
            <a:ext cx="24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088BEB-AD03-E649-9E03-CEAF20067775}"/>
              </a:ext>
            </a:extLst>
          </p:cNvPr>
          <p:cNvSpPr/>
          <p:nvPr/>
        </p:nvSpPr>
        <p:spPr>
          <a:xfrm>
            <a:off x="1780922" y="2133128"/>
            <a:ext cx="240093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Medicinal Chemistry (BSCH305A), Applied Optics(BSPH306A), Basics of Digital Forensics(BSFS112A), Cyber forensic I (BSFS111A), Forensic Biology and Serology (BSFS203A)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4D41183-1B42-0921-3E17-62321614B2C6}"/>
              </a:ext>
            </a:extLst>
          </p:cNvPr>
          <p:cNvSpPr/>
          <p:nvPr/>
        </p:nvSpPr>
        <p:spPr>
          <a:xfrm>
            <a:off x="4786463" y="2043470"/>
            <a:ext cx="2695989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/>
                <a:cs typeface="Poppins"/>
              </a:rPr>
              <a:t>Intellectual Property Right (IPR) and Business Skills for Chemists (BSCH110A), Herbal Technology(BSCH109A) , Artificial Intelligence Lab (BSCS 451A), Basic Instrumentation skills(BSPH305A),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000">
                <a:solidFill>
                  <a:schemeClr val="bg1"/>
                </a:solidFill>
                <a:latin typeface="Poppins"/>
                <a:cs typeface="Poppins"/>
              </a:rPr>
              <a:t>Forensic Dermatoglyphics (BSFS102A), Questioned Document (BSFS104A</a:t>
            </a:r>
            <a:r>
              <a:rPr lang="en-US" sz="1200">
                <a:solidFill>
                  <a:schemeClr val="bg1"/>
                </a:solidFill>
                <a:latin typeface="Times New Roman"/>
                <a:cs typeface="Times New Roman"/>
              </a:rPr>
              <a:t>), Forensic Physics and Biometric Systems (BSFS202A)</a:t>
            </a:r>
            <a:endParaRPr lang="en-US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2F644B-7F05-0BF7-FBC1-8689A82A028B}"/>
              </a:ext>
            </a:extLst>
          </p:cNvPr>
          <p:cNvSpPr/>
          <p:nvPr/>
        </p:nvSpPr>
        <p:spPr>
          <a:xfrm>
            <a:off x="7839072" y="1949563"/>
            <a:ext cx="2954150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 Analysis and Visualization (ETCS109A), Analytical Techniques of Chemistry(BSCH205A), C++Programming for Mathematics(BSCS113A), Introduction to Computer Science and Programming In Python (ETCS104A), Crime Scenario in India (BSFS215A), Criminology and Penology(BSFS302A)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C2D38B-518A-C8BA-EDBF-BF9AB9D0DA82}"/>
              </a:ext>
            </a:extLst>
          </p:cNvPr>
          <p:cNvSpPr/>
          <p:nvPr/>
        </p:nvSpPr>
        <p:spPr>
          <a:xfrm>
            <a:off x="533389" y="5181312"/>
            <a:ext cx="240093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Quality Management and Ethics (BSFS313A)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D749255-9C14-73CD-D3F0-BFF97CC1B5FA}"/>
              </a:ext>
            </a:extLst>
          </p:cNvPr>
          <p:cNvSpPr/>
          <p:nvPr/>
        </p:nvSpPr>
        <p:spPr>
          <a:xfrm>
            <a:off x="3355309" y="5264055"/>
            <a:ext cx="240093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Environmental Studies(UCES125A), Disaster Management(UCDM301A), Green processes of Chemistry (BSCH310A)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B0A0DAA-8ECD-1ADE-CA7D-E7C9781A4DAA}"/>
              </a:ext>
            </a:extLst>
          </p:cNvPr>
          <p:cNvSpPr/>
          <p:nvPr/>
        </p:nvSpPr>
        <p:spPr>
          <a:xfrm>
            <a:off x="6203725" y="5243507"/>
            <a:ext cx="240093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oppins"/>
                <a:cs typeface="Poppins"/>
              </a:rPr>
              <a:t>Through experiential calendar and research projects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AB61CA-1772-0AB2-6783-B5CEFDE54824}"/>
              </a:ext>
            </a:extLst>
          </p:cNvPr>
          <p:cNvSpPr/>
          <p:nvPr/>
        </p:nvSpPr>
        <p:spPr>
          <a:xfrm>
            <a:off x="9040731" y="5012674"/>
            <a:ext cx="240093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Major Course, Minor Courses,  Ability Enhancement Courses, MOOC, Skill Enhancement Courses,  Value Added Courses, Internships and Projects </a:t>
            </a:r>
          </a:p>
        </p:txBody>
      </p:sp>
      <p:pic>
        <p:nvPicPr>
          <p:cNvPr id="1026" name="Picture 2" descr="Employability Icons - Free SVG &amp; PNG Employability Images - Noun Project">
            <a:extLst>
              <a:ext uri="{FF2B5EF4-FFF2-40B4-BE49-F238E27FC236}">
                <a16:creationId xmlns:a16="http://schemas.microsoft.com/office/drawing/2014/main" id="{0D28EED5-A7CD-F9FC-C8C0-EDB87FF1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54" y="1570210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trepreneurship - Free people icons">
            <a:extLst>
              <a:ext uri="{FF2B5EF4-FFF2-40B4-BE49-F238E27FC236}">
                <a16:creationId xmlns:a16="http://schemas.microsoft.com/office/drawing/2014/main" id="{0ECDDEFE-6F9C-A379-78E6-2D870381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926" y="1515990"/>
            <a:ext cx="410106" cy="41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ill development - Free business and finance icons">
            <a:extLst>
              <a:ext uri="{FF2B5EF4-FFF2-40B4-BE49-F238E27FC236}">
                <a16:creationId xmlns:a16="http://schemas.microsoft.com/office/drawing/2014/main" id="{D0C7D780-1305-1850-6C8A-C8A8EEC2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6135" y="1535215"/>
            <a:ext cx="357321" cy="35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siness ethics - Free miscellaneous icons">
            <a:extLst>
              <a:ext uri="{FF2B5EF4-FFF2-40B4-BE49-F238E27FC236}">
                <a16:creationId xmlns:a16="http://schemas.microsoft.com/office/drawing/2014/main" id="{E6DF8E0F-97F4-B22E-19F5-B656C62D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48" y="4491432"/>
            <a:ext cx="413016" cy="41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stainability - Free ecology and environment icons">
            <a:extLst>
              <a:ext uri="{FF2B5EF4-FFF2-40B4-BE49-F238E27FC236}">
                <a16:creationId xmlns:a16="http://schemas.microsoft.com/office/drawing/2014/main" id="{7CAD3487-49A2-5274-AB5E-FA5F25B0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50" y="4770336"/>
            <a:ext cx="313915" cy="3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C50D3AA-1412-759B-5A44-0E20B9445E79}"/>
              </a:ext>
            </a:extLst>
          </p:cNvPr>
          <p:cNvSpPr txBox="1"/>
          <p:nvPr/>
        </p:nvSpPr>
        <p:spPr>
          <a:xfrm>
            <a:off x="14606" y="139867"/>
            <a:ext cx="1217739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CURRICULAR </a:t>
            </a:r>
            <a:r>
              <a:rPr lang="en-US" sz="2800" b="1">
                <a:latin typeface="Arial"/>
                <a:ea typeface="Calibri"/>
                <a:cs typeface="Arial"/>
              </a:rPr>
              <a:t>ASPECTS</a:t>
            </a:r>
            <a:endParaRPr 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F383A3-058C-CECA-2E68-B4EC93299DC1}"/>
              </a:ext>
            </a:extLst>
          </p:cNvPr>
          <p:cNvSpPr txBox="1"/>
          <p:nvPr/>
        </p:nvSpPr>
        <p:spPr>
          <a:xfrm>
            <a:off x="3200232" y="3700852"/>
            <a:ext cx="579153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000" b="1">
                <a:latin typeface="Arial" panose="020B0604020202020204" pitchFamily="34" charset="0"/>
                <a:cs typeface="Arial" panose="020B0604020202020204" pitchFamily="34" charset="0"/>
              </a:rPr>
              <a:t>Curricular Enrichment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EE90F4-DBBF-2743-D810-B057C5E7F377}"/>
              </a:ext>
            </a:extLst>
          </p:cNvPr>
          <p:cNvSpPr txBox="1"/>
          <p:nvPr/>
        </p:nvSpPr>
        <p:spPr>
          <a:xfrm>
            <a:off x="12000" y="695134"/>
            <a:ext cx="121680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000" b="1">
                <a:latin typeface="Arial" panose="020B0604020202020204" pitchFamily="34" charset="0"/>
                <a:cs typeface="Arial" panose="020B0604020202020204" pitchFamily="34" charset="0"/>
              </a:rPr>
              <a:t>Focus on Employability/ Entrepreneurship/ Skill Development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DBE83A-8292-77C7-8D42-ECD7CB738B7D}"/>
              </a:ext>
            </a:extLst>
          </p:cNvPr>
          <p:cNvSpPr txBox="1"/>
          <p:nvPr/>
        </p:nvSpPr>
        <p:spPr>
          <a:xfrm>
            <a:off x="9475704" y="270828"/>
            <a:ext cx="19273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defRPr/>
            </a:pPr>
            <a:r>
              <a:rPr lang="en-IN" sz="1600">
                <a:solidFill>
                  <a:schemeClr val="accent6">
                    <a:lumMod val="75000"/>
                  </a:schemeClr>
                </a:solidFill>
                <a:latin typeface="Amasis MT Pro"/>
                <a:cs typeface="Arial"/>
                <a:hlinkClick r:id="rId8"/>
              </a:rPr>
              <a:t>Details</a:t>
            </a:r>
            <a:endParaRPr lang="en-IN" sz="16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masis MT Pro"/>
              <a:cs typeface="Arial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8905D4-2416-26CF-5F02-EC5E13BD9CA2}"/>
              </a:ext>
            </a:extLst>
          </p:cNvPr>
          <p:cNvCxnSpPr>
            <a:cxnSpLocks/>
          </p:cNvCxnSpPr>
          <p:nvPr/>
        </p:nvCxnSpPr>
        <p:spPr>
          <a:xfrm>
            <a:off x="7538008" y="3880852"/>
            <a:ext cx="45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EC7B850-936A-4ECB-548F-DB06E0B7E361}"/>
              </a:ext>
            </a:extLst>
          </p:cNvPr>
          <p:cNvCxnSpPr>
            <a:cxnSpLocks/>
          </p:cNvCxnSpPr>
          <p:nvPr/>
        </p:nvCxnSpPr>
        <p:spPr>
          <a:xfrm>
            <a:off x="66000" y="898166"/>
            <a:ext cx="21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124DEF9-BBE5-6E30-569A-129A04A476CC}"/>
              </a:ext>
            </a:extLst>
          </p:cNvPr>
          <p:cNvCxnSpPr>
            <a:cxnSpLocks/>
          </p:cNvCxnSpPr>
          <p:nvPr/>
        </p:nvCxnSpPr>
        <p:spPr>
          <a:xfrm>
            <a:off x="9911665" y="898166"/>
            <a:ext cx="21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BF13E1-751E-D5FA-6615-65A08CE7019E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59DC4-3795-E687-0A97-98992F2CF3B1}"/>
              </a:ext>
            </a:extLst>
          </p:cNvPr>
          <p:cNvSpPr txBox="1"/>
          <p:nvPr/>
        </p:nvSpPr>
        <p:spPr>
          <a:xfrm>
            <a:off x="10652187" y="7095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Curricular Aspects </a:t>
            </a:r>
          </a:p>
        </p:txBody>
      </p:sp>
      <p:pic>
        <p:nvPicPr>
          <p:cNvPr id="3" name="Picture 4" descr="Krmu Logo - CareerGuide">
            <a:extLst>
              <a:ext uri="{FF2B5EF4-FFF2-40B4-BE49-F238E27FC236}">
                <a16:creationId xmlns:a16="http://schemas.microsoft.com/office/drawing/2014/main" id="{38524E2A-FA8E-C5B3-1CFE-E96B4CA1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3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3DA28BC-326F-8971-8982-F872D1246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548093"/>
              </p:ext>
            </p:extLst>
          </p:nvPr>
        </p:nvGraphicFramePr>
        <p:xfrm>
          <a:off x="341659" y="959752"/>
          <a:ext cx="11516966" cy="5193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659318-AE64-6E08-C87F-1EEB8516BB9C}"/>
              </a:ext>
            </a:extLst>
          </p:cNvPr>
          <p:cNvSpPr txBox="1"/>
          <p:nvPr/>
        </p:nvSpPr>
        <p:spPr>
          <a:xfrm>
            <a:off x="0" y="133820"/>
            <a:ext cx="921715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lang="en-US" sz="2800" b="1">
                <a:latin typeface="Arial"/>
                <a:cs typeface="Arial"/>
              </a:rPr>
              <a:t>CURRICULAR ASPECTS</a:t>
            </a:r>
            <a:endParaRPr lang="en-US" sz="280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0DBA73B-A344-322E-7EA7-0199EAA97201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A285A-D1C9-F02B-6D93-E610EF0DAB33}"/>
              </a:ext>
            </a:extLst>
          </p:cNvPr>
          <p:cNvSpPr txBox="1"/>
          <p:nvPr/>
        </p:nvSpPr>
        <p:spPr>
          <a:xfrm>
            <a:off x="10652187" y="7095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Curricular Aspects </a:t>
            </a:r>
          </a:p>
        </p:txBody>
      </p:sp>
      <p:pic>
        <p:nvPicPr>
          <p:cNvPr id="4" name="Picture 4" descr="Krmu Logo - CareerGuide">
            <a:extLst>
              <a:ext uri="{FF2B5EF4-FFF2-40B4-BE49-F238E27FC236}">
                <a16:creationId xmlns:a16="http://schemas.microsoft.com/office/drawing/2014/main" id="{FEB2C881-AC52-D8FB-DB70-F271D197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669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3F8900-1733-F3E7-9552-97CD5F83D21C}"/>
              </a:ext>
            </a:extLst>
          </p:cNvPr>
          <p:cNvSpPr txBox="1"/>
          <p:nvPr/>
        </p:nvSpPr>
        <p:spPr>
          <a:xfrm>
            <a:off x="0" y="145140"/>
            <a:ext cx="118300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CATERING TO DIFFERENTIAL LEARNERS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9B2C33-0EA4-779E-E9EA-28C5548D3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162601"/>
              </p:ext>
            </p:extLst>
          </p:nvPr>
        </p:nvGraphicFramePr>
        <p:xfrm>
          <a:off x="-2404681" y="1866900"/>
          <a:ext cx="8209483" cy="463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550037A6-B731-E486-CADA-C509FA6D5F6F}"/>
              </a:ext>
            </a:extLst>
          </p:cNvPr>
          <p:cNvSpPr txBox="1"/>
          <p:nvPr/>
        </p:nvSpPr>
        <p:spPr>
          <a:xfrm>
            <a:off x="3700454" y="2338018"/>
            <a:ext cx="5769610" cy="15240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/>
              <a:buChar char="q"/>
            </a:pPr>
            <a:r>
              <a:rPr lang="en-US" sz="1600" b="1">
                <a:latin typeface="Arial"/>
                <a:cs typeface="Arial"/>
              </a:rPr>
              <a:t>Improved Student Achievement</a:t>
            </a:r>
            <a:endParaRPr lang="en-US" sz="1600">
              <a:latin typeface="Arial"/>
              <a:cs typeface="Arial"/>
            </a:endParaRPr>
          </a:p>
          <a:p>
            <a:pPr marL="285750" indent="-285750" algn="just">
              <a:lnSpc>
                <a:spcPct val="150000"/>
              </a:lnSpc>
              <a:buFont typeface="Wingdings"/>
              <a:buChar char="q"/>
            </a:pPr>
            <a:r>
              <a:rPr lang="en-US" sz="1600" b="1">
                <a:latin typeface="Arial"/>
                <a:cs typeface="Arial"/>
              </a:rPr>
              <a:t>Increased Student Engagement</a:t>
            </a:r>
            <a:endParaRPr lang="en-US" sz="1600">
              <a:latin typeface="Arial"/>
              <a:cs typeface="Arial"/>
            </a:endParaRPr>
          </a:p>
          <a:p>
            <a:pPr marL="285750" indent="-285750" algn="just">
              <a:lnSpc>
                <a:spcPct val="150000"/>
              </a:lnSpc>
              <a:buFont typeface="Wingdings"/>
              <a:buChar char="q"/>
            </a:pPr>
            <a:r>
              <a:rPr lang="en-US" sz="1600" b="1">
                <a:latin typeface="Arial"/>
                <a:cs typeface="Arial"/>
              </a:rPr>
              <a:t>Enhanced Self-Efficacy</a:t>
            </a:r>
            <a:endParaRPr lang="en-US" sz="1600">
              <a:latin typeface="Arial"/>
              <a:cs typeface="Arial"/>
            </a:endParaRPr>
          </a:p>
          <a:p>
            <a:pPr marL="285750" indent="-285750" algn="just">
              <a:lnSpc>
                <a:spcPct val="150000"/>
              </a:lnSpc>
              <a:buFont typeface="Wingdings"/>
              <a:buChar char="q"/>
            </a:pPr>
            <a:r>
              <a:rPr lang="en-US" sz="1600" b="1">
                <a:latin typeface="Arial"/>
                <a:cs typeface="Arial"/>
              </a:rPr>
              <a:t>Positive Learning Environment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F7771-A72B-81E8-2563-C80A2188A459}"/>
              </a:ext>
            </a:extLst>
          </p:cNvPr>
          <p:cNvSpPr txBox="1"/>
          <p:nvPr/>
        </p:nvSpPr>
        <p:spPr>
          <a:xfrm>
            <a:off x="3700454" y="1874874"/>
            <a:ext cx="5051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Impact of Differential Learning ​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61768AB-6332-508C-CFE5-F2201961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9"/>
          <a:stretch/>
        </p:blipFill>
        <p:spPr bwMode="auto">
          <a:xfrm>
            <a:off x="8490425" y="4177076"/>
            <a:ext cx="2963871" cy="1795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C506270-12EC-7197-27A8-6148A24C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b="17537"/>
          <a:stretch/>
        </p:blipFill>
        <p:spPr bwMode="auto">
          <a:xfrm>
            <a:off x="8396018" y="1910304"/>
            <a:ext cx="3666599" cy="2035355"/>
          </a:xfrm>
          <a:prstGeom prst="rect">
            <a:avLst/>
          </a:prstGeom>
          <a:noFill/>
          <a:ln w="9525">
            <a:solidFill>
              <a:srgbClr val="156082"/>
            </a:solidFill>
            <a:miter lim="800000"/>
            <a:headEnd/>
            <a:tailEnd/>
          </a:ln>
          <a:effectLst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6BA814F-0A39-F953-844D-09E23ADD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b="26780"/>
          <a:stretch/>
        </p:blipFill>
        <p:spPr bwMode="auto">
          <a:xfrm>
            <a:off x="4205279" y="4143829"/>
            <a:ext cx="3421071" cy="1789625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47AFA0-6FFB-BCDE-D633-C602887E878D}"/>
              </a:ext>
            </a:extLst>
          </p:cNvPr>
          <p:cNvSpPr/>
          <p:nvPr/>
        </p:nvSpPr>
        <p:spPr>
          <a:xfrm>
            <a:off x="8396018" y="3490686"/>
            <a:ext cx="3666599" cy="61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91CB4-197B-749D-9B86-757192F8F839}"/>
              </a:ext>
            </a:extLst>
          </p:cNvPr>
          <p:cNvSpPr txBox="1"/>
          <p:nvPr/>
        </p:nvSpPr>
        <p:spPr>
          <a:xfrm>
            <a:off x="8396018" y="3503903"/>
            <a:ext cx="362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Participants in declamation on energy saving ideas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37392E-7B11-AC07-84AA-40FB09B87C53}"/>
              </a:ext>
            </a:extLst>
          </p:cNvPr>
          <p:cNvSpPr txBox="1"/>
          <p:nvPr/>
        </p:nvSpPr>
        <p:spPr>
          <a:xfrm>
            <a:off x="8404700" y="5952504"/>
            <a:ext cx="1820871" cy="34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Remedial Classes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8A20F1-F8E2-5FBA-7D4E-8A79385FF0C4}"/>
              </a:ext>
            </a:extLst>
          </p:cNvPr>
          <p:cNvSpPr txBox="1"/>
          <p:nvPr/>
        </p:nvSpPr>
        <p:spPr>
          <a:xfrm>
            <a:off x="4215564" y="5945294"/>
            <a:ext cx="2972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Career Counselling: </a:t>
            </a:r>
            <a:r>
              <a:rPr lang="en-US" sz="1200">
                <a:latin typeface="Georgia" panose="02040502050405020303" pitchFamily="18" charset="0"/>
              </a:rPr>
              <a:t>Aditya Narayanan visited NPL before choosing career in physics 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CD8214C-447E-DD43-67E9-6CA4521FF0BD}"/>
              </a:ext>
            </a:extLst>
          </p:cNvPr>
          <p:cNvSpPr txBox="1"/>
          <p:nvPr/>
        </p:nvSpPr>
        <p:spPr>
          <a:xfrm>
            <a:off x="11620544" y="6586143"/>
            <a:ext cx="7959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6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B7BE4-6545-D366-E0D0-AE55CB952812}"/>
              </a:ext>
            </a:extLst>
          </p:cNvPr>
          <p:cNvSpPr txBox="1"/>
          <p:nvPr/>
        </p:nvSpPr>
        <p:spPr>
          <a:xfrm>
            <a:off x="10105534" y="97378"/>
            <a:ext cx="32898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</a:p>
        </p:txBody>
      </p:sp>
      <p:pic>
        <p:nvPicPr>
          <p:cNvPr id="10" name="Picture 4" descr="Krmu Logo - CareerGuide">
            <a:extLst>
              <a:ext uri="{FF2B5EF4-FFF2-40B4-BE49-F238E27FC236}">
                <a16:creationId xmlns:a16="http://schemas.microsoft.com/office/drawing/2014/main" id="{863048F8-EF82-21FA-FFED-0F8C1AFD0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72" y="31005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6759278-49A9-F836-5FD0-A091F93F8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60242"/>
              </p:ext>
            </p:extLst>
          </p:nvPr>
        </p:nvGraphicFramePr>
        <p:xfrm>
          <a:off x="595765" y="699320"/>
          <a:ext cx="112613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093">
                  <a:extLst>
                    <a:ext uri="{9D8B030D-6E8A-4147-A177-3AD203B41FA5}">
                      <a16:colId xmlns:a16="http://schemas.microsoft.com/office/drawing/2014/main" val="1606208128"/>
                    </a:ext>
                  </a:extLst>
                </a:gridCol>
                <a:gridCol w="1508289">
                  <a:extLst>
                    <a:ext uri="{9D8B030D-6E8A-4147-A177-3AD203B41FA5}">
                      <a16:colId xmlns:a16="http://schemas.microsoft.com/office/drawing/2014/main" val="1738231648"/>
                    </a:ext>
                  </a:extLst>
                </a:gridCol>
                <a:gridCol w="1602556">
                  <a:extLst>
                    <a:ext uri="{9D8B030D-6E8A-4147-A177-3AD203B41FA5}">
                      <a16:colId xmlns:a16="http://schemas.microsoft.com/office/drawing/2014/main" val="1385750008"/>
                    </a:ext>
                  </a:extLst>
                </a:gridCol>
                <a:gridCol w="1533114">
                  <a:extLst>
                    <a:ext uri="{9D8B030D-6E8A-4147-A177-3AD203B41FA5}">
                      <a16:colId xmlns:a16="http://schemas.microsoft.com/office/drawing/2014/main" val="2454619956"/>
                    </a:ext>
                  </a:extLst>
                </a:gridCol>
                <a:gridCol w="1608763">
                  <a:extLst>
                    <a:ext uri="{9D8B030D-6E8A-4147-A177-3AD203B41FA5}">
                      <a16:colId xmlns:a16="http://schemas.microsoft.com/office/drawing/2014/main" val="3309379228"/>
                    </a:ext>
                  </a:extLst>
                </a:gridCol>
                <a:gridCol w="1608763">
                  <a:extLst>
                    <a:ext uri="{9D8B030D-6E8A-4147-A177-3AD203B41FA5}">
                      <a16:colId xmlns:a16="http://schemas.microsoft.com/office/drawing/2014/main" val="3054593040"/>
                    </a:ext>
                  </a:extLst>
                </a:gridCol>
                <a:gridCol w="1608763">
                  <a:extLst>
                    <a:ext uri="{9D8B030D-6E8A-4147-A177-3AD203B41FA5}">
                      <a16:colId xmlns:a16="http://schemas.microsoft.com/office/drawing/2014/main" val="2299646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418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#Students admitted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  <a:cs typeface="Arial"/>
                        </a:rPr>
                        <a:t>104</a:t>
                      </a:r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31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#Faculty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700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24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62235-D79D-E1C6-0FBC-39EAB47FC29A}"/>
              </a:ext>
            </a:extLst>
          </p:cNvPr>
          <p:cNvSpPr txBox="1"/>
          <p:nvPr/>
        </p:nvSpPr>
        <p:spPr>
          <a:xfrm>
            <a:off x="609600" y="180975"/>
            <a:ext cx="88868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</a:rPr>
              <a:t>CASE STUDY: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</a:rPr>
              <a:t>S</a:t>
            </a:r>
            <a:r>
              <a:rPr lang="en-US" sz="2000"/>
              <a:t>low and Advanced Learners</a:t>
            </a:r>
            <a:r>
              <a:rPr lang="en-GB" sz="2000"/>
              <a:t>​</a:t>
            </a:r>
          </a:p>
        </p:txBody>
      </p:sp>
      <p:pic>
        <p:nvPicPr>
          <p:cNvPr id="5" name="Picture 4" descr="A person with dark hair and a mustache&#10;&#10;AI-generated content may be incorrect.">
            <a:extLst>
              <a:ext uri="{FF2B5EF4-FFF2-40B4-BE49-F238E27FC236}">
                <a16:creationId xmlns:a16="http://schemas.microsoft.com/office/drawing/2014/main" id="{67D51538-D663-FE1B-5179-F8C005884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5" y="847090"/>
            <a:ext cx="1695450" cy="1733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42EA8-E994-8A9C-8E77-31FE0071A477}"/>
              </a:ext>
            </a:extLst>
          </p:cNvPr>
          <p:cNvSpPr txBox="1"/>
          <p:nvPr/>
        </p:nvSpPr>
        <p:spPr>
          <a:xfrm>
            <a:off x="161664" y="2584407"/>
            <a:ext cx="519738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cs typeface="Segoe UI"/>
              </a:rPr>
              <a:t>Mr. Deepak Ahuja (B.Sc. (Hons.) Physics, 2022-2025)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 b="1">
                <a:cs typeface="Segoe UI"/>
              </a:rPr>
              <a:t>Position: Junior Data Analyst (Part Time)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 b="1">
                <a:cs typeface="Segoe UI"/>
              </a:rPr>
              <a:t>Company: Max Healthcare Institute Ltd.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 b="1">
                <a:cs typeface="Segoe UI"/>
              </a:rPr>
              <a:t>Package: 3.5 LPA CTC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>
                <a:cs typeface="Segoe UI"/>
              </a:rPr>
              <a:t>​</a:t>
            </a:r>
          </a:p>
        </p:txBody>
      </p:sp>
      <p:pic>
        <p:nvPicPr>
          <p:cNvPr id="8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ECA087E9-34DE-77DF-5E16-D8561B442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79" y="2934478"/>
            <a:ext cx="7821087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3BFC91B3-A1BE-D5EA-2AD2-B9E189B8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80" y="4408119"/>
            <a:ext cx="7821086" cy="201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A person in a blue shirt&#10;&#10;AI-generated content may be incorrect.">
            <a:extLst>
              <a:ext uri="{FF2B5EF4-FFF2-40B4-BE49-F238E27FC236}">
                <a16:creationId xmlns:a16="http://schemas.microsoft.com/office/drawing/2014/main" id="{9F517BA3-E96B-D155-6B57-BD9AD29C1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14" y="851158"/>
            <a:ext cx="1783773" cy="196215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DF16125-4B43-B334-E930-CC40344A2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3" y="3594971"/>
            <a:ext cx="3773707" cy="30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0A0BA3-7F96-6C66-4B88-40EC9220C767}"/>
              </a:ext>
            </a:extLst>
          </p:cNvPr>
          <p:cNvSpPr txBox="1"/>
          <p:nvPr/>
        </p:nvSpPr>
        <p:spPr>
          <a:xfrm flipH="1">
            <a:off x="8156531" y="1331935"/>
            <a:ext cx="312315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cs typeface="Segoe UI"/>
              </a:rPr>
              <a:t>Mr. Amrit Ananad (B.Sc. (Hons.) Physics, 2022-2025)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 b="1">
                <a:cs typeface="Segoe UI"/>
              </a:rPr>
              <a:t>Selected as Lieutenant through CDS Examination</a:t>
            </a:r>
            <a:r>
              <a:rPr lang="en-US" sz="1600">
                <a:cs typeface="Segoe UI"/>
              </a:rPr>
              <a:t>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3E283-589C-0106-D5EE-7E83E9F72478}"/>
              </a:ext>
            </a:extLst>
          </p:cNvPr>
          <p:cNvSpPr txBox="1"/>
          <p:nvPr/>
        </p:nvSpPr>
        <p:spPr>
          <a:xfrm flipH="1">
            <a:off x="9983243" y="100210"/>
            <a:ext cx="220458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Teaching-Learning Evaluation</a:t>
            </a:r>
            <a:r>
              <a:rPr lang="en-GB" sz="1200"/>
              <a:t>​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3B775-97D0-0C69-ED4C-3A11FE2AD49D}"/>
              </a:ext>
            </a:extLst>
          </p:cNvPr>
          <p:cNvSpPr txBox="1"/>
          <p:nvPr/>
        </p:nvSpPr>
        <p:spPr>
          <a:xfrm>
            <a:off x="4724400" y="32004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7</a:t>
            </a:r>
            <a:r>
              <a:rPr lang="en-GB" sz="1600"/>
              <a:t>​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EC0AF6-B983-9696-1BBD-78F04EDED53B}"/>
              </a:ext>
            </a:extLst>
          </p:cNvPr>
          <p:cNvSpPr txBox="1"/>
          <p:nvPr/>
        </p:nvSpPr>
        <p:spPr>
          <a:xfrm>
            <a:off x="4724400" y="32004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7</a:t>
            </a:r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B663A7-E277-21D1-5EA4-0AB7C9817A53}"/>
              </a:ext>
            </a:extLst>
          </p:cNvPr>
          <p:cNvSpPr txBox="1"/>
          <p:nvPr/>
        </p:nvSpPr>
        <p:spPr>
          <a:xfrm>
            <a:off x="11686784" y="6592867"/>
            <a:ext cx="5093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7</a:t>
            </a:r>
            <a:endParaRPr lang="en-GB" sz="1600"/>
          </a:p>
        </p:txBody>
      </p:sp>
      <p:pic>
        <p:nvPicPr>
          <p:cNvPr id="21" name="Picture 4" descr="Krmu Logo - CareerGuide">
            <a:extLst>
              <a:ext uri="{FF2B5EF4-FFF2-40B4-BE49-F238E27FC236}">
                <a16:creationId xmlns:a16="http://schemas.microsoft.com/office/drawing/2014/main" id="{71612EFA-27AD-5CB8-DAC4-2E20BE6B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349" y="372683"/>
            <a:ext cx="1595737" cy="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947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RISHI RANJAN KUMAR</dc:creator>
  <cp:revision>24</cp:revision>
  <cp:lastPrinted>2024-11-16T05:19:46Z</cp:lastPrinted>
  <dcterms:created xsi:type="dcterms:W3CDTF">2024-11-04T08:08:47Z</dcterms:created>
  <dcterms:modified xsi:type="dcterms:W3CDTF">2025-06-16T02:58:38Z</dcterms:modified>
</cp:coreProperties>
</file>