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4129" r:id="rId2"/>
    <p:sldId id="4133" r:id="rId3"/>
    <p:sldId id="327" r:id="rId4"/>
    <p:sldId id="368" r:id="rId5"/>
    <p:sldId id="370" r:id="rId6"/>
    <p:sldId id="372" r:id="rId7"/>
    <p:sldId id="373" r:id="rId8"/>
    <p:sldId id="4204" r:id="rId9"/>
    <p:sldId id="4215" r:id="rId10"/>
    <p:sldId id="4211" r:id="rId11"/>
    <p:sldId id="4203" r:id="rId12"/>
    <p:sldId id="4198" r:id="rId13"/>
    <p:sldId id="4199" r:id="rId14"/>
    <p:sldId id="4200" r:id="rId15"/>
    <p:sldId id="4201" r:id="rId16"/>
    <p:sldId id="4202" r:id="rId17"/>
    <p:sldId id="4206" r:id="rId18"/>
    <p:sldId id="4207" r:id="rId19"/>
    <p:sldId id="4208" r:id="rId20"/>
    <p:sldId id="4209" r:id="rId21"/>
    <p:sldId id="4210" r:id="rId22"/>
    <p:sldId id="4224" r:id="rId23"/>
    <p:sldId id="4227" r:id="rId24"/>
    <p:sldId id="4225" r:id="rId25"/>
    <p:sldId id="378" r:id="rId26"/>
    <p:sldId id="4226" r:id="rId27"/>
    <p:sldId id="4212" r:id="rId28"/>
    <p:sldId id="4213" r:id="rId29"/>
    <p:sldId id="4214" r:id="rId30"/>
    <p:sldId id="4221" r:id="rId31"/>
    <p:sldId id="4222" r:id="rId32"/>
    <p:sldId id="339" r:id="rId33"/>
    <p:sldId id="341" r:id="rId34"/>
    <p:sldId id="4223" r:id="rId35"/>
    <p:sldId id="388" r:id="rId36"/>
    <p:sldId id="4219" r:id="rId37"/>
    <p:sldId id="4220" r:id="rId38"/>
    <p:sldId id="4217" r:id="rId39"/>
    <p:sldId id="4218" r:id="rId40"/>
    <p:sldId id="4216" r:id="rId41"/>
    <p:sldId id="4128" r:id="rId42"/>
    <p:sldId id="422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ection" id="{79BFD7E1-AD1F-4B29-83C3-8E89B8B9BF45}">
          <p14:sldIdLst>
            <p14:sldId id="4129"/>
            <p14:sldId id="4133"/>
          </p14:sldIdLst>
        </p14:section>
        <p14:section name="Part 1 - SJMC as on date" id="{DB307E1C-6902-4040-B2AC-B347084D7F03}">
          <p14:sldIdLst>
            <p14:sldId id="327"/>
            <p14:sldId id="368"/>
            <p14:sldId id="370"/>
            <p14:sldId id="372"/>
            <p14:sldId id="373"/>
            <p14:sldId id="4204"/>
            <p14:sldId id="4215"/>
            <p14:sldId id="4211"/>
          </p14:sldIdLst>
        </p14:section>
        <p14:section name="Part 2 - SJMC during Assessment Period" id="{E19A22E7-94F3-4710-8B21-9ACDAB602363}">
          <p14:sldIdLst>
            <p14:sldId id="4203"/>
            <p14:sldId id="4198"/>
            <p14:sldId id="4199"/>
            <p14:sldId id="4200"/>
            <p14:sldId id="4201"/>
            <p14:sldId id="4202"/>
            <p14:sldId id="4206"/>
            <p14:sldId id="4207"/>
            <p14:sldId id="4208"/>
            <p14:sldId id="4209"/>
            <p14:sldId id="4210"/>
            <p14:sldId id="4224"/>
            <p14:sldId id="4227"/>
            <p14:sldId id="4225"/>
            <p14:sldId id="378"/>
            <p14:sldId id="4226"/>
            <p14:sldId id="4212"/>
            <p14:sldId id="4213"/>
            <p14:sldId id="4214"/>
            <p14:sldId id="4221"/>
            <p14:sldId id="4222"/>
            <p14:sldId id="339"/>
            <p14:sldId id="341"/>
            <p14:sldId id="4223"/>
            <p14:sldId id="388"/>
            <p14:sldId id="4219"/>
            <p14:sldId id="4220"/>
            <p14:sldId id="4217"/>
            <p14:sldId id="4218"/>
            <p14:sldId id="4216"/>
            <p14:sldId id="4128"/>
            <p14:sldId id="42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70C0"/>
    <a:srgbClr val="163E64"/>
    <a:srgbClr val="FFFFFF"/>
    <a:srgbClr val="146081"/>
    <a:srgbClr val="23609F"/>
    <a:srgbClr val="E7E7E7"/>
    <a:srgbClr val="3A698E"/>
    <a:srgbClr val="C888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AA3B8F-6AB7-556B-0C0F-5D47C042B96F}" v="21" dt="2025-06-11T10:11:54.279"/>
  </p1510:revLst>
</p1510:revInfo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 SJMC" userId="S::dean.sjmc@krmangalam.edu.in::435f4a59-3359-4bf2-8b8d-d2a6651988f8" providerId="AD" clId="Web-{06AA3B8F-6AB7-556B-0C0F-5D47C042B96F}"/>
    <pc:docChg chg="modSld">
      <pc:chgData name="DEAN SJMC" userId="S::dean.sjmc@krmangalam.edu.in::435f4a59-3359-4bf2-8b8d-d2a6651988f8" providerId="AD" clId="Web-{06AA3B8F-6AB7-556B-0C0F-5D47C042B96F}" dt="2025-06-11T10:11:51.935" v="18" actId="1076"/>
      <pc:docMkLst>
        <pc:docMk/>
      </pc:docMkLst>
      <pc:sldChg chg="addSp delSp modSp">
        <pc:chgData name="DEAN SJMC" userId="S::dean.sjmc@krmangalam.edu.in::435f4a59-3359-4bf2-8b8d-d2a6651988f8" providerId="AD" clId="Web-{06AA3B8F-6AB7-556B-0C0F-5D47C042B96F}" dt="2025-06-11T10:11:51.935" v="18" actId="1076"/>
        <pc:sldMkLst>
          <pc:docMk/>
          <pc:sldMk cId="3426571619" sldId="388"/>
        </pc:sldMkLst>
        <pc:spChg chg="del">
          <ac:chgData name="DEAN SJMC" userId="S::dean.sjmc@krmangalam.edu.in::435f4a59-3359-4bf2-8b8d-d2a6651988f8" providerId="AD" clId="Web-{06AA3B8F-6AB7-556B-0C0F-5D47C042B96F}" dt="2025-06-11T10:10:24.651" v="8"/>
          <ac:spMkLst>
            <pc:docMk/>
            <pc:sldMk cId="3426571619" sldId="388"/>
            <ac:spMk id="9" creationId="{7DB6F815-77E4-5E93-01F7-46E6BD24A6FF}"/>
          </ac:spMkLst>
        </pc:spChg>
        <pc:spChg chg="del">
          <ac:chgData name="DEAN SJMC" userId="S::dean.sjmc@krmangalam.edu.in::435f4a59-3359-4bf2-8b8d-d2a6651988f8" providerId="AD" clId="Web-{06AA3B8F-6AB7-556B-0C0F-5D47C042B96F}" dt="2025-06-11T10:10:24.651" v="3"/>
          <ac:spMkLst>
            <pc:docMk/>
            <pc:sldMk cId="3426571619" sldId="388"/>
            <ac:spMk id="23" creationId="{EBC9DBE8-BB8D-F6C7-F3F7-A5516877F0C3}"/>
          </ac:spMkLst>
        </pc:spChg>
        <pc:spChg chg="del">
          <ac:chgData name="DEAN SJMC" userId="S::dean.sjmc@krmangalam.edu.in::435f4a59-3359-4bf2-8b8d-d2a6651988f8" providerId="AD" clId="Web-{06AA3B8F-6AB7-556B-0C0F-5D47C042B96F}" dt="2025-06-11T10:10:24.651" v="2"/>
          <ac:spMkLst>
            <pc:docMk/>
            <pc:sldMk cId="3426571619" sldId="388"/>
            <ac:spMk id="25" creationId="{A63A6B8D-D8A4-0F34-4D1D-585D63BBD204}"/>
          </ac:spMkLst>
        </pc:spChg>
        <pc:spChg chg="del">
          <ac:chgData name="DEAN SJMC" userId="S::dean.sjmc@krmangalam.edu.in::435f4a59-3359-4bf2-8b8d-d2a6651988f8" providerId="AD" clId="Web-{06AA3B8F-6AB7-556B-0C0F-5D47C042B96F}" dt="2025-06-11T10:10:24.651" v="1"/>
          <ac:spMkLst>
            <pc:docMk/>
            <pc:sldMk cId="3426571619" sldId="388"/>
            <ac:spMk id="26" creationId="{94589F15-EB63-D0AE-DBB2-B73421629AFD}"/>
          </ac:spMkLst>
        </pc:spChg>
        <pc:spChg chg="del">
          <ac:chgData name="DEAN SJMC" userId="S::dean.sjmc@krmangalam.edu.in::435f4a59-3359-4bf2-8b8d-d2a6651988f8" providerId="AD" clId="Web-{06AA3B8F-6AB7-556B-0C0F-5D47C042B96F}" dt="2025-06-11T10:10:24.651" v="0"/>
          <ac:spMkLst>
            <pc:docMk/>
            <pc:sldMk cId="3426571619" sldId="388"/>
            <ac:spMk id="27" creationId="{617CFD03-D629-3238-3F58-BBD23FA1F6A7}"/>
          </ac:spMkLst>
        </pc:spChg>
        <pc:spChg chg="del">
          <ac:chgData name="DEAN SJMC" userId="S::dean.sjmc@krmangalam.edu.in::435f4a59-3359-4bf2-8b8d-d2a6651988f8" providerId="AD" clId="Web-{06AA3B8F-6AB7-556B-0C0F-5D47C042B96F}" dt="2025-06-11T10:10:24.651" v="10"/>
          <ac:spMkLst>
            <pc:docMk/>
            <pc:sldMk cId="3426571619" sldId="388"/>
            <ac:spMk id="36" creationId="{AC988700-2A50-9028-02C8-C8F7CAB745E4}"/>
          </ac:spMkLst>
        </pc:spChg>
        <pc:graphicFrameChg chg="del">
          <ac:chgData name="DEAN SJMC" userId="S::dean.sjmc@krmangalam.edu.in::435f4a59-3359-4bf2-8b8d-d2a6651988f8" providerId="AD" clId="Web-{06AA3B8F-6AB7-556B-0C0F-5D47C042B96F}" dt="2025-06-11T10:10:24.651" v="9"/>
          <ac:graphicFrameMkLst>
            <pc:docMk/>
            <pc:sldMk cId="3426571619" sldId="388"/>
            <ac:graphicFrameMk id="37" creationId="{B61E3988-2569-4C99-B4DF-DEACD44A11F6}"/>
          </ac:graphicFrameMkLst>
        </pc:graphicFrameChg>
        <pc:picChg chg="add del mod">
          <ac:chgData name="DEAN SJMC" userId="S::dean.sjmc@krmangalam.edu.in::435f4a59-3359-4bf2-8b8d-d2a6651988f8" providerId="AD" clId="Web-{06AA3B8F-6AB7-556B-0C0F-5D47C042B96F}" dt="2025-06-11T10:11:32.997" v="16"/>
          <ac:picMkLst>
            <pc:docMk/>
            <pc:sldMk cId="3426571619" sldId="388"/>
            <ac:picMk id="3" creationId="{093402BD-5E9D-4080-89BA-C899CF7D6A3D}"/>
          </ac:picMkLst>
        </pc:picChg>
        <pc:picChg chg="add mod">
          <ac:chgData name="DEAN SJMC" userId="S::dean.sjmc@krmangalam.edu.in::435f4a59-3359-4bf2-8b8d-d2a6651988f8" providerId="AD" clId="Web-{06AA3B8F-6AB7-556B-0C0F-5D47C042B96F}" dt="2025-06-11T10:11:51.935" v="18" actId="1076"/>
          <ac:picMkLst>
            <pc:docMk/>
            <pc:sldMk cId="3426571619" sldId="388"/>
            <ac:picMk id="4" creationId="{FDBD4403-706B-EB11-C6FE-84AF4684BFCC}"/>
          </ac:picMkLst>
        </pc:picChg>
        <pc:picChg chg="del">
          <ac:chgData name="DEAN SJMC" userId="S::dean.sjmc@krmangalam.edu.in::435f4a59-3359-4bf2-8b8d-d2a6651988f8" providerId="AD" clId="Web-{06AA3B8F-6AB7-556B-0C0F-5D47C042B96F}" dt="2025-06-11T10:10:24.651" v="7"/>
          <ac:picMkLst>
            <pc:docMk/>
            <pc:sldMk cId="3426571619" sldId="388"/>
            <ac:picMk id="11" creationId="{9133C90A-09FB-5251-4D69-13237854B613}"/>
          </ac:picMkLst>
        </pc:picChg>
        <pc:picChg chg="del">
          <ac:chgData name="DEAN SJMC" userId="S::dean.sjmc@krmangalam.edu.in::435f4a59-3359-4bf2-8b8d-d2a6651988f8" providerId="AD" clId="Web-{06AA3B8F-6AB7-556B-0C0F-5D47C042B96F}" dt="2025-06-11T10:10:24.651" v="6"/>
          <ac:picMkLst>
            <pc:docMk/>
            <pc:sldMk cId="3426571619" sldId="388"/>
            <ac:picMk id="14" creationId="{113A8146-1EF3-ABFB-037E-1B3955AABF27}"/>
          </ac:picMkLst>
        </pc:picChg>
        <pc:picChg chg="del">
          <ac:chgData name="DEAN SJMC" userId="S::dean.sjmc@krmangalam.edu.in::435f4a59-3359-4bf2-8b8d-d2a6651988f8" providerId="AD" clId="Web-{06AA3B8F-6AB7-556B-0C0F-5D47C042B96F}" dt="2025-06-11T10:10:24.651" v="5"/>
          <ac:picMkLst>
            <pc:docMk/>
            <pc:sldMk cId="3426571619" sldId="388"/>
            <ac:picMk id="15" creationId="{310E9D7C-BE38-CBD3-369C-2EB9D24D914D}"/>
          </ac:picMkLst>
        </pc:picChg>
        <pc:picChg chg="del">
          <ac:chgData name="DEAN SJMC" userId="S::dean.sjmc@krmangalam.edu.in::435f4a59-3359-4bf2-8b8d-d2a6651988f8" providerId="AD" clId="Web-{06AA3B8F-6AB7-556B-0C0F-5D47C042B96F}" dt="2025-06-11T10:10:24.651" v="4"/>
          <ac:picMkLst>
            <pc:docMk/>
            <pc:sldMk cId="3426571619" sldId="388"/>
            <ac:picMk id="16" creationId="{F0DBB64C-C702-A38F-D410-455F5470AD2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%5eKRM\%60NAAC%20IQAC%20SSR%20Rankings\NAAC%20Related\SJMC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%5eKRM\%60NAAC%20IQAC%20SSR%20Rankings\NAAC%20Related\SJMC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New%20Microsoft%20Excel%20Worksheet%20(4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%5eKRM\%60NAAC%20IQAC%20SSR%20Rankings\NAAC%20Related\SJMC%20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Gender Distribution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Sheet3!$C$2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Sheet3!$B$3:$B$8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Sheet3!$C$3:$C$8</c:f>
              <c:numCache>
                <c:formatCode>General</c:formatCode>
                <c:ptCount val="6"/>
                <c:pt idx="0">
                  <c:v>11</c:v>
                </c:pt>
                <c:pt idx="1">
                  <c:v>24</c:v>
                </c:pt>
                <c:pt idx="2">
                  <c:v>17</c:v>
                </c:pt>
                <c:pt idx="3">
                  <c:v>8</c:v>
                </c:pt>
                <c:pt idx="4">
                  <c:v>17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9E-4213-95DD-FC045F031057}"/>
            </c:ext>
          </c:extLst>
        </c:ser>
        <c:ser>
          <c:idx val="1"/>
          <c:order val="1"/>
          <c:tx>
            <c:strRef>
              <c:f>Sheet3!$D$2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Sheet3!$B$3:$B$8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Sheet3!$D$3:$D$8</c:f>
              <c:numCache>
                <c:formatCode>General</c:formatCode>
                <c:ptCount val="6"/>
                <c:pt idx="0">
                  <c:v>5</c:v>
                </c:pt>
                <c:pt idx="1">
                  <c:v>14</c:v>
                </c:pt>
                <c:pt idx="2">
                  <c:v>13</c:v>
                </c:pt>
                <c:pt idx="3">
                  <c:v>14</c:v>
                </c:pt>
                <c:pt idx="4">
                  <c:v>20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9E-4213-95DD-FC045F0310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axId val="744577231"/>
        <c:axId val="744579631"/>
      </c:areaChart>
      <c:catAx>
        <c:axId val="74457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579631"/>
        <c:crosses val="autoZero"/>
        <c:auto val="1"/>
        <c:lblAlgn val="ctr"/>
        <c:lblOffset val="100"/>
        <c:noMultiLvlLbl val="0"/>
      </c:catAx>
      <c:valAx>
        <c:axId val="744579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577231"/>
        <c:crosses val="autoZero"/>
        <c:crossBetween val="midCat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SJMC Students General &amp; Others*</a:t>
            </a:r>
          </a:p>
        </c:rich>
      </c:tx>
      <c:layout>
        <c:manualLayout>
          <c:xMode val="edge"/>
          <c:yMode val="edge"/>
          <c:x val="0.4793611111111111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Sheet3!$F$2</c:f>
              <c:strCache>
                <c:ptCount val="1"/>
                <c:pt idx="0">
                  <c:v>General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Sheet3!$B$3:$B$7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Sheet3!$F$3:$F$7</c:f>
              <c:numCache>
                <c:formatCode>General</c:formatCode>
                <c:ptCount val="5"/>
                <c:pt idx="0">
                  <c:v>12</c:v>
                </c:pt>
                <c:pt idx="1">
                  <c:v>32</c:v>
                </c:pt>
                <c:pt idx="2">
                  <c:v>24</c:v>
                </c:pt>
                <c:pt idx="3">
                  <c:v>18</c:v>
                </c:pt>
                <c:pt idx="4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C8-4E94-AAA5-7A19AD69DD48}"/>
            </c:ext>
          </c:extLst>
        </c:ser>
        <c:ser>
          <c:idx val="1"/>
          <c:order val="1"/>
          <c:tx>
            <c:strRef>
              <c:f>Sheet3!$G$2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Sheet3!$B$3:$B$7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Sheet3!$G$3:$G$7</c:f>
              <c:numCache>
                <c:formatCode>General</c:formatCode>
                <c:ptCount val="5"/>
                <c:pt idx="0">
                  <c:v>4</c:v>
                </c:pt>
                <c:pt idx="1">
                  <c:v>6</c:v>
                </c:pt>
                <c:pt idx="2">
                  <c:v>6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C8-4E94-AAA5-7A19AD69DD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58920399"/>
        <c:axId val="558921839"/>
      </c:barChart>
      <c:catAx>
        <c:axId val="558920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921839"/>
        <c:crosses val="autoZero"/>
        <c:auto val="1"/>
        <c:lblAlgn val="ctr"/>
        <c:lblOffset val="100"/>
        <c:noMultiLvlLbl val="0"/>
      </c:catAx>
      <c:valAx>
        <c:axId val="558921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92039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The Craft of Media Writing(SJMJ703A)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No. of slow learner</c:v>
                </c:pt>
                <c:pt idx="1">
                  <c:v>No. of students changed their learning level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5D-41C9-B258-FC0BD5A20CA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Radio Broadcasting and Programming  (SJBJ201A)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No. of slow learner</c:v>
                </c:pt>
                <c:pt idx="1">
                  <c:v>No. of students changed their learning level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5D-41C9-B258-FC0BD5A20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539072"/>
        <c:axId val="105540608"/>
      </c:barChart>
      <c:catAx>
        <c:axId val="105539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540608"/>
        <c:crosses val="autoZero"/>
        <c:auto val="1"/>
        <c:lblAlgn val="ctr"/>
        <c:lblOffset val="100"/>
        <c:noMultiLvlLbl val="0"/>
      </c:catAx>
      <c:valAx>
        <c:axId val="105540608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53907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08290583171178"/>
          <c:y val="0.85311575090953806"/>
          <c:w val="0.33560491830436995"/>
          <c:h val="0.14170051816107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Gender Distribution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Sheet3!$C$2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Sheet3!$B$3:$B$8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Sheet3!$C$3:$C$8</c:f>
              <c:numCache>
                <c:formatCode>General</c:formatCode>
                <c:ptCount val="6"/>
                <c:pt idx="0">
                  <c:v>11</c:v>
                </c:pt>
                <c:pt idx="1">
                  <c:v>24</c:v>
                </c:pt>
                <c:pt idx="2">
                  <c:v>17</c:v>
                </c:pt>
                <c:pt idx="3">
                  <c:v>8</c:v>
                </c:pt>
                <c:pt idx="4">
                  <c:v>17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89-441D-9387-A0A0C722725F}"/>
            </c:ext>
          </c:extLst>
        </c:ser>
        <c:ser>
          <c:idx val="1"/>
          <c:order val="1"/>
          <c:tx>
            <c:strRef>
              <c:f>Sheet3!$D$2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Sheet3!$B$3:$B$8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Sheet3!$D$3:$D$8</c:f>
              <c:numCache>
                <c:formatCode>General</c:formatCode>
                <c:ptCount val="6"/>
                <c:pt idx="0">
                  <c:v>5</c:v>
                </c:pt>
                <c:pt idx="1">
                  <c:v>14</c:v>
                </c:pt>
                <c:pt idx="2">
                  <c:v>13</c:v>
                </c:pt>
                <c:pt idx="3">
                  <c:v>14</c:v>
                </c:pt>
                <c:pt idx="4">
                  <c:v>20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89-441D-9387-A0A0C72272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axId val="744577231"/>
        <c:axId val="744579631"/>
      </c:areaChart>
      <c:catAx>
        <c:axId val="74457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579631"/>
        <c:crosses val="autoZero"/>
        <c:auto val="1"/>
        <c:lblAlgn val="ctr"/>
        <c:lblOffset val="100"/>
        <c:noMultiLvlLbl val="0"/>
      </c:catAx>
      <c:valAx>
        <c:axId val="744579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577231"/>
        <c:crosses val="autoZero"/>
        <c:crossBetween val="midCat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156082"/>
                </a:solidFill>
                <a:latin typeface="+mn-lt"/>
                <a:ea typeface="+mn-ea"/>
                <a:cs typeface="+mn-cs"/>
              </a:defRPr>
            </a:pPr>
            <a:r>
              <a:rPr lang="en-IN">
                <a:solidFill>
                  <a:srgbClr val="156082"/>
                </a:solidFill>
              </a:rPr>
              <a:t>Gender Equity among</a:t>
            </a:r>
            <a:r>
              <a:rPr lang="en-IN" baseline="0">
                <a:solidFill>
                  <a:srgbClr val="156082"/>
                </a:solidFill>
              </a:rPr>
              <a:t> faculty</a:t>
            </a:r>
            <a:endParaRPr lang="en-IN">
              <a:solidFill>
                <a:srgbClr val="156082"/>
              </a:solidFill>
            </a:endParaRPr>
          </a:p>
        </c:rich>
      </c:tx>
      <c:layout>
        <c:manualLayout>
          <c:xMode val="edge"/>
          <c:yMode val="edge"/>
          <c:x val="0.27552777777777776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156082"/>
              </a:solidFill>
              <a:latin typeface="+mn-lt"/>
              <a:ea typeface="+mn-ea"/>
              <a:cs typeface="+mn-cs"/>
            </a:defRPr>
          </a:pPr>
          <a:endParaRPr lang="en-IN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22-4353-8A31-F447DDD184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22-4353-8A31-F447DDD18467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3A22-4353-8A31-F447DDD18467}"/>
                </c:ext>
              </c:extLst>
            </c:dLbl>
            <c:dLbl>
              <c:idx val="1"/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3A22-4353-8A31-F447DDD184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Sheet1!$B$3:$B$4</c:f>
              <c:strCache>
                <c:ptCount val="2"/>
                <c:pt idx="0">
                  <c:v>Female faculty</c:v>
                </c:pt>
                <c:pt idx="1">
                  <c:v>Male faculty</c:v>
                </c:pt>
              </c:strCache>
            </c:strRef>
          </c:cat>
          <c:val>
            <c:numRef>
              <c:f>Sheet1!$D$3:$D$4</c:f>
              <c:numCache>
                <c:formatCode>0%</c:formatCode>
                <c:ptCount val="2"/>
                <c:pt idx="0">
                  <c:v>0.44444444444444442</c:v>
                </c:pt>
                <c:pt idx="1">
                  <c:v>0.55555555555555558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22-4353-8A31-F447DDD184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krmangalam.edu.in/disclosure2018-2023/Students-Activities/Co-Curricula-Activities/Sports/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838C75-9805-42A1-A696-24094A5D634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0DF6BF-E33E-4240-A17F-9E8A64B7AB5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solidFill>
                <a:srgbClr val="E31E24"/>
              </a:solidFill>
            </a:rPr>
            <a:t>To provide excellence in education by focusing on futuristic curriculum, progressive, outcome based hands-on education.</a:t>
          </a:r>
        </a:p>
      </dgm:t>
    </dgm:pt>
    <dgm:pt modelId="{5A8B9B77-9637-4062-9872-9ECD1919B2A6}" type="parTrans" cxnId="{087D4563-6737-4402-934B-2CDFCF296571}">
      <dgm:prSet/>
      <dgm:spPr/>
      <dgm:t>
        <a:bodyPr/>
        <a:lstStyle/>
        <a:p>
          <a:endParaRPr lang="en-US" sz="1600">
            <a:solidFill>
              <a:srgbClr val="0064B1"/>
            </a:solidFill>
          </a:endParaRPr>
        </a:p>
      </dgm:t>
    </dgm:pt>
    <dgm:pt modelId="{E9954A5F-CD11-41D1-96C5-D286040A5DFB}" type="sibTrans" cxnId="{087D4563-6737-4402-934B-2CDFCF296571}">
      <dgm:prSet/>
      <dgm:spPr/>
      <dgm:t>
        <a:bodyPr/>
        <a:lstStyle/>
        <a:p>
          <a:endParaRPr lang="en-US" sz="1600">
            <a:solidFill>
              <a:srgbClr val="0064B1"/>
            </a:solidFill>
          </a:endParaRPr>
        </a:p>
      </dgm:t>
    </dgm:pt>
    <dgm:pt modelId="{AD0D5C56-908A-4FD1-940A-54C1F9B756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solidFill>
                <a:srgbClr val="0064B1"/>
              </a:solidFill>
            </a:rPr>
            <a:t>Foster employability and entrepreneurship through industry interface and live projects.</a:t>
          </a:r>
        </a:p>
      </dgm:t>
    </dgm:pt>
    <dgm:pt modelId="{ED4D7E9C-5ADE-47EF-A998-02D9A9016031}" type="parTrans" cxnId="{402A0901-5D74-47B3-A26E-E3F78D8FF5E7}">
      <dgm:prSet/>
      <dgm:spPr/>
      <dgm:t>
        <a:bodyPr/>
        <a:lstStyle/>
        <a:p>
          <a:endParaRPr lang="en-US" sz="1600">
            <a:solidFill>
              <a:srgbClr val="0064B1"/>
            </a:solidFill>
          </a:endParaRPr>
        </a:p>
      </dgm:t>
    </dgm:pt>
    <dgm:pt modelId="{C96809A4-C621-40FD-99E0-6570700D2221}" type="sibTrans" cxnId="{402A0901-5D74-47B3-A26E-E3F78D8FF5E7}">
      <dgm:prSet/>
      <dgm:spPr/>
      <dgm:t>
        <a:bodyPr/>
        <a:lstStyle/>
        <a:p>
          <a:endParaRPr lang="en-US" sz="1600">
            <a:solidFill>
              <a:srgbClr val="0064B1"/>
            </a:solidFill>
          </a:endParaRPr>
        </a:p>
      </dgm:t>
    </dgm:pt>
    <dgm:pt modelId="{7DDBD6A7-084B-4CCB-B0E9-4DB73412A49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solidFill>
                <a:srgbClr val="E31E24"/>
              </a:solidFill>
            </a:rPr>
            <a:t>Instill the notion of lifelong learning through stimulating problem-solving skills, critical thinking, research and innovation.</a:t>
          </a:r>
        </a:p>
      </dgm:t>
    </dgm:pt>
    <dgm:pt modelId="{5B897154-4C3C-4480-A5B6-DDE22AE9E8BE}" type="parTrans" cxnId="{1F88E320-E3A7-4E19-ABD5-9ECD94E0DFFE}">
      <dgm:prSet/>
      <dgm:spPr/>
      <dgm:t>
        <a:bodyPr/>
        <a:lstStyle/>
        <a:p>
          <a:endParaRPr lang="en-US" sz="1600">
            <a:solidFill>
              <a:srgbClr val="0064B1"/>
            </a:solidFill>
          </a:endParaRPr>
        </a:p>
      </dgm:t>
    </dgm:pt>
    <dgm:pt modelId="{FDAA400E-28EC-4B9D-8D46-AA1D4C6A0F9D}" type="sibTrans" cxnId="{1F88E320-E3A7-4E19-ABD5-9ECD94E0DFFE}">
      <dgm:prSet/>
      <dgm:spPr/>
      <dgm:t>
        <a:bodyPr/>
        <a:lstStyle/>
        <a:p>
          <a:endParaRPr lang="en-US" sz="1600">
            <a:solidFill>
              <a:srgbClr val="0064B1"/>
            </a:solidFill>
          </a:endParaRPr>
        </a:p>
      </dgm:t>
    </dgm:pt>
    <dgm:pt modelId="{19F766F2-CE4E-4B41-8248-DC12B88AE3B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solidFill>
                <a:srgbClr val="0064B1"/>
              </a:solidFill>
            </a:rPr>
            <a:t>Integrate global needs and expectations through collaborative programs with premier universities, research centers, industries and professional bodies.</a:t>
          </a:r>
        </a:p>
      </dgm:t>
    </dgm:pt>
    <dgm:pt modelId="{AFD3B90D-493F-46B4-AB1B-283761B9A7DC}" type="parTrans" cxnId="{F0B40087-D5A7-40A9-8955-39E2A8188183}">
      <dgm:prSet/>
      <dgm:spPr/>
      <dgm:t>
        <a:bodyPr/>
        <a:lstStyle/>
        <a:p>
          <a:endParaRPr lang="en-US" sz="1600">
            <a:solidFill>
              <a:srgbClr val="0064B1"/>
            </a:solidFill>
          </a:endParaRPr>
        </a:p>
      </dgm:t>
    </dgm:pt>
    <dgm:pt modelId="{ED7051A7-F7D8-4B48-A5E4-585D2958F1D8}" type="sibTrans" cxnId="{F0B40087-D5A7-40A9-8955-39E2A8188183}">
      <dgm:prSet/>
      <dgm:spPr/>
      <dgm:t>
        <a:bodyPr/>
        <a:lstStyle/>
        <a:p>
          <a:endParaRPr lang="en-US" sz="1600">
            <a:solidFill>
              <a:srgbClr val="0064B1"/>
            </a:solidFill>
          </a:endParaRPr>
        </a:p>
      </dgm:t>
    </dgm:pt>
    <dgm:pt modelId="{41427EE6-6B6A-4137-A306-B0C7E386028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solidFill>
                <a:srgbClr val="E31E24"/>
              </a:solidFill>
            </a:rPr>
            <a:t>Enhance leadership qualities among the youth having an understanding of ethical values and environmental realities.</a:t>
          </a:r>
        </a:p>
      </dgm:t>
    </dgm:pt>
    <dgm:pt modelId="{E73E791C-3C8B-441C-A453-066F443B68F9}" type="parTrans" cxnId="{AB6DF9FF-F76A-4A7B-92F4-6BF8135F04E8}">
      <dgm:prSet/>
      <dgm:spPr/>
      <dgm:t>
        <a:bodyPr/>
        <a:lstStyle/>
        <a:p>
          <a:endParaRPr lang="en-US" sz="1600">
            <a:solidFill>
              <a:srgbClr val="0064B1"/>
            </a:solidFill>
          </a:endParaRPr>
        </a:p>
      </dgm:t>
    </dgm:pt>
    <dgm:pt modelId="{6AC87437-D5A0-4EF1-AE2B-053807FD713D}" type="sibTrans" cxnId="{AB6DF9FF-F76A-4A7B-92F4-6BF8135F04E8}">
      <dgm:prSet/>
      <dgm:spPr/>
      <dgm:t>
        <a:bodyPr/>
        <a:lstStyle/>
        <a:p>
          <a:endParaRPr lang="en-US" sz="1600">
            <a:solidFill>
              <a:srgbClr val="0064B1"/>
            </a:solidFill>
          </a:endParaRPr>
        </a:p>
      </dgm:t>
    </dgm:pt>
    <dgm:pt modelId="{67BFEB42-8CDC-4858-B0A0-3E3E5990BEA5}" type="pres">
      <dgm:prSet presAssocID="{01838C75-9805-42A1-A696-24094A5D6340}" presName="root" presStyleCnt="0">
        <dgm:presLayoutVars>
          <dgm:dir/>
          <dgm:resizeHandles val="exact"/>
        </dgm:presLayoutVars>
      </dgm:prSet>
      <dgm:spPr/>
    </dgm:pt>
    <dgm:pt modelId="{E7ABE6C1-4EA1-473B-88A6-B66831F1F87D}" type="pres">
      <dgm:prSet presAssocID="{D00DF6BF-E33E-4240-A17F-9E8A64B7AB53}" presName="compNode" presStyleCnt="0"/>
      <dgm:spPr/>
    </dgm:pt>
    <dgm:pt modelId="{36EA7DFE-6A12-4B80-B2D7-C2A4AFF4CD58}" type="pres">
      <dgm:prSet presAssocID="{D00DF6BF-E33E-4240-A17F-9E8A64B7AB53}" presName="bgRect" presStyleLbl="bgShp" presStyleIdx="0" presStyleCnt="5"/>
      <dgm:spPr/>
    </dgm:pt>
    <dgm:pt modelId="{D7E67C8C-7036-4451-8D7C-466A775BA554}" type="pres">
      <dgm:prSet presAssocID="{D00DF6BF-E33E-4240-A17F-9E8A64B7AB53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210EAF1-9953-4E3D-8545-EC892D1C5D26}" type="pres">
      <dgm:prSet presAssocID="{D00DF6BF-E33E-4240-A17F-9E8A64B7AB53}" presName="spaceRect" presStyleCnt="0"/>
      <dgm:spPr/>
    </dgm:pt>
    <dgm:pt modelId="{32167FA6-0F4B-46CB-BCDB-97C5D2EBAED0}" type="pres">
      <dgm:prSet presAssocID="{D00DF6BF-E33E-4240-A17F-9E8A64B7AB53}" presName="parTx" presStyleLbl="revTx" presStyleIdx="0" presStyleCnt="5">
        <dgm:presLayoutVars>
          <dgm:chMax val="0"/>
          <dgm:chPref val="0"/>
        </dgm:presLayoutVars>
      </dgm:prSet>
      <dgm:spPr/>
    </dgm:pt>
    <dgm:pt modelId="{A81371B1-2660-4F95-AF87-D04B085D33EA}" type="pres">
      <dgm:prSet presAssocID="{E9954A5F-CD11-41D1-96C5-D286040A5DFB}" presName="sibTrans" presStyleCnt="0"/>
      <dgm:spPr/>
    </dgm:pt>
    <dgm:pt modelId="{CFDFD431-17B6-4CBB-81E2-1C144C216D4F}" type="pres">
      <dgm:prSet presAssocID="{AD0D5C56-908A-4FD1-940A-54C1F9B756A8}" presName="compNode" presStyleCnt="0"/>
      <dgm:spPr/>
    </dgm:pt>
    <dgm:pt modelId="{14A2ED94-C8F2-4280-9691-73105155F571}" type="pres">
      <dgm:prSet presAssocID="{AD0D5C56-908A-4FD1-940A-54C1F9B756A8}" presName="bgRect" presStyleLbl="bgShp" presStyleIdx="1" presStyleCnt="5"/>
      <dgm:spPr/>
    </dgm:pt>
    <dgm:pt modelId="{0511FE5C-55AC-45DE-A494-1840477F5849}" type="pres">
      <dgm:prSet presAssocID="{AD0D5C56-908A-4FD1-940A-54C1F9B756A8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B95E464A-0095-4D80-BF17-614626842EE2}" type="pres">
      <dgm:prSet presAssocID="{AD0D5C56-908A-4FD1-940A-54C1F9B756A8}" presName="spaceRect" presStyleCnt="0"/>
      <dgm:spPr/>
    </dgm:pt>
    <dgm:pt modelId="{ED2A3921-E248-46A1-9EE6-36F9843AB5F7}" type="pres">
      <dgm:prSet presAssocID="{AD0D5C56-908A-4FD1-940A-54C1F9B756A8}" presName="parTx" presStyleLbl="revTx" presStyleIdx="1" presStyleCnt="5">
        <dgm:presLayoutVars>
          <dgm:chMax val="0"/>
          <dgm:chPref val="0"/>
        </dgm:presLayoutVars>
      </dgm:prSet>
      <dgm:spPr/>
    </dgm:pt>
    <dgm:pt modelId="{30814F8D-1F67-4BC3-A90E-1B42A38EA476}" type="pres">
      <dgm:prSet presAssocID="{C96809A4-C621-40FD-99E0-6570700D2221}" presName="sibTrans" presStyleCnt="0"/>
      <dgm:spPr/>
    </dgm:pt>
    <dgm:pt modelId="{2C3418C3-4C7B-4244-9AE5-8F6863F40473}" type="pres">
      <dgm:prSet presAssocID="{7DDBD6A7-084B-4CCB-B0E9-4DB73412A497}" presName="compNode" presStyleCnt="0"/>
      <dgm:spPr/>
    </dgm:pt>
    <dgm:pt modelId="{3B66D5BC-B85F-4AF4-9228-208A32A52C9E}" type="pres">
      <dgm:prSet presAssocID="{7DDBD6A7-084B-4CCB-B0E9-4DB73412A497}" presName="bgRect" presStyleLbl="bgShp" presStyleIdx="2" presStyleCnt="5"/>
      <dgm:spPr/>
    </dgm:pt>
    <dgm:pt modelId="{69D13789-B45E-4393-9A52-7A2BECC241C3}" type="pres">
      <dgm:prSet presAssocID="{7DDBD6A7-084B-4CCB-B0E9-4DB73412A497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0CDE93D4-86B5-47B4-AB5E-88F7853C6393}" type="pres">
      <dgm:prSet presAssocID="{7DDBD6A7-084B-4CCB-B0E9-4DB73412A497}" presName="spaceRect" presStyleCnt="0"/>
      <dgm:spPr/>
    </dgm:pt>
    <dgm:pt modelId="{64550E7B-2C1B-4CC7-985C-7F8AAB6167CC}" type="pres">
      <dgm:prSet presAssocID="{7DDBD6A7-084B-4CCB-B0E9-4DB73412A497}" presName="parTx" presStyleLbl="revTx" presStyleIdx="2" presStyleCnt="5">
        <dgm:presLayoutVars>
          <dgm:chMax val="0"/>
          <dgm:chPref val="0"/>
        </dgm:presLayoutVars>
      </dgm:prSet>
      <dgm:spPr/>
    </dgm:pt>
    <dgm:pt modelId="{5350CCB1-3F3A-4C73-BCAD-17C0A6943829}" type="pres">
      <dgm:prSet presAssocID="{FDAA400E-28EC-4B9D-8D46-AA1D4C6A0F9D}" presName="sibTrans" presStyleCnt="0"/>
      <dgm:spPr/>
    </dgm:pt>
    <dgm:pt modelId="{F8843AC0-B1D3-42B8-A97B-1DCD59F14038}" type="pres">
      <dgm:prSet presAssocID="{19F766F2-CE4E-4B41-8248-DC12B88AE3BE}" presName="compNode" presStyleCnt="0"/>
      <dgm:spPr/>
    </dgm:pt>
    <dgm:pt modelId="{788A31E9-1AA2-46E6-89DA-8C844375B546}" type="pres">
      <dgm:prSet presAssocID="{19F766F2-CE4E-4B41-8248-DC12B88AE3BE}" presName="bgRect" presStyleLbl="bgShp" presStyleIdx="3" presStyleCnt="5"/>
      <dgm:spPr/>
    </dgm:pt>
    <dgm:pt modelId="{8F8F98B5-8D44-42A0-B3BF-55F4DF4A5F68}" type="pres">
      <dgm:prSet presAssocID="{19F766F2-CE4E-4B41-8248-DC12B88AE3BE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330D900E-7A9B-4355-BB0B-59DCBF422118}" type="pres">
      <dgm:prSet presAssocID="{19F766F2-CE4E-4B41-8248-DC12B88AE3BE}" presName="spaceRect" presStyleCnt="0"/>
      <dgm:spPr/>
    </dgm:pt>
    <dgm:pt modelId="{3C0FBD05-6FFC-477E-8BD8-68127429A303}" type="pres">
      <dgm:prSet presAssocID="{19F766F2-CE4E-4B41-8248-DC12B88AE3BE}" presName="parTx" presStyleLbl="revTx" presStyleIdx="3" presStyleCnt="5">
        <dgm:presLayoutVars>
          <dgm:chMax val="0"/>
          <dgm:chPref val="0"/>
        </dgm:presLayoutVars>
      </dgm:prSet>
      <dgm:spPr/>
    </dgm:pt>
    <dgm:pt modelId="{8BF9D9FC-5F47-49EA-BEF7-C20E498859FE}" type="pres">
      <dgm:prSet presAssocID="{ED7051A7-F7D8-4B48-A5E4-585D2958F1D8}" presName="sibTrans" presStyleCnt="0"/>
      <dgm:spPr/>
    </dgm:pt>
    <dgm:pt modelId="{14348CB6-7559-4CD5-B55D-DDE5812E8ABB}" type="pres">
      <dgm:prSet presAssocID="{41427EE6-6B6A-4137-A306-B0C7E386028D}" presName="compNode" presStyleCnt="0"/>
      <dgm:spPr/>
    </dgm:pt>
    <dgm:pt modelId="{B6A98B10-2DBA-4D00-8C9C-BA55B614031D}" type="pres">
      <dgm:prSet presAssocID="{41427EE6-6B6A-4137-A306-B0C7E386028D}" presName="bgRect" presStyleLbl="bgShp" presStyleIdx="4" presStyleCnt="5"/>
      <dgm:spPr/>
    </dgm:pt>
    <dgm:pt modelId="{4DEF47AC-467A-4B18-8A29-72CFCF03BCC2}" type="pres">
      <dgm:prSet presAssocID="{41427EE6-6B6A-4137-A306-B0C7E386028D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E77DFC3D-CED9-4683-BEDB-4FC93982E18B}" type="pres">
      <dgm:prSet presAssocID="{41427EE6-6B6A-4137-A306-B0C7E386028D}" presName="spaceRect" presStyleCnt="0"/>
      <dgm:spPr/>
    </dgm:pt>
    <dgm:pt modelId="{5A681291-59E3-4FFC-9227-437CFD5FABFF}" type="pres">
      <dgm:prSet presAssocID="{41427EE6-6B6A-4137-A306-B0C7E386028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02A0901-5D74-47B3-A26E-E3F78D8FF5E7}" srcId="{01838C75-9805-42A1-A696-24094A5D6340}" destId="{AD0D5C56-908A-4FD1-940A-54C1F9B756A8}" srcOrd="1" destOrd="0" parTransId="{ED4D7E9C-5ADE-47EF-A998-02D9A9016031}" sibTransId="{C96809A4-C621-40FD-99E0-6570700D2221}"/>
    <dgm:cxn modelId="{E6B00618-F3AE-419B-9D5B-07A41B671D9C}" type="presOf" srcId="{01838C75-9805-42A1-A696-24094A5D6340}" destId="{67BFEB42-8CDC-4858-B0A0-3E3E5990BEA5}" srcOrd="0" destOrd="0" presId="urn:microsoft.com/office/officeart/2018/2/layout/IconVerticalSolidList"/>
    <dgm:cxn modelId="{AD094820-8E42-45C4-9FE6-07E16A9989EA}" type="presOf" srcId="{19F766F2-CE4E-4B41-8248-DC12B88AE3BE}" destId="{3C0FBD05-6FFC-477E-8BD8-68127429A303}" srcOrd="0" destOrd="0" presId="urn:microsoft.com/office/officeart/2018/2/layout/IconVerticalSolidList"/>
    <dgm:cxn modelId="{1F88E320-E3A7-4E19-ABD5-9ECD94E0DFFE}" srcId="{01838C75-9805-42A1-A696-24094A5D6340}" destId="{7DDBD6A7-084B-4CCB-B0E9-4DB73412A497}" srcOrd="2" destOrd="0" parTransId="{5B897154-4C3C-4480-A5B6-DDE22AE9E8BE}" sibTransId="{FDAA400E-28EC-4B9D-8D46-AA1D4C6A0F9D}"/>
    <dgm:cxn modelId="{087D4563-6737-4402-934B-2CDFCF296571}" srcId="{01838C75-9805-42A1-A696-24094A5D6340}" destId="{D00DF6BF-E33E-4240-A17F-9E8A64B7AB53}" srcOrd="0" destOrd="0" parTransId="{5A8B9B77-9637-4062-9872-9ECD1919B2A6}" sibTransId="{E9954A5F-CD11-41D1-96C5-D286040A5DFB}"/>
    <dgm:cxn modelId="{9A4E2E72-9D1F-4A36-B1F0-1A754E73B98C}" type="presOf" srcId="{7DDBD6A7-084B-4CCB-B0E9-4DB73412A497}" destId="{64550E7B-2C1B-4CC7-985C-7F8AAB6167CC}" srcOrd="0" destOrd="0" presId="urn:microsoft.com/office/officeart/2018/2/layout/IconVerticalSolidList"/>
    <dgm:cxn modelId="{F0B40087-D5A7-40A9-8955-39E2A8188183}" srcId="{01838C75-9805-42A1-A696-24094A5D6340}" destId="{19F766F2-CE4E-4B41-8248-DC12B88AE3BE}" srcOrd="3" destOrd="0" parTransId="{AFD3B90D-493F-46B4-AB1B-283761B9A7DC}" sibTransId="{ED7051A7-F7D8-4B48-A5E4-585D2958F1D8}"/>
    <dgm:cxn modelId="{11B8279F-9052-4DE2-B4A9-15602C6C1240}" type="presOf" srcId="{41427EE6-6B6A-4137-A306-B0C7E386028D}" destId="{5A681291-59E3-4FFC-9227-437CFD5FABFF}" srcOrd="0" destOrd="0" presId="urn:microsoft.com/office/officeart/2018/2/layout/IconVerticalSolidList"/>
    <dgm:cxn modelId="{16BDFAA1-CD77-4277-A2EB-D5BA944B1E61}" type="presOf" srcId="{D00DF6BF-E33E-4240-A17F-9E8A64B7AB53}" destId="{32167FA6-0F4B-46CB-BCDB-97C5D2EBAED0}" srcOrd="0" destOrd="0" presId="urn:microsoft.com/office/officeart/2018/2/layout/IconVerticalSolidList"/>
    <dgm:cxn modelId="{DE58D0B3-DBAF-44E1-810B-4ECCF1EE6E6A}" type="presOf" srcId="{AD0D5C56-908A-4FD1-940A-54C1F9B756A8}" destId="{ED2A3921-E248-46A1-9EE6-36F9843AB5F7}" srcOrd="0" destOrd="0" presId="urn:microsoft.com/office/officeart/2018/2/layout/IconVerticalSolidList"/>
    <dgm:cxn modelId="{AB6DF9FF-F76A-4A7B-92F4-6BF8135F04E8}" srcId="{01838C75-9805-42A1-A696-24094A5D6340}" destId="{41427EE6-6B6A-4137-A306-B0C7E386028D}" srcOrd="4" destOrd="0" parTransId="{E73E791C-3C8B-441C-A453-066F443B68F9}" sibTransId="{6AC87437-D5A0-4EF1-AE2B-053807FD713D}"/>
    <dgm:cxn modelId="{14D214E8-CB02-4222-BF43-2F8259B0C3AC}" type="presParOf" srcId="{67BFEB42-8CDC-4858-B0A0-3E3E5990BEA5}" destId="{E7ABE6C1-4EA1-473B-88A6-B66831F1F87D}" srcOrd="0" destOrd="0" presId="urn:microsoft.com/office/officeart/2018/2/layout/IconVerticalSolidList"/>
    <dgm:cxn modelId="{9AF509C9-8E20-4384-92F7-16EE87636D70}" type="presParOf" srcId="{E7ABE6C1-4EA1-473B-88A6-B66831F1F87D}" destId="{36EA7DFE-6A12-4B80-B2D7-C2A4AFF4CD58}" srcOrd="0" destOrd="0" presId="urn:microsoft.com/office/officeart/2018/2/layout/IconVerticalSolidList"/>
    <dgm:cxn modelId="{7E53C8E6-8356-418C-BF60-77CAEB972ACC}" type="presParOf" srcId="{E7ABE6C1-4EA1-473B-88A6-B66831F1F87D}" destId="{D7E67C8C-7036-4451-8D7C-466A775BA554}" srcOrd="1" destOrd="0" presId="urn:microsoft.com/office/officeart/2018/2/layout/IconVerticalSolidList"/>
    <dgm:cxn modelId="{EBC90534-3E4E-4CAE-B349-B80E462D07A2}" type="presParOf" srcId="{E7ABE6C1-4EA1-473B-88A6-B66831F1F87D}" destId="{0210EAF1-9953-4E3D-8545-EC892D1C5D26}" srcOrd="2" destOrd="0" presId="urn:microsoft.com/office/officeart/2018/2/layout/IconVerticalSolidList"/>
    <dgm:cxn modelId="{321746B9-5ACC-46D7-BF6F-185BE9FE167E}" type="presParOf" srcId="{E7ABE6C1-4EA1-473B-88A6-B66831F1F87D}" destId="{32167FA6-0F4B-46CB-BCDB-97C5D2EBAED0}" srcOrd="3" destOrd="0" presId="urn:microsoft.com/office/officeart/2018/2/layout/IconVerticalSolidList"/>
    <dgm:cxn modelId="{957C56A6-5216-4DBB-B35F-F5530D99F9DD}" type="presParOf" srcId="{67BFEB42-8CDC-4858-B0A0-3E3E5990BEA5}" destId="{A81371B1-2660-4F95-AF87-D04B085D33EA}" srcOrd="1" destOrd="0" presId="urn:microsoft.com/office/officeart/2018/2/layout/IconVerticalSolidList"/>
    <dgm:cxn modelId="{622BF138-377B-4473-BD5F-6584C2CA2EA2}" type="presParOf" srcId="{67BFEB42-8CDC-4858-B0A0-3E3E5990BEA5}" destId="{CFDFD431-17B6-4CBB-81E2-1C144C216D4F}" srcOrd="2" destOrd="0" presId="urn:microsoft.com/office/officeart/2018/2/layout/IconVerticalSolidList"/>
    <dgm:cxn modelId="{34C8D8EB-62DD-49C8-9D7D-C3458A5806A4}" type="presParOf" srcId="{CFDFD431-17B6-4CBB-81E2-1C144C216D4F}" destId="{14A2ED94-C8F2-4280-9691-73105155F571}" srcOrd="0" destOrd="0" presId="urn:microsoft.com/office/officeart/2018/2/layout/IconVerticalSolidList"/>
    <dgm:cxn modelId="{4F66281C-E7CF-4CAA-96BA-952F7F41FEC1}" type="presParOf" srcId="{CFDFD431-17B6-4CBB-81E2-1C144C216D4F}" destId="{0511FE5C-55AC-45DE-A494-1840477F5849}" srcOrd="1" destOrd="0" presId="urn:microsoft.com/office/officeart/2018/2/layout/IconVerticalSolidList"/>
    <dgm:cxn modelId="{0B6780EA-C004-4AF2-B11E-80B47EDE1AF3}" type="presParOf" srcId="{CFDFD431-17B6-4CBB-81E2-1C144C216D4F}" destId="{B95E464A-0095-4D80-BF17-614626842EE2}" srcOrd="2" destOrd="0" presId="urn:microsoft.com/office/officeart/2018/2/layout/IconVerticalSolidList"/>
    <dgm:cxn modelId="{27FFEBC7-E940-4C73-972D-382DE68B22C5}" type="presParOf" srcId="{CFDFD431-17B6-4CBB-81E2-1C144C216D4F}" destId="{ED2A3921-E248-46A1-9EE6-36F9843AB5F7}" srcOrd="3" destOrd="0" presId="urn:microsoft.com/office/officeart/2018/2/layout/IconVerticalSolidList"/>
    <dgm:cxn modelId="{88AECE5B-F7A0-49BE-BB4D-656B30B1C93D}" type="presParOf" srcId="{67BFEB42-8CDC-4858-B0A0-3E3E5990BEA5}" destId="{30814F8D-1F67-4BC3-A90E-1B42A38EA476}" srcOrd="3" destOrd="0" presId="urn:microsoft.com/office/officeart/2018/2/layout/IconVerticalSolidList"/>
    <dgm:cxn modelId="{186E088C-74F6-4E4F-9DA3-143716696F2D}" type="presParOf" srcId="{67BFEB42-8CDC-4858-B0A0-3E3E5990BEA5}" destId="{2C3418C3-4C7B-4244-9AE5-8F6863F40473}" srcOrd="4" destOrd="0" presId="urn:microsoft.com/office/officeart/2018/2/layout/IconVerticalSolidList"/>
    <dgm:cxn modelId="{B4E9C030-6211-4BCC-89D7-A2745F94AC1C}" type="presParOf" srcId="{2C3418C3-4C7B-4244-9AE5-8F6863F40473}" destId="{3B66D5BC-B85F-4AF4-9228-208A32A52C9E}" srcOrd="0" destOrd="0" presId="urn:microsoft.com/office/officeart/2018/2/layout/IconVerticalSolidList"/>
    <dgm:cxn modelId="{B0CE08D0-4606-4419-8D40-D5169F6BB10F}" type="presParOf" srcId="{2C3418C3-4C7B-4244-9AE5-8F6863F40473}" destId="{69D13789-B45E-4393-9A52-7A2BECC241C3}" srcOrd="1" destOrd="0" presId="urn:microsoft.com/office/officeart/2018/2/layout/IconVerticalSolidList"/>
    <dgm:cxn modelId="{45186B4A-FD49-4E59-998B-54441EF9093D}" type="presParOf" srcId="{2C3418C3-4C7B-4244-9AE5-8F6863F40473}" destId="{0CDE93D4-86B5-47B4-AB5E-88F7853C6393}" srcOrd="2" destOrd="0" presId="urn:microsoft.com/office/officeart/2018/2/layout/IconVerticalSolidList"/>
    <dgm:cxn modelId="{F0105143-D969-4EAE-9EF8-5EB41075DA6F}" type="presParOf" srcId="{2C3418C3-4C7B-4244-9AE5-8F6863F40473}" destId="{64550E7B-2C1B-4CC7-985C-7F8AAB6167CC}" srcOrd="3" destOrd="0" presId="urn:microsoft.com/office/officeart/2018/2/layout/IconVerticalSolidList"/>
    <dgm:cxn modelId="{EB0F399F-7F6D-44F8-AA9F-C51EC0B390AB}" type="presParOf" srcId="{67BFEB42-8CDC-4858-B0A0-3E3E5990BEA5}" destId="{5350CCB1-3F3A-4C73-BCAD-17C0A6943829}" srcOrd="5" destOrd="0" presId="urn:microsoft.com/office/officeart/2018/2/layout/IconVerticalSolidList"/>
    <dgm:cxn modelId="{222ADFFE-0BC8-4149-883B-CD160C837AAA}" type="presParOf" srcId="{67BFEB42-8CDC-4858-B0A0-3E3E5990BEA5}" destId="{F8843AC0-B1D3-42B8-A97B-1DCD59F14038}" srcOrd="6" destOrd="0" presId="urn:microsoft.com/office/officeart/2018/2/layout/IconVerticalSolidList"/>
    <dgm:cxn modelId="{3A5160EA-172A-412B-953A-79BE8C48FEC6}" type="presParOf" srcId="{F8843AC0-B1D3-42B8-A97B-1DCD59F14038}" destId="{788A31E9-1AA2-46E6-89DA-8C844375B546}" srcOrd="0" destOrd="0" presId="urn:microsoft.com/office/officeart/2018/2/layout/IconVerticalSolidList"/>
    <dgm:cxn modelId="{77235F9E-1296-40F6-9CFC-A7C27F4CE3E2}" type="presParOf" srcId="{F8843AC0-B1D3-42B8-A97B-1DCD59F14038}" destId="{8F8F98B5-8D44-42A0-B3BF-55F4DF4A5F68}" srcOrd="1" destOrd="0" presId="urn:microsoft.com/office/officeart/2018/2/layout/IconVerticalSolidList"/>
    <dgm:cxn modelId="{D8CCF4A3-F7A2-45D9-AB3D-647C905EFD7A}" type="presParOf" srcId="{F8843AC0-B1D3-42B8-A97B-1DCD59F14038}" destId="{330D900E-7A9B-4355-BB0B-59DCBF422118}" srcOrd="2" destOrd="0" presId="urn:microsoft.com/office/officeart/2018/2/layout/IconVerticalSolidList"/>
    <dgm:cxn modelId="{871224A0-53C3-46F1-A8A3-1B1733E98988}" type="presParOf" srcId="{F8843AC0-B1D3-42B8-A97B-1DCD59F14038}" destId="{3C0FBD05-6FFC-477E-8BD8-68127429A303}" srcOrd="3" destOrd="0" presId="urn:microsoft.com/office/officeart/2018/2/layout/IconVerticalSolidList"/>
    <dgm:cxn modelId="{5C3F20FC-1E15-4B99-A16B-AAC335AA6720}" type="presParOf" srcId="{67BFEB42-8CDC-4858-B0A0-3E3E5990BEA5}" destId="{8BF9D9FC-5F47-49EA-BEF7-C20E498859FE}" srcOrd="7" destOrd="0" presId="urn:microsoft.com/office/officeart/2018/2/layout/IconVerticalSolidList"/>
    <dgm:cxn modelId="{502F2B56-E879-4382-990A-4089218003CB}" type="presParOf" srcId="{67BFEB42-8CDC-4858-B0A0-3E3E5990BEA5}" destId="{14348CB6-7559-4CD5-B55D-DDE5812E8ABB}" srcOrd="8" destOrd="0" presId="urn:microsoft.com/office/officeart/2018/2/layout/IconVerticalSolidList"/>
    <dgm:cxn modelId="{4433DCE0-3867-4984-A2CC-1090C83B7D4A}" type="presParOf" srcId="{14348CB6-7559-4CD5-B55D-DDE5812E8ABB}" destId="{B6A98B10-2DBA-4D00-8C9C-BA55B614031D}" srcOrd="0" destOrd="0" presId="urn:microsoft.com/office/officeart/2018/2/layout/IconVerticalSolidList"/>
    <dgm:cxn modelId="{87086BC8-6057-4A7F-AC84-6EC8F57653CB}" type="presParOf" srcId="{14348CB6-7559-4CD5-B55D-DDE5812E8ABB}" destId="{4DEF47AC-467A-4B18-8A29-72CFCF03BCC2}" srcOrd="1" destOrd="0" presId="urn:microsoft.com/office/officeart/2018/2/layout/IconVerticalSolidList"/>
    <dgm:cxn modelId="{8816D92D-4490-4145-BFE0-429291F84DD1}" type="presParOf" srcId="{14348CB6-7559-4CD5-B55D-DDE5812E8ABB}" destId="{E77DFC3D-CED9-4683-BEDB-4FC93982E18B}" srcOrd="2" destOrd="0" presId="urn:microsoft.com/office/officeart/2018/2/layout/IconVerticalSolidList"/>
    <dgm:cxn modelId="{4490B274-F769-42A4-B79B-9D7F81FC42B7}" type="presParOf" srcId="{14348CB6-7559-4CD5-B55D-DDE5812E8ABB}" destId="{5A681291-59E3-4FFC-9227-437CFD5FABF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EA81195-0396-4EBF-86E6-C132E5B1E5F2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E8907439-1889-4593-8374-4981C803DB29}">
      <dgm:prSet phldrT="[Text]" custT="1"/>
      <dgm:spPr/>
      <dgm:t>
        <a:bodyPr/>
        <a:lstStyle/>
        <a:p>
          <a:r>
            <a:rPr lang="en-IN" sz="2800" b="1"/>
            <a:t>Dean SJMC</a:t>
          </a:r>
        </a:p>
      </dgm:t>
    </dgm:pt>
    <dgm:pt modelId="{15D7266E-1AB1-4C23-8E7A-C217DCEDB1B3}" type="parTrans" cxnId="{0572256F-8AB5-4590-A09B-3A2ED1776497}">
      <dgm:prSet/>
      <dgm:spPr/>
      <dgm:t>
        <a:bodyPr/>
        <a:lstStyle/>
        <a:p>
          <a:endParaRPr lang="en-IN"/>
        </a:p>
      </dgm:t>
    </dgm:pt>
    <dgm:pt modelId="{8E1050B4-493F-4737-BEE3-353806B4DDC7}" type="sibTrans" cxnId="{0572256F-8AB5-4590-A09B-3A2ED1776497}">
      <dgm:prSet/>
      <dgm:spPr/>
      <dgm:t>
        <a:bodyPr/>
        <a:lstStyle/>
        <a:p>
          <a:endParaRPr lang="en-IN"/>
        </a:p>
      </dgm:t>
    </dgm:pt>
    <dgm:pt modelId="{75446604-B192-4735-A044-759FBEEFD29D}" type="asst">
      <dgm:prSet phldrT="[Text]" custT="1"/>
      <dgm:spPr/>
      <dgm:t>
        <a:bodyPr/>
        <a:lstStyle/>
        <a:p>
          <a:r>
            <a:rPr lang="en-IN" sz="1600" b="0"/>
            <a:t>Admission</a:t>
          </a:r>
          <a:br>
            <a:rPr lang="en-IN" sz="1600" b="0"/>
          </a:br>
          <a:r>
            <a:rPr lang="en-IN" sz="1600" b="0"/>
            <a:t>Coordinator</a:t>
          </a:r>
        </a:p>
      </dgm:t>
    </dgm:pt>
    <dgm:pt modelId="{B3CE4BCE-C1B1-476D-8C8C-7FD4F7D39626}" type="parTrans" cxnId="{3CEEECC4-7F57-40B4-B7F8-714EC332998B}">
      <dgm:prSet/>
      <dgm:spPr/>
      <dgm:t>
        <a:bodyPr/>
        <a:lstStyle/>
        <a:p>
          <a:endParaRPr lang="en-IN"/>
        </a:p>
      </dgm:t>
    </dgm:pt>
    <dgm:pt modelId="{BFD8CBA5-1ED6-4654-AA87-C307488955AF}" type="sibTrans" cxnId="{3CEEECC4-7F57-40B4-B7F8-714EC332998B}">
      <dgm:prSet/>
      <dgm:spPr/>
      <dgm:t>
        <a:bodyPr/>
        <a:lstStyle/>
        <a:p>
          <a:endParaRPr lang="en-IN"/>
        </a:p>
      </dgm:t>
    </dgm:pt>
    <dgm:pt modelId="{D6F791C1-A886-4167-8FB3-AF803BA57E61}" type="asst">
      <dgm:prSet phldrT="[Text]" custT="1"/>
      <dgm:spPr/>
      <dgm:t>
        <a:bodyPr/>
        <a:lstStyle/>
        <a:p>
          <a:r>
            <a:rPr lang="en-IN" sz="1600" b="0"/>
            <a:t>School Research Committee (SRC)</a:t>
          </a:r>
        </a:p>
      </dgm:t>
    </dgm:pt>
    <dgm:pt modelId="{B31BFCE0-9B54-4235-B23B-1FDA4781CF90}" type="parTrans" cxnId="{01135E5C-2BCF-46BD-9594-EFC21538B644}">
      <dgm:prSet/>
      <dgm:spPr/>
      <dgm:t>
        <a:bodyPr/>
        <a:lstStyle/>
        <a:p>
          <a:endParaRPr lang="en-IN"/>
        </a:p>
      </dgm:t>
    </dgm:pt>
    <dgm:pt modelId="{2B23D6C3-F204-4F2C-8B1F-5C7F5BA58502}" type="sibTrans" cxnId="{01135E5C-2BCF-46BD-9594-EFC21538B644}">
      <dgm:prSet/>
      <dgm:spPr/>
      <dgm:t>
        <a:bodyPr/>
        <a:lstStyle/>
        <a:p>
          <a:endParaRPr lang="en-IN"/>
        </a:p>
      </dgm:t>
    </dgm:pt>
    <dgm:pt modelId="{94D9B113-85DF-4B7B-85EC-F45FB8BBFC1E}">
      <dgm:prSet phldr="0" custT="1"/>
      <dgm:spPr/>
      <dgm:t>
        <a:bodyPr/>
        <a:lstStyle/>
        <a:p>
          <a:pPr rtl="0"/>
          <a:r>
            <a:rPr lang="en-US" sz="1200">
              <a:latin typeface="+mn-lt"/>
            </a:rPr>
            <a:t>Executive Assistant</a:t>
          </a:r>
          <a:endParaRPr lang="en-IN" sz="1200">
            <a:latin typeface="+mn-lt"/>
          </a:endParaRPr>
        </a:p>
      </dgm:t>
    </dgm:pt>
    <dgm:pt modelId="{45F73000-CE84-450B-8554-68B91E6CF531}" type="parTrans" cxnId="{7D105FBD-592C-4724-8399-CA3CB76AB797}">
      <dgm:prSet/>
      <dgm:spPr/>
      <dgm:t>
        <a:bodyPr/>
        <a:lstStyle/>
        <a:p>
          <a:endParaRPr lang="en-IN"/>
        </a:p>
      </dgm:t>
    </dgm:pt>
    <dgm:pt modelId="{25380EFD-6267-44E4-BA7A-88F3CF8A6BD2}" type="sibTrans" cxnId="{7D105FBD-592C-4724-8399-CA3CB76AB797}">
      <dgm:prSet/>
      <dgm:spPr/>
      <dgm:t>
        <a:bodyPr/>
        <a:lstStyle/>
        <a:p>
          <a:endParaRPr lang="en-IN"/>
        </a:p>
      </dgm:t>
    </dgm:pt>
    <dgm:pt modelId="{AC4057B5-3140-43A6-96EF-1168617A251C}">
      <dgm:prSet custT="1"/>
      <dgm:spPr/>
      <dgm:t>
        <a:bodyPr/>
        <a:lstStyle/>
        <a:p>
          <a:r>
            <a:rPr lang="en-IN" sz="1200" b="0" i="0">
              <a:latin typeface="+mn-lt"/>
            </a:rPr>
            <a:t>e-Content Manager</a:t>
          </a:r>
          <a:endParaRPr lang="en-IN" sz="1200">
            <a:latin typeface="+mn-lt"/>
          </a:endParaRPr>
        </a:p>
      </dgm:t>
    </dgm:pt>
    <dgm:pt modelId="{700394B5-27D1-4D60-BEB0-77CF6E6AAADB}" type="parTrans" cxnId="{7ACC8012-587D-41A6-84C5-2AD77D6AF7EC}">
      <dgm:prSet/>
      <dgm:spPr/>
      <dgm:t>
        <a:bodyPr/>
        <a:lstStyle/>
        <a:p>
          <a:endParaRPr lang="en-IN"/>
        </a:p>
      </dgm:t>
    </dgm:pt>
    <dgm:pt modelId="{72E729D9-F187-46BB-A5FF-DA854AABAA28}" type="sibTrans" cxnId="{7ACC8012-587D-41A6-84C5-2AD77D6AF7EC}">
      <dgm:prSet/>
      <dgm:spPr/>
      <dgm:t>
        <a:bodyPr/>
        <a:lstStyle/>
        <a:p>
          <a:endParaRPr lang="en-IN"/>
        </a:p>
      </dgm:t>
    </dgm:pt>
    <dgm:pt modelId="{A4A1BD35-B554-42FC-A62B-10B6645A325F}">
      <dgm:prSet phldrT="[Text]" custT="1"/>
      <dgm:spPr/>
      <dgm:t>
        <a:bodyPr/>
        <a:lstStyle/>
        <a:p>
          <a:r>
            <a:rPr lang="en-IN" sz="1600" b="0"/>
            <a:t>Support Staff</a:t>
          </a:r>
        </a:p>
      </dgm:t>
    </dgm:pt>
    <dgm:pt modelId="{AB845409-FEAD-4589-A898-EA86AE43E6FD}" type="parTrans" cxnId="{4153F116-8DB4-4CE0-AB83-4FF5DF95E74E}">
      <dgm:prSet/>
      <dgm:spPr/>
      <dgm:t>
        <a:bodyPr/>
        <a:lstStyle/>
        <a:p>
          <a:endParaRPr lang="en-IN"/>
        </a:p>
      </dgm:t>
    </dgm:pt>
    <dgm:pt modelId="{201BDD2E-99CE-446D-9AF5-F636829F19CF}" type="sibTrans" cxnId="{4153F116-8DB4-4CE0-AB83-4FF5DF95E74E}">
      <dgm:prSet/>
      <dgm:spPr/>
      <dgm:t>
        <a:bodyPr/>
        <a:lstStyle/>
        <a:p>
          <a:endParaRPr lang="en-IN"/>
        </a:p>
      </dgm:t>
    </dgm:pt>
    <dgm:pt modelId="{9C88AF27-976B-4DE4-BB26-27712AEF67C2}">
      <dgm:prSet phldrT="[Text]" custT="1"/>
      <dgm:spPr/>
      <dgm:t>
        <a:bodyPr/>
        <a:lstStyle/>
        <a:p>
          <a:r>
            <a:rPr lang="en-IN" sz="1600" b="0"/>
            <a:t>Academic Staff</a:t>
          </a:r>
        </a:p>
      </dgm:t>
    </dgm:pt>
    <dgm:pt modelId="{BEF7E2BA-F115-4874-9086-94D671E51CEF}" type="parTrans" cxnId="{A0AABBDC-1513-493D-BB5F-ED978CCD1708}">
      <dgm:prSet/>
      <dgm:spPr/>
      <dgm:t>
        <a:bodyPr/>
        <a:lstStyle/>
        <a:p>
          <a:endParaRPr lang="en-IN"/>
        </a:p>
      </dgm:t>
    </dgm:pt>
    <dgm:pt modelId="{E2C24329-2252-4E11-A753-87149D19C841}" type="sibTrans" cxnId="{A0AABBDC-1513-493D-BB5F-ED978CCD1708}">
      <dgm:prSet/>
      <dgm:spPr/>
      <dgm:t>
        <a:bodyPr/>
        <a:lstStyle/>
        <a:p>
          <a:endParaRPr lang="en-IN"/>
        </a:p>
      </dgm:t>
    </dgm:pt>
    <dgm:pt modelId="{87C8E29C-6033-4CFE-B91C-7A45024947C8}">
      <dgm:prSet phldrT="[Text]" custT="1"/>
      <dgm:spPr/>
      <dgm:t>
        <a:bodyPr/>
        <a:lstStyle/>
        <a:p>
          <a:r>
            <a:rPr lang="en-IN" sz="1200" b="0"/>
            <a:t>Program </a:t>
          </a:r>
          <a:r>
            <a:rPr lang="en-IN" sz="1200">
              <a:latin typeface="+mn-lt"/>
            </a:rPr>
            <a:t>Coordinator</a:t>
          </a:r>
        </a:p>
      </dgm:t>
    </dgm:pt>
    <dgm:pt modelId="{F4913DCB-6A67-4D34-A651-C2A1F60B820D}" type="parTrans" cxnId="{9773AF69-6D1F-45F4-A8FB-3386B7A393AC}">
      <dgm:prSet/>
      <dgm:spPr/>
      <dgm:t>
        <a:bodyPr/>
        <a:lstStyle/>
        <a:p>
          <a:endParaRPr lang="en-IN"/>
        </a:p>
      </dgm:t>
    </dgm:pt>
    <dgm:pt modelId="{A8142FA1-2465-4F34-9791-887D159C2949}" type="sibTrans" cxnId="{9773AF69-6D1F-45F4-A8FB-3386B7A393AC}">
      <dgm:prSet/>
      <dgm:spPr/>
      <dgm:t>
        <a:bodyPr/>
        <a:lstStyle/>
        <a:p>
          <a:endParaRPr lang="en-IN"/>
        </a:p>
      </dgm:t>
    </dgm:pt>
    <dgm:pt modelId="{E5E85850-9ED2-41E1-A47A-F4EE96BC7230}">
      <dgm:prSet phldrT="[Text]" custT="1"/>
      <dgm:spPr/>
      <dgm:t>
        <a:bodyPr/>
        <a:lstStyle/>
        <a:p>
          <a:r>
            <a:rPr lang="en-IN" sz="1200">
              <a:latin typeface="+mn-lt"/>
            </a:rPr>
            <a:t>Time-Table Coordinator</a:t>
          </a:r>
        </a:p>
      </dgm:t>
    </dgm:pt>
    <dgm:pt modelId="{8140B276-36D5-4607-95A2-521ABCFE0BC4}" type="parTrans" cxnId="{2ECDB409-ECE3-4A30-8BF1-C46DD38F4CE0}">
      <dgm:prSet/>
      <dgm:spPr/>
      <dgm:t>
        <a:bodyPr/>
        <a:lstStyle/>
        <a:p>
          <a:endParaRPr lang="en-IN"/>
        </a:p>
      </dgm:t>
    </dgm:pt>
    <dgm:pt modelId="{F846CC55-7C9B-49EE-A118-270CA2E85E1A}" type="sibTrans" cxnId="{2ECDB409-ECE3-4A30-8BF1-C46DD38F4CE0}">
      <dgm:prSet/>
      <dgm:spPr/>
      <dgm:t>
        <a:bodyPr/>
        <a:lstStyle/>
        <a:p>
          <a:endParaRPr lang="en-IN"/>
        </a:p>
      </dgm:t>
    </dgm:pt>
    <dgm:pt modelId="{ABC78B59-D85F-4BF9-8B07-8394798E2E5D}">
      <dgm:prSet phldr="0" custT="1"/>
      <dgm:spPr/>
      <dgm:t>
        <a:bodyPr/>
        <a:lstStyle/>
        <a:p>
          <a:r>
            <a:rPr lang="en-US" sz="1400">
              <a:latin typeface="+mn-lt"/>
            </a:rPr>
            <a:t>Mentors</a:t>
          </a:r>
        </a:p>
      </dgm:t>
    </dgm:pt>
    <dgm:pt modelId="{BEDCF7D5-08B5-452D-BB09-05E1D568EA0F}" type="parTrans" cxnId="{E8A397A9-0ABA-40D3-9090-BB82AAB2ECC1}">
      <dgm:prSet/>
      <dgm:spPr/>
      <dgm:t>
        <a:bodyPr/>
        <a:lstStyle/>
        <a:p>
          <a:endParaRPr lang="en-IN"/>
        </a:p>
      </dgm:t>
    </dgm:pt>
    <dgm:pt modelId="{6D8C5249-A0DC-4691-9B96-5FAFC5A84E34}" type="sibTrans" cxnId="{E8A397A9-0ABA-40D3-9090-BB82AAB2ECC1}">
      <dgm:prSet/>
      <dgm:spPr/>
      <dgm:t>
        <a:bodyPr/>
        <a:lstStyle/>
        <a:p>
          <a:endParaRPr lang="en-IN"/>
        </a:p>
      </dgm:t>
    </dgm:pt>
    <dgm:pt modelId="{EF391A96-D1BB-43FF-ABDD-6395FD8D7848}">
      <dgm:prSet phldr="0" custT="1"/>
      <dgm:spPr/>
      <dgm:t>
        <a:bodyPr/>
        <a:lstStyle/>
        <a:p>
          <a:pPr rtl="0"/>
          <a:r>
            <a:rPr lang="en-US" sz="1200">
              <a:latin typeface="+mn-lt"/>
            </a:rPr>
            <a:t>Class Coordinators</a:t>
          </a:r>
        </a:p>
      </dgm:t>
    </dgm:pt>
    <dgm:pt modelId="{07DFD3F1-9D5D-4F65-81E9-8435E77F065E}" type="parTrans" cxnId="{609E306A-5D3E-452A-B6EF-33CFE9743747}">
      <dgm:prSet/>
      <dgm:spPr/>
      <dgm:t>
        <a:bodyPr/>
        <a:lstStyle/>
        <a:p>
          <a:endParaRPr lang="en-IN"/>
        </a:p>
      </dgm:t>
    </dgm:pt>
    <dgm:pt modelId="{626AA912-10FD-45C4-9803-D7B6A1226AAA}" type="sibTrans" cxnId="{609E306A-5D3E-452A-B6EF-33CFE9743747}">
      <dgm:prSet/>
      <dgm:spPr/>
      <dgm:t>
        <a:bodyPr/>
        <a:lstStyle/>
        <a:p>
          <a:endParaRPr lang="en-IN"/>
        </a:p>
      </dgm:t>
    </dgm:pt>
    <dgm:pt modelId="{FE0D25E1-EF13-4FD7-BBDF-52640776E246}" type="asst">
      <dgm:prSet phldrT="[Text]" custT="1"/>
      <dgm:spPr/>
      <dgm:t>
        <a:bodyPr/>
        <a:lstStyle/>
        <a:p>
          <a:r>
            <a:rPr lang="en-IN" sz="1600" b="0"/>
            <a:t>Alumni &amp; Placement</a:t>
          </a:r>
          <a:br>
            <a:rPr lang="en-IN" sz="1600" b="0"/>
          </a:br>
          <a:r>
            <a:rPr lang="en-IN" sz="1600" b="0"/>
            <a:t>Coordinator</a:t>
          </a:r>
        </a:p>
      </dgm:t>
    </dgm:pt>
    <dgm:pt modelId="{5E58E5A4-D89E-48AC-AD6F-3043029F82A3}" type="parTrans" cxnId="{75A67A5B-A970-4E6E-8EEA-E788F4868B4F}">
      <dgm:prSet/>
      <dgm:spPr/>
      <dgm:t>
        <a:bodyPr/>
        <a:lstStyle/>
        <a:p>
          <a:endParaRPr lang="en-IN"/>
        </a:p>
      </dgm:t>
    </dgm:pt>
    <dgm:pt modelId="{EEA0F038-59FE-4569-92BA-8E57D72B4F83}" type="sibTrans" cxnId="{75A67A5B-A970-4E6E-8EEA-E788F4868B4F}">
      <dgm:prSet/>
      <dgm:spPr/>
      <dgm:t>
        <a:bodyPr/>
        <a:lstStyle/>
        <a:p>
          <a:endParaRPr lang="en-IN"/>
        </a:p>
      </dgm:t>
    </dgm:pt>
    <dgm:pt modelId="{C7953FAB-366E-4E18-B707-542C528D92B7}">
      <dgm:prSet phldrT="[Text]" custT="1"/>
      <dgm:spPr/>
      <dgm:t>
        <a:bodyPr/>
        <a:lstStyle/>
        <a:p>
          <a:r>
            <a:rPr lang="en-IN" sz="1200" b="0"/>
            <a:t>Faculty</a:t>
          </a:r>
          <a:endParaRPr lang="en-IN" sz="1200">
            <a:latin typeface="+mn-lt"/>
          </a:endParaRPr>
        </a:p>
      </dgm:t>
    </dgm:pt>
    <dgm:pt modelId="{558533EC-BAEB-4798-9D52-BA78ED1DBBCD}" type="parTrans" cxnId="{12A6C562-156E-4101-8520-3652F85E5575}">
      <dgm:prSet/>
      <dgm:spPr/>
      <dgm:t>
        <a:bodyPr/>
        <a:lstStyle/>
        <a:p>
          <a:endParaRPr lang="en-IN"/>
        </a:p>
      </dgm:t>
    </dgm:pt>
    <dgm:pt modelId="{87F2D7DA-6689-4CCC-B7AE-F7F81ECB3D0F}" type="sibTrans" cxnId="{12A6C562-156E-4101-8520-3652F85E5575}">
      <dgm:prSet/>
      <dgm:spPr/>
      <dgm:t>
        <a:bodyPr/>
        <a:lstStyle/>
        <a:p>
          <a:endParaRPr lang="en-IN"/>
        </a:p>
      </dgm:t>
    </dgm:pt>
    <dgm:pt modelId="{0DBAED2F-3F22-4821-AF5E-52F478B107D1}" type="asst">
      <dgm:prSet phldrT="[Text]" custT="1"/>
      <dgm:spPr/>
      <dgm:t>
        <a:bodyPr/>
        <a:lstStyle/>
        <a:p>
          <a:r>
            <a:rPr lang="en-IN" sz="1600" b="0"/>
            <a:t>IQAC Coordinator</a:t>
          </a:r>
        </a:p>
      </dgm:t>
    </dgm:pt>
    <dgm:pt modelId="{EC0D6CB0-7E54-4116-B90F-81B9C49D5414}" type="parTrans" cxnId="{1B844429-5487-4311-8A48-54C588C46FF2}">
      <dgm:prSet/>
      <dgm:spPr/>
      <dgm:t>
        <a:bodyPr/>
        <a:lstStyle/>
        <a:p>
          <a:endParaRPr lang="en-IN"/>
        </a:p>
      </dgm:t>
    </dgm:pt>
    <dgm:pt modelId="{990077A6-A20E-46EA-BA90-5BE082CEC587}" type="sibTrans" cxnId="{1B844429-5487-4311-8A48-54C588C46FF2}">
      <dgm:prSet/>
      <dgm:spPr/>
      <dgm:t>
        <a:bodyPr/>
        <a:lstStyle/>
        <a:p>
          <a:endParaRPr lang="en-IN"/>
        </a:p>
      </dgm:t>
    </dgm:pt>
    <dgm:pt modelId="{760D07C2-F1B4-463C-B1EF-DF52D3F08064}">
      <dgm:prSet phldr="0" custT="1"/>
      <dgm:spPr/>
      <dgm:t>
        <a:bodyPr/>
        <a:lstStyle/>
        <a:p>
          <a:pPr rtl="0"/>
          <a:r>
            <a:rPr lang="en-US" sz="1200">
              <a:latin typeface="+mn-lt"/>
            </a:rPr>
            <a:t>Lab (Studio) Assistant</a:t>
          </a:r>
        </a:p>
      </dgm:t>
    </dgm:pt>
    <dgm:pt modelId="{86E98764-7EED-430D-A73B-341756AAFDCB}" type="sibTrans" cxnId="{A96FCFF5-7222-4518-91D7-F9EA5B087E39}">
      <dgm:prSet/>
      <dgm:spPr/>
      <dgm:t>
        <a:bodyPr/>
        <a:lstStyle/>
        <a:p>
          <a:endParaRPr lang="en-IN"/>
        </a:p>
      </dgm:t>
    </dgm:pt>
    <dgm:pt modelId="{C472CD79-1159-43E8-8619-76316FBA0263}" type="parTrans" cxnId="{A96FCFF5-7222-4518-91D7-F9EA5B087E39}">
      <dgm:prSet/>
      <dgm:spPr/>
      <dgm:t>
        <a:bodyPr/>
        <a:lstStyle/>
        <a:p>
          <a:endParaRPr lang="en-IN"/>
        </a:p>
      </dgm:t>
    </dgm:pt>
    <dgm:pt modelId="{4660AF66-156F-4637-9041-511023973E4F}" type="pres">
      <dgm:prSet presAssocID="{BEA81195-0396-4EBF-86E6-C132E5B1E5F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D6E901D-7396-4744-B0C7-4AB2575C2297}" type="pres">
      <dgm:prSet presAssocID="{E8907439-1889-4593-8374-4981C803DB29}" presName="hierRoot1" presStyleCnt="0">
        <dgm:presLayoutVars>
          <dgm:hierBranch val="init"/>
        </dgm:presLayoutVars>
      </dgm:prSet>
      <dgm:spPr/>
    </dgm:pt>
    <dgm:pt modelId="{A6E7F051-1FFA-4165-B8B8-A76AC1CD5DAA}" type="pres">
      <dgm:prSet presAssocID="{E8907439-1889-4593-8374-4981C803DB29}" presName="rootComposite1" presStyleCnt="0"/>
      <dgm:spPr/>
    </dgm:pt>
    <dgm:pt modelId="{75D8FA3F-6364-4622-8C97-40664F5CFF7B}" type="pres">
      <dgm:prSet presAssocID="{E8907439-1889-4593-8374-4981C803DB29}" presName="rootText1" presStyleLbl="node0" presStyleIdx="0" presStyleCnt="1" custScaleX="239249" custLinFactY="100000" custLinFactNeighborX="-1487" custLinFactNeighborY="181259">
        <dgm:presLayoutVars>
          <dgm:chPref val="3"/>
        </dgm:presLayoutVars>
      </dgm:prSet>
      <dgm:spPr/>
    </dgm:pt>
    <dgm:pt modelId="{69BD04BE-7955-49AA-9012-5AB8B1A7FA80}" type="pres">
      <dgm:prSet presAssocID="{E8907439-1889-4593-8374-4981C803DB29}" presName="rootConnector1" presStyleLbl="node1" presStyleIdx="0" presStyleCnt="0"/>
      <dgm:spPr/>
    </dgm:pt>
    <dgm:pt modelId="{068214D6-2D3F-488F-AF5A-43F9AFA3A44A}" type="pres">
      <dgm:prSet presAssocID="{E8907439-1889-4593-8374-4981C803DB29}" presName="hierChild2" presStyleCnt="0"/>
      <dgm:spPr/>
    </dgm:pt>
    <dgm:pt modelId="{86F02F75-C241-4B34-A14D-2144D0ACF958}" type="pres">
      <dgm:prSet presAssocID="{AB845409-FEAD-4589-A898-EA86AE43E6FD}" presName="Name37" presStyleLbl="parChTrans1D2" presStyleIdx="0" presStyleCnt="6"/>
      <dgm:spPr/>
    </dgm:pt>
    <dgm:pt modelId="{591D3C04-CDC4-45F1-BCDF-4E0C4AA93629}" type="pres">
      <dgm:prSet presAssocID="{A4A1BD35-B554-42FC-A62B-10B6645A325F}" presName="hierRoot2" presStyleCnt="0">
        <dgm:presLayoutVars>
          <dgm:hierBranch val="init"/>
        </dgm:presLayoutVars>
      </dgm:prSet>
      <dgm:spPr/>
    </dgm:pt>
    <dgm:pt modelId="{009A075A-ADDA-4129-8190-14426A42C12C}" type="pres">
      <dgm:prSet presAssocID="{A4A1BD35-B554-42FC-A62B-10B6645A325F}" presName="rootComposite" presStyleCnt="0"/>
      <dgm:spPr/>
    </dgm:pt>
    <dgm:pt modelId="{78543946-E8FC-41D9-BCC4-9EE1E374649F}" type="pres">
      <dgm:prSet presAssocID="{A4A1BD35-B554-42FC-A62B-10B6645A325F}" presName="rootText" presStyleLbl="node2" presStyleIdx="0" presStyleCnt="2" custScaleX="173182" custScaleY="96429" custLinFactX="-100000" custLinFactNeighborX="-165089" custLinFactNeighborY="54287">
        <dgm:presLayoutVars>
          <dgm:chPref val="3"/>
        </dgm:presLayoutVars>
      </dgm:prSet>
      <dgm:spPr/>
    </dgm:pt>
    <dgm:pt modelId="{5E607426-88BD-4908-BB4C-D9931478D448}" type="pres">
      <dgm:prSet presAssocID="{A4A1BD35-B554-42FC-A62B-10B6645A325F}" presName="rootConnector" presStyleLbl="node2" presStyleIdx="0" presStyleCnt="2"/>
      <dgm:spPr/>
    </dgm:pt>
    <dgm:pt modelId="{E32B0BE0-E8BC-4737-8F8A-DDD9CE055840}" type="pres">
      <dgm:prSet presAssocID="{A4A1BD35-B554-42FC-A62B-10B6645A325F}" presName="hierChild4" presStyleCnt="0"/>
      <dgm:spPr/>
    </dgm:pt>
    <dgm:pt modelId="{FBA12321-8840-4B22-BD86-8775B845E6C1}" type="pres">
      <dgm:prSet presAssocID="{45F73000-CE84-450B-8554-68B91E6CF531}" presName="Name37" presStyleLbl="parChTrans1D3" presStyleIdx="0" presStyleCnt="8"/>
      <dgm:spPr/>
    </dgm:pt>
    <dgm:pt modelId="{DEBC3298-3D22-446A-8C90-33AAC8173771}" type="pres">
      <dgm:prSet presAssocID="{94D9B113-85DF-4B7B-85EC-F45FB8BBFC1E}" presName="hierRoot2" presStyleCnt="0">
        <dgm:presLayoutVars>
          <dgm:hierBranch val="init"/>
        </dgm:presLayoutVars>
      </dgm:prSet>
      <dgm:spPr/>
    </dgm:pt>
    <dgm:pt modelId="{1A14D2D4-E061-4657-9CC4-801E11D0A2A5}" type="pres">
      <dgm:prSet presAssocID="{94D9B113-85DF-4B7B-85EC-F45FB8BBFC1E}" presName="rootComposite" presStyleCnt="0"/>
      <dgm:spPr/>
    </dgm:pt>
    <dgm:pt modelId="{C3BD9FC2-A760-47CD-BE4C-A7F69BC76FC1}" type="pres">
      <dgm:prSet presAssocID="{94D9B113-85DF-4B7B-85EC-F45FB8BBFC1E}" presName="rootText" presStyleLbl="node3" presStyleIdx="0" presStyleCnt="8" custScaleX="160419" custScaleY="69447" custLinFactX="-100000" custLinFactNeighborX="-146709" custLinFactNeighborY="70521">
        <dgm:presLayoutVars>
          <dgm:chPref val="3"/>
        </dgm:presLayoutVars>
      </dgm:prSet>
      <dgm:spPr/>
    </dgm:pt>
    <dgm:pt modelId="{CA5A8C41-0434-48F8-A721-392AECB0B538}" type="pres">
      <dgm:prSet presAssocID="{94D9B113-85DF-4B7B-85EC-F45FB8BBFC1E}" presName="rootConnector" presStyleLbl="node3" presStyleIdx="0" presStyleCnt="8"/>
      <dgm:spPr/>
    </dgm:pt>
    <dgm:pt modelId="{D2E97831-FE5F-40ED-A26F-18495C2B6FCF}" type="pres">
      <dgm:prSet presAssocID="{94D9B113-85DF-4B7B-85EC-F45FB8BBFC1E}" presName="hierChild4" presStyleCnt="0"/>
      <dgm:spPr/>
    </dgm:pt>
    <dgm:pt modelId="{5FB8A810-7F2A-4E74-BB21-5C65ADB5DE0F}" type="pres">
      <dgm:prSet presAssocID="{94D9B113-85DF-4B7B-85EC-F45FB8BBFC1E}" presName="hierChild5" presStyleCnt="0"/>
      <dgm:spPr/>
    </dgm:pt>
    <dgm:pt modelId="{62B97530-D32F-42D7-AE12-1A0C11C204D1}" type="pres">
      <dgm:prSet presAssocID="{700394B5-27D1-4D60-BEB0-77CF6E6AAADB}" presName="Name37" presStyleLbl="parChTrans1D3" presStyleIdx="1" presStyleCnt="8"/>
      <dgm:spPr/>
    </dgm:pt>
    <dgm:pt modelId="{D64BD3CA-10CF-4D1C-87BA-2CDB263915FD}" type="pres">
      <dgm:prSet presAssocID="{AC4057B5-3140-43A6-96EF-1168617A251C}" presName="hierRoot2" presStyleCnt="0">
        <dgm:presLayoutVars>
          <dgm:hierBranch val="init"/>
        </dgm:presLayoutVars>
      </dgm:prSet>
      <dgm:spPr/>
    </dgm:pt>
    <dgm:pt modelId="{5B698FCB-D9A5-408D-BCC9-48FD9B7A9C65}" type="pres">
      <dgm:prSet presAssocID="{AC4057B5-3140-43A6-96EF-1168617A251C}" presName="rootComposite" presStyleCnt="0"/>
      <dgm:spPr/>
    </dgm:pt>
    <dgm:pt modelId="{81146DE1-7478-4985-AAFA-76F7B1ED122C}" type="pres">
      <dgm:prSet presAssocID="{AC4057B5-3140-43A6-96EF-1168617A251C}" presName="rootText" presStyleLbl="node3" presStyleIdx="1" presStyleCnt="8" custScaleX="160419" custScaleY="69447" custLinFactX="-100000" custLinFactNeighborX="-146430" custLinFactNeighborY="39546">
        <dgm:presLayoutVars>
          <dgm:chPref val="3"/>
        </dgm:presLayoutVars>
      </dgm:prSet>
      <dgm:spPr/>
    </dgm:pt>
    <dgm:pt modelId="{29F9BC90-0D2D-4904-99E5-67B15219A5BF}" type="pres">
      <dgm:prSet presAssocID="{AC4057B5-3140-43A6-96EF-1168617A251C}" presName="rootConnector" presStyleLbl="node3" presStyleIdx="1" presStyleCnt="8"/>
      <dgm:spPr/>
    </dgm:pt>
    <dgm:pt modelId="{DD628631-507D-4E83-AB9B-1669D34317DB}" type="pres">
      <dgm:prSet presAssocID="{AC4057B5-3140-43A6-96EF-1168617A251C}" presName="hierChild4" presStyleCnt="0"/>
      <dgm:spPr/>
    </dgm:pt>
    <dgm:pt modelId="{7F97432E-A822-4D7D-9FC5-F8D6CD4B4014}" type="pres">
      <dgm:prSet presAssocID="{AC4057B5-3140-43A6-96EF-1168617A251C}" presName="hierChild5" presStyleCnt="0"/>
      <dgm:spPr/>
    </dgm:pt>
    <dgm:pt modelId="{46240C1D-30CD-4DAB-B26D-A022A3758C6F}" type="pres">
      <dgm:prSet presAssocID="{C472CD79-1159-43E8-8619-76316FBA0263}" presName="Name37" presStyleLbl="parChTrans1D3" presStyleIdx="2" presStyleCnt="8"/>
      <dgm:spPr/>
    </dgm:pt>
    <dgm:pt modelId="{73136477-8289-4433-B576-6EBE329E936E}" type="pres">
      <dgm:prSet presAssocID="{760D07C2-F1B4-463C-B1EF-DF52D3F08064}" presName="hierRoot2" presStyleCnt="0">
        <dgm:presLayoutVars>
          <dgm:hierBranch val="init"/>
        </dgm:presLayoutVars>
      </dgm:prSet>
      <dgm:spPr/>
    </dgm:pt>
    <dgm:pt modelId="{A5427A5E-27BC-45F3-A727-73E83B404923}" type="pres">
      <dgm:prSet presAssocID="{760D07C2-F1B4-463C-B1EF-DF52D3F08064}" presName="rootComposite" presStyleCnt="0"/>
      <dgm:spPr/>
    </dgm:pt>
    <dgm:pt modelId="{861A8FED-8724-47F2-9B58-80E833DE8DAF}" type="pres">
      <dgm:prSet presAssocID="{760D07C2-F1B4-463C-B1EF-DF52D3F08064}" presName="rootText" presStyleLbl="node3" presStyleIdx="2" presStyleCnt="8" custScaleX="160419" custScaleY="69447" custLinFactX="-100000" custLinFactNeighborX="-147747" custLinFactNeighborY="4194">
        <dgm:presLayoutVars>
          <dgm:chPref val="3"/>
        </dgm:presLayoutVars>
      </dgm:prSet>
      <dgm:spPr/>
    </dgm:pt>
    <dgm:pt modelId="{86F2FC18-0684-47ED-A963-089A5996AF41}" type="pres">
      <dgm:prSet presAssocID="{760D07C2-F1B4-463C-B1EF-DF52D3F08064}" presName="rootConnector" presStyleLbl="node3" presStyleIdx="2" presStyleCnt="8"/>
      <dgm:spPr/>
    </dgm:pt>
    <dgm:pt modelId="{BE846F95-75FD-4562-BB88-9CBB2B3B7326}" type="pres">
      <dgm:prSet presAssocID="{760D07C2-F1B4-463C-B1EF-DF52D3F08064}" presName="hierChild4" presStyleCnt="0"/>
      <dgm:spPr/>
    </dgm:pt>
    <dgm:pt modelId="{489F6E03-D9FB-4D1E-B792-06405CDA54D8}" type="pres">
      <dgm:prSet presAssocID="{760D07C2-F1B4-463C-B1EF-DF52D3F08064}" presName="hierChild5" presStyleCnt="0"/>
      <dgm:spPr/>
    </dgm:pt>
    <dgm:pt modelId="{CFFAF70B-785E-44B5-B8E2-EFEC45A11CA5}" type="pres">
      <dgm:prSet presAssocID="{A4A1BD35-B554-42FC-A62B-10B6645A325F}" presName="hierChild5" presStyleCnt="0"/>
      <dgm:spPr/>
    </dgm:pt>
    <dgm:pt modelId="{3D26BB9A-5A0D-41F7-8EFC-73B19E613587}" type="pres">
      <dgm:prSet presAssocID="{BEF7E2BA-F115-4874-9086-94D671E51CEF}" presName="Name37" presStyleLbl="parChTrans1D2" presStyleIdx="1" presStyleCnt="6"/>
      <dgm:spPr/>
    </dgm:pt>
    <dgm:pt modelId="{531CEBE4-0EF5-49CD-896D-C4968EFB1468}" type="pres">
      <dgm:prSet presAssocID="{9C88AF27-976B-4DE4-BB26-27712AEF67C2}" presName="hierRoot2" presStyleCnt="0">
        <dgm:presLayoutVars>
          <dgm:hierBranch val="init"/>
        </dgm:presLayoutVars>
      </dgm:prSet>
      <dgm:spPr/>
    </dgm:pt>
    <dgm:pt modelId="{8E65B7B1-955E-4595-904D-CA8482580553}" type="pres">
      <dgm:prSet presAssocID="{9C88AF27-976B-4DE4-BB26-27712AEF67C2}" presName="rootComposite" presStyleCnt="0"/>
      <dgm:spPr/>
    </dgm:pt>
    <dgm:pt modelId="{342BE839-9C85-42F0-80E0-7BC3923C9B17}" type="pres">
      <dgm:prSet presAssocID="{9C88AF27-976B-4DE4-BB26-27712AEF67C2}" presName="rootText" presStyleLbl="node2" presStyleIdx="1" presStyleCnt="2" custScaleX="173182" custScaleY="96429" custLinFactX="100000" custLinFactNeighborX="180032" custLinFactNeighborY="54287">
        <dgm:presLayoutVars>
          <dgm:chPref val="3"/>
        </dgm:presLayoutVars>
      </dgm:prSet>
      <dgm:spPr/>
    </dgm:pt>
    <dgm:pt modelId="{FCA5EB22-1855-45C5-B6DE-15CBF8B02680}" type="pres">
      <dgm:prSet presAssocID="{9C88AF27-976B-4DE4-BB26-27712AEF67C2}" presName="rootConnector" presStyleLbl="node2" presStyleIdx="1" presStyleCnt="2"/>
      <dgm:spPr/>
    </dgm:pt>
    <dgm:pt modelId="{2799ACA9-A4E1-4BDA-B8C1-B93439632D18}" type="pres">
      <dgm:prSet presAssocID="{9C88AF27-976B-4DE4-BB26-27712AEF67C2}" presName="hierChild4" presStyleCnt="0"/>
      <dgm:spPr/>
    </dgm:pt>
    <dgm:pt modelId="{F9C757A3-8BAA-4637-A6CD-9AE3E9DA1FD9}" type="pres">
      <dgm:prSet presAssocID="{F4913DCB-6A67-4D34-A651-C2A1F60B820D}" presName="Name37" presStyleLbl="parChTrans1D3" presStyleIdx="3" presStyleCnt="8"/>
      <dgm:spPr/>
    </dgm:pt>
    <dgm:pt modelId="{AD40625B-81FB-4970-ABED-549D3035B945}" type="pres">
      <dgm:prSet presAssocID="{87C8E29C-6033-4CFE-B91C-7A45024947C8}" presName="hierRoot2" presStyleCnt="0">
        <dgm:presLayoutVars>
          <dgm:hierBranch val="init"/>
        </dgm:presLayoutVars>
      </dgm:prSet>
      <dgm:spPr/>
    </dgm:pt>
    <dgm:pt modelId="{13A774E8-DC99-46B0-B5D0-05F287B8F144}" type="pres">
      <dgm:prSet presAssocID="{87C8E29C-6033-4CFE-B91C-7A45024947C8}" presName="rootComposite" presStyleCnt="0"/>
      <dgm:spPr/>
    </dgm:pt>
    <dgm:pt modelId="{2BB74761-2F98-408B-8581-D4A356A2AAA4}" type="pres">
      <dgm:prSet presAssocID="{87C8E29C-6033-4CFE-B91C-7A45024947C8}" presName="rootText" presStyleLbl="node3" presStyleIdx="3" presStyleCnt="8" custScaleX="160419" custScaleY="69447" custLinFactX="100000" custLinFactNeighborX="168188" custLinFactNeighborY="37012">
        <dgm:presLayoutVars>
          <dgm:chPref val="3"/>
        </dgm:presLayoutVars>
      </dgm:prSet>
      <dgm:spPr/>
    </dgm:pt>
    <dgm:pt modelId="{356BBE09-C916-4A6D-9FF9-FB2B8C42F839}" type="pres">
      <dgm:prSet presAssocID="{87C8E29C-6033-4CFE-B91C-7A45024947C8}" presName="rootConnector" presStyleLbl="node3" presStyleIdx="3" presStyleCnt="8"/>
      <dgm:spPr/>
    </dgm:pt>
    <dgm:pt modelId="{91D9ECCC-F11C-4AC0-BCAD-D89E1526C18D}" type="pres">
      <dgm:prSet presAssocID="{87C8E29C-6033-4CFE-B91C-7A45024947C8}" presName="hierChild4" presStyleCnt="0"/>
      <dgm:spPr/>
    </dgm:pt>
    <dgm:pt modelId="{A740ACED-8553-41E7-965A-DA712513CA45}" type="pres">
      <dgm:prSet presAssocID="{87C8E29C-6033-4CFE-B91C-7A45024947C8}" presName="hierChild5" presStyleCnt="0"/>
      <dgm:spPr/>
    </dgm:pt>
    <dgm:pt modelId="{8161BF34-C6F0-45BD-A9ED-58503607D8E1}" type="pres">
      <dgm:prSet presAssocID="{558533EC-BAEB-4798-9D52-BA78ED1DBBCD}" presName="Name37" presStyleLbl="parChTrans1D3" presStyleIdx="4" presStyleCnt="8"/>
      <dgm:spPr/>
    </dgm:pt>
    <dgm:pt modelId="{39BC9473-6C72-4E12-9847-A72E52166210}" type="pres">
      <dgm:prSet presAssocID="{C7953FAB-366E-4E18-B707-542C528D92B7}" presName="hierRoot2" presStyleCnt="0">
        <dgm:presLayoutVars>
          <dgm:hierBranch val="init"/>
        </dgm:presLayoutVars>
      </dgm:prSet>
      <dgm:spPr/>
    </dgm:pt>
    <dgm:pt modelId="{12E53364-7ECE-417B-BD47-DFBD552DE702}" type="pres">
      <dgm:prSet presAssocID="{C7953FAB-366E-4E18-B707-542C528D92B7}" presName="rootComposite" presStyleCnt="0"/>
      <dgm:spPr/>
    </dgm:pt>
    <dgm:pt modelId="{E5C740CA-4D88-44E0-BC2C-9C459B562936}" type="pres">
      <dgm:prSet presAssocID="{C7953FAB-366E-4E18-B707-542C528D92B7}" presName="rootText" presStyleLbl="node3" presStyleIdx="4" presStyleCnt="8" custScaleX="160419" custScaleY="69447" custLinFactNeighborX="78640" custLinFactNeighborY="-34004">
        <dgm:presLayoutVars>
          <dgm:chPref val="3"/>
        </dgm:presLayoutVars>
      </dgm:prSet>
      <dgm:spPr/>
    </dgm:pt>
    <dgm:pt modelId="{885C1819-634C-4FB5-9940-F6C749BF9041}" type="pres">
      <dgm:prSet presAssocID="{C7953FAB-366E-4E18-B707-542C528D92B7}" presName="rootConnector" presStyleLbl="node3" presStyleIdx="4" presStyleCnt="8"/>
      <dgm:spPr/>
    </dgm:pt>
    <dgm:pt modelId="{E5BBD034-AE1B-4B73-8B71-36DB7A69B109}" type="pres">
      <dgm:prSet presAssocID="{C7953FAB-366E-4E18-B707-542C528D92B7}" presName="hierChild4" presStyleCnt="0"/>
      <dgm:spPr/>
    </dgm:pt>
    <dgm:pt modelId="{F23794A7-C6F7-4581-B008-86E6F3363206}" type="pres">
      <dgm:prSet presAssocID="{C7953FAB-366E-4E18-B707-542C528D92B7}" presName="hierChild5" presStyleCnt="0"/>
      <dgm:spPr/>
    </dgm:pt>
    <dgm:pt modelId="{E4B21280-539D-46E9-8F7E-FF9E4D032DF8}" type="pres">
      <dgm:prSet presAssocID="{8140B276-36D5-4607-95A2-521ABCFE0BC4}" presName="Name37" presStyleLbl="parChTrans1D3" presStyleIdx="5" presStyleCnt="8"/>
      <dgm:spPr/>
    </dgm:pt>
    <dgm:pt modelId="{5D803CAE-5646-4289-A3EC-E77319022256}" type="pres">
      <dgm:prSet presAssocID="{E5E85850-9ED2-41E1-A47A-F4EE96BC7230}" presName="hierRoot2" presStyleCnt="0">
        <dgm:presLayoutVars>
          <dgm:hierBranch val="init"/>
        </dgm:presLayoutVars>
      </dgm:prSet>
      <dgm:spPr/>
    </dgm:pt>
    <dgm:pt modelId="{7BCEDC19-6698-48E0-887A-A71E8AEE9DEC}" type="pres">
      <dgm:prSet presAssocID="{E5E85850-9ED2-41E1-A47A-F4EE96BC7230}" presName="rootComposite" presStyleCnt="0"/>
      <dgm:spPr/>
    </dgm:pt>
    <dgm:pt modelId="{264D3484-45B2-466B-8E9D-DDAE7499D49E}" type="pres">
      <dgm:prSet presAssocID="{E5E85850-9ED2-41E1-A47A-F4EE96BC7230}" presName="rootText" presStyleLbl="node3" presStyleIdx="5" presStyleCnt="8" custScaleX="160419" custScaleY="69447" custLinFactX="100000" custLinFactNeighborX="168415" custLinFactNeighborY="-92960">
        <dgm:presLayoutVars>
          <dgm:chPref val="3"/>
        </dgm:presLayoutVars>
      </dgm:prSet>
      <dgm:spPr/>
    </dgm:pt>
    <dgm:pt modelId="{CF32100D-A707-4B57-B7C6-82996A71E202}" type="pres">
      <dgm:prSet presAssocID="{E5E85850-9ED2-41E1-A47A-F4EE96BC7230}" presName="rootConnector" presStyleLbl="node3" presStyleIdx="5" presStyleCnt="8"/>
      <dgm:spPr/>
    </dgm:pt>
    <dgm:pt modelId="{363CC629-A171-429F-9B32-E14F1DDB17C9}" type="pres">
      <dgm:prSet presAssocID="{E5E85850-9ED2-41E1-A47A-F4EE96BC7230}" presName="hierChild4" presStyleCnt="0"/>
      <dgm:spPr/>
    </dgm:pt>
    <dgm:pt modelId="{67132240-46A0-4319-A04B-0BDFF90CAD5B}" type="pres">
      <dgm:prSet presAssocID="{E5E85850-9ED2-41E1-A47A-F4EE96BC7230}" presName="hierChild5" presStyleCnt="0"/>
      <dgm:spPr/>
    </dgm:pt>
    <dgm:pt modelId="{415D3B66-0E47-461C-B8F4-60A0D57F9673}" type="pres">
      <dgm:prSet presAssocID="{BEDCF7D5-08B5-452D-BB09-05E1D568EA0F}" presName="Name37" presStyleLbl="parChTrans1D3" presStyleIdx="6" presStyleCnt="8"/>
      <dgm:spPr/>
    </dgm:pt>
    <dgm:pt modelId="{95C5EC52-CB08-4B4E-BB02-D0CE89E5048C}" type="pres">
      <dgm:prSet presAssocID="{ABC78B59-D85F-4BF9-8B07-8394798E2E5D}" presName="hierRoot2" presStyleCnt="0">
        <dgm:presLayoutVars>
          <dgm:hierBranch val="init"/>
        </dgm:presLayoutVars>
      </dgm:prSet>
      <dgm:spPr/>
    </dgm:pt>
    <dgm:pt modelId="{5C42F51C-729D-4D98-A08F-67F67C63F212}" type="pres">
      <dgm:prSet presAssocID="{ABC78B59-D85F-4BF9-8B07-8394798E2E5D}" presName="rootComposite" presStyleCnt="0"/>
      <dgm:spPr/>
    </dgm:pt>
    <dgm:pt modelId="{BEF9BDF4-0711-4E14-BE41-381E6B37178C}" type="pres">
      <dgm:prSet presAssocID="{ABC78B59-D85F-4BF9-8B07-8394798E2E5D}" presName="rootText" presStyleLbl="node3" presStyleIdx="6" presStyleCnt="8" custScaleX="160419" custScaleY="69447" custLinFactY="-63259" custLinFactNeighborX="79357" custLinFactNeighborY="-100000">
        <dgm:presLayoutVars>
          <dgm:chPref val="3"/>
        </dgm:presLayoutVars>
      </dgm:prSet>
      <dgm:spPr/>
    </dgm:pt>
    <dgm:pt modelId="{88A27BAA-5BE5-44DA-87E7-7F9CE1621D4C}" type="pres">
      <dgm:prSet presAssocID="{ABC78B59-D85F-4BF9-8B07-8394798E2E5D}" presName="rootConnector" presStyleLbl="node3" presStyleIdx="6" presStyleCnt="8"/>
      <dgm:spPr/>
    </dgm:pt>
    <dgm:pt modelId="{6F497A3A-D875-4D7B-9B29-DF0202431EC3}" type="pres">
      <dgm:prSet presAssocID="{ABC78B59-D85F-4BF9-8B07-8394798E2E5D}" presName="hierChild4" presStyleCnt="0"/>
      <dgm:spPr/>
    </dgm:pt>
    <dgm:pt modelId="{59AC9116-DD11-4D32-9F75-BEC5080C4CF0}" type="pres">
      <dgm:prSet presAssocID="{ABC78B59-D85F-4BF9-8B07-8394798E2E5D}" presName="hierChild5" presStyleCnt="0"/>
      <dgm:spPr/>
    </dgm:pt>
    <dgm:pt modelId="{6FD7EBFE-DF6E-4FE7-9D59-7E838A51D8CC}" type="pres">
      <dgm:prSet presAssocID="{07DFD3F1-9D5D-4F65-81E9-8435E77F065E}" presName="Name37" presStyleLbl="parChTrans1D3" presStyleIdx="7" presStyleCnt="8"/>
      <dgm:spPr/>
    </dgm:pt>
    <dgm:pt modelId="{A107B156-2F0D-40E4-A7DA-CC77017DE6D2}" type="pres">
      <dgm:prSet presAssocID="{EF391A96-D1BB-43FF-ABDD-6395FD8D7848}" presName="hierRoot2" presStyleCnt="0">
        <dgm:presLayoutVars>
          <dgm:hierBranch val="init"/>
        </dgm:presLayoutVars>
      </dgm:prSet>
      <dgm:spPr/>
    </dgm:pt>
    <dgm:pt modelId="{680A990A-26CC-41E1-9F7D-2F934F18ED57}" type="pres">
      <dgm:prSet presAssocID="{EF391A96-D1BB-43FF-ABDD-6395FD8D7848}" presName="rootComposite" presStyleCnt="0"/>
      <dgm:spPr/>
    </dgm:pt>
    <dgm:pt modelId="{8442C132-BDA6-46A8-900D-232670175E13}" type="pres">
      <dgm:prSet presAssocID="{EF391A96-D1BB-43FF-ABDD-6395FD8D7848}" presName="rootText" presStyleLbl="node3" presStyleIdx="7" presStyleCnt="8" custScaleX="160419" custScaleY="69447" custLinFactX="100000" custLinFactY="-100000" custLinFactNeighborX="168153" custLinFactNeighborY="-124209">
        <dgm:presLayoutVars>
          <dgm:chPref val="3"/>
        </dgm:presLayoutVars>
      </dgm:prSet>
      <dgm:spPr/>
    </dgm:pt>
    <dgm:pt modelId="{78918CE7-0F6E-4AD7-8EA1-DAEBB20B1338}" type="pres">
      <dgm:prSet presAssocID="{EF391A96-D1BB-43FF-ABDD-6395FD8D7848}" presName="rootConnector" presStyleLbl="node3" presStyleIdx="7" presStyleCnt="8"/>
      <dgm:spPr/>
    </dgm:pt>
    <dgm:pt modelId="{C411A812-710D-4905-9694-FE7C2C4F9113}" type="pres">
      <dgm:prSet presAssocID="{EF391A96-D1BB-43FF-ABDD-6395FD8D7848}" presName="hierChild4" presStyleCnt="0"/>
      <dgm:spPr/>
    </dgm:pt>
    <dgm:pt modelId="{656867AC-6ED5-42D9-AF8F-C696292344B6}" type="pres">
      <dgm:prSet presAssocID="{EF391A96-D1BB-43FF-ABDD-6395FD8D7848}" presName="hierChild5" presStyleCnt="0"/>
      <dgm:spPr/>
    </dgm:pt>
    <dgm:pt modelId="{909E71F9-612D-4AB2-BF76-016641AF3DFE}" type="pres">
      <dgm:prSet presAssocID="{9C88AF27-976B-4DE4-BB26-27712AEF67C2}" presName="hierChild5" presStyleCnt="0"/>
      <dgm:spPr/>
    </dgm:pt>
    <dgm:pt modelId="{6A0E10FD-AA91-45B6-83AC-23F157016D40}" type="pres">
      <dgm:prSet presAssocID="{E8907439-1889-4593-8374-4981C803DB29}" presName="hierChild3" presStyleCnt="0"/>
      <dgm:spPr/>
    </dgm:pt>
    <dgm:pt modelId="{C9E1AC29-E930-44F0-96A6-59CCB296D90E}" type="pres">
      <dgm:prSet presAssocID="{B31BFCE0-9B54-4235-B23B-1FDA4781CF90}" presName="Name111" presStyleLbl="parChTrans1D2" presStyleIdx="2" presStyleCnt="6"/>
      <dgm:spPr/>
    </dgm:pt>
    <dgm:pt modelId="{652C0F55-7270-4FA9-B9B8-1688F5BCFFE7}" type="pres">
      <dgm:prSet presAssocID="{D6F791C1-A886-4167-8FB3-AF803BA57E61}" presName="hierRoot3" presStyleCnt="0">
        <dgm:presLayoutVars>
          <dgm:hierBranch val="init"/>
        </dgm:presLayoutVars>
      </dgm:prSet>
      <dgm:spPr/>
    </dgm:pt>
    <dgm:pt modelId="{8BAB126B-8501-4D00-9B85-214F76F99BF8}" type="pres">
      <dgm:prSet presAssocID="{D6F791C1-A886-4167-8FB3-AF803BA57E61}" presName="rootComposite3" presStyleCnt="0"/>
      <dgm:spPr/>
    </dgm:pt>
    <dgm:pt modelId="{644C4B7B-1D84-496F-8408-EA3CA1390847}" type="pres">
      <dgm:prSet presAssocID="{D6F791C1-A886-4167-8FB3-AF803BA57E61}" presName="rootText3" presStyleLbl="asst1" presStyleIdx="0" presStyleCnt="4" custScaleX="173182" custScaleY="96429" custLinFactX="100000" custLinFactY="136977" custLinFactNeighborX="117058" custLinFactNeighborY="200000">
        <dgm:presLayoutVars>
          <dgm:chPref val="3"/>
        </dgm:presLayoutVars>
      </dgm:prSet>
      <dgm:spPr/>
    </dgm:pt>
    <dgm:pt modelId="{812FB30C-3624-449E-AF94-84A0D72271FD}" type="pres">
      <dgm:prSet presAssocID="{D6F791C1-A886-4167-8FB3-AF803BA57E61}" presName="rootConnector3" presStyleLbl="asst1" presStyleIdx="0" presStyleCnt="4"/>
      <dgm:spPr/>
    </dgm:pt>
    <dgm:pt modelId="{9857E94A-DA43-4C3A-8CB3-2726DF4C767B}" type="pres">
      <dgm:prSet presAssocID="{D6F791C1-A886-4167-8FB3-AF803BA57E61}" presName="hierChild6" presStyleCnt="0"/>
      <dgm:spPr/>
    </dgm:pt>
    <dgm:pt modelId="{8083B7D2-DC49-4164-9FF6-232B203E7181}" type="pres">
      <dgm:prSet presAssocID="{D6F791C1-A886-4167-8FB3-AF803BA57E61}" presName="hierChild7" presStyleCnt="0"/>
      <dgm:spPr/>
    </dgm:pt>
    <dgm:pt modelId="{535FB7F0-8B67-495F-9FF6-4424C84B0975}" type="pres">
      <dgm:prSet presAssocID="{B3CE4BCE-C1B1-476D-8C8C-7FD4F7D39626}" presName="Name111" presStyleLbl="parChTrans1D2" presStyleIdx="3" presStyleCnt="6"/>
      <dgm:spPr/>
    </dgm:pt>
    <dgm:pt modelId="{2F7C49F0-248B-481C-97C6-E9A752882D6B}" type="pres">
      <dgm:prSet presAssocID="{75446604-B192-4735-A044-759FBEEFD29D}" presName="hierRoot3" presStyleCnt="0">
        <dgm:presLayoutVars>
          <dgm:hierBranch val="init"/>
        </dgm:presLayoutVars>
      </dgm:prSet>
      <dgm:spPr/>
    </dgm:pt>
    <dgm:pt modelId="{A0779990-5A1A-40EC-9174-48E83B811B04}" type="pres">
      <dgm:prSet presAssocID="{75446604-B192-4735-A044-759FBEEFD29D}" presName="rootComposite3" presStyleCnt="0"/>
      <dgm:spPr/>
    </dgm:pt>
    <dgm:pt modelId="{9CF7A3CE-4DB7-4495-B330-80B8C55C9E18}" type="pres">
      <dgm:prSet presAssocID="{75446604-B192-4735-A044-759FBEEFD29D}" presName="rootText3" presStyleLbl="asst1" presStyleIdx="1" presStyleCnt="4" custScaleX="173182" custScaleY="96429" custLinFactX="-100000" custLinFactY="136501" custLinFactNeighborX="-154323" custLinFactNeighborY="200000">
        <dgm:presLayoutVars>
          <dgm:chPref val="3"/>
        </dgm:presLayoutVars>
      </dgm:prSet>
      <dgm:spPr/>
    </dgm:pt>
    <dgm:pt modelId="{3F798864-9773-4D59-8A5B-D31C116AEB8D}" type="pres">
      <dgm:prSet presAssocID="{75446604-B192-4735-A044-759FBEEFD29D}" presName="rootConnector3" presStyleLbl="asst1" presStyleIdx="1" presStyleCnt="4"/>
      <dgm:spPr/>
    </dgm:pt>
    <dgm:pt modelId="{B44B59D3-FFB8-4C65-B576-DB09C42CC602}" type="pres">
      <dgm:prSet presAssocID="{75446604-B192-4735-A044-759FBEEFD29D}" presName="hierChild6" presStyleCnt="0"/>
      <dgm:spPr/>
    </dgm:pt>
    <dgm:pt modelId="{12FA012C-8A0D-4E2E-9C9A-29D142C1BCE3}" type="pres">
      <dgm:prSet presAssocID="{75446604-B192-4735-A044-759FBEEFD29D}" presName="hierChild7" presStyleCnt="0"/>
      <dgm:spPr/>
    </dgm:pt>
    <dgm:pt modelId="{AA236198-CBF6-41D5-9BB4-0668090BBC19}" type="pres">
      <dgm:prSet presAssocID="{5E58E5A4-D89E-48AC-AD6F-3043029F82A3}" presName="Name111" presStyleLbl="parChTrans1D2" presStyleIdx="4" presStyleCnt="6"/>
      <dgm:spPr/>
    </dgm:pt>
    <dgm:pt modelId="{59A86AD4-F03F-4D5D-BBAE-152666ACD4CC}" type="pres">
      <dgm:prSet presAssocID="{FE0D25E1-EF13-4FD7-BBDF-52640776E246}" presName="hierRoot3" presStyleCnt="0">
        <dgm:presLayoutVars>
          <dgm:hierBranch val="init"/>
        </dgm:presLayoutVars>
      </dgm:prSet>
      <dgm:spPr/>
    </dgm:pt>
    <dgm:pt modelId="{12B42F84-F20C-4E76-B49B-A957B3730485}" type="pres">
      <dgm:prSet presAssocID="{FE0D25E1-EF13-4FD7-BBDF-52640776E246}" presName="rootComposite3" presStyleCnt="0"/>
      <dgm:spPr/>
    </dgm:pt>
    <dgm:pt modelId="{632FD255-C651-4D3A-B051-E56D349DDA73}" type="pres">
      <dgm:prSet presAssocID="{FE0D25E1-EF13-4FD7-BBDF-52640776E246}" presName="rootText3" presStyleLbl="asst1" presStyleIdx="2" presStyleCnt="4" custScaleX="173182" custScaleY="96429" custLinFactY="143903" custLinFactNeighborX="-17897" custLinFactNeighborY="200000">
        <dgm:presLayoutVars>
          <dgm:chPref val="3"/>
        </dgm:presLayoutVars>
      </dgm:prSet>
      <dgm:spPr/>
    </dgm:pt>
    <dgm:pt modelId="{F6DEE41E-9BEE-40C4-B2EC-0E81F1FF30CF}" type="pres">
      <dgm:prSet presAssocID="{FE0D25E1-EF13-4FD7-BBDF-52640776E246}" presName="rootConnector3" presStyleLbl="asst1" presStyleIdx="2" presStyleCnt="4"/>
      <dgm:spPr/>
    </dgm:pt>
    <dgm:pt modelId="{3F1D4920-0E4E-4D96-A7CA-BB19FABF131D}" type="pres">
      <dgm:prSet presAssocID="{FE0D25E1-EF13-4FD7-BBDF-52640776E246}" presName="hierChild6" presStyleCnt="0"/>
      <dgm:spPr/>
    </dgm:pt>
    <dgm:pt modelId="{B766E87A-561A-4756-9DF4-A1B0851A7F70}" type="pres">
      <dgm:prSet presAssocID="{FE0D25E1-EF13-4FD7-BBDF-52640776E246}" presName="hierChild7" presStyleCnt="0"/>
      <dgm:spPr/>
    </dgm:pt>
    <dgm:pt modelId="{449F990D-ADAC-4644-9475-EA0EE0D30CFA}" type="pres">
      <dgm:prSet presAssocID="{EC0D6CB0-7E54-4116-B90F-81B9C49D5414}" presName="Name111" presStyleLbl="parChTrans1D2" presStyleIdx="5" presStyleCnt="6"/>
      <dgm:spPr/>
    </dgm:pt>
    <dgm:pt modelId="{78F2765F-1530-47BE-86E9-A27FE9BF1419}" type="pres">
      <dgm:prSet presAssocID="{0DBAED2F-3F22-4821-AF5E-52F478B107D1}" presName="hierRoot3" presStyleCnt="0">
        <dgm:presLayoutVars>
          <dgm:hierBranch val="init"/>
        </dgm:presLayoutVars>
      </dgm:prSet>
      <dgm:spPr/>
    </dgm:pt>
    <dgm:pt modelId="{A629820E-CB21-4923-9DE6-696478DED627}" type="pres">
      <dgm:prSet presAssocID="{0DBAED2F-3F22-4821-AF5E-52F478B107D1}" presName="rootComposite3" presStyleCnt="0"/>
      <dgm:spPr/>
    </dgm:pt>
    <dgm:pt modelId="{E599CC75-5CEB-4388-952B-F45A2D5BFDB8}" type="pres">
      <dgm:prSet presAssocID="{0DBAED2F-3F22-4821-AF5E-52F478B107D1}" presName="rootText3" presStyleLbl="asst1" presStyleIdx="3" presStyleCnt="4" custScaleX="113379" custLinFactY="111546" custLinFactNeighborY="200000">
        <dgm:presLayoutVars>
          <dgm:chPref val="3"/>
        </dgm:presLayoutVars>
      </dgm:prSet>
      <dgm:spPr/>
    </dgm:pt>
    <dgm:pt modelId="{56E97F27-9641-4782-9A2E-6D9968165042}" type="pres">
      <dgm:prSet presAssocID="{0DBAED2F-3F22-4821-AF5E-52F478B107D1}" presName="rootConnector3" presStyleLbl="asst1" presStyleIdx="3" presStyleCnt="4"/>
      <dgm:spPr/>
    </dgm:pt>
    <dgm:pt modelId="{55A49EA0-369D-4A0C-BF50-66AADFFE599A}" type="pres">
      <dgm:prSet presAssocID="{0DBAED2F-3F22-4821-AF5E-52F478B107D1}" presName="hierChild6" presStyleCnt="0"/>
      <dgm:spPr/>
    </dgm:pt>
    <dgm:pt modelId="{27112466-B298-4791-B3BE-6E12E9062CC7}" type="pres">
      <dgm:prSet presAssocID="{0DBAED2F-3F22-4821-AF5E-52F478B107D1}" presName="hierChild7" presStyleCnt="0"/>
      <dgm:spPr/>
    </dgm:pt>
  </dgm:ptLst>
  <dgm:cxnLst>
    <dgm:cxn modelId="{2ECDB409-ECE3-4A30-8BF1-C46DD38F4CE0}" srcId="{9C88AF27-976B-4DE4-BB26-27712AEF67C2}" destId="{E5E85850-9ED2-41E1-A47A-F4EE96BC7230}" srcOrd="2" destOrd="0" parTransId="{8140B276-36D5-4607-95A2-521ABCFE0BC4}" sibTransId="{F846CC55-7C9B-49EE-A118-270CA2E85E1A}"/>
    <dgm:cxn modelId="{7ACC8012-587D-41A6-84C5-2AD77D6AF7EC}" srcId="{A4A1BD35-B554-42FC-A62B-10B6645A325F}" destId="{AC4057B5-3140-43A6-96EF-1168617A251C}" srcOrd="1" destOrd="0" parTransId="{700394B5-27D1-4D60-BEB0-77CF6E6AAADB}" sibTransId="{72E729D9-F187-46BB-A5FF-DA854AABAA28}"/>
    <dgm:cxn modelId="{AA64A915-6CB1-49D6-8149-938CC6CFFA37}" type="presOf" srcId="{AB845409-FEAD-4589-A898-EA86AE43E6FD}" destId="{86F02F75-C241-4B34-A14D-2144D0ACF958}" srcOrd="0" destOrd="0" presId="urn:microsoft.com/office/officeart/2005/8/layout/orgChart1"/>
    <dgm:cxn modelId="{D78D6A16-6940-4450-97BE-50997B61132D}" type="presOf" srcId="{EF391A96-D1BB-43FF-ABDD-6395FD8D7848}" destId="{78918CE7-0F6E-4AD7-8EA1-DAEBB20B1338}" srcOrd="1" destOrd="0" presId="urn:microsoft.com/office/officeart/2005/8/layout/orgChart1"/>
    <dgm:cxn modelId="{4153F116-8DB4-4CE0-AB83-4FF5DF95E74E}" srcId="{E8907439-1889-4593-8374-4981C803DB29}" destId="{A4A1BD35-B554-42FC-A62B-10B6645A325F}" srcOrd="4" destOrd="0" parTransId="{AB845409-FEAD-4589-A898-EA86AE43E6FD}" sibTransId="{201BDD2E-99CE-446D-9AF5-F636829F19CF}"/>
    <dgm:cxn modelId="{473D5021-B902-4BE9-A173-1A9CAFC8CCD1}" type="presOf" srcId="{87C8E29C-6033-4CFE-B91C-7A45024947C8}" destId="{2BB74761-2F98-408B-8581-D4A356A2AAA4}" srcOrd="0" destOrd="0" presId="urn:microsoft.com/office/officeart/2005/8/layout/orgChart1"/>
    <dgm:cxn modelId="{1B844429-5487-4311-8A48-54C588C46FF2}" srcId="{E8907439-1889-4593-8374-4981C803DB29}" destId="{0DBAED2F-3F22-4821-AF5E-52F478B107D1}" srcOrd="3" destOrd="0" parTransId="{EC0D6CB0-7E54-4116-B90F-81B9C49D5414}" sibTransId="{990077A6-A20E-46EA-BA90-5BE082CEC587}"/>
    <dgm:cxn modelId="{1D624B2B-0BCD-41B1-A976-54E4DC072735}" type="presOf" srcId="{5E58E5A4-D89E-48AC-AD6F-3043029F82A3}" destId="{AA236198-CBF6-41D5-9BB4-0668090BBC19}" srcOrd="0" destOrd="0" presId="urn:microsoft.com/office/officeart/2005/8/layout/orgChart1"/>
    <dgm:cxn modelId="{949C3B2F-4B57-4B2A-BFD7-2897F9AB4C89}" type="presOf" srcId="{E5E85850-9ED2-41E1-A47A-F4EE96BC7230}" destId="{264D3484-45B2-466B-8E9D-DDAE7499D49E}" srcOrd="0" destOrd="0" presId="urn:microsoft.com/office/officeart/2005/8/layout/orgChart1"/>
    <dgm:cxn modelId="{39582538-35E9-454E-B78D-2CBF1E448148}" type="presOf" srcId="{94D9B113-85DF-4B7B-85EC-F45FB8BBFC1E}" destId="{CA5A8C41-0434-48F8-A721-392AECB0B538}" srcOrd="1" destOrd="0" presId="urn:microsoft.com/office/officeart/2005/8/layout/orgChart1"/>
    <dgm:cxn modelId="{514F9A3B-3DC3-42DE-9AE0-359B3B723E58}" type="presOf" srcId="{9C88AF27-976B-4DE4-BB26-27712AEF67C2}" destId="{342BE839-9C85-42F0-80E0-7BC3923C9B17}" srcOrd="0" destOrd="0" presId="urn:microsoft.com/office/officeart/2005/8/layout/orgChart1"/>
    <dgm:cxn modelId="{75A67A5B-A970-4E6E-8EEA-E788F4868B4F}" srcId="{E8907439-1889-4593-8374-4981C803DB29}" destId="{FE0D25E1-EF13-4FD7-BBDF-52640776E246}" srcOrd="2" destOrd="0" parTransId="{5E58E5A4-D89E-48AC-AD6F-3043029F82A3}" sibTransId="{EEA0F038-59FE-4569-92BA-8E57D72B4F83}"/>
    <dgm:cxn modelId="{5ACAEB5B-328C-495F-A091-15CB9457787E}" type="presOf" srcId="{FE0D25E1-EF13-4FD7-BBDF-52640776E246}" destId="{F6DEE41E-9BEE-40C4-B2EC-0E81F1FF30CF}" srcOrd="1" destOrd="0" presId="urn:microsoft.com/office/officeart/2005/8/layout/orgChart1"/>
    <dgm:cxn modelId="{DEA3115C-9A2A-441D-95A3-0A86A457E339}" type="presOf" srcId="{A4A1BD35-B554-42FC-A62B-10B6645A325F}" destId="{5E607426-88BD-4908-BB4C-D9931478D448}" srcOrd="1" destOrd="0" presId="urn:microsoft.com/office/officeart/2005/8/layout/orgChart1"/>
    <dgm:cxn modelId="{01135E5C-2BCF-46BD-9594-EFC21538B644}" srcId="{E8907439-1889-4593-8374-4981C803DB29}" destId="{D6F791C1-A886-4167-8FB3-AF803BA57E61}" srcOrd="0" destOrd="0" parTransId="{B31BFCE0-9B54-4235-B23B-1FDA4781CF90}" sibTransId="{2B23D6C3-F204-4F2C-8B1F-5C7F5BA58502}"/>
    <dgm:cxn modelId="{12A6C562-156E-4101-8520-3652F85E5575}" srcId="{9C88AF27-976B-4DE4-BB26-27712AEF67C2}" destId="{C7953FAB-366E-4E18-B707-542C528D92B7}" srcOrd="1" destOrd="0" parTransId="{558533EC-BAEB-4798-9D52-BA78ED1DBBCD}" sibTransId="{87F2D7DA-6689-4CCC-B7AE-F7F81ECB3D0F}"/>
    <dgm:cxn modelId="{BC8E7047-CCF5-4F06-A2AC-18B0B155BF0E}" type="presOf" srcId="{D6F791C1-A886-4167-8FB3-AF803BA57E61}" destId="{812FB30C-3624-449E-AF94-84A0D72271FD}" srcOrd="1" destOrd="0" presId="urn:microsoft.com/office/officeart/2005/8/layout/orgChart1"/>
    <dgm:cxn modelId="{159EBB47-BAC3-467F-ABD9-8208FAC52A6C}" type="presOf" srcId="{700394B5-27D1-4D60-BEB0-77CF6E6AAADB}" destId="{62B97530-D32F-42D7-AE12-1A0C11C204D1}" srcOrd="0" destOrd="0" presId="urn:microsoft.com/office/officeart/2005/8/layout/orgChart1"/>
    <dgm:cxn modelId="{9773AF69-6D1F-45F4-A8FB-3386B7A393AC}" srcId="{9C88AF27-976B-4DE4-BB26-27712AEF67C2}" destId="{87C8E29C-6033-4CFE-B91C-7A45024947C8}" srcOrd="0" destOrd="0" parTransId="{F4913DCB-6A67-4D34-A651-C2A1F60B820D}" sibTransId="{A8142FA1-2465-4F34-9791-887D159C2949}"/>
    <dgm:cxn modelId="{609E306A-5D3E-452A-B6EF-33CFE9743747}" srcId="{9C88AF27-976B-4DE4-BB26-27712AEF67C2}" destId="{EF391A96-D1BB-43FF-ABDD-6395FD8D7848}" srcOrd="4" destOrd="0" parTransId="{07DFD3F1-9D5D-4F65-81E9-8435E77F065E}" sibTransId="{626AA912-10FD-45C4-9803-D7B6A1226AAA}"/>
    <dgm:cxn modelId="{5996914B-A50A-44B8-997A-AD7D769F762B}" type="presOf" srcId="{AC4057B5-3140-43A6-96EF-1168617A251C}" destId="{29F9BC90-0D2D-4904-99E5-67B15219A5BF}" srcOrd="1" destOrd="0" presId="urn:microsoft.com/office/officeart/2005/8/layout/orgChart1"/>
    <dgm:cxn modelId="{0572256F-8AB5-4590-A09B-3A2ED1776497}" srcId="{BEA81195-0396-4EBF-86E6-C132E5B1E5F2}" destId="{E8907439-1889-4593-8374-4981C803DB29}" srcOrd="0" destOrd="0" parTransId="{15D7266E-1AB1-4C23-8E7A-C217DCEDB1B3}" sibTransId="{8E1050B4-493F-4737-BEE3-353806B4DDC7}"/>
    <dgm:cxn modelId="{677D5372-F97E-48CA-BC51-141DA1E1113D}" type="presOf" srcId="{E5E85850-9ED2-41E1-A47A-F4EE96BC7230}" destId="{CF32100D-A707-4B57-B7C6-82996A71E202}" srcOrd="1" destOrd="0" presId="urn:microsoft.com/office/officeart/2005/8/layout/orgChart1"/>
    <dgm:cxn modelId="{C595A853-33C1-4F95-A31E-E48317C65F23}" type="presOf" srcId="{760D07C2-F1B4-463C-B1EF-DF52D3F08064}" destId="{86F2FC18-0684-47ED-A963-089A5996AF41}" srcOrd="1" destOrd="0" presId="urn:microsoft.com/office/officeart/2005/8/layout/orgChart1"/>
    <dgm:cxn modelId="{CB35D477-5263-41B2-B73F-F6DFC4FD9948}" type="presOf" srcId="{760D07C2-F1B4-463C-B1EF-DF52D3F08064}" destId="{861A8FED-8724-47F2-9B58-80E833DE8DAF}" srcOrd="0" destOrd="0" presId="urn:microsoft.com/office/officeart/2005/8/layout/orgChart1"/>
    <dgm:cxn modelId="{98EDA07E-E296-4EAB-90E7-511761C1779B}" type="presOf" srcId="{FE0D25E1-EF13-4FD7-BBDF-52640776E246}" destId="{632FD255-C651-4D3A-B051-E56D349DDA73}" srcOrd="0" destOrd="0" presId="urn:microsoft.com/office/officeart/2005/8/layout/orgChart1"/>
    <dgm:cxn modelId="{24736283-F61C-409A-AD18-F5DAB681774C}" type="presOf" srcId="{0DBAED2F-3F22-4821-AF5E-52F478B107D1}" destId="{56E97F27-9641-4782-9A2E-6D9968165042}" srcOrd="1" destOrd="0" presId="urn:microsoft.com/office/officeart/2005/8/layout/orgChart1"/>
    <dgm:cxn modelId="{E1597885-8A8A-4E97-904D-46E9D695A3B1}" type="presOf" srcId="{C7953FAB-366E-4E18-B707-542C528D92B7}" destId="{885C1819-634C-4FB5-9940-F6C749BF9041}" srcOrd="1" destOrd="0" presId="urn:microsoft.com/office/officeart/2005/8/layout/orgChart1"/>
    <dgm:cxn modelId="{EC177686-CD57-4E07-B3D8-D906E85070AF}" type="presOf" srcId="{F4913DCB-6A67-4D34-A651-C2A1F60B820D}" destId="{F9C757A3-8BAA-4637-A6CD-9AE3E9DA1FD9}" srcOrd="0" destOrd="0" presId="urn:microsoft.com/office/officeart/2005/8/layout/orgChart1"/>
    <dgm:cxn modelId="{90F2D087-5A28-478C-B4AF-69E16CA352AE}" type="presOf" srcId="{0DBAED2F-3F22-4821-AF5E-52F478B107D1}" destId="{E599CC75-5CEB-4388-952B-F45A2D5BFDB8}" srcOrd="0" destOrd="0" presId="urn:microsoft.com/office/officeart/2005/8/layout/orgChart1"/>
    <dgm:cxn modelId="{FDC5898B-3B3B-4069-B5CC-76B014C7B552}" type="presOf" srcId="{B31BFCE0-9B54-4235-B23B-1FDA4781CF90}" destId="{C9E1AC29-E930-44F0-96A6-59CCB296D90E}" srcOrd="0" destOrd="0" presId="urn:microsoft.com/office/officeart/2005/8/layout/orgChart1"/>
    <dgm:cxn modelId="{618D398D-7133-49AB-AA93-3AB526FEF4EC}" type="presOf" srcId="{BEA81195-0396-4EBF-86E6-C132E5B1E5F2}" destId="{4660AF66-156F-4637-9041-511023973E4F}" srcOrd="0" destOrd="0" presId="urn:microsoft.com/office/officeart/2005/8/layout/orgChart1"/>
    <dgm:cxn modelId="{42DF5B8E-A64D-4DB2-A47F-1FAB7915E9A3}" type="presOf" srcId="{E8907439-1889-4593-8374-4981C803DB29}" destId="{75D8FA3F-6364-4622-8C97-40664F5CFF7B}" srcOrd="0" destOrd="0" presId="urn:microsoft.com/office/officeart/2005/8/layout/orgChart1"/>
    <dgm:cxn modelId="{32C4F793-5666-4E39-B565-714A5AE10347}" type="presOf" srcId="{EF391A96-D1BB-43FF-ABDD-6395FD8D7848}" destId="{8442C132-BDA6-46A8-900D-232670175E13}" srcOrd="0" destOrd="0" presId="urn:microsoft.com/office/officeart/2005/8/layout/orgChart1"/>
    <dgm:cxn modelId="{039309A0-CAEA-4E44-BF2E-79ACFC49FBD6}" type="presOf" srcId="{8140B276-36D5-4607-95A2-521ABCFE0BC4}" destId="{E4B21280-539D-46E9-8F7E-FF9E4D032DF8}" srcOrd="0" destOrd="0" presId="urn:microsoft.com/office/officeart/2005/8/layout/orgChart1"/>
    <dgm:cxn modelId="{E8A397A9-0ABA-40D3-9090-BB82AAB2ECC1}" srcId="{9C88AF27-976B-4DE4-BB26-27712AEF67C2}" destId="{ABC78B59-D85F-4BF9-8B07-8394798E2E5D}" srcOrd="3" destOrd="0" parTransId="{BEDCF7D5-08B5-452D-BB09-05E1D568EA0F}" sibTransId="{6D8C5249-A0DC-4691-9B96-5FAFC5A84E34}"/>
    <dgm:cxn modelId="{799927AB-31A5-47D0-87DA-27BF1CD4F5E9}" type="presOf" srcId="{94D9B113-85DF-4B7B-85EC-F45FB8BBFC1E}" destId="{C3BD9FC2-A760-47CD-BE4C-A7F69BC76FC1}" srcOrd="0" destOrd="0" presId="urn:microsoft.com/office/officeart/2005/8/layout/orgChart1"/>
    <dgm:cxn modelId="{97C4D3AB-B749-447F-829C-F16F168411C9}" type="presOf" srcId="{07DFD3F1-9D5D-4F65-81E9-8435E77F065E}" destId="{6FD7EBFE-DF6E-4FE7-9D59-7E838A51D8CC}" srcOrd="0" destOrd="0" presId="urn:microsoft.com/office/officeart/2005/8/layout/orgChart1"/>
    <dgm:cxn modelId="{1EB34AB0-8CD8-4E42-B8D6-CDC293A7DD56}" type="presOf" srcId="{E8907439-1889-4593-8374-4981C803DB29}" destId="{69BD04BE-7955-49AA-9012-5AB8B1A7FA80}" srcOrd="1" destOrd="0" presId="urn:microsoft.com/office/officeart/2005/8/layout/orgChart1"/>
    <dgm:cxn modelId="{AFFACEB6-F105-4B16-83B6-1C7EFD6A9BE2}" type="presOf" srcId="{C7953FAB-366E-4E18-B707-542C528D92B7}" destId="{E5C740CA-4D88-44E0-BC2C-9C459B562936}" srcOrd="0" destOrd="0" presId="urn:microsoft.com/office/officeart/2005/8/layout/orgChart1"/>
    <dgm:cxn modelId="{AF49EEB6-ED43-4ECB-A7EA-870A4D42AA9A}" type="presOf" srcId="{A4A1BD35-B554-42FC-A62B-10B6645A325F}" destId="{78543946-E8FC-41D9-BCC4-9EE1E374649F}" srcOrd="0" destOrd="0" presId="urn:microsoft.com/office/officeart/2005/8/layout/orgChart1"/>
    <dgm:cxn modelId="{7D105FBD-592C-4724-8399-CA3CB76AB797}" srcId="{A4A1BD35-B554-42FC-A62B-10B6645A325F}" destId="{94D9B113-85DF-4B7B-85EC-F45FB8BBFC1E}" srcOrd="0" destOrd="0" parTransId="{45F73000-CE84-450B-8554-68B91E6CF531}" sibTransId="{25380EFD-6267-44E4-BA7A-88F3CF8A6BD2}"/>
    <dgm:cxn modelId="{D8A56EBE-0917-417A-8226-BE3E68A14D75}" type="presOf" srcId="{ABC78B59-D85F-4BF9-8B07-8394798E2E5D}" destId="{BEF9BDF4-0711-4E14-BE41-381E6B37178C}" srcOrd="0" destOrd="0" presId="urn:microsoft.com/office/officeart/2005/8/layout/orgChart1"/>
    <dgm:cxn modelId="{15BF40C3-4337-479F-B994-746C7FAF1ABD}" type="presOf" srcId="{9C88AF27-976B-4DE4-BB26-27712AEF67C2}" destId="{FCA5EB22-1855-45C5-B6DE-15CBF8B02680}" srcOrd="1" destOrd="0" presId="urn:microsoft.com/office/officeart/2005/8/layout/orgChart1"/>
    <dgm:cxn modelId="{3CEEECC4-7F57-40B4-B7F8-714EC332998B}" srcId="{E8907439-1889-4593-8374-4981C803DB29}" destId="{75446604-B192-4735-A044-759FBEEFD29D}" srcOrd="1" destOrd="0" parTransId="{B3CE4BCE-C1B1-476D-8C8C-7FD4F7D39626}" sibTransId="{BFD8CBA5-1ED6-4654-AA87-C307488955AF}"/>
    <dgm:cxn modelId="{118866C5-56AD-4BF8-A3FB-168E1E652BB3}" type="presOf" srcId="{558533EC-BAEB-4798-9D52-BA78ED1DBBCD}" destId="{8161BF34-C6F0-45BD-A9ED-58503607D8E1}" srcOrd="0" destOrd="0" presId="urn:microsoft.com/office/officeart/2005/8/layout/orgChart1"/>
    <dgm:cxn modelId="{4B5CD3C6-5534-4539-A8A5-E941C1FCB6C7}" type="presOf" srcId="{B3CE4BCE-C1B1-476D-8C8C-7FD4F7D39626}" destId="{535FB7F0-8B67-495F-9FF6-4424C84B0975}" srcOrd="0" destOrd="0" presId="urn:microsoft.com/office/officeart/2005/8/layout/orgChart1"/>
    <dgm:cxn modelId="{D300B2CD-45DF-49BF-B103-B448D0B0621F}" type="presOf" srcId="{EC0D6CB0-7E54-4116-B90F-81B9C49D5414}" destId="{449F990D-ADAC-4644-9475-EA0EE0D30CFA}" srcOrd="0" destOrd="0" presId="urn:microsoft.com/office/officeart/2005/8/layout/orgChart1"/>
    <dgm:cxn modelId="{B9197DD0-C4DD-494D-B644-29846DF0BFDB}" type="presOf" srcId="{45F73000-CE84-450B-8554-68B91E6CF531}" destId="{FBA12321-8840-4B22-BD86-8775B845E6C1}" srcOrd="0" destOrd="0" presId="urn:microsoft.com/office/officeart/2005/8/layout/orgChart1"/>
    <dgm:cxn modelId="{537EFADB-F5C6-448B-8964-0E106A404CEE}" type="presOf" srcId="{BEF7E2BA-F115-4874-9086-94D671E51CEF}" destId="{3D26BB9A-5A0D-41F7-8EFC-73B19E613587}" srcOrd="0" destOrd="0" presId="urn:microsoft.com/office/officeart/2005/8/layout/orgChart1"/>
    <dgm:cxn modelId="{A0AABBDC-1513-493D-BB5F-ED978CCD1708}" srcId="{E8907439-1889-4593-8374-4981C803DB29}" destId="{9C88AF27-976B-4DE4-BB26-27712AEF67C2}" srcOrd="5" destOrd="0" parTransId="{BEF7E2BA-F115-4874-9086-94D671E51CEF}" sibTransId="{E2C24329-2252-4E11-A753-87149D19C841}"/>
    <dgm:cxn modelId="{8E4A0FE8-2C4F-4472-B7FA-4B677530C197}" type="presOf" srcId="{ABC78B59-D85F-4BF9-8B07-8394798E2E5D}" destId="{88A27BAA-5BE5-44DA-87E7-7F9CE1621D4C}" srcOrd="1" destOrd="0" presId="urn:microsoft.com/office/officeart/2005/8/layout/orgChart1"/>
    <dgm:cxn modelId="{723682EE-93AB-4B1F-82B4-1D8924DD047D}" type="presOf" srcId="{C472CD79-1159-43E8-8619-76316FBA0263}" destId="{46240C1D-30CD-4DAB-B26D-A022A3758C6F}" srcOrd="0" destOrd="0" presId="urn:microsoft.com/office/officeart/2005/8/layout/orgChart1"/>
    <dgm:cxn modelId="{1A900AF2-8D98-444B-A4C4-7C3F2C47CF93}" type="presOf" srcId="{75446604-B192-4735-A044-759FBEEFD29D}" destId="{3F798864-9773-4D59-8A5B-D31C116AEB8D}" srcOrd="1" destOrd="0" presId="urn:microsoft.com/office/officeart/2005/8/layout/orgChart1"/>
    <dgm:cxn modelId="{1C2298F2-8F49-49FD-BCE3-BCFBBCB17322}" type="presOf" srcId="{BEDCF7D5-08B5-452D-BB09-05E1D568EA0F}" destId="{415D3B66-0E47-461C-B8F4-60A0D57F9673}" srcOrd="0" destOrd="0" presId="urn:microsoft.com/office/officeart/2005/8/layout/orgChart1"/>
    <dgm:cxn modelId="{878017F3-48AB-4761-8D24-298CE8F7E354}" type="presOf" srcId="{87C8E29C-6033-4CFE-B91C-7A45024947C8}" destId="{356BBE09-C916-4A6D-9FF9-FB2B8C42F839}" srcOrd="1" destOrd="0" presId="urn:microsoft.com/office/officeart/2005/8/layout/orgChart1"/>
    <dgm:cxn modelId="{A96FCFF5-7222-4518-91D7-F9EA5B087E39}" srcId="{A4A1BD35-B554-42FC-A62B-10B6645A325F}" destId="{760D07C2-F1B4-463C-B1EF-DF52D3F08064}" srcOrd="2" destOrd="0" parTransId="{C472CD79-1159-43E8-8619-76316FBA0263}" sibTransId="{86E98764-7EED-430D-A73B-341756AAFDCB}"/>
    <dgm:cxn modelId="{D8D8E8F6-0D3F-4A8B-BE14-323732D0E697}" type="presOf" srcId="{AC4057B5-3140-43A6-96EF-1168617A251C}" destId="{81146DE1-7478-4985-AAFA-76F7B1ED122C}" srcOrd="0" destOrd="0" presId="urn:microsoft.com/office/officeart/2005/8/layout/orgChart1"/>
    <dgm:cxn modelId="{98CC4BF9-BDFF-49FC-9420-3A6E9A9A367D}" type="presOf" srcId="{D6F791C1-A886-4167-8FB3-AF803BA57E61}" destId="{644C4B7B-1D84-496F-8408-EA3CA1390847}" srcOrd="0" destOrd="0" presId="urn:microsoft.com/office/officeart/2005/8/layout/orgChart1"/>
    <dgm:cxn modelId="{0B2585FA-5627-4A77-9F25-AF5A9E1023FA}" type="presOf" srcId="{75446604-B192-4735-A044-759FBEEFD29D}" destId="{9CF7A3CE-4DB7-4495-B330-80B8C55C9E18}" srcOrd="0" destOrd="0" presId="urn:microsoft.com/office/officeart/2005/8/layout/orgChart1"/>
    <dgm:cxn modelId="{8290CD69-549F-4968-A3F5-BE3621E5E39D}" type="presParOf" srcId="{4660AF66-156F-4637-9041-511023973E4F}" destId="{5D6E901D-7396-4744-B0C7-4AB2575C2297}" srcOrd="0" destOrd="0" presId="urn:microsoft.com/office/officeart/2005/8/layout/orgChart1"/>
    <dgm:cxn modelId="{3882F4A9-E98A-4D1C-8775-B2A43F71304F}" type="presParOf" srcId="{5D6E901D-7396-4744-B0C7-4AB2575C2297}" destId="{A6E7F051-1FFA-4165-B8B8-A76AC1CD5DAA}" srcOrd="0" destOrd="0" presId="urn:microsoft.com/office/officeart/2005/8/layout/orgChart1"/>
    <dgm:cxn modelId="{ECC04C68-9901-458B-91EA-C37C79B06091}" type="presParOf" srcId="{A6E7F051-1FFA-4165-B8B8-A76AC1CD5DAA}" destId="{75D8FA3F-6364-4622-8C97-40664F5CFF7B}" srcOrd="0" destOrd="0" presId="urn:microsoft.com/office/officeart/2005/8/layout/orgChart1"/>
    <dgm:cxn modelId="{E364426E-3DEA-47D9-A51A-3EF7CFE5AA56}" type="presParOf" srcId="{A6E7F051-1FFA-4165-B8B8-A76AC1CD5DAA}" destId="{69BD04BE-7955-49AA-9012-5AB8B1A7FA80}" srcOrd="1" destOrd="0" presId="urn:microsoft.com/office/officeart/2005/8/layout/orgChart1"/>
    <dgm:cxn modelId="{7F49429F-5AFB-4461-9197-535BBB498A1F}" type="presParOf" srcId="{5D6E901D-7396-4744-B0C7-4AB2575C2297}" destId="{068214D6-2D3F-488F-AF5A-43F9AFA3A44A}" srcOrd="1" destOrd="0" presId="urn:microsoft.com/office/officeart/2005/8/layout/orgChart1"/>
    <dgm:cxn modelId="{33EC8E22-41CD-419E-9249-CBD98C0B4C74}" type="presParOf" srcId="{068214D6-2D3F-488F-AF5A-43F9AFA3A44A}" destId="{86F02F75-C241-4B34-A14D-2144D0ACF958}" srcOrd="0" destOrd="0" presId="urn:microsoft.com/office/officeart/2005/8/layout/orgChart1"/>
    <dgm:cxn modelId="{1133C811-C642-4C83-9340-096B7DCE2A92}" type="presParOf" srcId="{068214D6-2D3F-488F-AF5A-43F9AFA3A44A}" destId="{591D3C04-CDC4-45F1-BCDF-4E0C4AA93629}" srcOrd="1" destOrd="0" presId="urn:microsoft.com/office/officeart/2005/8/layout/orgChart1"/>
    <dgm:cxn modelId="{2FB53E7D-7D45-4AE7-86DC-3E1A34DB6D13}" type="presParOf" srcId="{591D3C04-CDC4-45F1-BCDF-4E0C4AA93629}" destId="{009A075A-ADDA-4129-8190-14426A42C12C}" srcOrd="0" destOrd="0" presId="urn:microsoft.com/office/officeart/2005/8/layout/orgChart1"/>
    <dgm:cxn modelId="{5F64B23C-2693-43C5-B615-CE87F3335945}" type="presParOf" srcId="{009A075A-ADDA-4129-8190-14426A42C12C}" destId="{78543946-E8FC-41D9-BCC4-9EE1E374649F}" srcOrd="0" destOrd="0" presId="urn:microsoft.com/office/officeart/2005/8/layout/orgChart1"/>
    <dgm:cxn modelId="{508E8336-C5D7-46BB-9577-D49C53549E84}" type="presParOf" srcId="{009A075A-ADDA-4129-8190-14426A42C12C}" destId="{5E607426-88BD-4908-BB4C-D9931478D448}" srcOrd="1" destOrd="0" presId="urn:microsoft.com/office/officeart/2005/8/layout/orgChart1"/>
    <dgm:cxn modelId="{EFFA8BCC-77D6-4F39-80F5-5CCB9A2D2EFF}" type="presParOf" srcId="{591D3C04-CDC4-45F1-BCDF-4E0C4AA93629}" destId="{E32B0BE0-E8BC-4737-8F8A-DDD9CE055840}" srcOrd="1" destOrd="0" presId="urn:microsoft.com/office/officeart/2005/8/layout/orgChart1"/>
    <dgm:cxn modelId="{B295F9FA-27CA-4880-AC31-7D37E2F494E6}" type="presParOf" srcId="{E32B0BE0-E8BC-4737-8F8A-DDD9CE055840}" destId="{FBA12321-8840-4B22-BD86-8775B845E6C1}" srcOrd="0" destOrd="0" presId="urn:microsoft.com/office/officeart/2005/8/layout/orgChart1"/>
    <dgm:cxn modelId="{4854BF92-4573-4E55-BFF3-41796FEB0048}" type="presParOf" srcId="{E32B0BE0-E8BC-4737-8F8A-DDD9CE055840}" destId="{DEBC3298-3D22-446A-8C90-33AAC8173771}" srcOrd="1" destOrd="0" presId="urn:microsoft.com/office/officeart/2005/8/layout/orgChart1"/>
    <dgm:cxn modelId="{D9806EEC-DFEA-46DD-B35A-9FA76449E27C}" type="presParOf" srcId="{DEBC3298-3D22-446A-8C90-33AAC8173771}" destId="{1A14D2D4-E061-4657-9CC4-801E11D0A2A5}" srcOrd="0" destOrd="0" presId="urn:microsoft.com/office/officeart/2005/8/layout/orgChart1"/>
    <dgm:cxn modelId="{B4E2D30C-9664-4136-91F9-E1618215AE67}" type="presParOf" srcId="{1A14D2D4-E061-4657-9CC4-801E11D0A2A5}" destId="{C3BD9FC2-A760-47CD-BE4C-A7F69BC76FC1}" srcOrd="0" destOrd="0" presId="urn:microsoft.com/office/officeart/2005/8/layout/orgChart1"/>
    <dgm:cxn modelId="{00511810-0B33-4C91-8CCE-1BEC455E5CF4}" type="presParOf" srcId="{1A14D2D4-E061-4657-9CC4-801E11D0A2A5}" destId="{CA5A8C41-0434-48F8-A721-392AECB0B538}" srcOrd="1" destOrd="0" presId="urn:microsoft.com/office/officeart/2005/8/layout/orgChart1"/>
    <dgm:cxn modelId="{02E27827-6A2B-4F62-954C-4296CD33428A}" type="presParOf" srcId="{DEBC3298-3D22-446A-8C90-33AAC8173771}" destId="{D2E97831-FE5F-40ED-A26F-18495C2B6FCF}" srcOrd="1" destOrd="0" presId="urn:microsoft.com/office/officeart/2005/8/layout/orgChart1"/>
    <dgm:cxn modelId="{BF5E4471-D9DC-4AB3-8178-83CB8D0DF3F5}" type="presParOf" srcId="{DEBC3298-3D22-446A-8C90-33AAC8173771}" destId="{5FB8A810-7F2A-4E74-BB21-5C65ADB5DE0F}" srcOrd="2" destOrd="0" presId="urn:microsoft.com/office/officeart/2005/8/layout/orgChart1"/>
    <dgm:cxn modelId="{5BA11A2B-4092-4809-8609-A6A2B3657391}" type="presParOf" srcId="{E32B0BE0-E8BC-4737-8F8A-DDD9CE055840}" destId="{62B97530-D32F-42D7-AE12-1A0C11C204D1}" srcOrd="2" destOrd="0" presId="urn:microsoft.com/office/officeart/2005/8/layout/orgChart1"/>
    <dgm:cxn modelId="{D9638D6E-1DFE-4D0D-BF1E-E95FF497F1EE}" type="presParOf" srcId="{E32B0BE0-E8BC-4737-8F8A-DDD9CE055840}" destId="{D64BD3CA-10CF-4D1C-87BA-2CDB263915FD}" srcOrd="3" destOrd="0" presId="urn:microsoft.com/office/officeart/2005/8/layout/orgChart1"/>
    <dgm:cxn modelId="{B055E228-5D91-4ADF-A1FA-D7DBE7B00F11}" type="presParOf" srcId="{D64BD3CA-10CF-4D1C-87BA-2CDB263915FD}" destId="{5B698FCB-D9A5-408D-BCC9-48FD9B7A9C65}" srcOrd="0" destOrd="0" presId="urn:microsoft.com/office/officeart/2005/8/layout/orgChart1"/>
    <dgm:cxn modelId="{CE11B2E9-BACC-4B43-B629-E368467CAC1B}" type="presParOf" srcId="{5B698FCB-D9A5-408D-BCC9-48FD9B7A9C65}" destId="{81146DE1-7478-4985-AAFA-76F7B1ED122C}" srcOrd="0" destOrd="0" presId="urn:microsoft.com/office/officeart/2005/8/layout/orgChart1"/>
    <dgm:cxn modelId="{F8DF9E37-AD47-4A23-B9C3-7E7189CDCFA5}" type="presParOf" srcId="{5B698FCB-D9A5-408D-BCC9-48FD9B7A9C65}" destId="{29F9BC90-0D2D-4904-99E5-67B15219A5BF}" srcOrd="1" destOrd="0" presId="urn:microsoft.com/office/officeart/2005/8/layout/orgChart1"/>
    <dgm:cxn modelId="{B28491FA-F993-46BA-9A01-5CD1A259009D}" type="presParOf" srcId="{D64BD3CA-10CF-4D1C-87BA-2CDB263915FD}" destId="{DD628631-507D-4E83-AB9B-1669D34317DB}" srcOrd="1" destOrd="0" presId="urn:microsoft.com/office/officeart/2005/8/layout/orgChart1"/>
    <dgm:cxn modelId="{594391E9-C437-47FD-B07C-FB2A8F3391E7}" type="presParOf" srcId="{D64BD3CA-10CF-4D1C-87BA-2CDB263915FD}" destId="{7F97432E-A822-4D7D-9FC5-F8D6CD4B4014}" srcOrd="2" destOrd="0" presId="urn:microsoft.com/office/officeart/2005/8/layout/orgChart1"/>
    <dgm:cxn modelId="{897BF270-70F7-4B33-AF7F-B6F1C0B031ED}" type="presParOf" srcId="{E32B0BE0-E8BC-4737-8F8A-DDD9CE055840}" destId="{46240C1D-30CD-4DAB-B26D-A022A3758C6F}" srcOrd="4" destOrd="0" presId="urn:microsoft.com/office/officeart/2005/8/layout/orgChart1"/>
    <dgm:cxn modelId="{B1F39C8F-0C54-4FFC-95D1-884A1C7D58B6}" type="presParOf" srcId="{E32B0BE0-E8BC-4737-8F8A-DDD9CE055840}" destId="{73136477-8289-4433-B576-6EBE329E936E}" srcOrd="5" destOrd="0" presId="urn:microsoft.com/office/officeart/2005/8/layout/orgChart1"/>
    <dgm:cxn modelId="{6FFE0740-D838-46E7-B44E-351849A88923}" type="presParOf" srcId="{73136477-8289-4433-B576-6EBE329E936E}" destId="{A5427A5E-27BC-45F3-A727-73E83B404923}" srcOrd="0" destOrd="0" presId="urn:microsoft.com/office/officeart/2005/8/layout/orgChart1"/>
    <dgm:cxn modelId="{B454C929-8158-4647-817B-FF7CF11DE18A}" type="presParOf" srcId="{A5427A5E-27BC-45F3-A727-73E83B404923}" destId="{861A8FED-8724-47F2-9B58-80E833DE8DAF}" srcOrd="0" destOrd="0" presId="urn:microsoft.com/office/officeart/2005/8/layout/orgChart1"/>
    <dgm:cxn modelId="{3989E35F-801E-473D-AFAD-4DD4C9D6060A}" type="presParOf" srcId="{A5427A5E-27BC-45F3-A727-73E83B404923}" destId="{86F2FC18-0684-47ED-A963-089A5996AF41}" srcOrd="1" destOrd="0" presId="urn:microsoft.com/office/officeart/2005/8/layout/orgChart1"/>
    <dgm:cxn modelId="{E6B37344-61B0-46CC-B81B-97B0FD2C9287}" type="presParOf" srcId="{73136477-8289-4433-B576-6EBE329E936E}" destId="{BE846F95-75FD-4562-BB88-9CBB2B3B7326}" srcOrd="1" destOrd="0" presId="urn:microsoft.com/office/officeart/2005/8/layout/orgChart1"/>
    <dgm:cxn modelId="{95BFBC92-232D-46FE-AA48-1BCD2C81A7AF}" type="presParOf" srcId="{73136477-8289-4433-B576-6EBE329E936E}" destId="{489F6E03-D9FB-4D1E-B792-06405CDA54D8}" srcOrd="2" destOrd="0" presId="urn:microsoft.com/office/officeart/2005/8/layout/orgChart1"/>
    <dgm:cxn modelId="{033A372B-513B-45E5-A4D0-C3268C36533F}" type="presParOf" srcId="{591D3C04-CDC4-45F1-BCDF-4E0C4AA93629}" destId="{CFFAF70B-785E-44B5-B8E2-EFEC45A11CA5}" srcOrd="2" destOrd="0" presId="urn:microsoft.com/office/officeart/2005/8/layout/orgChart1"/>
    <dgm:cxn modelId="{B5961A43-4F59-4239-8910-29E2F8A8AE74}" type="presParOf" srcId="{068214D6-2D3F-488F-AF5A-43F9AFA3A44A}" destId="{3D26BB9A-5A0D-41F7-8EFC-73B19E613587}" srcOrd="2" destOrd="0" presId="urn:microsoft.com/office/officeart/2005/8/layout/orgChart1"/>
    <dgm:cxn modelId="{F7706758-A563-494E-AC3B-06156B0A304F}" type="presParOf" srcId="{068214D6-2D3F-488F-AF5A-43F9AFA3A44A}" destId="{531CEBE4-0EF5-49CD-896D-C4968EFB1468}" srcOrd="3" destOrd="0" presId="urn:microsoft.com/office/officeart/2005/8/layout/orgChart1"/>
    <dgm:cxn modelId="{553B1381-2C90-4B77-AE35-ECF988F7865B}" type="presParOf" srcId="{531CEBE4-0EF5-49CD-896D-C4968EFB1468}" destId="{8E65B7B1-955E-4595-904D-CA8482580553}" srcOrd="0" destOrd="0" presId="urn:microsoft.com/office/officeart/2005/8/layout/orgChart1"/>
    <dgm:cxn modelId="{10D0607F-2B0C-4F2E-89B9-3B7E1C96EFD1}" type="presParOf" srcId="{8E65B7B1-955E-4595-904D-CA8482580553}" destId="{342BE839-9C85-42F0-80E0-7BC3923C9B17}" srcOrd="0" destOrd="0" presId="urn:microsoft.com/office/officeart/2005/8/layout/orgChart1"/>
    <dgm:cxn modelId="{5F1836DB-D37A-4FD1-B5F6-12919DE8A18B}" type="presParOf" srcId="{8E65B7B1-955E-4595-904D-CA8482580553}" destId="{FCA5EB22-1855-45C5-B6DE-15CBF8B02680}" srcOrd="1" destOrd="0" presId="urn:microsoft.com/office/officeart/2005/8/layout/orgChart1"/>
    <dgm:cxn modelId="{C8A7704C-4013-4A0F-9844-0B317EA4CE05}" type="presParOf" srcId="{531CEBE4-0EF5-49CD-896D-C4968EFB1468}" destId="{2799ACA9-A4E1-4BDA-B8C1-B93439632D18}" srcOrd="1" destOrd="0" presId="urn:microsoft.com/office/officeart/2005/8/layout/orgChart1"/>
    <dgm:cxn modelId="{640AA4DD-19FB-4D3E-B690-55ADE92DE011}" type="presParOf" srcId="{2799ACA9-A4E1-4BDA-B8C1-B93439632D18}" destId="{F9C757A3-8BAA-4637-A6CD-9AE3E9DA1FD9}" srcOrd="0" destOrd="0" presId="urn:microsoft.com/office/officeart/2005/8/layout/orgChart1"/>
    <dgm:cxn modelId="{E4683C10-B20B-4B78-9F92-E0741C7D8DB0}" type="presParOf" srcId="{2799ACA9-A4E1-4BDA-B8C1-B93439632D18}" destId="{AD40625B-81FB-4970-ABED-549D3035B945}" srcOrd="1" destOrd="0" presId="urn:microsoft.com/office/officeart/2005/8/layout/orgChart1"/>
    <dgm:cxn modelId="{DD5A02C9-AF8E-46BB-890A-4371678932DD}" type="presParOf" srcId="{AD40625B-81FB-4970-ABED-549D3035B945}" destId="{13A774E8-DC99-46B0-B5D0-05F287B8F144}" srcOrd="0" destOrd="0" presId="urn:microsoft.com/office/officeart/2005/8/layout/orgChart1"/>
    <dgm:cxn modelId="{BDF05A2E-AD69-4B8F-A564-A3C8F703B401}" type="presParOf" srcId="{13A774E8-DC99-46B0-B5D0-05F287B8F144}" destId="{2BB74761-2F98-408B-8581-D4A356A2AAA4}" srcOrd="0" destOrd="0" presId="urn:microsoft.com/office/officeart/2005/8/layout/orgChart1"/>
    <dgm:cxn modelId="{0E700F7A-F50C-480F-8E65-64CE4B9685EF}" type="presParOf" srcId="{13A774E8-DC99-46B0-B5D0-05F287B8F144}" destId="{356BBE09-C916-4A6D-9FF9-FB2B8C42F839}" srcOrd="1" destOrd="0" presId="urn:microsoft.com/office/officeart/2005/8/layout/orgChart1"/>
    <dgm:cxn modelId="{A43EA737-B2FD-45D5-B4BF-B14FAA21546E}" type="presParOf" srcId="{AD40625B-81FB-4970-ABED-549D3035B945}" destId="{91D9ECCC-F11C-4AC0-BCAD-D89E1526C18D}" srcOrd="1" destOrd="0" presId="urn:microsoft.com/office/officeart/2005/8/layout/orgChart1"/>
    <dgm:cxn modelId="{0712E7F4-E48A-46CA-9112-2ECA37565D80}" type="presParOf" srcId="{AD40625B-81FB-4970-ABED-549D3035B945}" destId="{A740ACED-8553-41E7-965A-DA712513CA45}" srcOrd="2" destOrd="0" presId="urn:microsoft.com/office/officeart/2005/8/layout/orgChart1"/>
    <dgm:cxn modelId="{A59276F8-E832-4C41-82D7-E4F55A6456CD}" type="presParOf" srcId="{2799ACA9-A4E1-4BDA-B8C1-B93439632D18}" destId="{8161BF34-C6F0-45BD-A9ED-58503607D8E1}" srcOrd="2" destOrd="0" presId="urn:microsoft.com/office/officeart/2005/8/layout/orgChart1"/>
    <dgm:cxn modelId="{01D9D854-BB8A-4443-B4DF-D2D0E16A1195}" type="presParOf" srcId="{2799ACA9-A4E1-4BDA-B8C1-B93439632D18}" destId="{39BC9473-6C72-4E12-9847-A72E52166210}" srcOrd="3" destOrd="0" presId="urn:microsoft.com/office/officeart/2005/8/layout/orgChart1"/>
    <dgm:cxn modelId="{52D9E791-348B-4159-A220-297BB301B9B9}" type="presParOf" srcId="{39BC9473-6C72-4E12-9847-A72E52166210}" destId="{12E53364-7ECE-417B-BD47-DFBD552DE702}" srcOrd="0" destOrd="0" presId="urn:microsoft.com/office/officeart/2005/8/layout/orgChart1"/>
    <dgm:cxn modelId="{C75AB6C9-8AC2-40E7-9D58-A429475E3182}" type="presParOf" srcId="{12E53364-7ECE-417B-BD47-DFBD552DE702}" destId="{E5C740CA-4D88-44E0-BC2C-9C459B562936}" srcOrd="0" destOrd="0" presId="urn:microsoft.com/office/officeart/2005/8/layout/orgChart1"/>
    <dgm:cxn modelId="{1277B17A-0850-4FB8-AF35-D3CAE0FD5CC0}" type="presParOf" srcId="{12E53364-7ECE-417B-BD47-DFBD552DE702}" destId="{885C1819-634C-4FB5-9940-F6C749BF9041}" srcOrd="1" destOrd="0" presId="urn:microsoft.com/office/officeart/2005/8/layout/orgChart1"/>
    <dgm:cxn modelId="{F00964A9-3B0C-484C-A816-C270CBE1F280}" type="presParOf" srcId="{39BC9473-6C72-4E12-9847-A72E52166210}" destId="{E5BBD034-AE1B-4B73-8B71-36DB7A69B109}" srcOrd="1" destOrd="0" presId="urn:microsoft.com/office/officeart/2005/8/layout/orgChart1"/>
    <dgm:cxn modelId="{0BCB34E4-677F-4EB1-8E3B-F68CE7F610BB}" type="presParOf" srcId="{39BC9473-6C72-4E12-9847-A72E52166210}" destId="{F23794A7-C6F7-4581-B008-86E6F3363206}" srcOrd="2" destOrd="0" presId="urn:microsoft.com/office/officeart/2005/8/layout/orgChart1"/>
    <dgm:cxn modelId="{EA1706EC-2B1E-4B79-AFED-8BB89A9211B8}" type="presParOf" srcId="{2799ACA9-A4E1-4BDA-B8C1-B93439632D18}" destId="{E4B21280-539D-46E9-8F7E-FF9E4D032DF8}" srcOrd="4" destOrd="0" presId="urn:microsoft.com/office/officeart/2005/8/layout/orgChart1"/>
    <dgm:cxn modelId="{64782B95-29E7-48EB-B736-FA43967013F7}" type="presParOf" srcId="{2799ACA9-A4E1-4BDA-B8C1-B93439632D18}" destId="{5D803CAE-5646-4289-A3EC-E77319022256}" srcOrd="5" destOrd="0" presId="urn:microsoft.com/office/officeart/2005/8/layout/orgChart1"/>
    <dgm:cxn modelId="{956A7D20-4E16-47E7-9996-A402FB2B341B}" type="presParOf" srcId="{5D803CAE-5646-4289-A3EC-E77319022256}" destId="{7BCEDC19-6698-48E0-887A-A71E8AEE9DEC}" srcOrd="0" destOrd="0" presId="urn:microsoft.com/office/officeart/2005/8/layout/orgChart1"/>
    <dgm:cxn modelId="{9D77CB7E-5B71-4E4B-A405-9D1017E82AF4}" type="presParOf" srcId="{7BCEDC19-6698-48E0-887A-A71E8AEE9DEC}" destId="{264D3484-45B2-466B-8E9D-DDAE7499D49E}" srcOrd="0" destOrd="0" presId="urn:microsoft.com/office/officeart/2005/8/layout/orgChart1"/>
    <dgm:cxn modelId="{AAEFEBF1-38D4-4951-BCDF-67EFE7014BB1}" type="presParOf" srcId="{7BCEDC19-6698-48E0-887A-A71E8AEE9DEC}" destId="{CF32100D-A707-4B57-B7C6-82996A71E202}" srcOrd="1" destOrd="0" presId="urn:microsoft.com/office/officeart/2005/8/layout/orgChart1"/>
    <dgm:cxn modelId="{D0FE9814-6DF6-4D60-9A75-3DB658CB1F26}" type="presParOf" srcId="{5D803CAE-5646-4289-A3EC-E77319022256}" destId="{363CC629-A171-429F-9B32-E14F1DDB17C9}" srcOrd="1" destOrd="0" presId="urn:microsoft.com/office/officeart/2005/8/layout/orgChart1"/>
    <dgm:cxn modelId="{1B6A072B-3259-4904-BB90-858A554ADA66}" type="presParOf" srcId="{5D803CAE-5646-4289-A3EC-E77319022256}" destId="{67132240-46A0-4319-A04B-0BDFF90CAD5B}" srcOrd="2" destOrd="0" presId="urn:microsoft.com/office/officeart/2005/8/layout/orgChart1"/>
    <dgm:cxn modelId="{771AA768-61B3-4D63-A5F5-B6AD4271A668}" type="presParOf" srcId="{2799ACA9-A4E1-4BDA-B8C1-B93439632D18}" destId="{415D3B66-0E47-461C-B8F4-60A0D57F9673}" srcOrd="6" destOrd="0" presId="urn:microsoft.com/office/officeart/2005/8/layout/orgChart1"/>
    <dgm:cxn modelId="{4F0C7CC9-D635-45AE-85D8-C962827969D7}" type="presParOf" srcId="{2799ACA9-A4E1-4BDA-B8C1-B93439632D18}" destId="{95C5EC52-CB08-4B4E-BB02-D0CE89E5048C}" srcOrd="7" destOrd="0" presId="urn:microsoft.com/office/officeart/2005/8/layout/orgChart1"/>
    <dgm:cxn modelId="{766C97EC-DCC0-432D-92F4-FED801C024B7}" type="presParOf" srcId="{95C5EC52-CB08-4B4E-BB02-D0CE89E5048C}" destId="{5C42F51C-729D-4D98-A08F-67F67C63F212}" srcOrd="0" destOrd="0" presId="urn:microsoft.com/office/officeart/2005/8/layout/orgChart1"/>
    <dgm:cxn modelId="{1DF0683C-FADA-4C07-A725-EC31B57E5C84}" type="presParOf" srcId="{5C42F51C-729D-4D98-A08F-67F67C63F212}" destId="{BEF9BDF4-0711-4E14-BE41-381E6B37178C}" srcOrd="0" destOrd="0" presId="urn:microsoft.com/office/officeart/2005/8/layout/orgChart1"/>
    <dgm:cxn modelId="{12B8EAFF-58CE-4686-9098-D0D8A3208562}" type="presParOf" srcId="{5C42F51C-729D-4D98-A08F-67F67C63F212}" destId="{88A27BAA-5BE5-44DA-87E7-7F9CE1621D4C}" srcOrd="1" destOrd="0" presId="urn:microsoft.com/office/officeart/2005/8/layout/orgChart1"/>
    <dgm:cxn modelId="{BE6BBF3F-3685-4142-84E1-73936912D272}" type="presParOf" srcId="{95C5EC52-CB08-4B4E-BB02-D0CE89E5048C}" destId="{6F497A3A-D875-4D7B-9B29-DF0202431EC3}" srcOrd="1" destOrd="0" presId="urn:microsoft.com/office/officeart/2005/8/layout/orgChart1"/>
    <dgm:cxn modelId="{2A89ECEF-4CCF-48BF-861B-61B3EDE20276}" type="presParOf" srcId="{95C5EC52-CB08-4B4E-BB02-D0CE89E5048C}" destId="{59AC9116-DD11-4D32-9F75-BEC5080C4CF0}" srcOrd="2" destOrd="0" presId="urn:microsoft.com/office/officeart/2005/8/layout/orgChart1"/>
    <dgm:cxn modelId="{95C3BBB1-229F-4AE5-AFC4-C7000B3E6E37}" type="presParOf" srcId="{2799ACA9-A4E1-4BDA-B8C1-B93439632D18}" destId="{6FD7EBFE-DF6E-4FE7-9D59-7E838A51D8CC}" srcOrd="8" destOrd="0" presId="urn:microsoft.com/office/officeart/2005/8/layout/orgChart1"/>
    <dgm:cxn modelId="{19FFD260-16B9-4EC3-8C11-2891EF1B36D4}" type="presParOf" srcId="{2799ACA9-A4E1-4BDA-B8C1-B93439632D18}" destId="{A107B156-2F0D-40E4-A7DA-CC77017DE6D2}" srcOrd="9" destOrd="0" presId="urn:microsoft.com/office/officeart/2005/8/layout/orgChart1"/>
    <dgm:cxn modelId="{B4A0C4AD-35FC-47F3-8EBA-52B30F3576D6}" type="presParOf" srcId="{A107B156-2F0D-40E4-A7DA-CC77017DE6D2}" destId="{680A990A-26CC-41E1-9F7D-2F934F18ED57}" srcOrd="0" destOrd="0" presId="urn:microsoft.com/office/officeart/2005/8/layout/orgChart1"/>
    <dgm:cxn modelId="{7344C486-5A1F-4807-B225-C4F4A2A4D3FC}" type="presParOf" srcId="{680A990A-26CC-41E1-9F7D-2F934F18ED57}" destId="{8442C132-BDA6-46A8-900D-232670175E13}" srcOrd="0" destOrd="0" presId="urn:microsoft.com/office/officeart/2005/8/layout/orgChart1"/>
    <dgm:cxn modelId="{EBCAE92A-1154-4018-95FE-DCEDE8890869}" type="presParOf" srcId="{680A990A-26CC-41E1-9F7D-2F934F18ED57}" destId="{78918CE7-0F6E-4AD7-8EA1-DAEBB20B1338}" srcOrd="1" destOrd="0" presId="urn:microsoft.com/office/officeart/2005/8/layout/orgChart1"/>
    <dgm:cxn modelId="{70CE7FCA-B3A1-4CCB-8EBB-E627A6AB0CA2}" type="presParOf" srcId="{A107B156-2F0D-40E4-A7DA-CC77017DE6D2}" destId="{C411A812-710D-4905-9694-FE7C2C4F9113}" srcOrd="1" destOrd="0" presId="urn:microsoft.com/office/officeart/2005/8/layout/orgChart1"/>
    <dgm:cxn modelId="{9D200AE8-3DC0-4E06-8942-B9FE7E9514D5}" type="presParOf" srcId="{A107B156-2F0D-40E4-A7DA-CC77017DE6D2}" destId="{656867AC-6ED5-42D9-AF8F-C696292344B6}" srcOrd="2" destOrd="0" presId="urn:microsoft.com/office/officeart/2005/8/layout/orgChart1"/>
    <dgm:cxn modelId="{5F0003FE-BF0B-48A2-8919-0D690B33D0E8}" type="presParOf" srcId="{531CEBE4-0EF5-49CD-896D-C4968EFB1468}" destId="{909E71F9-612D-4AB2-BF76-016641AF3DFE}" srcOrd="2" destOrd="0" presId="urn:microsoft.com/office/officeart/2005/8/layout/orgChart1"/>
    <dgm:cxn modelId="{9CE2A0BE-9771-44A8-854B-3CB9A5EFD040}" type="presParOf" srcId="{5D6E901D-7396-4744-B0C7-4AB2575C2297}" destId="{6A0E10FD-AA91-45B6-83AC-23F157016D40}" srcOrd="2" destOrd="0" presId="urn:microsoft.com/office/officeart/2005/8/layout/orgChart1"/>
    <dgm:cxn modelId="{70E42681-7F50-4DF2-8646-26C8A6023F01}" type="presParOf" srcId="{6A0E10FD-AA91-45B6-83AC-23F157016D40}" destId="{C9E1AC29-E930-44F0-96A6-59CCB296D90E}" srcOrd="0" destOrd="0" presId="urn:microsoft.com/office/officeart/2005/8/layout/orgChart1"/>
    <dgm:cxn modelId="{5D2C1AC6-B958-470A-95D4-5DA81EDF376F}" type="presParOf" srcId="{6A0E10FD-AA91-45B6-83AC-23F157016D40}" destId="{652C0F55-7270-4FA9-B9B8-1688F5BCFFE7}" srcOrd="1" destOrd="0" presId="urn:microsoft.com/office/officeart/2005/8/layout/orgChart1"/>
    <dgm:cxn modelId="{14134B7A-4534-48B7-832E-89771B296098}" type="presParOf" srcId="{652C0F55-7270-4FA9-B9B8-1688F5BCFFE7}" destId="{8BAB126B-8501-4D00-9B85-214F76F99BF8}" srcOrd="0" destOrd="0" presId="urn:microsoft.com/office/officeart/2005/8/layout/orgChart1"/>
    <dgm:cxn modelId="{489450C9-6B8D-4F57-A645-7FCE7E07D4E1}" type="presParOf" srcId="{8BAB126B-8501-4D00-9B85-214F76F99BF8}" destId="{644C4B7B-1D84-496F-8408-EA3CA1390847}" srcOrd="0" destOrd="0" presId="urn:microsoft.com/office/officeart/2005/8/layout/orgChart1"/>
    <dgm:cxn modelId="{005CE7E7-D518-457A-AED1-ACE5215347B8}" type="presParOf" srcId="{8BAB126B-8501-4D00-9B85-214F76F99BF8}" destId="{812FB30C-3624-449E-AF94-84A0D72271FD}" srcOrd="1" destOrd="0" presId="urn:microsoft.com/office/officeart/2005/8/layout/orgChart1"/>
    <dgm:cxn modelId="{3AF398CA-9D7C-4CC0-9AE6-B2379175A852}" type="presParOf" srcId="{652C0F55-7270-4FA9-B9B8-1688F5BCFFE7}" destId="{9857E94A-DA43-4C3A-8CB3-2726DF4C767B}" srcOrd="1" destOrd="0" presId="urn:microsoft.com/office/officeart/2005/8/layout/orgChart1"/>
    <dgm:cxn modelId="{94A81501-4C3E-42A4-8053-FE13FE512E90}" type="presParOf" srcId="{652C0F55-7270-4FA9-B9B8-1688F5BCFFE7}" destId="{8083B7D2-DC49-4164-9FF6-232B203E7181}" srcOrd="2" destOrd="0" presId="urn:microsoft.com/office/officeart/2005/8/layout/orgChart1"/>
    <dgm:cxn modelId="{71D4A5A9-CB05-4A89-A4B6-47FE2CE46B39}" type="presParOf" srcId="{6A0E10FD-AA91-45B6-83AC-23F157016D40}" destId="{535FB7F0-8B67-495F-9FF6-4424C84B0975}" srcOrd="2" destOrd="0" presId="urn:microsoft.com/office/officeart/2005/8/layout/orgChart1"/>
    <dgm:cxn modelId="{1BF233B9-DB06-4312-884F-9B825179C8F5}" type="presParOf" srcId="{6A0E10FD-AA91-45B6-83AC-23F157016D40}" destId="{2F7C49F0-248B-481C-97C6-E9A752882D6B}" srcOrd="3" destOrd="0" presId="urn:microsoft.com/office/officeart/2005/8/layout/orgChart1"/>
    <dgm:cxn modelId="{EC753BF2-44A0-4E98-8263-73C9314FE474}" type="presParOf" srcId="{2F7C49F0-248B-481C-97C6-E9A752882D6B}" destId="{A0779990-5A1A-40EC-9174-48E83B811B04}" srcOrd="0" destOrd="0" presId="urn:microsoft.com/office/officeart/2005/8/layout/orgChart1"/>
    <dgm:cxn modelId="{B933903D-517B-4439-9FA4-25DC00C6975D}" type="presParOf" srcId="{A0779990-5A1A-40EC-9174-48E83B811B04}" destId="{9CF7A3CE-4DB7-4495-B330-80B8C55C9E18}" srcOrd="0" destOrd="0" presId="urn:microsoft.com/office/officeart/2005/8/layout/orgChart1"/>
    <dgm:cxn modelId="{3C3711E1-D747-453C-BDA4-44335071CCEC}" type="presParOf" srcId="{A0779990-5A1A-40EC-9174-48E83B811B04}" destId="{3F798864-9773-4D59-8A5B-D31C116AEB8D}" srcOrd="1" destOrd="0" presId="urn:microsoft.com/office/officeart/2005/8/layout/orgChart1"/>
    <dgm:cxn modelId="{781E6EC9-476B-4846-9CC7-4D734A5B89CB}" type="presParOf" srcId="{2F7C49F0-248B-481C-97C6-E9A752882D6B}" destId="{B44B59D3-FFB8-4C65-B576-DB09C42CC602}" srcOrd="1" destOrd="0" presId="urn:microsoft.com/office/officeart/2005/8/layout/orgChart1"/>
    <dgm:cxn modelId="{19F7D929-69A0-4815-A784-E33746AC5DF3}" type="presParOf" srcId="{2F7C49F0-248B-481C-97C6-E9A752882D6B}" destId="{12FA012C-8A0D-4E2E-9C9A-29D142C1BCE3}" srcOrd="2" destOrd="0" presId="urn:microsoft.com/office/officeart/2005/8/layout/orgChart1"/>
    <dgm:cxn modelId="{86F551A0-364C-4A34-AE0F-608BB2526DFD}" type="presParOf" srcId="{6A0E10FD-AA91-45B6-83AC-23F157016D40}" destId="{AA236198-CBF6-41D5-9BB4-0668090BBC19}" srcOrd="4" destOrd="0" presId="urn:microsoft.com/office/officeart/2005/8/layout/orgChart1"/>
    <dgm:cxn modelId="{375C86CE-4DE8-421F-8D9D-DF2B63CB2D06}" type="presParOf" srcId="{6A0E10FD-AA91-45B6-83AC-23F157016D40}" destId="{59A86AD4-F03F-4D5D-BBAE-152666ACD4CC}" srcOrd="5" destOrd="0" presId="urn:microsoft.com/office/officeart/2005/8/layout/orgChart1"/>
    <dgm:cxn modelId="{81C75420-7DA6-482C-ADCB-6BF8ED836E1A}" type="presParOf" srcId="{59A86AD4-F03F-4D5D-BBAE-152666ACD4CC}" destId="{12B42F84-F20C-4E76-B49B-A957B3730485}" srcOrd="0" destOrd="0" presId="urn:microsoft.com/office/officeart/2005/8/layout/orgChart1"/>
    <dgm:cxn modelId="{B62BCF3F-F185-42B2-8A82-D0A66B8E5C81}" type="presParOf" srcId="{12B42F84-F20C-4E76-B49B-A957B3730485}" destId="{632FD255-C651-4D3A-B051-E56D349DDA73}" srcOrd="0" destOrd="0" presId="urn:microsoft.com/office/officeart/2005/8/layout/orgChart1"/>
    <dgm:cxn modelId="{5B3E023B-6B42-4E53-A968-3023C63BC8F5}" type="presParOf" srcId="{12B42F84-F20C-4E76-B49B-A957B3730485}" destId="{F6DEE41E-9BEE-40C4-B2EC-0E81F1FF30CF}" srcOrd="1" destOrd="0" presId="urn:microsoft.com/office/officeart/2005/8/layout/orgChart1"/>
    <dgm:cxn modelId="{FF515A23-041B-4A82-AD55-7D68F82078A4}" type="presParOf" srcId="{59A86AD4-F03F-4D5D-BBAE-152666ACD4CC}" destId="{3F1D4920-0E4E-4D96-A7CA-BB19FABF131D}" srcOrd="1" destOrd="0" presId="urn:microsoft.com/office/officeart/2005/8/layout/orgChart1"/>
    <dgm:cxn modelId="{1254225D-1A52-4C6A-9CD5-BF65A973C707}" type="presParOf" srcId="{59A86AD4-F03F-4D5D-BBAE-152666ACD4CC}" destId="{B766E87A-561A-4756-9DF4-A1B0851A7F70}" srcOrd="2" destOrd="0" presId="urn:microsoft.com/office/officeart/2005/8/layout/orgChart1"/>
    <dgm:cxn modelId="{A4A55FE5-8301-4942-88C8-26A056F6CC0C}" type="presParOf" srcId="{6A0E10FD-AA91-45B6-83AC-23F157016D40}" destId="{449F990D-ADAC-4644-9475-EA0EE0D30CFA}" srcOrd="6" destOrd="0" presId="urn:microsoft.com/office/officeart/2005/8/layout/orgChart1"/>
    <dgm:cxn modelId="{2AF88653-5758-4489-96AA-9E5FCA40DDBA}" type="presParOf" srcId="{6A0E10FD-AA91-45B6-83AC-23F157016D40}" destId="{78F2765F-1530-47BE-86E9-A27FE9BF1419}" srcOrd="7" destOrd="0" presId="urn:microsoft.com/office/officeart/2005/8/layout/orgChart1"/>
    <dgm:cxn modelId="{25227A45-DB97-4224-A191-3AE07DAAC6F9}" type="presParOf" srcId="{78F2765F-1530-47BE-86E9-A27FE9BF1419}" destId="{A629820E-CB21-4923-9DE6-696478DED627}" srcOrd="0" destOrd="0" presId="urn:microsoft.com/office/officeart/2005/8/layout/orgChart1"/>
    <dgm:cxn modelId="{73672D87-5C88-4D0E-A584-FE839DDEBFD6}" type="presParOf" srcId="{A629820E-CB21-4923-9DE6-696478DED627}" destId="{E599CC75-5CEB-4388-952B-F45A2D5BFDB8}" srcOrd="0" destOrd="0" presId="urn:microsoft.com/office/officeart/2005/8/layout/orgChart1"/>
    <dgm:cxn modelId="{72A8573F-FD3F-4350-8093-7907DCB9504E}" type="presParOf" srcId="{A629820E-CB21-4923-9DE6-696478DED627}" destId="{56E97F27-9641-4782-9A2E-6D9968165042}" srcOrd="1" destOrd="0" presId="urn:microsoft.com/office/officeart/2005/8/layout/orgChart1"/>
    <dgm:cxn modelId="{DA10EB29-69CE-4234-93B1-E7EF4ABD7BC4}" type="presParOf" srcId="{78F2765F-1530-47BE-86E9-A27FE9BF1419}" destId="{55A49EA0-369D-4A0C-BF50-66AADFFE599A}" srcOrd="1" destOrd="0" presId="urn:microsoft.com/office/officeart/2005/8/layout/orgChart1"/>
    <dgm:cxn modelId="{4AF77F2F-5E5C-42A5-BD58-2A363E3A8210}" type="presParOf" srcId="{78F2765F-1530-47BE-86E9-A27FE9BF1419}" destId="{27112466-B298-4791-B3BE-6E12E9062CC7}" srcOrd="2" destOrd="0" presId="urn:microsoft.com/office/officeart/2005/8/layout/orgChart1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79CE7C-9AFE-4F96-9E39-E526BFFB112A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IN"/>
        </a:p>
      </dgm:t>
    </dgm:pt>
    <dgm:pt modelId="{5DAD29FD-6024-425F-93F3-DB28CDC08318}">
      <dgm:prSet phldrT="[Text]" custT="1"/>
      <dgm:spPr>
        <a:solidFill>
          <a:srgbClr val="C00000"/>
        </a:solidFill>
      </dgm:spPr>
      <dgm:t>
        <a:bodyPr/>
        <a:lstStyle/>
        <a:p>
          <a:r>
            <a:rPr lang="en-IN" sz="4000"/>
            <a:t>Total Alumni 128</a:t>
          </a:r>
        </a:p>
      </dgm:t>
    </dgm:pt>
    <dgm:pt modelId="{6AB75D8A-3D5E-4EA2-8948-84ACF2AA15BA}" type="parTrans" cxnId="{C18B5CD6-1B79-4619-96BE-3358AACB31D9}">
      <dgm:prSet/>
      <dgm:spPr/>
      <dgm:t>
        <a:bodyPr/>
        <a:lstStyle/>
        <a:p>
          <a:endParaRPr lang="en-IN"/>
        </a:p>
      </dgm:t>
    </dgm:pt>
    <dgm:pt modelId="{6D74219A-EEA4-4263-B7B1-B0361FDD5D00}" type="sibTrans" cxnId="{C18B5CD6-1B79-4619-96BE-3358AACB31D9}">
      <dgm:prSet/>
      <dgm:spPr/>
      <dgm:t>
        <a:bodyPr/>
        <a:lstStyle/>
        <a:p>
          <a:endParaRPr lang="en-IN"/>
        </a:p>
      </dgm:t>
    </dgm:pt>
    <dgm:pt modelId="{06D788B7-5E3D-4B5E-AC68-DE4DE1FC6C84}" type="pres">
      <dgm:prSet presAssocID="{8479CE7C-9AFE-4F96-9E39-E526BFFB112A}" presName="diagram" presStyleCnt="0">
        <dgm:presLayoutVars>
          <dgm:dir/>
          <dgm:resizeHandles val="exact"/>
        </dgm:presLayoutVars>
      </dgm:prSet>
      <dgm:spPr/>
    </dgm:pt>
    <dgm:pt modelId="{F83F5272-4705-467A-B49C-997D283E4F93}" type="pres">
      <dgm:prSet presAssocID="{5DAD29FD-6024-425F-93F3-DB28CDC08318}" presName="node" presStyleLbl="node1" presStyleIdx="0" presStyleCnt="1" custScaleX="100098" custScaleY="17063" custLinFactNeighborX="-16313" custLinFactNeighborY="-25702">
        <dgm:presLayoutVars>
          <dgm:bulletEnabled val="1"/>
        </dgm:presLayoutVars>
      </dgm:prSet>
      <dgm:spPr/>
    </dgm:pt>
  </dgm:ptLst>
  <dgm:cxnLst>
    <dgm:cxn modelId="{DA147D50-4A24-4310-BABE-7E5F0BDE9A8E}" type="presOf" srcId="{8479CE7C-9AFE-4F96-9E39-E526BFFB112A}" destId="{06D788B7-5E3D-4B5E-AC68-DE4DE1FC6C84}" srcOrd="0" destOrd="0" presId="urn:microsoft.com/office/officeart/2005/8/layout/default"/>
    <dgm:cxn modelId="{A7BC5CA9-6692-4E68-B4A2-0CC775DF5587}" type="presOf" srcId="{5DAD29FD-6024-425F-93F3-DB28CDC08318}" destId="{F83F5272-4705-467A-B49C-997D283E4F93}" srcOrd="0" destOrd="0" presId="urn:microsoft.com/office/officeart/2005/8/layout/default"/>
    <dgm:cxn modelId="{C18B5CD6-1B79-4619-96BE-3358AACB31D9}" srcId="{8479CE7C-9AFE-4F96-9E39-E526BFFB112A}" destId="{5DAD29FD-6024-425F-93F3-DB28CDC08318}" srcOrd="0" destOrd="0" parTransId="{6AB75D8A-3D5E-4EA2-8948-84ACF2AA15BA}" sibTransId="{6D74219A-EEA4-4263-B7B1-B0361FDD5D00}"/>
    <dgm:cxn modelId="{FAAD9453-8FBF-4187-849F-64BCE59CDCED}" type="presParOf" srcId="{06D788B7-5E3D-4B5E-AC68-DE4DE1FC6C84}" destId="{F83F5272-4705-467A-B49C-997D283E4F9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49D9BD-76CE-4632-95AF-40DF1697834C}" type="doc">
      <dgm:prSet loTypeId="urn:microsoft.com/office/officeart/2005/8/layout/vList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3694C7-BBE3-410F-BD98-E9DE17290757}">
      <dgm:prSet phldrT="[Text]" phldr="0" custT="1"/>
      <dgm:spPr/>
      <dgm:t>
        <a:bodyPr/>
        <a:lstStyle/>
        <a:p>
          <a:r>
            <a:rPr lang="en-US" sz="2000">
              <a:latin typeface="Aptos Display" panose="02110004020202020204"/>
            </a:rPr>
            <a:t>10</a:t>
          </a:r>
          <a:endParaRPr lang="en-US" sz="2000"/>
        </a:p>
      </dgm:t>
    </dgm:pt>
    <dgm:pt modelId="{2AC4B6C8-77DB-452A-9CC5-069B9DEAF79E}" type="parTrans" cxnId="{E0A792F4-1660-413F-A056-0C7E41405FAD}">
      <dgm:prSet/>
      <dgm:spPr/>
      <dgm:t>
        <a:bodyPr/>
        <a:lstStyle/>
        <a:p>
          <a:endParaRPr lang="en-US" sz="1400"/>
        </a:p>
      </dgm:t>
    </dgm:pt>
    <dgm:pt modelId="{5CCF731F-B287-435A-B98D-BA72DC70D2F5}" type="sibTrans" cxnId="{E0A792F4-1660-413F-A056-0C7E41405FAD}">
      <dgm:prSet/>
      <dgm:spPr/>
      <dgm:t>
        <a:bodyPr/>
        <a:lstStyle/>
        <a:p>
          <a:endParaRPr lang="en-US" sz="1400"/>
        </a:p>
      </dgm:t>
    </dgm:pt>
    <dgm:pt modelId="{5CCE4314-71EA-47C7-9667-82AB40BB9F4C}">
      <dgm:prSet phldrT="[Text]" phldr="0" custT="1"/>
      <dgm:spPr/>
      <dgm:t>
        <a:bodyPr/>
        <a:lstStyle/>
        <a:p>
          <a:pPr rtl="0"/>
          <a:r>
            <a:rPr lang="en-GB" sz="2000"/>
            <a:t>Ph.Ds. Awarded</a:t>
          </a:r>
          <a:endParaRPr lang="en-US" sz="2000"/>
        </a:p>
      </dgm:t>
    </dgm:pt>
    <dgm:pt modelId="{38DCC8FA-C132-4E1D-A188-6308B1B48F66}" type="parTrans" cxnId="{78839003-68CB-4BDD-B042-A658809E6887}">
      <dgm:prSet/>
      <dgm:spPr/>
      <dgm:t>
        <a:bodyPr/>
        <a:lstStyle/>
        <a:p>
          <a:endParaRPr lang="en-US" sz="1400"/>
        </a:p>
      </dgm:t>
    </dgm:pt>
    <dgm:pt modelId="{AED1BB64-D7B9-41D9-A17B-6F8DA579CCC1}" type="sibTrans" cxnId="{78839003-68CB-4BDD-B042-A658809E6887}">
      <dgm:prSet/>
      <dgm:spPr/>
      <dgm:t>
        <a:bodyPr/>
        <a:lstStyle/>
        <a:p>
          <a:endParaRPr lang="en-US" sz="1400"/>
        </a:p>
      </dgm:t>
    </dgm:pt>
    <dgm:pt modelId="{0176B3F6-0A3C-4FA4-A37B-59ED79ED27C5}">
      <dgm:prSet phldrT="[Text]" phldr="0" custT="1"/>
      <dgm:spPr/>
      <dgm:t>
        <a:bodyPr/>
        <a:lstStyle/>
        <a:p>
          <a:pPr rtl="0"/>
          <a:r>
            <a:rPr lang="en-GB" sz="2000">
              <a:latin typeface="Calibri"/>
              <a:cs typeface="Calibri"/>
            </a:rPr>
            <a:t>Projects</a:t>
          </a:r>
        </a:p>
      </dgm:t>
    </dgm:pt>
    <dgm:pt modelId="{DB24189B-9E0A-42E8-8FD1-58323E3CD5C5}" type="parTrans" cxnId="{8BB0E5A7-2F16-4938-B1F5-D41ED622B1AA}">
      <dgm:prSet/>
      <dgm:spPr/>
      <dgm:t>
        <a:bodyPr/>
        <a:lstStyle/>
        <a:p>
          <a:endParaRPr lang="en-US" sz="1400"/>
        </a:p>
      </dgm:t>
    </dgm:pt>
    <dgm:pt modelId="{C8FB31AE-834C-4351-BA4D-2CFD4D5F8108}" type="sibTrans" cxnId="{8BB0E5A7-2F16-4938-B1F5-D41ED622B1AA}">
      <dgm:prSet/>
      <dgm:spPr/>
      <dgm:t>
        <a:bodyPr/>
        <a:lstStyle/>
        <a:p>
          <a:endParaRPr lang="en-US" sz="1400"/>
        </a:p>
      </dgm:t>
    </dgm:pt>
    <dgm:pt modelId="{D15B552F-BCF3-4E7A-B927-2493B5D1A021}">
      <dgm:prSet phldrT="[Text]" phldr="0" custT="1"/>
      <dgm:spPr/>
      <dgm:t>
        <a:bodyPr/>
        <a:lstStyle/>
        <a:p>
          <a:pPr rtl="0"/>
          <a:r>
            <a:rPr lang="en-GB" sz="2000">
              <a:latin typeface="Calibri"/>
              <a:cs typeface="Calibri"/>
            </a:rPr>
            <a:t>Patents Published</a:t>
          </a:r>
          <a:endParaRPr lang="en-GB" sz="2000"/>
        </a:p>
      </dgm:t>
    </dgm:pt>
    <dgm:pt modelId="{C2C67432-6AFE-40F6-824F-79E9B792E9C0}" type="parTrans" cxnId="{6457D9D1-09B7-494B-8DA6-21DAAC00111C}">
      <dgm:prSet/>
      <dgm:spPr/>
      <dgm:t>
        <a:bodyPr/>
        <a:lstStyle/>
        <a:p>
          <a:endParaRPr lang="en-US" sz="1400"/>
        </a:p>
      </dgm:t>
    </dgm:pt>
    <dgm:pt modelId="{94B913A0-A87D-445B-898B-5F8FDDDFB366}" type="sibTrans" cxnId="{6457D9D1-09B7-494B-8DA6-21DAAC00111C}">
      <dgm:prSet/>
      <dgm:spPr/>
      <dgm:t>
        <a:bodyPr/>
        <a:lstStyle/>
        <a:p>
          <a:endParaRPr lang="en-US" sz="1400"/>
        </a:p>
      </dgm:t>
    </dgm:pt>
    <dgm:pt modelId="{9833D4CA-E466-4AE7-B57E-52E1D2975CDB}">
      <dgm:prSet phldr="0" custT="1"/>
      <dgm:spPr/>
      <dgm:t>
        <a:bodyPr/>
        <a:lstStyle/>
        <a:p>
          <a:pPr rtl="0"/>
          <a:r>
            <a:rPr lang="en-GB" sz="2000">
              <a:latin typeface="Calibri"/>
              <a:cs typeface="Calibri"/>
            </a:rPr>
            <a:t>Research Papers Published</a:t>
          </a:r>
          <a:endParaRPr lang="en-GB" sz="2000"/>
        </a:p>
      </dgm:t>
    </dgm:pt>
    <dgm:pt modelId="{1CAF6515-734E-40CE-AB24-30C37D6B219D}" type="parTrans" cxnId="{587201A8-91D6-4478-A5D2-8F31A17E37FF}">
      <dgm:prSet/>
      <dgm:spPr/>
      <dgm:t>
        <a:bodyPr/>
        <a:lstStyle/>
        <a:p>
          <a:endParaRPr lang="en-IN" sz="1400"/>
        </a:p>
      </dgm:t>
    </dgm:pt>
    <dgm:pt modelId="{DAE6E7B2-EB95-47E3-ADC0-9F45E0052F8A}" type="sibTrans" cxnId="{587201A8-91D6-4478-A5D2-8F31A17E37FF}">
      <dgm:prSet/>
      <dgm:spPr/>
      <dgm:t>
        <a:bodyPr/>
        <a:lstStyle/>
        <a:p>
          <a:endParaRPr lang="en-IN" sz="1400"/>
        </a:p>
      </dgm:t>
    </dgm:pt>
    <dgm:pt modelId="{0D55687A-005C-494E-A659-51E47C02325D}">
      <dgm:prSet phldr="0" custT="1"/>
      <dgm:spPr/>
      <dgm:t>
        <a:bodyPr/>
        <a:lstStyle/>
        <a:p>
          <a:pPr rtl="0"/>
          <a:r>
            <a:rPr lang="en-GB" sz="2000">
              <a:latin typeface="Calibri"/>
              <a:cs typeface="Calibri"/>
            </a:rPr>
            <a:t>Book Published (Including Edited)</a:t>
          </a:r>
        </a:p>
      </dgm:t>
    </dgm:pt>
    <dgm:pt modelId="{628C3998-C628-459E-A2F7-C5B4B54CCE09}" type="parTrans" cxnId="{59053A71-3B60-41F5-9EE3-917230F30E3E}">
      <dgm:prSet/>
      <dgm:spPr/>
      <dgm:t>
        <a:bodyPr/>
        <a:lstStyle/>
        <a:p>
          <a:endParaRPr lang="en-IN" sz="1400"/>
        </a:p>
      </dgm:t>
    </dgm:pt>
    <dgm:pt modelId="{466B4307-8A69-4518-ADE2-C7FAA18B5E32}" type="sibTrans" cxnId="{59053A71-3B60-41F5-9EE3-917230F30E3E}">
      <dgm:prSet/>
      <dgm:spPr/>
      <dgm:t>
        <a:bodyPr/>
        <a:lstStyle/>
        <a:p>
          <a:endParaRPr lang="en-IN" sz="1400"/>
        </a:p>
      </dgm:t>
    </dgm:pt>
    <dgm:pt modelId="{ECAF15A7-9F3C-4813-A51E-699A26DF2A21}">
      <dgm:prSet phldr="0" custT="1"/>
      <dgm:spPr/>
      <dgm:t>
        <a:bodyPr/>
        <a:lstStyle/>
        <a:p>
          <a:r>
            <a:rPr lang="en-US" sz="2000">
              <a:latin typeface="Aptos Display" panose="02110004020202020204"/>
            </a:rPr>
            <a:t>64</a:t>
          </a:r>
        </a:p>
      </dgm:t>
    </dgm:pt>
    <dgm:pt modelId="{E7827566-460A-4D2B-BDA5-D0973ED14AFD}" type="parTrans" cxnId="{2B9D1C1D-E065-4D73-85AF-117F8298C126}">
      <dgm:prSet/>
      <dgm:spPr/>
      <dgm:t>
        <a:bodyPr/>
        <a:lstStyle/>
        <a:p>
          <a:endParaRPr lang="en-IN" sz="1400"/>
        </a:p>
      </dgm:t>
    </dgm:pt>
    <dgm:pt modelId="{DB5F106F-FFD0-4BCC-ACEB-B057CC4B3DFA}" type="sibTrans" cxnId="{2B9D1C1D-E065-4D73-85AF-117F8298C126}">
      <dgm:prSet/>
      <dgm:spPr/>
      <dgm:t>
        <a:bodyPr/>
        <a:lstStyle/>
        <a:p>
          <a:endParaRPr lang="en-IN" sz="1400"/>
        </a:p>
      </dgm:t>
    </dgm:pt>
    <dgm:pt modelId="{25B653A4-372E-4029-A7D8-9F807DAE040E}">
      <dgm:prSet phldr="0" custT="1"/>
      <dgm:spPr/>
      <dgm:t>
        <a:bodyPr/>
        <a:lstStyle/>
        <a:p>
          <a:pPr rtl="0"/>
          <a:r>
            <a:rPr lang="en-GB" sz="2000">
              <a:latin typeface="Calibri"/>
              <a:cs typeface="Calibri"/>
            </a:rPr>
            <a:t>Book Chapters Published</a:t>
          </a:r>
          <a:endParaRPr lang="en-US" sz="2000">
            <a:latin typeface="Aptos Display" panose="02110004020202020204"/>
          </a:endParaRPr>
        </a:p>
      </dgm:t>
    </dgm:pt>
    <dgm:pt modelId="{58858345-4988-40BB-9580-1F4A8410FA12}" type="parTrans" cxnId="{84918019-25C5-4BBC-BE07-167F83F897F3}">
      <dgm:prSet/>
      <dgm:spPr/>
      <dgm:t>
        <a:bodyPr/>
        <a:lstStyle/>
        <a:p>
          <a:endParaRPr lang="en-IN" sz="1400"/>
        </a:p>
      </dgm:t>
    </dgm:pt>
    <dgm:pt modelId="{2C713837-A3EA-4F30-B3EA-22B1E1C82BFF}" type="sibTrans" cxnId="{84918019-25C5-4BBC-BE07-167F83F897F3}">
      <dgm:prSet/>
      <dgm:spPr/>
      <dgm:t>
        <a:bodyPr/>
        <a:lstStyle/>
        <a:p>
          <a:endParaRPr lang="en-IN" sz="1400"/>
        </a:p>
      </dgm:t>
    </dgm:pt>
    <dgm:pt modelId="{3F7CCAB5-B220-40BF-B0CD-D977DD4A8D36}">
      <dgm:prSet phldr="0" custT="1"/>
      <dgm:spPr/>
      <dgm:t>
        <a:bodyPr/>
        <a:lstStyle/>
        <a:p>
          <a:pPr rtl="0"/>
          <a:r>
            <a:rPr lang="en-US" sz="2000">
              <a:latin typeface="Calibri"/>
              <a:cs typeface="Calibri"/>
            </a:rPr>
            <a:t>02</a:t>
          </a:r>
        </a:p>
      </dgm:t>
    </dgm:pt>
    <dgm:pt modelId="{17CF8388-935D-4268-98A6-0AB1FAF5F297}" type="parTrans" cxnId="{B085C805-CCE4-467B-9C2B-76C80D16D9EC}">
      <dgm:prSet/>
      <dgm:spPr/>
      <dgm:t>
        <a:bodyPr/>
        <a:lstStyle/>
        <a:p>
          <a:endParaRPr lang="en-IN" sz="1400"/>
        </a:p>
      </dgm:t>
    </dgm:pt>
    <dgm:pt modelId="{0EE1591A-16A8-4D65-AF26-59039CB150E7}" type="sibTrans" cxnId="{B085C805-CCE4-467B-9C2B-76C80D16D9EC}">
      <dgm:prSet/>
      <dgm:spPr/>
      <dgm:t>
        <a:bodyPr/>
        <a:lstStyle/>
        <a:p>
          <a:endParaRPr lang="en-IN" sz="1400"/>
        </a:p>
      </dgm:t>
    </dgm:pt>
    <dgm:pt modelId="{52878F86-673A-413D-8DA4-3F6BADAFCC67}">
      <dgm:prSet phldr="0" custT="1"/>
      <dgm:spPr/>
      <dgm:t>
        <a:bodyPr/>
        <a:lstStyle/>
        <a:p>
          <a:pPr rtl="0"/>
          <a:r>
            <a:rPr lang="en-US" sz="2000">
              <a:latin typeface="Calibri"/>
              <a:cs typeface="Calibri"/>
            </a:rPr>
            <a:t>04</a:t>
          </a:r>
        </a:p>
      </dgm:t>
    </dgm:pt>
    <dgm:pt modelId="{33B6D6AB-8243-42C4-A278-822A69286584}" type="parTrans" cxnId="{58D7722F-D702-4DD6-8288-B84C56B2AD3A}">
      <dgm:prSet/>
      <dgm:spPr/>
      <dgm:t>
        <a:bodyPr/>
        <a:lstStyle/>
        <a:p>
          <a:endParaRPr lang="en-IN" sz="1400"/>
        </a:p>
      </dgm:t>
    </dgm:pt>
    <dgm:pt modelId="{BC14B62B-DFAC-4AD8-8E67-BC4F4861F2A7}" type="sibTrans" cxnId="{58D7722F-D702-4DD6-8288-B84C56B2AD3A}">
      <dgm:prSet/>
      <dgm:spPr/>
      <dgm:t>
        <a:bodyPr/>
        <a:lstStyle/>
        <a:p>
          <a:endParaRPr lang="en-IN" sz="1400"/>
        </a:p>
      </dgm:t>
    </dgm:pt>
    <dgm:pt modelId="{A1CB12CF-3802-4064-9109-2265CD4722F3}">
      <dgm:prSet phldr="0" custT="1"/>
      <dgm:spPr/>
      <dgm:t>
        <a:bodyPr/>
        <a:lstStyle/>
        <a:p>
          <a:pPr rtl="0"/>
          <a:r>
            <a:rPr lang="en-US" sz="2000">
              <a:latin typeface="Calibri"/>
              <a:cs typeface="Calibri"/>
            </a:rPr>
            <a:t>34</a:t>
          </a:r>
        </a:p>
      </dgm:t>
    </dgm:pt>
    <dgm:pt modelId="{70DCB367-614C-4571-B8E5-5EDD6A55AF71}" type="parTrans" cxnId="{DA9C70E2-5604-42F2-9A13-6A58FD74341F}">
      <dgm:prSet/>
      <dgm:spPr/>
      <dgm:t>
        <a:bodyPr/>
        <a:lstStyle/>
        <a:p>
          <a:endParaRPr lang="en-IN" sz="1400"/>
        </a:p>
      </dgm:t>
    </dgm:pt>
    <dgm:pt modelId="{02ED7169-9B7A-4AB2-9752-AEFB150F176B}" type="sibTrans" cxnId="{DA9C70E2-5604-42F2-9A13-6A58FD74341F}">
      <dgm:prSet/>
      <dgm:spPr/>
      <dgm:t>
        <a:bodyPr/>
        <a:lstStyle/>
        <a:p>
          <a:endParaRPr lang="en-IN" sz="1400"/>
        </a:p>
      </dgm:t>
    </dgm:pt>
    <dgm:pt modelId="{B4A071A6-5888-4FCC-A2A4-FE4E02C14845}">
      <dgm:prSet phldr="0" custT="1"/>
      <dgm:spPr/>
      <dgm:t>
        <a:bodyPr/>
        <a:lstStyle/>
        <a:p>
          <a:pPr rtl="0"/>
          <a:r>
            <a:rPr lang="en-US" sz="2000">
              <a:latin typeface="Calibri"/>
              <a:cs typeface="Calibri"/>
            </a:rPr>
            <a:t>12</a:t>
          </a:r>
        </a:p>
      </dgm:t>
    </dgm:pt>
    <dgm:pt modelId="{F64954AA-CC29-4C41-A820-2849F247B79F}" type="parTrans" cxnId="{4066FB84-C3A3-4191-9C62-890E48DEA20D}">
      <dgm:prSet/>
      <dgm:spPr/>
      <dgm:t>
        <a:bodyPr/>
        <a:lstStyle/>
        <a:p>
          <a:endParaRPr lang="en-IN" sz="1400"/>
        </a:p>
      </dgm:t>
    </dgm:pt>
    <dgm:pt modelId="{D79BE315-4AC0-4F98-A682-376340E20D5E}" type="sibTrans" cxnId="{4066FB84-C3A3-4191-9C62-890E48DEA20D}">
      <dgm:prSet/>
      <dgm:spPr/>
      <dgm:t>
        <a:bodyPr/>
        <a:lstStyle/>
        <a:p>
          <a:endParaRPr lang="en-IN" sz="1400"/>
        </a:p>
      </dgm:t>
    </dgm:pt>
    <dgm:pt modelId="{9F2CDFD7-9FE9-4027-A1A9-6FB8E552CF98}">
      <dgm:prSet phldr="0" custT="1"/>
      <dgm:spPr/>
      <dgm:t>
        <a:bodyPr/>
        <a:lstStyle/>
        <a:p>
          <a:r>
            <a:rPr lang="en-GB" sz="2000">
              <a:latin typeface="Calibri"/>
              <a:cs typeface="Calibri"/>
            </a:rPr>
            <a:t>Awards</a:t>
          </a:r>
          <a:endParaRPr lang="en-GB" sz="2000"/>
        </a:p>
      </dgm:t>
    </dgm:pt>
    <dgm:pt modelId="{B5B702AD-4530-4101-974E-3A6E63208128}" type="parTrans" cxnId="{A2FD6F83-39CD-498E-AF06-E248D3A3F070}">
      <dgm:prSet/>
      <dgm:spPr/>
      <dgm:t>
        <a:bodyPr/>
        <a:lstStyle/>
        <a:p>
          <a:endParaRPr lang="en-IN" sz="1400"/>
        </a:p>
      </dgm:t>
    </dgm:pt>
    <dgm:pt modelId="{A3BB0A3D-1F85-49E1-9E34-4F4BD6498192}" type="sibTrans" cxnId="{A2FD6F83-39CD-498E-AF06-E248D3A3F070}">
      <dgm:prSet/>
      <dgm:spPr/>
      <dgm:t>
        <a:bodyPr/>
        <a:lstStyle/>
        <a:p>
          <a:endParaRPr lang="en-IN" sz="1400"/>
        </a:p>
      </dgm:t>
    </dgm:pt>
    <dgm:pt modelId="{58498F5D-6456-462F-A0A4-AFEF43A6A9D0}">
      <dgm:prSet phldr="0" custT="1"/>
      <dgm:spPr/>
      <dgm:t>
        <a:bodyPr/>
        <a:lstStyle/>
        <a:p>
          <a:pPr rtl="0"/>
          <a:r>
            <a:rPr lang="en-US" sz="2000">
              <a:latin typeface="Calibri"/>
              <a:cs typeface="Calibri"/>
            </a:rPr>
            <a:t>12</a:t>
          </a:r>
        </a:p>
      </dgm:t>
    </dgm:pt>
    <dgm:pt modelId="{E32D5C87-E7B1-46F5-8241-03E6B3209F1C}" type="parTrans" cxnId="{D557927A-2AD9-48BE-8749-BE92EA59B329}">
      <dgm:prSet/>
      <dgm:spPr/>
      <dgm:t>
        <a:bodyPr/>
        <a:lstStyle/>
        <a:p>
          <a:endParaRPr lang="en-IN" sz="1400"/>
        </a:p>
      </dgm:t>
    </dgm:pt>
    <dgm:pt modelId="{DFBD3241-05BA-4AA3-85BA-DB152A87AB38}" type="sibTrans" cxnId="{D557927A-2AD9-48BE-8749-BE92EA59B329}">
      <dgm:prSet/>
      <dgm:spPr/>
      <dgm:t>
        <a:bodyPr/>
        <a:lstStyle/>
        <a:p>
          <a:endParaRPr lang="en-IN" sz="1400"/>
        </a:p>
      </dgm:t>
    </dgm:pt>
    <dgm:pt modelId="{27B0C3C0-0940-4DD0-AEE8-76627B4F75DE}">
      <dgm:prSet phldr="0" custT="1"/>
      <dgm:spPr/>
      <dgm:t>
        <a:bodyPr/>
        <a:lstStyle/>
        <a:p>
          <a:r>
            <a:rPr lang="en-GB" sz="2000"/>
            <a:t>21</a:t>
          </a:r>
        </a:p>
      </dgm:t>
    </dgm:pt>
    <dgm:pt modelId="{FCD2A1B2-579F-4C9F-B05D-557E59356D9A}" type="parTrans" cxnId="{BE91E7B9-3210-4933-886B-58B4BDFC34C2}">
      <dgm:prSet/>
      <dgm:spPr/>
      <dgm:t>
        <a:bodyPr/>
        <a:lstStyle/>
        <a:p>
          <a:endParaRPr lang="en-IN" sz="1400"/>
        </a:p>
      </dgm:t>
    </dgm:pt>
    <dgm:pt modelId="{D74200D6-8AB1-4092-9A78-547A230707C5}" type="sibTrans" cxnId="{BE91E7B9-3210-4933-886B-58B4BDFC34C2}">
      <dgm:prSet/>
      <dgm:spPr/>
      <dgm:t>
        <a:bodyPr/>
        <a:lstStyle/>
        <a:p>
          <a:endParaRPr lang="en-IN" sz="1400"/>
        </a:p>
      </dgm:t>
    </dgm:pt>
    <dgm:pt modelId="{861B6677-F4F9-4A86-ACF2-1A01C81922EA}">
      <dgm:prSet phldr="0" custT="1"/>
      <dgm:spPr/>
      <dgm:t>
        <a:bodyPr/>
        <a:lstStyle/>
        <a:p>
          <a:r>
            <a:rPr lang="en-GB" sz="2000"/>
            <a:t>Papers presented in conferences</a:t>
          </a:r>
        </a:p>
      </dgm:t>
    </dgm:pt>
    <dgm:pt modelId="{7F2E3802-0875-4DF8-BECE-AF96F80B07A6}" type="parTrans" cxnId="{894FA20B-8EAE-479A-95A5-87580888CDDD}">
      <dgm:prSet/>
      <dgm:spPr/>
      <dgm:t>
        <a:bodyPr/>
        <a:lstStyle/>
        <a:p>
          <a:endParaRPr lang="en-IN" sz="1400"/>
        </a:p>
      </dgm:t>
    </dgm:pt>
    <dgm:pt modelId="{4F5006DB-C2AF-418C-ADB3-7D6C04E19E91}" type="sibTrans" cxnId="{894FA20B-8EAE-479A-95A5-87580888CDDD}">
      <dgm:prSet/>
      <dgm:spPr/>
      <dgm:t>
        <a:bodyPr/>
        <a:lstStyle/>
        <a:p>
          <a:endParaRPr lang="en-IN" sz="1400"/>
        </a:p>
      </dgm:t>
    </dgm:pt>
    <dgm:pt modelId="{1AA5315D-E7FE-4A7D-988C-294BA314636F}" type="pres">
      <dgm:prSet presAssocID="{4A49D9BD-76CE-4632-95AF-40DF1697834C}" presName="Name0" presStyleCnt="0">
        <dgm:presLayoutVars>
          <dgm:dir/>
          <dgm:animLvl val="lvl"/>
          <dgm:resizeHandles/>
        </dgm:presLayoutVars>
      </dgm:prSet>
      <dgm:spPr/>
    </dgm:pt>
    <dgm:pt modelId="{C66B73A3-DDA1-4CFA-82F8-AF34D69365EF}" type="pres">
      <dgm:prSet presAssocID="{B93694C7-BBE3-410F-BD98-E9DE17290757}" presName="linNode" presStyleCnt="0"/>
      <dgm:spPr/>
    </dgm:pt>
    <dgm:pt modelId="{09789EF1-2B3F-47A5-A8C1-967DADA4B231}" type="pres">
      <dgm:prSet presAssocID="{B93694C7-BBE3-410F-BD98-E9DE17290757}" presName="parentShp" presStyleLbl="node1" presStyleIdx="0" presStyleCnt="8">
        <dgm:presLayoutVars>
          <dgm:bulletEnabled val="1"/>
        </dgm:presLayoutVars>
      </dgm:prSet>
      <dgm:spPr/>
    </dgm:pt>
    <dgm:pt modelId="{F5CDF70C-0AC2-48C0-B183-342A5C222411}" type="pres">
      <dgm:prSet presAssocID="{B93694C7-BBE3-410F-BD98-E9DE17290757}" presName="childShp" presStyleLbl="bgAccFollowNode1" presStyleIdx="0" presStyleCnt="8">
        <dgm:presLayoutVars>
          <dgm:bulletEnabled val="1"/>
        </dgm:presLayoutVars>
      </dgm:prSet>
      <dgm:spPr/>
    </dgm:pt>
    <dgm:pt modelId="{1F8E3BFA-5BA5-4EFE-8DA2-C9B3F6CC63C2}" type="pres">
      <dgm:prSet presAssocID="{5CCF731F-B287-435A-B98D-BA72DC70D2F5}" presName="spacing" presStyleCnt="0"/>
      <dgm:spPr/>
    </dgm:pt>
    <dgm:pt modelId="{5DCA442C-B5B5-48E7-A8DE-22A5102118B4}" type="pres">
      <dgm:prSet presAssocID="{3F7CCAB5-B220-40BF-B0CD-D977DD4A8D36}" presName="linNode" presStyleCnt="0"/>
      <dgm:spPr/>
    </dgm:pt>
    <dgm:pt modelId="{B350C4D9-2712-4341-884C-748D82C5A983}" type="pres">
      <dgm:prSet presAssocID="{3F7CCAB5-B220-40BF-B0CD-D977DD4A8D36}" presName="parentShp" presStyleLbl="node1" presStyleIdx="1" presStyleCnt="8">
        <dgm:presLayoutVars>
          <dgm:bulletEnabled val="1"/>
        </dgm:presLayoutVars>
      </dgm:prSet>
      <dgm:spPr/>
    </dgm:pt>
    <dgm:pt modelId="{CBC8AF05-98B0-41F9-8722-1F6ED45170F6}" type="pres">
      <dgm:prSet presAssocID="{3F7CCAB5-B220-40BF-B0CD-D977DD4A8D36}" presName="childShp" presStyleLbl="bgAccFollowNode1" presStyleIdx="1" presStyleCnt="8">
        <dgm:presLayoutVars>
          <dgm:bulletEnabled val="1"/>
        </dgm:presLayoutVars>
      </dgm:prSet>
      <dgm:spPr/>
    </dgm:pt>
    <dgm:pt modelId="{077368DF-A9BB-4FDC-BA98-20BC378ED742}" type="pres">
      <dgm:prSet presAssocID="{0EE1591A-16A8-4D65-AF26-59039CB150E7}" presName="spacing" presStyleCnt="0"/>
      <dgm:spPr/>
    </dgm:pt>
    <dgm:pt modelId="{995C3290-A99F-439A-8FA2-C5529B535A7C}" type="pres">
      <dgm:prSet presAssocID="{52878F86-673A-413D-8DA4-3F6BADAFCC67}" presName="linNode" presStyleCnt="0"/>
      <dgm:spPr/>
    </dgm:pt>
    <dgm:pt modelId="{0BE83ABD-AB34-4D39-967A-094806F2DB63}" type="pres">
      <dgm:prSet presAssocID="{52878F86-673A-413D-8DA4-3F6BADAFCC67}" presName="parentShp" presStyleLbl="node1" presStyleIdx="2" presStyleCnt="8">
        <dgm:presLayoutVars>
          <dgm:bulletEnabled val="1"/>
        </dgm:presLayoutVars>
      </dgm:prSet>
      <dgm:spPr/>
    </dgm:pt>
    <dgm:pt modelId="{9D516EF9-597E-46E6-9FC8-37F49941FA91}" type="pres">
      <dgm:prSet presAssocID="{52878F86-673A-413D-8DA4-3F6BADAFCC67}" presName="childShp" presStyleLbl="bgAccFollowNode1" presStyleIdx="2" presStyleCnt="8">
        <dgm:presLayoutVars>
          <dgm:bulletEnabled val="1"/>
        </dgm:presLayoutVars>
      </dgm:prSet>
      <dgm:spPr/>
    </dgm:pt>
    <dgm:pt modelId="{3B132E24-8801-43F4-97A4-45C5B306B498}" type="pres">
      <dgm:prSet presAssocID="{BC14B62B-DFAC-4AD8-8E67-BC4F4861F2A7}" presName="spacing" presStyleCnt="0"/>
      <dgm:spPr/>
    </dgm:pt>
    <dgm:pt modelId="{F68E0D0E-B896-4B4D-A24B-F3CF0A6E42CA}" type="pres">
      <dgm:prSet presAssocID="{A1CB12CF-3802-4064-9109-2265CD4722F3}" presName="linNode" presStyleCnt="0"/>
      <dgm:spPr/>
    </dgm:pt>
    <dgm:pt modelId="{C4F690F9-D230-472A-84BB-0B3F6FA9E0CE}" type="pres">
      <dgm:prSet presAssocID="{A1CB12CF-3802-4064-9109-2265CD4722F3}" presName="parentShp" presStyleLbl="node1" presStyleIdx="3" presStyleCnt="8">
        <dgm:presLayoutVars>
          <dgm:bulletEnabled val="1"/>
        </dgm:presLayoutVars>
      </dgm:prSet>
      <dgm:spPr/>
    </dgm:pt>
    <dgm:pt modelId="{70487926-11C1-4FDE-9323-0C9BC1AFF9C6}" type="pres">
      <dgm:prSet presAssocID="{A1CB12CF-3802-4064-9109-2265CD4722F3}" presName="childShp" presStyleLbl="bgAccFollowNode1" presStyleIdx="3" presStyleCnt="8">
        <dgm:presLayoutVars>
          <dgm:bulletEnabled val="1"/>
        </dgm:presLayoutVars>
      </dgm:prSet>
      <dgm:spPr/>
    </dgm:pt>
    <dgm:pt modelId="{8539F3EC-567F-49D8-A026-B1B161A87717}" type="pres">
      <dgm:prSet presAssocID="{02ED7169-9B7A-4AB2-9752-AEFB150F176B}" presName="spacing" presStyleCnt="0"/>
      <dgm:spPr/>
    </dgm:pt>
    <dgm:pt modelId="{C7BB9F44-7CBD-4BB2-85C4-548E7ADF356C}" type="pres">
      <dgm:prSet presAssocID="{B4A071A6-5888-4FCC-A2A4-FE4E02C14845}" presName="linNode" presStyleCnt="0"/>
      <dgm:spPr/>
    </dgm:pt>
    <dgm:pt modelId="{523C6B38-0826-4046-A359-5325E98ECCA6}" type="pres">
      <dgm:prSet presAssocID="{B4A071A6-5888-4FCC-A2A4-FE4E02C14845}" presName="parentShp" presStyleLbl="node1" presStyleIdx="4" presStyleCnt="8">
        <dgm:presLayoutVars>
          <dgm:bulletEnabled val="1"/>
        </dgm:presLayoutVars>
      </dgm:prSet>
      <dgm:spPr/>
    </dgm:pt>
    <dgm:pt modelId="{7A5904EB-8FD4-469D-B281-606D98BC6AC4}" type="pres">
      <dgm:prSet presAssocID="{B4A071A6-5888-4FCC-A2A4-FE4E02C14845}" presName="childShp" presStyleLbl="bgAccFollowNode1" presStyleIdx="4" presStyleCnt="8">
        <dgm:presLayoutVars>
          <dgm:bulletEnabled val="1"/>
        </dgm:presLayoutVars>
      </dgm:prSet>
      <dgm:spPr/>
    </dgm:pt>
    <dgm:pt modelId="{A0B6167D-B74E-47DB-BF8D-861E458123B4}" type="pres">
      <dgm:prSet presAssocID="{D79BE315-4AC0-4F98-A682-376340E20D5E}" presName="spacing" presStyleCnt="0"/>
      <dgm:spPr/>
    </dgm:pt>
    <dgm:pt modelId="{0513291C-1276-4EB7-9C29-C9643D8E9716}" type="pres">
      <dgm:prSet presAssocID="{ECAF15A7-9F3C-4813-A51E-699A26DF2A21}" presName="linNode" presStyleCnt="0"/>
      <dgm:spPr/>
    </dgm:pt>
    <dgm:pt modelId="{C5403956-D6A0-486F-AE73-AE2BE73E601B}" type="pres">
      <dgm:prSet presAssocID="{ECAF15A7-9F3C-4813-A51E-699A26DF2A21}" presName="parentShp" presStyleLbl="node1" presStyleIdx="5" presStyleCnt="8">
        <dgm:presLayoutVars>
          <dgm:bulletEnabled val="1"/>
        </dgm:presLayoutVars>
      </dgm:prSet>
      <dgm:spPr/>
    </dgm:pt>
    <dgm:pt modelId="{E3A17724-52F9-491E-8B17-1E23F1BF5A62}" type="pres">
      <dgm:prSet presAssocID="{ECAF15A7-9F3C-4813-A51E-699A26DF2A21}" presName="childShp" presStyleLbl="bgAccFollowNode1" presStyleIdx="5" presStyleCnt="8">
        <dgm:presLayoutVars>
          <dgm:bulletEnabled val="1"/>
        </dgm:presLayoutVars>
      </dgm:prSet>
      <dgm:spPr/>
    </dgm:pt>
    <dgm:pt modelId="{4945D709-DFC4-4030-A4CE-983ECF91F585}" type="pres">
      <dgm:prSet presAssocID="{DB5F106F-FFD0-4BCC-ACEB-B057CC4B3DFA}" presName="spacing" presStyleCnt="0"/>
      <dgm:spPr/>
    </dgm:pt>
    <dgm:pt modelId="{CC5BFEA2-2DC5-44B5-B3CC-5BB61DB45C44}" type="pres">
      <dgm:prSet presAssocID="{58498F5D-6456-462F-A0A4-AFEF43A6A9D0}" presName="linNode" presStyleCnt="0"/>
      <dgm:spPr/>
    </dgm:pt>
    <dgm:pt modelId="{516CA88C-AE35-492D-91F4-F12868858094}" type="pres">
      <dgm:prSet presAssocID="{58498F5D-6456-462F-A0A4-AFEF43A6A9D0}" presName="parentShp" presStyleLbl="node1" presStyleIdx="6" presStyleCnt="8">
        <dgm:presLayoutVars>
          <dgm:bulletEnabled val="1"/>
        </dgm:presLayoutVars>
      </dgm:prSet>
      <dgm:spPr/>
    </dgm:pt>
    <dgm:pt modelId="{4F5A1A5E-5BFF-492E-9FD1-881155189AE0}" type="pres">
      <dgm:prSet presAssocID="{58498F5D-6456-462F-A0A4-AFEF43A6A9D0}" presName="childShp" presStyleLbl="bgAccFollowNode1" presStyleIdx="6" presStyleCnt="8">
        <dgm:presLayoutVars>
          <dgm:bulletEnabled val="1"/>
        </dgm:presLayoutVars>
      </dgm:prSet>
      <dgm:spPr/>
    </dgm:pt>
    <dgm:pt modelId="{F63374CC-F9DB-437D-948A-3DBB4F176A22}" type="pres">
      <dgm:prSet presAssocID="{DFBD3241-05BA-4AA3-85BA-DB152A87AB38}" presName="spacing" presStyleCnt="0"/>
      <dgm:spPr/>
    </dgm:pt>
    <dgm:pt modelId="{78AAA31D-6511-4049-B7C2-D01E53457113}" type="pres">
      <dgm:prSet presAssocID="{27B0C3C0-0940-4DD0-AEE8-76627B4F75DE}" presName="linNode" presStyleCnt="0"/>
      <dgm:spPr/>
    </dgm:pt>
    <dgm:pt modelId="{B12FF792-D9E6-48A8-8DF2-1B41B9B4D046}" type="pres">
      <dgm:prSet presAssocID="{27B0C3C0-0940-4DD0-AEE8-76627B4F75DE}" presName="parentShp" presStyleLbl="node1" presStyleIdx="7" presStyleCnt="8">
        <dgm:presLayoutVars>
          <dgm:bulletEnabled val="1"/>
        </dgm:presLayoutVars>
      </dgm:prSet>
      <dgm:spPr/>
    </dgm:pt>
    <dgm:pt modelId="{40C47B22-5325-4DF1-A4BA-5C06F80BBF7D}" type="pres">
      <dgm:prSet presAssocID="{27B0C3C0-0940-4DD0-AEE8-76627B4F75DE}" presName="childShp" presStyleLbl="bgAccFollowNode1" presStyleIdx="7" presStyleCnt="8">
        <dgm:presLayoutVars>
          <dgm:bulletEnabled val="1"/>
        </dgm:presLayoutVars>
      </dgm:prSet>
      <dgm:spPr/>
    </dgm:pt>
  </dgm:ptLst>
  <dgm:cxnLst>
    <dgm:cxn modelId="{0504B700-23F1-47D8-AFBE-A5C2CAA18A07}" type="presOf" srcId="{9833D4CA-E466-4AE7-B57E-52E1D2975CDB}" destId="{70487926-11C1-4FDE-9323-0C9BC1AFF9C6}" srcOrd="0" destOrd="0" presId="urn:microsoft.com/office/officeart/2005/8/layout/vList6"/>
    <dgm:cxn modelId="{9D882703-056E-4339-AF1D-CF843430B828}" type="presOf" srcId="{861B6677-F4F9-4A86-ACF2-1A01C81922EA}" destId="{40C47B22-5325-4DF1-A4BA-5C06F80BBF7D}" srcOrd="0" destOrd="0" presId="urn:microsoft.com/office/officeart/2005/8/layout/vList6"/>
    <dgm:cxn modelId="{78839003-68CB-4BDD-B042-A658809E6887}" srcId="{B93694C7-BBE3-410F-BD98-E9DE17290757}" destId="{5CCE4314-71EA-47C7-9667-82AB40BB9F4C}" srcOrd="0" destOrd="0" parTransId="{38DCC8FA-C132-4E1D-A188-6308B1B48F66}" sibTransId="{AED1BB64-D7B9-41D9-A17B-6F8DA579CCC1}"/>
    <dgm:cxn modelId="{C21EAD03-3FE2-435F-90BF-A887EEF13FD3}" type="presOf" srcId="{25B653A4-372E-4029-A7D8-9F807DAE040E}" destId="{E3A17724-52F9-491E-8B17-1E23F1BF5A62}" srcOrd="0" destOrd="0" presId="urn:microsoft.com/office/officeart/2005/8/layout/vList6"/>
    <dgm:cxn modelId="{B085C805-CCE4-467B-9C2B-76C80D16D9EC}" srcId="{4A49D9BD-76CE-4632-95AF-40DF1697834C}" destId="{3F7CCAB5-B220-40BF-B0CD-D977DD4A8D36}" srcOrd="1" destOrd="0" parTransId="{17CF8388-935D-4268-98A6-0AB1FAF5F297}" sibTransId="{0EE1591A-16A8-4D65-AF26-59039CB150E7}"/>
    <dgm:cxn modelId="{894FA20B-8EAE-479A-95A5-87580888CDDD}" srcId="{27B0C3C0-0940-4DD0-AEE8-76627B4F75DE}" destId="{861B6677-F4F9-4A86-ACF2-1A01C81922EA}" srcOrd="0" destOrd="0" parTransId="{7F2E3802-0875-4DF8-BECE-AF96F80B07A6}" sibTransId="{4F5006DB-C2AF-418C-ADB3-7D6C04E19E91}"/>
    <dgm:cxn modelId="{77E5460C-4E8B-4286-95CC-D2CC3C98414F}" type="presOf" srcId="{0176B3F6-0A3C-4FA4-A37B-59ED79ED27C5}" destId="{CBC8AF05-98B0-41F9-8722-1F6ED45170F6}" srcOrd="0" destOrd="0" presId="urn:microsoft.com/office/officeart/2005/8/layout/vList6"/>
    <dgm:cxn modelId="{0AAD580D-F2FB-46C9-B0D5-739C75CA77E0}" type="presOf" srcId="{A1CB12CF-3802-4064-9109-2265CD4722F3}" destId="{C4F690F9-D230-472A-84BB-0B3F6FA9E0CE}" srcOrd="0" destOrd="0" presId="urn:microsoft.com/office/officeart/2005/8/layout/vList6"/>
    <dgm:cxn modelId="{2F2AB217-966E-458A-A2B8-B8972434799D}" type="presOf" srcId="{0D55687A-005C-494E-A659-51E47C02325D}" destId="{7A5904EB-8FD4-469D-B281-606D98BC6AC4}" srcOrd="0" destOrd="0" presId="urn:microsoft.com/office/officeart/2005/8/layout/vList6"/>
    <dgm:cxn modelId="{84918019-25C5-4BBC-BE07-167F83F897F3}" srcId="{ECAF15A7-9F3C-4813-A51E-699A26DF2A21}" destId="{25B653A4-372E-4029-A7D8-9F807DAE040E}" srcOrd="0" destOrd="0" parTransId="{58858345-4988-40BB-9580-1F4A8410FA12}" sibTransId="{2C713837-A3EA-4F30-B3EA-22B1E1C82BFF}"/>
    <dgm:cxn modelId="{2B9D1C1D-E065-4D73-85AF-117F8298C126}" srcId="{4A49D9BD-76CE-4632-95AF-40DF1697834C}" destId="{ECAF15A7-9F3C-4813-A51E-699A26DF2A21}" srcOrd="5" destOrd="0" parTransId="{E7827566-460A-4D2B-BDA5-D0973ED14AFD}" sibTransId="{DB5F106F-FFD0-4BCC-ACEB-B057CC4B3DFA}"/>
    <dgm:cxn modelId="{78E30420-9BFE-4EE3-9403-4BE0798ADCD6}" type="presOf" srcId="{B4A071A6-5888-4FCC-A2A4-FE4E02C14845}" destId="{523C6B38-0826-4046-A359-5325E98ECCA6}" srcOrd="0" destOrd="0" presId="urn:microsoft.com/office/officeart/2005/8/layout/vList6"/>
    <dgm:cxn modelId="{58D7722F-D702-4DD6-8288-B84C56B2AD3A}" srcId="{4A49D9BD-76CE-4632-95AF-40DF1697834C}" destId="{52878F86-673A-413D-8DA4-3F6BADAFCC67}" srcOrd="2" destOrd="0" parTransId="{33B6D6AB-8243-42C4-A278-822A69286584}" sibTransId="{BC14B62B-DFAC-4AD8-8E67-BC4F4861F2A7}"/>
    <dgm:cxn modelId="{50179039-A58E-4061-BD1F-D7927E74C60F}" type="presOf" srcId="{5CCE4314-71EA-47C7-9667-82AB40BB9F4C}" destId="{F5CDF70C-0AC2-48C0-B183-342A5C222411}" srcOrd="0" destOrd="0" presId="urn:microsoft.com/office/officeart/2005/8/layout/vList6"/>
    <dgm:cxn modelId="{BAEDA95D-6DD6-4F53-AA34-120DC3BD2CDE}" type="presOf" srcId="{58498F5D-6456-462F-A0A4-AFEF43A6A9D0}" destId="{516CA88C-AE35-492D-91F4-F12868858094}" srcOrd="0" destOrd="0" presId="urn:microsoft.com/office/officeart/2005/8/layout/vList6"/>
    <dgm:cxn modelId="{59053A71-3B60-41F5-9EE3-917230F30E3E}" srcId="{B4A071A6-5888-4FCC-A2A4-FE4E02C14845}" destId="{0D55687A-005C-494E-A659-51E47C02325D}" srcOrd="0" destOrd="0" parTransId="{628C3998-C628-459E-A2F7-C5B4B54CCE09}" sibTransId="{466B4307-8A69-4518-ADE2-C7FAA18B5E32}"/>
    <dgm:cxn modelId="{97D7CE79-ACE5-4839-A713-B49D9DFBF3DE}" type="presOf" srcId="{52878F86-673A-413D-8DA4-3F6BADAFCC67}" destId="{0BE83ABD-AB34-4D39-967A-094806F2DB63}" srcOrd="0" destOrd="0" presId="urn:microsoft.com/office/officeart/2005/8/layout/vList6"/>
    <dgm:cxn modelId="{D557927A-2AD9-48BE-8749-BE92EA59B329}" srcId="{4A49D9BD-76CE-4632-95AF-40DF1697834C}" destId="{58498F5D-6456-462F-A0A4-AFEF43A6A9D0}" srcOrd="6" destOrd="0" parTransId="{E32D5C87-E7B1-46F5-8241-03E6B3209F1C}" sibTransId="{DFBD3241-05BA-4AA3-85BA-DB152A87AB38}"/>
    <dgm:cxn modelId="{541B7A81-F85F-4ECA-89F9-EE1668FD547A}" type="presOf" srcId="{3F7CCAB5-B220-40BF-B0CD-D977DD4A8D36}" destId="{B350C4D9-2712-4341-884C-748D82C5A983}" srcOrd="0" destOrd="0" presId="urn:microsoft.com/office/officeart/2005/8/layout/vList6"/>
    <dgm:cxn modelId="{A2FD6F83-39CD-498E-AF06-E248D3A3F070}" srcId="{58498F5D-6456-462F-A0A4-AFEF43A6A9D0}" destId="{9F2CDFD7-9FE9-4027-A1A9-6FB8E552CF98}" srcOrd="0" destOrd="0" parTransId="{B5B702AD-4530-4101-974E-3A6E63208128}" sibTransId="{A3BB0A3D-1F85-49E1-9E34-4F4BD6498192}"/>
    <dgm:cxn modelId="{4066FB84-C3A3-4191-9C62-890E48DEA20D}" srcId="{4A49D9BD-76CE-4632-95AF-40DF1697834C}" destId="{B4A071A6-5888-4FCC-A2A4-FE4E02C14845}" srcOrd="4" destOrd="0" parTransId="{F64954AA-CC29-4C41-A820-2849F247B79F}" sibTransId="{D79BE315-4AC0-4F98-A682-376340E20D5E}"/>
    <dgm:cxn modelId="{8A81B89C-711E-4450-8C1E-EC211326A177}" type="presOf" srcId="{4A49D9BD-76CE-4632-95AF-40DF1697834C}" destId="{1AA5315D-E7FE-4A7D-988C-294BA314636F}" srcOrd="0" destOrd="0" presId="urn:microsoft.com/office/officeart/2005/8/layout/vList6"/>
    <dgm:cxn modelId="{70F0F89F-5C44-4660-88E0-2CFF1AAECF45}" type="presOf" srcId="{27B0C3C0-0940-4DD0-AEE8-76627B4F75DE}" destId="{B12FF792-D9E6-48A8-8DF2-1B41B9B4D046}" srcOrd="0" destOrd="0" presId="urn:microsoft.com/office/officeart/2005/8/layout/vList6"/>
    <dgm:cxn modelId="{8BB0E5A7-2F16-4938-B1F5-D41ED622B1AA}" srcId="{3F7CCAB5-B220-40BF-B0CD-D977DD4A8D36}" destId="{0176B3F6-0A3C-4FA4-A37B-59ED79ED27C5}" srcOrd="0" destOrd="0" parTransId="{DB24189B-9E0A-42E8-8FD1-58323E3CD5C5}" sibTransId="{C8FB31AE-834C-4351-BA4D-2CFD4D5F8108}"/>
    <dgm:cxn modelId="{587201A8-91D6-4478-A5D2-8F31A17E37FF}" srcId="{A1CB12CF-3802-4064-9109-2265CD4722F3}" destId="{9833D4CA-E466-4AE7-B57E-52E1D2975CDB}" srcOrd="0" destOrd="0" parTransId="{1CAF6515-734E-40CE-AB24-30C37D6B219D}" sibTransId="{DAE6E7B2-EB95-47E3-ADC0-9F45E0052F8A}"/>
    <dgm:cxn modelId="{BE91E7B9-3210-4933-886B-58B4BDFC34C2}" srcId="{4A49D9BD-76CE-4632-95AF-40DF1697834C}" destId="{27B0C3C0-0940-4DD0-AEE8-76627B4F75DE}" srcOrd="7" destOrd="0" parTransId="{FCD2A1B2-579F-4C9F-B05D-557E59356D9A}" sibTransId="{D74200D6-8AB1-4092-9A78-547A230707C5}"/>
    <dgm:cxn modelId="{A5CFB1CB-FD48-45C9-A4CA-A3CA4A397BF0}" type="presOf" srcId="{9F2CDFD7-9FE9-4027-A1A9-6FB8E552CF98}" destId="{4F5A1A5E-5BFF-492E-9FD1-881155189AE0}" srcOrd="0" destOrd="0" presId="urn:microsoft.com/office/officeart/2005/8/layout/vList6"/>
    <dgm:cxn modelId="{6457D9D1-09B7-494B-8DA6-21DAAC00111C}" srcId="{52878F86-673A-413D-8DA4-3F6BADAFCC67}" destId="{D15B552F-BCF3-4E7A-B927-2493B5D1A021}" srcOrd="0" destOrd="0" parTransId="{C2C67432-6AFE-40F6-824F-79E9B792E9C0}" sibTransId="{94B913A0-A87D-445B-898B-5F8FDDDFB366}"/>
    <dgm:cxn modelId="{DEF654D8-4908-4638-830B-D462070A2505}" type="presOf" srcId="{ECAF15A7-9F3C-4813-A51E-699A26DF2A21}" destId="{C5403956-D6A0-486F-AE73-AE2BE73E601B}" srcOrd="0" destOrd="0" presId="urn:microsoft.com/office/officeart/2005/8/layout/vList6"/>
    <dgm:cxn modelId="{DA9C70E2-5604-42F2-9A13-6A58FD74341F}" srcId="{4A49D9BD-76CE-4632-95AF-40DF1697834C}" destId="{A1CB12CF-3802-4064-9109-2265CD4722F3}" srcOrd="3" destOrd="0" parTransId="{70DCB367-614C-4571-B8E5-5EDD6A55AF71}" sibTransId="{02ED7169-9B7A-4AB2-9752-AEFB150F176B}"/>
    <dgm:cxn modelId="{97B412F3-8DDF-4127-98D9-7ED1D1BF5BD1}" type="presOf" srcId="{D15B552F-BCF3-4E7A-B927-2493B5D1A021}" destId="{9D516EF9-597E-46E6-9FC8-37F49941FA91}" srcOrd="0" destOrd="0" presId="urn:microsoft.com/office/officeart/2005/8/layout/vList6"/>
    <dgm:cxn modelId="{E0A792F4-1660-413F-A056-0C7E41405FAD}" srcId="{4A49D9BD-76CE-4632-95AF-40DF1697834C}" destId="{B93694C7-BBE3-410F-BD98-E9DE17290757}" srcOrd="0" destOrd="0" parTransId="{2AC4B6C8-77DB-452A-9CC5-069B9DEAF79E}" sibTransId="{5CCF731F-B287-435A-B98D-BA72DC70D2F5}"/>
    <dgm:cxn modelId="{820BA3F6-FBBE-4A69-9A9D-B3E27A38093D}" type="presOf" srcId="{B93694C7-BBE3-410F-BD98-E9DE17290757}" destId="{09789EF1-2B3F-47A5-A8C1-967DADA4B231}" srcOrd="0" destOrd="0" presId="urn:microsoft.com/office/officeart/2005/8/layout/vList6"/>
    <dgm:cxn modelId="{A99593D1-2458-48CA-AA20-64F8342B9A8D}" type="presParOf" srcId="{1AA5315D-E7FE-4A7D-988C-294BA314636F}" destId="{C66B73A3-DDA1-4CFA-82F8-AF34D69365EF}" srcOrd="0" destOrd="0" presId="urn:microsoft.com/office/officeart/2005/8/layout/vList6"/>
    <dgm:cxn modelId="{FB239357-DD69-4D18-BCD0-84CA9BBC6F86}" type="presParOf" srcId="{C66B73A3-DDA1-4CFA-82F8-AF34D69365EF}" destId="{09789EF1-2B3F-47A5-A8C1-967DADA4B231}" srcOrd="0" destOrd="0" presId="urn:microsoft.com/office/officeart/2005/8/layout/vList6"/>
    <dgm:cxn modelId="{633F69EC-736B-48A3-93D1-E1E6445909C8}" type="presParOf" srcId="{C66B73A3-DDA1-4CFA-82F8-AF34D69365EF}" destId="{F5CDF70C-0AC2-48C0-B183-342A5C222411}" srcOrd="1" destOrd="0" presId="urn:microsoft.com/office/officeart/2005/8/layout/vList6"/>
    <dgm:cxn modelId="{942DF9A6-F177-4A72-9B5F-2D8D89E7AF3C}" type="presParOf" srcId="{1AA5315D-E7FE-4A7D-988C-294BA314636F}" destId="{1F8E3BFA-5BA5-4EFE-8DA2-C9B3F6CC63C2}" srcOrd="1" destOrd="0" presId="urn:microsoft.com/office/officeart/2005/8/layout/vList6"/>
    <dgm:cxn modelId="{B480B840-1640-4A8D-B9F0-1166997243A1}" type="presParOf" srcId="{1AA5315D-E7FE-4A7D-988C-294BA314636F}" destId="{5DCA442C-B5B5-48E7-A8DE-22A5102118B4}" srcOrd="2" destOrd="0" presId="urn:microsoft.com/office/officeart/2005/8/layout/vList6"/>
    <dgm:cxn modelId="{1FA55AAA-2E5C-4405-8647-4AA7FDC685F2}" type="presParOf" srcId="{5DCA442C-B5B5-48E7-A8DE-22A5102118B4}" destId="{B350C4D9-2712-4341-884C-748D82C5A983}" srcOrd="0" destOrd="0" presId="urn:microsoft.com/office/officeart/2005/8/layout/vList6"/>
    <dgm:cxn modelId="{3A5B6057-BE7D-495F-9422-DB8EDF63A063}" type="presParOf" srcId="{5DCA442C-B5B5-48E7-A8DE-22A5102118B4}" destId="{CBC8AF05-98B0-41F9-8722-1F6ED45170F6}" srcOrd="1" destOrd="0" presId="urn:microsoft.com/office/officeart/2005/8/layout/vList6"/>
    <dgm:cxn modelId="{D9110738-CEF6-4B28-A987-8267B80CD002}" type="presParOf" srcId="{1AA5315D-E7FE-4A7D-988C-294BA314636F}" destId="{077368DF-A9BB-4FDC-BA98-20BC378ED742}" srcOrd="3" destOrd="0" presId="urn:microsoft.com/office/officeart/2005/8/layout/vList6"/>
    <dgm:cxn modelId="{76333532-4C8C-43DB-9129-B3D3CDCDDA9B}" type="presParOf" srcId="{1AA5315D-E7FE-4A7D-988C-294BA314636F}" destId="{995C3290-A99F-439A-8FA2-C5529B535A7C}" srcOrd="4" destOrd="0" presId="urn:microsoft.com/office/officeart/2005/8/layout/vList6"/>
    <dgm:cxn modelId="{71C123E9-CD98-43F4-807F-BC3A34143F85}" type="presParOf" srcId="{995C3290-A99F-439A-8FA2-C5529B535A7C}" destId="{0BE83ABD-AB34-4D39-967A-094806F2DB63}" srcOrd="0" destOrd="0" presId="urn:microsoft.com/office/officeart/2005/8/layout/vList6"/>
    <dgm:cxn modelId="{5239FB63-7E14-48C9-8FA7-E3115F8C3830}" type="presParOf" srcId="{995C3290-A99F-439A-8FA2-C5529B535A7C}" destId="{9D516EF9-597E-46E6-9FC8-37F49941FA91}" srcOrd="1" destOrd="0" presId="urn:microsoft.com/office/officeart/2005/8/layout/vList6"/>
    <dgm:cxn modelId="{72098AC9-5DE2-4270-9F3A-B201AA3F7C27}" type="presParOf" srcId="{1AA5315D-E7FE-4A7D-988C-294BA314636F}" destId="{3B132E24-8801-43F4-97A4-45C5B306B498}" srcOrd="5" destOrd="0" presId="urn:microsoft.com/office/officeart/2005/8/layout/vList6"/>
    <dgm:cxn modelId="{D349D01A-E54A-4FA9-ACA7-FA92AF2A4BB3}" type="presParOf" srcId="{1AA5315D-E7FE-4A7D-988C-294BA314636F}" destId="{F68E0D0E-B896-4B4D-A24B-F3CF0A6E42CA}" srcOrd="6" destOrd="0" presId="urn:microsoft.com/office/officeart/2005/8/layout/vList6"/>
    <dgm:cxn modelId="{C1F62B39-3693-4CBF-A508-D7C85FB11B07}" type="presParOf" srcId="{F68E0D0E-B896-4B4D-A24B-F3CF0A6E42CA}" destId="{C4F690F9-D230-472A-84BB-0B3F6FA9E0CE}" srcOrd="0" destOrd="0" presId="urn:microsoft.com/office/officeart/2005/8/layout/vList6"/>
    <dgm:cxn modelId="{BE5097C7-6032-4FBE-AE71-93FF3962DEFA}" type="presParOf" srcId="{F68E0D0E-B896-4B4D-A24B-F3CF0A6E42CA}" destId="{70487926-11C1-4FDE-9323-0C9BC1AFF9C6}" srcOrd="1" destOrd="0" presId="urn:microsoft.com/office/officeart/2005/8/layout/vList6"/>
    <dgm:cxn modelId="{FE13FCFC-7237-4ACB-BA82-F374E2B5FE6D}" type="presParOf" srcId="{1AA5315D-E7FE-4A7D-988C-294BA314636F}" destId="{8539F3EC-567F-49D8-A026-B1B161A87717}" srcOrd="7" destOrd="0" presId="urn:microsoft.com/office/officeart/2005/8/layout/vList6"/>
    <dgm:cxn modelId="{25C74C81-6976-4C57-BE68-BA11837A0A95}" type="presParOf" srcId="{1AA5315D-E7FE-4A7D-988C-294BA314636F}" destId="{C7BB9F44-7CBD-4BB2-85C4-548E7ADF356C}" srcOrd="8" destOrd="0" presId="urn:microsoft.com/office/officeart/2005/8/layout/vList6"/>
    <dgm:cxn modelId="{9857215E-E1AD-4305-BA71-A2FC9F5EC538}" type="presParOf" srcId="{C7BB9F44-7CBD-4BB2-85C4-548E7ADF356C}" destId="{523C6B38-0826-4046-A359-5325E98ECCA6}" srcOrd="0" destOrd="0" presId="urn:microsoft.com/office/officeart/2005/8/layout/vList6"/>
    <dgm:cxn modelId="{6EA7C3D9-C6EB-48C6-ACAB-7C10847BE4AA}" type="presParOf" srcId="{C7BB9F44-7CBD-4BB2-85C4-548E7ADF356C}" destId="{7A5904EB-8FD4-469D-B281-606D98BC6AC4}" srcOrd="1" destOrd="0" presId="urn:microsoft.com/office/officeart/2005/8/layout/vList6"/>
    <dgm:cxn modelId="{7642127E-E3AB-4962-A87E-21AC24CB7B52}" type="presParOf" srcId="{1AA5315D-E7FE-4A7D-988C-294BA314636F}" destId="{A0B6167D-B74E-47DB-BF8D-861E458123B4}" srcOrd="9" destOrd="0" presId="urn:microsoft.com/office/officeart/2005/8/layout/vList6"/>
    <dgm:cxn modelId="{557AA83D-8109-419D-AF5D-C3851B90E627}" type="presParOf" srcId="{1AA5315D-E7FE-4A7D-988C-294BA314636F}" destId="{0513291C-1276-4EB7-9C29-C9643D8E9716}" srcOrd="10" destOrd="0" presId="urn:microsoft.com/office/officeart/2005/8/layout/vList6"/>
    <dgm:cxn modelId="{83A4FE79-58A0-4CF8-B82B-C0D35CD44100}" type="presParOf" srcId="{0513291C-1276-4EB7-9C29-C9643D8E9716}" destId="{C5403956-D6A0-486F-AE73-AE2BE73E601B}" srcOrd="0" destOrd="0" presId="urn:microsoft.com/office/officeart/2005/8/layout/vList6"/>
    <dgm:cxn modelId="{80A34407-60DF-4A23-B8F2-8BF81F09EE3D}" type="presParOf" srcId="{0513291C-1276-4EB7-9C29-C9643D8E9716}" destId="{E3A17724-52F9-491E-8B17-1E23F1BF5A62}" srcOrd="1" destOrd="0" presId="urn:microsoft.com/office/officeart/2005/8/layout/vList6"/>
    <dgm:cxn modelId="{5E3E3453-1110-4C25-B6F4-2A1E9B8E3EAF}" type="presParOf" srcId="{1AA5315D-E7FE-4A7D-988C-294BA314636F}" destId="{4945D709-DFC4-4030-A4CE-983ECF91F585}" srcOrd="11" destOrd="0" presId="urn:microsoft.com/office/officeart/2005/8/layout/vList6"/>
    <dgm:cxn modelId="{B1801DB2-F259-4C35-8FE8-375520922756}" type="presParOf" srcId="{1AA5315D-E7FE-4A7D-988C-294BA314636F}" destId="{CC5BFEA2-2DC5-44B5-B3CC-5BB61DB45C44}" srcOrd="12" destOrd="0" presId="urn:microsoft.com/office/officeart/2005/8/layout/vList6"/>
    <dgm:cxn modelId="{072EB5EC-F978-4AAB-9D78-26064934B2C2}" type="presParOf" srcId="{CC5BFEA2-2DC5-44B5-B3CC-5BB61DB45C44}" destId="{516CA88C-AE35-492D-91F4-F12868858094}" srcOrd="0" destOrd="0" presId="urn:microsoft.com/office/officeart/2005/8/layout/vList6"/>
    <dgm:cxn modelId="{6274F324-25EF-4346-A9AF-97A2CA54338B}" type="presParOf" srcId="{CC5BFEA2-2DC5-44B5-B3CC-5BB61DB45C44}" destId="{4F5A1A5E-5BFF-492E-9FD1-881155189AE0}" srcOrd="1" destOrd="0" presId="urn:microsoft.com/office/officeart/2005/8/layout/vList6"/>
    <dgm:cxn modelId="{1366E5A6-A617-412E-90DE-7A4CD6E38D1E}" type="presParOf" srcId="{1AA5315D-E7FE-4A7D-988C-294BA314636F}" destId="{F63374CC-F9DB-437D-948A-3DBB4F176A22}" srcOrd="13" destOrd="0" presId="urn:microsoft.com/office/officeart/2005/8/layout/vList6"/>
    <dgm:cxn modelId="{56D92638-EDE6-41AB-8FF7-F98715321199}" type="presParOf" srcId="{1AA5315D-E7FE-4A7D-988C-294BA314636F}" destId="{78AAA31D-6511-4049-B7C2-D01E53457113}" srcOrd="14" destOrd="0" presId="urn:microsoft.com/office/officeart/2005/8/layout/vList6"/>
    <dgm:cxn modelId="{119A847D-7D52-4958-BD85-F57FD9C13C35}" type="presParOf" srcId="{78AAA31D-6511-4049-B7C2-D01E53457113}" destId="{B12FF792-D9E6-48A8-8DF2-1B41B9B4D046}" srcOrd="0" destOrd="0" presId="urn:microsoft.com/office/officeart/2005/8/layout/vList6"/>
    <dgm:cxn modelId="{192E5CD0-42AA-401D-AF4A-AC546CD4501E}" type="presParOf" srcId="{78AAA31D-6511-4049-B7C2-D01E53457113}" destId="{40C47B22-5325-4DF1-A4BA-5C06F80BBF7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49D9BD-76CE-4632-95AF-40DF1697834C}" type="doc">
      <dgm:prSet loTypeId="urn:microsoft.com/office/officeart/2005/8/layout/vList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3694C7-BBE3-410F-BD98-E9DE17290757}">
      <dgm:prSet phldrT="[Text]" phldr="0" custT="1"/>
      <dgm:spPr/>
      <dgm:t>
        <a:bodyPr/>
        <a:lstStyle/>
        <a:p>
          <a:r>
            <a:rPr lang="en-US" sz="2200">
              <a:latin typeface="+mj-lt"/>
            </a:rPr>
            <a:t>8</a:t>
          </a:r>
        </a:p>
      </dgm:t>
    </dgm:pt>
    <dgm:pt modelId="{2AC4B6C8-77DB-452A-9CC5-069B9DEAF79E}" type="parTrans" cxnId="{E0A792F4-1660-413F-A056-0C7E41405FAD}">
      <dgm:prSet/>
      <dgm:spPr/>
      <dgm:t>
        <a:bodyPr/>
        <a:lstStyle/>
        <a:p>
          <a:endParaRPr lang="en-US"/>
        </a:p>
      </dgm:t>
    </dgm:pt>
    <dgm:pt modelId="{5CCF731F-B287-435A-B98D-BA72DC70D2F5}" type="sibTrans" cxnId="{E0A792F4-1660-413F-A056-0C7E41405FAD}">
      <dgm:prSet/>
      <dgm:spPr/>
      <dgm:t>
        <a:bodyPr/>
        <a:lstStyle/>
        <a:p>
          <a:endParaRPr lang="en-US"/>
        </a:p>
      </dgm:t>
    </dgm:pt>
    <dgm:pt modelId="{E572A2B5-2AB9-4E53-A4D7-88AD0BE22BFF}">
      <dgm:prSet phldrT="[Text]" phldr="0" custT="1"/>
      <dgm:spPr/>
      <dgm:t>
        <a:bodyPr/>
        <a:lstStyle/>
        <a:p>
          <a:r>
            <a:rPr lang="en-US" sz="2200">
              <a:latin typeface="+mj-lt"/>
            </a:rPr>
            <a:t>87</a:t>
          </a:r>
        </a:p>
      </dgm:t>
    </dgm:pt>
    <dgm:pt modelId="{346A7ABE-029C-4D65-BC58-E5286C07C059}" type="parTrans" cxnId="{DD8CE6E6-D87B-4E39-937D-FE51DCEEEA33}">
      <dgm:prSet/>
      <dgm:spPr/>
      <dgm:t>
        <a:bodyPr/>
        <a:lstStyle/>
        <a:p>
          <a:endParaRPr lang="en-IN"/>
        </a:p>
      </dgm:t>
    </dgm:pt>
    <dgm:pt modelId="{F950D217-6034-4870-8B6E-FCA64284B7C2}" type="sibTrans" cxnId="{DD8CE6E6-D87B-4E39-937D-FE51DCEEEA33}">
      <dgm:prSet/>
      <dgm:spPr/>
      <dgm:t>
        <a:bodyPr/>
        <a:lstStyle/>
        <a:p>
          <a:endParaRPr lang="en-IN"/>
        </a:p>
      </dgm:t>
    </dgm:pt>
    <dgm:pt modelId="{3F7CCAB5-B220-40BF-B0CD-D977DD4A8D36}">
      <dgm:prSet phldr="0" custT="1"/>
      <dgm:spPr/>
      <dgm:t>
        <a:bodyPr/>
        <a:lstStyle/>
        <a:p>
          <a:pPr rtl="0"/>
          <a:r>
            <a:rPr lang="en-US" sz="2200">
              <a:latin typeface="+mj-lt"/>
              <a:cs typeface="Calibri"/>
            </a:rPr>
            <a:t>2</a:t>
          </a:r>
        </a:p>
      </dgm:t>
    </dgm:pt>
    <dgm:pt modelId="{0EE1591A-16A8-4D65-AF26-59039CB150E7}" type="sibTrans" cxnId="{B085C805-CCE4-467B-9C2B-76C80D16D9EC}">
      <dgm:prSet/>
      <dgm:spPr/>
      <dgm:t>
        <a:bodyPr/>
        <a:lstStyle/>
        <a:p>
          <a:endParaRPr lang="en-IN"/>
        </a:p>
      </dgm:t>
    </dgm:pt>
    <dgm:pt modelId="{17CF8388-935D-4268-98A6-0AB1FAF5F297}" type="parTrans" cxnId="{B085C805-CCE4-467B-9C2B-76C80D16D9EC}">
      <dgm:prSet/>
      <dgm:spPr/>
      <dgm:t>
        <a:bodyPr/>
        <a:lstStyle/>
        <a:p>
          <a:endParaRPr lang="en-IN"/>
        </a:p>
      </dgm:t>
    </dgm:pt>
    <dgm:pt modelId="{FD72A3FF-2BCC-4315-8072-775E315BB777}">
      <dgm:prSet phldrT="[Text]" phldr="0" custT="1"/>
      <dgm:spPr/>
      <dgm:t>
        <a:bodyPr/>
        <a:lstStyle/>
        <a:p>
          <a:r>
            <a:rPr lang="en-US" sz="2200" b="0">
              <a:latin typeface="+mj-lt"/>
            </a:rPr>
            <a:t>Faculty’s </a:t>
          </a:r>
          <a:r>
            <a:rPr lang="en-US" sz="2200" b="1">
              <a:latin typeface="+mj-lt"/>
            </a:rPr>
            <a:t>Participation</a:t>
          </a:r>
          <a:r>
            <a:rPr lang="en-US" sz="2200">
              <a:latin typeface="+mj-lt"/>
            </a:rPr>
            <a:t> </a:t>
          </a:r>
          <a:r>
            <a:rPr lang="en-US" sz="2200" b="1">
              <a:latin typeface="+mj-lt"/>
            </a:rPr>
            <a:t>in FDPs/Workshops </a:t>
          </a:r>
          <a:r>
            <a:rPr lang="en-US" sz="2200">
              <a:latin typeface="+mj-lt"/>
            </a:rPr>
            <a:t>etc.</a:t>
          </a:r>
        </a:p>
      </dgm:t>
    </dgm:pt>
    <dgm:pt modelId="{E3A639F1-674C-4BAA-88DD-9780F4EDA497}" type="sibTrans" cxnId="{CC636F9E-EDCD-4982-A33A-F8B75533B98B}">
      <dgm:prSet/>
      <dgm:spPr/>
      <dgm:t>
        <a:bodyPr/>
        <a:lstStyle/>
        <a:p>
          <a:endParaRPr lang="en-IN"/>
        </a:p>
      </dgm:t>
    </dgm:pt>
    <dgm:pt modelId="{5D5C255A-EDCC-4891-A112-6FF84211A4B7}" type="parTrans" cxnId="{CC636F9E-EDCD-4982-A33A-F8B75533B98B}">
      <dgm:prSet/>
      <dgm:spPr/>
      <dgm:t>
        <a:bodyPr/>
        <a:lstStyle/>
        <a:p>
          <a:endParaRPr lang="en-IN"/>
        </a:p>
      </dgm:t>
    </dgm:pt>
    <dgm:pt modelId="{5CCE4314-71EA-47C7-9667-82AB40BB9F4C}">
      <dgm:prSet phldrT="[Text]" phldr="0" custT="1"/>
      <dgm:spPr/>
      <dgm:t>
        <a:bodyPr/>
        <a:lstStyle/>
        <a:p>
          <a:pPr rtl="0"/>
          <a:r>
            <a:rPr lang="en-GB" sz="2200">
              <a:latin typeface="+mj-lt"/>
            </a:rPr>
            <a:t>FDPs </a:t>
          </a:r>
          <a:r>
            <a:rPr lang="en-GB" sz="2200" b="1">
              <a:latin typeface="+mj-lt"/>
            </a:rPr>
            <a:t>Organized</a:t>
          </a:r>
          <a:r>
            <a:rPr lang="en-GB" sz="2200">
              <a:latin typeface="+mj-lt"/>
            </a:rPr>
            <a:t>, 279 participants</a:t>
          </a:r>
          <a:endParaRPr lang="en-US" sz="2200">
            <a:latin typeface="+mj-lt"/>
          </a:endParaRPr>
        </a:p>
      </dgm:t>
    </dgm:pt>
    <dgm:pt modelId="{AED1BB64-D7B9-41D9-A17B-6F8DA579CCC1}" type="sibTrans" cxnId="{78839003-68CB-4BDD-B042-A658809E6887}">
      <dgm:prSet/>
      <dgm:spPr/>
      <dgm:t>
        <a:bodyPr/>
        <a:lstStyle/>
        <a:p>
          <a:endParaRPr lang="en-US"/>
        </a:p>
      </dgm:t>
    </dgm:pt>
    <dgm:pt modelId="{38DCC8FA-C132-4E1D-A188-6308B1B48F66}" type="parTrans" cxnId="{78839003-68CB-4BDD-B042-A658809E6887}">
      <dgm:prSet/>
      <dgm:spPr/>
      <dgm:t>
        <a:bodyPr/>
        <a:lstStyle/>
        <a:p>
          <a:endParaRPr lang="en-US"/>
        </a:p>
      </dgm:t>
    </dgm:pt>
    <dgm:pt modelId="{0176B3F6-0A3C-4FA4-A37B-59ED79ED27C5}">
      <dgm:prSet phldrT="[Text]" phldr="0" custT="1"/>
      <dgm:spPr/>
      <dgm:t>
        <a:bodyPr/>
        <a:lstStyle/>
        <a:p>
          <a:pPr rtl="0"/>
          <a:r>
            <a:rPr lang="en-GB" sz="2200">
              <a:latin typeface="+mj-lt"/>
              <a:cs typeface="Calibri"/>
            </a:rPr>
            <a:t>Conferences </a:t>
          </a:r>
          <a:r>
            <a:rPr lang="en-GB" sz="2200" b="1">
              <a:latin typeface="+mj-lt"/>
              <a:cs typeface="Calibri"/>
            </a:rPr>
            <a:t>Organized</a:t>
          </a:r>
          <a:r>
            <a:rPr lang="en-GB" sz="2200">
              <a:latin typeface="+mj-lt"/>
              <a:cs typeface="Calibri"/>
            </a:rPr>
            <a:t>, </a:t>
          </a:r>
          <a:r>
            <a:rPr lang="en-GB" sz="2200">
              <a:latin typeface="+mj-lt"/>
            </a:rPr>
            <a:t>294 participants</a:t>
          </a:r>
          <a:endParaRPr lang="en-GB" sz="2200">
            <a:latin typeface="+mj-lt"/>
            <a:cs typeface="Calibri"/>
          </a:endParaRPr>
        </a:p>
      </dgm:t>
    </dgm:pt>
    <dgm:pt modelId="{C8FB31AE-834C-4351-BA4D-2CFD4D5F8108}" type="sibTrans" cxnId="{8BB0E5A7-2F16-4938-B1F5-D41ED622B1AA}">
      <dgm:prSet/>
      <dgm:spPr/>
      <dgm:t>
        <a:bodyPr/>
        <a:lstStyle/>
        <a:p>
          <a:endParaRPr lang="en-US"/>
        </a:p>
      </dgm:t>
    </dgm:pt>
    <dgm:pt modelId="{DB24189B-9E0A-42E8-8FD1-58323E3CD5C5}" type="parTrans" cxnId="{8BB0E5A7-2F16-4938-B1F5-D41ED622B1AA}">
      <dgm:prSet/>
      <dgm:spPr/>
      <dgm:t>
        <a:bodyPr/>
        <a:lstStyle/>
        <a:p>
          <a:endParaRPr lang="en-US"/>
        </a:p>
      </dgm:t>
    </dgm:pt>
    <dgm:pt modelId="{1AA5315D-E7FE-4A7D-988C-294BA314636F}" type="pres">
      <dgm:prSet presAssocID="{4A49D9BD-76CE-4632-95AF-40DF1697834C}" presName="Name0" presStyleCnt="0">
        <dgm:presLayoutVars>
          <dgm:dir/>
          <dgm:animLvl val="lvl"/>
          <dgm:resizeHandles/>
        </dgm:presLayoutVars>
      </dgm:prSet>
      <dgm:spPr/>
    </dgm:pt>
    <dgm:pt modelId="{4F2C2D64-1956-4B7B-8821-422609CADBDC}" type="pres">
      <dgm:prSet presAssocID="{E572A2B5-2AB9-4E53-A4D7-88AD0BE22BFF}" presName="linNode" presStyleCnt="0"/>
      <dgm:spPr/>
    </dgm:pt>
    <dgm:pt modelId="{CBEAE62C-EF84-48D5-942A-B8CB6BF7BA98}" type="pres">
      <dgm:prSet presAssocID="{E572A2B5-2AB9-4E53-A4D7-88AD0BE22BFF}" presName="parentShp" presStyleLbl="node1" presStyleIdx="0" presStyleCnt="3" custScaleX="54709" custLinFactNeighborX="-15097">
        <dgm:presLayoutVars>
          <dgm:bulletEnabled val="1"/>
        </dgm:presLayoutVars>
      </dgm:prSet>
      <dgm:spPr/>
    </dgm:pt>
    <dgm:pt modelId="{17043AA8-723B-4BE6-947A-59C352459FB7}" type="pres">
      <dgm:prSet presAssocID="{E572A2B5-2AB9-4E53-A4D7-88AD0BE22BFF}" presName="childShp" presStyleLbl="bgAccFollowNode1" presStyleIdx="0" presStyleCnt="3" custScaleX="127459">
        <dgm:presLayoutVars>
          <dgm:bulletEnabled val="1"/>
        </dgm:presLayoutVars>
      </dgm:prSet>
      <dgm:spPr/>
    </dgm:pt>
    <dgm:pt modelId="{F28E9F17-1291-433A-A97D-3CAECB2325CC}" type="pres">
      <dgm:prSet presAssocID="{F950D217-6034-4870-8B6E-FCA64284B7C2}" presName="spacing" presStyleCnt="0"/>
      <dgm:spPr/>
    </dgm:pt>
    <dgm:pt modelId="{C66B73A3-DDA1-4CFA-82F8-AF34D69365EF}" type="pres">
      <dgm:prSet presAssocID="{B93694C7-BBE3-410F-BD98-E9DE17290757}" presName="linNode" presStyleCnt="0"/>
      <dgm:spPr/>
    </dgm:pt>
    <dgm:pt modelId="{09789EF1-2B3F-47A5-A8C1-967DADA4B231}" type="pres">
      <dgm:prSet presAssocID="{B93694C7-BBE3-410F-BD98-E9DE17290757}" presName="parentShp" presStyleLbl="node1" presStyleIdx="1" presStyleCnt="3" custScaleX="54709" custLinFactNeighborX="-1367" custLinFactNeighborY="-1321">
        <dgm:presLayoutVars>
          <dgm:bulletEnabled val="1"/>
        </dgm:presLayoutVars>
      </dgm:prSet>
      <dgm:spPr/>
    </dgm:pt>
    <dgm:pt modelId="{F5CDF70C-0AC2-48C0-B183-342A5C222411}" type="pres">
      <dgm:prSet presAssocID="{B93694C7-BBE3-410F-BD98-E9DE17290757}" presName="childShp" presStyleLbl="bgAccFollowNode1" presStyleIdx="1" presStyleCnt="3" custScaleX="127459">
        <dgm:presLayoutVars>
          <dgm:bulletEnabled val="1"/>
        </dgm:presLayoutVars>
      </dgm:prSet>
      <dgm:spPr/>
    </dgm:pt>
    <dgm:pt modelId="{1F8E3BFA-5BA5-4EFE-8DA2-C9B3F6CC63C2}" type="pres">
      <dgm:prSet presAssocID="{5CCF731F-B287-435A-B98D-BA72DC70D2F5}" presName="spacing" presStyleCnt="0"/>
      <dgm:spPr/>
    </dgm:pt>
    <dgm:pt modelId="{5DCA442C-B5B5-48E7-A8DE-22A5102118B4}" type="pres">
      <dgm:prSet presAssocID="{3F7CCAB5-B220-40BF-B0CD-D977DD4A8D36}" presName="linNode" presStyleCnt="0"/>
      <dgm:spPr/>
    </dgm:pt>
    <dgm:pt modelId="{B350C4D9-2712-4341-884C-748D82C5A983}" type="pres">
      <dgm:prSet presAssocID="{3F7CCAB5-B220-40BF-B0CD-D977DD4A8D36}" presName="parentShp" presStyleLbl="node1" presStyleIdx="2" presStyleCnt="3" custScaleX="54709" custLinFactNeighborX="-30462" custLinFactNeighborY="-250">
        <dgm:presLayoutVars>
          <dgm:bulletEnabled val="1"/>
        </dgm:presLayoutVars>
      </dgm:prSet>
      <dgm:spPr/>
    </dgm:pt>
    <dgm:pt modelId="{CBC8AF05-98B0-41F9-8722-1F6ED45170F6}" type="pres">
      <dgm:prSet presAssocID="{3F7CCAB5-B220-40BF-B0CD-D977DD4A8D36}" presName="childShp" presStyleLbl="bgAccFollowNode1" presStyleIdx="2" presStyleCnt="3" custScaleX="128059" custLinFactNeighborX="383" custLinFactNeighborY="-2884">
        <dgm:presLayoutVars>
          <dgm:bulletEnabled val="1"/>
        </dgm:presLayoutVars>
      </dgm:prSet>
      <dgm:spPr/>
    </dgm:pt>
  </dgm:ptLst>
  <dgm:cxnLst>
    <dgm:cxn modelId="{78839003-68CB-4BDD-B042-A658809E6887}" srcId="{B93694C7-BBE3-410F-BD98-E9DE17290757}" destId="{5CCE4314-71EA-47C7-9667-82AB40BB9F4C}" srcOrd="0" destOrd="0" parTransId="{38DCC8FA-C132-4E1D-A188-6308B1B48F66}" sibTransId="{AED1BB64-D7B9-41D9-A17B-6F8DA579CCC1}"/>
    <dgm:cxn modelId="{B085C805-CCE4-467B-9C2B-76C80D16D9EC}" srcId="{4A49D9BD-76CE-4632-95AF-40DF1697834C}" destId="{3F7CCAB5-B220-40BF-B0CD-D977DD4A8D36}" srcOrd="2" destOrd="0" parTransId="{17CF8388-935D-4268-98A6-0AB1FAF5F297}" sibTransId="{0EE1591A-16A8-4D65-AF26-59039CB150E7}"/>
    <dgm:cxn modelId="{77E5460C-4E8B-4286-95CC-D2CC3C98414F}" type="presOf" srcId="{0176B3F6-0A3C-4FA4-A37B-59ED79ED27C5}" destId="{CBC8AF05-98B0-41F9-8722-1F6ED45170F6}" srcOrd="0" destOrd="0" presId="urn:microsoft.com/office/officeart/2005/8/layout/vList6"/>
    <dgm:cxn modelId="{50179039-A58E-4061-BD1F-D7927E74C60F}" type="presOf" srcId="{5CCE4314-71EA-47C7-9667-82AB40BB9F4C}" destId="{F5CDF70C-0AC2-48C0-B183-342A5C222411}" srcOrd="0" destOrd="0" presId="urn:microsoft.com/office/officeart/2005/8/layout/vList6"/>
    <dgm:cxn modelId="{541B7A81-F85F-4ECA-89F9-EE1668FD547A}" type="presOf" srcId="{3F7CCAB5-B220-40BF-B0CD-D977DD4A8D36}" destId="{B350C4D9-2712-4341-884C-748D82C5A983}" srcOrd="0" destOrd="0" presId="urn:microsoft.com/office/officeart/2005/8/layout/vList6"/>
    <dgm:cxn modelId="{8A81B89C-711E-4450-8C1E-EC211326A177}" type="presOf" srcId="{4A49D9BD-76CE-4632-95AF-40DF1697834C}" destId="{1AA5315D-E7FE-4A7D-988C-294BA314636F}" srcOrd="0" destOrd="0" presId="urn:microsoft.com/office/officeart/2005/8/layout/vList6"/>
    <dgm:cxn modelId="{CC636F9E-EDCD-4982-A33A-F8B75533B98B}" srcId="{E572A2B5-2AB9-4E53-A4D7-88AD0BE22BFF}" destId="{FD72A3FF-2BCC-4315-8072-775E315BB777}" srcOrd="0" destOrd="0" parTransId="{5D5C255A-EDCC-4891-A112-6FF84211A4B7}" sibTransId="{E3A639F1-674C-4BAA-88DD-9780F4EDA497}"/>
    <dgm:cxn modelId="{8BB0E5A7-2F16-4938-B1F5-D41ED622B1AA}" srcId="{3F7CCAB5-B220-40BF-B0CD-D977DD4A8D36}" destId="{0176B3F6-0A3C-4FA4-A37B-59ED79ED27C5}" srcOrd="0" destOrd="0" parTransId="{DB24189B-9E0A-42E8-8FD1-58323E3CD5C5}" sibTransId="{C8FB31AE-834C-4351-BA4D-2CFD4D5F8108}"/>
    <dgm:cxn modelId="{111250B3-BF9A-4125-8772-6EC75E89E399}" type="presOf" srcId="{FD72A3FF-2BCC-4315-8072-775E315BB777}" destId="{17043AA8-723B-4BE6-947A-59C352459FB7}" srcOrd="0" destOrd="0" presId="urn:microsoft.com/office/officeart/2005/8/layout/vList6"/>
    <dgm:cxn modelId="{8A9790E6-82A8-4F24-8E73-F158801654FB}" type="presOf" srcId="{E572A2B5-2AB9-4E53-A4D7-88AD0BE22BFF}" destId="{CBEAE62C-EF84-48D5-942A-B8CB6BF7BA98}" srcOrd="0" destOrd="0" presId="urn:microsoft.com/office/officeart/2005/8/layout/vList6"/>
    <dgm:cxn modelId="{DD8CE6E6-D87B-4E39-937D-FE51DCEEEA33}" srcId="{4A49D9BD-76CE-4632-95AF-40DF1697834C}" destId="{E572A2B5-2AB9-4E53-A4D7-88AD0BE22BFF}" srcOrd="0" destOrd="0" parTransId="{346A7ABE-029C-4D65-BC58-E5286C07C059}" sibTransId="{F950D217-6034-4870-8B6E-FCA64284B7C2}"/>
    <dgm:cxn modelId="{E0A792F4-1660-413F-A056-0C7E41405FAD}" srcId="{4A49D9BD-76CE-4632-95AF-40DF1697834C}" destId="{B93694C7-BBE3-410F-BD98-E9DE17290757}" srcOrd="1" destOrd="0" parTransId="{2AC4B6C8-77DB-452A-9CC5-069B9DEAF79E}" sibTransId="{5CCF731F-B287-435A-B98D-BA72DC70D2F5}"/>
    <dgm:cxn modelId="{820BA3F6-FBBE-4A69-9A9D-B3E27A38093D}" type="presOf" srcId="{B93694C7-BBE3-410F-BD98-E9DE17290757}" destId="{09789EF1-2B3F-47A5-A8C1-967DADA4B231}" srcOrd="0" destOrd="0" presId="urn:microsoft.com/office/officeart/2005/8/layout/vList6"/>
    <dgm:cxn modelId="{D5FA3B34-1662-41B3-BCF1-85E680FF7BA2}" type="presParOf" srcId="{1AA5315D-E7FE-4A7D-988C-294BA314636F}" destId="{4F2C2D64-1956-4B7B-8821-422609CADBDC}" srcOrd="0" destOrd="0" presId="urn:microsoft.com/office/officeart/2005/8/layout/vList6"/>
    <dgm:cxn modelId="{4DD0E5BC-F94C-44B3-A440-47F098103344}" type="presParOf" srcId="{4F2C2D64-1956-4B7B-8821-422609CADBDC}" destId="{CBEAE62C-EF84-48D5-942A-B8CB6BF7BA98}" srcOrd="0" destOrd="0" presId="urn:microsoft.com/office/officeart/2005/8/layout/vList6"/>
    <dgm:cxn modelId="{36DA7573-5B38-4273-B84C-A433BD26D319}" type="presParOf" srcId="{4F2C2D64-1956-4B7B-8821-422609CADBDC}" destId="{17043AA8-723B-4BE6-947A-59C352459FB7}" srcOrd="1" destOrd="0" presId="urn:microsoft.com/office/officeart/2005/8/layout/vList6"/>
    <dgm:cxn modelId="{83E05A72-7C10-40DC-A7E7-A094D168069D}" type="presParOf" srcId="{1AA5315D-E7FE-4A7D-988C-294BA314636F}" destId="{F28E9F17-1291-433A-A97D-3CAECB2325CC}" srcOrd="1" destOrd="0" presId="urn:microsoft.com/office/officeart/2005/8/layout/vList6"/>
    <dgm:cxn modelId="{A99593D1-2458-48CA-AA20-64F8342B9A8D}" type="presParOf" srcId="{1AA5315D-E7FE-4A7D-988C-294BA314636F}" destId="{C66B73A3-DDA1-4CFA-82F8-AF34D69365EF}" srcOrd="2" destOrd="0" presId="urn:microsoft.com/office/officeart/2005/8/layout/vList6"/>
    <dgm:cxn modelId="{FB239357-DD69-4D18-BCD0-84CA9BBC6F86}" type="presParOf" srcId="{C66B73A3-DDA1-4CFA-82F8-AF34D69365EF}" destId="{09789EF1-2B3F-47A5-A8C1-967DADA4B231}" srcOrd="0" destOrd="0" presId="urn:microsoft.com/office/officeart/2005/8/layout/vList6"/>
    <dgm:cxn modelId="{633F69EC-736B-48A3-93D1-E1E6445909C8}" type="presParOf" srcId="{C66B73A3-DDA1-4CFA-82F8-AF34D69365EF}" destId="{F5CDF70C-0AC2-48C0-B183-342A5C222411}" srcOrd="1" destOrd="0" presId="urn:microsoft.com/office/officeart/2005/8/layout/vList6"/>
    <dgm:cxn modelId="{942DF9A6-F177-4A72-9B5F-2D8D89E7AF3C}" type="presParOf" srcId="{1AA5315D-E7FE-4A7D-988C-294BA314636F}" destId="{1F8E3BFA-5BA5-4EFE-8DA2-C9B3F6CC63C2}" srcOrd="3" destOrd="0" presId="urn:microsoft.com/office/officeart/2005/8/layout/vList6"/>
    <dgm:cxn modelId="{B480B840-1640-4A8D-B9F0-1166997243A1}" type="presParOf" srcId="{1AA5315D-E7FE-4A7D-988C-294BA314636F}" destId="{5DCA442C-B5B5-48E7-A8DE-22A5102118B4}" srcOrd="4" destOrd="0" presId="urn:microsoft.com/office/officeart/2005/8/layout/vList6"/>
    <dgm:cxn modelId="{1FA55AAA-2E5C-4405-8647-4AA7FDC685F2}" type="presParOf" srcId="{5DCA442C-B5B5-48E7-A8DE-22A5102118B4}" destId="{B350C4D9-2712-4341-884C-748D82C5A983}" srcOrd="0" destOrd="0" presId="urn:microsoft.com/office/officeart/2005/8/layout/vList6"/>
    <dgm:cxn modelId="{3A5B6057-BE7D-495F-9422-DB8EDF63A063}" type="presParOf" srcId="{5DCA442C-B5B5-48E7-A8DE-22A5102118B4}" destId="{CBC8AF05-98B0-41F9-8722-1F6ED45170F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C355C3-700B-4948-A7CE-623B85A5428B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DD85CC87-6707-4248-98E9-2EF37FDBA55B}">
      <dgm:prSet phldrT="[Text]"/>
      <dgm:spPr/>
      <dgm:t>
        <a:bodyPr/>
        <a:lstStyle/>
        <a:p>
          <a:r>
            <a:rPr lang="en-US" b="1"/>
            <a:t>Curricular Attributes</a:t>
          </a:r>
          <a:endParaRPr lang="en-IN"/>
        </a:p>
      </dgm:t>
    </dgm:pt>
    <dgm:pt modelId="{1E895381-8F96-45EA-8BA1-C1EF1C6FC908}" type="parTrans" cxnId="{1F2AEC96-9113-468C-A3B9-C35D703E0353}">
      <dgm:prSet/>
      <dgm:spPr/>
      <dgm:t>
        <a:bodyPr/>
        <a:lstStyle/>
        <a:p>
          <a:endParaRPr lang="en-IN"/>
        </a:p>
      </dgm:t>
    </dgm:pt>
    <dgm:pt modelId="{9873243A-A659-4E58-9C25-6779EC65B007}" type="sibTrans" cxnId="{1F2AEC96-9113-468C-A3B9-C35D703E0353}">
      <dgm:prSet/>
      <dgm:spPr/>
      <dgm:t>
        <a:bodyPr/>
        <a:lstStyle/>
        <a:p>
          <a:endParaRPr lang="en-IN"/>
        </a:p>
      </dgm:t>
    </dgm:pt>
    <dgm:pt modelId="{2CE19448-E195-478B-8405-396FB384FB3C}">
      <dgm:prSet phldrT="[Text]"/>
      <dgm:spPr/>
      <dgm:t>
        <a:bodyPr/>
        <a:lstStyle/>
        <a:p>
          <a:r>
            <a:rPr lang="en-US" b="1"/>
            <a:t>Employability</a:t>
          </a:r>
          <a:endParaRPr lang="en-IN"/>
        </a:p>
      </dgm:t>
    </dgm:pt>
    <dgm:pt modelId="{A6FE9074-0548-4922-B528-9863B2B9D0AF}" type="parTrans" cxnId="{D339D145-25EC-499B-BC91-BDF46104D550}">
      <dgm:prSet/>
      <dgm:spPr/>
      <dgm:t>
        <a:bodyPr/>
        <a:lstStyle/>
        <a:p>
          <a:endParaRPr lang="en-IN"/>
        </a:p>
      </dgm:t>
    </dgm:pt>
    <dgm:pt modelId="{339591B9-DBAC-49B4-91D7-DE617D77E9F8}" type="sibTrans" cxnId="{D339D145-25EC-499B-BC91-BDF46104D550}">
      <dgm:prSet/>
      <dgm:spPr/>
      <dgm:t>
        <a:bodyPr/>
        <a:lstStyle/>
        <a:p>
          <a:endParaRPr lang="en-IN"/>
        </a:p>
      </dgm:t>
    </dgm:pt>
    <dgm:pt modelId="{F9A91204-65F2-4728-B18B-E763A636E0A5}">
      <dgm:prSet phldrT="[Text]"/>
      <dgm:spPr/>
      <dgm:t>
        <a:bodyPr/>
        <a:lstStyle/>
        <a:p>
          <a:r>
            <a:rPr lang="en-US" b="1"/>
            <a:t>Entrepreneurship</a:t>
          </a:r>
          <a:endParaRPr lang="en-IN"/>
        </a:p>
      </dgm:t>
    </dgm:pt>
    <dgm:pt modelId="{1061FE6E-5EBA-4139-92A9-D56A8B5A5A44}" type="parTrans" cxnId="{7713D2DB-DE0A-4116-A1FF-6E22AE9A58AF}">
      <dgm:prSet/>
      <dgm:spPr/>
      <dgm:t>
        <a:bodyPr/>
        <a:lstStyle/>
        <a:p>
          <a:endParaRPr lang="en-IN"/>
        </a:p>
      </dgm:t>
    </dgm:pt>
    <dgm:pt modelId="{2685798D-B4C7-492E-8FD9-960A924CE1E4}" type="sibTrans" cxnId="{7713D2DB-DE0A-4116-A1FF-6E22AE9A58AF}">
      <dgm:prSet/>
      <dgm:spPr/>
      <dgm:t>
        <a:bodyPr/>
        <a:lstStyle/>
        <a:p>
          <a:endParaRPr lang="en-IN"/>
        </a:p>
      </dgm:t>
    </dgm:pt>
    <dgm:pt modelId="{A418ED48-CC9B-4BA1-BC4F-B8E3C37EDD98}">
      <dgm:prSet phldrT="[Text]"/>
      <dgm:spPr/>
      <dgm:t>
        <a:bodyPr/>
        <a:lstStyle/>
        <a:p>
          <a:r>
            <a:rPr lang="en-US" b="1"/>
            <a:t>Ethical &amp; Professional Values</a:t>
          </a:r>
          <a:endParaRPr lang="en-IN"/>
        </a:p>
      </dgm:t>
    </dgm:pt>
    <dgm:pt modelId="{E7A96DC4-07CD-4272-BEC7-C54AF2E525BB}" type="parTrans" cxnId="{1406F66D-BCD8-4070-A126-E9B43D8AAFA5}">
      <dgm:prSet/>
      <dgm:spPr/>
      <dgm:t>
        <a:bodyPr/>
        <a:lstStyle/>
        <a:p>
          <a:endParaRPr lang="en-IN"/>
        </a:p>
      </dgm:t>
    </dgm:pt>
    <dgm:pt modelId="{DAC117B5-F8DA-4508-A457-46239017EBBE}" type="sibTrans" cxnId="{1406F66D-BCD8-4070-A126-E9B43D8AAFA5}">
      <dgm:prSet/>
      <dgm:spPr/>
      <dgm:t>
        <a:bodyPr/>
        <a:lstStyle/>
        <a:p>
          <a:endParaRPr lang="en-IN"/>
        </a:p>
      </dgm:t>
    </dgm:pt>
    <dgm:pt modelId="{6E478D98-CD97-431E-A530-BFA4A9F2B924}" type="pres">
      <dgm:prSet presAssocID="{3AC355C3-700B-4948-A7CE-623B85A5428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E267264-26B1-49B6-B5DF-539A8928BC0D}" type="pres">
      <dgm:prSet presAssocID="{DD85CC87-6707-4248-98E9-2EF37FDBA55B}" presName="centerShape" presStyleLbl="node0" presStyleIdx="0" presStyleCnt="1"/>
      <dgm:spPr/>
    </dgm:pt>
    <dgm:pt modelId="{C5BD7115-E28B-4D32-BE2E-F9A0F2730E1E}" type="pres">
      <dgm:prSet presAssocID="{A6FE9074-0548-4922-B528-9863B2B9D0AF}" presName="parTrans" presStyleLbl="bgSibTrans2D1" presStyleIdx="0" presStyleCnt="3"/>
      <dgm:spPr/>
    </dgm:pt>
    <dgm:pt modelId="{21627EED-6045-4252-89FA-6D1C8AFD49B7}" type="pres">
      <dgm:prSet presAssocID="{2CE19448-E195-478B-8405-396FB384FB3C}" presName="node" presStyleLbl="node1" presStyleIdx="0" presStyleCnt="3">
        <dgm:presLayoutVars>
          <dgm:bulletEnabled val="1"/>
        </dgm:presLayoutVars>
      </dgm:prSet>
      <dgm:spPr/>
    </dgm:pt>
    <dgm:pt modelId="{0FEBAC83-8CA8-4961-AB81-C219EE3BD514}" type="pres">
      <dgm:prSet presAssocID="{1061FE6E-5EBA-4139-92A9-D56A8B5A5A44}" presName="parTrans" presStyleLbl="bgSibTrans2D1" presStyleIdx="1" presStyleCnt="3"/>
      <dgm:spPr/>
    </dgm:pt>
    <dgm:pt modelId="{44F56AAD-9A71-42F1-ABE0-B6F72600FF80}" type="pres">
      <dgm:prSet presAssocID="{F9A91204-65F2-4728-B18B-E763A636E0A5}" presName="node" presStyleLbl="node1" presStyleIdx="1" presStyleCnt="3">
        <dgm:presLayoutVars>
          <dgm:bulletEnabled val="1"/>
        </dgm:presLayoutVars>
      </dgm:prSet>
      <dgm:spPr/>
    </dgm:pt>
    <dgm:pt modelId="{70F96F64-D9EA-4639-A3F3-CA9E55D02762}" type="pres">
      <dgm:prSet presAssocID="{E7A96DC4-07CD-4272-BEC7-C54AF2E525BB}" presName="parTrans" presStyleLbl="bgSibTrans2D1" presStyleIdx="2" presStyleCnt="3"/>
      <dgm:spPr/>
    </dgm:pt>
    <dgm:pt modelId="{59E13562-D4E0-4E4B-A6BD-54EF55418A0F}" type="pres">
      <dgm:prSet presAssocID="{A418ED48-CC9B-4BA1-BC4F-B8E3C37EDD98}" presName="node" presStyleLbl="node1" presStyleIdx="2" presStyleCnt="3">
        <dgm:presLayoutVars>
          <dgm:bulletEnabled val="1"/>
        </dgm:presLayoutVars>
      </dgm:prSet>
      <dgm:spPr/>
    </dgm:pt>
  </dgm:ptLst>
  <dgm:cxnLst>
    <dgm:cxn modelId="{F546A80B-B8F4-45E9-810F-CF636EC46663}" type="presOf" srcId="{DD85CC87-6707-4248-98E9-2EF37FDBA55B}" destId="{BE267264-26B1-49B6-B5DF-539A8928BC0D}" srcOrd="0" destOrd="0" presId="urn:microsoft.com/office/officeart/2005/8/layout/radial4"/>
    <dgm:cxn modelId="{D339D145-25EC-499B-BC91-BDF46104D550}" srcId="{DD85CC87-6707-4248-98E9-2EF37FDBA55B}" destId="{2CE19448-E195-478B-8405-396FB384FB3C}" srcOrd="0" destOrd="0" parTransId="{A6FE9074-0548-4922-B528-9863B2B9D0AF}" sibTransId="{339591B9-DBAC-49B4-91D7-DE617D77E9F8}"/>
    <dgm:cxn modelId="{1406F66D-BCD8-4070-A126-E9B43D8AAFA5}" srcId="{DD85CC87-6707-4248-98E9-2EF37FDBA55B}" destId="{A418ED48-CC9B-4BA1-BC4F-B8E3C37EDD98}" srcOrd="2" destOrd="0" parTransId="{E7A96DC4-07CD-4272-BEC7-C54AF2E525BB}" sibTransId="{DAC117B5-F8DA-4508-A457-46239017EBBE}"/>
    <dgm:cxn modelId="{4477D684-BAED-49AC-9AD8-FFC449F9CED5}" type="presOf" srcId="{A6FE9074-0548-4922-B528-9863B2B9D0AF}" destId="{C5BD7115-E28B-4D32-BE2E-F9A0F2730E1E}" srcOrd="0" destOrd="0" presId="urn:microsoft.com/office/officeart/2005/8/layout/radial4"/>
    <dgm:cxn modelId="{1F2AEC96-9113-468C-A3B9-C35D703E0353}" srcId="{3AC355C3-700B-4948-A7CE-623B85A5428B}" destId="{DD85CC87-6707-4248-98E9-2EF37FDBA55B}" srcOrd="0" destOrd="0" parTransId="{1E895381-8F96-45EA-8BA1-C1EF1C6FC908}" sibTransId="{9873243A-A659-4E58-9C25-6779EC65B007}"/>
    <dgm:cxn modelId="{E33AA9A7-23CF-4322-BE97-090CD275DEAF}" type="presOf" srcId="{1061FE6E-5EBA-4139-92A9-D56A8B5A5A44}" destId="{0FEBAC83-8CA8-4961-AB81-C219EE3BD514}" srcOrd="0" destOrd="0" presId="urn:microsoft.com/office/officeart/2005/8/layout/radial4"/>
    <dgm:cxn modelId="{D28675AD-542A-4BA0-9E8E-4F67BD21AB17}" type="presOf" srcId="{2CE19448-E195-478B-8405-396FB384FB3C}" destId="{21627EED-6045-4252-89FA-6D1C8AFD49B7}" srcOrd="0" destOrd="0" presId="urn:microsoft.com/office/officeart/2005/8/layout/radial4"/>
    <dgm:cxn modelId="{89A404AF-2D75-4C7E-A34D-42E98A990EAF}" type="presOf" srcId="{F9A91204-65F2-4728-B18B-E763A636E0A5}" destId="{44F56AAD-9A71-42F1-ABE0-B6F72600FF80}" srcOrd="0" destOrd="0" presId="urn:microsoft.com/office/officeart/2005/8/layout/radial4"/>
    <dgm:cxn modelId="{3C1018BD-DE8A-4BC8-AC05-47493C2086C9}" type="presOf" srcId="{E7A96DC4-07CD-4272-BEC7-C54AF2E525BB}" destId="{70F96F64-D9EA-4639-A3F3-CA9E55D02762}" srcOrd="0" destOrd="0" presId="urn:microsoft.com/office/officeart/2005/8/layout/radial4"/>
    <dgm:cxn modelId="{07B7D7DA-8996-4335-B09A-610D12363D18}" type="presOf" srcId="{3AC355C3-700B-4948-A7CE-623B85A5428B}" destId="{6E478D98-CD97-431E-A530-BFA4A9F2B924}" srcOrd="0" destOrd="0" presId="urn:microsoft.com/office/officeart/2005/8/layout/radial4"/>
    <dgm:cxn modelId="{7713D2DB-DE0A-4116-A1FF-6E22AE9A58AF}" srcId="{DD85CC87-6707-4248-98E9-2EF37FDBA55B}" destId="{F9A91204-65F2-4728-B18B-E763A636E0A5}" srcOrd="1" destOrd="0" parTransId="{1061FE6E-5EBA-4139-92A9-D56A8B5A5A44}" sibTransId="{2685798D-B4C7-492E-8FD9-960A924CE1E4}"/>
    <dgm:cxn modelId="{31A594E6-C87A-4D37-B51E-D63E78805A1A}" type="presOf" srcId="{A418ED48-CC9B-4BA1-BC4F-B8E3C37EDD98}" destId="{59E13562-D4E0-4E4B-A6BD-54EF55418A0F}" srcOrd="0" destOrd="0" presId="urn:microsoft.com/office/officeart/2005/8/layout/radial4"/>
    <dgm:cxn modelId="{AFF467E2-1DAC-4993-97B7-49B159BCF504}" type="presParOf" srcId="{6E478D98-CD97-431E-A530-BFA4A9F2B924}" destId="{BE267264-26B1-49B6-B5DF-539A8928BC0D}" srcOrd="0" destOrd="0" presId="urn:microsoft.com/office/officeart/2005/8/layout/radial4"/>
    <dgm:cxn modelId="{3DF9C463-6D01-4D30-BA16-5EDE56AFF9A9}" type="presParOf" srcId="{6E478D98-CD97-431E-A530-BFA4A9F2B924}" destId="{C5BD7115-E28B-4D32-BE2E-F9A0F2730E1E}" srcOrd="1" destOrd="0" presId="urn:microsoft.com/office/officeart/2005/8/layout/radial4"/>
    <dgm:cxn modelId="{013E33BD-3977-4B75-B065-E1EC5BD75B9C}" type="presParOf" srcId="{6E478D98-CD97-431E-A530-BFA4A9F2B924}" destId="{21627EED-6045-4252-89FA-6D1C8AFD49B7}" srcOrd="2" destOrd="0" presId="urn:microsoft.com/office/officeart/2005/8/layout/radial4"/>
    <dgm:cxn modelId="{BDCB6151-C3CD-496B-A2CA-4D1B30165B4A}" type="presParOf" srcId="{6E478D98-CD97-431E-A530-BFA4A9F2B924}" destId="{0FEBAC83-8CA8-4961-AB81-C219EE3BD514}" srcOrd="3" destOrd="0" presId="urn:microsoft.com/office/officeart/2005/8/layout/radial4"/>
    <dgm:cxn modelId="{E9B79BB6-5FA9-4AF2-AA7C-97583861C220}" type="presParOf" srcId="{6E478D98-CD97-431E-A530-BFA4A9F2B924}" destId="{44F56AAD-9A71-42F1-ABE0-B6F72600FF80}" srcOrd="4" destOrd="0" presId="urn:microsoft.com/office/officeart/2005/8/layout/radial4"/>
    <dgm:cxn modelId="{791B7171-05B9-43B9-985A-0887B50F693A}" type="presParOf" srcId="{6E478D98-CD97-431E-A530-BFA4A9F2B924}" destId="{70F96F64-D9EA-4639-A3F3-CA9E55D02762}" srcOrd="5" destOrd="0" presId="urn:microsoft.com/office/officeart/2005/8/layout/radial4"/>
    <dgm:cxn modelId="{AE55B411-4F2B-467E-A255-20C2E6415EAA}" type="presParOf" srcId="{6E478D98-CD97-431E-A530-BFA4A9F2B924}" destId="{59E13562-D4E0-4E4B-A6BD-54EF55418A0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1E3706-0F67-4FA1-ACEB-29F13D77C0EE}" type="doc">
      <dgm:prSet loTypeId="urn:microsoft.com/office/officeart/2017/3/layout/DropPinTimeline" loCatId="timelin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5C3E42C-925D-4D46-8230-C062AB750F96}">
      <dgm:prSet phldrT="[Text]" phldr="0" custT="1"/>
      <dgm:spPr/>
      <dgm:t>
        <a:bodyPr/>
        <a:lstStyle/>
        <a:p>
          <a:pPr>
            <a:defRPr b="1"/>
          </a:pPr>
          <a:r>
            <a:rPr lang="en-GB" sz="1100" b="0">
              <a:latin typeface="Arial"/>
              <a:cs typeface="Arial"/>
            </a:rPr>
            <a:t>End-Term Exams</a:t>
          </a:r>
          <a:endParaRPr lang="en-US" sz="1100"/>
        </a:p>
      </dgm:t>
    </dgm:pt>
    <dgm:pt modelId="{5D38B470-FF12-497D-9C4B-5B8FFF177606}" type="parTrans" cxnId="{D39B3ABD-4E71-4D89-8641-F881AE1C9DF4}">
      <dgm:prSet/>
      <dgm:spPr/>
      <dgm:t>
        <a:bodyPr/>
        <a:lstStyle/>
        <a:p>
          <a:endParaRPr lang="en-US" sz="1400"/>
        </a:p>
      </dgm:t>
    </dgm:pt>
    <dgm:pt modelId="{EA3010A8-73AE-432E-BA9A-09982388CF1A}" type="sibTrans" cxnId="{D39B3ABD-4E71-4D89-8641-F881AE1C9DF4}">
      <dgm:prSet/>
      <dgm:spPr/>
      <dgm:t>
        <a:bodyPr/>
        <a:lstStyle/>
        <a:p>
          <a:endParaRPr lang="en-US" sz="1400"/>
        </a:p>
      </dgm:t>
    </dgm:pt>
    <dgm:pt modelId="{39744718-CDB2-4F5D-8E50-356E1E124ABA}">
      <dgm:prSet phldr="0" custT="1"/>
      <dgm:spPr/>
      <dgm:t>
        <a:bodyPr/>
        <a:lstStyle/>
        <a:p>
          <a:pPr>
            <a:defRPr b="1"/>
          </a:pPr>
          <a:r>
            <a:rPr lang="en-GB" sz="800" b="0">
              <a:latin typeface="Arial"/>
              <a:cs typeface="Arial"/>
            </a:rPr>
            <a:t>Presentations</a:t>
          </a:r>
          <a:endParaRPr lang="en-US" sz="800" b="0">
            <a:latin typeface="Arial"/>
            <a:cs typeface="Arial"/>
          </a:endParaRPr>
        </a:p>
      </dgm:t>
    </dgm:pt>
    <dgm:pt modelId="{327024D7-5F1B-4CD4-9D9A-FB73958647FC}" type="parTrans" cxnId="{C4DF718E-2D95-4B70-BE3D-AB4BA36C8C7D}">
      <dgm:prSet/>
      <dgm:spPr/>
      <dgm:t>
        <a:bodyPr/>
        <a:lstStyle/>
        <a:p>
          <a:endParaRPr lang="en-IN" sz="1400"/>
        </a:p>
      </dgm:t>
    </dgm:pt>
    <dgm:pt modelId="{7B5FEEB1-46F0-4A58-85BE-752D04923769}" type="sibTrans" cxnId="{C4DF718E-2D95-4B70-BE3D-AB4BA36C8C7D}">
      <dgm:prSet/>
      <dgm:spPr/>
      <dgm:t>
        <a:bodyPr/>
        <a:lstStyle/>
        <a:p>
          <a:endParaRPr lang="en-IN" sz="1400"/>
        </a:p>
      </dgm:t>
    </dgm:pt>
    <dgm:pt modelId="{711070CA-0D77-410C-AF0F-2CACA93F8225}">
      <dgm:prSet phldr="0" custT="1"/>
      <dgm:spPr/>
      <dgm:t>
        <a:bodyPr/>
        <a:lstStyle/>
        <a:p>
          <a:pPr>
            <a:defRPr b="1"/>
          </a:pPr>
          <a:r>
            <a:rPr lang="en-GB" sz="1100" b="0">
              <a:latin typeface="Arial"/>
              <a:cs typeface="Arial"/>
            </a:rPr>
            <a:t>Projects</a:t>
          </a:r>
        </a:p>
      </dgm:t>
    </dgm:pt>
    <dgm:pt modelId="{9449234C-BB2D-4DC6-9E1A-B31D10D79271}" type="parTrans" cxnId="{3B97D8C0-7351-4FBF-A604-11C89F1D3D6A}">
      <dgm:prSet/>
      <dgm:spPr/>
      <dgm:t>
        <a:bodyPr/>
        <a:lstStyle/>
        <a:p>
          <a:endParaRPr lang="en-IN" sz="1400"/>
        </a:p>
      </dgm:t>
    </dgm:pt>
    <dgm:pt modelId="{77BFF65F-EF65-43B5-85B0-54198DF3F5CA}" type="sibTrans" cxnId="{3B97D8C0-7351-4FBF-A604-11C89F1D3D6A}">
      <dgm:prSet/>
      <dgm:spPr/>
      <dgm:t>
        <a:bodyPr/>
        <a:lstStyle/>
        <a:p>
          <a:endParaRPr lang="en-IN" sz="1400"/>
        </a:p>
      </dgm:t>
    </dgm:pt>
    <dgm:pt modelId="{35FA6701-FBDF-44CE-8DD1-7F0340C3927B}">
      <dgm:prSet phldr="0" custT="1"/>
      <dgm:spPr/>
      <dgm:t>
        <a:bodyPr/>
        <a:lstStyle/>
        <a:p>
          <a:pPr>
            <a:defRPr b="1"/>
          </a:pPr>
          <a:r>
            <a:rPr lang="en-GB" sz="1100" b="0">
              <a:latin typeface="Arial"/>
              <a:cs typeface="Arial"/>
            </a:rPr>
            <a:t>Quiz</a:t>
          </a:r>
          <a:endParaRPr lang="en-US" sz="1100" b="0">
            <a:latin typeface="Arial"/>
            <a:cs typeface="Arial"/>
          </a:endParaRPr>
        </a:p>
      </dgm:t>
    </dgm:pt>
    <dgm:pt modelId="{0D1EF8E7-989B-4331-AF81-4667ECD3BCC0}" type="parTrans" cxnId="{7C5794BB-C939-47D1-B66B-4C1CEB2E1876}">
      <dgm:prSet/>
      <dgm:spPr/>
      <dgm:t>
        <a:bodyPr/>
        <a:lstStyle/>
        <a:p>
          <a:endParaRPr lang="en-IN" sz="1400"/>
        </a:p>
      </dgm:t>
    </dgm:pt>
    <dgm:pt modelId="{DF3C1CD0-170F-4498-9D2F-EC1BED133DD5}" type="sibTrans" cxnId="{7C5794BB-C939-47D1-B66B-4C1CEB2E1876}">
      <dgm:prSet/>
      <dgm:spPr/>
      <dgm:t>
        <a:bodyPr/>
        <a:lstStyle/>
        <a:p>
          <a:endParaRPr lang="en-IN" sz="1400"/>
        </a:p>
      </dgm:t>
    </dgm:pt>
    <dgm:pt modelId="{A94CEA81-2BB1-466E-B1E4-2E77C0116E7D}">
      <dgm:prSet phldr="0" custT="1"/>
      <dgm:spPr/>
      <dgm:t>
        <a:bodyPr/>
        <a:lstStyle/>
        <a:p>
          <a:pPr>
            <a:defRPr b="1"/>
          </a:pPr>
          <a:r>
            <a:rPr lang="en-GB" sz="1100" b="0">
              <a:latin typeface="Arial"/>
              <a:cs typeface="Arial"/>
            </a:rPr>
            <a:t>Class Tests</a:t>
          </a:r>
        </a:p>
      </dgm:t>
    </dgm:pt>
    <dgm:pt modelId="{8A5C1D21-354C-45BA-BF75-A75065BC136E}" type="parTrans" cxnId="{DEB2ED53-4333-4573-B27E-33CD3BA05AFB}">
      <dgm:prSet/>
      <dgm:spPr/>
      <dgm:t>
        <a:bodyPr/>
        <a:lstStyle/>
        <a:p>
          <a:endParaRPr lang="en-IN" sz="1400"/>
        </a:p>
      </dgm:t>
    </dgm:pt>
    <dgm:pt modelId="{87FBC68D-17E6-4D41-B686-B1F496D1E2F6}" type="sibTrans" cxnId="{DEB2ED53-4333-4573-B27E-33CD3BA05AFB}">
      <dgm:prSet/>
      <dgm:spPr/>
      <dgm:t>
        <a:bodyPr/>
        <a:lstStyle/>
        <a:p>
          <a:endParaRPr lang="en-IN" sz="1400"/>
        </a:p>
      </dgm:t>
    </dgm:pt>
    <dgm:pt modelId="{94516D52-1A45-43FB-8EA2-5EF1B662A626}">
      <dgm:prSet phldr="0" custT="1"/>
      <dgm:spPr/>
      <dgm:t>
        <a:bodyPr/>
        <a:lstStyle/>
        <a:p>
          <a:pPr>
            <a:defRPr b="1"/>
          </a:pPr>
          <a:r>
            <a:rPr lang="en-GB" sz="1050" b="0">
              <a:latin typeface="Arial"/>
              <a:cs typeface="Arial"/>
            </a:rPr>
            <a:t>Assignment</a:t>
          </a:r>
          <a:endParaRPr lang="en-US" sz="1050" b="0">
            <a:latin typeface="Arial"/>
            <a:cs typeface="Arial"/>
          </a:endParaRPr>
        </a:p>
      </dgm:t>
    </dgm:pt>
    <dgm:pt modelId="{FC46A031-5E86-49F8-9167-CBF80388613C}" type="parTrans" cxnId="{259653F1-0CAD-4224-93ED-743EC70D5AC4}">
      <dgm:prSet/>
      <dgm:spPr/>
      <dgm:t>
        <a:bodyPr/>
        <a:lstStyle/>
        <a:p>
          <a:endParaRPr lang="en-IN" sz="1400"/>
        </a:p>
      </dgm:t>
    </dgm:pt>
    <dgm:pt modelId="{55382941-ED3A-48B9-B8DD-DEF81D590061}" type="sibTrans" cxnId="{259653F1-0CAD-4224-93ED-743EC70D5AC4}">
      <dgm:prSet/>
      <dgm:spPr/>
      <dgm:t>
        <a:bodyPr/>
        <a:lstStyle/>
        <a:p>
          <a:endParaRPr lang="en-IN" sz="1400"/>
        </a:p>
      </dgm:t>
    </dgm:pt>
    <dgm:pt modelId="{AB1A7F82-B5DE-4DA9-AD12-4ADF6C6B2FC1}">
      <dgm:prSet phldr="0" custT="1"/>
      <dgm:spPr/>
      <dgm:t>
        <a:bodyPr/>
        <a:lstStyle/>
        <a:p>
          <a:pPr>
            <a:defRPr b="1"/>
          </a:pPr>
          <a:r>
            <a:rPr lang="en-GB" sz="1000" b="0">
              <a:latin typeface="Arial"/>
              <a:cs typeface="Arial"/>
            </a:rPr>
            <a:t>Participation</a:t>
          </a:r>
        </a:p>
      </dgm:t>
    </dgm:pt>
    <dgm:pt modelId="{74065FAC-ACF1-48D2-B0B1-580F5D03BF2A}" type="parTrans" cxnId="{614E2A26-7098-4F02-9AA8-E86D1CB97B86}">
      <dgm:prSet/>
      <dgm:spPr/>
      <dgm:t>
        <a:bodyPr/>
        <a:lstStyle/>
        <a:p>
          <a:endParaRPr lang="en-IN" sz="1400"/>
        </a:p>
      </dgm:t>
    </dgm:pt>
    <dgm:pt modelId="{81A658B6-0E45-4AEA-9C1C-26D39D4AD1AC}" type="sibTrans" cxnId="{614E2A26-7098-4F02-9AA8-E86D1CB97B86}">
      <dgm:prSet/>
      <dgm:spPr/>
      <dgm:t>
        <a:bodyPr/>
        <a:lstStyle/>
        <a:p>
          <a:endParaRPr lang="en-IN" sz="1400"/>
        </a:p>
      </dgm:t>
    </dgm:pt>
    <dgm:pt modelId="{7DAA9418-1A88-4560-A056-50058BB5F15E}">
      <dgm:prSet phldr="0" custT="1"/>
      <dgm:spPr/>
      <dgm:t>
        <a:bodyPr/>
        <a:lstStyle/>
        <a:p>
          <a:pPr>
            <a:defRPr b="1"/>
          </a:pPr>
          <a:r>
            <a:rPr lang="en-GB" sz="1050" b="0">
              <a:latin typeface="Arial"/>
              <a:cs typeface="Arial"/>
            </a:rPr>
            <a:t>Mid-Term Exams</a:t>
          </a:r>
          <a:endParaRPr lang="en-US" sz="1050" b="0">
            <a:latin typeface="Arial"/>
            <a:cs typeface="Arial"/>
          </a:endParaRPr>
        </a:p>
      </dgm:t>
    </dgm:pt>
    <dgm:pt modelId="{D1F58144-1A0E-4F87-9135-EE992F66B47C}" type="parTrans" cxnId="{48FB47D6-113D-4F23-8DC4-343F0CEE48C3}">
      <dgm:prSet/>
      <dgm:spPr/>
      <dgm:t>
        <a:bodyPr/>
        <a:lstStyle/>
        <a:p>
          <a:endParaRPr lang="en-IN" sz="1400"/>
        </a:p>
      </dgm:t>
    </dgm:pt>
    <dgm:pt modelId="{FE5F9E6B-1BD6-453E-94B9-2BEA55E66CB9}" type="sibTrans" cxnId="{48FB47D6-113D-4F23-8DC4-343F0CEE48C3}">
      <dgm:prSet/>
      <dgm:spPr/>
      <dgm:t>
        <a:bodyPr/>
        <a:lstStyle/>
        <a:p>
          <a:endParaRPr lang="en-IN" sz="1400"/>
        </a:p>
      </dgm:t>
    </dgm:pt>
    <dgm:pt modelId="{131E105F-FB3A-4491-BCBE-5B0F07F32A95}" type="pres">
      <dgm:prSet presAssocID="{3A1E3706-0F67-4FA1-ACEB-29F13D77C0EE}" presName="root" presStyleCnt="0">
        <dgm:presLayoutVars>
          <dgm:chMax/>
          <dgm:chPref/>
          <dgm:animLvl val="lvl"/>
        </dgm:presLayoutVars>
      </dgm:prSet>
      <dgm:spPr/>
    </dgm:pt>
    <dgm:pt modelId="{A85255E7-B444-4358-A578-E013E8F8A73A}" type="pres">
      <dgm:prSet presAssocID="{3A1E3706-0F67-4FA1-ACEB-29F13D77C0EE}" presName="divider" presStyleLbl="fgAcc1" presStyleIdx="0" presStyleCnt="9" custLinFactY="5833" custLinFactNeighborX="171" custLinFactNeighborY="10000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97DC5B29-9EFA-43B3-BD2B-F2422ED1C2CA}" type="pres">
      <dgm:prSet presAssocID="{3A1E3706-0F67-4FA1-ACEB-29F13D77C0EE}" presName="nodes" presStyleCnt="0">
        <dgm:presLayoutVars>
          <dgm:chMax/>
          <dgm:chPref/>
          <dgm:animLvl val="lvl"/>
        </dgm:presLayoutVars>
      </dgm:prSet>
      <dgm:spPr/>
    </dgm:pt>
    <dgm:pt modelId="{14CFBD03-072A-4AB1-AE85-D67A6D3595E4}" type="pres">
      <dgm:prSet presAssocID="{39744718-CDB2-4F5D-8E50-356E1E124ABA}" presName="composite" presStyleCnt="0"/>
      <dgm:spPr/>
    </dgm:pt>
    <dgm:pt modelId="{6D6FE8E0-1F87-4F69-A972-7A1BABBA01AF}" type="pres">
      <dgm:prSet presAssocID="{39744718-CDB2-4F5D-8E50-356E1E124ABA}" presName="ConnectorPoint" presStyleLbl="lnNode1" presStyleIdx="0" presStyleCnt="8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5B99598-266B-4478-ACDE-F31F5A478B15}" type="pres">
      <dgm:prSet presAssocID="{39744718-CDB2-4F5D-8E50-356E1E124ABA}" presName="DropPinPlaceHolder" presStyleCnt="0"/>
      <dgm:spPr/>
    </dgm:pt>
    <dgm:pt modelId="{CC512229-C427-410F-8AAB-C36C78771D2C}" type="pres">
      <dgm:prSet presAssocID="{39744718-CDB2-4F5D-8E50-356E1E124ABA}" presName="DropPin" presStyleLbl="alignNode1" presStyleIdx="0" presStyleCnt="8"/>
      <dgm:spPr/>
    </dgm:pt>
    <dgm:pt modelId="{5F202AB2-7EE3-421B-87DE-E078C0F50B38}" type="pres">
      <dgm:prSet presAssocID="{39744718-CDB2-4F5D-8E50-356E1E124ABA}" presName="Ellipse" presStyleLbl="fgAcc1" presStyleIdx="1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68BD0C22-9635-4FCA-BB09-58B823C175BB}" type="pres">
      <dgm:prSet presAssocID="{39744718-CDB2-4F5D-8E50-356E1E124ABA}" presName="L2TextContainer" presStyleLbl="revTx" presStyleIdx="0" presStyleCnt="16">
        <dgm:presLayoutVars>
          <dgm:bulletEnabled val="1"/>
        </dgm:presLayoutVars>
      </dgm:prSet>
      <dgm:spPr/>
    </dgm:pt>
    <dgm:pt modelId="{04F603C4-B80B-475D-8D7F-BDBB5C0DE903}" type="pres">
      <dgm:prSet presAssocID="{39744718-CDB2-4F5D-8E50-356E1E124ABA}" presName="L1TextContainer" presStyleLbl="revTx" presStyleIdx="1" presStyleCnt="16">
        <dgm:presLayoutVars>
          <dgm:chMax val="1"/>
          <dgm:chPref val="1"/>
          <dgm:bulletEnabled val="1"/>
        </dgm:presLayoutVars>
      </dgm:prSet>
      <dgm:spPr/>
    </dgm:pt>
    <dgm:pt modelId="{C6D15083-F70F-40B4-B255-0E66E6B01F2A}" type="pres">
      <dgm:prSet presAssocID="{39744718-CDB2-4F5D-8E50-356E1E124ABA}" presName="ConnectLine" presStyleLbl="sibTrans1D1" presStyleIdx="0" presStyleCnt="8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28DBDA1-BD2F-4919-A440-E4EF39BC2BAC}" type="pres">
      <dgm:prSet presAssocID="{39744718-CDB2-4F5D-8E50-356E1E124ABA}" presName="EmptyPlaceHolder" presStyleCnt="0"/>
      <dgm:spPr/>
    </dgm:pt>
    <dgm:pt modelId="{B26D12C2-2823-413F-9458-9C6B3EB00314}" type="pres">
      <dgm:prSet presAssocID="{7B5FEEB1-46F0-4A58-85BE-752D04923769}" presName="spaceBetweenRectangles" presStyleCnt="0"/>
      <dgm:spPr/>
    </dgm:pt>
    <dgm:pt modelId="{9AF199DB-B176-4FFE-9261-B880C13CA7D8}" type="pres">
      <dgm:prSet presAssocID="{711070CA-0D77-410C-AF0F-2CACA93F8225}" presName="composite" presStyleCnt="0"/>
      <dgm:spPr/>
    </dgm:pt>
    <dgm:pt modelId="{CEAFCC42-71E2-4FD8-B39D-DB43C81E4AA1}" type="pres">
      <dgm:prSet presAssocID="{711070CA-0D77-410C-AF0F-2CACA93F8225}" presName="ConnectorPoint" presStyleLbl="lnNode1" presStyleIdx="1" presStyleCnt="8"/>
      <dgm:spPr>
        <a:solidFill>
          <a:schemeClr val="accent2">
            <a:hueOff val="920516"/>
            <a:satOff val="-2642"/>
            <a:lumOff val="-423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EB589F2-10DD-4FE6-A7DD-48591DE5B743}" type="pres">
      <dgm:prSet presAssocID="{711070CA-0D77-410C-AF0F-2CACA93F8225}" presName="DropPinPlaceHolder" presStyleCnt="0"/>
      <dgm:spPr/>
    </dgm:pt>
    <dgm:pt modelId="{3561C9DA-FE26-40CC-9940-9ACFA2A78256}" type="pres">
      <dgm:prSet presAssocID="{711070CA-0D77-410C-AF0F-2CACA93F8225}" presName="DropPin" presStyleLbl="alignNode1" presStyleIdx="1" presStyleCnt="8"/>
      <dgm:spPr/>
    </dgm:pt>
    <dgm:pt modelId="{25A407B0-FA83-4477-B68B-3F9686B6DB5C}" type="pres">
      <dgm:prSet presAssocID="{711070CA-0D77-410C-AF0F-2CACA93F8225}" presName="Ellipse" presStyleLbl="fgAcc1" presStyleIdx="2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B13F268E-816E-443F-B071-FDD752DB1256}" type="pres">
      <dgm:prSet presAssocID="{711070CA-0D77-410C-AF0F-2CACA93F8225}" presName="L2TextContainer" presStyleLbl="revTx" presStyleIdx="2" presStyleCnt="16">
        <dgm:presLayoutVars>
          <dgm:bulletEnabled val="1"/>
        </dgm:presLayoutVars>
      </dgm:prSet>
      <dgm:spPr/>
    </dgm:pt>
    <dgm:pt modelId="{5ACC6337-2419-4636-B64F-43B7572B3334}" type="pres">
      <dgm:prSet presAssocID="{711070CA-0D77-410C-AF0F-2CACA93F8225}" presName="L1TextContainer" presStyleLbl="revTx" presStyleIdx="3" presStyleCnt="16">
        <dgm:presLayoutVars>
          <dgm:chMax val="1"/>
          <dgm:chPref val="1"/>
          <dgm:bulletEnabled val="1"/>
        </dgm:presLayoutVars>
      </dgm:prSet>
      <dgm:spPr/>
    </dgm:pt>
    <dgm:pt modelId="{71FA4EB3-78B4-4401-91B5-3A3FFF0BE485}" type="pres">
      <dgm:prSet presAssocID="{711070CA-0D77-410C-AF0F-2CACA93F8225}" presName="ConnectLine" presStyleLbl="sibTrans1D1" presStyleIdx="1" presStyleCnt="8"/>
      <dgm:spPr>
        <a:noFill/>
        <a:ln w="12700" cap="flat" cmpd="sng" algn="ctr">
          <a:solidFill>
            <a:schemeClr val="accent2">
              <a:hueOff val="920516"/>
              <a:satOff val="-2642"/>
              <a:lumOff val="-4230"/>
              <a:alphaOff val="0"/>
            </a:schemeClr>
          </a:solidFill>
          <a:prstDash val="dash"/>
          <a:miter lim="800000"/>
        </a:ln>
        <a:effectLst/>
      </dgm:spPr>
    </dgm:pt>
    <dgm:pt modelId="{6826C564-E4AA-4CA0-9DF7-F6D7C8390F44}" type="pres">
      <dgm:prSet presAssocID="{711070CA-0D77-410C-AF0F-2CACA93F8225}" presName="EmptyPlaceHolder" presStyleCnt="0"/>
      <dgm:spPr/>
    </dgm:pt>
    <dgm:pt modelId="{9445185E-905E-44A9-9D34-3C945D9FE5F4}" type="pres">
      <dgm:prSet presAssocID="{77BFF65F-EF65-43B5-85B0-54198DF3F5CA}" presName="spaceBetweenRectangles" presStyleCnt="0"/>
      <dgm:spPr/>
    </dgm:pt>
    <dgm:pt modelId="{2C78A60A-ABA5-438F-BE94-0E798930C8D7}" type="pres">
      <dgm:prSet presAssocID="{35FA6701-FBDF-44CE-8DD1-7F0340C3927B}" presName="composite" presStyleCnt="0"/>
      <dgm:spPr/>
    </dgm:pt>
    <dgm:pt modelId="{73FE60FC-AFAD-4E2B-A8D7-1E513B243BD9}" type="pres">
      <dgm:prSet presAssocID="{35FA6701-FBDF-44CE-8DD1-7F0340C3927B}" presName="ConnectorPoint" presStyleLbl="lnNode1" presStyleIdx="2" presStyleCnt="8"/>
      <dgm:spPr>
        <a:solidFill>
          <a:schemeClr val="accent2">
            <a:hueOff val="1841033"/>
            <a:satOff val="-5284"/>
            <a:lumOff val="-846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057C716-E570-4D59-8E77-F2CC42A14496}" type="pres">
      <dgm:prSet presAssocID="{35FA6701-FBDF-44CE-8DD1-7F0340C3927B}" presName="DropPinPlaceHolder" presStyleCnt="0"/>
      <dgm:spPr/>
    </dgm:pt>
    <dgm:pt modelId="{5F306B7D-CA9D-458D-8734-34B625E61DE2}" type="pres">
      <dgm:prSet presAssocID="{35FA6701-FBDF-44CE-8DD1-7F0340C3927B}" presName="DropPin" presStyleLbl="alignNode1" presStyleIdx="2" presStyleCnt="8"/>
      <dgm:spPr/>
    </dgm:pt>
    <dgm:pt modelId="{2F4899C9-F0A1-483F-A74C-64EA9E4FE930}" type="pres">
      <dgm:prSet presAssocID="{35FA6701-FBDF-44CE-8DD1-7F0340C3927B}" presName="Ellipse" presStyleLbl="fgAcc1" presStyleIdx="3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73E5CF19-F28E-495E-8D37-14E61F529943}" type="pres">
      <dgm:prSet presAssocID="{35FA6701-FBDF-44CE-8DD1-7F0340C3927B}" presName="L2TextContainer" presStyleLbl="revTx" presStyleIdx="4" presStyleCnt="16">
        <dgm:presLayoutVars>
          <dgm:bulletEnabled val="1"/>
        </dgm:presLayoutVars>
      </dgm:prSet>
      <dgm:spPr/>
    </dgm:pt>
    <dgm:pt modelId="{E6194793-649D-465E-89AC-16F78BB32943}" type="pres">
      <dgm:prSet presAssocID="{35FA6701-FBDF-44CE-8DD1-7F0340C3927B}" presName="L1TextContainer" presStyleLbl="revTx" presStyleIdx="5" presStyleCnt="16">
        <dgm:presLayoutVars>
          <dgm:chMax val="1"/>
          <dgm:chPref val="1"/>
          <dgm:bulletEnabled val="1"/>
        </dgm:presLayoutVars>
      </dgm:prSet>
      <dgm:spPr/>
    </dgm:pt>
    <dgm:pt modelId="{C641BADC-87F5-4E9C-AF58-3D1199A0D227}" type="pres">
      <dgm:prSet presAssocID="{35FA6701-FBDF-44CE-8DD1-7F0340C3927B}" presName="ConnectLine" presStyleLbl="sibTrans1D1" presStyleIdx="2" presStyleCnt="8"/>
      <dgm:spPr>
        <a:noFill/>
        <a:ln w="12700" cap="flat" cmpd="sng" algn="ctr">
          <a:solidFill>
            <a:schemeClr val="accent2">
              <a:hueOff val="1841033"/>
              <a:satOff val="-5284"/>
              <a:lumOff val="-8460"/>
              <a:alphaOff val="0"/>
            </a:schemeClr>
          </a:solidFill>
          <a:prstDash val="dash"/>
          <a:miter lim="800000"/>
        </a:ln>
        <a:effectLst/>
      </dgm:spPr>
    </dgm:pt>
    <dgm:pt modelId="{96E8FB3E-269B-4EE5-9E64-DDE7FEED392A}" type="pres">
      <dgm:prSet presAssocID="{35FA6701-FBDF-44CE-8DD1-7F0340C3927B}" presName="EmptyPlaceHolder" presStyleCnt="0"/>
      <dgm:spPr/>
    </dgm:pt>
    <dgm:pt modelId="{ABC3488A-E838-4DFB-847C-230DDF1B96DF}" type="pres">
      <dgm:prSet presAssocID="{DF3C1CD0-170F-4498-9D2F-EC1BED133DD5}" presName="spaceBetweenRectangles" presStyleCnt="0"/>
      <dgm:spPr/>
    </dgm:pt>
    <dgm:pt modelId="{248628FF-794F-446C-84FC-4C7A8CA047FE}" type="pres">
      <dgm:prSet presAssocID="{A94CEA81-2BB1-466E-B1E4-2E77C0116E7D}" presName="composite" presStyleCnt="0"/>
      <dgm:spPr/>
    </dgm:pt>
    <dgm:pt modelId="{C5B2C8B6-D04D-4A65-A8B8-DE97DBB9271C}" type="pres">
      <dgm:prSet presAssocID="{A94CEA81-2BB1-466E-B1E4-2E77C0116E7D}" presName="ConnectorPoint" presStyleLbl="lnNode1" presStyleIdx="3" presStyleCnt="8"/>
      <dgm:spPr>
        <a:solidFill>
          <a:schemeClr val="accent2">
            <a:hueOff val="2761549"/>
            <a:satOff val="-7926"/>
            <a:lumOff val="-126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BA40573-C217-415B-92EA-D489A36310A1}" type="pres">
      <dgm:prSet presAssocID="{A94CEA81-2BB1-466E-B1E4-2E77C0116E7D}" presName="DropPinPlaceHolder" presStyleCnt="0"/>
      <dgm:spPr/>
    </dgm:pt>
    <dgm:pt modelId="{198506B4-B6A5-4001-B5CF-B3F8E39FA3E7}" type="pres">
      <dgm:prSet presAssocID="{A94CEA81-2BB1-466E-B1E4-2E77C0116E7D}" presName="DropPin" presStyleLbl="alignNode1" presStyleIdx="3" presStyleCnt="8"/>
      <dgm:spPr/>
    </dgm:pt>
    <dgm:pt modelId="{CBAFBBAE-0F9D-45EE-B1C9-EEA5811DDCDB}" type="pres">
      <dgm:prSet presAssocID="{A94CEA81-2BB1-466E-B1E4-2E77C0116E7D}" presName="Ellipse" presStyleLbl="fgAcc1" presStyleIdx="4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FADA26F1-2C91-4F94-B8F3-1383AD973A9F}" type="pres">
      <dgm:prSet presAssocID="{A94CEA81-2BB1-466E-B1E4-2E77C0116E7D}" presName="L2TextContainer" presStyleLbl="revTx" presStyleIdx="6" presStyleCnt="16">
        <dgm:presLayoutVars>
          <dgm:bulletEnabled val="1"/>
        </dgm:presLayoutVars>
      </dgm:prSet>
      <dgm:spPr/>
    </dgm:pt>
    <dgm:pt modelId="{1C0B617A-B339-4FAC-93AC-CA7E60B8324D}" type="pres">
      <dgm:prSet presAssocID="{A94CEA81-2BB1-466E-B1E4-2E77C0116E7D}" presName="L1TextContainer" presStyleLbl="revTx" presStyleIdx="7" presStyleCnt="16">
        <dgm:presLayoutVars>
          <dgm:chMax val="1"/>
          <dgm:chPref val="1"/>
          <dgm:bulletEnabled val="1"/>
        </dgm:presLayoutVars>
      </dgm:prSet>
      <dgm:spPr/>
    </dgm:pt>
    <dgm:pt modelId="{B84417F9-FCB7-4B3D-A34A-3A8D8E7FF152}" type="pres">
      <dgm:prSet presAssocID="{A94CEA81-2BB1-466E-B1E4-2E77C0116E7D}" presName="ConnectLine" presStyleLbl="sibTrans1D1" presStyleIdx="3" presStyleCnt="8"/>
      <dgm:spPr>
        <a:noFill/>
        <a:ln w="12700" cap="flat" cmpd="sng" algn="ctr">
          <a:solidFill>
            <a:schemeClr val="accent2">
              <a:hueOff val="2761549"/>
              <a:satOff val="-7926"/>
              <a:lumOff val="-12690"/>
              <a:alphaOff val="0"/>
            </a:schemeClr>
          </a:solidFill>
          <a:prstDash val="dash"/>
          <a:miter lim="800000"/>
        </a:ln>
        <a:effectLst/>
      </dgm:spPr>
    </dgm:pt>
    <dgm:pt modelId="{F8C98271-1ED4-480A-AE2C-8810954BC7B6}" type="pres">
      <dgm:prSet presAssocID="{A94CEA81-2BB1-466E-B1E4-2E77C0116E7D}" presName="EmptyPlaceHolder" presStyleCnt="0"/>
      <dgm:spPr/>
    </dgm:pt>
    <dgm:pt modelId="{ED7689EB-B7AE-4242-ACB2-CFDE98921002}" type="pres">
      <dgm:prSet presAssocID="{87FBC68D-17E6-4D41-B686-B1F496D1E2F6}" presName="spaceBetweenRectangles" presStyleCnt="0"/>
      <dgm:spPr/>
    </dgm:pt>
    <dgm:pt modelId="{2D65DE35-EBEC-4798-8538-4D72B496B61A}" type="pres">
      <dgm:prSet presAssocID="{94516D52-1A45-43FB-8EA2-5EF1B662A626}" presName="composite" presStyleCnt="0"/>
      <dgm:spPr/>
    </dgm:pt>
    <dgm:pt modelId="{AA72B357-1ED7-4497-96B8-DE10B5962235}" type="pres">
      <dgm:prSet presAssocID="{94516D52-1A45-43FB-8EA2-5EF1B662A626}" presName="ConnectorPoint" presStyleLbl="lnNode1" presStyleIdx="4" presStyleCnt="8"/>
      <dgm:spPr>
        <a:solidFill>
          <a:schemeClr val="accent2">
            <a:hueOff val="3682065"/>
            <a:satOff val="-10567"/>
            <a:lumOff val="-1691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BEE527C-827C-481A-B441-8C56182E3A74}" type="pres">
      <dgm:prSet presAssocID="{94516D52-1A45-43FB-8EA2-5EF1B662A626}" presName="DropPinPlaceHolder" presStyleCnt="0"/>
      <dgm:spPr/>
    </dgm:pt>
    <dgm:pt modelId="{B6F802E7-A98C-4649-93E9-6A31DE746DCA}" type="pres">
      <dgm:prSet presAssocID="{94516D52-1A45-43FB-8EA2-5EF1B662A626}" presName="DropPin" presStyleLbl="alignNode1" presStyleIdx="4" presStyleCnt="8"/>
      <dgm:spPr/>
    </dgm:pt>
    <dgm:pt modelId="{9CF23354-9F85-44D3-911A-79C1E73D3B55}" type="pres">
      <dgm:prSet presAssocID="{94516D52-1A45-43FB-8EA2-5EF1B662A626}" presName="Ellipse" presStyleLbl="fgAcc1" presStyleIdx="5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E2067D37-68EC-4B1D-8E73-B99DC50EDE20}" type="pres">
      <dgm:prSet presAssocID="{94516D52-1A45-43FB-8EA2-5EF1B662A626}" presName="L2TextContainer" presStyleLbl="revTx" presStyleIdx="8" presStyleCnt="16">
        <dgm:presLayoutVars>
          <dgm:bulletEnabled val="1"/>
        </dgm:presLayoutVars>
      </dgm:prSet>
      <dgm:spPr/>
    </dgm:pt>
    <dgm:pt modelId="{9E66E7D9-36A9-4520-8A7F-174696BCF07F}" type="pres">
      <dgm:prSet presAssocID="{94516D52-1A45-43FB-8EA2-5EF1B662A626}" presName="L1TextContainer" presStyleLbl="revTx" presStyleIdx="9" presStyleCnt="16">
        <dgm:presLayoutVars>
          <dgm:chMax val="1"/>
          <dgm:chPref val="1"/>
          <dgm:bulletEnabled val="1"/>
        </dgm:presLayoutVars>
      </dgm:prSet>
      <dgm:spPr/>
    </dgm:pt>
    <dgm:pt modelId="{C902CAB2-AEBD-45EB-A29F-3C0CA4633914}" type="pres">
      <dgm:prSet presAssocID="{94516D52-1A45-43FB-8EA2-5EF1B662A626}" presName="ConnectLine" presStyleLbl="sibTrans1D1" presStyleIdx="4" presStyleCnt="8"/>
      <dgm:spPr>
        <a:noFill/>
        <a:ln w="12700" cap="flat" cmpd="sng" algn="ctr">
          <a:solidFill>
            <a:schemeClr val="accent2">
              <a:hueOff val="3682065"/>
              <a:satOff val="-10567"/>
              <a:lumOff val="-16919"/>
              <a:alphaOff val="0"/>
            </a:schemeClr>
          </a:solidFill>
          <a:prstDash val="dash"/>
          <a:miter lim="800000"/>
        </a:ln>
        <a:effectLst/>
      </dgm:spPr>
    </dgm:pt>
    <dgm:pt modelId="{62C7DEC9-7600-4DA1-ABB9-1C93DEBFCFE5}" type="pres">
      <dgm:prSet presAssocID="{94516D52-1A45-43FB-8EA2-5EF1B662A626}" presName="EmptyPlaceHolder" presStyleCnt="0"/>
      <dgm:spPr/>
    </dgm:pt>
    <dgm:pt modelId="{E438EB38-F79E-4ABA-8C4B-5E2FFF505C5E}" type="pres">
      <dgm:prSet presAssocID="{55382941-ED3A-48B9-B8DD-DEF81D590061}" presName="spaceBetweenRectangles" presStyleCnt="0"/>
      <dgm:spPr/>
    </dgm:pt>
    <dgm:pt modelId="{81206A9F-76D8-4707-BDF7-944DA140BFCD}" type="pres">
      <dgm:prSet presAssocID="{AB1A7F82-B5DE-4DA9-AD12-4ADF6C6B2FC1}" presName="composite" presStyleCnt="0"/>
      <dgm:spPr/>
    </dgm:pt>
    <dgm:pt modelId="{981E11E8-1498-4E09-8456-CCB7C401C161}" type="pres">
      <dgm:prSet presAssocID="{AB1A7F82-B5DE-4DA9-AD12-4ADF6C6B2FC1}" presName="ConnectorPoint" presStyleLbl="lnNode1" presStyleIdx="5" presStyleCnt="8"/>
      <dgm:spPr>
        <a:solidFill>
          <a:schemeClr val="accent2">
            <a:hueOff val="4602581"/>
            <a:satOff val="-13209"/>
            <a:lumOff val="-2114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023DEB0-883F-4A77-9CAE-2DAF2DA1B500}" type="pres">
      <dgm:prSet presAssocID="{AB1A7F82-B5DE-4DA9-AD12-4ADF6C6B2FC1}" presName="DropPinPlaceHolder" presStyleCnt="0"/>
      <dgm:spPr/>
    </dgm:pt>
    <dgm:pt modelId="{B16D9467-7DC3-49FF-B549-7D1D31BE0BE8}" type="pres">
      <dgm:prSet presAssocID="{AB1A7F82-B5DE-4DA9-AD12-4ADF6C6B2FC1}" presName="DropPin" presStyleLbl="alignNode1" presStyleIdx="5" presStyleCnt="8"/>
      <dgm:spPr/>
    </dgm:pt>
    <dgm:pt modelId="{AF6F32A5-7BA8-4B40-A2A9-6FA0861E4C8D}" type="pres">
      <dgm:prSet presAssocID="{AB1A7F82-B5DE-4DA9-AD12-4ADF6C6B2FC1}" presName="Ellipse" presStyleLbl="fgAcc1" presStyleIdx="6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35A47386-64CD-47CD-8B49-215404145D78}" type="pres">
      <dgm:prSet presAssocID="{AB1A7F82-B5DE-4DA9-AD12-4ADF6C6B2FC1}" presName="L2TextContainer" presStyleLbl="revTx" presStyleIdx="10" presStyleCnt="16">
        <dgm:presLayoutVars>
          <dgm:bulletEnabled val="1"/>
        </dgm:presLayoutVars>
      </dgm:prSet>
      <dgm:spPr/>
    </dgm:pt>
    <dgm:pt modelId="{DDC19DD0-DDDA-4070-9BFC-C67AB6AFB575}" type="pres">
      <dgm:prSet presAssocID="{AB1A7F82-B5DE-4DA9-AD12-4ADF6C6B2FC1}" presName="L1TextContainer" presStyleLbl="revTx" presStyleIdx="11" presStyleCnt="16">
        <dgm:presLayoutVars>
          <dgm:chMax val="1"/>
          <dgm:chPref val="1"/>
          <dgm:bulletEnabled val="1"/>
        </dgm:presLayoutVars>
      </dgm:prSet>
      <dgm:spPr/>
    </dgm:pt>
    <dgm:pt modelId="{466FE8C6-2A40-4E14-85F3-87760C618738}" type="pres">
      <dgm:prSet presAssocID="{AB1A7F82-B5DE-4DA9-AD12-4ADF6C6B2FC1}" presName="ConnectLine" presStyleLbl="sibTrans1D1" presStyleIdx="5" presStyleCnt="8"/>
      <dgm:spPr>
        <a:noFill/>
        <a:ln w="12700" cap="flat" cmpd="sng" algn="ctr">
          <a:solidFill>
            <a:schemeClr val="accent2">
              <a:hueOff val="4602581"/>
              <a:satOff val="-13209"/>
              <a:lumOff val="-21149"/>
              <a:alphaOff val="0"/>
            </a:schemeClr>
          </a:solidFill>
          <a:prstDash val="dash"/>
          <a:miter lim="800000"/>
        </a:ln>
        <a:effectLst/>
      </dgm:spPr>
    </dgm:pt>
    <dgm:pt modelId="{5AE09B3C-9424-4EAC-8C65-07C716781AFE}" type="pres">
      <dgm:prSet presAssocID="{AB1A7F82-B5DE-4DA9-AD12-4ADF6C6B2FC1}" presName="EmptyPlaceHolder" presStyleCnt="0"/>
      <dgm:spPr/>
    </dgm:pt>
    <dgm:pt modelId="{D2C689F4-D2D9-43AA-A548-A7552447AE1B}" type="pres">
      <dgm:prSet presAssocID="{81A658B6-0E45-4AEA-9C1C-26D39D4AD1AC}" presName="spaceBetweenRectangles" presStyleCnt="0"/>
      <dgm:spPr/>
    </dgm:pt>
    <dgm:pt modelId="{34C90B59-4F75-41F9-8404-3B642E79A44C}" type="pres">
      <dgm:prSet presAssocID="{7DAA9418-1A88-4560-A056-50058BB5F15E}" presName="composite" presStyleCnt="0"/>
      <dgm:spPr/>
    </dgm:pt>
    <dgm:pt modelId="{90089427-8ABE-41A3-B0FF-F2AD4D61D363}" type="pres">
      <dgm:prSet presAssocID="{7DAA9418-1A88-4560-A056-50058BB5F15E}" presName="ConnectorPoint" presStyleLbl="lnNode1" presStyleIdx="6" presStyleCnt="8"/>
      <dgm:spPr>
        <a:solidFill>
          <a:schemeClr val="accent2">
            <a:hueOff val="5523098"/>
            <a:satOff val="-15851"/>
            <a:lumOff val="-2537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3146446-261B-4D36-9AE0-35F8D1CD70DB}" type="pres">
      <dgm:prSet presAssocID="{7DAA9418-1A88-4560-A056-50058BB5F15E}" presName="DropPinPlaceHolder" presStyleCnt="0"/>
      <dgm:spPr/>
    </dgm:pt>
    <dgm:pt modelId="{D092133D-9D7D-457C-B2B6-21BC61926B35}" type="pres">
      <dgm:prSet presAssocID="{7DAA9418-1A88-4560-A056-50058BB5F15E}" presName="DropPin" presStyleLbl="alignNode1" presStyleIdx="6" presStyleCnt="8"/>
      <dgm:spPr/>
    </dgm:pt>
    <dgm:pt modelId="{B99805EE-5E34-4BA6-BBE0-0CBD02273ABC}" type="pres">
      <dgm:prSet presAssocID="{7DAA9418-1A88-4560-A056-50058BB5F15E}" presName="Ellipse" presStyleLbl="fgAcc1" presStyleIdx="7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886893DE-6DB5-44F4-AE4F-7BD2FABD18CF}" type="pres">
      <dgm:prSet presAssocID="{7DAA9418-1A88-4560-A056-50058BB5F15E}" presName="L2TextContainer" presStyleLbl="revTx" presStyleIdx="12" presStyleCnt="16">
        <dgm:presLayoutVars>
          <dgm:bulletEnabled val="1"/>
        </dgm:presLayoutVars>
      </dgm:prSet>
      <dgm:spPr/>
    </dgm:pt>
    <dgm:pt modelId="{8DB436EC-9FC6-49C4-A4FA-701541DEA64D}" type="pres">
      <dgm:prSet presAssocID="{7DAA9418-1A88-4560-A056-50058BB5F15E}" presName="L1TextContainer" presStyleLbl="revTx" presStyleIdx="13" presStyleCnt="16">
        <dgm:presLayoutVars>
          <dgm:chMax val="1"/>
          <dgm:chPref val="1"/>
          <dgm:bulletEnabled val="1"/>
        </dgm:presLayoutVars>
      </dgm:prSet>
      <dgm:spPr/>
    </dgm:pt>
    <dgm:pt modelId="{5047511A-A597-42E9-972F-03CC8E7364E7}" type="pres">
      <dgm:prSet presAssocID="{7DAA9418-1A88-4560-A056-50058BB5F15E}" presName="ConnectLine" presStyleLbl="sibTrans1D1" presStyleIdx="6" presStyleCnt="8"/>
      <dgm:spPr>
        <a:noFill/>
        <a:ln w="12700" cap="flat" cmpd="sng" algn="ctr">
          <a:solidFill>
            <a:schemeClr val="accent2">
              <a:hueOff val="5523098"/>
              <a:satOff val="-15851"/>
              <a:lumOff val="-25379"/>
              <a:alphaOff val="0"/>
            </a:schemeClr>
          </a:solidFill>
          <a:prstDash val="dash"/>
          <a:miter lim="800000"/>
        </a:ln>
        <a:effectLst/>
      </dgm:spPr>
    </dgm:pt>
    <dgm:pt modelId="{98F160F0-B57A-406F-B4E7-B29F086AC267}" type="pres">
      <dgm:prSet presAssocID="{7DAA9418-1A88-4560-A056-50058BB5F15E}" presName="EmptyPlaceHolder" presStyleCnt="0"/>
      <dgm:spPr/>
    </dgm:pt>
    <dgm:pt modelId="{29AAACF5-D965-4796-B389-D02AB36E349A}" type="pres">
      <dgm:prSet presAssocID="{FE5F9E6B-1BD6-453E-94B9-2BEA55E66CB9}" presName="spaceBetweenRectangles" presStyleCnt="0"/>
      <dgm:spPr/>
    </dgm:pt>
    <dgm:pt modelId="{70E52CA1-86CF-4D19-9C4A-DD128FB395D7}" type="pres">
      <dgm:prSet presAssocID="{75C3E42C-925D-4D46-8230-C062AB750F96}" presName="composite" presStyleCnt="0"/>
      <dgm:spPr/>
    </dgm:pt>
    <dgm:pt modelId="{C10F436C-2306-4FD7-BE82-127E9F00DA0B}" type="pres">
      <dgm:prSet presAssocID="{75C3E42C-925D-4D46-8230-C062AB750F96}" presName="ConnectorPoint" presStyleLbl="lnNode1" presStyleIdx="7" presStyleCnt="8"/>
      <dgm:spPr>
        <a:solidFill>
          <a:schemeClr val="accent2">
            <a:hueOff val="6443614"/>
            <a:satOff val="-18493"/>
            <a:lumOff val="-2960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5FA6368-D4E8-4DBB-A4B1-ED4B4744F391}" type="pres">
      <dgm:prSet presAssocID="{75C3E42C-925D-4D46-8230-C062AB750F96}" presName="DropPinPlaceHolder" presStyleCnt="0"/>
      <dgm:spPr/>
    </dgm:pt>
    <dgm:pt modelId="{17E01863-0CD8-4204-9A0C-8270E6E5189B}" type="pres">
      <dgm:prSet presAssocID="{75C3E42C-925D-4D46-8230-C062AB750F96}" presName="DropPin" presStyleLbl="alignNode1" presStyleIdx="7" presStyleCnt="8"/>
      <dgm:spPr/>
    </dgm:pt>
    <dgm:pt modelId="{5B59119C-B48D-4E0F-BAC6-381555DDEE2A}" type="pres">
      <dgm:prSet presAssocID="{75C3E42C-925D-4D46-8230-C062AB750F96}" presName="Ellipse" presStyleLbl="fgAcc1" presStyleIdx="8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FBD16859-58FD-4818-A132-53E2718C5F35}" type="pres">
      <dgm:prSet presAssocID="{75C3E42C-925D-4D46-8230-C062AB750F96}" presName="L2TextContainer" presStyleLbl="revTx" presStyleIdx="14" presStyleCnt="16">
        <dgm:presLayoutVars>
          <dgm:bulletEnabled val="1"/>
        </dgm:presLayoutVars>
      </dgm:prSet>
      <dgm:spPr/>
    </dgm:pt>
    <dgm:pt modelId="{B4AB06AF-EC0E-477F-9B15-9D98957C3C16}" type="pres">
      <dgm:prSet presAssocID="{75C3E42C-925D-4D46-8230-C062AB750F96}" presName="L1TextContainer" presStyleLbl="revTx" presStyleIdx="15" presStyleCnt="16" custScaleX="74304">
        <dgm:presLayoutVars>
          <dgm:chMax val="1"/>
          <dgm:chPref val="1"/>
          <dgm:bulletEnabled val="1"/>
        </dgm:presLayoutVars>
      </dgm:prSet>
      <dgm:spPr/>
    </dgm:pt>
    <dgm:pt modelId="{F849B1BA-FAF4-47B9-9536-B3B2DB433CC6}" type="pres">
      <dgm:prSet presAssocID="{75C3E42C-925D-4D46-8230-C062AB750F96}" presName="ConnectLine" presStyleLbl="sibTrans1D1" presStyleIdx="7" presStyleCnt="8"/>
      <dgm:spPr>
        <a:noFill/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dash"/>
          <a:miter lim="800000"/>
        </a:ln>
        <a:effectLst/>
      </dgm:spPr>
    </dgm:pt>
    <dgm:pt modelId="{1885E1C3-C007-42B9-B711-3F7049E20036}" type="pres">
      <dgm:prSet presAssocID="{75C3E42C-925D-4D46-8230-C062AB750F96}" presName="EmptyPlaceHolder" presStyleCnt="0"/>
      <dgm:spPr/>
    </dgm:pt>
  </dgm:ptLst>
  <dgm:cxnLst>
    <dgm:cxn modelId="{27D1A807-509A-495F-9470-B46B887D6734}" type="presOf" srcId="{A94CEA81-2BB1-466E-B1E4-2E77C0116E7D}" destId="{1C0B617A-B339-4FAC-93AC-CA7E60B8324D}" srcOrd="0" destOrd="0" presId="urn:microsoft.com/office/officeart/2017/3/layout/DropPinTimeline"/>
    <dgm:cxn modelId="{614E2A26-7098-4F02-9AA8-E86D1CB97B86}" srcId="{3A1E3706-0F67-4FA1-ACEB-29F13D77C0EE}" destId="{AB1A7F82-B5DE-4DA9-AD12-4ADF6C6B2FC1}" srcOrd="5" destOrd="0" parTransId="{74065FAC-ACF1-48D2-B0B1-580F5D03BF2A}" sibTransId="{81A658B6-0E45-4AEA-9C1C-26D39D4AD1AC}"/>
    <dgm:cxn modelId="{ACA25F3F-BD77-428B-B762-CC9B7A20D373}" type="presOf" srcId="{75C3E42C-925D-4D46-8230-C062AB750F96}" destId="{B4AB06AF-EC0E-477F-9B15-9D98957C3C16}" srcOrd="0" destOrd="0" presId="urn:microsoft.com/office/officeart/2017/3/layout/DropPinTimeline"/>
    <dgm:cxn modelId="{C9CD654E-F3A0-4F88-A665-33785515749A}" type="presOf" srcId="{711070CA-0D77-410C-AF0F-2CACA93F8225}" destId="{5ACC6337-2419-4636-B64F-43B7572B3334}" srcOrd="0" destOrd="0" presId="urn:microsoft.com/office/officeart/2017/3/layout/DropPinTimeline"/>
    <dgm:cxn modelId="{20377E4F-42B2-4B29-BB9D-AFA0CFD43C53}" type="presOf" srcId="{7DAA9418-1A88-4560-A056-50058BB5F15E}" destId="{8DB436EC-9FC6-49C4-A4FA-701541DEA64D}" srcOrd="0" destOrd="0" presId="urn:microsoft.com/office/officeart/2017/3/layout/DropPinTimeline"/>
    <dgm:cxn modelId="{DEB2ED53-4333-4573-B27E-33CD3BA05AFB}" srcId="{3A1E3706-0F67-4FA1-ACEB-29F13D77C0EE}" destId="{A94CEA81-2BB1-466E-B1E4-2E77C0116E7D}" srcOrd="3" destOrd="0" parTransId="{8A5C1D21-354C-45BA-BF75-A75065BC136E}" sibTransId="{87FBC68D-17E6-4D41-B686-B1F496D1E2F6}"/>
    <dgm:cxn modelId="{8DFD897B-934E-46EC-B524-8B1371CB99CE}" type="presOf" srcId="{94516D52-1A45-43FB-8EA2-5EF1B662A626}" destId="{9E66E7D9-36A9-4520-8A7F-174696BCF07F}" srcOrd="0" destOrd="0" presId="urn:microsoft.com/office/officeart/2017/3/layout/DropPinTimeline"/>
    <dgm:cxn modelId="{CAD9007C-EE8E-4DD8-BD71-B80170274FCE}" type="presOf" srcId="{AB1A7F82-B5DE-4DA9-AD12-4ADF6C6B2FC1}" destId="{DDC19DD0-DDDA-4070-9BFC-C67AB6AFB575}" srcOrd="0" destOrd="0" presId="urn:microsoft.com/office/officeart/2017/3/layout/DropPinTimeline"/>
    <dgm:cxn modelId="{A38C458A-0F5D-494F-A9E8-7BCE48EB3BF7}" type="presOf" srcId="{35FA6701-FBDF-44CE-8DD1-7F0340C3927B}" destId="{E6194793-649D-465E-89AC-16F78BB32943}" srcOrd="0" destOrd="0" presId="urn:microsoft.com/office/officeart/2017/3/layout/DropPinTimeline"/>
    <dgm:cxn modelId="{C4DF718E-2D95-4B70-BE3D-AB4BA36C8C7D}" srcId="{3A1E3706-0F67-4FA1-ACEB-29F13D77C0EE}" destId="{39744718-CDB2-4F5D-8E50-356E1E124ABA}" srcOrd="0" destOrd="0" parTransId="{327024D7-5F1B-4CD4-9D9A-FB73958647FC}" sibTransId="{7B5FEEB1-46F0-4A58-85BE-752D04923769}"/>
    <dgm:cxn modelId="{873605B4-91DA-4D5D-B948-BBE768C66C5C}" type="presOf" srcId="{39744718-CDB2-4F5D-8E50-356E1E124ABA}" destId="{04F603C4-B80B-475D-8D7F-BDBB5C0DE903}" srcOrd="0" destOrd="0" presId="urn:microsoft.com/office/officeart/2017/3/layout/DropPinTimeline"/>
    <dgm:cxn modelId="{7C5794BB-C939-47D1-B66B-4C1CEB2E1876}" srcId="{3A1E3706-0F67-4FA1-ACEB-29F13D77C0EE}" destId="{35FA6701-FBDF-44CE-8DD1-7F0340C3927B}" srcOrd="2" destOrd="0" parTransId="{0D1EF8E7-989B-4331-AF81-4667ECD3BCC0}" sibTransId="{DF3C1CD0-170F-4498-9D2F-EC1BED133DD5}"/>
    <dgm:cxn modelId="{D39B3ABD-4E71-4D89-8641-F881AE1C9DF4}" srcId="{3A1E3706-0F67-4FA1-ACEB-29F13D77C0EE}" destId="{75C3E42C-925D-4D46-8230-C062AB750F96}" srcOrd="7" destOrd="0" parTransId="{5D38B470-FF12-497D-9C4B-5B8FFF177606}" sibTransId="{EA3010A8-73AE-432E-BA9A-09982388CF1A}"/>
    <dgm:cxn modelId="{25AEA6BE-CD40-4C3A-AAF2-1B1D369CB1BF}" type="presOf" srcId="{3A1E3706-0F67-4FA1-ACEB-29F13D77C0EE}" destId="{131E105F-FB3A-4491-BCBE-5B0F07F32A95}" srcOrd="0" destOrd="0" presId="urn:microsoft.com/office/officeart/2017/3/layout/DropPinTimeline"/>
    <dgm:cxn modelId="{3B97D8C0-7351-4FBF-A604-11C89F1D3D6A}" srcId="{3A1E3706-0F67-4FA1-ACEB-29F13D77C0EE}" destId="{711070CA-0D77-410C-AF0F-2CACA93F8225}" srcOrd="1" destOrd="0" parTransId="{9449234C-BB2D-4DC6-9E1A-B31D10D79271}" sibTransId="{77BFF65F-EF65-43B5-85B0-54198DF3F5CA}"/>
    <dgm:cxn modelId="{48FB47D6-113D-4F23-8DC4-343F0CEE48C3}" srcId="{3A1E3706-0F67-4FA1-ACEB-29F13D77C0EE}" destId="{7DAA9418-1A88-4560-A056-50058BB5F15E}" srcOrd="6" destOrd="0" parTransId="{D1F58144-1A0E-4F87-9135-EE992F66B47C}" sibTransId="{FE5F9E6B-1BD6-453E-94B9-2BEA55E66CB9}"/>
    <dgm:cxn modelId="{259653F1-0CAD-4224-93ED-743EC70D5AC4}" srcId="{3A1E3706-0F67-4FA1-ACEB-29F13D77C0EE}" destId="{94516D52-1A45-43FB-8EA2-5EF1B662A626}" srcOrd="4" destOrd="0" parTransId="{FC46A031-5E86-49F8-9167-CBF80388613C}" sibTransId="{55382941-ED3A-48B9-B8DD-DEF81D590061}"/>
    <dgm:cxn modelId="{1FC8BE96-9F22-4A3C-A47A-7CF28A66C4F4}" type="presParOf" srcId="{131E105F-FB3A-4491-BCBE-5B0F07F32A95}" destId="{A85255E7-B444-4358-A578-E013E8F8A73A}" srcOrd="0" destOrd="0" presId="urn:microsoft.com/office/officeart/2017/3/layout/DropPinTimeline"/>
    <dgm:cxn modelId="{968C66E8-381E-4E5A-A25D-2998C5C8816A}" type="presParOf" srcId="{131E105F-FB3A-4491-BCBE-5B0F07F32A95}" destId="{97DC5B29-9EFA-43B3-BD2B-F2422ED1C2CA}" srcOrd="1" destOrd="0" presId="urn:microsoft.com/office/officeart/2017/3/layout/DropPinTimeline"/>
    <dgm:cxn modelId="{13FAC1DA-E83C-4DD5-8103-582CEBA8635E}" type="presParOf" srcId="{97DC5B29-9EFA-43B3-BD2B-F2422ED1C2CA}" destId="{14CFBD03-072A-4AB1-AE85-D67A6D3595E4}" srcOrd="0" destOrd="0" presId="urn:microsoft.com/office/officeart/2017/3/layout/DropPinTimeline"/>
    <dgm:cxn modelId="{0276CD27-7AB7-4ED8-9C6A-90147595061A}" type="presParOf" srcId="{14CFBD03-072A-4AB1-AE85-D67A6D3595E4}" destId="{6D6FE8E0-1F87-4F69-A972-7A1BABBA01AF}" srcOrd="0" destOrd="0" presId="urn:microsoft.com/office/officeart/2017/3/layout/DropPinTimeline"/>
    <dgm:cxn modelId="{23BFF697-19AB-4349-A098-6EAA61A265B2}" type="presParOf" srcId="{14CFBD03-072A-4AB1-AE85-D67A6D3595E4}" destId="{75B99598-266B-4478-ACDE-F31F5A478B15}" srcOrd="1" destOrd="0" presId="urn:microsoft.com/office/officeart/2017/3/layout/DropPinTimeline"/>
    <dgm:cxn modelId="{A9BFD944-8E6E-4102-8CA9-283C414398C0}" type="presParOf" srcId="{75B99598-266B-4478-ACDE-F31F5A478B15}" destId="{CC512229-C427-410F-8AAB-C36C78771D2C}" srcOrd="0" destOrd="0" presId="urn:microsoft.com/office/officeart/2017/3/layout/DropPinTimeline"/>
    <dgm:cxn modelId="{3669F017-2A0B-434F-A4B9-CA5B8DC7BDA2}" type="presParOf" srcId="{75B99598-266B-4478-ACDE-F31F5A478B15}" destId="{5F202AB2-7EE3-421B-87DE-E078C0F50B38}" srcOrd="1" destOrd="0" presId="urn:microsoft.com/office/officeart/2017/3/layout/DropPinTimeline"/>
    <dgm:cxn modelId="{C4F1600C-B03A-4430-85A5-506F44B1B66E}" type="presParOf" srcId="{14CFBD03-072A-4AB1-AE85-D67A6D3595E4}" destId="{68BD0C22-9635-4FCA-BB09-58B823C175BB}" srcOrd="2" destOrd="0" presId="urn:microsoft.com/office/officeart/2017/3/layout/DropPinTimeline"/>
    <dgm:cxn modelId="{76E8967B-7858-4EB0-B226-943C62EC3643}" type="presParOf" srcId="{14CFBD03-072A-4AB1-AE85-D67A6D3595E4}" destId="{04F603C4-B80B-475D-8D7F-BDBB5C0DE903}" srcOrd="3" destOrd="0" presId="urn:microsoft.com/office/officeart/2017/3/layout/DropPinTimeline"/>
    <dgm:cxn modelId="{706D75E7-0536-40A5-A9C5-CC0802A296D3}" type="presParOf" srcId="{14CFBD03-072A-4AB1-AE85-D67A6D3595E4}" destId="{C6D15083-F70F-40B4-B255-0E66E6B01F2A}" srcOrd="4" destOrd="0" presId="urn:microsoft.com/office/officeart/2017/3/layout/DropPinTimeline"/>
    <dgm:cxn modelId="{F20D17D1-2E3C-4F0A-95E9-FF5FA390B251}" type="presParOf" srcId="{14CFBD03-072A-4AB1-AE85-D67A6D3595E4}" destId="{F28DBDA1-BD2F-4919-A440-E4EF39BC2BAC}" srcOrd="5" destOrd="0" presId="urn:microsoft.com/office/officeart/2017/3/layout/DropPinTimeline"/>
    <dgm:cxn modelId="{E75CAA21-0255-4A6C-9FE3-AD13597BA3E2}" type="presParOf" srcId="{97DC5B29-9EFA-43B3-BD2B-F2422ED1C2CA}" destId="{B26D12C2-2823-413F-9458-9C6B3EB00314}" srcOrd="1" destOrd="0" presId="urn:microsoft.com/office/officeart/2017/3/layout/DropPinTimeline"/>
    <dgm:cxn modelId="{30F0A215-912B-40D2-983A-3E124CB213C8}" type="presParOf" srcId="{97DC5B29-9EFA-43B3-BD2B-F2422ED1C2CA}" destId="{9AF199DB-B176-4FFE-9261-B880C13CA7D8}" srcOrd="2" destOrd="0" presId="urn:microsoft.com/office/officeart/2017/3/layout/DropPinTimeline"/>
    <dgm:cxn modelId="{8921AEA1-78C6-4A89-9D32-3DEFFE75C8C9}" type="presParOf" srcId="{9AF199DB-B176-4FFE-9261-B880C13CA7D8}" destId="{CEAFCC42-71E2-4FD8-B39D-DB43C81E4AA1}" srcOrd="0" destOrd="0" presId="urn:microsoft.com/office/officeart/2017/3/layout/DropPinTimeline"/>
    <dgm:cxn modelId="{5CA5A00F-3058-4276-8407-472802A8E85E}" type="presParOf" srcId="{9AF199DB-B176-4FFE-9261-B880C13CA7D8}" destId="{CEB589F2-10DD-4FE6-A7DD-48591DE5B743}" srcOrd="1" destOrd="0" presId="urn:microsoft.com/office/officeart/2017/3/layout/DropPinTimeline"/>
    <dgm:cxn modelId="{B61688B3-902B-463B-9552-E547DEB1BAE8}" type="presParOf" srcId="{CEB589F2-10DD-4FE6-A7DD-48591DE5B743}" destId="{3561C9DA-FE26-40CC-9940-9ACFA2A78256}" srcOrd="0" destOrd="0" presId="urn:microsoft.com/office/officeart/2017/3/layout/DropPinTimeline"/>
    <dgm:cxn modelId="{8660AE6A-AB48-4E96-8AC7-CFC2ED698BEF}" type="presParOf" srcId="{CEB589F2-10DD-4FE6-A7DD-48591DE5B743}" destId="{25A407B0-FA83-4477-B68B-3F9686B6DB5C}" srcOrd="1" destOrd="0" presId="urn:microsoft.com/office/officeart/2017/3/layout/DropPinTimeline"/>
    <dgm:cxn modelId="{6C0E743B-DF41-41EA-8FFA-2F8DDF00FBB4}" type="presParOf" srcId="{9AF199DB-B176-4FFE-9261-B880C13CA7D8}" destId="{B13F268E-816E-443F-B071-FDD752DB1256}" srcOrd="2" destOrd="0" presId="urn:microsoft.com/office/officeart/2017/3/layout/DropPinTimeline"/>
    <dgm:cxn modelId="{CF20D829-FCDD-442B-BB85-48DE1AE138A8}" type="presParOf" srcId="{9AF199DB-B176-4FFE-9261-B880C13CA7D8}" destId="{5ACC6337-2419-4636-B64F-43B7572B3334}" srcOrd="3" destOrd="0" presId="urn:microsoft.com/office/officeart/2017/3/layout/DropPinTimeline"/>
    <dgm:cxn modelId="{AB43B091-FE6A-4014-BBF4-F0DDB2152196}" type="presParOf" srcId="{9AF199DB-B176-4FFE-9261-B880C13CA7D8}" destId="{71FA4EB3-78B4-4401-91B5-3A3FFF0BE485}" srcOrd="4" destOrd="0" presId="urn:microsoft.com/office/officeart/2017/3/layout/DropPinTimeline"/>
    <dgm:cxn modelId="{37EFF721-3EB9-4DCD-8CBC-D649EF448C42}" type="presParOf" srcId="{9AF199DB-B176-4FFE-9261-B880C13CA7D8}" destId="{6826C564-E4AA-4CA0-9DF7-F6D7C8390F44}" srcOrd="5" destOrd="0" presId="urn:microsoft.com/office/officeart/2017/3/layout/DropPinTimeline"/>
    <dgm:cxn modelId="{0A0BDCD4-BE52-4F5F-B555-68873CD37575}" type="presParOf" srcId="{97DC5B29-9EFA-43B3-BD2B-F2422ED1C2CA}" destId="{9445185E-905E-44A9-9D34-3C945D9FE5F4}" srcOrd="3" destOrd="0" presId="urn:microsoft.com/office/officeart/2017/3/layout/DropPinTimeline"/>
    <dgm:cxn modelId="{669A591B-55A7-4943-9590-0438478217DA}" type="presParOf" srcId="{97DC5B29-9EFA-43B3-BD2B-F2422ED1C2CA}" destId="{2C78A60A-ABA5-438F-BE94-0E798930C8D7}" srcOrd="4" destOrd="0" presId="urn:microsoft.com/office/officeart/2017/3/layout/DropPinTimeline"/>
    <dgm:cxn modelId="{7DE9C999-A53E-4C91-82EC-381BBABBC562}" type="presParOf" srcId="{2C78A60A-ABA5-438F-BE94-0E798930C8D7}" destId="{73FE60FC-AFAD-4E2B-A8D7-1E513B243BD9}" srcOrd="0" destOrd="0" presId="urn:microsoft.com/office/officeart/2017/3/layout/DropPinTimeline"/>
    <dgm:cxn modelId="{0A3A37B9-EEA0-4CA6-8813-7CA16C7D143C}" type="presParOf" srcId="{2C78A60A-ABA5-438F-BE94-0E798930C8D7}" destId="{F057C716-E570-4D59-8E77-F2CC42A14496}" srcOrd="1" destOrd="0" presId="urn:microsoft.com/office/officeart/2017/3/layout/DropPinTimeline"/>
    <dgm:cxn modelId="{B437659A-47FD-42CD-A607-47AC43B60203}" type="presParOf" srcId="{F057C716-E570-4D59-8E77-F2CC42A14496}" destId="{5F306B7D-CA9D-458D-8734-34B625E61DE2}" srcOrd="0" destOrd="0" presId="urn:microsoft.com/office/officeart/2017/3/layout/DropPinTimeline"/>
    <dgm:cxn modelId="{9E1836CC-AF11-45A6-B1B4-1F87B11927D9}" type="presParOf" srcId="{F057C716-E570-4D59-8E77-F2CC42A14496}" destId="{2F4899C9-F0A1-483F-A74C-64EA9E4FE930}" srcOrd="1" destOrd="0" presId="urn:microsoft.com/office/officeart/2017/3/layout/DropPinTimeline"/>
    <dgm:cxn modelId="{EEFF929B-955A-409C-BE1B-9F071FA4F2E1}" type="presParOf" srcId="{2C78A60A-ABA5-438F-BE94-0E798930C8D7}" destId="{73E5CF19-F28E-495E-8D37-14E61F529943}" srcOrd="2" destOrd="0" presId="urn:microsoft.com/office/officeart/2017/3/layout/DropPinTimeline"/>
    <dgm:cxn modelId="{BCBD464C-A012-41DC-8457-905BA4D8927C}" type="presParOf" srcId="{2C78A60A-ABA5-438F-BE94-0E798930C8D7}" destId="{E6194793-649D-465E-89AC-16F78BB32943}" srcOrd="3" destOrd="0" presId="urn:microsoft.com/office/officeart/2017/3/layout/DropPinTimeline"/>
    <dgm:cxn modelId="{4FB12F97-8EBD-419F-94EE-A73BF9F269B6}" type="presParOf" srcId="{2C78A60A-ABA5-438F-BE94-0E798930C8D7}" destId="{C641BADC-87F5-4E9C-AF58-3D1199A0D227}" srcOrd="4" destOrd="0" presId="urn:microsoft.com/office/officeart/2017/3/layout/DropPinTimeline"/>
    <dgm:cxn modelId="{E80E4548-ECBC-4986-8247-0FCBF56057D6}" type="presParOf" srcId="{2C78A60A-ABA5-438F-BE94-0E798930C8D7}" destId="{96E8FB3E-269B-4EE5-9E64-DDE7FEED392A}" srcOrd="5" destOrd="0" presId="urn:microsoft.com/office/officeart/2017/3/layout/DropPinTimeline"/>
    <dgm:cxn modelId="{9BF2C7AB-4415-4230-BD40-4B4771BCDE2A}" type="presParOf" srcId="{97DC5B29-9EFA-43B3-BD2B-F2422ED1C2CA}" destId="{ABC3488A-E838-4DFB-847C-230DDF1B96DF}" srcOrd="5" destOrd="0" presId="urn:microsoft.com/office/officeart/2017/3/layout/DropPinTimeline"/>
    <dgm:cxn modelId="{A1CDB1EF-221A-4A57-9B25-4ACBC9D0D123}" type="presParOf" srcId="{97DC5B29-9EFA-43B3-BD2B-F2422ED1C2CA}" destId="{248628FF-794F-446C-84FC-4C7A8CA047FE}" srcOrd="6" destOrd="0" presId="urn:microsoft.com/office/officeart/2017/3/layout/DropPinTimeline"/>
    <dgm:cxn modelId="{C7CBBD51-3FE9-457A-A69F-FD124A76102E}" type="presParOf" srcId="{248628FF-794F-446C-84FC-4C7A8CA047FE}" destId="{C5B2C8B6-D04D-4A65-A8B8-DE97DBB9271C}" srcOrd="0" destOrd="0" presId="urn:microsoft.com/office/officeart/2017/3/layout/DropPinTimeline"/>
    <dgm:cxn modelId="{36BCB393-B55C-4055-9565-15E6C5A90015}" type="presParOf" srcId="{248628FF-794F-446C-84FC-4C7A8CA047FE}" destId="{EBA40573-C217-415B-92EA-D489A36310A1}" srcOrd="1" destOrd="0" presId="urn:microsoft.com/office/officeart/2017/3/layout/DropPinTimeline"/>
    <dgm:cxn modelId="{D90B1BE6-658D-4BC3-8C1E-F14DEB7B726F}" type="presParOf" srcId="{EBA40573-C217-415B-92EA-D489A36310A1}" destId="{198506B4-B6A5-4001-B5CF-B3F8E39FA3E7}" srcOrd="0" destOrd="0" presId="urn:microsoft.com/office/officeart/2017/3/layout/DropPinTimeline"/>
    <dgm:cxn modelId="{0D554FA2-F4DF-4588-A821-3A2F81D3A2C3}" type="presParOf" srcId="{EBA40573-C217-415B-92EA-D489A36310A1}" destId="{CBAFBBAE-0F9D-45EE-B1C9-EEA5811DDCDB}" srcOrd="1" destOrd="0" presId="urn:microsoft.com/office/officeart/2017/3/layout/DropPinTimeline"/>
    <dgm:cxn modelId="{34AFF862-6B51-40B0-9B0D-D4AB1AE6948C}" type="presParOf" srcId="{248628FF-794F-446C-84FC-4C7A8CA047FE}" destId="{FADA26F1-2C91-4F94-B8F3-1383AD973A9F}" srcOrd="2" destOrd="0" presId="urn:microsoft.com/office/officeart/2017/3/layout/DropPinTimeline"/>
    <dgm:cxn modelId="{95B3BD79-B24C-4441-923E-D1BEC4527E28}" type="presParOf" srcId="{248628FF-794F-446C-84FC-4C7A8CA047FE}" destId="{1C0B617A-B339-4FAC-93AC-CA7E60B8324D}" srcOrd="3" destOrd="0" presId="urn:microsoft.com/office/officeart/2017/3/layout/DropPinTimeline"/>
    <dgm:cxn modelId="{4F5C6A7E-8CC3-4F0D-8DBA-E3F3E802415C}" type="presParOf" srcId="{248628FF-794F-446C-84FC-4C7A8CA047FE}" destId="{B84417F9-FCB7-4B3D-A34A-3A8D8E7FF152}" srcOrd="4" destOrd="0" presId="urn:microsoft.com/office/officeart/2017/3/layout/DropPinTimeline"/>
    <dgm:cxn modelId="{62D88B56-7291-4A74-8F2B-AA8BFC64744C}" type="presParOf" srcId="{248628FF-794F-446C-84FC-4C7A8CA047FE}" destId="{F8C98271-1ED4-480A-AE2C-8810954BC7B6}" srcOrd="5" destOrd="0" presId="urn:microsoft.com/office/officeart/2017/3/layout/DropPinTimeline"/>
    <dgm:cxn modelId="{9E4C3D43-0306-46CD-AD9E-4300BCABB454}" type="presParOf" srcId="{97DC5B29-9EFA-43B3-BD2B-F2422ED1C2CA}" destId="{ED7689EB-B7AE-4242-ACB2-CFDE98921002}" srcOrd="7" destOrd="0" presId="urn:microsoft.com/office/officeart/2017/3/layout/DropPinTimeline"/>
    <dgm:cxn modelId="{8941F9C1-B851-4373-A6DD-F8097FC83AAD}" type="presParOf" srcId="{97DC5B29-9EFA-43B3-BD2B-F2422ED1C2CA}" destId="{2D65DE35-EBEC-4798-8538-4D72B496B61A}" srcOrd="8" destOrd="0" presId="urn:microsoft.com/office/officeart/2017/3/layout/DropPinTimeline"/>
    <dgm:cxn modelId="{2819FBFA-866D-43CE-9106-6D23A6E4008B}" type="presParOf" srcId="{2D65DE35-EBEC-4798-8538-4D72B496B61A}" destId="{AA72B357-1ED7-4497-96B8-DE10B5962235}" srcOrd="0" destOrd="0" presId="urn:microsoft.com/office/officeart/2017/3/layout/DropPinTimeline"/>
    <dgm:cxn modelId="{D36386FE-82CA-47F8-A971-720ACA534B13}" type="presParOf" srcId="{2D65DE35-EBEC-4798-8538-4D72B496B61A}" destId="{BBEE527C-827C-481A-B441-8C56182E3A74}" srcOrd="1" destOrd="0" presId="urn:microsoft.com/office/officeart/2017/3/layout/DropPinTimeline"/>
    <dgm:cxn modelId="{49315E3F-B070-45E6-9620-8B8585826889}" type="presParOf" srcId="{BBEE527C-827C-481A-B441-8C56182E3A74}" destId="{B6F802E7-A98C-4649-93E9-6A31DE746DCA}" srcOrd="0" destOrd="0" presId="urn:microsoft.com/office/officeart/2017/3/layout/DropPinTimeline"/>
    <dgm:cxn modelId="{211CED42-B4A2-49B6-B3CC-750527DD0F79}" type="presParOf" srcId="{BBEE527C-827C-481A-B441-8C56182E3A74}" destId="{9CF23354-9F85-44D3-911A-79C1E73D3B55}" srcOrd="1" destOrd="0" presId="urn:microsoft.com/office/officeart/2017/3/layout/DropPinTimeline"/>
    <dgm:cxn modelId="{E8943BA7-F482-4016-86DD-8B9E9E28BFB2}" type="presParOf" srcId="{2D65DE35-EBEC-4798-8538-4D72B496B61A}" destId="{E2067D37-68EC-4B1D-8E73-B99DC50EDE20}" srcOrd="2" destOrd="0" presId="urn:microsoft.com/office/officeart/2017/3/layout/DropPinTimeline"/>
    <dgm:cxn modelId="{45BBC46F-148E-4BD6-9D30-DC16699ECD97}" type="presParOf" srcId="{2D65DE35-EBEC-4798-8538-4D72B496B61A}" destId="{9E66E7D9-36A9-4520-8A7F-174696BCF07F}" srcOrd="3" destOrd="0" presId="urn:microsoft.com/office/officeart/2017/3/layout/DropPinTimeline"/>
    <dgm:cxn modelId="{02562659-FE68-4946-9EAE-4A905420E66C}" type="presParOf" srcId="{2D65DE35-EBEC-4798-8538-4D72B496B61A}" destId="{C902CAB2-AEBD-45EB-A29F-3C0CA4633914}" srcOrd="4" destOrd="0" presId="urn:microsoft.com/office/officeart/2017/3/layout/DropPinTimeline"/>
    <dgm:cxn modelId="{9450C539-0301-46EC-AFB9-E02B6DB1662C}" type="presParOf" srcId="{2D65DE35-EBEC-4798-8538-4D72B496B61A}" destId="{62C7DEC9-7600-4DA1-ABB9-1C93DEBFCFE5}" srcOrd="5" destOrd="0" presId="urn:microsoft.com/office/officeart/2017/3/layout/DropPinTimeline"/>
    <dgm:cxn modelId="{5AB17F23-4857-4137-AC57-2C24ED5C83BA}" type="presParOf" srcId="{97DC5B29-9EFA-43B3-BD2B-F2422ED1C2CA}" destId="{E438EB38-F79E-4ABA-8C4B-5E2FFF505C5E}" srcOrd="9" destOrd="0" presId="urn:microsoft.com/office/officeart/2017/3/layout/DropPinTimeline"/>
    <dgm:cxn modelId="{2E6BF428-E823-4105-B46F-3FD5EC4088A5}" type="presParOf" srcId="{97DC5B29-9EFA-43B3-BD2B-F2422ED1C2CA}" destId="{81206A9F-76D8-4707-BDF7-944DA140BFCD}" srcOrd="10" destOrd="0" presId="urn:microsoft.com/office/officeart/2017/3/layout/DropPinTimeline"/>
    <dgm:cxn modelId="{C4B7C074-20D9-47E7-90D3-AEEC3C127F32}" type="presParOf" srcId="{81206A9F-76D8-4707-BDF7-944DA140BFCD}" destId="{981E11E8-1498-4E09-8456-CCB7C401C161}" srcOrd="0" destOrd="0" presId="urn:microsoft.com/office/officeart/2017/3/layout/DropPinTimeline"/>
    <dgm:cxn modelId="{D95DB80C-6F20-45A1-96B8-9D16FA02407F}" type="presParOf" srcId="{81206A9F-76D8-4707-BDF7-944DA140BFCD}" destId="{F023DEB0-883F-4A77-9CAE-2DAF2DA1B500}" srcOrd="1" destOrd="0" presId="urn:microsoft.com/office/officeart/2017/3/layout/DropPinTimeline"/>
    <dgm:cxn modelId="{FB34567A-50EA-4B43-9875-C3408EFCF5F5}" type="presParOf" srcId="{F023DEB0-883F-4A77-9CAE-2DAF2DA1B500}" destId="{B16D9467-7DC3-49FF-B549-7D1D31BE0BE8}" srcOrd="0" destOrd="0" presId="urn:microsoft.com/office/officeart/2017/3/layout/DropPinTimeline"/>
    <dgm:cxn modelId="{E465BB31-839E-4ADB-A27F-965B0144C87D}" type="presParOf" srcId="{F023DEB0-883F-4A77-9CAE-2DAF2DA1B500}" destId="{AF6F32A5-7BA8-4B40-A2A9-6FA0861E4C8D}" srcOrd="1" destOrd="0" presId="urn:microsoft.com/office/officeart/2017/3/layout/DropPinTimeline"/>
    <dgm:cxn modelId="{19A646ED-A251-4518-B02C-F559C68A3E88}" type="presParOf" srcId="{81206A9F-76D8-4707-BDF7-944DA140BFCD}" destId="{35A47386-64CD-47CD-8B49-215404145D78}" srcOrd="2" destOrd="0" presId="urn:microsoft.com/office/officeart/2017/3/layout/DropPinTimeline"/>
    <dgm:cxn modelId="{7010010A-4266-4D43-8B73-8BCE09ABD80B}" type="presParOf" srcId="{81206A9F-76D8-4707-BDF7-944DA140BFCD}" destId="{DDC19DD0-DDDA-4070-9BFC-C67AB6AFB575}" srcOrd="3" destOrd="0" presId="urn:microsoft.com/office/officeart/2017/3/layout/DropPinTimeline"/>
    <dgm:cxn modelId="{54803C58-BA47-48E1-A6D7-C45A11DE7F51}" type="presParOf" srcId="{81206A9F-76D8-4707-BDF7-944DA140BFCD}" destId="{466FE8C6-2A40-4E14-85F3-87760C618738}" srcOrd="4" destOrd="0" presId="urn:microsoft.com/office/officeart/2017/3/layout/DropPinTimeline"/>
    <dgm:cxn modelId="{5844EF7D-51A1-41B1-851C-7CC8837768DB}" type="presParOf" srcId="{81206A9F-76D8-4707-BDF7-944DA140BFCD}" destId="{5AE09B3C-9424-4EAC-8C65-07C716781AFE}" srcOrd="5" destOrd="0" presId="urn:microsoft.com/office/officeart/2017/3/layout/DropPinTimeline"/>
    <dgm:cxn modelId="{C86FFD14-A7DB-4C51-9FB9-5BC214B38AC5}" type="presParOf" srcId="{97DC5B29-9EFA-43B3-BD2B-F2422ED1C2CA}" destId="{D2C689F4-D2D9-43AA-A548-A7552447AE1B}" srcOrd="11" destOrd="0" presId="urn:microsoft.com/office/officeart/2017/3/layout/DropPinTimeline"/>
    <dgm:cxn modelId="{87CC7A21-746D-46E6-AF9A-4FB75BF0721E}" type="presParOf" srcId="{97DC5B29-9EFA-43B3-BD2B-F2422ED1C2CA}" destId="{34C90B59-4F75-41F9-8404-3B642E79A44C}" srcOrd="12" destOrd="0" presId="urn:microsoft.com/office/officeart/2017/3/layout/DropPinTimeline"/>
    <dgm:cxn modelId="{33ACBF7A-FF67-4B65-A0DF-992422F77090}" type="presParOf" srcId="{34C90B59-4F75-41F9-8404-3B642E79A44C}" destId="{90089427-8ABE-41A3-B0FF-F2AD4D61D363}" srcOrd="0" destOrd="0" presId="urn:microsoft.com/office/officeart/2017/3/layout/DropPinTimeline"/>
    <dgm:cxn modelId="{63B0DCB0-A015-4E5D-9368-FB742D65937E}" type="presParOf" srcId="{34C90B59-4F75-41F9-8404-3B642E79A44C}" destId="{53146446-261B-4D36-9AE0-35F8D1CD70DB}" srcOrd="1" destOrd="0" presId="urn:microsoft.com/office/officeart/2017/3/layout/DropPinTimeline"/>
    <dgm:cxn modelId="{0611A747-B8E4-4DFB-8659-8CC25AC463CC}" type="presParOf" srcId="{53146446-261B-4D36-9AE0-35F8D1CD70DB}" destId="{D092133D-9D7D-457C-B2B6-21BC61926B35}" srcOrd="0" destOrd="0" presId="urn:microsoft.com/office/officeart/2017/3/layout/DropPinTimeline"/>
    <dgm:cxn modelId="{D35A1680-4C76-4C14-8421-B0632612C6EA}" type="presParOf" srcId="{53146446-261B-4D36-9AE0-35F8D1CD70DB}" destId="{B99805EE-5E34-4BA6-BBE0-0CBD02273ABC}" srcOrd="1" destOrd="0" presId="urn:microsoft.com/office/officeart/2017/3/layout/DropPinTimeline"/>
    <dgm:cxn modelId="{47D9F146-D321-4444-8574-36B7ACF4DA77}" type="presParOf" srcId="{34C90B59-4F75-41F9-8404-3B642E79A44C}" destId="{886893DE-6DB5-44F4-AE4F-7BD2FABD18CF}" srcOrd="2" destOrd="0" presId="urn:microsoft.com/office/officeart/2017/3/layout/DropPinTimeline"/>
    <dgm:cxn modelId="{D845EDB1-A3DB-44D5-8569-2D28DDA19F3C}" type="presParOf" srcId="{34C90B59-4F75-41F9-8404-3B642E79A44C}" destId="{8DB436EC-9FC6-49C4-A4FA-701541DEA64D}" srcOrd="3" destOrd="0" presId="urn:microsoft.com/office/officeart/2017/3/layout/DropPinTimeline"/>
    <dgm:cxn modelId="{B0F31AD6-9DEB-4BB0-B3E1-3FEA7A69B704}" type="presParOf" srcId="{34C90B59-4F75-41F9-8404-3B642E79A44C}" destId="{5047511A-A597-42E9-972F-03CC8E7364E7}" srcOrd="4" destOrd="0" presId="urn:microsoft.com/office/officeart/2017/3/layout/DropPinTimeline"/>
    <dgm:cxn modelId="{1C8C2EE2-2E46-498B-A287-4CD1EA822248}" type="presParOf" srcId="{34C90B59-4F75-41F9-8404-3B642E79A44C}" destId="{98F160F0-B57A-406F-B4E7-B29F086AC267}" srcOrd="5" destOrd="0" presId="urn:microsoft.com/office/officeart/2017/3/layout/DropPinTimeline"/>
    <dgm:cxn modelId="{6B8A5941-B41A-4E6E-A713-9249550A5375}" type="presParOf" srcId="{97DC5B29-9EFA-43B3-BD2B-F2422ED1C2CA}" destId="{29AAACF5-D965-4796-B389-D02AB36E349A}" srcOrd="13" destOrd="0" presId="urn:microsoft.com/office/officeart/2017/3/layout/DropPinTimeline"/>
    <dgm:cxn modelId="{A9EA9763-7FFF-404E-88C6-26797BB57DC6}" type="presParOf" srcId="{97DC5B29-9EFA-43B3-BD2B-F2422ED1C2CA}" destId="{70E52CA1-86CF-4D19-9C4A-DD128FB395D7}" srcOrd="14" destOrd="0" presId="urn:microsoft.com/office/officeart/2017/3/layout/DropPinTimeline"/>
    <dgm:cxn modelId="{A1D6EA7A-7183-48DB-8CBB-2DBE2222FB34}" type="presParOf" srcId="{70E52CA1-86CF-4D19-9C4A-DD128FB395D7}" destId="{C10F436C-2306-4FD7-BE82-127E9F00DA0B}" srcOrd="0" destOrd="0" presId="urn:microsoft.com/office/officeart/2017/3/layout/DropPinTimeline"/>
    <dgm:cxn modelId="{3B6B883E-3D49-4D8A-9B72-E05813642147}" type="presParOf" srcId="{70E52CA1-86CF-4D19-9C4A-DD128FB395D7}" destId="{C5FA6368-D4E8-4DBB-A4B1-ED4B4744F391}" srcOrd="1" destOrd="0" presId="urn:microsoft.com/office/officeart/2017/3/layout/DropPinTimeline"/>
    <dgm:cxn modelId="{FF23AB66-5C79-4C8C-A5CD-08B3309C049F}" type="presParOf" srcId="{C5FA6368-D4E8-4DBB-A4B1-ED4B4744F391}" destId="{17E01863-0CD8-4204-9A0C-8270E6E5189B}" srcOrd="0" destOrd="0" presId="urn:microsoft.com/office/officeart/2017/3/layout/DropPinTimeline"/>
    <dgm:cxn modelId="{2345CF0F-04FD-4756-9BAE-A7FA00907FAF}" type="presParOf" srcId="{C5FA6368-D4E8-4DBB-A4B1-ED4B4744F391}" destId="{5B59119C-B48D-4E0F-BAC6-381555DDEE2A}" srcOrd="1" destOrd="0" presId="urn:microsoft.com/office/officeart/2017/3/layout/DropPinTimeline"/>
    <dgm:cxn modelId="{28E9EC83-2165-4917-952E-FD44ECE4D545}" type="presParOf" srcId="{70E52CA1-86CF-4D19-9C4A-DD128FB395D7}" destId="{FBD16859-58FD-4818-A132-53E2718C5F35}" srcOrd="2" destOrd="0" presId="urn:microsoft.com/office/officeart/2017/3/layout/DropPinTimeline"/>
    <dgm:cxn modelId="{21915DAC-0FF2-4F57-8CD2-33C2644F50E4}" type="presParOf" srcId="{70E52CA1-86CF-4D19-9C4A-DD128FB395D7}" destId="{B4AB06AF-EC0E-477F-9B15-9D98957C3C16}" srcOrd="3" destOrd="0" presId="urn:microsoft.com/office/officeart/2017/3/layout/DropPinTimeline"/>
    <dgm:cxn modelId="{4C85D054-CA0A-46CD-82F7-CECC90EC7E8D}" type="presParOf" srcId="{70E52CA1-86CF-4D19-9C4A-DD128FB395D7}" destId="{F849B1BA-FAF4-47B9-9536-B3B2DB433CC6}" srcOrd="4" destOrd="0" presId="urn:microsoft.com/office/officeart/2017/3/layout/DropPinTimeline"/>
    <dgm:cxn modelId="{C6681F4C-64E7-4AEC-B4AF-A7A0B595E423}" type="presParOf" srcId="{70E52CA1-86CF-4D19-9C4A-DD128FB395D7}" destId="{1885E1C3-C007-42B9-B711-3F7049E20036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154A08-4EDF-42F0-AEAF-936883824BDA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70658C6-CC13-4848-912E-24DF976F9543}">
      <dgm:prSet phldr="0" custT="1"/>
      <dgm:spPr/>
      <dgm:t>
        <a:bodyPr/>
        <a:lstStyle/>
        <a:p>
          <a:pPr algn="ctr" rtl="0">
            <a:lnSpc>
              <a:spcPct val="90000"/>
            </a:lnSpc>
          </a:pPr>
          <a:r>
            <a:rPr lang="en-GB" sz="1200" b="1">
              <a:latin typeface="Arial"/>
              <a:cs typeface="Arial"/>
            </a:rPr>
            <a:t>DME</a:t>
          </a:r>
          <a:endParaRPr lang="en-US" sz="1200" b="1">
            <a:latin typeface="Arial"/>
            <a:cs typeface="Arial"/>
          </a:endParaRPr>
        </a:p>
      </dgm:t>
    </dgm:pt>
    <dgm:pt modelId="{B50807B2-65DA-4018-B48E-C51760983BAC}" type="parTrans" cxnId="{071B2737-3AF2-47BF-86E7-67E8D93B89E9}">
      <dgm:prSet/>
      <dgm:spPr/>
      <dgm:t>
        <a:bodyPr/>
        <a:lstStyle/>
        <a:p>
          <a:pPr algn="ctr"/>
          <a:endParaRPr lang="en-IN" sz="2800" b="1"/>
        </a:p>
      </dgm:t>
    </dgm:pt>
    <dgm:pt modelId="{313D3AAF-8D31-4097-8224-254113479FD1}" type="sibTrans" cxnId="{071B2737-3AF2-47BF-86E7-67E8D93B89E9}">
      <dgm:prSet/>
      <dgm:spPr/>
      <dgm:t>
        <a:bodyPr/>
        <a:lstStyle/>
        <a:p>
          <a:pPr algn="ctr"/>
          <a:endParaRPr lang="en-IN" sz="2800" b="1"/>
        </a:p>
      </dgm:t>
    </dgm:pt>
    <dgm:pt modelId="{5BBD573B-5E3A-422A-A13A-7E1A667D7DF1}">
      <dgm:prSet phldr="0" custT="1"/>
      <dgm:spPr/>
      <dgm:t>
        <a:bodyPr/>
        <a:lstStyle/>
        <a:p>
          <a:pPr algn="ctr">
            <a:lnSpc>
              <a:spcPct val="90000"/>
            </a:lnSpc>
          </a:pPr>
          <a:r>
            <a:rPr lang="en-GB" sz="1200" b="1">
              <a:latin typeface="Arial"/>
              <a:cs typeface="Arial"/>
            </a:rPr>
            <a:t>ICAN3</a:t>
          </a:r>
          <a:endParaRPr lang="en-US" sz="1200" b="1">
            <a:latin typeface="Arial"/>
            <a:cs typeface="Arial"/>
          </a:endParaRPr>
        </a:p>
      </dgm:t>
    </dgm:pt>
    <dgm:pt modelId="{F2BA19DA-8950-4732-9879-EC093463139F}" type="parTrans" cxnId="{57734366-E3F8-45F2-91BD-393FA6F937D3}">
      <dgm:prSet/>
      <dgm:spPr/>
      <dgm:t>
        <a:bodyPr/>
        <a:lstStyle/>
        <a:p>
          <a:pPr algn="ctr"/>
          <a:endParaRPr lang="en-IN" sz="2800" b="1"/>
        </a:p>
      </dgm:t>
    </dgm:pt>
    <dgm:pt modelId="{DE9741F3-25D1-4403-8AF6-C6D110175CAA}" type="sibTrans" cxnId="{57734366-E3F8-45F2-91BD-393FA6F937D3}">
      <dgm:prSet/>
      <dgm:spPr/>
      <dgm:t>
        <a:bodyPr/>
        <a:lstStyle/>
        <a:p>
          <a:pPr algn="ctr"/>
          <a:endParaRPr lang="en-IN" sz="2800" b="1"/>
        </a:p>
      </dgm:t>
    </dgm:pt>
    <dgm:pt modelId="{8CA00A25-2103-4BF8-A137-B3FED5357F2B}">
      <dgm:prSet phldr="0" custT="1"/>
      <dgm:spPr/>
      <dgm:t>
        <a:bodyPr/>
        <a:lstStyle/>
        <a:p>
          <a:pPr algn="ctr">
            <a:lnSpc>
              <a:spcPct val="90000"/>
            </a:lnSpc>
          </a:pPr>
          <a:r>
            <a:rPr lang="en-GB" sz="1200" b="1">
              <a:latin typeface="Arial"/>
              <a:cs typeface="Arial"/>
            </a:rPr>
            <a:t>Grey Matters Communications &amp; Consulting Pvt. Ltd.</a:t>
          </a:r>
          <a:endParaRPr lang="en-US" sz="1200" b="1">
            <a:latin typeface="Arial"/>
            <a:cs typeface="Arial"/>
          </a:endParaRPr>
        </a:p>
      </dgm:t>
    </dgm:pt>
    <dgm:pt modelId="{9485C45F-7E1B-4409-8EBE-15F32E7CE27B}" type="parTrans" cxnId="{4E1CAEF8-0E1E-40E7-8A43-8CD366EF2910}">
      <dgm:prSet/>
      <dgm:spPr/>
      <dgm:t>
        <a:bodyPr/>
        <a:lstStyle/>
        <a:p>
          <a:pPr algn="ctr"/>
          <a:endParaRPr lang="en-IN" sz="2800" b="1"/>
        </a:p>
      </dgm:t>
    </dgm:pt>
    <dgm:pt modelId="{4A021B3D-1287-4A9E-AEDE-FA4CDA0B9DF7}" type="sibTrans" cxnId="{4E1CAEF8-0E1E-40E7-8A43-8CD366EF2910}">
      <dgm:prSet/>
      <dgm:spPr/>
      <dgm:t>
        <a:bodyPr/>
        <a:lstStyle/>
        <a:p>
          <a:pPr algn="ctr"/>
          <a:endParaRPr lang="en-IN" sz="2800" b="1"/>
        </a:p>
      </dgm:t>
    </dgm:pt>
    <dgm:pt modelId="{180B3918-86E1-4DC6-9B3D-854F952C2838}">
      <dgm:prSet phldr="0" custT="1"/>
      <dgm:spPr/>
      <dgm:t>
        <a:bodyPr/>
        <a:lstStyle/>
        <a:p>
          <a:pPr algn="ctr">
            <a:lnSpc>
              <a:spcPct val="90000"/>
            </a:lnSpc>
          </a:pPr>
          <a:r>
            <a:rPr lang="en-GB" sz="1200" b="1">
              <a:latin typeface="Arial"/>
              <a:cs typeface="Arial"/>
            </a:rPr>
            <a:t>SPUTNIK (Russia)</a:t>
          </a:r>
          <a:endParaRPr lang="en-US" sz="1200" b="1">
            <a:latin typeface="Arial"/>
            <a:cs typeface="Arial"/>
          </a:endParaRPr>
        </a:p>
      </dgm:t>
    </dgm:pt>
    <dgm:pt modelId="{06B81145-E9C5-466A-8F27-FA2E9A5021BF}" type="parTrans" cxnId="{CC2880F1-B7AC-44AE-9418-D8C9F04218B2}">
      <dgm:prSet/>
      <dgm:spPr/>
      <dgm:t>
        <a:bodyPr/>
        <a:lstStyle/>
        <a:p>
          <a:pPr algn="ctr"/>
          <a:endParaRPr lang="en-IN" sz="2800" b="1"/>
        </a:p>
      </dgm:t>
    </dgm:pt>
    <dgm:pt modelId="{43354AFA-C085-42ED-AD5D-6267EAEB231D}" type="sibTrans" cxnId="{CC2880F1-B7AC-44AE-9418-D8C9F04218B2}">
      <dgm:prSet/>
      <dgm:spPr/>
      <dgm:t>
        <a:bodyPr/>
        <a:lstStyle/>
        <a:p>
          <a:pPr algn="ctr"/>
          <a:endParaRPr lang="en-IN" sz="2800" b="1"/>
        </a:p>
      </dgm:t>
    </dgm:pt>
    <dgm:pt modelId="{333D594D-06E9-4725-9556-B5E3874F107D}">
      <dgm:prSet phldr="0" custT="1"/>
      <dgm:spPr/>
      <dgm:t>
        <a:bodyPr/>
        <a:lstStyle/>
        <a:p>
          <a:pPr algn="ctr">
            <a:lnSpc>
              <a:spcPct val="90000"/>
            </a:lnSpc>
          </a:pPr>
          <a:r>
            <a:rPr lang="en-GB" sz="1200" b="1">
              <a:latin typeface="Arial"/>
              <a:cs typeface="Arial"/>
            </a:rPr>
            <a:t>Meant4Environment Foundation</a:t>
          </a:r>
          <a:endParaRPr lang="en-US" sz="1200" b="1">
            <a:latin typeface="Arial"/>
            <a:cs typeface="Arial"/>
          </a:endParaRPr>
        </a:p>
      </dgm:t>
    </dgm:pt>
    <dgm:pt modelId="{74E732DB-1974-41B2-AFF7-05A7C746E54E}" type="parTrans" cxnId="{AE3C36B3-A4D0-47CF-98A8-D60A0583D6D1}">
      <dgm:prSet/>
      <dgm:spPr/>
      <dgm:t>
        <a:bodyPr/>
        <a:lstStyle/>
        <a:p>
          <a:pPr algn="ctr"/>
          <a:endParaRPr lang="en-IN" sz="2800" b="1"/>
        </a:p>
      </dgm:t>
    </dgm:pt>
    <dgm:pt modelId="{CE3B5CD4-E3E5-445C-87AE-1F3E368CE6A7}" type="sibTrans" cxnId="{AE3C36B3-A4D0-47CF-98A8-D60A0583D6D1}">
      <dgm:prSet/>
      <dgm:spPr/>
      <dgm:t>
        <a:bodyPr/>
        <a:lstStyle/>
        <a:p>
          <a:pPr algn="ctr"/>
          <a:endParaRPr lang="en-IN" sz="2800" b="1"/>
        </a:p>
      </dgm:t>
    </dgm:pt>
    <dgm:pt modelId="{3AF4D91F-5ABC-4494-BD13-E372F4AC8F3F}">
      <dgm:prSet phldr="0" custT="1"/>
      <dgm:spPr/>
      <dgm:t>
        <a:bodyPr/>
        <a:lstStyle/>
        <a:p>
          <a:pPr algn="ctr">
            <a:lnSpc>
              <a:spcPct val="90000"/>
            </a:lnSpc>
          </a:pPr>
          <a:r>
            <a:rPr lang="en-GB" sz="1200" b="1">
              <a:latin typeface="Arial"/>
              <a:cs typeface="Arial"/>
            </a:rPr>
            <a:t>Emazing Ideas Execution Pvt. Ltd.</a:t>
          </a:r>
          <a:endParaRPr lang="en-US" sz="1200" b="1">
            <a:latin typeface="Arial"/>
            <a:cs typeface="Arial"/>
          </a:endParaRPr>
        </a:p>
      </dgm:t>
    </dgm:pt>
    <dgm:pt modelId="{2B17448F-2456-44FE-A846-730D423C9818}" type="parTrans" cxnId="{283BA667-C4AC-4CBB-8DEA-0D3AA7A10E25}">
      <dgm:prSet/>
      <dgm:spPr/>
      <dgm:t>
        <a:bodyPr/>
        <a:lstStyle/>
        <a:p>
          <a:pPr algn="ctr"/>
          <a:endParaRPr lang="en-IN" sz="2800" b="1"/>
        </a:p>
      </dgm:t>
    </dgm:pt>
    <dgm:pt modelId="{B0AA96B0-6F4A-43E9-BA8C-BB128074ECE9}" type="sibTrans" cxnId="{283BA667-C4AC-4CBB-8DEA-0D3AA7A10E25}">
      <dgm:prSet/>
      <dgm:spPr/>
      <dgm:t>
        <a:bodyPr/>
        <a:lstStyle/>
        <a:p>
          <a:pPr algn="ctr"/>
          <a:endParaRPr lang="en-IN" sz="2800" b="1"/>
        </a:p>
      </dgm:t>
    </dgm:pt>
    <dgm:pt modelId="{B448FFB9-DA2C-4715-8654-678FE4293934}">
      <dgm:prSet phldr="0" custT="1"/>
      <dgm:spPr/>
      <dgm:t>
        <a:bodyPr/>
        <a:lstStyle/>
        <a:p>
          <a:pPr algn="ctr">
            <a:lnSpc>
              <a:spcPct val="90000"/>
            </a:lnSpc>
          </a:pPr>
          <a:r>
            <a:rPr lang="en-GB" sz="1200" b="1">
              <a:latin typeface="Arial"/>
              <a:cs typeface="Arial"/>
            </a:rPr>
            <a:t>AECC</a:t>
          </a:r>
          <a:endParaRPr lang="en-US" sz="1200" b="1">
            <a:latin typeface="Arial"/>
            <a:cs typeface="Arial"/>
          </a:endParaRPr>
        </a:p>
      </dgm:t>
    </dgm:pt>
    <dgm:pt modelId="{8FEB4312-6429-408D-AB00-0B52DC4385C7}" type="parTrans" cxnId="{684379A4-3090-46A5-94FA-C712CBE4CADA}">
      <dgm:prSet/>
      <dgm:spPr/>
      <dgm:t>
        <a:bodyPr/>
        <a:lstStyle/>
        <a:p>
          <a:pPr algn="ctr"/>
          <a:endParaRPr lang="en-IN" sz="2800" b="1"/>
        </a:p>
      </dgm:t>
    </dgm:pt>
    <dgm:pt modelId="{7B5E705A-80CC-4117-97A6-01E0860E95E4}" type="sibTrans" cxnId="{684379A4-3090-46A5-94FA-C712CBE4CADA}">
      <dgm:prSet/>
      <dgm:spPr/>
      <dgm:t>
        <a:bodyPr/>
        <a:lstStyle/>
        <a:p>
          <a:pPr algn="ctr"/>
          <a:endParaRPr lang="en-IN" sz="2800" b="1"/>
        </a:p>
      </dgm:t>
    </dgm:pt>
    <dgm:pt modelId="{07DDB824-2DD5-45D5-A573-412D17487F58}">
      <dgm:prSet phldr="0" custT="1"/>
      <dgm:spPr/>
      <dgm:t>
        <a:bodyPr/>
        <a:lstStyle/>
        <a:p>
          <a:pPr algn="ctr">
            <a:lnSpc>
              <a:spcPct val="90000"/>
            </a:lnSpc>
          </a:pPr>
          <a:r>
            <a:rPr lang="en-GB" sz="1200" b="1">
              <a:latin typeface="Arial"/>
              <a:cs typeface="Arial"/>
            </a:rPr>
            <a:t>ISOMES</a:t>
          </a:r>
        </a:p>
      </dgm:t>
    </dgm:pt>
    <dgm:pt modelId="{5310E0E1-1D26-4F03-98CF-B95EFBDC1C21}" type="parTrans" cxnId="{2F00B125-8D2E-4849-B1E6-A30199133DDB}">
      <dgm:prSet/>
      <dgm:spPr/>
      <dgm:t>
        <a:bodyPr/>
        <a:lstStyle/>
        <a:p>
          <a:pPr algn="ctr"/>
          <a:endParaRPr lang="en-IN" sz="2800" b="1"/>
        </a:p>
      </dgm:t>
    </dgm:pt>
    <dgm:pt modelId="{5240235B-DA4D-43EE-BDEB-B5E2E7CCD95C}" type="sibTrans" cxnId="{2F00B125-8D2E-4849-B1E6-A30199133DDB}">
      <dgm:prSet/>
      <dgm:spPr/>
      <dgm:t>
        <a:bodyPr/>
        <a:lstStyle/>
        <a:p>
          <a:pPr algn="ctr"/>
          <a:endParaRPr lang="en-IN" sz="2800" b="1"/>
        </a:p>
      </dgm:t>
    </dgm:pt>
    <dgm:pt modelId="{4ED142B5-44DD-47AB-B8B7-A63B86D5D0A7}">
      <dgm:prSet phldr="0" custT="1"/>
      <dgm:spPr/>
      <dgm:t>
        <a:bodyPr/>
        <a:lstStyle/>
        <a:p>
          <a:pPr algn="ctr">
            <a:lnSpc>
              <a:spcPct val="90000"/>
            </a:lnSpc>
          </a:pPr>
          <a:r>
            <a:rPr lang="en-GB" sz="1200" b="1">
              <a:latin typeface="Arial"/>
              <a:cs typeface="Arial"/>
            </a:rPr>
            <a:t>Newspaper Association of India</a:t>
          </a:r>
          <a:endParaRPr lang="en-US" sz="1200" b="1">
            <a:latin typeface="Arial"/>
            <a:cs typeface="Arial"/>
          </a:endParaRPr>
        </a:p>
      </dgm:t>
    </dgm:pt>
    <dgm:pt modelId="{2E620E49-BC76-4ECA-AB05-31AE0FF21284}" type="parTrans" cxnId="{CA2C5330-FE00-4385-AA49-FC2E0C30D55D}">
      <dgm:prSet/>
      <dgm:spPr/>
      <dgm:t>
        <a:bodyPr/>
        <a:lstStyle/>
        <a:p>
          <a:pPr algn="ctr"/>
          <a:endParaRPr lang="en-IN" sz="2800" b="1"/>
        </a:p>
      </dgm:t>
    </dgm:pt>
    <dgm:pt modelId="{D55509D6-A288-4E1D-B4EF-8B0B0D2770F7}" type="sibTrans" cxnId="{CA2C5330-FE00-4385-AA49-FC2E0C30D55D}">
      <dgm:prSet/>
      <dgm:spPr/>
      <dgm:t>
        <a:bodyPr/>
        <a:lstStyle/>
        <a:p>
          <a:pPr algn="ctr"/>
          <a:endParaRPr lang="en-IN" sz="2800" b="1"/>
        </a:p>
      </dgm:t>
    </dgm:pt>
    <dgm:pt modelId="{00B7C444-5058-42D2-98D7-B182551DE089}">
      <dgm:prSet phldr="0" custT="1"/>
      <dgm:spPr/>
      <dgm:t>
        <a:bodyPr/>
        <a:lstStyle/>
        <a:p>
          <a:pPr algn="ctr">
            <a:lnSpc>
              <a:spcPct val="90000"/>
            </a:lnSpc>
          </a:pPr>
          <a:r>
            <a:rPr lang="en-GB" sz="1200" b="1" err="1">
              <a:latin typeface="Arial"/>
              <a:cs typeface="Arial"/>
            </a:rPr>
            <a:t>Bhagidari</a:t>
          </a:r>
          <a:r>
            <a:rPr lang="en-GB" sz="1200" b="1">
              <a:latin typeface="Arial"/>
              <a:cs typeface="Arial"/>
            </a:rPr>
            <a:t> Jan Sahyog Samiti</a:t>
          </a:r>
          <a:endParaRPr lang="en-US" sz="1200" b="1">
            <a:latin typeface="Arial"/>
            <a:cs typeface="Arial"/>
          </a:endParaRPr>
        </a:p>
      </dgm:t>
    </dgm:pt>
    <dgm:pt modelId="{CCF5B455-1035-467D-8931-095E66D16827}" type="parTrans" cxnId="{DD47B502-59B5-4AAC-B7E2-1041807A737D}">
      <dgm:prSet/>
      <dgm:spPr/>
      <dgm:t>
        <a:bodyPr/>
        <a:lstStyle/>
        <a:p>
          <a:pPr algn="ctr"/>
          <a:endParaRPr lang="en-IN" sz="2800" b="1"/>
        </a:p>
      </dgm:t>
    </dgm:pt>
    <dgm:pt modelId="{9A4A5929-4BBA-4CCC-8194-867611020DB9}" type="sibTrans" cxnId="{DD47B502-59B5-4AAC-B7E2-1041807A737D}">
      <dgm:prSet/>
      <dgm:spPr/>
      <dgm:t>
        <a:bodyPr/>
        <a:lstStyle/>
        <a:p>
          <a:pPr algn="ctr"/>
          <a:endParaRPr lang="en-IN" sz="2800" b="1"/>
        </a:p>
      </dgm:t>
    </dgm:pt>
    <dgm:pt modelId="{0BB6639B-0EFC-48E5-99FE-3F3340B652F1}">
      <dgm:prSet phldr="0" custT="1"/>
      <dgm:spPr/>
      <dgm:t>
        <a:bodyPr/>
        <a:lstStyle/>
        <a:p>
          <a:pPr algn="ctr">
            <a:lnSpc>
              <a:spcPct val="90000"/>
            </a:lnSpc>
          </a:pPr>
          <a:r>
            <a:rPr lang="en-GB" sz="1200" b="1">
              <a:latin typeface="Arial"/>
              <a:cs typeface="Arial"/>
            </a:rPr>
            <a:t>Guided Self Publishing India LLP</a:t>
          </a:r>
          <a:endParaRPr lang="en-US" sz="1200" b="1">
            <a:latin typeface="Arial"/>
            <a:cs typeface="Arial"/>
          </a:endParaRPr>
        </a:p>
      </dgm:t>
    </dgm:pt>
    <dgm:pt modelId="{C9F9456B-093E-4ECC-B50A-7C88E7D04D7C}" type="parTrans" cxnId="{A7692CA4-0CB9-4264-B442-131A443C0B6C}">
      <dgm:prSet/>
      <dgm:spPr/>
      <dgm:t>
        <a:bodyPr/>
        <a:lstStyle/>
        <a:p>
          <a:pPr algn="ctr"/>
          <a:endParaRPr lang="en-IN" sz="2800" b="1"/>
        </a:p>
      </dgm:t>
    </dgm:pt>
    <dgm:pt modelId="{55678D00-ACE2-4586-8181-3664C27022C5}" type="sibTrans" cxnId="{A7692CA4-0CB9-4264-B442-131A443C0B6C}">
      <dgm:prSet/>
      <dgm:spPr/>
      <dgm:t>
        <a:bodyPr/>
        <a:lstStyle/>
        <a:p>
          <a:pPr algn="ctr"/>
          <a:endParaRPr lang="en-IN" sz="2800" b="1"/>
        </a:p>
      </dgm:t>
    </dgm:pt>
    <dgm:pt modelId="{E37FB4EF-0CF9-47CB-B6B8-0296784A026A}">
      <dgm:prSet phldr="0" custT="1"/>
      <dgm:spPr/>
      <dgm:t>
        <a:bodyPr/>
        <a:lstStyle/>
        <a:p>
          <a:pPr algn="ctr">
            <a:lnSpc>
              <a:spcPct val="90000"/>
            </a:lnSpc>
          </a:pPr>
          <a:r>
            <a:rPr lang="en-GB" sz="1200" b="1">
              <a:latin typeface="Arial"/>
              <a:cs typeface="Arial"/>
            </a:rPr>
            <a:t>New Delhi Film Foundation</a:t>
          </a:r>
        </a:p>
      </dgm:t>
    </dgm:pt>
    <dgm:pt modelId="{09610F16-B20F-4136-9D7D-4463361C75E5}" type="parTrans" cxnId="{C810D26C-6B01-42D5-8F9E-2E9B796106EC}">
      <dgm:prSet/>
      <dgm:spPr/>
      <dgm:t>
        <a:bodyPr/>
        <a:lstStyle/>
        <a:p>
          <a:pPr algn="ctr"/>
          <a:endParaRPr lang="en-IN" sz="2800" b="1"/>
        </a:p>
      </dgm:t>
    </dgm:pt>
    <dgm:pt modelId="{1EAAB2DC-F01D-4F2C-B93D-102389F64C62}" type="sibTrans" cxnId="{C810D26C-6B01-42D5-8F9E-2E9B796106EC}">
      <dgm:prSet/>
      <dgm:spPr/>
      <dgm:t>
        <a:bodyPr/>
        <a:lstStyle/>
        <a:p>
          <a:pPr algn="ctr"/>
          <a:endParaRPr lang="en-IN" sz="2800" b="1"/>
        </a:p>
      </dgm:t>
    </dgm:pt>
    <dgm:pt modelId="{5C9564C2-2019-4E1C-A25E-DBC91A1C7228}" type="pres">
      <dgm:prSet presAssocID="{35154A08-4EDF-42F0-AEAF-936883824BDA}" presName="diagram" presStyleCnt="0">
        <dgm:presLayoutVars>
          <dgm:dir/>
          <dgm:resizeHandles val="exact"/>
        </dgm:presLayoutVars>
      </dgm:prSet>
      <dgm:spPr/>
    </dgm:pt>
    <dgm:pt modelId="{06F534E4-AD55-4C4C-B5C5-F31EED35CA7F}" type="pres">
      <dgm:prSet presAssocID="{F70658C6-CC13-4848-912E-24DF976F9543}" presName="node" presStyleLbl="node1" presStyleIdx="0" presStyleCnt="12">
        <dgm:presLayoutVars>
          <dgm:bulletEnabled val="1"/>
        </dgm:presLayoutVars>
      </dgm:prSet>
      <dgm:spPr/>
    </dgm:pt>
    <dgm:pt modelId="{DD4BCDEB-ED45-49B3-8222-5EFBA7C4F60E}" type="pres">
      <dgm:prSet presAssocID="{313D3AAF-8D31-4097-8224-254113479FD1}" presName="sibTrans" presStyleCnt="0"/>
      <dgm:spPr/>
    </dgm:pt>
    <dgm:pt modelId="{FFD48292-B36B-4E7A-872D-322A1BF2FB81}" type="pres">
      <dgm:prSet presAssocID="{5BBD573B-5E3A-422A-A13A-7E1A667D7DF1}" presName="node" presStyleLbl="node1" presStyleIdx="1" presStyleCnt="12">
        <dgm:presLayoutVars>
          <dgm:bulletEnabled val="1"/>
        </dgm:presLayoutVars>
      </dgm:prSet>
      <dgm:spPr/>
    </dgm:pt>
    <dgm:pt modelId="{5D669C5F-C16B-4769-AA4B-C50BB6FCAF03}" type="pres">
      <dgm:prSet presAssocID="{DE9741F3-25D1-4403-8AF6-C6D110175CAA}" presName="sibTrans" presStyleCnt="0"/>
      <dgm:spPr/>
    </dgm:pt>
    <dgm:pt modelId="{750C4948-E71A-4590-8279-BD1B73382C18}" type="pres">
      <dgm:prSet presAssocID="{8CA00A25-2103-4BF8-A137-B3FED5357F2B}" presName="node" presStyleLbl="node1" presStyleIdx="2" presStyleCnt="12">
        <dgm:presLayoutVars>
          <dgm:bulletEnabled val="1"/>
        </dgm:presLayoutVars>
      </dgm:prSet>
      <dgm:spPr/>
    </dgm:pt>
    <dgm:pt modelId="{8770083B-F61F-4249-A637-6ED552B9458B}" type="pres">
      <dgm:prSet presAssocID="{4A021B3D-1287-4A9E-AEDE-FA4CDA0B9DF7}" presName="sibTrans" presStyleCnt="0"/>
      <dgm:spPr/>
    </dgm:pt>
    <dgm:pt modelId="{2026D2F0-B73E-4634-ABD8-13A988C76287}" type="pres">
      <dgm:prSet presAssocID="{180B3918-86E1-4DC6-9B3D-854F952C2838}" presName="node" presStyleLbl="node1" presStyleIdx="3" presStyleCnt="12">
        <dgm:presLayoutVars>
          <dgm:bulletEnabled val="1"/>
        </dgm:presLayoutVars>
      </dgm:prSet>
      <dgm:spPr/>
    </dgm:pt>
    <dgm:pt modelId="{A3B9BE6D-3E9F-4ACE-97A0-7ECFD876C77F}" type="pres">
      <dgm:prSet presAssocID="{43354AFA-C085-42ED-AD5D-6267EAEB231D}" presName="sibTrans" presStyleCnt="0"/>
      <dgm:spPr/>
    </dgm:pt>
    <dgm:pt modelId="{67847F01-84BE-44D9-A9AB-94DBD07AD8EF}" type="pres">
      <dgm:prSet presAssocID="{333D594D-06E9-4725-9556-B5E3874F107D}" presName="node" presStyleLbl="node1" presStyleIdx="4" presStyleCnt="12">
        <dgm:presLayoutVars>
          <dgm:bulletEnabled val="1"/>
        </dgm:presLayoutVars>
      </dgm:prSet>
      <dgm:spPr/>
    </dgm:pt>
    <dgm:pt modelId="{83C233D4-2B65-429A-AC05-C731142C78D9}" type="pres">
      <dgm:prSet presAssocID="{CE3B5CD4-E3E5-445C-87AE-1F3E368CE6A7}" presName="sibTrans" presStyleCnt="0"/>
      <dgm:spPr/>
    </dgm:pt>
    <dgm:pt modelId="{E28D4046-1D3A-4AAF-8D39-D9CD97FEA5CD}" type="pres">
      <dgm:prSet presAssocID="{3AF4D91F-5ABC-4494-BD13-E372F4AC8F3F}" presName="node" presStyleLbl="node1" presStyleIdx="5" presStyleCnt="12">
        <dgm:presLayoutVars>
          <dgm:bulletEnabled val="1"/>
        </dgm:presLayoutVars>
      </dgm:prSet>
      <dgm:spPr/>
    </dgm:pt>
    <dgm:pt modelId="{31281350-5DB0-4131-9653-F2D702909B04}" type="pres">
      <dgm:prSet presAssocID="{B0AA96B0-6F4A-43E9-BA8C-BB128074ECE9}" presName="sibTrans" presStyleCnt="0"/>
      <dgm:spPr/>
    </dgm:pt>
    <dgm:pt modelId="{E6013C3F-44D7-4F54-85ED-D7CADC26709B}" type="pres">
      <dgm:prSet presAssocID="{B448FFB9-DA2C-4715-8654-678FE4293934}" presName="node" presStyleLbl="node1" presStyleIdx="6" presStyleCnt="12">
        <dgm:presLayoutVars>
          <dgm:bulletEnabled val="1"/>
        </dgm:presLayoutVars>
      </dgm:prSet>
      <dgm:spPr/>
    </dgm:pt>
    <dgm:pt modelId="{D95612DC-2453-4AA1-9ABC-36BF7343D309}" type="pres">
      <dgm:prSet presAssocID="{7B5E705A-80CC-4117-97A6-01E0860E95E4}" presName="sibTrans" presStyleCnt="0"/>
      <dgm:spPr/>
    </dgm:pt>
    <dgm:pt modelId="{F20160B4-9601-425E-BEF6-D3FF6567D7D8}" type="pres">
      <dgm:prSet presAssocID="{07DDB824-2DD5-45D5-A573-412D17487F58}" presName="node" presStyleLbl="node1" presStyleIdx="7" presStyleCnt="12">
        <dgm:presLayoutVars>
          <dgm:bulletEnabled val="1"/>
        </dgm:presLayoutVars>
      </dgm:prSet>
      <dgm:spPr/>
    </dgm:pt>
    <dgm:pt modelId="{530D5D35-57C4-42A0-973F-0AE2098B5CB9}" type="pres">
      <dgm:prSet presAssocID="{5240235B-DA4D-43EE-BDEB-B5E2E7CCD95C}" presName="sibTrans" presStyleCnt="0"/>
      <dgm:spPr/>
    </dgm:pt>
    <dgm:pt modelId="{CE254420-0C99-4BC1-8040-ED9AE6C27133}" type="pres">
      <dgm:prSet presAssocID="{4ED142B5-44DD-47AB-B8B7-A63B86D5D0A7}" presName="node" presStyleLbl="node1" presStyleIdx="8" presStyleCnt="12">
        <dgm:presLayoutVars>
          <dgm:bulletEnabled val="1"/>
        </dgm:presLayoutVars>
      </dgm:prSet>
      <dgm:spPr/>
    </dgm:pt>
    <dgm:pt modelId="{90752D6F-7873-4F0E-B773-9FEC9109007E}" type="pres">
      <dgm:prSet presAssocID="{D55509D6-A288-4E1D-B4EF-8B0B0D2770F7}" presName="sibTrans" presStyleCnt="0"/>
      <dgm:spPr/>
    </dgm:pt>
    <dgm:pt modelId="{C173B746-6E37-4BF7-8DD0-5A01E1354FB6}" type="pres">
      <dgm:prSet presAssocID="{00B7C444-5058-42D2-98D7-B182551DE089}" presName="node" presStyleLbl="node1" presStyleIdx="9" presStyleCnt="12">
        <dgm:presLayoutVars>
          <dgm:bulletEnabled val="1"/>
        </dgm:presLayoutVars>
      </dgm:prSet>
      <dgm:spPr/>
    </dgm:pt>
    <dgm:pt modelId="{29573943-D6AD-45C3-BA84-9BE9CD6D3C08}" type="pres">
      <dgm:prSet presAssocID="{9A4A5929-4BBA-4CCC-8194-867611020DB9}" presName="sibTrans" presStyleCnt="0"/>
      <dgm:spPr/>
    </dgm:pt>
    <dgm:pt modelId="{B0219403-2B0C-4ADA-870D-A029041A4058}" type="pres">
      <dgm:prSet presAssocID="{0BB6639B-0EFC-48E5-99FE-3F3340B652F1}" presName="node" presStyleLbl="node1" presStyleIdx="10" presStyleCnt="12">
        <dgm:presLayoutVars>
          <dgm:bulletEnabled val="1"/>
        </dgm:presLayoutVars>
      </dgm:prSet>
      <dgm:spPr/>
    </dgm:pt>
    <dgm:pt modelId="{386C59D8-0282-4521-80B4-88A1A6A98A99}" type="pres">
      <dgm:prSet presAssocID="{55678D00-ACE2-4586-8181-3664C27022C5}" presName="sibTrans" presStyleCnt="0"/>
      <dgm:spPr/>
    </dgm:pt>
    <dgm:pt modelId="{2D8D3640-7FC7-4771-AE98-849E7025F5F7}" type="pres">
      <dgm:prSet presAssocID="{E37FB4EF-0CF9-47CB-B6B8-0296784A026A}" presName="node" presStyleLbl="node1" presStyleIdx="11" presStyleCnt="12">
        <dgm:presLayoutVars>
          <dgm:bulletEnabled val="1"/>
        </dgm:presLayoutVars>
      </dgm:prSet>
      <dgm:spPr/>
    </dgm:pt>
  </dgm:ptLst>
  <dgm:cxnLst>
    <dgm:cxn modelId="{DD47B502-59B5-4AAC-B7E2-1041807A737D}" srcId="{35154A08-4EDF-42F0-AEAF-936883824BDA}" destId="{00B7C444-5058-42D2-98D7-B182551DE089}" srcOrd="9" destOrd="0" parTransId="{CCF5B455-1035-467D-8931-095E66D16827}" sibTransId="{9A4A5929-4BBA-4CCC-8194-867611020DB9}"/>
    <dgm:cxn modelId="{8B0A8718-7D92-4FE7-8AE3-84D668A27B69}" type="presOf" srcId="{8CA00A25-2103-4BF8-A137-B3FED5357F2B}" destId="{750C4948-E71A-4590-8279-BD1B73382C18}" srcOrd="0" destOrd="0" presId="urn:microsoft.com/office/officeart/2005/8/layout/default"/>
    <dgm:cxn modelId="{2F00B125-8D2E-4849-B1E6-A30199133DDB}" srcId="{35154A08-4EDF-42F0-AEAF-936883824BDA}" destId="{07DDB824-2DD5-45D5-A573-412D17487F58}" srcOrd="7" destOrd="0" parTransId="{5310E0E1-1D26-4F03-98CF-B95EFBDC1C21}" sibTransId="{5240235B-DA4D-43EE-BDEB-B5E2E7CCD95C}"/>
    <dgm:cxn modelId="{C5AE7D26-A60C-4466-B1C2-3EE124225475}" type="presOf" srcId="{4ED142B5-44DD-47AB-B8B7-A63B86D5D0A7}" destId="{CE254420-0C99-4BC1-8040-ED9AE6C27133}" srcOrd="0" destOrd="0" presId="urn:microsoft.com/office/officeart/2005/8/layout/default"/>
    <dgm:cxn modelId="{CA2C5330-FE00-4385-AA49-FC2E0C30D55D}" srcId="{35154A08-4EDF-42F0-AEAF-936883824BDA}" destId="{4ED142B5-44DD-47AB-B8B7-A63B86D5D0A7}" srcOrd="8" destOrd="0" parTransId="{2E620E49-BC76-4ECA-AB05-31AE0FF21284}" sibTransId="{D55509D6-A288-4E1D-B4EF-8B0B0D2770F7}"/>
    <dgm:cxn modelId="{071B2737-3AF2-47BF-86E7-67E8D93B89E9}" srcId="{35154A08-4EDF-42F0-AEAF-936883824BDA}" destId="{F70658C6-CC13-4848-912E-24DF976F9543}" srcOrd="0" destOrd="0" parTransId="{B50807B2-65DA-4018-B48E-C51760983BAC}" sibTransId="{313D3AAF-8D31-4097-8224-254113479FD1}"/>
    <dgm:cxn modelId="{57734366-E3F8-45F2-91BD-393FA6F937D3}" srcId="{35154A08-4EDF-42F0-AEAF-936883824BDA}" destId="{5BBD573B-5E3A-422A-A13A-7E1A667D7DF1}" srcOrd="1" destOrd="0" parTransId="{F2BA19DA-8950-4732-9879-EC093463139F}" sibTransId="{DE9741F3-25D1-4403-8AF6-C6D110175CAA}"/>
    <dgm:cxn modelId="{C2B88D67-5E26-40A3-BC4B-C0BF953940A3}" type="presOf" srcId="{35154A08-4EDF-42F0-AEAF-936883824BDA}" destId="{5C9564C2-2019-4E1C-A25E-DBC91A1C7228}" srcOrd="0" destOrd="0" presId="urn:microsoft.com/office/officeart/2005/8/layout/default"/>
    <dgm:cxn modelId="{283BA667-C4AC-4CBB-8DEA-0D3AA7A10E25}" srcId="{35154A08-4EDF-42F0-AEAF-936883824BDA}" destId="{3AF4D91F-5ABC-4494-BD13-E372F4AC8F3F}" srcOrd="5" destOrd="0" parTransId="{2B17448F-2456-44FE-A846-730D423C9818}" sibTransId="{B0AA96B0-6F4A-43E9-BA8C-BB128074ECE9}"/>
    <dgm:cxn modelId="{C810D26C-6B01-42D5-8F9E-2E9B796106EC}" srcId="{35154A08-4EDF-42F0-AEAF-936883824BDA}" destId="{E37FB4EF-0CF9-47CB-B6B8-0296784A026A}" srcOrd="11" destOrd="0" parTransId="{09610F16-B20F-4136-9D7D-4463361C75E5}" sibTransId="{1EAAB2DC-F01D-4F2C-B93D-102389F64C62}"/>
    <dgm:cxn modelId="{8FBD774E-7BC7-4FE5-AD3F-4ABD6C5A4B9E}" type="presOf" srcId="{B448FFB9-DA2C-4715-8654-678FE4293934}" destId="{E6013C3F-44D7-4F54-85ED-D7CADC26709B}" srcOrd="0" destOrd="0" presId="urn:microsoft.com/office/officeart/2005/8/layout/default"/>
    <dgm:cxn modelId="{AA9C726F-A5BF-45CC-95A1-E2266F618292}" type="presOf" srcId="{00B7C444-5058-42D2-98D7-B182551DE089}" destId="{C173B746-6E37-4BF7-8DD0-5A01E1354FB6}" srcOrd="0" destOrd="0" presId="urn:microsoft.com/office/officeart/2005/8/layout/default"/>
    <dgm:cxn modelId="{DEE1C752-B5C4-472E-8BDA-7492E18A3D59}" type="presOf" srcId="{F70658C6-CC13-4848-912E-24DF976F9543}" destId="{06F534E4-AD55-4C4C-B5C5-F31EED35CA7F}" srcOrd="0" destOrd="0" presId="urn:microsoft.com/office/officeart/2005/8/layout/default"/>
    <dgm:cxn modelId="{9345FD79-B835-4DD3-8E18-9633127A6BF5}" type="presOf" srcId="{180B3918-86E1-4DC6-9B3D-854F952C2838}" destId="{2026D2F0-B73E-4634-ABD8-13A988C76287}" srcOrd="0" destOrd="0" presId="urn:microsoft.com/office/officeart/2005/8/layout/default"/>
    <dgm:cxn modelId="{97CDD77B-1DDA-4224-9321-70035ACF300F}" type="presOf" srcId="{E37FB4EF-0CF9-47CB-B6B8-0296784A026A}" destId="{2D8D3640-7FC7-4771-AE98-849E7025F5F7}" srcOrd="0" destOrd="0" presId="urn:microsoft.com/office/officeart/2005/8/layout/default"/>
    <dgm:cxn modelId="{A7692CA4-0CB9-4264-B442-131A443C0B6C}" srcId="{35154A08-4EDF-42F0-AEAF-936883824BDA}" destId="{0BB6639B-0EFC-48E5-99FE-3F3340B652F1}" srcOrd="10" destOrd="0" parTransId="{C9F9456B-093E-4ECC-B50A-7C88E7D04D7C}" sibTransId="{55678D00-ACE2-4586-8181-3664C27022C5}"/>
    <dgm:cxn modelId="{684379A4-3090-46A5-94FA-C712CBE4CADA}" srcId="{35154A08-4EDF-42F0-AEAF-936883824BDA}" destId="{B448FFB9-DA2C-4715-8654-678FE4293934}" srcOrd="6" destOrd="0" parTransId="{8FEB4312-6429-408D-AB00-0B52DC4385C7}" sibTransId="{7B5E705A-80CC-4117-97A6-01E0860E95E4}"/>
    <dgm:cxn modelId="{7918C9A9-A7DB-4C12-AE2E-C5362C1660ED}" type="presOf" srcId="{5BBD573B-5E3A-422A-A13A-7E1A667D7DF1}" destId="{FFD48292-B36B-4E7A-872D-322A1BF2FB81}" srcOrd="0" destOrd="0" presId="urn:microsoft.com/office/officeart/2005/8/layout/default"/>
    <dgm:cxn modelId="{AE3C36B3-A4D0-47CF-98A8-D60A0583D6D1}" srcId="{35154A08-4EDF-42F0-AEAF-936883824BDA}" destId="{333D594D-06E9-4725-9556-B5E3874F107D}" srcOrd="4" destOrd="0" parTransId="{74E732DB-1974-41B2-AFF7-05A7C746E54E}" sibTransId="{CE3B5CD4-E3E5-445C-87AE-1F3E368CE6A7}"/>
    <dgm:cxn modelId="{E59BA4B5-98C7-43C0-A7DF-0F0FD946A289}" type="presOf" srcId="{07DDB824-2DD5-45D5-A573-412D17487F58}" destId="{F20160B4-9601-425E-BEF6-D3FF6567D7D8}" srcOrd="0" destOrd="0" presId="urn:microsoft.com/office/officeart/2005/8/layout/default"/>
    <dgm:cxn modelId="{1AE156B9-91C8-438E-8E53-69EAA236A86F}" type="presOf" srcId="{3AF4D91F-5ABC-4494-BD13-E372F4AC8F3F}" destId="{E28D4046-1D3A-4AAF-8D39-D9CD97FEA5CD}" srcOrd="0" destOrd="0" presId="urn:microsoft.com/office/officeart/2005/8/layout/default"/>
    <dgm:cxn modelId="{76FBAFBF-CC9F-4590-98E2-E62524E08DEC}" type="presOf" srcId="{0BB6639B-0EFC-48E5-99FE-3F3340B652F1}" destId="{B0219403-2B0C-4ADA-870D-A029041A4058}" srcOrd="0" destOrd="0" presId="urn:microsoft.com/office/officeart/2005/8/layout/default"/>
    <dgm:cxn modelId="{CF5EDED7-AB45-45FF-91CF-DD8A733C4424}" type="presOf" srcId="{333D594D-06E9-4725-9556-B5E3874F107D}" destId="{67847F01-84BE-44D9-A9AB-94DBD07AD8EF}" srcOrd="0" destOrd="0" presId="urn:microsoft.com/office/officeart/2005/8/layout/default"/>
    <dgm:cxn modelId="{CC2880F1-B7AC-44AE-9418-D8C9F04218B2}" srcId="{35154A08-4EDF-42F0-AEAF-936883824BDA}" destId="{180B3918-86E1-4DC6-9B3D-854F952C2838}" srcOrd="3" destOrd="0" parTransId="{06B81145-E9C5-466A-8F27-FA2E9A5021BF}" sibTransId="{43354AFA-C085-42ED-AD5D-6267EAEB231D}"/>
    <dgm:cxn modelId="{4E1CAEF8-0E1E-40E7-8A43-8CD366EF2910}" srcId="{35154A08-4EDF-42F0-AEAF-936883824BDA}" destId="{8CA00A25-2103-4BF8-A137-B3FED5357F2B}" srcOrd="2" destOrd="0" parTransId="{9485C45F-7E1B-4409-8EBE-15F32E7CE27B}" sibTransId="{4A021B3D-1287-4A9E-AEDE-FA4CDA0B9DF7}"/>
    <dgm:cxn modelId="{A0044C4F-ED0D-4C9C-B450-2D03AC888A19}" type="presParOf" srcId="{5C9564C2-2019-4E1C-A25E-DBC91A1C7228}" destId="{06F534E4-AD55-4C4C-B5C5-F31EED35CA7F}" srcOrd="0" destOrd="0" presId="urn:microsoft.com/office/officeart/2005/8/layout/default"/>
    <dgm:cxn modelId="{E1D7C3F6-06FE-423B-9D5E-6FDB40D3462F}" type="presParOf" srcId="{5C9564C2-2019-4E1C-A25E-DBC91A1C7228}" destId="{DD4BCDEB-ED45-49B3-8222-5EFBA7C4F60E}" srcOrd="1" destOrd="0" presId="urn:microsoft.com/office/officeart/2005/8/layout/default"/>
    <dgm:cxn modelId="{60286979-605C-4C18-AF23-2EE6195B52D2}" type="presParOf" srcId="{5C9564C2-2019-4E1C-A25E-DBC91A1C7228}" destId="{FFD48292-B36B-4E7A-872D-322A1BF2FB81}" srcOrd="2" destOrd="0" presId="urn:microsoft.com/office/officeart/2005/8/layout/default"/>
    <dgm:cxn modelId="{C5A86422-775C-47EB-984E-B8667D2EFE10}" type="presParOf" srcId="{5C9564C2-2019-4E1C-A25E-DBC91A1C7228}" destId="{5D669C5F-C16B-4769-AA4B-C50BB6FCAF03}" srcOrd="3" destOrd="0" presId="urn:microsoft.com/office/officeart/2005/8/layout/default"/>
    <dgm:cxn modelId="{E66DA38F-24EF-4EA7-AD1C-EFA985DD7B53}" type="presParOf" srcId="{5C9564C2-2019-4E1C-A25E-DBC91A1C7228}" destId="{750C4948-E71A-4590-8279-BD1B73382C18}" srcOrd="4" destOrd="0" presId="urn:microsoft.com/office/officeart/2005/8/layout/default"/>
    <dgm:cxn modelId="{76C55DDA-BED2-48C1-B62D-A95C9F29530F}" type="presParOf" srcId="{5C9564C2-2019-4E1C-A25E-DBC91A1C7228}" destId="{8770083B-F61F-4249-A637-6ED552B9458B}" srcOrd="5" destOrd="0" presId="urn:microsoft.com/office/officeart/2005/8/layout/default"/>
    <dgm:cxn modelId="{BF812617-0C73-4A1A-903C-92AA1797C056}" type="presParOf" srcId="{5C9564C2-2019-4E1C-A25E-DBC91A1C7228}" destId="{2026D2F0-B73E-4634-ABD8-13A988C76287}" srcOrd="6" destOrd="0" presId="urn:microsoft.com/office/officeart/2005/8/layout/default"/>
    <dgm:cxn modelId="{E6539064-1596-4859-8D18-F6B92F1716CB}" type="presParOf" srcId="{5C9564C2-2019-4E1C-A25E-DBC91A1C7228}" destId="{A3B9BE6D-3E9F-4ACE-97A0-7ECFD876C77F}" srcOrd="7" destOrd="0" presId="urn:microsoft.com/office/officeart/2005/8/layout/default"/>
    <dgm:cxn modelId="{1DDD7829-1BF7-4833-BBE0-1ED33A0A48E9}" type="presParOf" srcId="{5C9564C2-2019-4E1C-A25E-DBC91A1C7228}" destId="{67847F01-84BE-44D9-A9AB-94DBD07AD8EF}" srcOrd="8" destOrd="0" presId="urn:microsoft.com/office/officeart/2005/8/layout/default"/>
    <dgm:cxn modelId="{11D1F55E-3D18-4D59-8499-A1145A17E865}" type="presParOf" srcId="{5C9564C2-2019-4E1C-A25E-DBC91A1C7228}" destId="{83C233D4-2B65-429A-AC05-C731142C78D9}" srcOrd="9" destOrd="0" presId="urn:microsoft.com/office/officeart/2005/8/layout/default"/>
    <dgm:cxn modelId="{7682341F-E4A6-46AC-AE48-B9A5AD91A04A}" type="presParOf" srcId="{5C9564C2-2019-4E1C-A25E-DBC91A1C7228}" destId="{E28D4046-1D3A-4AAF-8D39-D9CD97FEA5CD}" srcOrd="10" destOrd="0" presId="urn:microsoft.com/office/officeart/2005/8/layout/default"/>
    <dgm:cxn modelId="{8454EFC9-82F3-4269-B2FA-8C9697622FB8}" type="presParOf" srcId="{5C9564C2-2019-4E1C-A25E-DBC91A1C7228}" destId="{31281350-5DB0-4131-9653-F2D702909B04}" srcOrd="11" destOrd="0" presId="urn:microsoft.com/office/officeart/2005/8/layout/default"/>
    <dgm:cxn modelId="{AE689DAD-9DAF-418C-91D0-4704DCBAB202}" type="presParOf" srcId="{5C9564C2-2019-4E1C-A25E-DBC91A1C7228}" destId="{E6013C3F-44D7-4F54-85ED-D7CADC26709B}" srcOrd="12" destOrd="0" presId="urn:microsoft.com/office/officeart/2005/8/layout/default"/>
    <dgm:cxn modelId="{49B875B5-A9A7-411D-A742-C4BF48C91F50}" type="presParOf" srcId="{5C9564C2-2019-4E1C-A25E-DBC91A1C7228}" destId="{D95612DC-2453-4AA1-9ABC-36BF7343D309}" srcOrd="13" destOrd="0" presId="urn:microsoft.com/office/officeart/2005/8/layout/default"/>
    <dgm:cxn modelId="{D61A5CB6-3A38-447D-B456-60BB94708F72}" type="presParOf" srcId="{5C9564C2-2019-4E1C-A25E-DBC91A1C7228}" destId="{F20160B4-9601-425E-BEF6-D3FF6567D7D8}" srcOrd="14" destOrd="0" presId="urn:microsoft.com/office/officeart/2005/8/layout/default"/>
    <dgm:cxn modelId="{92134BC0-5021-47BA-AC10-62B15ADE1929}" type="presParOf" srcId="{5C9564C2-2019-4E1C-A25E-DBC91A1C7228}" destId="{530D5D35-57C4-42A0-973F-0AE2098B5CB9}" srcOrd="15" destOrd="0" presId="urn:microsoft.com/office/officeart/2005/8/layout/default"/>
    <dgm:cxn modelId="{987CE761-F4A7-41AA-B1DD-D62A3EA6E77B}" type="presParOf" srcId="{5C9564C2-2019-4E1C-A25E-DBC91A1C7228}" destId="{CE254420-0C99-4BC1-8040-ED9AE6C27133}" srcOrd="16" destOrd="0" presId="urn:microsoft.com/office/officeart/2005/8/layout/default"/>
    <dgm:cxn modelId="{CD11BADB-E138-4A4F-9AEC-0CE98B5C957E}" type="presParOf" srcId="{5C9564C2-2019-4E1C-A25E-DBC91A1C7228}" destId="{90752D6F-7873-4F0E-B773-9FEC9109007E}" srcOrd="17" destOrd="0" presId="urn:microsoft.com/office/officeart/2005/8/layout/default"/>
    <dgm:cxn modelId="{58B58B11-9009-4A21-9D0A-6E5FBF719550}" type="presParOf" srcId="{5C9564C2-2019-4E1C-A25E-DBC91A1C7228}" destId="{C173B746-6E37-4BF7-8DD0-5A01E1354FB6}" srcOrd="18" destOrd="0" presId="urn:microsoft.com/office/officeart/2005/8/layout/default"/>
    <dgm:cxn modelId="{5D23B0F3-8A61-48A9-9006-AA08119F7833}" type="presParOf" srcId="{5C9564C2-2019-4E1C-A25E-DBC91A1C7228}" destId="{29573943-D6AD-45C3-BA84-9BE9CD6D3C08}" srcOrd="19" destOrd="0" presId="urn:microsoft.com/office/officeart/2005/8/layout/default"/>
    <dgm:cxn modelId="{664606C4-17B5-4C74-809A-DCFEF1C8F4F6}" type="presParOf" srcId="{5C9564C2-2019-4E1C-A25E-DBC91A1C7228}" destId="{B0219403-2B0C-4ADA-870D-A029041A4058}" srcOrd="20" destOrd="0" presId="urn:microsoft.com/office/officeart/2005/8/layout/default"/>
    <dgm:cxn modelId="{031C1699-B75B-4B91-987C-580DFDE24D86}" type="presParOf" srcId="{5C9564C2-2019-4E1C-A25E-DBC91A1C7228}" destId="{386C59D8-0282-4521-80B4-88A1A6A98A99}" srcOrd="21" destOrd="0" presId="urn:microsoft.com/office/officeart/2005/8/layout/default"/>
    <dgm:cxn modelId="{1FF6463E-A94D-45C8-8547-C1787779C070}" type="presParOf" srcId="{5C9564C2-2019-4E1C-A25E-DBC91A1C7228}" destId="{2D8D3640-7FC7-4771-AE98-849E7025F5F7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49D9BD-76CE-4632-95AF-40DF1697834C}" type="doc">
      <dgm:prSet loTypeId="urn:microsoft.com/office/officeart/2005/8/layout/vList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3694C7-BBE3-410F-BD98-E9DE17290757}">
      <dgm:prSet phldrT="[Text]" phldr="0" custT="1"/>
      <dgm:spPr/>
      <dgm:t>
        <a:bodyPr/>
        <a:lstStyle/>
        <a:p>
          <a:r>
            <a:rPr lang="en-US" sz="3600">
              <a:latin typeface="Aptos Display" panose="02110004020202020204"/>
            </a:rPr>
            <a:t>12</a:t>
          </a:r>
          <a:endParaRPr lang="en-US" sz="3600"/>
        </a:p>
      </dgm:t>
    </dgm:pt>
    <dgm:pt modelId="{2AC4B6C8-77DB-452A-9CC5-069B9DEAF79E}" type="parTrans" cxnId="{E0A792F4-1660-413F-A056-0C7E41405FAD}">
      <dgm:prSet/>
      <dgm:spPr/>
      <dgm:t>
        <a:bodyPr/>
        <a:lstStyle/>
        <a:p>
          <a:endParaRPr lang="en-US" sz="1400"/>
        </a:p>
      </dgm:t>
    </dgm:pt>
    <dgm:pt modelId="{5CCF731F-B287-435A-B98D-BA72DC70D2F5}" type="sibTrans" cxnId="{E0A792F4-1660-413F-A056-0C7E41405FAD}">
      <dgm:prSet/>
      <dgm:spPr/>
      <dgm:t>
        <a:bodyPr/>
        <a:lstStyle/>
        <a:p>
          <a:endParaRPr lang="en-US" sz="1400"/>
        </a:p>
      </dgm:t>
    </dgm:pt>
    <dgm:pt modelId="{A2D46ADE-59D0-4CC7-8409-006FDD9FD63E}">
      <dgm:prSet phldrT="[Text]" phldr="0" custT="1"/>
      <dgm:spPr/>
      <dgm:t>
        <a:bodyPr/>
        <a:lstStyle/>
        <a:p>
          <a:pPr rtl="0"/>
          <a:endParaRPr lang="en-US" sz="1000"/>
        </a:p>
      </dgm:t>
    </dgm:pt>
    <dgm:pt modelId="{9938A893-C4D5-43C4-B809-C5025100F65A}" type="parTrans" cxnId="{149AD778-7321-4561-98D4-F6EF8BB00915}">
      <dgm:prSet/>
      <dgm:spPr/>
      <dgm:t>
        <a:bodyPr/>
        <a:lstStyle/>
        <a:p>
          <a:endParaRPr lang="en-IN"/>
        </a:p>
      </dgm:t>
    </dgm:pt>
    <dgm:pt modelId="{5334468A-1543-4FF6-A6B6-A5604C424593}" type="sibTrans" cxnId="{149AD778-7321-4561-98D4-F6EF8BB00915}">
      <dgm:prSet/>
      <dgm:spPr/>
      <dgm:t>
        <a:bodyPr/>
        <a:lstStyle/>
        <a:p>
          <a:endParaRPr lang="en-IN"/>
        </a:p>
      </dgm:t>
    </dgm:pt>
    <dgm:pt modelId="{5CCE4314-71EA-47C7-9667-82AB40BB9F4C}">
      <dgm:prSet phldrT="[Text]" phldr="0" custT="1"/>
      <dgm:spPr/>
      <dgm:t>
        <a:bodyPr/>
        <a:lstStyle/>
        <a:p>
          <a:pPr rtl="0"/>
          <a:r>
            <a:rPr lang="en-GB" sz="2400" err="1"/>
            <a:t>MoUs</a:t>
          </a:r>
          <a:endParaRPr lang="en-US" sz="2400"/>
        </a:p>
      </dgm:t>
    </dgm:pt>
    <dgm:pt modelId="{AED1BB64-D7B9-41D9-A17B-6F8DA579CCC1}" type="sibTrans" cxnId="{78839003-68CB-4BDD-B042-A658809E6887}">
      <dgm:prSet/>
      <dgm:spPr/>
      <dgm:t>
        <a:bodyPr/>
        <a:lstStyle/>
        <a:p>
          <a:endParaRPr lang="en-US" sz="1400"/>
        </a:p>
      </dgm:t>
    </dgm:pt>
    <dgm:pt modelId="{38DCC8FA-C132-4E1D-A188-6308B1B48F66}" type="parTrans" cxnId="{78839003-68CB-4BDD-B042-A658809E6887}">
      <dgm:prSet/>
      <dgm:spPr/>
      <dgm:t>
        <a:bodyPr/>
        <a:lstStyle/>
        <a:p>
          <a:endParaRPr lang="en-US" sz="1400"/>
        </a:p>
      </dgm:t>
    </dgm:pt>
    <dgm:pt modelId="{1AA5315D-E7FE-4A7D-988C-294BA314636F}" type="pres">
      <dgm:prSet presAssocID="{4A49D9BD-76CE-4632-95AF-40DF1697834C}" presName="Name0" presStyleCnt="0">
        <dgm:presLayoutVars>
          <dgm:dir/>
          <dgm:animLvl val="lvl"/>
          <dgm:resizeHandles/>
        </dgm:presLayoutVars>
      </dgm:prSet>
      <dgm:spPr/>
    </dgm:pt>
    <dgm:pt modelId="{C66B73A3-DDA1-4CFA-82F8-AF34D69365EF}" type="pres">
      <dgm:prSet presAssocID="{B93694C7-BBE3-410F-BD98-E9DE17290757}" presName="linNode" presStyleCnt="0"/>
      <dgm:spPr/>
    </dgm:pt>
    <dgm:pt modelId="{09789EF1-2B3F-47A5-A8C1-967DADA4B231}" type="pres">
      <dgm:prSet presAssocID="{B93694C7-BBE3-410F-BD98-E9DE17290757}" presName="parentShp" presStyleLbl="node1" presStyleIdx="0" presStyleCnt="1">
        <dgm:presLayoutVars>
          <dgm:bulletEnabled val="1"/>
        </dgm:presLayoutVars>
      </dgm:prSet>
      <dgm:spPr/>
    </dgm:pt>
    <dgm:pt modelId="{F5CDF70C-0AC2-48C0-B183-342A5C222411}" type="pres">
      <dgm:prSet presAssocID="{B93694C7-BBE3-410F-BD98-E9DE17290757}" presName="childShp" presStyleLbl="bgAccFollowNode1" presStyleIdx="0" presStyleCnt="1" custLinFactNeighborX="4607" custLinFactNeighborY="-20246">
        <dgm:presLayoutVars>
          <dgm:bulletEnabled val="1"/>
        </dgm:presLayoutVars>
      </dgm:prSet>
      <dgm:spPr/>
    </dgm:pt>
  </dgm:ptLst>
  <dgm:cxnLst>
    <dgm:cxn modelId="{78839003-68CB-4BDD-B042-A658809E6887}" srcId="{B93694C7-BBE3-410F-BD98-E9DE17290757}" destId="{5CCE4314-71EA-47C7-9667-82AB40BB9F4C}" srcOrd="1" destOrd="0" parTransId="{38DCC8FA-C132-4E1D-A188-6308B1B48F66}" sibTransId="{AED1BB64-D7B9-41D9-A17B-6F8DA579CCC1}"/>
    <dgm:cxn modelId="{51AF8A39-A214-454E-AEBA-945293E696B9}" type="presOf" srcId="{A2D46ADE-59D0-4CC7-8409-006FDD9FD63E}" destId="{F5CDF70C-0AC2-48C0-B183-342A5C222411}" srcOrd="0" destOrd="0" presId="urn:microsoft.com/office/officeart/2005/8/layout/vList6"/>
    <dgm:cxn modelId="{50179039-A58E-4061-BD1F-D7927E74C60F}" type="presOf" srcId="{5CCE4314-71EA-47C7-9667-82AB40BB9F4C}" destId="{F5CDF70C-0AC2-48C0-B183-342A5C222411}" srcOrd="0" destOrd="1" presId="urn:microsoft.com/office/officeart/2005/8/layout/vList6"/>
    <dgm:cxn modelId="{149AD778-7321-4561-98D4-F6EF8BB00915}" srcId="{B93694C7-BBE3-410F-BD98-E9DE17290757}" destId="{A2D46ADE-59D0-4CC7-8409-006FDD9FD63E}" srcOrd="0" destOrd="0" parTransId="{9938A893-C4D5-43C4-B809-C5025100F65A}" sibTransId="{5334468A-1543-4FF6-A6B6-A5604C424593}"/>
    <dgm:cxn modelId="{8A81B89C-711E-4450-8C1E-EC211326A177}" type="presOf" srcId="{4A49D9BD-76CE-4632-95AF-40DF1697834C}" destId="{1AA5315D-E7FE-4A7D-988C-294BA314636F}" srcOrd="0" destOrd="0" presId="urn:microsoft.com/office/officeart/2005/8/layout/vList6"/>
    <dgm:cxn modelId="{E0A792F4-1660-413F-A056-0C7E41405FAD}" srcId="{4A49D9BD-76CE-4632-95AF-40DF1697834C}" destId="{B93694C7-BBE3-410F-BD98-E9DE17290757}" srcOrd="0" destOrd="0" parTransId="{2AC4B6C8-77DB-452A-9CC5-069B9DEAF79E}" sibTransId="{5CCF731F-B287-435A-B98D-BA72DC70D2F5}"/>
    <dgm:cxn modelId="{820BA3F6-FBBE-4A69-9A9D-B3E27A38093D}" type="presOf" srcId="{B93694C7-BBE3-410F-BD98-E9DE17290757}" destId="{09789EF1-2B3F-47A5-A8C1-967DADA4B231}" srcOrd="0" destOrd="0" presId="urn:microsoft.com/office/officeart/2005/8/layout/vList6"/>
    <dgm:cxn modelId="{A99593D1-2458-48CA-AA20-64F8342B9A8D}" type="presParOf" srcId="{1AA5315D-E7FE-4A7D-988C-294BA314636F}" destId="{C66B73A3-DDA1-4CFA-82F8-AF34D69365EF}" srcOrd="0" destOrd="0" presId="urn:microsoft.com/office/officeart/2005/8/layout/vList6"/>
    <dgm:cxn modelId="{FB239357-DD69-4D18-BCD0-84CA9BBC6F86}" type="presParOf" srcId="{C66B73A3-DDA1-4CFA-82F8-AF34D69365EF}" destId="{09789EF1-2B3F-47A5-A8C1-967DADA4B231}" srcOrd="0" destOrd="0" presId="urn:microsoft.com/office/officeart/2005/8/layout/vList6"/>
    <dgm:cxn modelId="{633F69EC-736B-48A3-93D1-E1E6445909C8}" type="presParOf" srcId="{C66B73A3-DDA1-4CFA-82F8-AF34D69365EF}" destId="{F5CDF70C-0AC2-48C0-B183-342A5C22241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D1EC558-7637-43A5-85DE-97022F2D1A02}" type="doc">
      <dgm:prSet loTypeId="urn:microsoft.com/office/officeart/2005/8/layout/matrix1" loCatId="matrix" qsTypeId="urn:microsoft.com/office/officeart/2005/8/quickstyle/simple5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en-IN"/>
        </a:p>
      </dgm:t>
    </dgm:pt>
    <dgm:pt modelId="{80F68E20-28E7-422B-A8E2-826C09D2C44F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b="1">
              <a:solidFill>
                <a:srgbClr val="C00000"/>
              </a:solidFill>
            </a:rPr>
            <a:t>Beyond Curricula</a:t>
          </a:r>
          <a:endParaRPr lang="en-IN">
            <a:solidFill>
              <a:srgbClr val="C00000"/>
            </a:solidFill>
          </a:endParaRPr>
        </a:p>
      </dgm:t>
    </dgm:pt>
    <dgm:pt modelId="{90EA5A05-96E6-4BF0-BF50-527B290236C2}" type="parTrans" cxnId="{A601E729-87FF-4694-81FA-33849A3B6CA9}">
      <dgm:prSet/>
      <dgm:spPr/>
      <dgm:t>
        <a:bodyPr/>
        <a:lstStyle/>
        <a:p>
          <a:endParaRPr lang="en-IN"/>
        </a:p>
      </dgm:t>
    </dgm:pt>
    <dgm:pt modelId="{C395C7B2-F50C-41DD-925D-700B487C885E}" type="sibTrans" cxnId="{A601E729-87FF-4694-81FA-33849A3B6CA9}">
      <dgm:prSet/>
      <dgm:spPr/>
      <dgm:t>
        <a:bodyPr/>
        <a:lstStyle/>
        <a:p>
          <a:endParaRPr lang="en-IN"/>
        </a:p>
      </dgm:t>
    </dgm:pt>
    <dgm:pt modelId="{6D9D67AC-7FE7-48D6-A71D-5E926E8BD8DD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b="1"/>
            <a:t>Entertainment</a:t>
          </a:r>
        </a:p>
      </dgm:t>
    </dgm:pt>
    <dgm:pt modelId="{B1432FCF-9821-4247-9663-435AD4845810}" type="parTrans" cxnId="{1BE72D4D-9A1D-461D-99E1-85DC40B6345B}">
      <dgm:prSet/>
      <dgm:spPr/>
      <dgm:t>
        <a:bodyPr/>
        <a:lstStyle/>
        <a:p>
          <a:endParaRPr lang="en-IN"/>
        </a:p>
      </dgm:t>
    </dgm:pt>
    <dgm:pt modelId="{47924E0D-1371-4E2F-AF81-81191ED2936F}" type="sibTrans" cxnId="{1BE72D4D-9A1D-461D-99E1-85DC40B6345B}">
      <dgm:prSet/>
      <dgm:spPr/>
      <dgm:t>
        <a:bodyPr/>
        <a:lstStyle/>
        <a:p>
          <a:endParaRPr lang="en-IN"/>
        </a:p>
      </dgm:t>
    </dgm:pt>
    <dgm:pt modelId="{A342198B-E4F4-49B4-8E68-07F7A393B071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b="1"/>
            <a:t>Sports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7839F9F1-17B0-48E8-96BE-A954EE5E18DD}" type="parTrans" cxnId="{502CA8A3-A492-47C8-8008-F1F31550F035}">
      <dgm:prSet/>
      <dgm:spPr/>
      <dgm:t>
        <a:bodyPr/>
        <a:lstStyle/>
        <a:p>
          <a:endParaRPr lang="en-IN"/>
        </a:p>
      </dgm:t>
    </dgm:pt>
    <dgm:pt modelId="{1D38D989-45AF-49E1-8A0F-503B3F055129}" type="sibTrans" cxnId="{502CA8A3-A492-47C8-8008-F1F31550F035}">
      <dgm:prSet/>
      <dgm:spPr/>
      <dgm:t>
        <a:bodyPr/>
        <a:lstStyle/>
        <a:p>
          <a:endParaRPr lang="en-IN"/>
        </a:p>
      </dgm:t>
    </dgm:pt>
    <dgm:pt modelId="{CB78E54D-E1CA-4620-9455-28F30515BDF7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b="1"/>
            <a:t>Celebrations</a:t>
          </a:r>
        </a:p>
      </dgm:t>
    </dgm:pt>
    <dgm:pt modelId="{68C6053C-7104-4C88-B483-07598F32F0B4}" type="parTrans" cxnId="{8B13ABC3-48F9-4A2C-9A8A-26861D955481}">
      <dgm:prSet/>
      <dgm:spPr/>
      <dgm:t>
        <a:bodyPr/>
        <a:lstStyle/>
        <a:p>
          <a:endParaRPr lang="en-IN"/>
        </a:p>
      </dgm:t>
    </dgm:pt>
    <dgm:pt modelId="{6C0502CB-D37A-44BC-8A2F-BDF40F61A23E}" type="sibTrans" cxnId="{8B13ABC3-48F9-4A2C-9A8A-26861D955481}">
      <dgm:prSet/>
      <dgm:spPr/>
      <dgm:t>
        <a:bodyPr/>
        <a:lstStyle/>
        <a:p>
          <a:endParaRPr lang="en-IN"/>
        </a:p>
      </dgm:t>
    </dgm:pt>
    <dgm:pt modelId="{289C93B9-9344-4EAB-BAC3-D97790E78C63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b="1"/>
            <a:t>Clubs</a:t>
          </a:r>
          <a:endParaRPr lang="en-IN"/>
        </a:p>
      </dgm:t>
    </dgm:pt>
    <dgm:pt modelId="{A338DEFE-9F5A-46B2-AC87-9A81B2035C4F}" type="parTrans" cxnId="{2105D256-ED4D-40D7-8F8A-D11B2FC4455D}">
      <dgm:prSet/>
      <dgm:spPr/>
      <dgm:t>
        <a:bodyPr/>
        <a:lstStyle/>
        <a:p>
          <a:endParaRPr lang="en-IN"/>
        </a:p>
      </dgm:t>
    </dgm:pt>
    <dgm:pt modelId="{8DF85B39-4B4C-42B4-A8CE-F301FDEC5319}" type="sibTrans" cxnId="{2105D256-ED4D-40D7-8F8A-D11B2FC4455D}">
      <dgm:prSet/>
      <dgm:spPr/>
      <dgm:t>
        <a:bodyPr/>
        <a:lstStyle/>
        <a:p>
          <a:endParaRPr lang="en-IN"/>
        </a:p>
      </dgm:t>
    </dgm:pt>
    <dgm:pt modelId="{BD7D0E6D-BAA2-4858-B766-61449FD0AA01}" type="pres">
      <dgm:prSet presAssocID="{6D1EC558-7637-43A5-85DE-97022F2D1A0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B7C2A14-B140-4CC4-9311-ECD5664072CD}" type="pres">
      <dgm:prSet presAssocID="{6D1EC558-7637-43A5-85DE-97022F2D1A02}" presName="matrix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E737609B-6B66-43B0-B1D0-EA11B934DE7C}" type="pres">
      <dgm:prSet presAssocID="{6D1EC558-7637-43A5-85DE-97022F2D1A02}" presName="tile1" presStyleLbl="node1" presStyleIdx="0" presStyleCnt="4"/>
      <dgm:spPr/>
    </dgm:pt>
    <dgm:pt modelId="{AD34A595-B28E-4991-9518-49A97D196E30}" type="pres">
      <dgm:prSet presAssocID="{6D1EC558-7637-43A5-85DE-97022F2D1A0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82A2520-EC3C-4AB2-9415-3094FBCAD9CB}" type="pres">
      <dgm:prSet presAssocID="{6D1EC558-7637-43A5-85DE-97022F2D1A02}" presName="tile2" presStyleLbl="node1" presStyleIdx="1" presStyleCnt="4"/>
      <dgm:spPr/>
    </dgm:pt>
    <dgm:pt modelId="{E46F67E2-9F12-4804-B862-9356B245C858}" type="pres">
      <dgm:prSet presAssocID="{6D1EC558-7637-43A5-85DE-97022F2D1A0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D3D5327-A9A8-4710-85D4-2004DE615297}" type="pres">
      <dgm:prSet presAssocID="{6D1EC558-7637-43A5-85DE-97022F2D1A02}" presName="tile3" presStyleLbl="node1" presStyleIdx="2" presStyleCnt="4"/>
      <dgm:spPr/>
    </dgm:pt>
    <dgm:pt modelId="{BB6F3A49-23F1-4233-8E6F-3F80B1865B8B}" type="pres">
      <dgm:prSet presAssocID="{6D1EC558-7637-43A5-85DE-97022F2D1A0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E7C3231-03F3-4CA8-BB70-FBD51F14C092}" type="pres">
      <dgm:prSet presAssocID="{6D1EC558-7637-43A5-85DE-97022F2D1A02}" presName="tile4" presStyleLbl="node1" presStyleIdx="3" presStyleCnt="4"/>
      <dgm:spPr/>
    </dgm:pt>
    <dgm:pt modelId="{A4A3B6F8-E60C-4455-AFA9-6A155BA3C306}" type="pres">
      <dgm:prSet presAssocID="{6D1EC558-7637-43A5-85DE-97022F2D1A0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9EF9925-75B7-4C0A-8DA8-FDA0719FA223}" type="pres">
      <dgm:prSet presAssocID="{6D1EC558-7637-43A5-85DE-97022F2D1A02}" presName="centerTile" presStyleLbl="fgShp" presStyleIdx="0" presStyleCnt="1" custScaleX="126682" custScaleY="135100">
        <dgm:presLayoutVars>
          <dgm:chMax val="0"/>
          <dgm:chPref val="0"/>
        </dgm:presLayoutVars>
      </dgm:prSet>
      <dgm:spPr/>
    </dgm:pt>
  </dgm:ptLst>
  <dgm:cxnLst>
    <dgm:cxn modelId="{A601E729-87FF-4694-81FA-33849A3B6CA9}" srcId="{6D1EC558-7637-43A5-85DE-97022F2D1A02}" destId="{80F68E20-28E7-422B-A8E2-826C09D2C44F}" srcOrd="0" destOrd="0" parTransId="{90EA5A05-96E6-4BF0-BF50-527B290236C2}" sibTransId="{C395C7B2-F50C-41DD-925D-700B487C885E}"/>
    <dgm:cxn modelId="{CB28E831-3285-4335-94E4-A7EB61618F1F}" type="presOf" srcId="{CB78E54D-E1CA-4620-9455-28F30515BDF7}" destId="{7E7C3231-03F3-4CA8-BB70-FBD51F14C092}" srcOrd="0" destOrd="0" presId="urn:microsoft.com/office/officeart/2005/8/layout/matrix1"/>
    <dgm:cxn modelId="{2A32445D-4366-4F3B-8BF3-D897C8D51131}" type="presOf" srcId="{289C93B9-9344-4EAB-BAC3-D97790E78C63}" destId="{E737609B-6B66-43B0-B1D0-EA11B934DE7C}" srcOrd="0" destOrd="0" presId="urn:microsoft.com/office/officeart/2005/8/layout/matrix1"/>
    <dgm:cxn modelId="{1BE72D4D-9A1D-461D-99E1-85DC40B6345B}" srcId="{80F68E20-28E7-422B-A8E2-826C09D2C44F}" destId="{6D9D67AC-7FE7-48D6-A71D-5E926E8BD8DD}" srcOrd="1" destOrd="0" parTransId="{B1432FCF-9821-4247-9663-435AD4845810}" sibTransId="{47924E0D-1371-4E2F-AF81-81191ED2936F}"/>
    <dgm:cxn modelId="{EB73F14D-3FC7-4D1F-9540-5F7551EA1748}" type="presOf" srcId="{6D9D67AC-7FE7-48D6-A71D-5E926E8BD8DD}" destId="{982A2520-EC3C-4AB2-9415-3094FBCAD9CB}" srcOrd="0" destOrd="0" presId="urn:microsoft.com/office/officeart/2005/8/layout/matrix1"/>
    <dgm:cxn modelId="{4CC95354-CAEF-4D86-B476-BB4401BF7F77}" type="presOf" srcId="{6D1EC558-7637-43A5-85DE-97022F2D1A02}" destId="{BD7D0E6D-BAA2-4858-B766-61449FD0AA01}" srcOrd="0" destOrd="0" presId="urn:microsoft.com/office/officeart/2005/8/layout/matrix1"/>
    <dgm:cxn modelId="{2105D256-ED4D-40D7-8F8A-D11B2FC4455D}" srcId="{80F68E20-28E7-422B-A8E2-826C09D2C44F}" destId="{289C93B9-9344-4EAB-BAC3-D97790E78C63}" srcOrd="0" destOrd="0" parTransId="{A338DEFE-9F5A-46B2-AC87-9A81B2035C4F}" sibTransId="{8DF85B39-4B4C-42B4-A8CE-F301FDEC5319}"/>
    <dgm:cxn modelId="{761B3C5A-DBF3-43B6-B3AC-2379AEF0C2AE}" type="presOf" srcId="{A342198B-E4F4-49B4-8E68-07F7A393B071}" destId="{4D3D5327-A9A8-4710-85D4-2004DE615297}" srcOrd="0" destOrd="0" presId="urn:microsoft.com/office/officeart/2005/8/layout/matrix1"/>
    <dgm:cxn modelId="{34976899-9DF1-4963-8DA4-BFF1D15686C8}" type="presOf" srcId="{6D9D67AC-7FE7-48D6-A71D-5E926E8BD8DD}" destId="{E46F67E2-9F12-4804-B862-9356B245C858}" srcOrd="1" destOrd="0" presId="urn:microsoft.com/office/officeart/2005/8/layout/matrix1"/>
    <dgm:cxn modelId="{BD47879A-D359-4F39-A179-8C6D24CB574C}" type="presOf" srcId="{A342198B-E4F4-49B4-8E68-07F7A393B071}" destId="{BB6F3A49-23F1-4233-8E6F-3F80B1865B8B}" srcOrd="1" destOrd="0" presId="urn:microsoft.com/office/officeart/2005/8/layout/matrix1"/>
    <dgm:cxn modelId="{502CA8A3-A492-47C8-8008-F1F31550F035}" srcId="{80F68E20-28E7-422B-A8E2-826C09D2C44F}" destId="{A342198B-E4F4-49B4-8E68-07F7A393B071}" srcOrd="2" destOrd="0" parTransId="{7839F9F1-17B0-48E8-96BE-A954EE5E18DD}" sibTransId="{1D38D989-45AF-49E1-8A0F-503B3F055129}"/>
    <dgm:cxn modelId="{BFBABAA6-FD5C-44A9-B39D-4C592EEC1519}" type="presOf" srcId="{CB78E54D-E1CA-4620-9455-28F30515BDF7}" destId="{A4A3B6F8-E60C-4455-AFA9-6A155BA3C306}" srcOrd="1" destOrd="0" presId="urn:microsoft.com/office/officeart/2005/8/layout/matrix1"/>
    <dgm:cxn modelId="{8B13ABC3-48F9-4A2C-9A8A-26861D955481}" srcId="{80F68E20-28E7-422B-A8E2-826C09D2C44F}" destId="{CB78E54D-E1CA-4620-9455-28F30515BDF7}" srcOrd="3" destOrd="0" parTransId="{68C6053C-7104-4C88-B483-07598F32F0B4}" sibTransId="{6C0502CB-D37A-44BC-8A2F-BDF40F61A23E}"/>
    <dgm:cxn modelId="{8560FFF3-19EA-49E5-8CDA-A218723824F8}" type="presOf" srcId="{80F68E20-28E7-422B-A8E2-826C09D2C44F}" destId="{29EF9925-75B7-4C0A-8DA8-FDA0719FA223}" srcOrd="0" destOrd="0" presId="urn:microsoft.com/office/officeart/2005/8/layout/matrix1"/>
    <dgm:cxn modelId="{5F91A3FB-ABBC-4E4C-9C48-ACB629C2B7DE}" type="presOf" srcId="{289C93B9-9344-4EAB-BAC3-D97790E78C63}" destId="{AD34A595-B28E-4991-9518-49A97D196E30}" srcOrd="1" destOrd="0" presId="urn:microsoft.com/office/officeart/2005/8/layout/matrix1"/>
    <dgm:cxn modelId="{878343E5-9650-42AB-ADAC-EE9CA12555B4}" type="presParOf" srcId="{BD7D0E6D-BAA2-4858-B766-61449FD0AA01}" destId="{4B7C2A14-B140-4CC4-9311-ECD5664072CD}" srcOrd="0" destOrd="0" presId="urn:microsoft.com/office/officeart/2005/8/layout/matrix1"/>
    <dgm:cxn modelId="{C74C8B5E-146F-45EC-9E59-0D5988F2AC8A}" type="presParOf" srcId="{4B7C2A14-B140-4CC4-9311-ECD5664072CD}" destId="{E737609B-6B66-43B0-B1D0-EA11B934DE7C}" srcOrd="0" destOrd="0" presId="urn:microsoft.com/office/officeart/2005/8/layout/matrix1"/>
    <dgm:cxn modelId="{C9E65ECC-594C-4453-AE08-BC842AC44D16}" type="presParOf" srcId="{4B7C2A14-B140-4CC4-9311-ECD5664072CD}" destId="{AD34A595-B28E-4991-9518-49A97D196E30}" srcOrd="1" destOrd="0" presId="urn:microsoft.com/office/officeart/2005/8/layout/matrix1"/>
    <dgm:cxn modelId="{79F82F33-75A2-4809-A620-0D082741F74B}" type="presParOf" srcId="{4B7C2A14-B140-4CC4-9311-ECD5664072CD}" destId="{982A2520-EC3C-4AB2-9415-3094FBCAD9CB}" srcOrd="2" destOrd="0" presId="urn:microsoft.com/office/officeart/2005/8/layout/matrix1"/>
    <dgm:cxn modelId="{AAD98F2A-4FC7-4585-805D-87165D36CA8A}" type="presParOf" srcId="{4B7C2A14-B140-4CC4-9311-ECD5664072CD}" destId="{E46F67E2-9F12-4804-B862-9356B245C858}" srcOrd="3" destOrd="0" presId="urn:microsoft.com/office/officeart/2005/8/layout/matrix1"/>
    <dgm:cxn modelId="{6097CCC4-573B-4D8A-8894-50518A8A8523}" type="presParOf" srcId="{4B7C2A14-B140-4CC4-9311-ECD5664072CD}" destId="{4D3D5327-A9A8-4710-85D4-2004DE615297}" srcOrd="4" destOrd="0" presId="urn:microsoft.com/office/officeart/2005/8/layout/matrix1"/>
    <dgm:cxn modelId="{0874435A-5BB4-4B9E-B3D0-4D739BC53699}" type="presParOf" srcId="{4B7C2A14-B140-4CC4-9311-ECD5664072CD}" destId="{BB6F3A49-23F1-4233-8E6F-3F80B1865B8B}" srcOrd="5" destOrd="0" presId="urn:microsoft.com/office/officeart/2005/8/layout/matrix1"/>
    <dgm:cxn modelId="{70C984BC-41BE-4926-AD6A-7E85E8ABAB42}" type="presParOf" srcId="{4B7C2A14-B140-4CC4-9311-ECD5664072CD}" destId="{7E7C3231-03F3-4CA8-BB70-FBD51F14C092}" srcOrd="6" destOrd="0" presId="urn:microsoft.com/office/officeart/2005/8/layout/matrix1"/>
    <dgm:cxn modelId="{A78A2799-A8B7-4293-87C3-27340E02F2B5}" type="presParOf" srcId="{4B7C2A14-B140-4CC4-9311-ECD5664072CD}" destId="{A4A3B6F8-E60C-4455-AFA9-6A155BA3C306}" srcOrd="7" destOrd="0" presId="urn:microsoft.com/office/officeart/2005/8/layout/matrix1"/>
    <dgm:cxn modelId="{3504F860-D86A-465C-9F42-7ACB70684B4E}" type="presParOf" srcId="{BD7D0E6D-BAA2-4858-B766-61449FD0AA01}" destId="{29EF9925-75B7-4C0A-8DA8-FDA0719FA22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A7DFE-6A12-4B80-B2D7-C2A4AFF4CD58}">
      <dsp:nvSpPr>
        <dsp:cNvPr id="0" name=""/>
        <dsp:cNvSpPr/>
      </dsp:nvSpPr>
      <dsp:spPr>
        <a:xfrm>
          <a:off x="0" y="4198"/>
          <a:ext cx="11582400" cy="4757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67C8C-7036-4451-8D7C-466A775BA554}">
      <dsp:nvSpPr>
        <dsp:cNvPr id="0" name=""/>
        <dsp:cNvSpPr/>
      </dsp:nvSpPr>
      <dsp:spPr>
        <a:xfrm>
          <a:off x="143922" y="111247"/>
          <a:ext cx="261932" cy="26167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67FA6-0F4B-46CB-BCDB-97C5D2EBAED0}">
      <dsp:nvSpPr>
        <dsp:cNvPr id="0" name=""/>
        <dsp:cNvSpPr/>
      </dsp:nvSpPr>
      <dsp:spPr>
        <a:xfrm>
          <a:off x="549776" y="4198"/>
          <a:ext cx="10991415" cy="550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221" tIns="58221" rIns="58221" bIns="58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E31E24"/>
              </a:solidFill>
            </a:rPr>
            <a:t>To provide excellence in education by focusing on futuristic curriculum, progressive, outcome based hands-on education.</a:t>
          </a:r>
        </a:p>
      </dsp:txBody>
      <dsp:txXfrm>
        <a:off x="549776" y="4198"/>
        <a:ext cx="10991415" cy="550115"/>
      </dsp:txXfrm>
    </dsp:sp>
    <dsp:sp modelId="{14A2ED94-C8F2-4280-9691-73105155F571}">
      <dsp:nvSpPr>
        <dsp:cNvPr id="0" name=""/>
        <dsp:cNvSpPr/>
      </dsp:nvSpPr>
      <dsp:spPr>
        <a:xfrm>
          <a:off x="0" y="691842"/>
          <a:ext cx="11582400" cy="4757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1FE5C-55AC-45DE-A494-1840477F5849}">
      <dsp:nvSpPr>
        <dsp:cNvPr id="0" name=""/>
        <dsp:cNvSpPr/>
      </dsp:nvSpPr>
      <dsp:spPr>
        <a:xfrm>
          <a:off x="143922" y="798891"/>
          <a:ext cx="261932" cy="26167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2A3921-E248-46A1-9EE6-36F9843AB5F7}">
      <dsp:nvSpPr>
        <dsp:cNvPr id="0" name=""/>
        <dsp:cNvSpPr/>
      </dsp:nvSpPr>
      <dsp:spPr>
        <a:xfrm>
          <a:off x="549776" y="691842"/>
          <a:ext cx="10991415" cy="550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221" tIns="58221" rIns="58221" bIns="58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0064B1"/>
              </a:solidFill>
            </a:rPr>
            <a:t>Foster employability and entrepreneurship through industry interface and live projects.</a:t>
          </a:r>
        </a:p>
      </dsp:txBody>
      <dsp:txXfrm>
        <a:off x="549776" y="691842"/>
        <a:ext cx="10991415" cy="550115"/>
      </dsp:txXfrm>
    </dsp:sp>
    <dsp:sp modelId="{3B66D5BC-B85F-4AF4-9228-208A32A52C9E}">
      <dsp:nvSpPr>
        <dsp:cNvPr id="0" name=""/>
        <dsp:cNvSpPr/>
      </dsp:nvSpPr>
      <dsp:spPr>
        <a:xfrm>
          <a:off x="0" y="1379486"/>
          <a:ext cx="11582400" cy="4757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13789-B45E-4393-9A52-7A2BECC241C3}">
      <dsp:nvSpPr>
        <dsp:cNvPr id="0" name=""/>
        <dsp:cNvSpPr/>
      </dsp:nvSpPr>
      <dsp:spPr>
        <a:xfrm>
          <a:off x="143922" y="1486535"/>
          <a:ext cx="261932" cy="26167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550E7B-2C1B-4CC7-985C-7F8AAB6167CC}">
      <dsp:nvSpPr>
        <dsp:cNvPr id="0" name=""/>
        <dsp:cNvSpPr/>
      </dsp:nvSpPr>
      <dsp:spPr>
        <a:xfrm>
          <a:off x="549776" y="1379486"/>
          <a:ext cx="10991415" cy="550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221" tIns="58221" rIns="58221" bIns="58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E31E24"/>
              </a:solidFill>
            </a:rPr>
            <a:t>Instill the notion of lifelong learning through stimulating problem-solving skills, critical thinking, research and innovation.</a:t>
          </a:r>
        </a:p>
      </dsp:txBody>
      <dsp:txXfrm>
        <a:off x="549776" y="1379486"/>
        <a:ext cx="10991415" cy="550115"/>
      </dsp:txXfrm>
    </dsp:sp>
    <dsp:sp modelId="{788A31E9-1AA2-46E6-89DA-8C844375B546}">
      <dsp:nvSpPr>
        <dsp:cNvPr id="0" name=""/>
        <dsp:cNvSpPr/>
      </dsp:nvSpPr>
      <dsp:spPr>
        <a:xfrm>
          <a:off x="0" y="2067130"/>
          <a:ext cx="11582400" cy="4757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F98B5-8D44-42A0-B3BF-55F4DF4A5F68}">
      <dsp:nvSpPr>
        <dsp:cNvPr id="0" name=""/>
        <dsp:cNvSpPr/>
      </dsp:nvSpPr>
      <dsp:spPr>
        <a:xfrm>
          <a:off x="143922" y="2174179"/>
          <a:ext cx="261932" cy="261676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FBD05-6FFC-477E-8BD8-68127429A303}">
      <dsp:nvSpPr>
        <dsp:cNvPr id="0" name=""/>
        <dsp:cNvSpPr/>
      </dsp:nvSpPr>
      <dsp:spPr>
        <a:xfrm>
          <a:off x="549776" y="2067130"/>
          <a:ext cx="10991415" cy="550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221" tIns="58221" rIns="58221" bIns="58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0064B1"/>
              </a:solidFill>
            </a:rPr>
            <a:t>Integrate global needs and expectations through collaborative programs with premier universities, research centers, industries and professional bodies.</a:t>
          </a:r>
        </a:p>
      </dsp:txBody>
      <dsp:txXfrm>
        <a:off x="549776" y="2067130"/>
        <a:ext cx="10991415" cy="550115"/>
      </dsp:txXfrm>
    </dsp:sp>
    <dsp:sp modelId="{B6A98B10-2DBA-4D00-8C9C-BA55B614031D}">
      <dsp:nvSpPr>
        <dsp:cNvPr id="0" name=""/>
        <dsp:cNvSpPr/>
      </dsp:nvSpPr>
      <dsp:spPr>
        <a:xfrm>
          <a:off x="0" y="2754774"/>
          <a:ext cx="11582400" cy="4757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EF47AC-467A-4B18-8A29-72CFCF03BCC2}">
      <dsp:nvSpPr>
        <dsp:cNvPr id="0" name=""/>
        <dsp:cNvSpPr/>
      </dsp:nvSpPr>
      <dsp:spPr>
        <a:xfrm>
          <a:off x="143922" y="2861823"/>
          <a:ext cx="261932" cy="261676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81291-59E3-4FFC-9227-437CFD5FABFF}">
      <dsp:nvSpPr>
        <dsp:cNvPr id="0" name=""/>
        <dsp:cNvSpPr/>
      </dsp:nvSpPr>
      <dsp:spPr>
        <a:xfrm>
          <a:off x="549776" y="2754774"/>
          <a:ext cx="10991415" cy="550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221" tIns="58221" rIns="58221" bIns="58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E31E24"/>
              </a:solidFill>
            </a:rPr>
            <a:t>Enhance leadership qualities among the youth having an understanding of ethical values and environmental realities.</a:t>
          </a:r>
        </a:p>
      </dsp:txBody>
      <dsp:txXfrm>
        <a:off x="549776" y="2754774"/>
        <a:ext cx="10991415" cy="5501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F990D-ADAC-4644-9475-EA0EE0D30CFA}">
      <dsp:nvSpPr>
        <dsp:cNvPr id="0" name=""/>
        <dsp:cNvSpPr/>
      </dsp:nvSpPr>
      <dsp:spPr>
        <a:xfrm>
          <a:off x="5894972" y="2287884"/>
          <a:ext cx="143835" cy="15856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625"/>
              </a:lnTo>
              <a:lnTo>
                <a:pt x="143835" y="158562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36198-CBF6-41D5-9BB4-0668090BBC19}">
      <dsp:nvSpPr>
        <dsp:cNvPr id="0" name=""/>
        <dsp:cNvSpPr/>
      </dsp:nvSpPr>
      <dsp:spPr>
        <a:xfrm>
          <a:off x="5572072" y="2287884"/>
          <a:ext cx="322900" cy="1779755"/>
        </a:xfrm>
        <a:custGeom>
          <a:avLst/>
          <a:gdLst/>
          <a:ahLst/>
          <a:cxnLst/>
          <a:rect l="0" t="0" r="0" b="0"/>
          <a:pathLst>
            <a:path>
              <a:moveTo>
                <a:pt x="322900" y="0"/>
              </a:moveTo>
              <a:lnTo>
                <a:pt x="322900" y="1779755"/>
              </a:lnTo>
              <a:lnTo>
                <a:pt x="0" y="177975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5FB7F0-8B67-495F-9FF6-4424C84B0975}">
      <dsp:nvSpPr>
        <dsp:cNvPr id="0" name=""/>
        <dsp:cNvSpPr/>
      </dsp:nvSpPr>
      <dsp:spPr>
        <a:xfrm>
          <a:off x="5065175" y="2287884"/>
          <a:ext cx="829797" cy="883398"/>
        </a:xfrm>
        <a:custGeom>
          <a:avLst/>
          <a:gdLst/>
          <a:ahLst/>
          <a:cxnLst/>
          <a:rect l="0" t="0" r="0" b="0"/>
          <a:pathLst>
            <a:path>
              <a:moveTo>
                <a:pt x="829797" y="0"/>
              </a:moveTo>
              <a:lnTo>
                <a:pt x="829797" y="883398"/>
              </a:lnTo>
              <a:lnTo>
                <a:pt x="0" y="88339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1AC29-E930-44F0-96A6-59CCB296D90E}">
      <dsp:nvSpPr>
        <dsp:cNvPr id="0" name=""/>
        <dsp:cNvSpPr/>
      </dsp:nvSpPr>
      <dsp:spPr>
        <a:xfrm>
          <a:off x="5894972" y="2287884"/>
          <a:ext cx="418330" cy="886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6253"/>
              </a:lnTo>
              <a:lnTo>
                <a:pt x="418330" y="886253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7EBFE-DF6E-4FE7-9D59-7E838A51D8CC}">
      <dsp:nvSpPr>
        <dsp:cNvPr id="0" name=""/>
        <dsp:cNvSpPr/>
      </dsp:nvSpPr>
      <dsp:spPr>
        <a:xfrm>
          <a:off x="9606792" y="3460554"/>
          <a:ext cx="169169" cy="1464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4003"/>
              </a:lnTo>
              <a:lnTo>
                <a:pt x="169169" y="1464003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D3B66-0E47-461C-B8F4-60A0D57F9673}">
      <dsp:nvSpPr>
        <dsp:cNvPr id="0" name=""/>
        <dsp:cNvSpPr/>
      </dsp:nvSpPr>
      <dsp:spPr>
        <a:xfrm>
          <a:off x="9435458" y="3460554"/>
          <a:ext cx="171333" cy="1161040"/>
        </a:xfrm>
        <a:custGeom>
          <a:avLst/>
          <a:gdLst/>
          <a:ahLst/>
          <a:cxnLst/>
          <a:rect l="0" t="0" r="0" b="0"/>
          <a:pathLst>
            <a:path>
              <a:moveTo>
                <a:pt x="171333" y="0"/>
              </a:moveTo>
              <a:lnTo>
                <a:pt x="171333" y="1161040"/>
              </a:lnTo>
              <a:lnTo>
                <a:pt x="0" y="116104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21280-539D-46E9-8F7E-FF9E4D032DF8}">
      <dsp:nvSpPr>
        <dsp:cNvPr id="0" name=""/>
        <dsp:cNvSpPr/>
      </dsp:nvSpPr>
      <dsp:spPr>
        <a:xfrm>
          <a:off x="9606792" y="3460554"/>
          <a:ext cx="172313" cy="914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4167"/>
              </a:lnTo>
              <a:lnTo>
                <a:pt x="172313" y="914167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1BF34-C6F0-45BD-A9ED-58503607D8E1}">
      <dsp:nvSpPr>
        <dsp:cNvPr id="0" name=""/>
        <dsp:cNvSpPr/>
      </dsp:nvSpPr>
      <dsp:spPr>
        <a:xfrm>
          <a:off x="9426854" y="3460554"/>
          <a:ext cx="179937" cy="599240"/>
        </a:xfrm>
        <a:custGeom>
          <a:avLst/>
          <a:gdLst/>
          <a:ahLst/>
          <a:cxnLst/>
          <a:rect l="0" t="0" r="0" b="0"/>
          <a:pathLst>
            <a:path>
              <a:moveTo>
                <a:pt x="179937" y="0"/>
              </a:moveTo>
              <a:lnTo>
                <a:pt x="179937" y="599240"/>
              </a:lnTo>
              <a:lnTo>
                <a:pt x="0" y="59924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C757A3-8BAA-4637-A6CD-9AE3E9DA1FD9}">
      <dsp:nvSpPr>
        <dsp:cNvPr id="0" name=""/>
        <dsp:cNvSpPr/>
      </dsp:nvSpPr>
      <dsp:spPr>
        <a:xfrm>
          <a:off x="9606792" y="3460554"/>
          <a:ext cx="169589" cy="356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669"/>
              </a:lnTo>
              <a:lnTo>
                <a:pt x="169589" y="35666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26BB9A-5A0D-41F7-8EFC-73B19E613587}">
      <dsp:nvSpPr>
        <dsp:cNvPr id="0" name=""/>
        <dsp:cNvSpPr/>
      </dsp:nvSpPr>
      <dsp:spPr>
        <a:xfrm>
          <a:off x="5894972" y="2287884"/>
          <a:ext cx="4543042" cy="594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8139"/>
              </a:lnTo>
              <a:lnTo>
                <a:pt x="4543042" y="468139"/>
              </a:lnTo>
              <a:lnTo>
                <a:pt x="4543042" y="59413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240C1D-30CD-4DAB-B26D-A022A3758C6F}">
      <dsp:nvSpPr>
        <dsp:cNvPr id="0" name=""/>
        <dsp:cNvSpPr/>
      </dsp:nvSpPr>
      <dsp:spPr>
        <a:xfrm>
          <a:off x="735698" y="3460554"/>
          <a:ext cx="519799" cy="1497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055"/>
              </a:lnTo>
              <a:lnTo>
                <a:pt x="519799" y="149705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B97530-D32F-42D7-AE12-1A0C11C204D1}">
      <dsp:nvSpPr>
        <dsp:cNvPr id="0" name=""/>
        <dsp:cNvSpPr/>
      </dsp:nvSpPr>
      <dsp:spPr>
        <a:xfrm>
          <a:off x="735698" y="3460554"/>
          <a:ext cx="535602" cy="1040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0513"/>
              </a:lnTo>
              <a:lnTo>
                <a:pt x="535602" y="1040513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A12321-8840-4B22-BD86-8775B845E6C1}">
      <dsp:nvSpPr>
        <dsp:cNvPr id="0" name=""/>
        <dsp:cNvSpPr/>
      </dsp:nvSpPr>
      <dsp:spPr>
        <a:xfrm>
          <a:off x="735698" y="3460554"/>
          <a:ext cx="532255" cy="557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7710"/>
              </a:lnTo>
              <a:lnTo>
                <a:pt x="532255" y="5577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02F75-C241-4B34-A14D-2144D0ACF958}">
      <dsp:nvSpPr>
        <dsp:cNvPr id="0" name=""/>
        <dsp:cNvSpPr/>
      </dsp:nvSpPr>
      <dsp:spPr>
        <a:xfrm>
          <a:off x="1566921" y="2287884"/>
          <a:ext cx="4328051" cy="594131"/>
        </a:xfrm>
        <a:custGeom>
          <a:avLst/>
          <a:gdLst/>
          <a:ahLst/>
          <a:cxnLst/>
          <a:rect l="0" t="0" r="0" b="0"/>
          <a:pathLst>
            <a:path>
              <a:moveTo>
                <a:pt x="4328051" y="0"/>
              </a:moveTo>
              <a:lnTo>
                <a:pt x="4328051" y="468139"/>
              </a:lnTo>
              <a:lnTo>
                <a:pt x="0" y="468139"/>
              </a:lnTo>
              <a:lnTo>
                <a:pt x="0" y="59413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8FA3F-6364-4622-8C97-40664F5CFF7B}">
      <dsp:nvSpPr>
        <dsp:cNvPr id="0" name=""/>
        <dsp:cNvSpPr/>
      </dsp:nvSpPr>
      <dsp:spPr>
        <a:xfrm>
          <a:off x="4459566" y="1687920"/>
          <a:ext cx="2870812" cy="599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/>
            <a:t>Dean SJMC</a:t>
          </a:r>
        </a:p>
      </dsp:txBody>
      <dsp:txXfrm>
        <a:off x="4459566" y="1687920"/>
        <a:ext cx="2870812" cy="599963"/>
      </dsp:txXfrm>
    </dsp:sp>
    <dsp:sp modelId="{78543946-E8FC-41D9-BCC4-9EE1E374649F}">
      <dsp:nvSpPr>
        <dsp:cNvPr id="0" name=""/>
        <dsp:cNvSpPr/>
      </dsp:nvSpPr>
      <dsp:spPr>
        <a:xfrm>
          <a:off x="527892" y="2882015"/>
          <a:ext cx="2078056" cy="5785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0" kern="1200"/>
            <a:t>Support Staff</a:t>
          </a:r>
        </a:p>
      </dsp:txBody>
      <dsp:txXfrm>
        <a:off x="527892" y="2882015"/>
        <a:ext cx="2078056" cy="578538"/>
      </dsp:txXfrm>
    </dsp:sp>
    <dsp:sp modelId="{C3BD9FC2-A760-47CD-BE4C-A7F69BC76FC1}">
      <dsp:nvSpPr>
        <dsp:cNvPr id="0" name=""/>
        <dsp:cNvSpPr/>
      </dsp:nvSpPr>
      <dsp:spPr>
        <a:xfrm>
          <a:off x="1267953" y="3809937"/>
          <a:ext cx="1924910" cy="4166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+mn-lt"/>
            </a:rPr>
            <a:t>Executive Assistant</a:t>
          </a:r>
          <a:endParaRPr lang="en-IN" sz="1200" kern="1200">
            <a:latin typeface="+mn-lt"/>
          </a:endParaRPr>
        </a:p>
      </dsp:txBody>
      <dsp:txXfrm>
        <a:off x="1267953" y="3809937"/>
        <a:ext cx="1924910" cy="416656"/>
      </dsp:txXfrm>
    </dsp:sp>
    <dsp:sp modelId="{81146DE1-7478-4985-AAFA-76F7B1ED122C}">
      <dsp:nvSpPr>
        <dsp:cNvPr id="0" name=""/>
        <dsp:cNvSpPr/>
      </dsp:nvSpPr>
      <dsp:spPr>
        <a:xfrm>
          <a:off x="1271301" y="4292739"/>
          <a:ext cx="1924910" cy="4166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0" i="0" kern="1200">
              <a:latin typeface="+mn-lt"/>
            </a:rPr>
            <a:t>e-Content Manager</a:t>
          </a:r>
          <a:endParaRPr lang="en-IN" sz="1200" kern="1200">
            <a:latin typeface="+mn-lt"/>
          </a:endParaRPr>
        </a:p>
      </dsp:txBody>
      <dsp:txXfrm>
        <a:off x="1271301" y="4292739"/>
        <a:ext cx="1924910" cy="416656"/>
      </dsp:txXfrm>
    </dsp:sp>
    <dsp:sp modelId="{861A8FED-8724-47F2-9B58-80E833DE8DAF}">
      <dsp:nvSpPr>
        <dsp:cNvPr id="0" name=""/>
        <dsp:cNvSpPr/>
      </dsp:nvSpPr>
      <dsp:spPr>
        <a:xfrm>
          <a:off x="1255498" y="4749281"/>
          <a:ext cx="1924910" cy="4166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+mn-lt"/>
            </a:rPr>
            <a:t>Lab (Studio) Assistant</a:t>
          </a:r>
        </a:p>
      </dsp:txBody>
      <dsp:txXfrm>
        <a:off x="1255498" y="4749281"/>
        <a:ext cx="1924910" cy="416656"/>
      </dsp:txXfrm>
    </dsp:sp>
    <dsp:sp modelId="{342BE839-9C85-42F0-80E0-7BC3923C9B17}">
      <dsp:nvSpPr>
        <dsp:cNvPr id="0" name=""/>
        <dsp:cNvSpPr/>
      </dsp:nvSpPr>
      <dsp:spPr>
        <a:xfrm>
          <a:off x="9398986" y="2882015"/>
          <a:ext cx="2078056" cy="5785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0" kern="1200"/>
            <a:t>Academic Staff</a:t>
          </a:r>
        </a:p>
      </dsp:txBody>
      <dsp:txXfrm>
        <a:off x="9398986" y="2882015"/>
        <a:ext cx="2078056" cy="578538"/>
      </dsp:txXfrm>
    </dsp:sp>
    <dsp:sp modelId="{2BB74761-2F98-408B-8581-D4A356A2AAA4}">
      <dsp:nvSpPr>
        <dsp:cNvPr id="0" name=""/>
        <dsp:cNvSpPr/>
      </dsp:nvSpPr>
      <dsp:spPr>
        <a:xfrm>
          <a:off x="9776381" y="3608895"/>
          <a:ext cx="1924910" cy="4166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0" kern="1200"/>
            <a:t>Program </a:t>
          </a:r>
          <a:r>
            <a:rPr lang="en-IN" sz="1200" kern="1200">
              <a:latin typeface="+mn-lt"/>
            </a:rPr>
            <a:t>Coordinator</a:t>
          </a:r>
        </a:p>
      </dsp:txBody>
      <dsp:txXfrm>
        <a:off x="9776381" y="3608895"/>
        <a:ext cx="1924910" cy="416656"/>
      </dsp:txXfrm>
    </dsp:sp>
    <dsp:sp modelId="{E5C740CA-4D88-44E0-BC2C-9C459B562936}">
      <dsp:nvSpPr>
        <dsp:cNvPr id="0" name=""/>
        <dsp:cNvSpPr/>
      </dsp:nvSpPr>
      <dsp:spPr>
        <a:xfrm>
          <a:off x="7501944" y="3851466"/>
          <a:ext cx="1924910" cy="4166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0" kern="1200"/>
            <a:t>Faculty</a:t>
          </a:r>
          <a:endParaRPr lang="en-IN" sz="1200" kern="1200">
            <a:latin typeface="+mn-lt"/>
          </a:endParaRPr>
        </a:p>
      </dsp:txBody>
      <dsp:txXfrm>
        <a:off x="7501944" y="3851466"/>
        <a:ext cx="1924910" cy="416656"/>
      </dsp:txXfrm>
    </dsp:sp>
    <dsp:sp modelId="{264D3484-45B2-466B-8E9D-DDAE7499D49E}">
      <dsp:nvSpPr>
        <dsp:cNvPr id="0" name=""/>
        <dsp:cNvSpPr/>
      </dsp:nvSpPr>
      <dsp:spPr>
        <a:xfrm>
          <a:off x="9779105" y="4166393"/>
          <a:ext cx="1924910" cy="4166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>
              <a:latin typeface="+mn-lt"/>
            </a:rPr>
            <a:t>Time-Table Coordinator</a:t>
          </a:r>
        </a:p>
      </dsp:txBody>
      <dsp:txXfrm>
        <a:off x="9779105" y="4166393"/>
        <a:ext cx="1924910" cy="416656"/>
      </dsp:txXfrm>
    </dsp:sp>
    <dsp:sp modelId="{BEF9BDF4-0711-4E14-BE41-381E6B37178C}">
      <dsp:nvSpPr>
        <dsp:cNvPr id="0" name=""/>
        <dsp:cNvSpPr/>
      </dsp:nvSpPr>
      <dsp:spPr>
        <a:xfrm>
          <a:off x="7510548" y="4413266"/>
          <a:ext cx="1924910" cy="4166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+mn-lt"/>
            </a:rPr>
            <a:t>Mentors</a:t>
          </a:r>
        </a:p>
      </dsp:txBody>
      <dsp:txXfrm>
        <a:off x="7510548" y="4413266"/>
        <a:ext cx="1924910" cy="416656"/>
      </dsp:txXfrm>
    </dsp:sp>
    <dsp:sp modelId="{8442C132-BDA6-46A8-900D-232670175E13}">
      <dsp:nvSpPr>
        <dsp:cNvPr id="0" name=""/>
        <dsp:cNvSpPr/>
      </dsp:nvSpPr>
      <dsp:spPr>
        <a:xfrm>
          <a:off x="9775961" y="4716229"/>
          <a:ext cx="1924910" cy="4166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+mn-lt"/>
            </a:rPr>
            <a:t>Class Coordinators</a:t>
          </a:r>
        </a:p>
      </dsp:txBody>
      <dsp:txXfrm>
        <a:off x="9775961" y="4716229"/>
        <a:ext cx="1924910" cy="416656"/>
      </dsp:txXfrm>
    </dsp:sp>
    <dsp:sp modelId="{644C4B7B-1D84-496F-8408-EA3CA1390847}">
      <dsp:nvSpPr>
        <dsp:cNvPr id="0" name=""/>
        <dsp:cNvSpPr/>
      </dsp:nvSpPr>
      <dsp:spPr>
        <a:xfrm>
          <a:off x="6313303" y="2884868"/>
          <a:ext cx="2078056" cy="5785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0" kern="1200"/>
            <a:t>School Research Committee (SRC)</a:t>
          </a:r>
        </a:p>
      </dsp:txBody>
      <dsp:txXfrm>
        <a:off x="6313303" y="2884868"/>
        <a:ext cx="2078056" cy="578538"/>
      </dsp:txXfrm>
    </dsp:sp>
    <dsp:sp modelId="{9CF7A3CE-4DB7-4495-B330-80B8C55C9E18}">
      <dsp:nvSpPr>
        <dsp:cNvPr id="0" name=""/>
        <dsp:cNvSpPr/>
      </dsp:nvSpPr>
      <dsp:spPr>
        <a:xfrm>
          <a:off x="2987118" y="2882012"/>
          <a:ext cx="2078056" cy="5785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0" kern="1200"/>
            <a:t>Admission</a:t>
          </a:r>
          <a:br>
            <a:rPr lang="en-IN" sz="1600" b="0" kern="1200"/>
          </a:br>
          <a:r>
            <a:rPr lang="en-IN" sz="1600" b="0" kern="1200"/>
            <a:t>Coordinator</a:t>
          </a:r>
        </a:p>
      </dsp:txBody>
      <dsp:txXfrm>
        <a:off x="2987118" y="2882012"/>
        <a:ext cx="2078056" cy="578538"/>
      </dsp:txXfrm>
    </dsp:sp>
    <dsp:sp modelId="{632FD255-C651-4D3A-B051-E56D349DDA73}">
      <dsp:nvSpPr>
        <dsp:cNvPr id="0" name=""/>
        <dsp:cNvSpPr/>
      </dsp:nvSpPr>
      <dsp:spPr>
        <a:xfrm>
          <a:off x="3494015" y="3778370"/>
          <a:ext cx="2078056" cy="5785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0" kern="1200"/>
            <a:t>Alumni &amp; Placement</a:t>
          </a:r>
          <a:br>
            <a:rPr lang="en-IN" sz="1600" b="0" kern="1200"/>
          </a:br>
          <a:r>
            <a:rPr lang="en-IN" sz="1600" b="0" kern="1200"/>
            <a:t>Coordinator</a:t>
          </a:r>
        </a:p>
      </dsp:txBody>
      <dsp:txXfrm>
        <a:off x="3494015" y="3778370"/>
        <a:ext cx="2078056" cy="578538"/>
      </dsp:txXfrm>
    </dsp:sp>
    <dsp:sp modelId="{E599CC75-5CEB-4388-952B-F45A2D5BFDB8}">
      <dsp:nvSpPr>
        <dsp:cNvPr id="0" name=""/>
        <dsp:cNvSpPr/>
      </dsp:nvSpPr>
      <dsp:spPr>
        <a:xfrm>
          <a:off x="6038807" y="3573527"/>
          <a:ext cx="1360464" cy="5999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0" kern="1200"/>
            <a:t>IQAC Coordinator</a:t>
          </a:r>
        </a:p>
      </dsp:txBody>
      <dsp:txXfrm>
        <a:off x="6038807" y="3573527"/>
        <a:ext cx="1360464" cy="5999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F5272-4705-467A-B49C-997D283E4F93}">
      <dsp:nvSpPr>
        <dsp:cNvPr id="0" name=""/>
        <dsp:cNvSpPr/>
      </dsp:nvSpPr>
      <dsp:spPr>
        <a:xfrm>
          <a:off x="0" y="0"/>
          <a:ext cx="7357328" cy="752491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/>
            <a:t>Total Alumni 128</a:t>
          </a:r>
        </a:p>
      </dsp:txBody>
      <dsp:txXfrm>
        <a:off x="0" y="0"/>
        <a:ext cx="7357328" cy="7524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DF70C-0AC2-48C0-B183-342A5C222411}">
      <dsp:nvSpPr>
        <dsp:cNvPr id="0" name=""/>
        <dsp:cNvSpPr/>
      </dsp:nvSpPr>
      <dsp:spPr>
        <a:xfrm>
          <a:off x="3007359" y="1462"/>
          <a:ext cx="4511040" cy="5191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Ph.Ds. Awarded</a:t>
          </a:r>
          <a:endParaRPr lang="en-US" sz="2000" kern="1200"/>
        </a:p>
      </dsp:txBody>
      <dsp:txXfrm>
        <a:off x="3007359" y="66362"/>
        <a:ext cx="4316341" cy="389397"/>
      </dsp:txXfrm>
    </dsp:sp>
    <dsp:sp modelId="{09789EF1-2B3F-47A5-A8C1-967DADA4B231}">
      <dsp:nvSpPr>
        <dsp:cNvPr id="0" name=""/>
        <dsp:cNvSpPr/>
      </dsp:nvSpPr>
      <dsp:spPr>
        <a:xfrm>
          <a:off x="0" y="1462"/>
          <a:ext cx="3007360" cy="5191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 Display" panose="02110004020202020204"/>
            </a:rPr>
            <a:t>10</a:t>
          </a:r>
          <a:endParaRPr lang="en-US" sz="2000" kern="1200"/>
        </a:p>
      </dsp:txBody>
      <dsp:txXfrm>
        <a:off x="25345" y="26807"/>
        <a:ext cx="2956670" cy="468507"/>
      </dsp:txXfrm>
    </dsp:sp>
    <dsp:sp modelId="{CBC8AF05-98B0-41F9-8722-1F6ED45170F6}">
      <dsp:nvSpPr>
        <dsp:cNvPr id="0" name=""/>
        <dsp:cNvSpPr/>
      </dsp:nvSpPr>
      <dsp:spPr>
        <a:xfrm>
          <a:off x="3007359" y="572579"/>
          <a:ext cx="4511040" cy="5191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>
              <a:latin typeface="Calibri"/>
              <a:cs typeface="Calibri"/>
            </a:rPr>
            <a:t>Projects</a:t>
          </a:r>
        </a:p>
      </dsp:txBody>
      <dsp:txXfrm>
        <a:off x="3007359" y="637479"/>
        <a:ext cx="4316341" cy="389397"/>
      </dsp:txXfrm>
    </dsp:sp>
    <dsp:sp modelId="{B350C4D9-2712-4341-884C-748D82C5A983}">
      <dsp:nvSpPr>
        <dsp:cNvPr id="0" name=""/>
        <dsp:cNvSpPr/>
      </dsp:nvSpPr>
      <dsp:spPr>
        <a:xfrm>
          <a:off x="0" y="572579"/>
          <a:ext cx="3007360" cy="5191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/>
              <a:cs typeface="Calibri"/>
            </a:rPr>
            <a:t>02</a:t>
          </a:r>
        </a:p>
      </dsp:txBody>
      <dsp:txXfrm>
        <a:off x="25345" y="597924"/>
        <a:ext cx="2956670" cy="468507"/>
      </dsp:txXfrm>
    </dsp:sp>
    <dsp:sp modelId="{9D516EF9-597E-46E6-9FC8-37F49941FA91}">
      <dsp:nvSpPr>
        <dsp:cNvPr id="0" name=""/>
        <dsp:cNvSpPr/>
      </dsp:nvSpPr>
      <dsp:spPr>
        <a:xfrm>
          <a:off x="3007359" y="1143696"/>
          <a:ext cx="4511040" cy="5191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>
              <a:latin typeface="Calibri"/>
              <a:cs typeface="Calibri"/>
            </a:rPr>
            <a:t>Patents Published</a:t>
          </a:r>
          <a:endParaRPr lang="en-GB" sz="2000" kern="1200"/>
        </a:p>
      </dsp:txBody>
      <dsp:txXfrm>
        <a:off x="3007359" y="1208596"/>
        <a:ext cx="4316341" cy="389397"/>
      </dsp:txXfrm>
    </dsp:sp>
    <dsp:sp modelId="{0BE83ABD-AB34-4D39-967A-094806F2DB63}">
      <dsp:nvSpPr>
        <dsp:cNvPr id="0" name=""/>
        <dsp:cNvSpPr/>
      </dsp:nvSpPr>
      <dsp:spPr>
        <a:xfrm>
          <a:off x="0" y="1143696"/>
          <a:ext cx="3007360" cy="5191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/>
              <a:cs typeface="Calibri"/>
            </a:rPr>
            <a:t>04</a:t>
          </a:r>
        </a:p>
      </dsp:txBody>
      <dsp:txXfrm>
        <a:off x="25345" y="1169041"/>
        <a:ext cx="2956670" cy="468507"/>
      </dsp:txXfrm>
    </dsp:sp>
    <dsp:sp modelId="{70487926-11C1-4FDE-9323-0C9BC1AFF9C6}">
      <dsp:nvSpPr>
        <dsp:cNvPr id="0" name=""/>
        <dsp:cNvSpPr/>
      </dsp:nvSpPr>
      <dsp:spPr>
        <a:xfrm>
          <a:off x="3007359" y="1714814"/>
          <a:ext cx="4511040" cy="5191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>
              <a:latin typeface="Calibri"/>
              <a:cs typeface="Calibri"/>
            </a:rPr>
            <a:t>Research Papers Published</a:t>
          </a:r>
          <a:endParaRPr lang="en-GB" sz="2000" kern="1200"/>
        </a:p>
      </dsp:txBody>
      <dsp:txXfrm>
        <a:off x="3007359" y="1779714"/>
        <a:ext cx="4316341" cy="389397"/>
      </dsp:txXfrm>
    </dsp:sp>
    <dsp:sp modelId="{C4F690F9-D230-472A-84BB-0B3F6FA9E0CE}">
      <dsp:nvSpPr>
        <dsp:cNvPr id="0" name=""/>
        <dsp:cNvSpPr/>
      </dsp:nvSpPr>
      <dsp:spPr>
        <a:xfrm>
          <a:off x="0" y="1714814"/>
          <a:ext cx="3007360" cy="5191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/>
              <a:cs typeface="Calibri"/>
            </a:rPr>
            <a:t>34</a:t>
          </a:r>
        </a:p>
      </dsp:txBody>
      <dsp:txXfrm>
        <a:off x="25345" y="1740159"/>
        <a:ext cx="2956670" cy="468507"/>
      </dsp:txXfrm>
    </dsp:sp>
    <dsp:sp modelId="{7A5904EB-8FD4-469D-B281-606D98BC6AC4}">
      <dsp:nvSpPr>
        <dsp:cNvPr id="0" name=""/>
        <dsp:cNvSpPr/>
      </dsp:nvSpPr>
      <dsp:spPr>
        <a:xfrm>
          <a:off x="3007359" y="2285931"/>
          <a:ext cx="4511040" cy="5191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>
              <a:latin typeface="Calibri"/>
              <a:cs typeface="Calibri"/>
            </a:rPr>
            <a:t>Book Published (Including Edited)</a:t>
          </a:r>
        </a:p>
      </dsp:txBody>
      <dsp:txXfrm>
        <a:off x="3007359" y="2350831"/>
        <a:ext cx="4316341" cy="389397"/>
      </dsp:txXfrm>
    </dsp:sp>
    <dsp:sp modelId="{523C6B38-0826-4046-A359-5325E98ECCA6}">
      <dsp:nvSpPr>
        <dsp:cNvPr id="0" name=""/>
        <dsp:cNvSpPr/>
      </dsp:nvSpPr>
      <dsp:spPr>
        <a:xfrm>
          <a:off x="0" y="2285931"/>
          <a:ext cx="3007360" cy="51919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/>
              <a:cs typeface="Calibri"/>
            </a:rPr>
            <a:t>12</a:t>
          </a:r>
        </a:p>
      </dsp:txBody>
      <dsp:txXfrm>
        <a:off x="25345" y="2311276"/>
        <a:ext cx="2956670" cy="468507"/>
      </dsp:txXfrm>
    </dsp:sp>
    <dsp:sp modelId="{E3A17724-52F9-491E-8B17-1E23F1BF5A62}">
      <dsp:nvSpPr>
        <dsp:cNvPr id="0" name=""/>
        <dsp:cNvSpPr/>
      </dsp:nvSpPr>
      <dsp:spPr>
        <a:xfrm>
          <a:off x="3007359" y="2857048"/>
          <a:ext cx="4511040" cy="5191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>
              <a:latin typeface="Calibri"/>
              <a:cs typeface="Calibri"/>
            </a:rPr>
            <a:t>Book Chapters Published</a:t>
          </a:r>
          <a:endParaRPr lang="en-US" sz="2000" kern="1200">
            <a:latin typeface="Aptos Display" panose="02110004020202020204"/>
          </a:endParaRPr>
        </a:p>
      </dsp:txBody>
      <dsp:txXfrm>
        <a:off x="3007359" y="2921948"/>
        <a:ext cx="4316341" cy="389397"/>
      </dsp:txXfrm>
    </dsp:sp>
    <dsp:sp modelId="{C5403956-D6A0-486F-AE73-AE2BE73E601B}">
      <dsp:nvSpPr>
        <dsp:cNvPr id="0" name=""/>
        <dsp:cNvSpPr/>
      </dsp:nvSpPr>
      <dsp:spPr>
        <a:xfrm>
          <a:off x="0" y="2857048"/>
          <a:ext cx="3007360" cy="5191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 Display" panose="02110004020202020204"/>
            </a:rPr>
            <a:t>64</a:t>
          </a:r>
        </a:p>
      </dsp:txBody>
      <dsp:txXfrm>
        <a:off x="25345" y="2882393"/>
        <a:ext cx="2956670" cy="468507"/>
      </dsp:txXfrm>
    </dsp:sp>
    <dsp:sp modelId="{4F5A1A5E-5BFF-492E-9FD1-881155189AE0}">
      <dsp:nvSpPr>
        <dsp:cNvPr id="0" name=""/>
        <dsp:cNvSpPr/>
      </dsp:nvSpPr>
      <dsp:spPr>
        <a:xfrm>
          <a:off x="3007359" y="3428165"/>
          <a:ext cx="4511040" cy="5191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>
              <a:latin typeface="Calibri"/>
              <a:cs typeface="Calibri"/>
            </a:rPr>
            <a:t>Awards</a:t>
          </a:r>
          <a:endParaRPr lang="en-GB" sz="2000" kern="1200"/>
        </a:p>
      </dsp:txBody>
      <dsp:txXfrm>
        <a:off x="3007359" y="3493065"/>
        <a:ext cx="4316341" cy="389397"/>
      </dsp:txXfrm>
    </dsp:sp>
    <dsp:sp modelId="{516CA88C-AE35-492D-91F4-F12868858094}">
      <dsp:nvSpPr>
        <dsp:cNvPr id="0" name=""/>
        <dsp:cNvSpPr/>
      </dsp:nvSpPr>
      <dsp:spPr>
        <a:xfrm>
          <a:off x="0" y="3428165"/>
          <a:ext cx="3007360" cy="5191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/>
              <a:cs typeface="Calibri"/>
            </a:rPr>
            <a:t>12</a:t>
          </a:r>
        </a:p>
      </dsp:txBody>
      <dsp:txXfrm>
        <a:off x="25345" y="3453510"/>
        <a:ext cx="2956670" cy="468507"/>
      </dsp:txXfrm>
    </dsp:sp>
    <dsp:sp modelId="{40C47B22-5325-4DF1-A4BA-5C06F80BBF7D}">
      <dsp:nvSpPr>
        <dsp:cNvPr id="0" name=""/>
        <dsp:cNvSpPr/>
      </dsp:nvSpPr>
      <dsp:spPr>
        <a:xfrm>
          <a:off x="3007359" y="3999283"/>
          <a:ext cx="4511040" cy="5191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/>
            <a:t>Papers presented in conferences</a:t>
          </a:r>
        </a:p>
      </dsp:txBody>
      <dsp:txXfrm>
        <a:off x="3007359" y="4064183"/>
        <a:ext cx="4316341" cy="389397"/>
      </dsp:txXfrm>
    </dsp:sp>
    <dsp:sp modelId="{B12FF792-D9E6-48A8-8DF2-1B41B9B4D046}">
      <dsp:nvSpPr>
        <dsp:cNvPr id="0" name=""/>
        <dsp:cNvSpPr/>
      </dsp:nvSpPr>
      <dsp:spPr>
        <a:xfrm>
          <a:off x="0" y="3999283"/>
          <a:ext cx="3007360" cy="5191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21</a:t>
          </a:r>
        </a:p>
      </dsp:txBody>
      <dsp:txXfrm>
        <a:off x="25345" y="4024628"/>
        <a:ext cx="2956670" cy="4685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43AA8-723B-4BE6-947A-59C352459FB7}">
      <dsp:nvSpPr>
        <dsp:cNvPr id="0" name=""/>
        <dsp:cNvSpPr/>
      </dsp:nvSpPr>
      <dsp:spPr>
        <a:xfrm>
          <a:off x="1877683" y="0"/>
          <a:ext cx="6324699" cy="52247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>
              <a:latin typeface="+mj-lt"/>
            </a:rPr>
            <a:t>Faculty’s </a:t>
          </a:r>
          <a:r>
            <a:rPr lang="en-US" sz="2200" b="1" kern="1200">
              <a:latin typeface="+mj-lt"/>
            </a:rPr>
            <a:t>Participation</a:t>
          </a:r>
          <a:r>
            <a:rPr lang="en-US" sz="2200" kern="1200">
              <a:latin typeface="+mj-lt"/>
            </a:rPr>
            <a:t> </a:t>
          </a:r>
          <a:r>
            <a:rPr lang="en-US" sz="2200" b="1" kern="1200">
              <a:latin typeface="+mj-lt"/>
            </a:rPr>
            <a:t>in FDPs/Workshops </a:t>
          </a:r>
          <a:r>
            <a:rPr lang="en-US" sz="2200" kern="1200">
              <a:latin typeface="+mj-lt"/>
            </a:rPr>
            <a:t>etc.</a:t>
          </a:r>
        </a:p>
      </dsp:txBody>
      <dsp:txXfrm>
        <a:off x="1877683" y="65310"/>
        <a:ext cx="6128771" cy="391857"/>
      </dsp:txXfrm>
    </dsp:sp>
    <dsp:sp modelId="{CBEAE62C-EF84-48D5-942A-B8CB6BF7BA98}">
      <dsp:nvSpPr>
        <dsp:cNvPr id="0" name=""/>
        <dsp:cNvSpPr/>
      </dsp:nvSpPr>
      <dsp:spPr>
        <a:xfrm>
          <a:off x="0" y="0"/>
          <a:ext cx="1809826" cy="5224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+mj-lt"/>
            </a:rPr>
            <a:t>87</a:t>
          </a:r>
        </a:p>
      </dsp:txBody>
      <dsp:txXfrm>
        <a:off x="25505" y="25505"/>
        <a:ext cx="1758816" cy="471466"/>
      </dsp:txXfrm>
    </dsp:sp>
    <dsp:sp modelId="{F5CDF70C-0AC2-48C0-B183-342A5C222411}">
      <dsp:nvSpPr>
        <dsp:cNvPr id="0" name=""/>
        <dsp:cNvSpPr/>
      </dsp:nvSpPr>
      <dsp:spPr>
        <a:xfrm>
          <a:off x="1877683" y="574724"/>
          <a:ext cx="6324699" cy="52247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>
              <a:latin typeface="+mj-lt"/>
            </a:rPr>
            <a:t>FDPs </a:t>
          </a:r>
          <a:r>
            <a:rPr lang="en-GB" sz="2200" b="1" kern="1200">
              <a:latin typeface="+mj-lt"/>
            </a:rPr>
            <a:t>Organized</a:t>
          </a:r>
          <a:r>
            <a:rPr lang="en-GB" sz="2200" kern="1200">
              <a:latin typeface="+mj-lt"/>
            </a:rPr>
            <a:t>, 279 participants</a:t>
          </a:r>
          <a:endParaRPr lang="en-US" sz="2200" kern="1200">
            <a:latin typeface="+mj-lt"/>
          </a:endParaRPr>
        </a:p>
      </dsp:txBody>
      <dsp:txXfrm>
        <a:off x="1877683" y="640034"/>
        <a:ext cx="6128771" cy="391857"/>
      </dsp:txXfrm>
    </dsp:sp>
    <dsp:sp modelId="{09789EF1-2B3F-47A5-A8C1-967DADA4B231}">
      <dsp:nvSpPr>
        <dsp:cNvPr id="0" name=""/>
        <dsp:cNvSpPr/>
      </dsp:nvSpPr>
      <dsp:spPr>
        <a:xfrm>
          <a:off x="24" y="567822"/>
          <a:ext cx="1809826" cy="52247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+mj-lt"/>
            </a:rPr>
            <a:t>8</a:t>
          </a:r>
        </a:p>
      </dsp:txBody>
      <dsp:txXfrm>
        <a:off x="25529" y="593327"/>
        <a:ext cx="1758816" cy="471466"/>
      </dsp:txXfrm>
    </dsp:sp>
    <dsp:sp modelId="{CBC8AF05-98B0-41F9-8722-1F6ED45170F6}">
      <dsp:nvSpPr>
        <dsp:cNvPr id="0" name=""/>
        <dsp:cNvSpPr/>
      </dsp:nvSpPr>
      <dsp:spPr>
        <a:xfrm>
          <a:off x="1875467" y="1134380"/>
          <a:ext cx="6354471" cy="52247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>
              <a:latin typeface="+mj-lt"/>
              <a:cs typeface="Calibri"/>
            </a:rPr>
            <a:t>Conferences </a:t>
          </a:r>
          <a:r>
            <a:rPr lang="en-GB" sz="2200" b="1" kern="1200">
              <a:latin typeface="+mj-lt"/>
              <a:cs typeface="Calibri"/>
            </a:rPr>
            <a:t>Organized</a:t>
          </a:r>
          <a:r>
            <a:rPr lang="en-GB" sz="2200" kern="1200">
              <a:latin typeface="+mj-lt"/>
              <a:cs typeface="Calibri"/>
            </a:rPr>
            <a:t>, </a:t>
          </a:r>
          <a:r>
            <a:rPr lang="en-GB" sz="2200" kern="1200">
              <a:latin typeface="+mj-lt"/>
            </a:rPr>
            <a:t>294 participants</a:t>
          </a:r>
          <a:endParaRPr lang="en-GB" sz="2200" kern="1200">
            <a:latin typeface="+mj-lt"/>
            <a:cs typeface="Calibri"/>
          </a:endParaRPr>
        </a:p>
      </dsp:txBody>
      <dsp:txXfrm>
        <a:off x="1875467" y="1199690"/>
        <a:ext cx="6158543" cy="391857"/>
      </dsp:txXfrm>
    </dsp:sp>
    <dsp:sp modelId="{B350C4D9-2712-4341-884C-748D82C5A983}">
      <dsp:nvSpPr>
        <dsp:cNvPr id="0" name=""/>
        <dsp:cNvSpPr/>
      </dsp:nvSpPr>
      <dsp:spPr>
        <a:xfrm>
          <a:off x="0" y="1148142"/>
          <a:ext cx="1809826" cy="52247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+mj-lt"/>
              <a:cs typeface="Calibri"/>
            </a:rPr>
            <a:t>2</a:t>
          </a:r>
        </a:p>
      </dsp:txBody>
      <dsp:txXfrm>
        <a:off x="25505" y="1173647"/>
        <a:ext cx="1758816" cy="4714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67264-26B1-49B6-B5DF-539A8928BC0D}">
      <dsp:nvSpPr>
        <dsp:cNvPr id="0" name=""/>
        <dsp:cNvSpPr/>
      </dsp:nvSpPr>
      <dsp:spPr>
        <a:xfrm>
          <a:off x="1879982" y="2478393"/>
          <a:ext cx="1734048" cy="17340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Curricular Attributes</a:t>
          </a:r>
          <a:endParaRPr lang="en-IN" sz="2000" kern="1200"/>
        </a:p>
      </dsp:txBody>
      <dsp:txXfrm>
        <a:off x="2133927" y="2732338"/>
        <a:ext cx="1226158" cy="1226158"/>
      </dsp:txXfrm>
    </dsp:sp>
    <dsp:sp modelId="{C5BD7115-E28B-4D32-BE2E-F9A0F2730E1E}">
      <dsp:nvSpPr>
        <dsp:cNvPr id="0" name=""/>
        <dsp:cNvSpPr/>
      </dsp:nvSpPr>
      <dsp:spPr>
        <a:xfrm rot="12900000">
          <a:off x="699675" y="2153790"/>
          <a:ext cx="1396819" cy="49420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27EED-6045-4252-89FA-6D1C8AFD49B7}">
      <dsp:nvSpPr>
        <dsp:cNvPr id="0" name=""/>
        <dsp:cNvSpPr/>
      </dsp:nvSpPr>
      <dsp:spPr>
        <a:xfrm>
          <a:off x="2308" y="1341362"/>
          <a:ext cx="1647345" cy="13178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Employability</a:t>
          </a:r>
          <a:endParaRPr lang="en-IN" sz="1400" kern="1200"/>
        </a:p>
      </dsp:txBody>
      <dsp:txXfrm>
        <a:off x="40907" y="1379961"/>
        <a:ext cx="1570147" cy="1240678"/>
      </dsp:txXfrm>
    </dsp:sp>
    <dsp:sp modelId="{0FEBAC83-8CA8-4961-AB81-C219EE3BD514}">
      <dsp:nvSpPr>
        <dsp:cNvPr id="0" name=""/>
        <dsp:cNvSpPr/>
      </dsp:nvSpPr>
      <dsp:spPr>
        <a:xfrm rot="16200000">
          <a:off x="2048597" y="1451585"/>
          <a:ext cx="1396819" cy="494203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56AAD-9A71-42F1-ABE0-B6F72600FF80}">
      <dsp:nvSpPr>
        <dsp:cNvPr id="0" name=""/>
        <dsp:cNvSpPr/>
      </dsp:nvSpPr>
      <dsp:spPr>
        <a:xfrm>
          <a:off x="1923334" y="341339"/>
          <a:ext cx="1647345" cy="13178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Entrepreneurship</a:t>
          </a:r>
          <a:endParaRPr lang="en-IN" sz="1400" kern="1200"/>
        </a:p>
      </dsp:txBody>
      <dsp:txXfrm>
        <a:off x="1961933" y="379938"/>
        <a:ext cx="1570147" cy="1240678"/>
      </dsp:txXfrm>
    </dsp:sp>
    <dsp:sp modelId="{70F96F64-D9EA-4639-A3F3-CA9E55D02762}">
      <dsp:nvSpPr>
        <dsp:cNvPr id="0" name=""/>
        <dsp:cNvSpPr/>
      </dsp:nvSpPr>
      <dsp:spPr>
        <a:xfrm rot="19500000">
          <a:off x="3397519" y="2153790"/>
          <a:ext cx="1396819" cy="494203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13562-D4E0-4E4B-A6BD-54EF55418A0F}">
      <dsp:nvSpPr>
        <dsp:cNvPr id="0" name=""/>
        <dsp:cNvSpPr/>
      </dsp:nvSpPr>
      <dsp:spPr>
        <a:xfrm>
          <a:off x="3844360" y="1341362"/>
          <a:ext cx="1647345" cy="13178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Ethical &amp; Professional Values</a:t>
          </a:r>
          <a:endParaRPr lang="en-IN" sz="1400" kern="1200"/>
        </a:p>
      </dsp:txBody>
      <dsp:txXfrm>
        <a:off x="3882959" y="1379961"/>
        <a:ext cx="1570147" cy="12406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255E7-B444-4358-A578-E013E8F8A73A}">
      <dsp:nvSpPr>
        <dsp:cNvPr id="0" name=""/>
        <dsp:cNvSpPr/>
      </dsp:nvSpPr>
      <dsp:spPr>
        <a:xfrm>
          <a:off x="0" y="1827309"/>
          <a:ext cx="495988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12229-C427-410F-8AAB-C36C78771D2C}">
      <dsp:nvSpPr>
        <dsp:cNvPr id="0" name=""/>
        <dsp:cNvSpPr/>
      </dsp:nvSpPr>
      <dsp:spPr>
        <a:xfrm rot="8100000">
          <a:off x="97960" y="431070"/>
          <a:ext cx="225698" cy="225698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02AB2-7EE3-421B-87DE-E078C0F50B38}">
      <dsp:nvSpPr>
        <dsp:cNvPr id="0" name=""/>
        <dsp:cNvSpPr/>
      </dsp:nvSpPr>
      <dsp:spPr>
        <a:xfrm>
          <a:off x="123033" y="456143"/>
          <a:ext cx="175552" cy="1755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D0C22-9635-4FCA-BB09-58B823C175BB}">
      <dsp:nvSpPr>
        <dsp:cNvPr id="0" name=""/>
        <dsp:cNvSpPr/>
      </dsp:nvSpPr>
      <dsp:spPr>
        <a:xfrm>
          <a:off x="370403" y="729997"/>
          <a:ext cx="788581" cy="1059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603C4-B80B-475D-8D7F-BDBB5C0DE903}">
      <dsp:nvSpPr>
        <dsp:cNvPr id="0" name=""/>
        <dsp:cNvSpPr/>
      </dsp:nvSpPr>
      <dsp:spPr>
        <a:xfrm>
          <a:off x="370403" y="357841"/>
          <a:ext cx="788581" cy="372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800" b="0" kern="1200">
              <a:latin typeface="Arial"/>
              <a:cs typeface="Arial"/>
            </a:rPr>
            <a:t>Presentations</a:t>
          </a:r>
          <a:endParaRPr lang="en-US" sz="800" b="0" kern="1200">
            <a:latin typeface="Arial"/>
            <a:cs typeface="Arial"/>
          </a:endParaRPr>
        </a:p>
      </dsp:txBody>
      <dsp:txXfrm>
        <a:off x="370403" y="357841"/>
        <a:ext cx="788581" cy="372155"/>
      </dsp:txXfrm>
    </dsp:sp>
    <dsp:sp modelId="{C6D15083-F70F-40B4-B255-0E66E6B01F2A}">
      <dsp:nvSpPr>
        <dsp:cNvPr id="0" name=""/>
        <dsp:cNvSpPr/>
      </dsp:nvSpPr>
      <dsp:spPr>
        <a:xfrm>
          <a:off x="210809" y="729997"/>
          <a:ext cx="0" cy="1059212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6FE8E0-1F87-4F69-A972-7A1BABBA01AF}">
      <dsp:nvSpPr>
        <dsp:cNvPr id="0" name=""/>
        <dsp:cNvSpPr/>
      </dsp:nvSpPr>
      <dsp:spPr>
        <a:xfrm>
          <a:off x="208567" y="1755715"/>
          <a:ext cx="57453" cy="669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1C9DA-FE26-40CC-9940-9ACFA2A78256}">
      <dsp:nvSpPr>
        <dsp:cNvPr id="0" name=""/>
        <dsp:cNvSpPr/>
      </dsp:nvSpPr>
      <dsp:spPr>
        <a:xfrm rot="18900000">
          <a:off x="648103" y="2921650"/>
          <a:ext cx="225698" cy="225698"/>
        </a:xfrm>
        <a:prstGeom prst="teardrop">
          <a:avLst>
            <a:gd name="adj" fmla="val 115000"/>
          </a:avLst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accent2">
              <a:hueOff val="920516"/>
              <a:satOff val="-2642"/>
              <a:lumOff val="-42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407B0-FA83-4477-B68B-3F9686B6DB5C}">
      <dsp:nvSpPr>
        <dsp:cNvPr id="0" name=""/>
        <dsp:cNvSpPr/>
      </dsp:nvSpPr>
      <dsp:spPr>
        <a:xfrm>
          <a:off x="673177" y="2946723"/>
          <a:ext cx="175552" cy="1755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F268E-816E-443F-B071-FDD752DB1256}">
      <dsp:nvSpPr>
        <dsp:cNvPr id="0" name=""/>
        <dsp:cNvSpPr/>
      </dsp:nvSpPr>
      <dsp:spPr>
        <a:xfrm>
          <a:off x="920546" y="1789210"/>
          <a:ext cx="788581" cy="1059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C6337-2419-4636-B64F-43B7572B3334}">
      <dsp:nvSpPr>
        <dsp:cNvPr id="0" name=""/>
        <dsp:cNvSpPr/>
      </dsp:nvSpPr>
      <dsp:spPr>
        <a:xfrm>
          <a:off x="920546" y="2848422"/>
          <a:ext cx="788581" cy="372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985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100" b="0" kern="1200">
              <a:latin typeface="Arial"/>
              <a:cs typeface="Arial"/>
            </a:rPr>
            <a:t>Projects</a:t>
          </a:r>
        </a:p>
      </dsp:txBody>
      <dsp:txXfrm>
        <a:off x="920546" y="2848422"/>
        <a:ext cx="788581" cy="372155"/>
      </dsp:txXfrm>
    </dsp:sp>
    <dsp:sp modelId="{71FA4EB3-78B4-4401-91B5-3A3FFF0BE485}">
      <dsp:nvSpPr>
        <dsp:cNvPr id="0" name=""/>
        <dsp:cNvSpPr/>
      </dsp:nvSpPr>
      <dsp:spPr>
        <a:xfrm>
          <a:off x="760953" y="1789210"/>
          <a:ext cx="0" cy="1059212"/>
        </a:xfrm>
        <a:prstGeom prst="line">
          <a:avLst/>
        </a:prstGeom>
        <a:noFill/>
        <a:ln w="12700" cap="flat" cmpd="sng" algn="ctr">
          <a:solidFill>
            <a:schemeClr val="accent2">
              <a:hueOff val="920516"/>
              <a:satOff val="-2642"/>
              <a:lumOff val="-423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AFCC42-71E2-4FD8-B39D-DB43C81E4AA1}">
      <dsp:nvSpPr>
        <dsp:cNvPr id="0" name=""/>
        <dsp:cNvSpPr/>
      </dsp:nvSpPr>
      <dsp:spPr>
        <a:xfrm>
          <a:off x="758711" y="1755715"/>
          <a:ext cx="57453" cy="66988"/>
        </a:xfrm>
        <a:prstGeom prst="ellipse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06B7D-CA9D-458D-8734-34B625E61DE2}">
      <dsp:nvSpPr>
        <dsp:cNvPr id="0" name=""/>
        <dsp:cNvSpPr/>
      </dsp:nvSpPr>
      <dsp:spPr>
        <a:xfrm rot="8100000">
          <a:off x="1198247" y="431070"/>
          <a:ext cx="225698" cy="225698"/>
        </a:xfrm>
        <a:prstGeom prst="teardrop">
          <a:avLst>
            <a:gd name="adj" fmla="val 115000"/>
          </a:avLst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19050" cap="flat" cmpd="sng" algn="ctr">
          <a:solidFill>
            <a:schemeClr val="accent2">
              <a:hueOff val="1841033"/>
              <a:satOff val="-5284"/>
              <a:lumOff val="-84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899C9-F0A1-483F-A74C-64EA9E4FE930}">
      <dsp:nvSpPr>
        <dsp:cNvPr id="0" name=""/>
        <dsp:cNvSpPr/>
      </dsp:nvSpPr>
      <dsp:spPr>
        <a:xfrm>
          <a:off x="1223320" y="456143"/>
          <a:ext cx="175552" cy="1755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E5CF19-F28E-495E-8D37-14E61F529943}">
      <dsp:nvSpPr>
        <dsp:cNvPr id="0" name=""/>
        <dsp:cNvSpPr/>
      </dsp:nvSpPr>
      <dsp:spPr>
        <a:xfrm>
          <a:off x="1470689" y="729997"/>
          <a:ext cx="788581" cy="1059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94793-649D-465E-89AC-16F78BB32943}">
      <dsp:nvSpPr>
        <dsp:cNvPr id="0" name=""/>
        <dsp:cNvSpPr/>
      </dsp:nvSpPr>
      <dsp:spPr>
        <a:xfrm>
          <a:off x="1470689" y="357841"/>
          <a:ext cx="788581" cy="372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985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100" b="0" kern="1200">
              <a:latin typeface="Arial"/>
              <a:cs typeface="Arial"/>
            </a:rPr>
            <a:t>Quiz</a:t>
          </a:r>
          <a:endParaRPr lang="en-US" sz="1100" b="0" kern="1200">
            <a:latin typeface="Arial"/>
            <a:cs typeface="Arial"/>
          </a:endParaRPr>
        </a:p>
      </dsp:txBody>
      <dsp:txXfrm>
        <a:off x="1470689" y="357841"/>
        <a:ext cx="788581" cy="372155"/>
      </dsp:txXfrm>
    </dsp:sp>
    <dsp:sp modelId="{C641BADC-87F5-4E9C-AF58-3D1199A0D227}">
      <dsp:nvSpPr>
        <dsp:cNvPr id="0" name=""/>
        <dsp:cNvSpPr/>
      </dsp:nvSpPr>
      <dsp:spPr>
        <a:xfrm>
          <a:off x="1311096" y="729997"/>
          <a:ext cx="0" cy="1059212"/>
        </a:xfrm>
        <a:prstGeom prst="line">
          <a:avLst/>
        </a:prstGeom>
        <a:noFill/>
        <a:ln w="12700" cap="flat" cmpd="sng" algn="ctr">
          <a:solidFill>
            <a:schemeClr val="accent2">
              <a:hueOff val="1841033"/>
              <a:satOff val="-5284"/>
              <a:lumOff val="-846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E60FC-AFAD-4E2B-A8D7-1E513B243BD9}">
      <dsp:nvSpPr>
        <dsp:cNvPr id="0" name=""/>
        <dsp:cNvSpPr/>
      </dsp:nvSpPr>
      <dsp:spPr>
        <a:xfrm>
          <a:off x="1308854" y="1755715"/>
          <a:ext cx="57453" cy="66988"/>
        </a:xfrm>
        <a:prstGeom prst="ellipse">
          <a:avLst/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506B4-B6A5-4001-B5CF-B3F8E39FA3E7}">
      <dsp:nvSpPr>
        <dsp:cNvPr id="0" name=""/>
        <dsp:cNvSpPr/>
      </dsp:nvSpPr>
      <dsp:spPr>
        <a:xfrm rot="18900000">
          <a:off x="1748390" y="2921650"/>
          <a:ext cx="225698" cy="225698"/>
        </a:xfrm>
        <a:prstGeom prst="teardrop">
          <a:avLst>
            <a:gd name="adj" fmla="val 115000"/>
          </a:avLst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19050" cap="flat" cmpd="sng" algn="ctr">
          <a:solidFill>
            <a:schemeClr val="accent2">
              <a:hueOff val="2761549"/>
              <a:satOff val="-7926"/>
              <a:lumOff val="-126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FBBAE-0F9D-45EE-B1C9-EEA5811DDCDB}">
      <dsp:nvSpPr>
        <dsp:cNvPr id="0" name=""/>
        <dsp:cNvSpPr/>
      </dsp:nvSpPr>
      <dsp:spPr>
        <a:xfrm>
          <a:off x="1773463" y="2946723"/>
          <a:ext cx="175552" cy="1755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A26F1-2C91-4F94-B8F3-1383AD973A9F}">
      <dsp:nvSpPr>
        <dsp:cNvPr id="0" name=""/>
        <dsp:cNvSpPr/>
      </dsp:nvSpPr>
      <dsp:spPr>
        <a:xfrm>
          <a:off x="2020833" y="1789210"/>
          <a:ext cx="788581" cy="1059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0B617A-B339-4FAC-93AC-CA7E60B8324D}">
      <dsp:nvSpPr>
        <dsp:cNvPr id="0" name=""/>
        <dsp:cNvSpPr/>
      </dsp:nvSpPr>
      <dsp:spPr>
        <a:xfrm>
          <a:off x="2020833" y="2848422"/>
          <a:ext cx="788581" cy="372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985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100" b="0" kern="1200">
              <a:latin typeface="Arial"/>
              <a:cs typeface="Arial"/>
            </a:rPr>
            <a:t>Class Tests</a:t>
          </a:r>
        </a:p>
      </dsp:txBody>
      <dsp:txXfrm>
        <a:off x="2020833" y="2848422"/>
        <a:ext cx="788581" cy="372155"/>
      </dsp:txXfrm>
    </dsp:sp>
    <dsp:sp modelId="{B84417F9-FCB7-4B3D-A34A-3A8D8E7FF152}">
      <dsp:nvSpPr>
        <dsp:cNvPr id="0" name=""/>
        <dsp:cNvSpPr/>
      </dsp:nvSpPr>
      <dsp:spPr>
        <a:xfrm>
          <a:off x="1861240" y="1789210"/>
          <a:ext cx="0" cy="1059212"/>
        </a:xfrm>
        <a:prstGeom prst="line">
          <a:avLst/>
        </a:prstGeom>
        <a:noFill/>
        <a:ln w="12700" cap="flat" cmpd="sng" algn="ctr">
          <a:solidFill>
            <a:schemeClr val="accent2">
              <a:hueOff val="2761549"/>
              <a:satOff val="-7926"/>
              <a:lumOff val="-1269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B2C8B6-D04D-4A65-A8B8-DE97DBB9271C}">
      <dsp:nvSpPr>
        <dsp:cNvPr id="0" name=""/>
        <dsp:cNvSpPr/>
      </dsp:nvSpPr>
      <dsp:spPr>
        <a:xfrm>
          <a:off x="1858998" y="1755715"/>
          <a:ext cx="57453" cy="66988"/>
        </a:xfrm>
        <a:prstGeom prst="ellipse">
          <a:avLst/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802E7-A98C-4649-93E9-6A31DE746DCA}">
      <dsp:nvSpPr>
        <dsp:cNvPr id="0" name=""/>
        <dsp:cNvSpPr/>
      </dsp:nvSpPr>
      <dsp:spPr>
        <a:xfrm rot="8100000">
          <a:off x="2298534" y="431070"/>
          <a:ext cx="225698" cy="225698"/>
        </a:xfrm>
        <a:prstGeom prst="teardrop">
          <a:avLst>
            <a:gd name="adj" fmla="val 115000"/>
          </a:avLst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19050" cap="flat" cmpd="sng" algn="ctr">
          <a:solidFill>
            <a:schemeClr val="accent2">
              <a:hueOff val="3682065"/>
              <a:satOff val="-10567"/>
              <a:lumOff val="-169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23354-9F85-44D3-911A-79C1E73D3B55}">
      <dsp:nvSpPr>
        <dsp:cNvPr id="0" name=""/>
        <dsp:cNvSpPr/>
      </dsp:nvSpPr>
      <dsp:spPr>
        <a:xfrm>
          <a:off x="2323607" y="456143"/>
          <a:ext cx="175552" cy="1755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067D37-68EC-4B1D-8E73-B99DC50EDE20}">
      <dsp:nvSpPr>
        <dsp:cNvPr id="0" name=""/>
        <dsp:cNvSpPr/>
      </dsp:nvSpPr>
      <dsp:spPr>
        <a:xfrm>
          <a:off x="2570976" y="729997"/>
          <a:ext cx="788581" cy="1059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66E7D9-36A9-4520-8A7F-174696BCF07F}">
      <dsp:nvSpPr>
        <dsp:cNvPr id="0" name=""/>
        <dsp:cNvSpPr/>
      </dsp:nvSpPr>
      <dsp:spPr>
        <a:xfrm>
          <a:off x="2570976" y="357841"/>
          <a:ext cx="788581" cy="372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9850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050" b="0" kern="1200">
              <a:latin typeface="Arial"/>
              <a:cs typeface="Arial"/>
            </a:rPr>
            <a:t>Assignment</a:t>
          </a:r>
          <a:endParaRPr lang="en-US" sz="1050" b="0" kern="1200">
            <a:latin typeface="Arial"/>
            <a:cs typeface="Arial"/>
          </a:endParaRPr>
        </a:p>
      </dsp:txBody>
      <dsp:txXfrm>
        <a:off x="2570976" y="357841"/>
        <a:ext cx="788581" cy="372155"/>
      </dsp:txXfrm>
    </dsp:sp>
    <dsp:sp modelId="{C902CAB2-AEBD-45EB-A29F-3C0CA4633914}">
      <dsp:nvSpPr>
        <dsp:cNvPr id="0" name=""/>
        <dsp:cNvSpPr/>
      </dsp:nvSpPr>
      <dsp:spPr>
        <a:xfrm>
          <a:off x="2411383" y="729997"/>
          <a:ext cx="0" cy="1059212"/>
        </a:xfrm>
        <a:prstGeom prst="line">
          <a:avLst/>
        </a:prstGeom>
        <a:noFill/>
        <a:ln w="12700" cap="flat" cmpd="sng" algn="ctr">
          <a:solidFill>
            <a:schemeClr val="accent2">
              <a:hueOff val="3682065"/>
              <a:satOff val="-10567"/>
              <a:lumOff val="-1691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2B357-1ED7-4497-96B8-DE10B5962235}">
      <dsp:nvSpPr>
        <dsp:cNvPr id="0" name=""/>
        <dsp:cNvSpPr/>
      </dsp:nvSpPr>
      <dsp:spPr>
        <a:xfrm>
          <a:off x="2409141" y="1755715"/>
          <a:ext cx="57453" cy="66988"/>
        </a:xfrm>
        <a:prstGeom prst="ellipse">
          <a:avLst/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D9467-7DC3-49FF-B549-7D1D31BE0BE8}">
      <dsp:nvSpPr>
        <dsp:cNvPr id="0" name=""/>
        <dsp:cNvSpPr/>
      </dsp:nvSpPr>
      <dsp:spPr>
        <a:xfrm rot="18900000">
          <a:off x="2848677" y="2921650"/>
          <a:ext cx="225698" cy="225698"/>
        </a:xfrm>
        <a:prstGeom prst="teardrop">
          <a:avLst>
            <a:gd name="adj" fmla="val 115000"/>
          </a:avLst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19050" cap="flat" cmpd="sng" algn="ctr">
          <a:solidFill>
            <a:schemeClr val="accent2">
              <a:hueOff val="4602581"/>
              <a:satOff val="-13209"/>
              <a:lumOff val="-211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F32A5-7BA8-4B40-A2A9-6FA0861E4C8D}">
      <dsp:nvSpPr>
        <dsp:cNvPr id="0" name=""/>
        <dsp:cNvSpPr/>
      </dsp:nvSpPr>
      <dsp:spPr>
        <a:xfrm>
          <a:off x="2873750" y="2946723"/>
          <a:ext cx="175552" cy="1755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A47386-64CD-47CD-8B49-215404145D78}">
      <dsp:nvSpPr>
        <dsp:cNvPr id="0" name=""/>
        <dsp:cNvSpPr/>
      </dsp:nvSpPr>
      <dsp:spPr>
        <a:xfrm>
          <a:off x="3121120" y="1789210"/>
          <a:ext cx="788581" cy="1059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C19DD0-DDDA-4070-9BFC-C67AB6AFB575}">
      <dsp:nvSpPr>
        <dsp:cNvPr id="0" name=""/>
        <dsp:cNvSpPr/>
      </dsp:nvSpPr>
      <dsp:spPr>
        <a:xfrm>
          <a:off x="3121120" y="2848422"/>
          <a:ext cx="788581" cy="372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000" b="0" kern="1200">
              <a:latin typeface="Arial"/>
              <a:cs typeface="Arial"/>
            </a:rPr>
            <a:t>Participation</a:t>
          </a:r>
        </a:p>
      </dsp:txBody>
      <dsp:txXfrm>
        <a:off x="3121120" y="2848422"/>
        <a:ext cx="788581" cy="372155"/>
      </dsp:txXfrm>
    </dsp:sp>
    <dsp:sp modelId="{466FE8C6-2A40-4E14-85F3-87760C618738}">
      <dsp:nvSpPr>
        <dsp:cNvPr id="0" name=""/>
        <dsp:cNvSpPr/>
      </dsp:nvSpPr>
      <dsp:spPr>
        <a:xfrm>
          <a:off x="2961526" y="1789210"/>
          <a:ext cx="0" cy="1059212"/>
        </a:xfrm>
        <a:prstGeom prst="line">
          <a:avLst/>
        </a:prstGeom>
        <a:noFill/>
        <a:ln w="12700" cap="flat" cmpd="sng" algn="ctr">
          <a:solidFill>
            <a:schemeClr val="accent2">
              <a:hueOff val="4602581"/>
              <a:satOff val="-13209"/>
              <a:lumOff val="-2114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1E11E8-1498-4E09-8456-CCB7C401C161}">
      <dsp:nvSpPr>
        <dsp:cNvPr id="0" name=""/>
        <dsp:cNvSpPr/>
      </dsp:nvSpPr>
      <dsp:spPr>
        <a:xfrm>
          <a:off x="2959284" y="1755715"/>
          <a:ext cx="57453" cy="66988"/>
        </a:xfrm>
        <a:prstGeom prst="ellipse">
          <a:avLst/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2133D-9D7D-457C-B2B6-21BC61926B35}">
      <dsp:nvSpPr>
        <dsp:cNvPr id="0" name=""/>
        <dsp:cNvSpPr/>
      </dsp:nvSpPr>
      <dsp:spPr>
        <a:xfrm rot="8100000">
          <a:off x="3398820" y="431070"/>
          <a:ext cx="225698" cy="225698"/>
        </a:xfrm>
        <a:prstGeom prst="teardrop">
          <a:avLst>
            <a:gd name="adj" fmla="val 115000"/>
          </a:avLst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19050" cap="flat" cmpd="sng" algn="ctr">
          <a:solidFill>
            <a:schemeClr val="accent2">
              <a:hueOff val="5523098"/>
              <a:satOff val="-15851"/>
              <a:lumOff val="-253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805EE-5E34-4BA6-BBE0-0CBD02273ABC}">
      <dsp:nvSpPr>
        <dsp:cNvPr id="0" name=""/>
        <dsp:cNvSpPr/>
      </dsp:nvSpPr>
      <dsp:spPr>
        <a:xfrm>
          <a:off x="3423894" y="456143"/>
          <a:ext cx="175552" cy="1755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893DE-6DB5-44F4-AE4F-7BD2FABD18CF}">
      <dsp:nvSpPr>
        <dsp:cNvPr id="0" name=""/>
        <dsp:cNvSpPr/>
      </dsp:nvSpPr>
      <dsp:spPr>
        <a:xfrm>
          <a:off x="3671263" y="729997"/>
          <a:ext cx="788581" cy="1059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436EC-9FC6-49C4-A4FA-701541DEA64D}">
      <dsp:nvSpPr>
        <dsp:cNvPr id="0" name=""/>
        <dsp:cNvSpPr/>
      </dsp:nvSpPr>
      <dsp:spPr>
        <a:xfrm>
          <a:off x="3671263" y="357841"/>
          <a:ext cx="788581" cy="372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9850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050" b="0" kern="1200">
              <a:latin typeface="Arial"/>
              <a:cs typeface="Arial"/>
            </a:rPr>
            <a:t>Mid-Term Exams</a:t>
          </a:r>
          <a:endParaRPr lang="en-US" sz="1050" b="0" kern="1200">
            <a:latin typeface="Arial"/>
            <a:cs typeface="Arial"/>
          </a:endParaRPr>
        </a:p>
      </dsp:txBody>
      <dsp:txXfrm>
        <a:off x="3671263" y="357841"/>
        <a:ext cx="788581" cy="372155"/>
      </dsp:txXfrm>
    </dsp:sp>
    <dsp:sp modelId="{5047511A-A597-42E9-972F-03CC8E7364E7}">
      <dsp:nvSpPr>
        <dsp:cNvPr id="0" name=""/>
        <dsp:cNvSpPr/>
      </dsp:nvSpPr>
      <dsp:spPr>
        <a:xfrm>
          <a:off x="3511670" y="729997"/>
          <a:ext cx="0" cy="1059212"/>
        </a:xfrm>
        <a:prstGeom prst="line">
          <a:avLst/>
        </a:prstGeom>
        <a:noFill/>
        <a:ln w="12700" cap="flat" cmpd="sng" algn="ctr">
          <a:solidFill>
            <a:schemeClr val="accent2">
              <a:hueOff val="5523098"/>
              <a:satOff val="-15851"/>
              <a:lumOff val="-2537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089427-8ABE-41A3-B0FF-F2AD4D61D363}">
      <dsp:nvSpPr>
        <dsp:cNvPr id="0" name=""/>
        <dsp:cNvSpPr/>
      </dsp:nvSpPr>
      <dsp:spPr>
        <a:xfrm>
          <a:off x="3509428" y="1755715"/>
          <a:ext cx="57453" cy="66988"/>
        </a:xfrm>
        <a:prstGeom prst="ellipse">
          <a:avLst/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01863-0CD8-4204-9A0C-8270E6E5189B}">
      <dsp:nvSpPr>
        <dsp:cNvPr id="0" name=""/>
        <dsp:cNvSpPr/>
      </dsp:nvSpPr>
      <dsp:spPr>
        <a:xfrm rot="18900000">
          <a:off x="3991451" y="2384778"/>
          <a:ext cx="140723" cy="140723"/>
        </a:xfrm>
        <a:prstGeom prst="teardrop">
          <a:avLst>
            <a:gd name="adj" fmla="val 115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59119C-B48D-4E0F-BAC6-381555DDEE2A}">
      <dsp:nvSpPr>
        <dsp:cNvPr id="0" name=""/>
        <dsp:cNvSpPr/>
      </dsp:nvSpPr>
      <dsp:spPr>
        <a:xfrm>
          <a:off x="3974037" y="2367364"/>
          <a:ext cx="175552" cy="1755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16859-58FD-4818-A132-53E2718C5F35}">
      <dsp:nvSpPr>
        <dsp:cNvPr id="0" name=""/>
        <dsp:cNvSpPr/>
      </dsp:nvSpPr>
      <dsp:spPr>
        <a:xfrm>
          <a:off x="4322723" y="1789210"/>
          <a:ext cx="585947" cy="566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B06AF-EC0E-477F-9B15-9D98957C3C16}">
      <dsp:nvSpPr>
        <dsp:cNvPr id="0" name=""/>
        <dsp:cNvSpPr/>
      </dsp:nvSpPr>
      <dsp:spPr>
        <a:xfrm>
          <a:off x="4322723" y="2355633"/>
          <a:ext cx="585947" cy="19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985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100" b="0" kern="1200">
              <a:latin typeface="Arial"/>
              <a:cs typeface="Arial"/>
            </a:rPr>
            <a:t>End-Term Exams</a:t>
          </a:r>
          <a:endParaRPr lang="en-US" sz="1100" kern="1200"/>
        </a:p>
      </dsp:txBody>
      <dsp:txXfrm>
        <a:off x="4322723" y="2355633"/>
        <a:ext cx="585947" cy="199013"/>
      </dsp:txXfrm>
    </dsp:sp>
    <dsp:sp modelId="{F849B1BA-FAF4-47B9-9536-B3B2DB433CC6}">
      <dsp:nvSpPr>
        <dsp:cNvPr id="0" name=""/>
        <dsp:cNvSpPr/>
      </dsp:nvSpPr>
      <dsp:spPr>
        <a:xfrm>
          <a:off x="4061813" y="1789210"/>
          <a:ext cx="0" cy="566423"/>
        </a:xfrm>
        <a:prstGeom prst="line">
          <a:avLst/>
        </a:prstGeom>
        <a:noFill/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F436C-2306-4FD7-BE82-127E9F00DA0B}">
      <dsp:nvSpPr>
        <dsp:cNvPr id="0" name=""/>
        <dsp:cNvSpPr/>
      </dsp:nvSpPr>
      <dsp:spPr>
        <a:xfrm>
          <a:off x="4034579" y="1771298"/>
          <a:ext cx="107438" cy="35822"/>
        </a:xfrm>
        <a:prstGeom prst="ellips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534E4-AD55-4C4C-B5C5-F31EED35CA7F}">
      <dsp:nvSpPr>
        <dsp:cNvPr id="0" name=""/>
        <dsp:cNvSpPr/>
      </dsp:nvSpPr>
      <dsp:spPr>
        <a:xfrm>
          <a:off x="65576" y="73"/>
          <a:ext cx="1416274" cy="8497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Arial"/>
              <a:cs typeface="Arial"/>
            </a:rPr>
            <a:t>DME</a:t>
          </a:r>
          <a:endParaRPr lang="en-US" sz="1200" b="1" kern="1200">
            <a:latin typeface="Arial"/>
            <a:cs typeface="Arial"/>
          </a:endParaRPr>
        </a:p>
      </dsp:txBody>
      <dsp:txXfrm>
        <a:off x="65576" y="73"/>
        <a:ext cx="1416274" cy="849764"/>
      </dsp:txXfrm>
    </dsp:sp>
    <dsp:sp modelId="{FFD48292-B36B-4E7A-872D-322A1BF2FB81}">
      <dsp:nvSpPr>
        <dsp:cNvPr id="0" name=""/>
        <dsp:cNvSpPr/>
      </dsp:nvSpPr>
      <dsp:spPr>
        <a:xfrm>
          <a:off x="1623478" y="73"/>
          <a:ext cx="1416274" cy="8497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Arial"/>
              <a:cs typeface="Arial"/>
            </a:rPr>
            <a:t>ICAN3</a:t>
          </a:r>
          <a:endParaRPr lang="en-US" sz="1200" b="1" kern="1200">
            <a:latin typeface="Arial"/>
            <a:cs typeface="Arial"/>
          </a:endParaRPr>
        </a:p>
      </dsp:txBody>
      <dsp:txXfrm>
        <a:off x="1623478" y="73"/>
        <a:ext cx="1416274" cy="849764"/>
      </dsp:txXfrm>
    </dsp:sp>
    <dsp:sp modelId="{750C4948-E71A-4590-8279-BD1B73382C18}">
      <dsp:nvSpPr>
        <dsp:cNvPr id="0" name=""/>
        <dsp:cNvSpPr/>
      </dsp:nvSpPr>
      <dsp:spPr>
        <a:xfrm>
          <a:off x="3181380" y="73"/>
          <a:ext cx="1416274" cy="8497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Arial"/>
              <a:cs typeface="Arial"/>
            </a:rPr>
            <a:t>Grey Matters Communications &amp; Consulting Pvt. Ltd.</a:t>
          </a:r>
          <a:endParaRPr lang="en-US" sz="1200" b="1" kern="1200">
            <a:latin typeface="Arial"/>
            <a:cs typeface="Arial"/>
          </a:endParaRPr>
        </a:p>
      </dsp:txBody>
      <dsp:txXfrm>
        <a:off x="3181380" y="73"/>
        <a:ext cx="1416274" cy="849764"/>
      </dsp:txXfrm>
    </dsp:sp>
    <dsp:sp modelId="{2026D2F0-B73E-4634-ABD8-13A988C76287}">
      <dsp:nvSpPr>
        <dsp:cNvPr id="0" name=""/>
        <dsp:cNvSpPr/>
      </dsp:nvSpPr>
      <dsp:spPr>
        <a:xfrm>
          <a:off x="65576" y="991465"/>
          <a:ext cx="1416274" cy="8497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Arial"/>
              <a:cs typeface="Arial"/>
            </a:rPr>
            <a:t>SPUTNIK (Russia)</a:t>
          </a:r>
          <a:endParaRPr lang="en-US" sz="1200" b="1" kern="1200">
            <a:latin typeface="Arial"/>
            <a:cs typeface="Arial"/>
          </a:endParaRPr>
        </a:p>
      </dsp:txBody>
      <dsp:txXfrm>
        <a:off x="65576" y="991465"/>
        <a:ext cx="1416274" cy="849764"/>
      </dsp:txXfrm>
    </dsp:sp>
    <dsp:sp modelId="{67847F01-84BE-44D9-A9AB-94DBD07AD8EF}">
      <dsp:nvSpPr>
        <dsp:cNvPr id="0" name=""/>
        <dsp:cNvSpPr/>
      </dsp:nvSpPr>
      <dsp:spPr>
        <a:xfrm>
          <a:off x="1623478" y="991465"/>
          <a:ext cx="1416274" cy="8497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Arial"/>
              <a:cs typeface="Arial"/>
            </a:rPr>
            <a:t>Meant4Environment Foundation</a:t>
          </a:r>
          <a:endParaRPr lang="en-US" sz="1200" b="1" kern="1200">
            <a:latin typeface="Arial"/>
            <a:cs typeface="Arial"/>
          </a:endParaRPr>
        </a:p>
      </dsp:txBody>
      <dsp:txXfrm>
        <a:off x="1623478" y="991465"/>
        <a:ext cx="1416274" cy="849764"/>
      </dsp:txXfrm>
    </dsp:sp>
    <dsp:sp modelId="{E28D4046-1D3A-4AAF-8D39-D9CD97FEA5CD}">
      <dsp:nvSpPr>
        <dsp:cNvPr id="0" name=""/>
        <dsp:cNvSpPr/>
      </dsp:nvSpPr>
      <dsp:spPr>
        <a:xfrm>
          <a:off x="3181380" y="991465"/>
          <a:ext cx="1416274" cy="8497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Arial"/>
              <a:cs typeface="Arial"/>
            </a:rPr>
            <a:t>Emazing Ideas Execution Pvt. Ltd.</a:t>
          </a:r>
          <a:endParaRPr lang="en-US" sz="1200" b="1" kern="1200">
            <a:latin typeface="Arial"/>
            <a:cs typeface="Arial"/>
          </a:endParaRPr>
        </a:p>
      </dsp:txBody>
      <dsp:txXfrm>
        <a:off x="3181380" y="991465"/>
        <a:ext cx="1416274" cy="849764"/>
      </dsp:txXfrm>
    </dsp:sp>
    <dsp:sp modelId="{E6013C3F-44D7-4F54-85ED-D7CADC26709B}">
      <dsp:nvSpPr>
        <dsp:cNvPr id="0" name=""/>
        <dsp:cNvSpPr/>
      </dsp:nvSpPr>
      <dsp:spPr>
        <a:xfrm>
          <a:off x="65576" y="1982857"/>
          <a:ext cx="1416274" cy="8497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Arial"/>
              <a:cs typeface="Arial"/>
            </a:rPr>
            <a:t>AECC</a:t>
          </a:r>
          <a:endParaRPr lang="en-US" sz="1200" b="1" kern="1200">
            <a:latin typeface="Arial"/>
            <a:cs typeface="Arial"/>
          </a:endParaRPr>
        </a:p>
      </dsp:txBody>
      <dsp:txXfrm>
        <a:off x="65576" y="1982857"/>
        <a:ext cx="1416274" cy="849764"/>
      </dsp:txXfrm>
    </dsp:sp>
    <dsp:sp modelId="{F20160B4-9601-425E-BEF6-D3FF6567D7D8}">
      <dsp:nvSpPr>
        <dsp:cNvPr id="0" name=""/>
        <dsp:cNvSpPr/>
      </dsp:nvSpPr>
      <dsp:spPr>
        <a:xfrm>
          <a:off x="1623478" y="1982857"/>
          <a:ext cx="1416274" cy="8497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Arial"/>
              <a:cs typeface="Arial"/>
            </a:rPr>
            <a:t>ISOMES</a:t>
          </a:r>
        </a:p>
      </dsp:txBody>
      <dsp:txXfrm>
        <a:off x="1623478" y="1982857"/>
        <a:ext cx="1416274" cy="849764"/>
      </dsp:txXfrm>
    </dsp:sp>
    <dsp:sp modelId="{CE254420-0C99-4BC1-8040-ED9AE6C27133}">
      <dsp:nvSpPr>
        <dsp:cNvPr id="0" name=""/>
        <dsp:cNvSpPr/>
      </dsp:nvSpPr>
      <dsp:spPr>
        <a:xfrm>
          <a:off x="3181380" y="1982857"/>
          <a:ext cx="1416274" cy="8497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Arial"/>
              <a:cs typeface="Arial"/>
            </a:rPr>
            <a:t>Newspaper Association of India</a:t>
          </a:r>
          <a:endParaRPr lang="en-US" sz="1200" b="1" kern="1200">
            <a:latin typeface="Arial"/>
            <a:cs typeface="Arial"/>
          </a:endParaRPr>
        </a:p>
      </dsp:txBody>
      <dsp:txXfrm>
        <a:off x="3181380" y="1982857"/>
        <a:ext cx="1416274" cy="849764"/>
      </dsp:txXfrm>
    </dsp:sp>
    <dsp:sp modelId="{C173B746-6E37-4BF7-8DD0-5A01E1354FB6}">
      <dsp:nvSpPr>
        <dsp:cNvPr id="0" name=""/>
        <dsp:cNvSpPr/>
      </dsp:nvSpPr>
      <dsp:spPr>
        <a:xfrm>
          <a:off x="65576" y="2974249"/>
          <a:ext cx="1416274" cy="8497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err="1">
              <a:latin typeface="Arial"/>
              <a:cs typeface="Arial"/>
            </a:rPr>
            <a:t>Bhagidari</a:t>
          </a:r>
          <a:r>
            <a:rPr lang="en-GB" sz="1200" b="1" kern="1200">
              <a:latin typeface="Arial"/>
              <a:cs typeface="Arial"/>
            </a:rPr>
            <a:t> Jan Sahyog Samiti</a:t>
          </a:r>
          <a:endParaRPr lang="en-US" sz="1200" b="1" kern="1200">
            <a:latin typeface="Arial"/>
            <a:cs typeface="Arial"/>
          </a:endParaRPr>
        </a:p>
      </dsp:txBody>
      <dsp:txXfrm>
        <a:off x="65576" y="2974249"/>
        <a:ext cx="1416274" cy="849764"/>
      </dsp:txXfrm>
    </dsp:sp>
    <dsp:sp modelId="{B0219403-2B0C-4ADA-870D-A029041A4058}">
      <dsp:nvSpPr>
        <dsp:cNvPr id="0" name=""/>
        <dsp:cNvSpPr/>
      </dsp:nvSpPr>
      <dsp:spPr>
        <a:xfrm>
          <a:off x="1623478" y="2974249"/>
          <a:ext cx="1416274" cy="8497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Arial"/>
              <a:cs typeface="Arial"/>
            </a:rPr>
            <a:t>Guided Self Publishing India LLP</a:t>
          </a:r>
          <a:endParaRPr lang="en-US" sz="1200" b="1" kern="1200">
            <a:latin typeface="Arial"/>
            <a:cs typeface="Arial"/>
          </a:endParaRPr>
        </a:p>
      </dsp:txBody>
      <dsp:txXfrm>
        <a:off x="1623478" y="2974249"/>
        <a:ext cx="1416274" cy="849764"/>
      </dsp:txXfrm>
    </dsp:sp>
    <dsp:sp modelId="{2D8D3640-7FC7-4771-AE98-849E7025F5F7}">
      <dsp:nvSpPr>
        <dsp:cNvPr id="0" name=""/>
        <dsp:cNvSpPr/>
      </dsp:nvSpPr>
      <dsp:spPr>
        <a:xfrm>
          <a:off x="3181380" y="2974249"/>
          <a:ext cx="1416274" cy="8497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Arial"/>
              <a:cs typeface="Arial"/>
            </a:rPr>
            <a:t>New Delhi Film Foundation</a:t>
          </a:r>
        </a:p>
      </dsp:txBody>
      <dsp:txXfrm>
        <a:off x="3181380" y="2974249"/>
        <a:ext cx="1416274" cy="8497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DF70C-0AC2-48C0-B183-342A5C222411}">
      <dsp:nvSpPr>
        <dsp:cNvPr id="0" name=""/>
        <dsp:cNvSpPr/>
      </dsp:nvSpPr>
      <dsp:spPr>
        <a:xfrm>
          <a:off x="1880532" y="0"/>
          <a:ext cx="2820798" cy="8474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t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err="1"/>
            <a:t>MoUs</a:t>
          </a:r>
          <a:endParaRPr lang="en-US" sz="2400" kern="1200"/>
        </a:p>
      </dsp:txBody>
      <dsp:txXfrm>
        <a:off x="1880532" y="105929"/>
        <a:ext cx="2503011" cy="635575"/>
      </dsp:txXfrm>
    </dsp:sp>
    <dsp:sp modelId="{09789EF1-2B3F-47A5-A8C1-967DADA4B231}">
      <dsp:nvSpPr>
        <dsp:cNvPr id="0" name=""/>
        <dsp:cNvSpPr/>
      </dsp:nvSpPr>
      <dsp:spPr>
        <a:xfrm>
          <a:off x="0" y="0"/>
          <a:ext cx="1880532" cy="84743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Aptos Display" panose="02110004020202020204"/>
            </a:rPr>
            <a:t>12</a:t>
          </a:r>
          <a:endParaRPr lang="en-US" sz="3600" kern="1200"/>
        </a:p>
      </dsp:txBody>
      <dsp:txXfrm>
        <a:off x="41368" y="41368"/>
        <a:ext cx="1797796" cy="7646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7609B-6B66-43B0-B1D0-EA11B934DE7C}">
      <dsp:nvSpPr>
        <dsp:cNvPr id="0" name=""/>
        <dsp:cNvSpPr/>
      </dsp:nvSpPr>
      <dsp:spPr>
        <a:xfrm rot="16200000">
          <a:off x="416399" y="-416399"/>
          <a:ext cx="1969274" cy="2802073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b="1" kern="1200"/>
            <a:t>Clubs</a:t>
          </a:r>
          <a:endParaRPr lang="en-IN" sz="2900" kern="1200"/>
        </a:p>
      </dsp:txBody>
      <dsp:txXfrm rot="5400000">
        <a:off x="-1" y="1"/>
        <a:ext cx="2802073" cy="1476955"/>
      </dsp:txXfrm>
    </dsp:sp>
    <dsp:sp modelId="{982A2520-EC3C-4AB2-9415-3094FBCAD9CB}">
      <dsp:nvSpPr>
        <dsp:cNvPr id="0" name=""/>
        <dsp:cNvSpPr/>
      </dsp:nvSpPr>
      <dsp:spPr>
        <a:xfrm>
          <a:off x="2802073" y="0"/>
          <a:ext cx="2802073" cy="1969274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b="1" kern="1200"/>
            <a:t>Entertainment</a:t>
          </a:r>
        </a:p>
      </dsp:txBody>
      <dsp:txXfrm>
        <a:off x="2802073" y="0"/>
        <a:ext cx="2802073" cy="1476955"/>
      </dsp:txXfrm>
    </dsp:sp>
    <dsp:sp modelId="{4D3D5327-A9A8-4710-85D4-2004DE615297}">
      <dsp:nvSpPr>
        <dsp:cNvPr id="0" name=""/>
        <dsp:cNvSpPr/>
      </dsp:nvSpPr>
      <dsp:spPr>
        <a:xfrm rot="10800000">
          <a:off x="0" y="1969274"/>
          <a:ext cx="2802073" cy="1969274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b="1" kern="1200"/>
            <a:t>Sports</a:t>
          </a:r>
        </a:p>
      </dsp:txBody>
      <dsp:txXfrm rot="10800000">
        <a:off x="0" y="2461592"/>
        <a:ext cx="2802073" cy="1476955"/>
      </dsp:txXfrm>
    </dsp:sp>
    <dsp:sp modelId="{7E7C3231-03F3-4CA8-BB70-FBD51F14C092}">
      <dsp:nvSpPr>
        <dsp:cNvPr id="0" name=""/>
        <dsp:cNvSpPr/>
      </dsp:nvSpPr>
      <dsp:spPr>
        <a:xfrm rot="5400000">
          <a:off x="3218472" y="1552874"/>
          <a:ext cx="1969274" cy="2802073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b="1" kern="1200"/>
            <a:t>Celebrations</a:t>
          </a:r>
        </a:p>
      </dsp:txBody>
      <dsp:txXfrm rot="-5400000">
        <a:off x="2802072" y="2461592"/>
        <a:ext cx="2802073" cy="1476955"/>
      </dsp:txXfrm>
    </dsp:sp>
    <dsp:sp modelId="{29EF9925-75B7-4C0A-8DA8-FDA0719FA223}">
      <dsp:nvSpPr>
        <dsp:cNvPr id="0" name=""/>
        <dsp:cNvSpPr/>
      </dsp:nvSpPr>
      <dsp:spPr>
        <a:xfrm>
          <a:off x="1737156" y="1304151"/>
          <a:ext cx="2129833" cy="1330244"/>
        </a:xfrm>
        <a:prstGeom prst="roundRect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b="1" kern="1200">
              <a:solidFill>
                <a:srgbClr val="C00000"/>
              </a:solidFill>
            </a:rPr>
            <a:t>Beyond Curricula</a:t>
          </a:r>
          <a:endParaRPr lang="en-IN" sz="2900" kern="1200">
            <a:solidFill>
              <a:srgbClr val="C00000"/>
            </a:solidFill>
          </a:endParaRPr>
        </a:p>
      </dsp:txBody>
      <dsp:txXfrm>
        <a:off x="1802093" y="1369088"/>
        <a:ext cx="1999959" cy="1200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7AD90-7B5D-42D3-9AD6-98769E06677A}" type="datetimeFigureOut">
              <a:rPr lang="en-IN" smtClean="0"/>
              <a:t>11-06-2025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6FD5A-B9D9-4C43-B4BC-C2B23C459E0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564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18DC7-9BA4-42A3-938F-D1A4A5570D5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781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18DC7-9BA4-42A3-938F-D1A4A5570D5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181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1A19B-E551-934F-90E2-3074FC07D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7FC1D-232F-DBF3-FA03-3F09B7D88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312F14-4598-0051-91C0-4B6893190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9A6F52-C68A-636D-8AAE-AD3A9DC6CC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DEBBD-784C-C13C-43A8-83F30766F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18DC7-9BA4-42A3-938F-D1A4A5570D5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032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94BCD-2E7D-2A47-D27B-2D6C14A88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6D093-E7C7-F785-70F5-83196F2BD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3C67B1-DBEC-5B2D-E880-720C1B3AB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2421C-A445-0254-7977-08CED49A031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67506-2885-AB6A-2305-1200C6242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18DC7-9BA4-42A3-938F-D1A4A5570D5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26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18DC7-9BA4-42A3-938F-D1A4A5570D5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60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18DC7-9BA4-42A3-938F-D1A4A5570D5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125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18DC7-9BA4-42A3-938F-D1A4A5570D5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10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18DC7-9BA4-42A3-938F-D1A4A5570D5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950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D5879-B99B-F4EB-B9F9-8E866B5E6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EE0BF3-5C4B-21DF-8437-3905DD8202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24FFB-A402-5814-1C6F-505AD1C3D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209EB-ACDA-EEF4-12C6-1710E5AB34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92DA8-8176-A7E8-AE1C-A13E240D6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18DC7-9BA4-42A3-938F-D1A4A5570D5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19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18DC7-9BA4-42A3-938F-D1A4A5570D5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433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11C78-889B-F8EE-67BE-1BD40B83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BBE950-32CA-2FC4-0897-BAC2CBC50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9C1797-4A29-352C-BD1D-23CDBB184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810FC-66E6-23E0-BAC9-B5C167FA61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8C27D-2A08-A278-7218-858C40D2A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18DC7-9BA4-42A3-938F-D1A4A5570D5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15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18DC7-9BA4-42A3-938F-D1A4A5570D5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6C9469E1-5F52-1AC3-B829-316E8C352041}"/>
              </a:ext>
            </a:extLst>
          </p:cNvPr>
          <p:cNvSpPr/>
          <p:nvPr userDrawn="1"/>
        </p:nvSpPr>
        <p:spPr>
          <a:xfrm>
            <a:off x="10661327" y="6598444"/>
            <a:ext cx="378376" cy="253848"/>
          </a:xfrm>
          <a:prstGeom prst="parallelogram">
            <a:avLst/>
          </a:prstGeom>
          <a:solidFill>
            <a:schemeClr val="bg1"/>
          </a:solidFill>
          <a:ln w="28575">
            <a:solidFill>
              <a:srgbClr val="2360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EA6C1E-1101-82E6-0DB1-FCF0722A5CD5}"/>
              </a:ext>
            </a:extLst>
          </p:cNvPr>
          <p:cNvSpPr txBox="1">
            <a:spLocks/>
          </p:cNvSpPr>
          <p:nvPr userDrawn="1"/>
        </p:nvSpPr>
        <p:spPr>
          <a:xfrm>
            <a:off x="10668001" y="6556338"/>
            <a:ext cx="365028" cy="344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rgbClr val="2360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64E49D-9EAE-49F6-95BB-0C4384D3347D}" type="slidenum">
              <a:rPr lang="en-IN" smtClean="0"/>
              <a:pPr/>
              <a:t>‹#›</a:t>
            </a:fld>
            <a:endParaRPr lang="en-IN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CC7857-005C-0385-0ED1-F466F1C61916}"/>
              </a:ext>
            </a:extLst>
          </p:cNvPr>
          <p:cNvSpPr txBox="1"/>
          <p:nvPr userDrawn="1"/>
        </p:nvSpPr>
        <p:spPr>
          <a:xfrm>
            <a:off x="284672" y="6664119"/>
            <a:ext cx="14959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b="1">
                <a:solidFill>
                  <a:schemeClr val="bg1"/>
                </a:solidFill>
              </a:rPr>
              <a:t>Prof (Dr) Amit Chawla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17C0F-52B6-B25A-7B08-F12D438B0451}"/>
              </a:ext>
            </a:extLst>
          </p:cNvPr>
          <p:cNvSpPr txBox="1"/>
          <p:nvPr userDrawn="1"/>
        </p:nvSpPr>
        <p:spPr>
          <a:xfrm>
            <a:off x="6392175" y="6664119"/>
            <a:ext cx="42758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50" b="1">
                <a:solidFill>
                  <a:schemeClr val="bg1"/>
                </a:solidFill>
              </a:rPr>
              <a:t>SJMJ704A_EXPLORING FRAMES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586E53F-EC0B-1BD6-6E7F-7FC4D8F1B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288"/>
            <a:ext cx="12271375" cy="688657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2B010C3-3894-54DA-3B90-999B01791F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035102"/>
            <a:ext cx="9144000" cy="165576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 session by </a:t>
            </a:r>
          </a:p>
          <a:p>
            <a:r>
              <a:rPr lang="en-US"/>
              <a:t>Prof (Dr) Amit Chawla</a:t>
            </a:r>
          </a:p>
          <a:p>
            <a:r>
              <a:rPr lang="en-US"/>
              <a:t>Professor and Dean</a:t>
            </a:r>
          </a:p>
          <a:p>
            <a:r>
              <a:rPr lang="en-US"/>
              <a:t>School of Journalism and Mass Communication (SJMC)</a:t>
            </a:r>
          </a:p>
          <a:p>
            <a:r>
              <a:rPr lang="en-US"/>
              <a:t>K. R. Mangalam University, Gurugram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FC6A6-239F-4C18-1461-71CBC6E1A3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3743"/>
            <a:ext cx="9144000" cy="173298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Topic Name</a:t>
            </a:r>
            <a:endParaRPr lang="en-IN"/>
          </a:p>
        </p:txBody>
      </p:sp>
      <p:pic>
        <p:nvPicPr>
          <p:cNvPr id="7" name="Picture 6" descr="Krmu Logo - CareerGuide">
            <a:extLst>
              <a:ext uri="{FF2B5EF4-FFF2-40B4-BE49-F238E27FC236}">
                <a16:creationId xmlns:a16="http://schemas.microsoft.com/office/drawing/2014/main" id="{48751F82-BDF0-03C3-24D8-137013C06E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91460" y="129167"/>
            <a:ext cx="4809080" cy="90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188B3-CFF9-6000-B136-5AAFC151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96" y="163902"/>
            <a:ext cx="10767204" cy="6297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224A2-7ED0-28F9-7215-CA10513C3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96" y="931653"/>
            <a:ext cx="10870721" cy="52965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547DE70-7556-C9FC-5347-D6FF6E9E4E0C}"/>
              </a:ext>
            </a:extLst>
          </p:cNvPr>
          <p:cNvSpPr/>
          <p:nvPr userDrawn="1"/>
        </p:nvSpPr>
        <p:spPr>
          <a:xfrm>
            <a:off x="10661327" y="6598444"/>
            <a:ext cx="378376" cy="253848"/>
          </a:xfrm>
          <a:prstGeom prst="parallelogram">
            <a:avLst/>
          </a:prstGeom>
          <a:solidFill>
            <a:schemeClr val="bg1"/>
          </a:solidFill>
          <a:ln w="28575">
            <a:solidFill>
              <a:srgbClr val="2360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103A76-F000-C4E7-F780-A46F2A1C2778}"/>
              </a:ext>
            </a:extLst>
          </p:cNvPr>
          <p:cNvSpPr txBox="1">
            <a:spLocks/>
          </p:cNvSpPr>
          <p:nvPr userDrawn="1"/>
        </p:nvSpPr>
        <p:spPr>
          <a:xfrm>
            <a:off x="10668001" y="6556338"/>
            <a:ext cx="365028" cy="344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rgbClr val="2360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64E49D-9EAE-49F6-95BB-0C4384D3347D}" type="slidenum">
              <a:rPr lang="en-IN" smtClean="0"/>
              <a:pPr/>
              <a:t>‹#›</a:t>
            </a:fld>
            <a:endParaRPr lang="en-IN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586DF8-6366-8EC9-EFDD-BD38A886CBC3}"/>
              </a:ext>
            </a:extLst>
          </p:cNvPr>
          <p:cNvSpPr txBox="1"/>
          <p:nvPr userDrawn="1"/>
        </p:nvSpPr>
        <p:spPr>
          <a:xfrm>
            <a:off x="284671" y="6664119"/>
            <a:ext cx="29329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b="1">
                <a:solidFill>
                  <a:schemeClr val="bg1"/>
                </a:solidFill>
              </a:rPr>
              <a:t>Presentation by  Prof (Dr) Amit Chawla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06A1F-252E-274C-35E1-BC473258C447}"/>
              </a:ext>
            </a:extLst>
          </p:cNvPr>
          <p:cNvSpPr txBox="1"/>
          <p:nvPr userDrawn="1"/>
        </p:nvSpPr>
        <p:spPr>
          <a:xfrm>
            <a:off x="6392175" y="6664119"/>
            <a:ext cx="42758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50" b="1">
                <a:solidFill>
                  <a:schemeClr val="bg1"/>
                </a:solidFill>
              </a:rPr>
              <a:t>School of Journalism and Mass Communication (SJMC)</a:t>
            </a:r>
          </a:p>
        </p:txBody>
      </p:sp>
    </p:spTree>
    <p:extLst>
      <p:ext uri="{BB962C8B-B14F-4D97-AF65-F5344CB8AC3E}">
        <p14:creationId xmlns:p14="http://schemas.microsoft.com/office/powerpoint/2010/main" val="367708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6D8CE-7CCF-E156-CBBA-D09023F4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A94AF-8B9E-063B-572A-27067966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77D4309-D298-F46E-EDB6-CCDE4A13B479}"/>
              </a:ext>
            </a:extLst>
          </p:cNvPr>
          <p:cNvSpPr/>
          <p:nvPr userDrawn="1"/>
        </p:nvSpPr>
        <p:spPr>
          <a:xfrm>
            <a:off x="10661327" y="6598444"/>
            <a:ext cx="378376" cy="253848"/>
          </a:xfrm>
          <a:prstGeom prst="parallelogram">
            <a:avLst/>
          </a:prstGeom>
          <a:solidFill>
            <a:schemeClr val="bg1"/>
          </a:solidFill>
          <a:ln w="28575">
            <a:solidFill>
              <a:srgbClr val="2360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E7B506-B9E3-314F-A1EF-14DBCAB62111}"/>
              </a:ext>
            </a:extLst>
          </p:cNvPr>
          <p:cNvSpPr txBox="1">
            <a:spLocks/>
          </p:cNvSpPr>
          <p:nvPr userDrawn="1"/>
        </p:nvSpPr>
        <p:spPr>
          <a:xfrm>
            <a:off x="10668001" y="6556338"/>
            <a:ext cx="365028" cy="344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rgbClr val="2360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64E49D-9EAE-49F6-95BB-0C4384D3347D}" type="slidenum">
              <a:rPr lang="en-IN" smtClean="0"/>
              <a:pPr/>
              <a:t>‹#›</a:t>
            </a:fld>
            <a:endParaRPr lang="en-IN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B0EB8F-7102-59DA-9F1A-74C187E8E73B}"/>
              </a:ext>
            </a:extLst>
          </p:cNvPr>
          <p:cNvSpPr txBox="1"/>
          <p:nvPr userDrawn="1"/>
        </p:nvSpPr>
        <p:spPr>
          <a:xfrm>
            <a:off x="6392175" y="6664119"/>
            <a:ext cx="42758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50" b="1">
                <a:solidFill>
                  <a:schemeClr val="bg1"/>
                </a:solidFill>
              </a:rPr>
              <a:t>School of Journalism and Mass Communication (SJMC)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77238E-3D1D-F4E9-0316-E13EC834A322}"/>
              </a:ext>
            </a:extLst>
          </p:cNvPr>
          <p:cNvSpPr txBox="1"/>
          <p:nvPr userDrawn="1"/>
        </p:nvSpPr>
        <p:spPr>
          <a:xfrm>
            <a:off x="284671" y="6664119"/>
            <a:ext cx="29329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b="1">
                <a:solidFill>
                  <a:schemeClr val="bg1"/>
                </a:solidFill>
              </a:rPr>
              <a:t>Presentation by  Prof (Dr) Amit Chawla</a:t>
            </a:r>
          </a:p>
        </p:txBody>
      </p:sp>
    </p:spTree>
    <p:extLst>
      <p:ext uri="{BB962C8B-B14F-4D97-AF65-F5344CB8AC3E}">
        <p14:creationId xmlns:p14="http://schemas.microsoft.com/office/powerpoint/2010/main" val="365084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02018-A0E4-3383-C978-D472CF699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596" y="923026"/>
            <a:ext cx="5433204" cy="5253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68F5F-1FC6-E7E6-089D-F0075C548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0596" y="923026"/>
            <a:ext cx="5433204" cy="5253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ECFE021A-D331-F105-2FC0-741B6CFAC0F4}"/>
              </a:ext>
            </a:extLst>
          </p:cNvPr>
          <p:cNvSpPr/>
          <p:nvPr userDrawn="1"/>
        </p:nvSpPr>
        <p:spPr>
          <a:xfrm>
            <a:off x="10661327" y="6598444"/>
            <a:ext cx="378376" cy="253848"/>
          </a:xfrm>
          <a:prstGeom prst="parallelogram">
            <a:avLst/>
          </a:prstGeom>
          <a:solidFill>
            <a:schemeClr val="bg1"/>
          </a:solidFill>
          <a:ln w="28575">
            <a:solidFill>
              <a:srgbClr val="2360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19F2FC6-393D-DD60-756A-9D924860928E}"/>
              </a:ext>
            </a:extLst>
          </p:cNvPr>
          <p:cNvSpPr txBox="1">
            <a:spLocks/>
          </p:cNvSpPr>
          <p:nvPr userDrawn="1"/>
        </p:nvSpPr>
        <p:spPr>
          <a:xfrm>
            <a:off x="10668001" y="6556338"/>
            <a:ext cx="365028" cy="344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rgbClr val="2360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64E49D-9EAE-49F6-95BB-0C4384D3347D}" type="slidenum">
              <a:rPr lang="en-IN" smtClean="0"/>
              <a:pPr/>
              <a:t>‹#›</a:t>
            </a:fld>
            <a:endParaRPr lang="en-IN" b="1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7E937C3-09C7-13A0-DFB5-0BCB3446E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96" y="163902"/>
            <a:ext cx="10767204" cy="6297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358F5-F7C9-0A69-B0BB-7D4638195B69}"/>
              </a:ext>
            </a:extLst>
          </p:cNvPr>
          <p:cNvSpPr txBox="1"/>
          <p:nvPr userDrawn="1"/>
        </p:nvSpPr>
        <p:spPr>
          <a:xfrm>
            <a:off x="6392175" y="6664119"/>
            <a:ext cx="42758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50" b="1">
                <a:solidFill>
                  <a:schemeClr val="bg1"/>
                </a:solidFill>
              </a:rPr>
              <a:t>School of Journalism and Mass Communication (SJMC)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6776A-F02D-CA51-6705-0F7810BAE5E3}"/>
              </a:ext>
            </a:extLst>
          </p:cNvPr>
          <p:cNvSpPr txBox="1"/>
          <p:nvPr userDrawn="1"/>
        </p:nvSpPr>
        <p:spPr>
          <a:xfrm>
            <a:off x="284671" y="6664119"/>
            <a:ext cx="29329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b="1">
                <a:solidFill>
                  <a:schemeClr val="bg1"/>
                </a:solidFill>
              </a:rPr>
              <a:t>Presentation by  Prof (Dr) Amit Chawla</a:t>
            </a:r>
          </a:p>
        </p:txBody>
      </p:sp>
    </p:spTree>
    <p:extLst>
      <p:ext uri="{BB962C8B-B14F-4D97-AF65-F5344CB8AC3E}">
        <p14:creationId xmlns:p14="http://schemas.microsoft.com/office/powerpoint/2010/main" val="946716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B3363-377E-13AB-3EB5-C6F9DA290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150" y="1235036"/>
            <a:ext cx="5671711" cy="9060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FB74C-9BB6-7031-6BDE-14709A2E5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150" y="2058948"/>
            <a:ext cx="5671710" cy="4051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22B827-D0A4-4439-921B-516D9CC26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9" y="1235036"/>
            <a:ext cx="5699643" cy="9060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31C0C5-4C69-73A4-55F9-318305B9F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058948"/>
            <a:ext cx="5699642" cy="4051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842D17B-3F0C-3B72-9903-F41CD5E7100E}"/>
              </a:ext>
            </a:extLst>
          </p:cNvPr>
          <p:cNvSpPr/>
          <p:nvPr userDrawn="1"/>
        </p:nvSpPr>
        <p:spPr>
          <a:xfrm>
            <a:off x="10661327" y="6598444"/>
            <a:ext cx="378376" cy="253848"/>
          </a:xfrm>
          <a:prstGeom prst="parallelogram">
            <a:avLst/>
          </a:prstGeom>
          <a:solidFill>
            <a:schemeClr val="bg1"/>
          </a:solidFill>
          <a:ln w="28575">
            <a:solidFill>
              <a:srgbClr val="2360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77EA44C-19EB-EA1A-AB94-5888790F9215}"/>
              </a:ext>
            </a:extLst>
          </p:cNvPr>
          <p:cNvSpPr txBox="1">
            <a:spLocks/>
          </p:cNvSpPr>
          <p:nvPr userDrawn="1"/>
        </p:nvSpPr>
        <p:spPr>
          <a:xfrm>
            <a:off x="10668001" y="6556338"/>
            <a:ext cx="365028" cy="344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rgbClr val="2360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64E49D-9EAE-49F6-95BB-0C4384D3347D}" type="slidenum">
              <a:rPr lang="en-IN" smtClean="0"/>
              <a:pPr/>
              <a:t>‹#›</a:t>
            </a:fld>
            <a:endParaRPr lang="en-IN" b="1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2554ED7-FE75-C00F-A5D1-A58ABE7D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96" y="163902"/>
            <a:ext cx="10767204" cy="6297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110867-ED38-FD1A-37E4-BA6ED96389ED}"/>
              </a:ext>
            </a:extLst>
          </p:cNvPr>
          <p:cNvSpPr txBox="1"/>
          <p:nvPr userDrawn="1"/>
        </p:nvSpPr>
        <p:spPr>
          <a:xfrm>
            <a:off x="6392175" y="6664119"/>
            <a:ext cx="42758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50" b="1">
                <a:solidFill>
                  <a:schemeClr val="bg1"/>
                </a:solidFill>
              </a:rPr>
              <a:t>School of Journalism and Mass Communication (SJMC)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2226-18DD-727F-EC5A-EDFF30FA6E5B}"/>
              </a:ext>
            </a:extLst>
          </p:cNvPr>
          <p:cNvSpPr txBox="1"/>
          <p:nvPr userDrawn="1"/>
        </p:nvSpPr>
        <p:spPr>
          <a:xfrm>
            <a:off x="284671" y="6664119"/>
            <a:ext cx="29329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b="1">
                <a:solidFill>
                  <a:schemeClr val="bg1"/>
                </a:solidFill>
              </a:rPr>
              <a:t>Presentation by  Prof (Dr) Amit Chawla</a:t>
            </a:r>
          </a:p>
        </p:txBody>
      </p:sp>
    </p:spTree>
    <p:extLst>
      <p:ext uri="{BB962C8B-B14F-4D97-AF65-F5344CB8AC3E}">
        <p14:creationId xmlns:p14="http://schemas.microsoft.com/office/powerpoint/2010/main" val="137502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>
            <a:extLst>
              <a:ext uri="{FF2B5EF4-FFF2-40B4-BE49-F238E27FC236}">
                <a16:creationId xmlns:a16="http://schemas.microsoft.com/office/drawing/2014/main" id="{AB60E573-4A4F-40AB-27A4-F378A8FBEF9A}"/>
              </a:ext>
            </a:extLst>
          </p:cNvPr>
          <p:cNvSpPr/>
          <p:nvPr userDrawn="1"/>
        </p:nvSpPr>
        <p:spPr>
          <a:xfrm>
            <a:off x="10661327" y="6598444"/>
            <a:ext cx="378376" cy="253848"/>
          </a:xfrm>
          <a:prstGeom prst="parallelogram">
            <a:avLst/>
          </a:prstGeom>
          <a:solidFill>
            <a:schemeClr val="bg1"/>
          </a:solidFill>
          <a:ln w="28575">
            <a:solidFill>
              <a:srgbClr val="2360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5493338-FF76-CDA6-60AC-CC37A7BA9F0F}"/>
              </a:ext>
            </a:extLst>
          </p:cNvPr>
          <p:cNvSpPr txBox="1">
            <a:spLocks/>
          </p:cNvSpPr>
          <p:nvPr userDrawn="1"/>
        </p:nvSpPr>
        <p:spPr>
          <a:xfrm>
            <a:off x="10668001" y="6556338"/>
            <a:ext cx="365028" cy="344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rgbClr val="2360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64E49D-9EAE-49F6-95BB-0C4384D3347D}" type="slidenum">
              <a:rPr lang="en-IN" smtClean="0"/>
              <a:pPr/>
              <a:t>‹#›</a:t>
            </a:fld>
            <a:endParaRPr lang="en-IN" b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1D8E2A-A001-E790-BB2E-940B8FAE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96" y="163902"/>
            <a:ext cx="10767204" cy="6297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9AA755-B40C-9AE8-0E06-B0ABCC58D6BF}"/>
              </a:ext>
            </a:extLst>
          </p:cNvPr>
          <p:cNvSpPr txBox="1"/>
          <p:nvPr userDrawn="1"/>
        </p:nvSpPr>
        <p:spPr>
          <a:xfrm>
            <a:off x="6392175" y="6664119"/>
            <a:ext cx="42758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50" b="1">
                <a:solidFill>
                  <a:schemeClr val="bg1"/>
                </a:solidFill>
              </a:rPr>
              <a:t>School of Journalism and Mass Communication (SJMC)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07EDA-7ECD-91E1-272F-B9169272F04E}"/>
              </a:ext>
            </a:extLst>
          </p:cNvPr>
          <p:cNvSpPr txBox="1"/>
          <p:nvPr userDrawn="1"/>
        </p:nvSpPr>
        <p:spPr>
          <a:xfrm>
            <a:off x="284671" y="6664119"/>
            <a:ext cx="29329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b="1">
                <a:solidFill>
                  <a:schemeClr val="bg1"/>
                </a:solidFill>
              </a:rPr>
              <a:t>Presentation by  Prof (Dr) Amit Chawla</a:t>
            </a:r>
          </a:p>
        </p:txBody>
      </p:sp>
    </p:spTree>
    <p:extLst>
      <p:ext uri="{BB962C8B-B14F-4D97-AF65-F5344CB8AC3E}">
        <p14:creationId xmlns:p14="http://schemas.microsoft.com/office/powerpoint/2010/main" val="271389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BFE7B-489A-6C4A-8505-EA320775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AF89B-2A1D-104F-E623-ECD515E6E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325C0-E959-1E5E-CD84-ED8D07C0F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14EED5CD-695D-8570-5FF1-81B97B3A5163}"/>
              </a:ext>
            </a:extLst>
          </p:cNvPr>
          <p:cNvSpPr/>
          <p:nvPr userDrawn="1"/>
        </p:nvSpPr>
        <p:spPr>
          <a:xfrm>
            <a:off x="10661327" y="6598444"/>
            <a:ext cx="378376" cy="253848"/>
          </a:xfrm>
          <a:prstGeom prst="parallelogram">
            <a:avLst/>
          </a:prstGeom>
          <a:solidFill>
            <a:schemeClr val="bg1"/>
          </a:solidFill>
          <a:ln w="28575">
            <a:solidFill>
              <a:srgbClr val="2360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AE748F-037F-0217-37AD-7FA570091828}"/>
              </a:ext>
            </a:extLst>
          </p:cNvPr>
          <p:cNvSpPr txBox="1">
            <a:spLocks/>
          </p:cNvSpPr>
          <p:nvPr userDrawn="1"/>
        </p:nvSpPr>
        <p:spPr>
          <a:xfrm>
            <a:off x="10668001" y="6556338"/>
            <a:ext cx="365028" cy="344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rgbClr val="2360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64E49D-9EAE-49F6-95BB-0C4384D3347D}" type="slidenum">
              <a:rPr lang="en-IN" smtClean="0"/>
              <a:pPr/>
              <a:t>‹#›</a:t>
            </a:fld>
            <a:endParaRPr lang="en-IN" b="1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6613E6-CE64-A22D-E430-39E5242A2BF0}"/>
              </a:ext>
            </a:extLst>
          </p:cNvPr>
          <p:cNvSpPr txBox="1">
            <a:spLocks/>
          </p:cNvSpPr>
          <p:nvPr userDrawn="1"/>
        </p:nvSpPr>
        <p:spPr>
          <a:xfrm>
            <a:off x="586596" y="163902"/>
            <a:ext cx="10767204" cy="62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8BEAA-4811-5A3A-D328-B8B211F949C2}"/>
              </a:ext>
            </a:extLst>
          </p:cNvPr>
          <p:cNvSpPr txBox="1"/>
          <p:nvPr userDrawn="1"/>
        </p:nvSpPr>
        <p:spPr>
          <a:xfrm>
            <a:off x="6392175" y="6664119"/>
            <a:ext cx="42758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50" b="1">
                <a:solidFill>
                  <a:schemeClr val="bg1"/>
                </a:solidFill>
              </a:rPr>
              <a:t>School of Journalism and Mass Communication (SJMC)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9270C-B748-710E-4ED1-70739108DB50}"/>
              </a:ext>
            </a:extLst>
          </p:cNvPr>
          <p:cNvSpPr txBox="1"/>
          <p:nvPr userDrawn="1"/>
        </p:nvSpPr>
        <p:spPr>
          <a:xfrm>
            <a:off x="284671" y="6664119"/>
            <a:ext cx="29329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b="1">
                <a:solidFill>
                  <a:schemeClr val="bg1"/>
                </a:solidFill>
              </a:rPr>
              <a:t>Presentation by  Prof (Dr) Amit Chawla</a:t>
            </a:r>
          </a:p>
        </p:txBody>
      </p:sp>
    </p:spTree>
    <p:extLst>
      <p:ext uri="{BB962C8B-B14F-4D97-AF65-F5344CB8AC3E}">
        <p14:creationId xmlns:p14="http://schemas.microsoft.com/office/powerpoint/2010/main" val="3396194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D4071-8215-4172-7F44-194274979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A20C5E-0FE8-8B2C-93B7-D48F58B46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1B8F7-1AFB-5E2C-7557-35C63EF0E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E2796C0-CB0C-3F70-1008-EEA03D8D0294}"/>
              </a:ext>
            </a:extLst>
          </p:cNvPr>
          <p:cNvSpPr/>
          <p:nvPr userDrawn="1"/>
        </p:nvSpPr>
        <p:spPr>
          <a:xfrm>
            <a:off x="10661327" y="6598444"/>
            <a:ext cx="378376" cy="253848"/>
          </a:xfrm>
          <a:prstGeom prst="parallelogram">
            <a:avLst/>
          </a:prstGeom>
          <a:solidFill>
            <a:schemeClr val="bg1"/>
          </a:solidFill>
          <a:ln w="28575">
            <a:solidFill>
              <a:srgbClr val="2360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E1F1BEA-C07B-2532-1A17-4FFA2FFB0490}"/>
              </a:ext>
            </a:extLst>
          </p:cNvPr>
          <p:cNvSpPr txBox="1">
            <a:spLocks/>
          </p:cNvSpPr>
          <p:nvPr userDrawn="1"/>
        </p:nvSpPr>
        <p:spPr>
          <a:xfrm>
            <a:off x="10668001" y="6556338"/>
            <a:ext cx="365028" cy="344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rgbClr val="23609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64E49D-9EAE-49F6-95BB-0C4384D3347D}" type="slidenum">
              <a:rPr lang="en-IN" smtClean="0"/>
              <a:pPr/>
              <a:t>‹#›</a:t>
            </a:fld>
            <a:endParaRPr lang="en-IN" b="1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DE919F-1A96-EE1B-D35D-2622AE32499B}"/>
              </a:ext>
            </a:extLst>
          </p:cNvPr>
          <p:cNvSpPr txBox="1">
            <a:spLocks/>
          </p:cNvSpPr>
          <p:nvPr userDrawn="1"/>
        </p:nvSpPr>
        <p:spPr>
          <a:xfrm>
            <a:off x="586596" y="163902"/>
            <a:ext cx="10767204" cy="62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A6D32-18D1-7D62-FF52-6F47D31AF49B}"/>
              </a:ext>
            </a:extLst>
          </p:cNvPr>
          <p:cNvSpPr txBox="1"/>
          <p:nvPr userDrawn="1"/>
        </p:nvSpPr>
        <p:spPr>
          <a:xfrm>
            <a:off x="6392175" y="6664119"/>
            <a:ext cx="42758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50" b="1">
                <a:solidFill>
                  <a:schemeClr val="bg1"/>
                </a:solidFill>
              </a:rPr>
              <a:t>School of Journalism and Mass Communication (SJMC)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44D2C0-86B7-DB8B-10A2-23F722411443}"/>
              </a:ext>
            </a:extLst>
          </p:cNvPr>
          <p:cNvSpPr txBox="1"/>
          <p:nvPr userDrawn="1"/>
        </p:nvSpPr>
        <p:spPr>
          <a:xfrm>
            <a:off x="284671" y="6664119"/>
            <a:ext cx="29329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b="1">
                <a:solidFill>
                  <a:schemeClr val="bg1"/>
                </a:solidFill>
              </a:rPr>
              <a:t>Presentation by  Prof (Dr) Amit Chawla</a:t>
            </a:r>
          </a:p>
        </p:txBody>
      </p:sp>
    </p:spTree>
    <p:extLst>
      <p:ext uri="{BB962C8B-B14F-4D97-AF65-F5344CB8AC3E}">
        <p14:creationId xmlns:p14="http://schemas.microsoft.com/office/powerpoint/2010/main" val="203110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B1AF64-30F6-BAB1-1746-08D8E4DB1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School Name</a:t>
            </a:r>
          </a:p>
        </p:txBody>
      </p:sp>
    </p:spTree>
    <p:extLst>
      <p:ext uri="{BB962C8B-B14F-4D97-AF65-F5344CB8AC3E}">
        <p14:creationId xmlns:p14="http://schemas.microsoft.com/office/powerpoint/2010/main" val="298343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45E1D7-97C3-50CE-FB2D-B3F1836E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73184-970A-C334-BF32-D58B86FCF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FE5C3-AE43-97F4-0438-027E131AB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CD9CDF-C8E0-49E1-B272-347C107515DB}" type="datetime1">
              <a:rPr lang="en-IN" smtClean="0"/>
              <a:t>11-06-2025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910BB-A2DB-8C64-D0E6-CBB6CA658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81F56-18B6-8466-14E8-2E30E3083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64E49D-9EAE-49F6-95BB-0C4384D3347D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17C7E-2990-0862-3F45-829160B9A6F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67" y="-1"/>
            <a:ext cx="12267905" cy="6865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9C4733-5525-6355-3FF7-EB71F0937A8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999" y="173997"/>
            <a:ext cx="2453901" cy="4568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A1BE3D-1395-E30F-757F-4F308B58B2A9}"/>
              </a:ext>
            </a:extLst>
          </p:cNvPr>
          <p:cNvSpPr/>
          <p:nvPr userDrawn="1"/>
        </p:nvSpPr>
        <p:spPr>
          <a:xfrm>
            <a:off x="223284" y="365126"/>
            <a:ext cx="318976" cy="2657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B8D725-F360-4631-888D-4BC47225AC41}"/>
              </a:ext>
            </a:extLst>
          </p:cNvPr>
          <p:cNvCxnSpPr>
            <a:cxnSpLocks/>
          </p:cNvCxnSpPr>
          <p:nvPr userDrawn="1"/>
        </p:nvCxnSpPr>
        <p:spPr>
          <a:xfrm>
            <a:off x="223284" y="744278"/>
            <a:ext cx="9441715" cy="0"/>
          </a:xfrm>
          <a:prstGeom prst="line">
            <a:avLst/>
          </a:prstGeom>
          <a:ln>
            <a:solidFill>
              <a:srgbClr val="23609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54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x:/g/personal/aaqib_anwaar_krmangalam_edu_in/EfQSgUsDWA5MiFinbXF6JacBNFrxs6-aG2cGV-wLUlMjwA?e=2POZIV" TargetMode="External"/><Relationship Id="rId13" Type="http://schemas.openxmlformats.org/officeDocument/2006/relationships/image" Target="../media/image45.emf"/><Relationship Id="rId18" Type="http://schemas.openxmlformats.org/officeDocument/2006/relationships/slide" Target="slide2.xml"/><Relationship Id="rId3" Type="http://schemas.openxmlformats.org/officeDocument/2006/relationships/diagramLayout" Target="../diagrams/layout4.xml"/><Relationship Id="rId7" Type="http://schemas.openxmlformats.org/officeDocument/2006/relationships/hyperlink" Target="https://krmangalameduin-my.sharepoint.com/:x:/g/personal/dean_sjmc_krmangalam_edu_in/EViF7noLUX9Fs0kx01-6pdMBkcaKM6nZqp4R2XuIR2xzSg?e=jwlFwJ" TargetMode="External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48.jpeg"/><Relationship Id="rId2" Type="http://schemas.openxmlformats.org/officeDocument/2006/relationships/diagramData" Target="../diagrams/data4.xml"/><Relationship Id="rId16" Type="http://schemas.openxmlformats.org/officeDocument/2006/relationships/image" Target="../media/image47.jpe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44.emf"/><Relationship Id="rId5" Type="http://schemas.openxmlformats.org/officeDocument/2006/relationships/diagramColors" Target="../diagrams/colors4.xml"/><Relationship Id="rId15" Type="http://schemas.openxmlformats.org/officeDocument/2006/relationships/image" Target="../media/image46.e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4.png"/><Relationship Id="rId4" Type="http://schemas.openxmlformats.org/officeDocument/2006/relationships/diagramQuickStyle" Target="../diagrams/quickStyle4.xml"/><Relationship Id="rId9" Type="http://schemas.openxmlformats.org/officeDocument/2006/relationships/hyperlink" Target="https://krmangalameduin-my.sharepoint.com/:f:/g/personal/dean_sjmc_krmangalam_edu_in/EmY--IUReElBtxnu6yFMC5YBES8-tCcwgXUhtj5aU8X3aQ?e=4wfGVV" TargetMode="External"/><Relationship Id="rId1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f:/g/personal/dean_sjmc_krmangalam_edu_in/Esu_dIgDB7pAmJQKNkYN4UQBwPTvkpXFYAU_VPtSgSxxvg?e=M7T1Ko" TargetMode="External"/><Relationship Id="rId13" Type="http://schemas.openxmlformats.org/officeDocument/2006/relationships/image" Target="../media/image14.png"/><Relationship Id="rId3" Type="http://schemas.openxmlformats.org/officeDocument/2006/relationships/diagramLayout" Target="../diagrams/layout5.xml"/><Relationship Id="rId7" Type="http://schemas.openxmlformats.org/officeDocument/2006/relationships/hyperlink" Target="https://krmangalameduin-my.sharepoint.com/:w:/g/personal/tania_gupta_krmangalam_edu_in/ETdgF-na0YJLinGt2wXM-LsBohaoyqr5ap2xP5l2NPuftA?e=9nlcSm" TargetMode="External"/><Relationship Id="rId12" Type="http://schemas.openxmlformats.org/officeDocument/2006/relationships/slide" Target="slide2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hyperlink" Target="https://krmangalameduin-my.sharepoint.com/:f:/g/personal/tania_gupta_krmangalam_edu_in/Ero2m0bfcylJujm_yoSdMQQBOqXqAgyJhxAaBaNruafK4w?e=zvhG4s" TargetMode="External"/><Relationship Id="rId5" Type="http://schemas.openxmlformats.org/officeDocument/2006/relationships/diagramColors" Target="../diagrams/colors5.xml"/><Relationship Id="rId10" Type="http://schemas.openxmlformats.org/officeDocument/2006/relationships/hyperlink" Target="https://krmangalameduin.sharepoint.com/:f:/s/NAACCRITERIA1.4.11.4.2/Eni0sJ_Q6NBBs9mSfPog21wBPOzpJvsR_b21PqjqB_6Cfw?e=oUdpQa" TargetMode="Externa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9.png"/><Relationship Id="rId1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rmangalameduin-my.sharepoint.com/:x:/g/personal/dean_sjmc_krmangalam_edu_in/ESaEWGxG3DdJo6w5DmzoutkBzlZiPGCEQzccVGDSFClLhQ?e=gjoquG" TargetMode="External"/><Relationship Id="rId2" Type="http://schemas.openxmlformats.org/officeDocument/2006/relationships/hyperlink" Target="https://krmangalameduin-my.sharepoint.com/:f:/g/personal/dean_sjmc_krmangalam_edu_in/Esu_dIgDB7pAmJQKNkYN4UQBwPTvkpXFYAU_VPtSgSxxvg?e=M7T1K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rmangalameduin-my.sharepoint.com/:x:/g/personal/dean_sjmc_krmangalam_edu_in/ESaEWGxG3DdJo6w5DmzoutkBzlZiPGCEQzccVGDSFClLhQ?e=gjoquG" TargetMode="External"/><Relationship Id="rId2" Type="http://schemas.openxmlformats.org/officeDocument/2006/relationships/hyperlink" Target="https://krmangalameduin-my.sharepoint.com/:f:/g/personal/dean_sjmc_krmangalam_edu_in/Esu_dIgDB7pAmJQKNkYN4UQBwPTvkpXFYAU_VPtSgSxxvg?e=M7T1K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rmangalameduin-my.sharepoint.com/:f:/g/personal/dean_sjmc_krmangalam_edu_in/Esu_dIgDB7pAmJQKNkYN4UQBwPTvkpXFYAU_VPtSgSxxvg?e=M7T1Ko" TargetMode="External"/><Relationship Id="rId7" Type="http://schemas.openxmlformats.org/officeDocument/2006/relationships/image" Target="../media/image15.svg"/><Relationship Id="rId2" Type="http://schemas.openxmlformats.org/officeDocument/2006/relationships/hyperlink" Target="https://krmangalameduin-my.sharepoint.com/:w:/g/personal/dean_sjmc_krmangalam_edu_in/Ee7kBopn5StHpUaZcimpb0gB8_HfwXOUYjcu62QGFeudhw?e=JOyNWJ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hyperlink" Target="https://krmangalameduin-my.sharepoint.com/:x:/g/personal/dean_sjmc_krmangalam_edu_in/ESaEWGxG3DdJo6w5DmzoutkBzlZiPGCEQzccVGDSFClLhQ?e=gjoqu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7.emf"/><Relationship Id="rId7" Type="http://schemas.openxmlformats.org/officeDocument/2006/relationships/image" Target="../media/image14.png"/><Relationship Id="rId2" Type="http://schemas.openxmlformats.org/officeDocument/2006/relationships/package" Target="../embeddings/Microsoft_Excel_Worksheet_A9D7FF29.xlsx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0.png"/><Relationship Id="rId4" Type="http://schemas.openxmlformats.org/officeDocument/2006/relationships/hyperlink" Target="http://krmangalam.in/krmuorg/Login.aspx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1.jpeg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xdDhr0wRVs?feature=oembed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15.svg"/><Relationship Id="rId4" Type="http://schemas.openxmlformats.org/officeDocument/2006/relationships/image" Target="../media/image52.jpe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5.sv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8.emf"/><Relationship Id="rId7" Type="http://schemas.openxmlformats.org/officeDocument/2006/relationships/image" Target="../media/image26.emf"/><Relationship Id="rId12" Type="http://schemas.openxmlformats.org/officeDocument/2006/relationships/hyperlink" Target="https://krmangalameduin-my.sharepoint.com/:f:/g/personal/aditi_agarwal_krmangalam_edu_in/Es1vZWKNWIxBvQnwJa1ans4ByzAL1XewjOSCpUW74Nlosg?e=p2ftO8" TargetMode="External"/><Relationship Id="rId2" Type="http://schemas.openxmlformats.org/officeDocument/2006/relationships/package" Target="../embeddings/Microsoft_Word_Document_3DE92CE1.docx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11" Type="http://schemas.openxmlformats.org/officeDocument/2006/relationships/hyperlink" Target="https://krmangalameduin-my.sharepoint.com/:f:/g/personal/jyoti_kataria_krmangalam_edu_in/EtR1NAiwrHhEtLuOQKNj39ABbUqUy56kEgOxYMrpMYOVcg?e=2zWcYA" TargetMode="External"/><Relationship Id="rId5" Type="http://schemas.openxmlformats.org/officeDocument/2006/relationships/image" Target="../media/image27.emf"/><Relationship Id="rId10" Type="http://schemas.openxmlformats.org/officeDocument/2006/relationships/image" Target="../media/image15.svg"/><Relationship Id="rId4" Type="http://schemas.openxmlformats.org/officeDocument/2006/relationships/package" Target="../embeddings/Microsoft_Excel_Worksheet_BBD6B23C.xlsx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36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30.xml"/><Relationship Id="rId17" Type="http://schemas.openxmlformats.org/officeDocument/2006/relationships/slide" Target="slide10.xml"/><Relationship Id="rId2" Type="http://schemas.openxmlformats.org/officeDocument/2006/relationships/slide" Target="slide9.xml"/><Relationship Id="rId16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27.xml"/><Relationship Id="rId5" Type="http://schemas.openxmlformats.org/officeDocument/2006/relationships/slide" Target="slide6.xml"/><Relationship Id="rId15" Type="http://schemas.openxmlformats.org/officeDocument/2006/relationships/slide" Target="slide38.xml"/><Relationship Id="rId10" Type="http://schemas.openxmlformats.org/officeDocument/2006/relationships/slide" Target="slide21.xml"/><Relationship Id="rId4" Type="http://schemas.openxmlformats.org/officeDocument/2006/relationships/slide" Target="slide5.xml"/><Relationship Id="rId9" Type="http://schemas.openxmlformats.org/officeDocument/2006/relationships/slide" Target="slide17.xml"/><Relationship Id="rId1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slide" Target="slide2.xml"/><Relationship Id="rId3" Type="http://schemas.openxmlformats.org/officeDocument/2006/relationships/hyperlink" Target="https://krmangalam.edu.in/pdfs/Examination-Rules-Regulations-2022.pdf" TargetMode="External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60.emf"/><Relationship Id="rId2" Type="http://schemas.openxmlformats.org/officeDocument/2006/relationships/hyperlink" Target="https://www.krmangalam.edu.in/wp-content/uploads/2024/01/3039imguf_STUDENTHANDBOOK2023-24-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package" Target="../embeddings/Microsoft_Excel_Worksheet_8AC6C0C5.xlsx"/><Relationship Id="rId5" Type="http://schemas.openxmlformats.org/officeDocument/2006/relationships/diagramData" Target="../diagrams/data6.xml"/><Relationship Id="rId15" Type="http://schemas.openxmlformats.org/officeDocument/2006/relationships/image" Target="../media/image15.svg"/><Relationship Id="rId10" Type="http://schemas.openxmlformats.org/officeDocument/2006/relationships/image" Target="../media/image59.png"/><Relationship Id="rId4" Type="http://schemas.openxmlformats.org/officeDocument/2006/relationships/hyperlink" Target="https://krmangalameduin-my.sharepoint.com/:f:/g/personal/aditi_agarwal_krmangalam_edu_in/EvND59k06jZFjmNWtLegVEsBawAaKknu-23dVdep35kSzA?e=ekldzv" TargetMode="External"/><Relationship Id="rId9" Type="http://schemas.microsoft.com/office/2007/relationships/diagramDrawing" Target="../diagrams/drawing6.xml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rmangalam.edu.in/disclosure2018-2023/Research-and-Extension/Research-Articles-Published/Print-Papers-UGC-CARE/" TargetMode="External"/><Relationship Id="rId13" Type="http://schemas.openxmlformats.org/officeDocument/2006/relationships/hyperlink" Target="https://www.krmangalam.edu.in/disclosure2018-2023/Teachers-Data/Teachers-Awards/Teachers-Fellowship-Certificates.pdf" TargetMode="External"/><Relationship Id="rId18" Type="http://schemas.openxmlformats.org/officeDocument/2006/relationships/image" Target="../media/image68.png"/><Relationship Id="rId3" Type="http://schemas.openxmlformats.org/officeDocument/2006/relationships/hyperlink" Target="https://www.krmangalam.edu.in/disclosure2018-2023/Research-and-Extension/eContent/KRMU-EContent-Development-(with-Institutional-LMS-Link).pdf" TargetMode="External"/><Relationship Id="rId21" Type="http://schemas.openxmlformats.org/officeDocument/2006/relationships/slide" Target="slide2.xml"/><Relationship Id="rId7" Type="http://schemas.microsoft.com/office/2007/relationships/hdphoto" Target="../media/hdphoto6.wdp"/><Relationship Id="rId12" Type="http://schemas.openxmlformats.org/officeDocument/2006/relationships/hyperlink" Target="https://krmangalameduin-my.sharepoint.com/personal/gauri_joshi_krmangalam_edu_in/_layouts/15/onedrive.aspx?id=%2Fpersonal%2Fgauri%5Fjoshi%5Fkrmangalam%5Fedu%5Fin%2FDocuments%2FSJMC%5FCriteria%5F3%2FSJMC%203%2E4%2E2%20Patents&amp;ga=1" TargetMode="External"/><Relationship Id="rId17" Type="http://schemas.openxmlformats.org/officeDocument/2006/relationships/hyperlink" Target="https://assessmentonline.naac.gov.in/storage/app/hei/SSR/109306/3.6.2_1713262582_13352.pdf" TargetMode="External"/><Relationship Id="rId2" Type="http://schemas.openxmlformats.org/officeDocument/2006/relationships/image" Target="../media/image61.jpeg"/><Relationship Id="rId16" Type="http://schemas.openxmlformats.org/officeDocument/2006/relationships/hyperlink" Target="https://www.krmangalam.edu.in/disclosure2018-2023/Research-and-Extension/Research-Seeds/Seed-Money-Utilization-Certificates-2018-2023.pdf" TargetMode="External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6.jpeg"/><Relationship Id="rId5" Type="http://schemas.openxmlformats.org/officeDocument/2006/relationships/image" Target="../media/image63.png"/><Relationship Id="rId15" Type="http://schemas.openxmlformats.org/officeDocument/2006/relationships/hyperlink" Target="https://www.krmangalam.edu.in/disclosure2018-2023/Research-and-Extension/JRF-SRF/Scholar-Fellowship-Sanction-Letters-2018-2022.pdf" TargetMode="External"/><Relationship Id="rId23" Type="http://schemas.openxmlformats.org/officeDocument/2006/relationships/image" Target="../media/image15.svg"/><Relationship Id="rId10" Type="http://schemas.openxmlformats.org/officeDocument/2006/relationships/image" Target="../media/image65.jpeg"/><Relationship Id="rId19" Type="http://schemas.openxmlformats.org/officeDocument/2006/relationships/image" Target="../media/image69.png"/><Relationship Id="rId4" Type="http://schemas.openxmlformats.org/officeDocument/2006/relationships/image" Target="../media/image62.png"/><Relationship Id="rId9" Type="http://schemas.openxmlformats.org/officeDocument/2006/relationships/hyperlink" Target="https://view.officeapps.live.com/op/view.aspx?src=https%3A%2F%2Fassessmentonline.naac.gov.in%2Fstorage%2Fapp%2Fhei%2FSSR%2F109306%2F3.4.5_1715601556_13352.xlsx&amp;wdOrigin=BROWSELINK" TargetMode="External"/><Relationship Id="rId14" Type="http://schemas.openxmlformats.org/officeDocument/2006/relationships/image" Target="../media/image67.png"/><Relationship Id="rId2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hyperlink" Target="https://krmangalameduin-my.sharepoint.com/:f:/g/personal/deepika_kaur_krmangalam_edu_in/Et-5hOYUMw9Iq0mh-xFdkoYBOvr76Tu6UiMp7j19hfwC7A?e=CKHZqz" TargetMode="Externa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openxmlformats.org/officeDocument/2006/relationships/image" Target="../media/image15.svg"/><Relationship Id="rId2" Type="http://schemas.openxmlformats.org/officeDocument/2006/relationships/image" Target="../media/image7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slide" Target="slide2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f:/g/personal/gauri_joshi_krmangalam_edu_in/EpQZyGd3T4tMqQDNTwbTVWUBzp9z0ZAuEqJN02F0Gd9OQg?e=WvfaEx" TargetMode="External"/><Relationship Id="rId13" Type="http://schemas.openxmlformats.org/officeDocument/2006/relationships/slide" Target="slide2.xml"/><Relationship Id="rId3" Type="http://schemas.openxmlformats.org/officeDocument/2006/relationships/hyperlink" Target="https://krmangalameduin-my.sharepoint.com/:f:/g/personal/gauri_joshi_krmangalam_edu_in/EgKAxdyK_YhFuaRfD102YiIBPMMb2R7zlyR9x6WF59q8tg?e=oJrHxK" TargetMode="External"/><Relationship Id="rId7" Type="http://schemas.openxmlformats.org/officeDocument/2006/relationships/hyperlink" Target="https://krmangalameduin-my.sharepoint.com/:f:/g/personal/gauri_joshi_krmangalam_edu_in/EjufGlzrfj1Iuf7isNPwwdQBUhA3QiPfAnzTvYoqcmxodQ?e=YESjbW" TargetMode="External"/><Relationship Id="rId12" Type="http://schemas.openxmlformats.org/officeDocument/2006/relationships/hyperlink" Target="https://krmangalameduin-my.sharepoint.com/:f:/g/personal/gauri_joshi_krmangalam_edu_in/EkSU_Gn-7KpBnUUvwsDXU5IB70oZVB8AViYG7PHcCqIAQA?e=uTAYQX" TargetMode="External"/><Relationship Id="rId2" Type="http://schemas.openxmlformats.org/officeDocument/2006/relationships/hyperlink" Target="https://krmangalameduin-my.sharepoint.com/:b:/g/personal/gauri_joshi_krmangalam_edu_in/EdsxPLgctxREuj06RY3x-LEB6zxnkuM_S0s36Mc_ti_poQ?e=UezI8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rmangalameduin-my.sharepoint.com/:f:/g/personal/gauri_joshi_krmangalam_edu_in/EgpjnEYjJlRHmhNvMGuQQwEBhMuNny5AJh1qmXXnKmGJqQ?e=vvJlfR" TargetMode="External"/><Relationship Id="rId11" Type="http://schemas.openxmlformats.org/officeDocument/2006/relationships/hyperlink" Target="https://krmangalameduin-my.sharepoint.com/:f:/g/personal/gauri_joshi_krmangalam_edu_in/EiBVPNis5XREhmAcUNRQcAYBNihy1ZfsVISXmSsUYP0N1A?e=GRMJX9" TargetMode="External"/><Relationship Id="rId5" Type="http://schemas.openxmlformats.org/officeDocument/2006/relationships/hyperlink" Target="https://krmangalameduin-my.sharepoint.com/:f:/g/personal/gauri_joshi_krmangalam_edu_in/EhuGVWPrhPpDlbb86oMKHN4BbtjRZPwHsURaTr6La3h7zA?e=Nm7lEI" TargetMode="External"/><Relationship Id="rId15" Type="http://schemas.openxmlformats.org/officeDocument/2006/relationships/image" Target="../media/image15.svg"/><Relationship Id="rId10" Type="http://schemas.openxmlformats.org/officeDocument/2006/relationships/hyperlink" Target="https://krmangalameduin-my.sharepoint.com/:f:/g/personal/gauri_joshi_krmangalam_edu_in/Ev5Kv9JXfHFHo9FAVXX0nzkBrF8L1okZxhSoAfd-2Lo1Dg?e=BtVp2J" TargetMode="External"/><Relationship Id="rId4" Type="http://schemas.openxmlformats.org/officeDocument/2006/relationships/hyperlink" Target="https://krmangalameduin-my.sharepoint.com/:b:/g/personal/gauri_joshi_krmangalam_edu_in/EfGQHe7cf3NNpdvG6yrKbtoBShR6AjaQwhxrkZ69MmC_yQ?e=mayLYy" TargetMode="External"/><Relationship Id="rId9" Type="http://schemas.openxmlformats.org/officeDocument/2006/relationships/hyperlink" Target="https://krmangalameduin-my.sharepoint.com/:f:/g/personal/gauri_joshi_krmangalam_edu_in/Eif3nualRp1FgeIgh4IO38ABfA_tySfEmPH-YNjByDTahg?e=kwuFpN" TargetMode="External"/><Relationship Id="rId1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jpeg"/><Relationship Id="rId7" Type="http://schemas.openxmlformats.org/officeDocument/2006/relationships/hyperlink" Target="https://krmangalameduin-my.sharepoint.com/:w:/g/personal/deepika_kaur_krmangalam_edu_in/Eej8WcZ-wEVIhVRlEZFeNDwBoMQxNHd4G3kO8OvyH73bng?e=bEzVQX" TargetMode="External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14.png"/><Relationship Id="rId5" Type="http://schemas.openxmlformats.org/officeDocument/2006/relationships/image" Target="../media/image74.jpeg"/><Relationship Id="rId10" Type="http://schemas.openxmlformats.org/officeDocument/2006/relationships/slide" Target="slide2.xml"/><Relationship Id="rId4" Type="http://schemas.openxmlformats.org/officeDocument/2006/relationships/image" Target="../media/image73.jpe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14.png"/><Relationship Id="rId3" Type="http://schemas.openxmlformats.org/officeDocument/2006/relationships/image" Target="../media/image78.jpeg"/><Relationship Id="rId7" Type="http://schemas.openxmlformats.org/officeDocument/2006/relationships/image" Target="../media/image81.jpeg"/><Relationship Id="rId12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hyperlink" Target="https://www.krmangalam.edu.in/keic/" TargetMode="External"/><Relationship Id="rId10" Type="http://schemas.openxmlformats.org/officeDocument/2006/relationships/image" Target="../media/image84.jpeg"/><Relationship Id="rId4" Type="http://schemas.openxmlformats.org/officeDocument/2006/relationships/image" Target="../media/image79.png"/><Relationship Id="rId9" Type="http://schemas.openxmlformats.org/officeDocument/2006/relationships/image" Target="../media/image83.jpeg"/><Relationship Id="rId14" Type="http://schemas.openxmlformats.org/officeDocument/2006/relationships/image" Target="../media/image1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6.jpeg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1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13" Type="http://schemas.openxmlformats.org/officeDocument/2006/relationships/image" Target="../media/image14.png"/><Relationship Id="rId3" Type="http://schemas.openxmlformats.org/officeDocument/2006/relationships/package" Target="../embeddings/Microsoft_Excel_Worksheet_9472CFAF.xlsx"/><Relationship Id="rId7" Type="http://schemas.openxmlformats.org/officeDocument/2006/relationships/package" Target="../embeddings/Microsoft_Excel_Worksheet_B9182C7F.xlsx"/><Relationship Id="rId12" Type="http://schemas.openxmlformats.org/officeDocument/2006/relationships/slide" Target="slide2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wmf"/><Relationship Id="rId11" Type="http://schemas.openxmlformats.org/officeDocument/2006/relationships/image" Target="../media/image95.jpeg"/><Relationship Id="rId5" Type="http://schemas.openxmlformats.org/officeDocument/2006/relationships/package" Target="../embeddings/Microsoft_Excel_Worksheet_CEABABC4.xlsx"/><Relationship Id="rId10" Type="http://schemas.microsoft.com/office/2007/relationships/hdphoto" Target="../media/hdphoto7.wdp"/><Relationship Id="rId4" Type="http://schemas.openxmlformats.org/officeDocument/2006/relationships/image" Target="../media/image91.wmf"/><Relationship Id="rId9" Type="http://schemas.openxmlformats.org/officeDocument/2006/relationships/image" Target="../media/image94.png"/><Relationship Id="rId14" Type="http://schemas.openxmlformats.org/officeDocument/2006/relationships/image" Target="../media/image1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x:/g/personal/lmselearning_krmangalam_edu_in/EWyqbAPf-kxBteqOdDcCJ-oBKFIS8C4Cvz-aIZh6833fVw?e=1T2Zkk" TargetMode="External"/><Relationship Id="rId13" Type="http://schemas.openxmlformats.org/officeDocument/2006/relationships/image" Target="../media/image15.svg"/><Relationship Id="rId3" Type="http://schemas.openxmlformats.org/officeDocument/2006/relationships/image" Target="../media/image97.jpeg"/><Relationship Id="rId7" Type="http://schemas.openxmlformats.org/officeDocument/2006/relationships/image" Target="../media/image100.wmf"/><Relationship Id="rId12" Type="http://schemas.openxmlformats.org/officeDocument/2006/relationships/image" Target="../media/image1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11" Type="http://schemas.openxmlformats.org/officeDocument/2006/relationships/slide" Target="slide2.xml"/><Relationship Id="rId5" Type="http://schemas.openxmlformats.org/officeDocument/2006/relationships/image" Target="../media/image99.jpeg"/><Relationship Id="rId10" Type="http://schemas.microsoft.com/office/2007/relationships/hdphoto" Target="../media/hdphoto8.wdp"/><Relationship Id="rId4" Type="http://schemas.openxmlformats.org/officeDocument/2006/relationships/image" Target="../media/image98.jpeg"/><Relationship Id="rId9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13" Type="http://schemas.openxmlformats.org/officeDocument/2006/relationships/image" Target="../media/image14.png"/><Relationship Id="rId3" Type="http://schemas.openxmlformats.org/officeDocument/2006/relationships/image" Target="../media/image102.jpeg"/><Relationship Id="rId7" Type="http://schemas.openxmlformats.org/officeDocument/2006/relationships/package" Target="../embeddings/Microsoft_Excel_Worksheet_AD0EE88D.xlsx"/><Relationship Id="rId12" Type="http://schemas.openxmlformats.org/officeDocument/2006/relationships/slide" Target="slide2.xml"/><Relationship Id="rId2" Type="http://schemas.openxmlformats.org/officeDocument/2006/relationships/hyperlink" Target="https://library.krmangalam.edu.i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wmf"/><Relationship Id="rId11" Type="http://schemas.openxmlformats.org/officeDocument/2006/relationships/image" Target="../media/image107.png"/><Relationship Id="rId5" Type="http://schemas.openxmlformats.org/officeDocument/2006/relationships/package" Target="../embeddings/Microsoft_Excel_Worksheet_BF5A0A28.xlsx"/><Relationship Id="rId10" Type="http://schemas.openxmlformats.org/officeDocument/2006/relationships/image" Target="../media/image106.png"/><Relationship Id="rId4" Type="http://schemas.openxmlformats.org/officeDocument/2006/relationships/image" Target="../media/image103.jpeg"/><Relationship Id="rId9" Type="http://schemas.openxmlformats.org/officeDocument/2006/relationships/image" Target="../media/image105.jpe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Relationship Id="rId1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7" Type="http://schemas.openxmlformats.org/officeDocument/2006/relationships/image" Target="../media/image15.svg"/><Relationship Id="rId2" Type="http://schemas.openxmlformats.org/officeDocument/2006/relationships/package" Target="../embeddings/Microsoft_Excel_Worksheet_41DE8784.xlsx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hyperlink" Target="https://www.krmangalam.edu.in/kr-mangalam-university-scholarship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hyperlink" Target="https://krmangalameduin-my.sharepoint.com/:f:/g/personal/gauri_joshi_krmangalam_edu_in/EkxbTdozwaRAkNHjssTK88UBj0e3ruM_oBwr4lU9mSCUUw?e=VKcxPM" TargetMode="External"/><Relationship Id="rId3" Type="http://schemas.openxmlformats.org/officeDocument/2006/relationships/image" Target="../media/image109.emf"/><Relationship Id="rId7" Type="http://schemas.openxmlformats.org/officeDocument/2006/relationships/hyperlink" Target="https://krmangalameduin-my.sharepoint.com/:f:/g/personal/ritwik_krmangalam_edu_in/EsUhYqzyzKVKn33Gnard1WMBQSWISQZUVougvcdXRk2XHA?e=lMnddm" TargetMode="External"/><Relationship Id="rId12" Type="http://schemas.openxmlformats.org/officeDocument/2006/relationships/image" Target="../media/image114.jpeg"/><Relationship Id="rId2" Type="http://schemas.openxmlformats.org/officeDocument/2006/relationships/package" Target="../embeddings/Microsoft_Excel_Worksheet_9048686D.xlsx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hyperlink" Target="https://krmangalameduin-my.sharepoint.com/:i:/g/personal/gauri_joshi_krmangalam_edu_in/EYmcKGhlXqtMoE_Y_7KY-qkBLFZTeNaZQs55OzvAdsn7_A?e=21klrA" TargetMode="External"/><Relationship Id="rId5" Type="http://schemas.openxmlformats.org/officeDocument/2006/relationships/image" Target="../media/image110.emf"/><Relationship Id="rId15" Type="http://schemas.openxmlformats.org/officeDocument/2006/relationships/image" Target="../media/image14.png"/><Relationship Id="rId10" Type="http://schemas.openxmlformats.org/officeDocument/2006/relationships/image" Target="../media/image113.jpeg"/><Relationship Id="rId4" Type="http://schemas.openxmlformats.org/officeDocument/2006/relationships/package" Target="../embeddings/Microsoft_Excel_Worksheet_4FCC069D.xlsx"/><Relationship Id="rId9" Type="http://schemas.openxmlformats.org/officeDocument/2006/relationships/hyperlink" Target="https://krmangalameduin-my.sharepoint.com/:f:/g/personal/gauri_joshi_krmangalam_edu_in/EhdpyxsBJJJOiHTZtqFLjy4BoMZq7e1kihxH9TFk_whzew?e=yuAZQz" TargetMode="External"/><Relationship Id="rId1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rmangalam.edu.in/disclosure2018-2023/Students-Activities/Co-Curricula-Activities/Sports/" TargetMode="External"/><Relationship Id="rId13" Type="http://schemas.microsoft.com/office/2007/relationships/diagramDrawing" Target="../diagrams/drawing9.xml"/><Relationship Id="rId18" Type="http://schemas.openxmlformats.org/officeDocument/2006/relationships/slide" Target="slide2.xml"/><Relationship Id="rId3" Type="http://schemas.openxmlformats.org/officeDocument/2006/relationships/hyperlink" Target="https://krmangalameduin-my.sharepoint.com/:x:/g/personal/deepika_kaur_krmangalam_edu_in/EYyJEUEOLqlAqN8iZ-Oj56AB83p_Qxj_k7TA2uKQl_bnIw?e=AqY29T" TargetMode="External"/><Relationship Id="rId7" Type="http://schemas.openxmlformats.org/officeDocument/2006/relationships/hyperlink" Target="https://krmangalameduin-my.sharepoint.com/:f:/g/personal/susan_koshy_krmangalam_edu_in/Ek5BQcB_TQpFgXe8MOstmdgBk2eYeUZEqCcJZWycthHNLg?e=nGUthA" TargetMode="External"/><Relationship Id="rId12" Type="http://schemas.openxmlformats.org/officeDocument/2006/relationships/diagramColors" Target="../diagrams/colors9.xml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7.pn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rmangalameduin-my.sharepoint.com/:f:/g/personal/susan_koshy_krmangalam_edu_in/EkBDg4WtLZxPkGQcFBabgGUBd5VmArehzMAd_RszzvZNyw?e=J09DsU" TargetMode="External"/><Relationship Id="rId11" Type="http://schemas.openxmlformats.org/officeDocument/2006/relationships/diagramQuickStyle" Target="../diagrams/quickStyle9.xml"/><Relationship Id="rId5" Type="http://schemas.openxmlformats.org/officeDocument/2006/relationships/hyperlink" Target="https://krmangalameduin-my.sharepoint.com/:x:/g/personal/susan_koshy_krmangalam_edu_in/ETF2jm_9x79Jkd9gULf_J5ABu4Wi9OO_k5MWttvH8Lyyaw?e=D9le2U" TargetMode="External"/><Relationship Id="rId15" Type="http://schemas.openxmlformats.org/officeDocument/2006/relationships/image" Target="../media/image116.png"/><Relationship Id="rId10" Type="http://schemas.openxmlformats.org/officeDocument/2006/relationships/diagramLayout" Target="../diagrams/layout9.xml"/><Relationship Id="rId19" Type="http://schemas.openxmlformats.org/officeDocument/2006/relationships/image" Target="../media/image14.png"/><Relationship Id="rId4" Type="http://schemas.openxmlformats.org/officeDocument/2006/relationships/hyperlink" Target="https://krmangalameduin-my.sharepoint.com/:f:/g/personal/deepika_kaur_krmangalam_edu_in/Et-5hOYUMw9Iq0mh-xFdkoYBOvr76Tu6UiMp7j19hfwC7A?e=bUsISY" TargetMode="External"/><Relationship Id="rId9" Type="http://schemas.openxmlformats.org/officeDocument/2006/relationships/diagramData" Target="../diagrams/data9.xml"/><Relationship Id="rId1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5.svg"/><Relationship Id="rId4" Type="http://schemas.openxmlformats.org/officeDocument/2006/relationships/image" Target="../media/image120.jpe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4.png"/><Relationship Id="rId7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microsoft.com/office/2007/relationships/hdphoto" Target="../media/hdphoto9.wdp"/><Relationship Id="rId9" Type="http://schemas.openxmlformats.org/officeDocument/2006/relationships/image" Target="../media/image1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diagramLayout" Target="../diagrams/layout10.xml"/><Relationship Id="rId7" Type="http://schemas.openxmlformats.org/officeDocument/2006/relationships/hyperlink" Target="https://krmangalameduin-my.sharepoint.com/:f:/g/personal/sarina_krmangalam_edu_in/EnratpCxcYRIneC7gPP6I1oBfqimMHyBrUl0hikvatdJvA?e=W4hd3k" TargetMode="External"/><Relationship Id="rId12" Type="http://schemas.openxmlformats.org/officeDocument/2006/relationships/image" Target="../media/image15.sv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14.png"/><Relationship Id="rId5" Type="http://schemas.openxmlformats.org/officeDocument/2006/relationships/diagramColors" Target="../diagrams/colors10.xml"/><Relationship Id="rId10" Type="http://schemas.openxmlformats.org/officeDocument/2006/relationships/slide" Target="slide2.xml"/><Relationship Id="rId4" Type="http://schemas.openxmlformats.org/officeDocument/2006/relationships/diagramQuickStyle" Target="../diagrams/quickStyle10.xml"/><Relationship Id="rId9" Type="http://schemas.openxmlformats.org/officeDocument/2006/relationships/hyperlink" Target="https://krmangalameduin-my.sharepoint.com/:f:/g/personal/sarina_krmangalam_edu_in/Ekv3KAUHHpBBqbIrPYHBNRcBXICtiEU89xwIgBV5nmfULw?e=qFarWB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0.jpeg"/><Relationship Id="rId7" Type="http://schemas.openxmlformats.org/officeDocument/2006/relationships/chart" Target="../charts/chart5.xml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hyperlink" Target="https://krmangalameduin-my.sharepoint.com/:f:/g/personal/sarina_krmangalam_edu_in/Eh3W8vC3GoZCipxBuCIl-qgBT-OjYzcIBovV_mqlVeR6KQ?e=uc0gzB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131.png"/><Relationship Id="rId9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f:/g/personal/gauri_joshi_krmangalam_edu_in/ErcvikgsLYtOm4O-ag9X7OYBGxgEphwIwMi14SfxPRov8A?e=HBuWwz" TargetMode="External"/><Relationship Id="rId13" Type="http://schemas.openxmlformats.org/officeDocument/2006/relationships/slide" Target="slide28.xml"/><Relationship Id="rId18" Type="http://schemas.microsoft.com/office/2007/relationships/hdphoto" Target="../media/hdphoto10.wdp"/><Relationship Id="rId3" Type="http://schemas.openxmlformats.org/officeDocument/2006/relationships/hyperlink" Target="https://krmangalameduin-my.sharepoint.com/:x:/g/personal/sarina_krmangalam_edu_in/EaWobeOs-iVLri6RrHn4dQ8BmJLsbkWFNSjgC0FpHD5eIw?e=oKBzT3" TargetMode="External"/><Relationship Id="rId21" Type="http://schemas.openxmlformats.org/officeDocument/2006/relationships/image" Target="../media/image138.png"/><Relationship Id="rId7" Type="http://schemas.openxmlformats.org/officeDocument/2006/relationships/hyperlink" Target="https://lms.krmangalam.edu.in/" TargetMode="External"/><Relationship Id="rId12" Type="http://schemas.openxmlformats.org/officeDocument/2006/relationships/hyperlink" Target="https://linkmix.co/26243518" TargetMode="External"/><Relationship Id="rId17" Type="http://schemas.openxmlformats.org/officeDocument/2006/relationships/image" Target="../media/image135.png"/><Relationship Id="rId25" Type="http://schemas.openxmlformats.org/officeDocument/2006/relationships/image" Target="../media/image15.svg"/><Relationship Id="rId2" Type="http://schemas.openxmlformats.org/officeDocument/2006/relationships/hyperlink" Target="https://krmangalameduin-my.sharepoint.com/:f:/g/personal/gauri_joshi_krmangalam_edu_in/EgKAxdyK_YhFuaRfD102YiIBPMMb2R7zlyR9x6WF59q8tg?e=sWM5hK" TargetMode="External"/><Relationship Id="rId16" Type="http://schemas.openxmlformats.org/officeDocument/2006/relationships/image" Target="../media/image134.png"/><Relationship Id="rId20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rmu.academiaerp.com/" TargetMode="External"/><Relationship Id="rId11" Type="http://schemas.openxmlformats.org/officeDocument/2006/relationships/slide" Target="slide27.xml"/><Relationship Id="rId24" Type="http://schemas.openxmlformats.org/officeDocument/2006/relationships/image" Target="../media/image14.png"/><Relationship Id="rId5" Type="http://schemas.openxmlformats.org/officeDocument/2006/relationships/hyperlink" Target="https://krmangalameduin-my.sharepoint.com/:w:/g/personal/gauri_joshi_krmangalam_edu_in/ERGo5TYpOcFNke-UDkbPY-kBwrKzz9-n3zA1YFOkEQ6M1w?e=5osp4M" TargetMode="External"/><Relationship Id="rId15" Type="http://schemas.openxmlformats.org/officeDocument/2006/relationships/image" Target="../media/image133.jpeg"/><Relationship Id="rId23" Type="http://schemas.openxmlformats.org/officeDocument/2006/relationships/slide" Target="slide2.xml"/><Relationship Id="rId10" Type="http://schemas.openxmlformats.org/officeDocument/2006/relationships/hyperlink" Target="https://krmangalameduin-my.sharepoint.com/:f:/g/personal/gauri_joshi_krmangalam_edu_in/EkjiradeccBAv_xx-fdHjDMBfSwj_7IkZms58e3AjFDICw?e=my1XPx" TargetMode="External"/><Relationship Id="rId19" Type="http://schemas.openxmlformats.org/officeDocument/2006/relationships/image" Target="../media/image136.png"/><Relationship Id="rId4" Type="http://schemas.openxmlformats.org/officeDocument/2006/relationships/hyperlink" Target="https://krmangalameduin-my.sharepoint.com/:f:/g/personal/sarina_krmangalam_edu_in/Evsix7X3JwhKsphDPexzlMoBrOUOEItRq074yKACg3z5CQ?e=C6JWhd" TargetMode="External"/><Relationship Id="rId9" Type="http://schemas.openxmlformats.org/officeDocument/2006/relationships/hyperlink" Target="https://linkmix.co/26241767" TargetMode="External"/><Relationship Id="rId14" Type="http://schemas.openxmlformats.org/officeDocument/2006/relationships/image" Target="../media/image132.png"/><Relationship Id="rId22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slide" Target="slide2.xml"/><Relationship Id="rId3" Type="http://schemas.openxmlformats.org/officeDocument/2006/relationships/hyperlink" Target="https://open.spotify.com/show/5yS23WMMpbIhAbOQcP8Rvo" TargetMode="External"/><Relationship Id="rId7" Type="http://schemas.openxmlformats.org/officeDocument/2006/relationships/image" Target="../media/image141.png"/><Relationship Id="rId12" Type="http://schemas.openxmlformats.org/officeDocument/2006/relationships/image" Target="../media/image146.jpeg"/><Relationship Id="rId2" Type="http://schemas.openxmlformats.org/officeDocument/2006/relationships/hyperlink" Target="https://www.youtube.com/@sjmct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hyperlink" Target="https://www.youtube.com/watch?v=cg2BFKVreRQ" TargetMode="External"/><Relationship Id="rId15" Type="http://schemas.openxmlformats.org/officeDocument/2006/relationships/image" Target="../media/image15.svg"/><Relationship Id="rId10" Type="http://schemas.openxmlformats.org/officeDocument/2006/relationships/image" Target="../media/image144.png"/><Relationship Id="rId4" Type="http://schemas.openxmlformats.org/officeDocument/2006/relationships/hyperlink" Target="https://www.krmangalam.edu.in/krmu-times/" TargetMode="External"/><Relationship Id="rId9" Type="http://schemas.openxmlformats.org/officeDocument/2006/relationships/image" Target="../media/image143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11.wdp"/><Relationship Id="rId7" Type="http://schemas.openxmlformats.org/officeDocument/2006/relationships/image" Target="../media/image151.sv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svg"/><Relationship Id="rId10" Type="http://schemas.openxmlformats.org/officeDocument/2006/relationships/image" Target="../media/image15.svg"/><Relationship Id="rId4" Type="http://schemas.openxmlformats.org/officeDocument/2006/relationships/image" Target="../media/image148.png"/><Relationship Id="rId9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krmangalameduin-my.sharepoint.com/:v:/g/personal/dean_sjmc_krmangalam_edu_in/ET7HlKSiz9ZAuVsT82wuArQBgetNgvzUiIpgon1BkIRjjw?nav=eyJyZWZlcnJhbEluZm8iOnsicmVmZXJyYWxBcHAiOiJPbmVEcml2ZUZvckJ1c2luZXNzIiwicmVmZXJyYWxBcHBQbGF0Zm9ybSI6IldlYiIsInJlZmVycmFsTW9kZSI6InZpZXciLCJyZWZlcnJhbFZpZXciOiJNeUZpbGVzTGlua0NvcHkifX0&amp;e=VemGh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krmangalameduin-my.sharepoint.com/:f:/g/personal/aditi_agarwal_krmangalam_edu_in/Es1vZWKNWIxBvQnwJa1ans4ByzAL1XewjOSCpUW74Nlosg?e=p2ftO8" TargetMode="External"/><Relationship Id="rId7" Type="http://schemas.openxmlformats.org/officeDocument/2006/relationships/hyperlink" Target="https://krmangalameduin-my.sharepoint.com/:f:/g/personal/aditi_agarwal_krmangalam_edu_in/EozXCk6U1C1BgmEYiw3QBgIBNmQ37K2hU2X9hrrtkAuB6w?e=iSSma9" TargetMode="External"/><Relationship Id="rId2" Type="http://schemas.openxmlformats.org/officeDocument/2006/relationships/hyperlink" Target="https://krmangalameduin-my.sharepoint.com/:f:/g/personal/aditi_agarwal_krmangalam_edu_in/Emh2p-0qP3xKhwXT6aeLlGoBFNQ9DoNNnJy3lY4YyRZhXQ?e=6Tqe67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rmangalameduin-my.sharepoint.com/:f:/g/personal/aditi_agarwal_krmangalam_edu_in/Eh2vqxVj_S5Ni1VYsg9nfOEBD-lWED8WTpdYXiaZkEXQqw?e=4LKHaY" TargetMode="External"/><Relationship Id="rId5" Type="http://schemas.openxmlformats.org/officeDocument/2006/relationships/hyperlink" Target="https://krmangalameduin-my.sharepoint.com/:f:/g/personal/jyoti_kataria_krmangalam_edu_in/EtJ4_XrqeM5JuhEPlzKW-KsBw7Fl_MWWB2ZVNsZfC5D28Q?e=BkeAAC" TargetMode="External"/><Relationship Id="rId4" Type="http://schemas.openxmlformats.org/officeDocument/2006/relationships/hyperlink" Target="https://krmangalameduin-my.sharepoint.com/:f:/g/personal/jyoti_kataria_krmangalam_edu_in/EtR1NAiwrHhEtLuOQKNj39ABbUqUy56kEgOxYMrpMYOVcg?e=2zWcYA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f:/g/personal/dean_sjmc_krmangalam_edu_in/Enitd6D9VJ5CkmVy6noX04UBlh473ykM3sWdigjSkj1lkQ?e=XMB10z" TargetMode="External"/><Relationship Id="rId13" Type="http://schemas.openxmlformats.org/officeDocument/2006/relationships/image" Target="../media/image1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emf"/><Relationship Id="rId12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Excel_Worksheet_2C79BF6D.xlsx"/><Relationship Id="rId11" Type="http://schemas.openxmlformats.org/officeDocument/2006/relationships/image" Target="../media/image28.png"/><Relationship Id="rId5" Type="http://schemas.openxmlformats.org/officeDocument/2006/relationships/oleObject" Target="../embeddings/oleObject2.bin"/><Relationship Id="rId10" Type="http://schemas.openxmlformats.org/officeDocument/2006/relationships/chart" Target="../charts/chart2.xml"/><Relationship Id="rId4" Type="http://schemas.openxmlformats.org/officeDocument/2006/relationships/image" Target="../media/image26.emf"/><Relationship Id="rId9" Type="http://schemas.openxmlformats.org/officeDocument/2006/relationships/chart" Target="../charts/chart1.xml"/><Relationship Id="rId1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hyperlink" Target="https://krmangalameduin-my.sharepoint.com/:x:/g/personal/anshul_saluja_krmangalam_edu_in/EZyzX4MizMlFvEdiHNkQDMgBoqrJq5k7twnYMxYMUZHn6Q?e=wK9aaY&amp;nav=MTVfezAwMDAwMDAwLTAwMDEtMDAwMC0wMTAwLTAwMDAwMDAwMDAwMH0" TargetMode="External"/><Relationship Id="rId3" Type="http://schemas.openxmlformats.org/officeDocument/2006/relationships/image" Target="../media/image29.png"/><Relationship Id="rId7" Type="http://schemas.openxmlformats.org/officeDocument/2006/relationships/diagramLayout" Target="../diagrams/layout2.xml"/><Relationship Id="rId12" Type="http://schemas.openxmlformats.org/officeDocument/2006/relationships/hyperlink" Target="https://krmangalameduin-my.sharepoint.com/:x:/g/personal/anshul_saluja_krmangalam_edu_in/EWLYYiFTOblPgvxIQn_0y0IBpOtipOMb_z7iTFLgXOJ7Pg?e=liEJaB&amp;nav=MTVfezIzMzAzNjYyLTFGOTQtNEM4OS04NjdCLTVDQzI4OURDM0JFOH0" TargetMode="External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hyperlink" Target="https://krmangalameduin-my.sharepoint.com/personal/anshul_saluja_krmangalam_edu_in/Documents/Criteria%205%20(AY%202023-24)/Criteria%205%20(2018-19%20to%202022-23%20for%20school%20files)/Placements" TargetMode="External"/><Relationship Id="rId5" Type="http://schemas.openxmlformats.org/officeDocument/2006/relationships/hyperlink" Target="https://krmangalameduin-my.sharepoint.com/:f:/g/personal/karan_singh_krmangalam_edu_in/Ehs_T6W2HZZNgGHEmDKzg2kBunABE_QMf9NbkK_5zXsxbA?e=a0bzao" TargetMode="External"/><Relationship Id="rId15" Type="http://schemas.openxmlformats.org/officeDocument/2006/relationships/slide" Target="slide2.xml"/><Relationship Id="rId10" Type="http://schemas.microsoft.com/office/2007/relationships/diagramDrawing" Target="../diagrams/drawing2.xml"/><Relationship Id="rId4" Type="http://schemas.microsoft.com/office/2007/relationships/hdphoto" Target="../media/hdphoto2.wdp"/><Relationship Id="rId9" Type="http://schemas.openxmlformats.org/officeDocument/2006/relationships/diagramColors" Target="../diagrams/colors2.xml"/><Relationship Id="rId14" Type="http://schemas.openxmlformats.org/officeDocument/2006/relationships/hyperlink" Target="https://krmangalameduin-my.sharepoint.com/:x:/g/personal/anshul_saluja_krmangalam_edu_in/EWLYYiFTOblPgvxIQn_0y0IBpOtipOMb_z7iTFLgXOJ7Pg?e=AjGLnx&amp;nav=MTVfezM4NURBOTA3LUMxODEtNDhDOS1BRDNDLTFDMTgzQzMwQjZGNH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png"/><Relationship Id="rId18" Type="http://schemas.microsoft.com/office/2007/relationships/hdphoto" Target="../media/hdphoto5.wdp"/><Relationship Id="rId3" Type="http://schemas.openxmlformats.org/officeDocument/2006/relationships/hyperlink" Target="https://www.krmangalam.edu.in/school-of-journalism-and-mass-communication/" TargetMode="External"/><Relationship Id="rId21" Type="http://schemas.openxmlformats.org/officeDocument/2006/relationships/image" Target="../media/image15.sv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4.wdp"/><Relationship Id="rId5" Type="http://schemas.openxmlformats.org/officeDocument/2006/relationships/image" Target="../media/image31.jpe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openxmlformats.org/officeDocument/2006/relationships/slide" Target="slide2.xml"/><Relationship Id="rId4" Type="http://schemas.openxmlformats.org/officeDocument/2006/relationships/image" Target="../media/image30.jpe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package" Target="../embeddings/Microsoft_Word_Document_770B72.docx"/><Relationship Id="rId7" Type="http://schemas.openxmlformats.org/officeDocument/2006/relationships/image" Target="../media/image1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hyperlink" Target="https://krmangalameduin-my.sharepoint.com/:f:/g/personal/dean_sjmc_krmangalam_edu_in/Ek5TzoPfwf1MjP4Q6XKqOXABJTEKO5IjU2nHkeXQ0KF1mA?e=deNt8J" TargetMode="External"/><Relationship Id="rId4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krmangalameduin-my.sharepoint.com/:x:/g/personal/dean_sjmc_krmangalam_edu_in/EZoosEPN2vZGms081Zm36R4BlarzZjRIQdwUfplZgSAlDg?e=99sN5S" TargetMode="External"/><Relationship Id="rId13" Type="http://schemas.openxmlformats.org/officeDocument/2006/relationships/hyperlink" Target="https://krmangalameduin-my.sharepoint.com/:f:/g/personal/amit_chawla_krmangalam_edu_in/Eh7r8lst-odAuc_sOZ2RSjMBoQ_5coPCJxoaCUkYWa7t-g?e=X5gr0l" TargetMode="External"/><Relationship Id="rId18" Type="http://schemas.openxmlformats.org/officeDocument/2006/relationships/image" Target="../media/image15.svg"/><Relationship Id="rId3" Type="http://schemas.openxmlformats.org/officeDocument/2006/relationships/diagramLayout" Target="../diagrams/layout3.xml"/><Relationship Id="rId7" Type="http://schemas.openxmlformats.org/officeDocument/2006/relationships/hyperlink" Target="https://krmangalameduin-my.sharepoint.com/:x:/r/personal/dean_sjmc_krmangalam_edu_in/Documents/SJMC%20PhD/Total%20phd.%20awarded%20and%20thesis%20submitted%20to%20COE.xlsx?d=w4ccde5a74b614432a8a1afec36dbd782&amp;csf=1&amp;web=1&amp;e=4fdKEc" TargetMode="External"/><Relationship Id="rId12" Type="http://schemas.openxmlformats.org/officeDocument/2006/relationships/hyperlink" Target="https://krmangalameduin-my.sharepoint.com/:f:/g/personal/amit_chawla_krmangalam_edu_in/EnsbB7riqslOiLyQxMUAzlkBfUzkegMYp0vRV7f1Bm0gvg?e=IsyCkJ" TargetMode="External"/><Relationship Id="rId1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6" Type="http://schemas.openxmlformats.org/officeDocument/2006/relationships/hyperlink" Target="https://www.krmangalam.edu.in/research-policy/" TargetMode="Externa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hyperlink" Target="https://krmangalameduin-my.sharepoint.com/:f:/g/personal/amit_chawla_krmangalam_edu_in/EopFKFW153FOobPe8G5yTAoBaeb53brmTckmB0GEuAOhig?e=IplfxS" TargetMode="External"/><Relationship Id="rId5" Type="http://schemas.openxmlformats.org/officeDocument/2006/relationships/diagramColors" Target="../diagrams/colors3.xml"/><Relationship Id="rId15" Type="http://schemas.openxmlformats.org/officeDocument/2006/relationships/slide" Target="slide2.xml"/><Relationship Id="rId10" Type="http://schemas.openxmlformats.org/officeDocument/2006/relationships/hyperlink" Target="https://krmangalameduin-my.sharepoint.com/:f:/g/personal/gauri_joshi_krmangalam_edu_in/EknB0QxoKLBBn-fNli0N6jsBm5H7cRZZaoZOZtw_173TBg?e=1e9x0q" TargetMode="External"/><Relationship Id="rId4" Type="http://schemas.openxmlformats.org/officeDocument/2006/relationships/diagramQuickStyle" Target="../diagrams/quickStyle3.xml"/><Relationship Id="rId9" Type="http://schemas.openxmlformats.org/officeDocument/2006/relationships/hyperlink" Target="https://krmangalameduin-my.sharepoint.com/:f:/g/personal/amit_chawla_krmangalam_edu_in/EroGlJ6vrmJKiFZ0eRIDeYkBlQ3urAIHeaj1Sz6DbgXTYg?e=AMggYV" TargetMode="External"/><Relationship Id="rId14" Type="http://schemas.openxmlformats.org/officeDocument/2006/relationships/hyperlink" Target="https://krmangalameduin-my.sharepoint.com/:x:/g/personal/dean_sjmc_krmangalam_edu_in/EdD7kY8kgLdOmMcpOUvWBxMBnL7e7Nx1w3b1D88C3xyKcw?e=Iy9SQ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ABCF48-87B9-5BBF-FE12-13EAC2FDE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0671"/>
            <a:ext cx="9144000" cy="3317540"/>
          </a:xfrm>
        </p:spPr>
        <p:txBody>
          <a:bodyPr anchor="t">
            <a:normAutofit/>
          </a:bodyPr>
          <a:lstStyle/>
          <a:p>
            <a:r>
              <a:rPr lang="en-GB" sz="2800"/>
              <a:t>School of Journalism and Mass Communication (SJMC)</a:t>
            </a:r>
            <a:br>
              <a:rPr lang="en-GB" sz="2800"/>
            </a:br>
            <a:br>
              <a:rPr lang="en-GB" sz="2400"/>
            </a:br>
            <a:r>
              <a:rPr lang="en-GB" sz="2800" b="1">
                <a:solidFill>
                  <a:srgbClr val="C00000"/>
                </a:solidFill>
              </a:rPr>
              <a:t>WELCOMES</a:t>
            </a:r>
            <a:br>
              <a:rPr lang="en-GB" sz="2800" b="1">
                <a:solidFill>
                  <a:srgbClr val="C00000"/>
                </a:solidFill>
              </a:rPr>
            </a:br>
            <a:br>
              <a:rPr lang="en-GB" sz="2800" b="1">
                <a:solidFill>
                  <a:srgbClr val="C00000"/>
                </a:solidFill>
              </a:rPr>
            </a:br>
            <a:br>
              <a:rPr lang="en-GB" sz="1400" b="1">
                <a:solidFill>
                  <a:srgbClr val="C00000"/>
                </a:solidFill>
              </a:rPr>
            </a:br>
            <a:br>
              <a:rPr lang="en-GB" sz="1400" b="1">
                <a:solidFill>
                  <a:srgbClr val="C00000"/>
                </a:solidFill>
              </a:rPr>
            </a:br>
            <a:br>
              <a:rPr lang="en-GB" sz="2800"/>
            </a:br>
            <a:r>
              <a:rPr lang="en-GB" sz="2800" b="1">
                <a:solidFill>
                  <a:srgbClr val="156082"/>
                </a:solidFill>
              </a:rPr>
              <a:t>NAAC Peer Team</a:t>
            </a:r>
            <a:br>
              <a:rPr lang="en-GB" sz="2800" b="1">
                <a:solidFill>
                  <a:srgbClr val="156082"/>
                </a:solidFill>
              </a:rPr>
            </a:br>
            <a:r>
              <a:rPr lang="en-IN" sz="1800" b="1" i="0" u="none" strike="noStrike">
                <a:solidFill>
                  <a:srgbClr val="000000"/>
                </a:solidFill>
                <a:effectLst/>
              </a:rPr>
              <a:t>16-18 JUNE 2025</a:t>
            </a:r>
            <a:r>
              <a:rPr lang="en-IN" sz="1800" b="0" i="0">
                <a:solidFill>
                  <a:srgbClr val="000000"/>
                </a:solidFill>
                <a:effectLst/>
              </a:rPr>
              <a:t>​</a:t>
            </a:r>
            <a:endParaRPr lang="en-GB" sz="180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CCB7223-5F23-423D-BC0A-E1A5CC7DCC9C}"/>
              </a:ext>
            </a:extLst>
          </p:cNvPr>
          <p:cNvSpPr txBox="1">
            <a:spLocks/>
          </p:cNvSpPr>
          <p:nvPr/>
        </p:nvSpPr>
        <p:spPr>
          <a:xfrm>
            <a:off x="3842328" y="6164856"/>
            <a:ext cx="4507345" cy="49244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>
                <a:solidFill>
                  <a:schemeClr val="bg1">
                    <a:lumMod val="75000"/>
                  </a:schemeClr>
                </a:solidFill>
              </a:rPr>
              <a:t>A presentation by</a:t>
            </a:r>
            <a:br>
              <a:rPr lang="en-GB" sz="1800"/>
            </a:br>
            <a:r>
              <a:rPr lang="en-GB" sz="1600">
                <a:solidFill>
                  <a:srgbClr val="156082"/>
                </a:solidFill>
              </a:rPr>
              <a:t>Dr. Amit Chawla, Professor and Dean – SJMC</a:t>
            </a:r>
          </a:p>
        </p:txBody>
      </p:sp>
      <p:pic>
        <p:nvPicPr>
          <p:cNvPr id="23" name="Picture 22" descr="National Assessment and Accreditation Council - Wikipedia">
            <a:extLst>
              <a:ext uri="{FF2B5EF4-FFF2-40B4-BE49-F238E27FC236}">
                <a16:creationId xmlns:a16="http://schemas.microsoft.com/office/drawing/2014/main" id="{522F53F8-A4D7-E8CF-EBA9-721902C30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9552" y="2922302"/>
            <a:ext cx="1072896" cy="10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018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237FA-8148-47C6-E556-8A5FF9000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A152-2EB7-40A6-B476-DF06ABA22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Extension activities, Conferences and FDP</a:t>
            </a:r>
            <a:endParaRPr lang="en-IN" sz="360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572941F-3741-7E22-60A2-6ABB727473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555237"/>
              </p:ext>
            </p:extLst>
          </p:nvPr>
        </p:nvGraphicFramePr>
        <p:xfrm>
          <a:off x="950856" y="1241787"/>
          <a:ext cx="8270240" cy="1671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AA42394F-57E2-58E6-B474-F88AC7B228C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9301017" y="1852422"/>
            <a:ext cx="25118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7"/>
              </a:rPr>
              <a:t>FDPs Details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3E4D7E6-9995-A665-3621-FCB50EC38F4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559501" y="6324766"/>
            <a:ext cx="38710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International Conference 1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42713F1-4D60-161D-C873-7D37CA53B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1015" y="1159523"/>
            <a:ext cx="29648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8"/>
              </a:rPr>
              <a:t>Faculty participation in Extension Activities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0E80144B-A8F3-C4E8-05C2-A718252CE4D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9301017" y="2285423"/>
            <a:ext cx="25118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9"/>
              </a:rPr>
              <a:t>Detail of Conferences Organized by SJMC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28064C-DF05-6A09-7CC2-91C23789B87B}"/>
              </a:ext>
            </a:extLst>
          </p:cNvPr>
          <p:cNvGrpSpPr/>
          <p:nvPr/>
        </p:nvGrpSpPr>
        <p:grpSpPr>
          <a:xfrm>
            <a:off x="9497346" y="3017977"/>
            <a:ext cx="4558298" cy="3316370"/>
            <a:chOff x="9538702" y="2923719"/>
            <a:chExt cx="4558298" cy="3316370"/>
          </a:xfrm>
        </p:grpSpPr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5903FB6B-92E5-0C2C-5720-5FE51D24BCE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002123"/>
                </p:ext>
              </p:extLst>
            </p:nvPr>
          </p:nvGraphicFramePr>
          <p:xfrm>
            <a:off x="9538702" y="2941229"/>
            <a:ext cx="4450598" cy="32666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10" imgW="14287130" imgH="10486794" progId="Acrobat.Document.DC">
                    <p:embed/>
                  </p:oleObj>
                </mc:Choice>
                <mc:Fallback>
                  <p:oleObj name="Acrobat Document" r:id="rId10" imgW="14287130" imgH="10486794" progId="Acrobat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538702" y="2941229"/>
                          <a:ext cx="4450598" cy="32666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D878A3B-BA66-F524-3AA3-23B54AD96E7E}"/>
                </a:ext>
              </a:extLst>
            </p:cNvPr>
            <p:cNvSpPr/>
            <p:nvPr/>
          </p:nvSpPr>
          <p:spPr>
            <a:xfrm>
              <a:off x="11803371" y="2923719"/>
              <a:ext cx="2293629" cy="33163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7" name="Rectangle 1">
            <a:extLst>
              <a:ext uri="{FF2B5EF4-FFF2-40B4-BE49-F238E27FC236}">
                <a16:creationId xmlns:a16="http://schemas.microsoft.com/office/drawing/2014/main" id="{623B815A-1272-C46E-B97D-E02BE531C0B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9497346" y="6267958"/>
            <a:ext cx="2293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>
                <a:solidFill>
                  <a:srgbClr val="C00000"/>
                </a:solidFill>
                <a:latin typeface="+mj-lt"/>
              </a:rPr>
              <a:t>FDP/STTP </a:t>
            </a: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Brochure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357C92-3BD1-6208-94CB-F7D88C89490C}"/>
              </a:ext>
            </a:extLst>
          </p:cNvPr>
          <p:cNvGrpSpPr/>
          <p:nvPr/>
        </p:nvGrpSpPr>
        <p:grpSpPr>
          <a:xfrm>
            <a:off x="-2671169" y="3012499"/>
            <a:ext cx="5445851" cy="3349717"/>
            <a:chOff x="1454671" y="3012499"/>
            <a:chExt cx="4577776" cy="2815768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794A46ED-FCC8-0547-2F5D-478BBD7D941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6558562"/>
                </p:ext>
              </p:extLst>
            </p:nvPr>
          </p:nvGraphicFramePr>
          <p:xfrm>
            <a:off x="1498209" y="3012499"/>
            <a:ext cx="4534238" cy="2815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12" imgW="12791539" imgH="7514862" progId="Acrobat.Document.DC">
                    <p:embed/>
                  </p:oleObj>
                </mc:Choice>
                <mc:Fallback>
                  <p:oleObj name="Acrobat Document" r:id="rId12" imgW="12791539" imgH="7514862" progId="Acrobat.Document.DC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65E238E8-C7BE-06F0-4D50-D69D375D798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498209" y="3012499"/>
                          <a:ext cx="4534238" cy="28157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C71A0CF-688B-3015-5685-939833EBAC4E}"/>
                </a:ext>
              </a:extLst>
            </p:cNvPr>
            <p:cNvSpPr/>
            <p:nvPr/>
          </p:nvSpPr>
          <p:spPr>
            <a:xfrm>
              <a:off x="1454671" y="3012499"/>
              <a:ext cx="2293629" cy="28157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9104295B-45F9-3162-42A5-17B0915913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115782"/>
              </p:ext>
            </p:extLst>
          </p:nvPr>
        </p:nvGraphicFramePr>
        <p:xfrm>
          <a:off x="7134000" y="2960279"/>
          <a:ext cx="2445104" cy="3459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5666913" imgH="8019698" progId="Acrobat.Document.DC">
                  <p:embed/>
                </p:oleObj>
              </mc:Choice>
              <mc:Fallback>
                <p:oleObj name="Acrobat Document" r:id="rId14" imgW="5666913" imgH="801969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34000" y="2960279"/>
                        <a:ext cx="2445104" cy="3459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6" descr="No photo description available.">
            <a:extLst>
              <a:ext uri="{FF2B5EF4-FFF2-40B4-BE49-F238E27FC236}">
                <a16:creationId xmlns:a16="http://schemas.microsoft.com/office/drawing/2014/main" id="{22A51149-D26D-BDD8-C395-2CB07C937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63" y="3012499"/>
            <a:ext cx="1359476" cy="135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group of people on a green background&#10;&#10;AI-generated content may be incorrect.">
            <a:extLst>
              <a:ext uri="{FF2B5EF4-FFF2-40B4-BE49-F238E27FC236}">
                <a16:creationId xmlns:a16="http://schemas.microsoft.com/office/drawing/2014/main" id="{8684BC8F-EC05-6ACF-B555-09640BF0987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476" y="3018764"/>
            <a:ext cx="6648920" cy="33244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Rectangle 1">
            <a:extLst>
              <a:ext uri="{FF2B5EF4-FFF2-40B4-BE49-F238E27FC236}">
                <a16:creationId xmlns:a16="http://schemas.microsoft.com/office/drawing/2014/main" id="{159A1E0C-5C82-743D-2B6D-0CB8473CD05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218776" y="6324766"/>
            <a:ext cx="59728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International Conference 2</a:t>
            </a:r>
          </a:p>
        </p:txBody>
      </p:sp>
      <p:pic>
        <p:nvPicPr>
          <p:cNvPr id="35" name="Graphic 34" descr="Back with solid fill">
            <a:hlinkClick r:id="rId18" action="ppaction://hlinksldjump"/>
            <a:extLst>
              <a:ext uri="{FF2B5EF4-FFF2-40B4-BE49-F238E27FC236}">
                <a16:creationId xmlns:a16="http://schemas.microsoft.com/office/drawing/2014/main" id="{0F70C718-CDAE-78BE-0BFA-A034FE2106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53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3F666-9E0A-B073-4A33-121018028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D051-2CDC-A320-6FA8-4A367197B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69168"/>
            <a:ext cx="9144000" cy="1732980"/>
          </a:xfrm>
        </p:spPr>
        <p:txBody>
          <a:bodyPr>
            <a:normAutofit/>
          </a:bodyPr>
          <a:lstStyle/>
          <a:p>
            <a:r>
              <a:rPr lang="en-IN" sz="4400" b="1">
                <a:solidFill>
                  <a:srgbClr val="C00000"/>
                </a:solidFill>
              </a:rPr>
              <a:t>S.J.M.C. </a:t>
            </a:r>
            <a:br>
              <a:rPr lang="en-IN" sz="4400" b="1">
                <a:solidFill>
                  <a:srgbClr val="C00000"/>
                </a:solidFill>
              </a:rPr>
            </a:br>
            <a:r>
              <a:rPr lang="en-IN" sz="4400" b="1">
                <a:solidFill>
                  <a:srgbClr val="C00000"/>
                </a:solidFill>
              </a:rPr>
              <a:t>During the Assessment Period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332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CF107-E717-89B8-C416-AC95A2D92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4400" b="1">
                <a:solidFill>
                  <a:srgbClr val="C00000"/>
                </a:solidFill>
              </a:rPr>
              <a:t>Curricular Aspects &amp; Enrichment</a:t>
            </a:r>
            <a:endParaRPr lang="en-IN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27038EC-E6B7-6E69-38FA-CFE2E26650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137797"/>
              </p:ext>
            </p:extLst>
          </p:nvPr>
        </p:nvGraphicFramePr>
        <p:xfrm>
          <a:off x="257666" y="1087438"/>
          <a:ext cx="5494014" cy="4553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68D313D9-5A1D-16CC-3226-2000C182B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66" y="5468337"/>
            <a:ext cx="571181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7"/>
              </a:rPr>
              <a:t>Supporting document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7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7"/>
              </a:rPr>
              <a:t>Vision, Mission, PEO, PO, PSO, 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7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7"/>
              </a:rPr>
              <a:t>aligned with Graduate Attributes &amp; Learning Outcomes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EF7ADA6-C4CF-64AF-DE96-8FF572F51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492" y="4960506"/>
            <a:ext cx="226124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8"/>
              </a:rPr>
              <a:t>SJMC Program Handbooks from 2018 - 2024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0" name="Picture 4" descr="Outcome-Based Education (OBE) Framework - College of Engineering |  MSU-Iligan Institute of Technology">
            <a:extLst>
              <a:ext uri="{FF2B5EF4-FFF2-40B4-BE49-F238E27FC236}">
                <a16:creationId xmlns:a16="http://schemas.microsoft.com/office/drawing/2014/main" id="{17AAF5DC-7C9B-242C-C862-1887AF9A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480" y="1104181"/>
            <a:ext cx="6314192" cy="378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162125-F069-A069-2CF5-9EBE7EF0297C}"/>
              </a:ext>
            </a:extLst>
          </p:cNvPr>
          <p:cNvSpPr txBox="1"/>
          <p:nvPr/>
        </p:nvSpPr>
        <p:spPr>
          <a:xfrm>
            <a:off x="5848710" y="1354857"/>
            <a:ext cx="1518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+mj-lt"/>
              </a:rPr>
              <a:t>Purpose</a:t>
            </a:r>
            <a:r>
              <a:rPr lang="en-US" sz="1200">
                <a:solidFill>
                  <a:srgbClr val="156082"/>
                </a:solidFill>
                <a:latin typeface="+mj-lt"/>
              </a:rPr>
              <a:t>: To enhance the quality, relevance, and effectiveness of educational programs and institutional practices.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528EBD-7DF1-6B92-48D4-78C3B155354F}"/>
              </a:ext>
            </a:extLst>
          </p:cNvPr>
          <p:cNvSpPr txBox="1">
            <a:spLocks/>
          </p:cNvSpPr>
          <p:nvPr/>
        </p:nvSpPr>
        <p:spPr>
          <a:xfrm>
            <a:off x="5848710" y="3602828"/>
            <a:ext cx="2131956" cy="4575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>
                <a:solidFill>
                  <a:srgbClr val="C00000"/>
                </a:solidFill>
                <a:latin typeface="+mj-lt"/>
              </a:rPr>
              <a:t>STAKEHOLDERS</a:t>
            </a:r>
            <a:r>
              <a:rPr lang="en-US" sz="1200">
                <a:solidFill>
                  <a:srgbClr val="156082"/>
                </a:solidFill>
                <a:latin typeface="+mj-lt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>
                <a:solidFill>
                  <a:srgbClr val="156082"/>
                </a:solidFill>
                <a:latin typeface="+mj-lt"/>
              </a:rPr>
              <a:t>Students.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>
                <a:solidFill>
                  <a:srgbClr val="156082"/>
                </a:solidFill>
                <a:latin typeface="+mj-lt"/>
              </a:rPr>
              <a:t>Faculty and Staff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>
                <a:solidFill>
                  <a:srgbClr val="156082"/>
                </a:solidFill>
                <a:latin typeface="+mj-lt"/>
              </a:rPr>
              <a:t>Alumni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>
                <a:solidFill>
                  <a:srgbClr val="156082"/>
                </a:solidFill>
                <a:latin typeface="+mj-lt"/>
              </a:rPr>
              <a:t>Employers</a:t>
            </a:r>
            <a:endParaRPr lang="en-GB" sz="1200">
              <a:solidFill>
                <a:srgbClr val="156082"/>
              </a:solidFill>
              <a:latin typeface="+mj-lt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3F1FB9D-C0B4-D1DD-F193-1689A48DA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6362" y="981124"/>
            <a:ext cx="17040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10"/>
              </a:rPr>
              <a:t>SAMPLE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1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10"/>
              </a:rPr>
              <a:t>STAKEHOLDER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1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10"/>
              </a:rPr>
              <a:t>FEEDBACK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1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10"/>
              </a:rPr>
              <a:t>2018-2024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Rectangle 13">
            <a:hlinkClick r:id="rId11"/>
            <a:extLst>
              <a:ext uri="{FF2B5EF4-FFF2-40B4-BE49-F238E27FC236}">
                <a16:creationId xmlns:a16="http://schemas.microsoft.com/office/drawing/2014/main" id="{DB54777B-FC9A-8BA4-7192-D005A7E63DB7}"/>
              </a:ext>
            </a:extLst>
          </p:cNvPr>
          <p:cNvSpPr/>
          <p:nvPr/>
        </p:nvSpPr>
        <p:spPr>
          <a:xfrm>
            <a:off x="9586762" y="4829407"/>
            <a:ext cx="2605238" cy="1623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>
                <a:latin typeface="+mj-lt"/>
              </a:rPr>
              <a:t>-Feedback Policy</a:t>
            </a:r>
            <a:br>
              <a:rPr lang="en-IN" sz="1400" b="1">
                <a:latin typeface="+mj-lt"/>
              </a:rPr>
            </a:br>
            <a:r>
              <a:rPr lang="en-IN" sz="800" b="1">
                <a:latin typeface="+mj-lt"/>
              </a:rPr>
              <a:t> </a:t>
            </a:r>
            <a:br>
              <a:rPr lang="en-IN" sz="1400" b="1">
                <a:latin typeface="+mj-lt"/>
              </a:rPr>
            </a:br>
            <a:r>
              <a:rPr lang="en-IN" sz="1400" b="1">
                <a:latin typeface="+mj-lt"/>
              </a:rPr>
              <a:t>-Stakeholder Feedback Forms</a:t>
            </a:r>
            <a:br>
              <a:rPr lang="en-IN" sz="1400" b="1">
                <a:latin typeface="+mj-lt"/>
              </a:rPr>
            </a:br>
            <a:br>
              <a:rPr lang="en-IN" sz="800" b="1">
                <a:latin typeface="+mj-lt"/>
              </a:rPr>
            </a:br>
            <a:r>
              <a:rPr lang="en-IN" sz="1400" b="1">
                <a:latin typeface="+mj-lt"/>
              </a:rPr>
              <a:t>-Feedback Analysis</a:t>
            </a:r>
            <a:br>
              <a:rPr lang="en-IN" sz="1400" b="1">
                <a:latin typeface="+mj-lt"/>
              </a:rPr>
            </a:br>
            <a:br>
              <a:rPr lang="en-IN" sz="800" b="1">
                <a:latin typeface="+mj-lt"/>
              </a:rPr>
            </a:br>
            <a:r>
              <a:rPr lang="en-IN" sz="1400" b="1">
                <a:latin typeface="+mj-lt"/>
              </a:rPr>
              <a:t>-Action Taken Report</a:t>
            </a:r>
          </a:p>
        </p:txBody>
      </p:sp>
      <p:pic>
        <p:nvPicPr>
          <p:cNvPr id="3" name="Graphic 2" descr="Back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FA09BF4A-9D49-5092-FFC9-FB84EDB077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80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91A6D-2194-926E-FFA1-FCDEA4B55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2046B-AC02-A8C0-5EF8-70491517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Development Needs' Reflection in POs&amp; COs of the Curricula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B58DFB1-57F4-88C3-829B-349EB8ED5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167162"/>
              </p:ext>
            </p:extLst>
          </p:nvPr>
        </p:nvGraphicFramePr>
        <p:xfrm>
          <a:off x="25081" y="1252772"/>
          <a:ext cx="12141838" cy="4352457"/>
        </p:xfrm>
        <a:graphic>
          <a:graphicData uri="http://schemas.openxmlformats.org/drawingml/2006/table">
            <a:tbl>
              <a:tblPr firstRow="1" firstCol="1">
                <a:tableStyleId>{EB9631B5-78F2-41C9-869B-9F39066F8104}</a:tableStyleId>
              </a:tblPr>
              <a:tblGrid>
                <a:gridCol w="1587685">
                  <a:extLst>
                    <a:ext uri="{9D8B030D-6E8A-4147-A177-3AD203B41FA5}">
                      <a16:colId xmlns:a16="http://schemas.microsoft.com/office/drawing/2014/main" val="1619883659"/>
                    </a:ext>
                  </a:extLst>
                </a:gridCol>
                <a:gridCol w="1180373">
                  <a:extLst>
                    <a:ext uri="{9D8B030D-6E8A-4147-A177-3AD203B41FA5}">
                      <a16:colId xmlns:a16="http://schemas.microsoft.com/office/drawing/2014/main" val="942351650"/>
                    </a:ext>
                  </a:extLst>
                </a:gridCol>
                <a:gridCol w="1105699">
                  <a:extLst>
                    <a:ext uri="{9D8B030D-6E8A-4147-A177-3AD203B41FA5}">
                      <a16:colId xmlns:a16="http://schemas.microsoft.com/office/drawing/2014/main" val="83510632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3850887079"/>
                    </a:ext>
                  </a:extLst>
                </a:gridCol>
                <a:gridCol w="803337">
                  <a:extLst>
                    <a:ext uri="{9D8B030D-6E8A-4147-A177-3AD203B41FA5}">
                      <a16:colId xmlns:a16="http://schemas.microsoft.com/office/drawing/2014/main" val="1934587626"/>
                    </a:ext>
                  </a:extLst>
                </a:gridCol>
                <a:gridCol w="1454878">
                  <a:extLst>
                    <a:ext uri="{9D8B030D-6E8A-4147-A177-3AD203B41FA5}">
                      <a16:colId xmlns:a16="http://schemas.microsoft.com/office/drawing/2014/main" val="2510729714"/>
                    </a:ext>
                  </a:extLst>
                </a:gridCol>
                <a:gridCol w="4762091">
                  <a:extLst>
                    <a:ext uri="{9D8B030D-6E8A-4147-A177-3AD203B41FA5}">
                      <a16:colId xmlns:a16="http://schemas.microsoft.com/office/drawing/2014/main" val="352131151"/>
                    </a:ext>
                  </a:extLst>
                </a:gridCol>
              </a:tblGrid>
              <a:tr h="533409">
                <a:tc>
                  <a:txBody>
                    <a:bodyPr/>
                    <a:lstStyle/>
                    <a:p>
                      <a:pPr algn="ctr" fontAlgn="b"/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Year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Program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Sem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Course Code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Course Title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96378"/>
                  </a:ext>
                </a:extLst>
              </a:tr>
              <a:tr h="47738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Global Level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2019-20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SJBJ 302A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Global Media Scenario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086726"/>
                  </a:ext>
                </a:extLst>
              </a:tr>
              <a:tr h="477381">
                <a:tc v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2022-23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UCES 125A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Environmental Studies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196149"/>
                  </a:ext>
                </a:extLst>
              </a:tr>
              <a:tr h="47738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National Level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2022-23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SJMJ812A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Business &amp; Political Coverage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627668"/>
                  </a:ext>
                </a:extLst>
              </a:tr>
              <a:tr h="477381">
                <a:tc v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2022-23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​I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SJMJ705A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Current Affairs and Perspective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36400"/>
                  </a:ext>
                </a:extLst>
              </a:tr>
              <a:tr h="47738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Regional Level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2022-23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SJMJ807A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Media, Law and Society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464728"/>
                  </a:ext>
                </a:extLst>
              </a:tr>
              <a:tr h="477381">
                <a:tc v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2022-23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​SJBJ364A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Communication and Development​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33914"/>
                  </a:ext>
                </a:extLst>
              </a:tr>
              <a:tr h="47738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Local Level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2022-23​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SJBJ115A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Reporting and Editing – 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021657"/>
                  </a:ext>
                </a:extLst>
              </a:tr>
              <a:tr h="477381">
                <a:tc v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2022-23​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SJBJ201A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Radio Broadcasting and Programming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327161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ADF70DE8-717E-3290-06B4-5568244EA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30231"/>
            <a:ext cx="36339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2"/>
              </a:rPr>
              <a:t>SJMC Program Handbooks</a:t>
            </a:r>
            <a:endParaRPr kumimoji="0" lang="en-US" alt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59D05-14A2-7E15-7EE3-369627D7871A}"/>
              </a:ext>
            </a:extLst>
          </p:cNvPr>
          <p:cNvSpPr txBox="1"/>
          <p:nvPr/>
        </p:nvSpPr>
        <p:spPr>
          <a:xfrm>
            <a:off x="3724733" y="6330231"/>
            <a:ext cx="6131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>
                <a:solidFill>
                  <a:srgbClr val="156082"/>
                </a:solidFill>
                <a:latin typeface="+mj-lt"/>
                <a:hlinkClick r:id="rId3"/>
              </a:rPr>
              <a:t>Link carrying complete year wise mapping</a:t>
            </a:r>
            <a:endParaRPr lang="en-IN" b="1">
              <a:latin typeface="+mj-lt"/>
            </a:endParaRPr>
          </a:p>
        </p:txBody>
      </p:sp>
      <p:pic>
        <p:nvPicPr>
          <p:cNvPr id="3" name="Graphic 2" descr="Back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EBD330B2-93A8-B287-5368-8B4D7C9EC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24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FDD68-970E-B4FC-0983-D2084EC68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BEFC2-B416-FEE1-07A0-B53ACB4C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Courses with focus on Employability / Entrepreneurship / Skills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300B7A5-49E4-F3D4-65A9-68B9E5D21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261979"/>
              </p:ext>
            </p:extLst>
          </p:nvPr>
        </p:nvGraphicFramePr>
        <p:xfrm>
          <a:off x="25081" y="1232308"/>
          <a:ext cx="12141838" cy="4393385"/>
        </p:xfrm>
        <a:graphic>
          <a:graphicData uri="http://schemas.openxmlformats.org/drawingml/2006/table">
            <a:tbl>
              <a:tblPr firstRow="1" firstCol="1">
                <a:tableStyleId>{EB9631B5-78F2-41C9-869B-9F39066F8104}</a:tableStyleId>
              </a:tblPr>
              <a:tblGrid>
                <a:gridCol w="1943230">
                  <a:extLst>
                    <a:ext uri="{9D8B030D-6E8A-4147-A177-3AD203B41FA5}">
                      <a16:colId xmlns:a16="http://schemas.microsoft.com/office/drawing/2014/main" val="1619883659"/>
                    </a:ext>
                  </a:extLst>
                </a:gridCol>
                <a:gridCol w="1216152">
                  <a:extLst>
                    <a:ext uri="{9D8B030D-6E8A-4147-A177-3AD203B41FA5}">
                      <a16:colId xmlns:a16="http://schemas.microsoft.com/office/drawing/2014/main" val="942351650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83510632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3850887079"/>
                    </a:ext>
                  </a:extLst>
                </a:gridCol>
                <a:gridCol w="768858">
                  <a:extLst>
                    <a:ext uri="{9D8B030D-6E8A-4147-A177-3AD203B41FA5}">
                      <a16:colId xmlns:a16="http://schemas.microsoft.com/office/drawing/2014/main" val="1934587626"/>
                    </a:ext>
                  </a:extLst>
                </a:gridCol>
                <a:gridCol w="1453896">
                  <a:extLst>
                    <a:ext uri="{9D8B030D-6E8A-4147-A177-3AD203B41FA5}">
                      <a16:colId xmlns:a16="http://schemas.microsoft.com/office/drawing/2014/main" val="2510729714"/>
                    </a:ext>
                  </a:extLst>
                </a:gridCol>
                <a:gridCol w="4492752">
                  <a:extLst>
                    <a:ext uri="{9D8B030D-6E8A-4147-A177-3AD203B41FA5}">
                      <a16:colId xmlns:a16="http://schemas.microsoft.com/office/drawing/2014/main" val="352131151"/>
                    </a:ext>
                  </a:extLst>
                </a:gridCol>
              </a:tblGrid>
              <a:tr h="485207">
                <a:tc>
                  <a:txBody>
                    <a:bodyPr/>
                    <a:lstStyle/>
                    <a:p>
                      <a:pPr algn="ctr" fontAlgn="b"/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Year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Program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Sem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Course Code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Course Title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96378"/>
                  </a:ext>
                </a:extLst>
              </a:tr>
              <a:tr h="434242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IN" sz="1800" b="1">
                          <a:latin typeface="+mj-lt"/>
                        </a:rPr>
                        <a:t>Employability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Example 1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</a:pPr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2019-20</a:t>
                      </a:r>
                      <a:r>
                        <a:rPr lang="en-IN" sz="18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</a:pPr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BA(JMC)</a:t>
                      </a:r>
                      <a:r>
                        <a:rPr lang="en-IN" sz="18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</a:pPr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VI</a:t>
                      </a:r>
                      <a:r>
                        <a:rPr lang="en-IN" sz="18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</a:pPr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SJBJ 352A</a:t>
                      </a:r>
                      <a:r>
                        <a:rPr lang="en-IN" sz="18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Preparing Students for Future Roles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086726"/>
                  </a:ext>
                </a:extLst>
              </a:tr>
              <a:tr h="43424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u="none" strike="noStrike">
                          <a:effectLst/>
                          <a:latin typeface="+mj-lt"/>
                        </a:rPr>
                        <a:t>Example 2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20​21-22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SJMJ706A​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Reporting and Editing​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0011235"/>
                  </a:ext>
                </a:extLst>
              </a:tr>
              <a:tr h="434242">
                <a:tc v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Example 3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​2020-21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​SJMJ806A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Mobile Journalism​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196149"/>
                  </a:ext>
                </a:extLst>
              </a:tr>
              <a:tr h="434242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IN" sz="1800" b="1">
                          <a:latin typeface="+mj-lt"/>
                        </a:rPr>
                        <a:t>Entrepreneurship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Example 1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2018-19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BA(JMC)​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VI​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​SJJM 302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​Media Organisations &amp; Management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627668"/>
                  </a:ext>
                </a:extLst>
              </a:tr>
              <a:tr h="43424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u="none" strike="noStrike">
                          <a:effectLst/>
                          <a:latin typeface="+mj-lt"/>
                        </a:rPr>
                        <a:t>Example 2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2020-21​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BA(JMC)​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VI​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SJBJ304A​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Media Organizations and Entrepreneurship​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725137"/>
                  </a:ext>
                </a:extLst>
              </a:tr>
              <a:tr h="434242">
                <a:tc v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Example 3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2022-23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​SJMJ826A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Brand Communication​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36400"/>
                  </a:ext>
                </a:extLst>
              </a:tr>
              <a:tr h="434242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Skill Development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Example 1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2018-19​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BA(JMC)​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SJJM 101​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English Writing Skills​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464728"/>
                  </a:ext>
                </a:extLst>
              </a:tr>
              <a:tr h="43424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u="none" strike="noStrike">
                          <a:effectLst/>
                          <a:latin typeface="+mj-lt"/>
                        </a:rPr>
                        <a:t>Example 2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2018-19​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BA(JMC)​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II​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SJJM 158​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Design and Graphics Lab​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287915"/>
                  </a:ext>
                </a:extLst>
              </a:tr>
              <a:tr h="434242">
                <a:tc v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Example 3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2025"/>
                        </a:lnSpc>
                      </a:pPr>
                      <a:r>
                        <a:rPr lang="en-IN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2021-22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SJMJ708A​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Creative Visualisation Techniques​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33914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id="{5CAD1EDF-46EA-4205-4BC2-0030F1A35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30231"/>
            <a:ext cx="36339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2"/>
              </a:rPr>
              <a:t>SJMC Program Handbooks</a:t>
            </a:r>
            <a:endParaRPr kumimoji="0" lang="en-US" alt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633A1-882B-325F-EA48-CB445791DE4A}"/>
              </a:ext>
            </a:extLst>
          </p:cNvPr>
          <p:cNvSpPr txBox="1"/>
          <p:nvPr/>
        </p:nvSpPr>
        <p:spPr>
          <a:xfrm>
            <a:off x="3724733" y="6330231"/>
            <a:ext cx="6131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>
                <a:solidFill>
                  <a:srgbClr val="156082"/>
                </a:solidFill>
                <a:latin typeface="+mj-lt"/>
                <a:hlinkClick r:id="rId3"/>
              </a:rPr>
              <a:t>Link carrying complete year wise mapping</a:t>
            </a:r>
            <a:endParaRPr lang="en-IN" b="1">
              <a:latin typeface="+mj-lt"/>
            </a:endParaRPr>
          </a:p>
        </p:txBody>
      </p:sp>
      <p:pic>
        <p:nvPicPr>
          <p:cNvPr id="3" name="Graphic 2" descr="Back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EF3A7B4C-864A-DAFA-8C61-C8F71DFD4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6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8AC07-CF40-02FC-043E-ED5F364B2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B339C-7B4B-28D6-7FDD-FF6D362A5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400" b="1">
                <a:solidFill>
                  <a:srgbClr val="C00000"/>
                </a:solidFill>
              </a:rPr>
              <a:t>Courses that focus on cross cutting issues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BABFCB-7BC9-74A4-749D-FDCD64096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568760"/>
              </p:ext>
            </p:extLst>
          </p:nvPr>
        </p:nvGraphicFramePr>
        <p:xfrm>
          <a:off x="25081" y="939289"/>
          <a:ext cx="12141838" cy="5307219"/>
        </p:xfrm>
        <a:graphic>
          <a:graphicData uri="http://schemas.openxmlformats.org/drawingml/2006/table">
            <a:tbl>
              <a:tblPr firstRow="1" firstCol="1">
                <a:tableStyleId>{EB9631B5-78F2-41C9-869B-9F39066F8104}</a:tableStyleId>
              </a:tblPr>
              <a:tblGrid>
                <a:gridCol w="1587685">
                  <a:extLst>
                    <a:ext uri="{9D8B030D-6E8A-4147-A177-3AD203B41FA5}">
                      <a16:colId xmlns:a16="http://schemas.microsoft.com/office/drawing/2014/main" val="1619883659"/>
                    </a:ext>
                  </a:extLst>
                </a:gridCol>
                <a:gridCol w="1180373">
                  <a:extLst>
                    <a:ext uri="{9D8B030D-6E8A-4147-A177-3AD203B41FA5}">
                      <a16:colId xmlns:a16="http://schemas.microsoft.com/office/drawing/2014/main" val="942351650"/>
                    </a:ext>
                  </a:extLst>
                </a:gridCol>
                <a:gridCol w="1134274">
                  <a:extLst>
                    <a:ext uri="{9D8B030D-6E8A-4147-A177-3AD203B41FA5}">
                      <a16:colId xmlns:a16="http://schemas.microsoft.com/office/drawing/2014/main" val="8351063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50887079"/>
                    </a:ext>
                  </a:extLst>
                </a:gridCol>
                <a:gridCol w="689037">
                  <a:extLst>
                    <a:ext uri="{9D8B030D-6E8A-4147-A177-3AD203B41FA5}">
                      <a16:colId xmlns:a16="http://schemas.microsoft.com/office/drawing/2014/main" val="1934587626"/>
                    </a:ext>
                  </a:extLst>
                </a:gridCol>
                <a:gridCol w="1454878">
                  <a:extLst>
                    <a:ext uri="{9D8B030D-6E8A-4147-A177-3AD203B41FA5}">
                      <a16:colId xmlns:a16="http://schemas.microsoft.com/office/drawing/2014/main" val="2510729714"/>
                    </a:ext>
                  </a:extLst>
                </a:gridCol>
                <a:gridCol w="4762091">
                  <a:extLst>
                    <a:ext uri="{9D8B030D-6E8A-4147-A177-3AD203B41FA5}">
                      <a16:colId xmlns:a16="http://schemas.microsoft.com/office/drawing/2014/main" val="352131151"/>
                    </a:ext>
                  </a:extLst>
                </a:gridCol>
              </a:tblGrid>
              <a:tr h="533409">
                <a:tc>
                  <a:txBody>
                    <a:bodyPr/>
                    <a:lstStyle/>
                    <a:p>
                      <a:pPr algn="ctr" fontAlgn="b"/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Year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Program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Sem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Course Code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Course Title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96378"/>
                  </a:ext>
                </a:extLst>
              </a:tr>
              <a:tr h="47738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Professional Ethics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2018-19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SJJM 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Media Laws and Ethics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086726"/>
                  </a:ext>
                </a:extLst>
              </a:tr>
              <a:tr h="477381">
                <a:tc v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2018-19​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BA(JMC)​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SJJM 209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Advertising Concepts and Principles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196149"/>
                  </a:ext>
                </a:extLst>
              </a:tr>
              <a:tr h="47738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Gender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2021-22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​BA(JMC)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SJBJ151A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Gender, Media and Society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627668"/>
                  </a:ext>
                </a:extLst>
              </a:tr>
              <a:tr h="477381">
                <a:tc v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2021-22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​SJMJ701A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2"/>
                        </a:rPr>
                        <a:t>Communication Theories and Models ​</a:t>
                      </a:r>
                      <a:endParaRPr lang="en-IN" sz="1800" u="none" strike="noStrike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36400"/>
                  </a:ext>
                </a:extLst>
              </a:tr>
              <a:tr h="47738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Human Values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2022-23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SJMJ705A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Current Affairs and Perspective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464728"/>
                  </a:ext>
                </a:extLst>
              </a:tr>
              <a:tr h="477381">
                <a:tc v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2019-20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SJBJ 302A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Global Media Scenario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33914"/>
                  </a:ext>
                </a:extLst>
              </a:tr>
              <a:tr h="47738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Environment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2022-23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UCES 125A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Environmental Studies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021657"/>
                  </a:ext>
                </a:extLst>
              </a:tr>
              <a:tr h="477381">
                <a:tc v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2022-23​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UCDM 301A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Disaster Management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327161"/>
                  </a:ext>
                </a:extLst>
              </a:tr>
              <a:tr h="47738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kern="120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IKS</a:t>
                      </a:r>
                      <a:br>
                        <a:rPr lang="en-IN" sz="1800" b="1" u="none" strike="noStrike" kern="120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IN" sz="1800" b="1" u="none" strike="noStrike" kern="120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Courses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2018-19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SJJM 107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Indian Polity and Issues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552178"/>
                  </a:ext>
                </a:extLst>
              </a:tr>
              <a:tr h="477381">
                <a:tc vMerge="1">
                  <a:txBody>
                    <a:bodyPr/>
                    <a:lstStyle/>
                    <a:p>
                      <a:pPr algn="ctr" fontAlgn="b"/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18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Example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2020-23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BA(JMC)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SJBJ261A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i-IN" sz="18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संचार</a:t>
                      </a:r>
                      <a:r>
                        <a:rPr lang="en-IN" sz="18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i-IN" sz="1800" b="1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के लिए हिंदी</a:t>
                      </a:r>
                      <a:endParaRPr lang="en-IN" sz="1800" b="1" u="none" strike="noStrike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008952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3C9947B9-F8A2-A0DC-1B76-7EFC1F1F3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30231"/>
            <a:ext cx="36339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3"/>
              </a:rPr>
              <a:t>SJMC Program Handbooks</a:t>
            </a:r>
            <a:endParaRPr kumimoji="0" lang="en-US" alt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1A6CE5-314A-1402-5DA8-921244257C1E}"/>
              </a:ext>
            </a:extLst>
          </p:cNvPr>
          <p:cNvSpPr txBox="1"/>
          <p:nvPr/>
        </p:nvSpPr>
        <p:spPr>
          <a:xfrm>
            <a:off x="3724733" y="6330231"/>
            <a:ext cx="6131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>
                <a:solidFill>
                  <a:srgbClr val="156082"/>
                </a:solidFill>
                <a:latin typeface="+mj-lt"/>
                <a:hlinkClick r:id="rId4"/>
              </a:rPr>
              <a:t>Link carrying complete year wise mapping</a:t>
            </a:r>
            <a:endParaRPr lang="en-IN" b="1">
              <a:latin typeface="+mj-lt"/>
            </a:endParaRPr>
          </a:p>
        </p:txBody>
      </p:sp>
      <p:pic>
        <p:nvPicPr>
          <p:cNvPr id="4" name="Graphic 3" descr="Back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135F59B4-A416-5959-CC95-352D33415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26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BD221-868F-BA97-4B11-8899079A2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4B73-6086-E42B-8ECB-C6A82A84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Activities aligned with Sustainable Development Goals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E7A613-FF74-C6E8-CE11-74915ED9D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549287"/>
              </p:ext>
            </p:extLst>
          </p:nvPr>
        </p:nvGraphicFramePr>
        <p:xfrm>
          <a:off x="257956" y="1306669"/>
          <a:ext cx="9095233" cy="446299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6752574">
                  <a:extLst>
                    <a:ext uri="{9D8B030D-6E8A-4147-A177-3AD203B41FA5}">
                      <a16:colId xmlns:a16="http://schemas.microsoft.com/office/drawing/2014/main" val="1176880188"/>
                    </a:ext>
                  </a:extLst>
                </a:gridCol>
                <a:gridCol w="2342659">
                  <a:extLst>
                    <a:ext uri="{9D8B030D-6E8A-4147-A177-3AD203B41FA5}">
                      <a16:colId xmlns:a16="http://schemas.microsoft.com/office/drawing/2014/main" val="1550248764"/>
                    </a:ext>
                  </a:extLst>
                </a:gridCol>
              </a:tblGrid>
              <a:tr h="44946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kern="100">
                          <a:solidFill>
                            <a:schemeClr val="bg1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SDGs Covered</a:t>
                      </a:r>
                      <a:endParaRPr lang="en-IN" sz="20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>
                          <a:effectLst/>
                          <a:latin typeface="+mj-lt"/>
                        </a:rPr>
                        <a:t>No. of Activities</a:t>
                      </a:r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521677"/>
                  </a:ext>
                </a:extLst>
              </a:tr>
              <a:tr h="4013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j-lt"/>
                        </a:rPr>
                        <a:t>Goal 1: End poverty in all its forms</a:t>
                      </a:r>
                      <a:endParaRPr lang="en-US" sz="1800" b="0" i="0" u="none" strike="noStrike">
                        <a:solidFill>
                          <a:srgbClr val="001D35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2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4953112"/>
                  </a:ext>
                </a:extLst>
              </a:tr>
              <a:tr h="401353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u="none" strike="noStrike">
                          <a:effectLst/>
                          <a:latin typeface="+mj-lt"/>
                        </a:rPr>
                        <a:t>Goal 2: Zero hunger</a:t>
                      </a:r>
                      <a:endParaRPr lang="en-IN" sz="1800" b="0" i="0" u="none" strike="noStrike">
                        <a:solidFill>
                          <a:srgbClr val="001D35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1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4839517"/>
                  </a:ext>
                </a:extLst>
              </a:tr>
              <a:tr h="401353"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u="none" strike="noStrike">
                          <a:effectLst/>
                          <a:latin typeface="+mj-lt"/>
                        </a:rPr>
                        <a:t>Goal 4: Quality education</a:t>
                      </a:r>
                      <a:endParaRPr lang="en-IN" sz="1800" b="0" i="0" u="none" strike="noStrike">
                        <a:solidFill>
                          <a:srgbClr val="001D35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50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7270422"/>
                  </a:ext>
                </a:extLst>
              </a:tr>
              <a:tr h="4013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j-lt"/>
                        </a:rPr>
                        <a:t>Goal 5: Gender equality and women's empowerment</a:t>
                      </a:r>
                      <a:endParaRPr lang="en-US" sz="1800" b="0" i="0" u="none" strike="noStrike">
                        <a:solidFill>
                          <a:srgbClr val="001D35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2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8731177"/>
                  </a:ext>
                </a:extLst>
              </a:tr>
              <a:tr h="4013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j-lt"/>
                        </a:rPr>
                        <a:t>Goal 8: Decent work and economic growth</a:t>
                      </a:r>
                      <a:endParaRPr lang="en-US" sz="1800" b="0" i="0" u="none" strike="noStrike">
                        <a:solidFill>
                          <a:srgbClr val="001D35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5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4881711"/>
                  </a:ext>
                </a:extLst>
              </a:tr>
              <a:tr h="4013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j-lt"/>
                        </a:rPr>
                        <a:t>Goal 9: Industry, innovation, and infrastructure</a:t>
                      </a:r>
                      <a:endParaRPr lang="en-US" sz="1800" b="0" i="0" u="none" strike="noStrike">
                        <a:solidFill>
                          <a:srgbClr val="001D35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2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198176"/>
                  </a:ext>
                </a:extLst>
              </a:tr>
              <a:tr h="4013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j-lt"/>
                        </a:rPr>
                        <a:t>Goal 11: Sustainable cities and communities</a:t>
                      </a:r>
                      <a:endParaRPr lang="en-US" sz="1800" b="0" i="0" u="none" strike="noStrike">
                        <a:solidFill>
                          <a:srgbClr val="001D35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4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8460825"/>
                  </a:ext>
                </a:extLst>
              </a:tr>
              <a:tr h="4013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j-lt"/>
                        </a:rPr>
                        <a:t>Goal 16: Peace, justice, and strong institutions</a:t>
                      </a:r>
                      <a:endParaRPr lang="en-US" sz="1800" b="0" i="0" u="none" strike="noStrike">
                        <a:solidFill>
                          <a:srgbClr val="001D35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2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1925803"/>
                  </a:ext>
                </a:extLst>
              </a:tr>
              <a:tr h="4013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j-lt"/>
                        </a:rPr>
                        <a:t>Goal 17: Partnerships for the goals</a:t>
                      </a:r>
                      <a:endParaRPr lang="en-US" sz="1800" b="0" i="0" u="none" strike="noStrike">
                        <a:solidFill>
                          <a:srgbClr val="001D35"/>
                        </a:solidFill>
                        <a:effectLst/>
                        <a:latin typeface="+mj-lt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  <a:latin typeface="+mj-lt"/>
                        </a:rPr>
                        <a:t>33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0164158"/>
                  </a:ext>
                </a:extLst>
              </a:tr>
              <a:tr h="4013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857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101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112030"/>
                  </a:ext>
                </a:extLst>
              </a:tr>
            </a:tbl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ABF0EF0-84A4-E8CF-4453-612D79F476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040277"/>
              </p:ext>
            </p:extLst>
          </p:nvPr>
        </p:nvGraphicFramePr>
        <p:xfrm>
          <a:off x="9913167" y="4716888"/>
          <a:ext cx="1792224" cy="1512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2" imgW="914400" imgH="771822" progId="Excel.Sheet.12">
                  <p:embed/>
                </p:oleObj>
              </mc:Choice>
              <mc:Fallback>
                <p:oleObj name="Worksheet" showAsIcon="1" r:id="rId2" imgW="914400" imgH="771822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467D77C-A708-FAA8-04A6-CAF70A565C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13167" y="4716888"/>
                        <a:ext cx="1792224" cy="1512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1169FA8-57D1-8B1A-1AD5-06EB5F2AC782}"/>
              </a:ext>
            </a:extLst>
          </p:cNvPr>
          <p:cNvSpPr txBox="1"/>
          <p:nvPr/>
        </p:nvSpPr>
        <p:spPr>
          <a:xfrm>
            <a:off x="9572388" y="3538165"/>
            <a:ext cx="2473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>
                <a:latin typeface="+mj-lt"/>
                <a:hlinkClick r:id="rId4"/>
              </a:rPr>
              <a:t>Details on web-link http://krmangalam.in/krmuorg/Login.aspx</a:t>
            </a:r>
            <a:r>
              <a:rPr lang="en-IN" sz="1600">
                <a:latin typeface="+mj-lt"/>
              </a:rPr>
              <a:t> </a:t>
            </a:r>
          </a:p>
        </p:txBody>
      </p:sp>
      <p:pic>
        <p:nvPicPr>
          <p:cNvPr id="12" name="Picture 2" descr="Sustainable Development Goals">
            <a:extLst>
              <a:ext uri="{FF2B5EF4-FFF2-40B4-BE49-F238E27FC236}">
                <a16:creationId xmlns:a16="http://schemas.microsoft.com/office/drawing/2014/main" id="{058FD12B-FF47-FAD3-5810-CC637C7BE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4514" y="1602508"/>
            <a:ext cx="2249530" cy="224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DDFEE4-B45C-5F82-1ABD-476F723D45F9}"/>
              </a:ext>
            </a:extLst>
          </p:cNvPr>
          <p:cNvSpPr/>
          <p:nvPr/>
        </p:nvSpPr>
        <p:spPr>
          <a:xfrm>
            <a:off x="9773193" y="1085511"/>
            <a:ext cx="2072172" cy="92301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>
                <a:latin typeface="+mj-lt"/>
              </a:rPr>
              <a:t>All SDG related  Activity Details</a:t>
            </a:r>
          </a:p>
        </p:txBody>
      </p:sp>
      <p:pic>
        <p:nvPicPr>
          <p:cNvPr id="3" name="Graphic 2" descr="Back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C3316F1F-A966-12A4-5F85-E6C478C06E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85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43D49-65AE-D253-90C0-F3EFF79AA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8643-CF81-C4D5-4327-240E6447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400" b="1">
                <a:solidFill>
                  <a:srgbClr val="C00000"/>
                </a:solidFill>
              </a:rPr>
              <a:t>Teaching–Learning @SJMC (Differential Learning)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0F8367-0EF7-75E4-DC2A-4499305553AB}"/>
              </a:ext>
            </a:extLst>
          </p:cNvPr>
          <p:cNvSpPr txBox="1">
            <a:spLocks/>
          </p:cNvSpPr>
          <p:nvPr/>
        </p:nvSpPr>
        <p:spPr>
          <a:xfrm>
            <a:off x="525000" y="826573"/>
            <a:ext cx="4916055" cy="32564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Interventions for </a:t>
            </a:r>
            <a:r>
              <a:rPr lang="en-IN" b="1" u="sng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Advanced Learner</a:t>
            </a:r>
            <a:r>
              <a:rPr lang="en-IN" b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:</a:t>
            </a:r>
            <a:br>
              <a:rPr lang="en-IN" b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</a:br>
            <a:r>
              <a:rPr lang="en-IN">
                <a:solidFill>
                  <a:srgbClr val="0064B1"/>
                </a:solidFill>
                <a:latin typeface="+mj-lt"/>
                <a:ea typeface="Calibri" panose="020F0502020204030204" pitchFamily="34" charset="0"/>
              </a:rPr>
              <a:t>One who exhibits the ability to grasp learning materials more quickly than their peers, achieving high scores.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rgbClr val="C00000"/>
                </a:solidFill>
                <a:latin typeface="+mj-lt"/>
              </a:rPr>
              <a:t>Assessment</a:t>
            </a:r>
            <a:r>
              <a:rPr lang="en-IN" b="1">
                <a:solidFill>
                  <a:srgbClr val="0064B1"/>
                </a:solidFill>
                <a:latin typeface="+mj-lt"/>
              </a:rPr>
              <a:t>: </a:t>
            </a:r>
            <a:r>
              <a:rPr lang="en-IN">
                <a:solidFill>
                  <a:srgbClr val="0064B1"/>
                </a:solidFill>
                <a:effectLst/>
                <a:latin typeface="+mj-lt"/>
                <a:ea typeface="Calibri" panose="020F0502020204030204" pitchFamily="34" charset="0"/>
              </a:rPr>
              <a:t>≥ 80% </a:t>
            </a:r>
            <a:r>
              <a:rPr lang="en-IN" sz="2000">
                <a:solidFill>
                  <a:srgbClr val="0064B1"/>
                </a:solidFill>
                <a:latin typeface="+mj-lt"/>
                <a:ea typeface="Calibri" panose="020F0502020204030204" pitchFamily="34" charset="0"/>
              </a:rPr>
              <a:t>in MTE &amp;</a:t>
            </a:r>
            <a:r>
              <a:rPr lang="en-IN">
                <a:solidFill>
                  <a:srgbClr val="0064B1"/>
                </a:solidFill>
                <a:effectLst/>
                <a:latin typeface="+mj-lt"/>
                <a:ea typeface="Calibri" panose="020F0502020204030204" pitchFamily="34" charset="0"/>
              </a:rPr>
              <a:t> assessments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Interventions</a:t>
            </a:r>
            <a:r>
              <a:rPr lang="en-IN">
                <a:solidFill>
                  <a:srgbClr val="0064B1"/>
                </a:solidFill>
                <a:latin typeface="+mj-lt"/>
                <a:ea typeface="Calibri" panose="020F0502020204030204" pitchFamily="34" charset="0"/>
              </a:rPr>
              <a:t>: Capacity enhancement programs, </a:t>
            </a:r>
            <a:r>
              <a:rPr lang="en-US">
                <a:solidFill>
                  <a:srgbClr val="0064B1"/>
                </a:solidFill>
                <a:latin typeface="+mj-lt"/>
                <a:ea typeface="Calibri" panose="020F0502020204030204" pitchFamily="34" charset="0"/>
              </a:rPr>
              <a:t>Challenge with enriched materials, Promote independent projects, Offer leadership roles.</a:t>
            </a:r>
            <a:endParaRPr lang="en-IN">
              <a:solidFill>
                <a:srgbClr val="0064B1"/>
              </a:solidFill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775F08-DB87-9512-5C83-4CF1BD03B9F9}"/>
              </a:ext>
            </a:extLst>
          </p:cNvPr>
          <p:cNvSpPr txBox="1">
            <a:spLocks/>
          </p:cNvSpPr>
          <p:nvPr/>
        </p:nvSpPr>
        <p:spPr>
          <a:xfrm>
            <a:off x="6241156" y="826573"/>
            <a:ext cx="5808955" cy="3270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sz="2000" b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Interventions for </a:t>
            </a:r>
            <a:r>
              <a:rPr lang="en-IN" sz="2000" b="1" u="sng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Slow learner</a:t>
            </a:r>
            <a:r>
              <a:rPr lang="en-IN" sz="2000" b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:</a:t>
            </a:r>
            <a:br>
              <a:rPr lang="en-IN" sz="2000" b="1">
                <a:solidFill>
                  <a:srgbClr val="0064B1"/>
                </a:solidFill>
                <a:latin typeface="+mj-lt"/>
                <a:ea typeface="Calibri" panose="020F0502020204030204" pitchFamily="34" charset="0"/>
              </a:rPr>
            </a:br>
            <a:r>
              <a:rPr lang="en-IN" sz="2000">
                <a:solidFill>
                  <a:srgbClr val="0064B1"/>
                </a:solidFill>
                <a:latin typeface="+mj-lt"/>
                <a:ea typeface="Calibri" panose="020F0502020204030204" pitchFamily="34" charset="0"/>
              </a:rPr>
              <a:t>Struggles to keep pace with academics compared to peers. They may encounter difficulties such as exam failures or achieving lower grades.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sz="2000" b="1">
                <a:solidFill>
                  <a:srgbClr val="C00000"/>
                </a:solidFill>
                <a:latin typeface="+mj-lt"/>
              </a:rPr>
              <a:t>Assessment</a:t>
            </a:r>
            <a:r>
              <a:rPr lang="en-IN" sz="2000" b="1">
                <a:solidFill>
                  <a:srgbClr val="0064B1"/>
                </a:solidFill>
                <a:latin typeface="+mj-lt"/>
              </a:rPr>
              <a:t>: </a:t>
            </a:r>
            <a:r>
              <a:rPr lang="en-IN" sz="2000">
                <a:solidFill>
                  <a:srgbClr val="0064B1"/>
                </a:solidFill>
                <a:latin typeface="+mj-lt"/>
                <a:ea typeface="Calibri" panose="020F0502020204030204" pitchFamily="34" charset="0"/>
              </a:rPr>
              <a:t> ≤ 55% in MTE &amp; assessments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sz="2000" b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Interventions</a:t>
            </a:r>
            <a:r>
              <a:rPr lang="en-IN" sz="2000">
                <a:solidFill>
                  <a:srgbClr val="0064B1"/>
                </a:solidFill>
                <a:latin typeface="+mj-lt"/>
                <a:ea typeface="Calibri" panose="020F0502020204030204" pitchFamily="34" charset="0"/>
              </a:rPr>
              <a:t>: Remedial Classes, </a:t>
            </a:r>
            <a:r>
              <a:rPr lang="en-US" sz="2000">
                <a:solidFill>
                  <a:srgbClr val="0064B1"/>
                </a:solidFill>
                <a:latin typeface="+mj-lt"/>
                <a:ea typeface="Calibri" panose="020F0502020204030204" pitchFamily="34" charset="0"/>
              </a:rPr>
              <a:t>Guided Mentorship, Extended Lab Sessions, Peer-Assisted Learning, Simplified Notes, </a:t>
            </a:r>
            <a:r>
              <a:rPr lang="en-IN" sz="2000">
                <a:solidFill>
                  <a:srgbClr val="0064B1"/>
                </a:solidFill>
                <a:latin typeface="+mj-lt"/>
                <a:ea typeface="Calibri" panose="020F0502020204030204" pitchFamily="34" charset="0"/>
              </a:rPr>
              <a:t>Personal Counselling, </a:t>
            </a:r>
            <a:r>
              <a:rPr lang="en-US" sz="2000">
                <a:solidFill>
                  <a:srgbClr val="0064B1"/>
                </a:solidFill>
                <a:latin typeface="+mj-lt"/>
                <a:ea typeface="Calibri" panose="020F0502020204030204" pitchFamily="34" charset="0"/>
              </a:rPr>
              <a:t>Feedback with positive reinforcement.</a:t>
            </a:r>
            <a:endParaRPr lang="en-IN" sz="2000">
              <a:solidFill>
                <a:srgbClr val="0064B1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3" name="Picture 2" descr="C:\Users\amit.kumarsingh\Desktop\Downloads\(No subject) (5)\IMG_20230720_103433.jpg">
            <a:extLst>
              <a:ext uri="{FF2B5EF4-FFF2-40B4-BE49-F238E27FC236}">
                <a16:creationId xmlns:a16="http://schemas.microsoft.com/office/drawing/2014/main" id="{E7AEAA22-5F63-86A1-6862-58263A5872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661" y="3875528"/>
            <a:ext cx="2355010" cy="136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mit.kumarsingh\Desktop\Downloads\(No subject) (5)\IMG_20230719_100005.jpg">
            <a:extLst>
              <a:ext uri="{FF2B5EF4-FFF2-40B4-BE49-F238E27FC236}">
                <a16:creationId xmlns:a16="http://schemas.microsoft.com/office/drawing/2014/main" id="{8A222925-17F9-DB27-46CE-42EF44C3CC8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834" y="3865262"/>
            <a:ext cx="2340394" cy="159583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2262F9-759E-34A2-66E9-459DDC6E27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455" y="5092629"/>
            <a:ext cx="2334773" cy="155651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Online Media 10" title="Qutab Minar | Documentary | SJMC | K R Mangalam University">
            <a:hlinkClick r:id="" action="ppaction://media"/>
            <a:extLst>
              <a:ext uri="{FF2B5EF4-FFF2-40B4-BE49-F238E27FC236}">
                <a16:creationId xmlns:a16="http://schemas.microsoft.com/office/drawing/2014/main" id="{25C2BC8E-840F-2A09-8D57-4472C6D2B1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14661" y="5318560"/>
            <a:ext cx="2355010" cy="13305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DC3A44-AC18-42BE-535D-3846F4B19B1C}"/>
              </a:ext>
            </a:extLst>
          </p:cNvPr>
          <p:cNvSpPr/>
          <p:nvPr/>
        </p:nvSpPr>
        <p:spPr>
          <a:xfrm>
            <a:off x="4115031" y="3875528"/>
            <a:ext cx="1544424" cy="359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200">
                <a:solidFill>
                  <a:schemeClr val="tx1"/>
                </a:solidFill>
                <a:latin typeface="+mj-lt"/>
              </a:rPr>
              <a:t>Career Readiness Training Sessions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14B763-2FE2-91BE-FE0F-3F22849EC98C}"/>
              </a:ext>
            </a:extLst>
          </p:cNvPr>
          <p:cNvSpPr/>
          <p:nvPr/>
        </p:nvSpPr>
        <p:spPr>
          <a:xfrm>
            <a:off x="4115031" y="6280544"/>
            <a:ext cx="1544424" cy="359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200">
                <a:solidFill>
                  <a:schemeClr val="tx1"/>
                </a:solidFill>
                <a:latin typeface="+mj-lt"/>
              </a:rPr>
              <a:t>GNI Workshop by Nimish Kapoor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FAC420-5DFB-1323-BC0F-72D2E5F280FA}"/>
              </a:ext>
            </a:extLst>
          </p:cNvPr>
          <p:cNvSpPr/>
          <p:nvPr/>
        </p:nvSpPr>
        <p:spPr>
          <a:xfrm>
            <a:off x="140434" y="3873080"/>
            <a:ext cx="1544424" cy="359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200">
                <a:solidFill>
                  <a:schemeClr val="tx1"/>
                </a:solidFill>
                <a:latin typeface="+mj-lt"/>
              </a:rPr>
              <a:t>Independent Leadership Roles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D13197F-BEDA-5ED4-EDA1-2BEB55D72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3730238"/>
            <a:ext cx="5808955" cy="23583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IN" sz="2000" b="1" kern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EXAMPLES OF IMPACT CREATED </a:t>
            </a:r>
          </a:p>
          <a:p>
            <a:pPr marL="0" indent="0">
              <a:spcBef>
                <a:spcPts val="0"/>
              </a:spcBef>
              <a:buNone/>
            </a:pPr>
            <a:endParaRPr lang="en-IN" sz="100" kern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N" sz="1400" kern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Changed learning level of students: (2022-23)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11991F7A-E9FB-8F32-0621-1A3C6417A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279730"/>
              </p:ext>
            </p:extLst>
          </p:nvPr>
        </p:nvGraphicFramePr>
        <p:xfrm>
          <a:off x="6314400" y="4392908"/>
          <a:ext cx="3561390" cy="235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CF914E8F-40C7-361C-7EC1-2A41C176DFBF}"/>
              </a:ext>
            </a:extLst>
          </p:cNvPr>
          <p:cNvSpPr txBox="1">
            <a:spLocks/>
          </p:cNvSpPr>
          <p:nvPr/>
        </p:nvSpPr>
        <p:spPr>
          <a:xfrm>
            <a:off x="9118512" y="4584723"/>
            <a:ext cx="3004843" cy="17729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IN" sz="1200" b="1">
                <a:latin typeface="+mj-lt"/>
              </a:rPr>
              <a:t>Name</a:t>
            </a:r>
            <a:r>
              <a:rPr lang="en-IN" sz="1200">
                <a:latin typeface="+mj-lt"/>
              </a:rPr>
              <a:t>: Kanishka Bhandari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IN" sz="12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Course Name</a:t>
            </a:r>
            <a:r>
              <a:rPr lang="en-IN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Social Media Marketing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IN" sz="1200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Support Provided: </a:t>
            </a:r>
            <a:r>
              <a:rPr lang="en-IN" sz="1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Remedial classes, Counselling, Practical assignments aimed at Peer Learning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IN" sz="12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Result Till MTE – 50% 		ETE result – 82%</a:t>
            </a:r>
            <a:endParaRPr lang="en-IN" sz="1200" b="1">
              <a:latin typeface="+mj-lt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pic>
        <p:nvPicPr>
          <p:cNvPr id="7" name="Graphic 6" descr="Back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11241266-213C-57AB-1156-9A9E93B4C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1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43D49-65AE-D253-90C0-F3EFF79AA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8643-CF81-C4D5-4327-240E6447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Learning Experience (Inside &amp; Outside Classroom)</a:t>
            </a:r>
            <a:endParaRPr lang="en-IN" sz="3200" b="1">
              <a:solidFill>
                <a:srgbClr val="C00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D42EC1-C705-45FD-02E4-EB59F97C53D8}"/>
              </a:ext>
            </a:extLst>
          </p:cNvPr>
          <p:cNvSpPr txBox="1">
            <a:spLocks/>
          </p:cNvSpPr>
          <p:nvPr/>
        </p:nvSpPr>
        <p:spPr>
          <a:xfrm>
            <a:off x="401784" y="793630"/>
            <a:ext cx="5547913" cy="4621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N" sz="3200" b="1" kern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PARTICIPATIVE LEARNING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Mapped with: </a:t>
            </a:r>
            <a:br>
              <a:rPr lang="en-US" sz="32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</a:br>
            <a:r>
              <a:rPr lang="en-US" sz="32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Event as a Marketing tool</a:t>
            </a:r>
            <a:endParaRPr lang="en-IN" sz="3200" b="1" kern="0">
              <a:solidFill>
                <a:srgbClr val="C00000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2" name="Content Placeholder 4" descr="A group of people standing next to a large machine&#10;&#10;Description automatically generated">
            <a:extLst>
              <a:ext uri="{FF2B5EF4-FFF2-40B4-BE49-F238E27FC236}">
                <a16:creationId xmlns:a16="http://schemas.microsoft.com/office/drawing/2014/main" id="{A9F941C3-3610-3839-0325-C2EA286C7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/>
        </p:blipFill>
        <p:spPr>
          <a:xfrm>
            <a:off x="175535" y="2472114"/>
            <a:ext cx="3929175" cy="2633989"/>
          </a:xfrm>
          <a:prstGeom prst="rect">
            <a:avLst/>
          </a:prstGeom>
        </p:spPr>
      </p:pic>
      <p:pic>
        <p:nvPicPr>
          <p:cNvPr id="13" name="Picture 12" descr="A person using laptops in a room&#10;&#10;Description automatically generated">
            <a:extLst>
              <a:ext uri="{FF2B5EF4-FFF2-40B4-BE49-F238E27FC236}">
                <a16:creationId xmlns:a16="http://schemas.microsoft.com/office/drawing/2014/main" id="{CAAB0FD8-CC0A-6470-1682-591C7F4123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280245" y="2472114"/>
            <a:ext cx="3929175" cy="2633989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2C1FDD0-AF7F-9A6B-E18C-84B201106898}"/>
              </a:ext>
            </a:extLst>
          </p:cNvPr>
          <p:cNvSpPr txBox="1">
            <a:spLocks/>
          </p:cNvSpPr>
          <p:nvPr/>
        </p:nvSpPr>
        <p:spPr>
          <a:xfrm>
            <a:off x="6096001" y="793630"/>
            <a:ext cx="5404104" cy="4621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N" sz="3200" b="1" kern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EXPERIENTIAL LEARNING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Mapped with: </a:t>
            </a:r>
            <a:r>
              <a:rPr lang="en-US" sz="3200">
                <a:latin typeface="+mj-lt"/>
              </a:rPr>
              <a:t>Idea to Screen, Broadcast News production</a:t>
            </a:r>
            <a:endParaRPr lang="en-IN" sz="3200" b="1" kern="0">
              <a:solidFill>
                <a:srgbClr val="C00000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21" name="Content Placeholder 5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E13347FB-467F-F7D3-C52C-A56D890A7D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384955" y="2472114"/>
            <a:ext cx="3631511" cy="25755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4111EB-B6C5-C09C-D7B1-17CD3D775C32}"/>
              </a:ext>
            </a:extLst>
          </p:cNvPr>
          <p:cNvSpPr txBox="1"/>
          <p:nvPr/>
        </p:nvSpPr>
        <p:spPr>
          <a:xfrm>
            <a:off x="989560" y="5075497"/>
            <a:ext cx="6179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>
                <a:latin typeface="+mj-lt"/>
              </a:rPr>
              <a:t>SJMC Students in the core organizing team of </a:t>
            </a:r>
            <a:br>
              <a:rPr lang="en-IN" sz="1400" b="1">
                <a:latin typeface="+mj-lt"/>
              </a:rPr>
            </a:br>
            <a:r>
              <a:rPr lang="en-IN" sz="1400" b="1">
                <a:latin typeface="+mj-lt"/>
              </a:rPr>
              <a:t>KRMU Techno Fest and Convocation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4CC681-A102-4545-5A8E-4EADA73C5144}"/>
              </a:ext>
            </a:extLst>
          </p:cNvPr>
          <p:cNvSpPr txBox="1"/>
          <p:nvPr/>
        </p:nvSpPr>
        <p:spPr>
          <a:xfrm>
            <a:off x="8209420" y="5022662"/>
            <a:ext cx="3982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>
                <a:latin typeface="+mj-lt"/>
              </a:rPr>
              <a:t>Students visit studio facility of BBC India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BD1DE5-D626-E146-BD05-890F61E61FD4}"/>
              </a:ext>
            </a:extLst>
          </p:cNvPr>
          <p:cNvSpPr txBox="1"/>
          <p:nvPr/>
        </p:nvSpPr>
        <p:spPr>
          <a:xfrm>
            <a:off x="85724" y="5584258"/>
            <a:ext cx="58844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INSIDE CLASSROOM</a:t>
            </a:r>
            <a:br>
              <a:rPr lang="en-US">
                <a:solidFill>
                  <a:srgbClr val="FF0000"/>
                </a:solidFill>
                <a:ea typeface="Calibri"/>
                <a:cs typeface="Calibri"/>
              </a:rPr>
            </a:b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Case Based Learning, Discussions, Q-A, Lecture, Activity, Experience Sharing, Story Telling, Problem Solving, Simulations, Role Plays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DFA583-A516-5C9C-F0C4-54AECBB52024}"/>
              </a:ext>
            </a:extLst>
          </p:cNvPr>
          <p:cNvSpPr txBox="1"/>
          <p:nvPr/>
        </p:nvSpPr>
        <p:spPr>
          <a:xfrm>
            <a:off x="6343649" y="5584258"/>
            <a:ext cx="58844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OUTSIDE CLASSROOM</a:t>
            </a:r>
            <a:br>
              <a:rPr lang="en-US">
                <a:solidFill>
                  <a:srgbClr val="FF0000"/>
                </a:solidFill>
                <a:ea typeface="Calibri"/>
                <a:cs typeface="Calibri"/>
              </a:rPr>
            </a:b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Field Projects, Internships, Industry &amp; Exhibition Visits, </a:t>
            </a:r>
          </a:p>
          <a:p>
            <a:pPr algn="ctr"/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Society Connect, Assignments, Chat Bot (Moodle), Conferences/Seminars etc.</a:t>
            </a:r>
          </a:p>
          <a:p>
            <a:pPr algn="ctr"/>
            <a:endParaRPr lang="en-US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3" name="Graphic 2" descr="Back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D8848A11-96F4-36BB-F771-8726E1CAD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44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43D49-65AE-D253-90C0-F3EFF79AA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8643-CF81-C4D5-4327-240E6447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600" b="1">
                <a:solidFill>
                  <a:srgbClr val="C00000"/>
                </a:solidFill>
              </a:rPr>
              <a:t>Mentoring @ SJMC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0F632C4-4B45-5678-7352-C5EA8E14E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89" y="1022335"/>
            <a:ext cx="5807011" cy="31665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N" sz="1800" b="1">
                <a:solidFill>
                  <a:srgbClr val="C00000"/>
                </a:solidFill>
                <a:latin typeface="+mj-lt"/>
              </a:rPr>
              <a:t>Case Study 1: </a:t>
            </a:r>
            <a:r>
              <a:rPr lang="en-IN" sz="1800" b="1">
                <a:solidFill>
                  <a:srgbClr val="C00000"/>
                </a:solidFill>
                <a:highlight>
                  <a:srgbClr val="FFFF00"/>
                </a:highlight>
                <a:latin typeface="+mj-lt"/>
              </a:rPr>
              <a:t>Mental health support</a:t>
            </a:r>
          </a:p>
          <a:p>
            <a:r>
              <a:rPr lang="en-US" sz="1800" b="1">
                <a:solidFill>
                  <a:schemeClr val="tx2"/>
                </a:solidFill>
                <a:latin typeface="+mj-lt"/>
              </a:rPr>
              <a:t>Counseling Support:</a:t>
            </a:r>
            <a:r>
              <a:rPr lang="en-US" sz="1800">
                <a:solidFill>
                  <a:schemeClr val="tx2"/>
                </a:solidFill>
                <a:latin typeface="+mj-lt"/>
              </a:rPr>
              <a:t> </a:t>
            </a:r>
            <a:r>
              <a:rPr lang="en-US" sz="1800" u="sng" err="1">
                <a:latin typeface="+mj-lt"/>
              </a:rPr>
              <a:t>Dhairya</a:t>
            </a:r>
            <a:r>
              <a:rPr lang="en-US" sz="1800" u="sng">
                <a:latin typeface="+mj-lt"/>
              </a:rPr>
              <a:t>*</a:t>
            </a:r>
            <a:r>
              <a:rPr lang="en-US" sz="1800">
                <a:solidFill>
                  <a:schemeClr val="tx2"/>
                </a:solidFill>
                <a:latin typeface="+mj-lt"/>
              </a:rPr>
              <a:t> received personalized counseling to address his mental health needs, helping him navigate challenges effectively.</a:t>
            </a:r>
          </a:p>
          <a:p>
            <a:r>
              <a:rPr lang="en-US" sz="1800" b="1">
                <a:solidFill>
                  <a:schemeClr val="tx2"/>
                </a:solidFill>
                <a:latin typeface="+mj-lt"/>
              </a:rPr>
              <a:t>Therapy Sessions:</a:t>
            </a:r>
            <a:r>
              <a:rPr lang="en-US" sz="1800">
                <a:solidFill>
                  <a:schemeClr val="tx2"/>
                </a:solidFill>
                <a:latin typeface="+mj-lt"/>
              </a:rPr>
              <a:t> He engaged in regular therapy sessions, which provided him with tools to manage stress and improve his overall well-being.</a:t>
            </a:r>
          </a:p>
          <a:p>
            <a:r>
              <a:rPr lang="en-US" sz="1800" b="1">
                <a:solidFill>
                  <a:schemeClr val="tx2"/>
                </a:solidFill>
                <a:latin typeface="+mj-lt"/>
              </a:rPr>
              <a:t>Successful Outcome:</a:t>
            </a:r>
            <a:r>
              <a:rPr lang="en-US" sz="1800">
                <a:solidFill>
                  <a:schemeClr val="tx2"/>
                </a:solidFill>
                <a:latin typeface="+mj-lt"/>
              </a:rPr>
              <a:t> As a result of this support, he graduated with flying colors and maintained good mental health throughout his academic journey.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58835E-A938-3E1E-E332-943A97A16168}"/>
              </a:ext>
            </a:extLst>
          </p:cNvPr>
          <p:cNvSpPr txBox="1">
            <a:spLocks/>
          </p:cNvSpPr>
          <p:nvPr/>
        </p:nvSpPr>
        <p:spPr>
          <a:xfrm>
            <a:off x="-62339" y="4130233"/>
            <a:ext cx="2488748" cy="12825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1600" b="1">
                <a:solidFill>
                  <a:srgbClr val="156082"/>
                </a:solidFill>
                <a:latin typeface="+mj-lt"/>
              </a:rPr>
              <a:t>Policy &amp; Mentors Responsibilities</a:t>
            </a:r>
            <a:endParaRPr lang="en-IN" sz="1600">
              <a:solidFill>
                <a:srgbClr val="156082"/>
              </a:solidFill>
              <a:latin typeface="+mj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6AC9D4-24F2-A933-A086-FDB8369BA873}"/>
              </a:ext>
            </a:extLst>
          </p:cNvPr>
          <p:cNvSpPr txBox="1">
            <a:spLocks/>
          </p:cNvSpPr>
          <p:nvPr/>
        </p:nvSpPr>
        <p:spPr>
          <a:xfrm>
            <a:off x="1985632" y="4130233"/>
            <a:ext cx="2488748" cy="12825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1600" b="1">
                <a:solidFill>
                  <a:srgbClr val="156082"/>
                </a:solidFill>
                <a:latin typeface="+mj-lt"/>
              </a:rPr>
              <a:t>List of SJMC</a:t>
            </a:r>
            <a:br>
              <a:rPr lang="en-IN" sz="1600" b="1">
                <a:solidFill>
                  <a:srgbClr val="156082"/>
                </a:solidFill>
                <a:latin typeface="+mj-lt"/>
              </a:rPr>
            </a:br>
            <a:r>
              <a:rPr lang="en-IN" sz="1600" b="1">
                <a:solidFill>
                  <a:srgbClr val="156082"/>
                </a:solidFill>
                <a:latin typeface="+mj-lt"/>
              </a:rPr>
              <a:t>Mentor Mentee</a:t>
            </a:r>
            <a:endParaRPr lang="en-IN" sz="1600">
              <a:solidFill>
                <a:srgbClr val="156082"/>
              </a:solidFill>
              <a:latin typeface="+mj-lt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0CA7EA4-10CA-30B3-DA80-4AF1669DBF36}"/>
              </a:ext>
            </a:extLst>
          </p:cNvPr>
          <p:cNvSpPr txBox="1">
            <a:spLocks/>
          </p:cNvSpPr>
          <p:nvPr/>
        </p:nvSpPr>
        <p:spPr>
          <a:xfrm>
            <a:off x="3926188" y="4130233"/>
            <a:ext cx="2488748" cy="12825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1600" b="1">
                <a:solidFill>
                  <a:srgbClr val="156082"/>
                </a:solidFill>
                <a:latin typeface="+mj-lt"/>
              </a:rPr>
              <a:t>Action Taken </a:t>
            </a:r>
            <a:br>
              <a:rPr lang="en-IN" sz="1600" b="1">
                <a:solidFill>
                  <a:srgbClr val="156082"/>
                </a:solidFill>
                <a:latin typeface="+mj-lt"/>
              </a:rPr>
            </a:br>
            <a:r>
              <a:rPr lang="en-IN" sz="1600" b="1">
                <a:solidFill>
                  <a:srgbClr val="156082"/>
                </a:solidFill>
                <a:latin typeface="+mj-lt"/>
              </a:rPr>
              <a:t>Report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36C505F6-8419-1016-E9CD-B3ED41093A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297352"/>
              </p:ext>
            </p:extLst>
          </p:nvPr>
        </p:nvGraphicFramePr>
        <p:xfrm>
          <a:off x="4480546" y="4952201"/>
          <a:ext cx="1322677" cy="11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2" imgW="914400" imgH="771525" progId="Word.Document.12">
                  <p:embed/>
                </p:oleObj>
              </mc:Choice>
              <mc:Fallback>
                <p:oleObj name="Document" showAsIcon="1" r:id="rId2" imgW="914400" imgH="771525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E92D0F8-DB02-DB51-489F-80EC08F76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80546" y="4952201"/>
                        <a:ext cx="1322677" cy="11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1BDBA495-8F76-DD75-8047-99E17CD57F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708706"/>
              </p:ext>
            </p:extLst>
          </p:nvPr>
        </p:nvGraphicFramePr>
        <p:xfrm>
          <a:off x="2540370" y="4989279"/>
          <a:ext cx="1322677" cy="11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4" imgW="914400" imgH="771822" progId="Excel.Sheet.12">
                  <p:embed/>
                </p:oleObj>
              </mc:Choice>
              <mc:Fallback>
                <p:oleObj name="Worksheet" showAsIcon="1" r:id="rId4" imgW="914400" imgH="771822" progId="Excel.Shee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69FA3DD-340A-2A97-24B5-8803147C4F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370" y="4989279"/>
                        <a:ext cx="1322677" cy="11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7472B1F6-DC56-3336-CF8E-65D369A90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127080"/>
              </p:ext>
            </p:extLst>
          </p:nvPr>
        </p:nvGraphicFramePr>
        <p:xfrm>
          <a:off x="434387" y="5001668"/>
          <a:ext cx="1322677" cy="11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6" imgW="914400" imgH="771822" progId="Acrobat.Document.DC">
                  <p:embed/>
                </p:oleObj>
              </mc:Choice>
              <mc:Fallback>
                <p:oleObj name="Acrobat Document" showAsIcon="1" r:id="rId6" imgW="914400" imgH="771822" progId="Acrobat.Document.DC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2BDDACC-230F-0B42-3160-EE879A67EA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4387" y="5001668"/>
                        <a:ext cx="1322677" cy="11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214B86-3251-98AA-47C7-5CA27D4205E1}"/>
              </a:ext>
            </a:extLst>
          </p:cNvPr>
          <p:cNvSpPr txBox="1">
            <a:spLocks/>
          </p:cNvSpPr>
          <p:nvPr/>
        </p:nvSpPr>
        <p:spPr>
          <a:xfrm>
            <a:off x="6270786" y="1043448"/>
            <a:ext cx="5807011" cy="3695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1800" b="1">
                <a:solidFill>
                  <a:srgbClr val="C00000"/>
                </a:solidFill>
                <a:latin typeface="+mj-lt"/>
              </a:rPr>
              <a:t>Case Study 2: </a:t>
            </a:r>
            <a:r>
              <a:rPr lang="en-IN" sz="1800" b="1">
                <a:solidFill>
                  <a:srgbClr val="C00000"/>
                </a:solidFill>
                <a:highlight>
                  <a:srgbClr val="FFFF00"/>
                </a:highlight>
                <a:latin typeface="+mj-lt"/>
              </a:rPr>
              <a:t>Academic support and improvement</a:t>
            </a:r>
          </a:p>
          <a:p>
            <a:r>
              <a:rPr lang="en-US" sz="1800" b="1">
                <a:latin typeface="+mj-lt"/>
              </a:rPr>
              <a:t>Attendance Improvement:</a:t>
            </a:r>
            <a:r>
              <a:rPr lang="en-US" sz="1800">
                <a:latin typeface="+mj-lt"/>
              </a:rPr>
              <a:t> </a:t>
            </a:r>
            <a:r>
              <a:rPr lang="en-US" sz="1800" u="sng">
                <a:latin typeface="+mj-lt"/>
              </a:rPr>
              <a:t>Dhara*</a:t>
            </a:r>
            <a:r>
              <a:rPr lang="en-US" sz="1800">
                <a:latin typeface="+mj-lt"/>
              </a:rPr>
              <a:t> initially struggled with class attendance and performed poorly in her first-year exams.</a:t>
            </a:r>
          </a:p>
          <a:p>
            <a:r>
              <a:rPr lang="en-US" sz="1800" b="1">
                <a:latin typeface="+mj-lt"/>
              </a:rPr>
              <a:t>Mentoring and Counseling:</a:t>
            </a:r>
            <a:r>
              <a:rPr lang="en-US" sz="1800">
                <a:latin typeface="+mj-lt"/>
              </a:rPr>
              <a:t> She received consistent mentoring and counseling, which helped her stay focused and motivated.</a:t>
            </a:r>
          </a:p>
          <a:p>
            <a:r>
              <a:rPr lang="en-US" sz="1800" b="1">
                <a:latin typeface="+mj-lt"/>
              </a:rPr>
              <a:t>Increased Responsibility:</a:t>
            </a:r>
            <a:r>
              <a:rPr lang="en-US" sz="1800">
                <a:latin typeface="+mj-lt"/>
              </a:rPr>
              <a:t> Dhara was assigned important responsibilities in events, enhancing her engagement and skills.</a:t>
            </a:r>
          </a:p>
          <a:p>
            <a:r>
              <a:rPr lang="en-US" sz="1800" b="1">
                <a:latin typeface="+mj-lt"/>
              </a:rPr>
              <a:t>Successful Outcome:</a:t>
            </a:r>
            <a:r>
              <a:rPr lang="en-US" sz="1800">
                <a:latin typeface="+mj-lt"/>
              </a:rPr>
              <a:t> Ultimately, she graduated with flying colors and secured a position as a social media executive at a reputable brand.</a:t>
            </a:r>
            <a:endParaRPr lang="en-US" sz="18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A4D991-168B-ED3B-8FAE-D8DA00D1F4F6}"/>
              </a:ext>
            </a:extLst>
          </p:cNvPr>
          <p:cNvSpPr txBox="1"/>
          <p:nvPr/>
        </p:nvSpPr>
        <p:spPr>
          <a:xfrm>
            <a:off x="6634566" y="4863870"/>
            <a:ext cx="4981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156082"/>
                </a:solidFill>
                <a:latin typeface="+mj-lt"/>
              </a:rPr>
              <a:t>*Students’ names in both case studies have been changed to maintain anonymity</a:t>
            </a:r>
            <a:endParaRPr lang="en-IN" b="1">
              <a:solidFill>
                <a:srgbClr val="156082"/>
              </a:solidFill>
              <a:latin typeface="+mj-lt"/>
            </a:endParaRPr>
          </a:p>
        </p:txBody>
      </p:sp>
      <p:pic>
        <p:nvPicPr>
          <p:cNvPr id="3" name="Graphic 2" descr="Back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8B21559E-1829-6F41-CF5D-F2FABAC8D4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FDFCA6-53CC-1448-BBAE-EF2541E1726D}"/>
              </a:ext>
            </a:extLst>
          </p:cNvPr>
          <p:cNvSpPr txBox="1"/>
          <p:nvPr/>
        </p:nvSpPr>
        <p:spPr>
          <a:xfrm>
            <a:off x="0" y="6244574"/>
            <a:ext cx="4065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11" tooltip="Original URL: https://krmangalameduin-my.sharepoint.com/:f:/g/personal/jyoti_kataria_krmangalam_edu_in/EtR1NAiwrHhEtLuOQKNj39ABbUqUy56kEgOxYMrpMYOVcg?e=2zWcYA. Click or tap if you trust this link."/>
              </a:rPr>
              <a:t>MENTOR-MENTEE DOCUMENTS</a:t>
            </a:r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8B7949-22C9-454E-57C5-80DD4C667161}"/>
              </a:ext>
            </a:extLst>
          </p:cNvPr>
          <p:cNvSpPr txBox="1"/>
          <p:nvPr/>
        </p:nvSpPr>
        <p:spPr>
          <a:xfrm>
            <a:off x="3717065" y="6244574"/>
            <a:ext cx="4065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12" tooltip="Original URL: https://krmangalameduin-my.sharepoint.com/:f:/g/personal/aditi_agarwal_krmangalam_edu_in/Es1vZWKNWIxBvQnwJa1ans4ByzAL1XewjOSCpUW74Nlosg?e=p2ftO8. Click or tap if you trust this link."/>
              </a:rPr>
              <a:t>MENTOR  - MENTEE FILES SAMPLES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27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633C1-7F12-D600-CA92-11E14CB2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20" y="172332"/>
            <a:ext cx="7225991" cy="591442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005FA9"/>
                </a:solidFill>
                <a:latin typeface="Arial"/>
                <a:cs typeface="Arial"/>
              </a:rPr>
              <a:t>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3AD6E-62C6-8ED8-649F-5F3B2362A1FF}"/>
              </a:ext>
            </a:extLst>
          </p:cNvPr>
          <p:cNvSpPr txBox="1"/>
          <p:nvPr/>
        </p:nvSpPr>
        <p:spPr>
          <a:xfrm>
            <a:off x="75598" y="921389"/>
            <a:ext cx="6012000" cy="830997"/>
          </a:xfrm>
          <a:prstGeom prst="rect">
            <a:avLst/>
          </a:prstGeom>
          <a:solidFill>
            <a:srgbClr val="23609F"/>
          </a:solidFill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1742E-3BF2-9CFF-E1C4-D5BB6E500E7C}"/>
              </a:ext>
            </a:extLst>
          </p:cNvPr>
          <p:cNvSpPr txBox="1"/>
          <p:nvPr/>
        </p:nvSpPr>
        <p:spPr>
          <a:xfrm>
            <a:off x="6191487" y="921389"/>
            <a:ext cx="6012000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69590-5676-FCCC-BBBC-3C043F859E39}"/>
              </a:ext>
            </a:extLst>
          </p:cNvPr>
          <p:cNvSpPr txBox="1"/>
          <p:nvPr/>
        </p:nvSpPr>
        <p:spPr>
          <a:xfrm>
            <a:off x="75598" y="1779946"/>
            <a:ext cx="601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/>
                <a:cs typeface="Arial"/>
              </a:rPr>
              <a:t>SJMC</a:t>
            </a:r>
            <a:r>
              <a:rPr lang="en-US" sz="2000" b="1" i="1">
                <a:solidFill>
                  <a:srgbClr val="C00000"/>
                </a:solidFill>
                <a:latin typeface="Arial"/>
                <a:cs typeface="Arial"/>
              </a:rPr>
              <a:t> as on date</a:t>
            </a:r>
            <a:endParaRPr lang="en-IN" i="1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56ABB-64CC-EC4D-5E8D-E3E0FCDADEBC}"/>
              </a:ext>
            </a:extLst>
          </p:cNvPr>
          <p:cNvSpPr txBox="1"/>
          <p:nvPr/>
        </p:nvSpPr>
        <p:spPr>
          <a:xfrm>
            <a:off x="6191487" y="1779946"/>
            <a:ext cx="601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5FA9"/>
                </a:solidFill>
                <a:latin typeface="Arial"/>
                <a:cs typeface="Arial"/>
              </a:rPr>
              <a:t>During Assessment Period</a:t>
            </a:r>
            <a:endParaRPr lang="en-IN" sz="1400"/>
          </a:p>
        </p:txBody>
      </p:sp>
      <p:sp>
        <p:nvSpPr>
          <p:cNvPr id="3" name="TextBox 2">
            <a:hlinkClick r:id="rId2" action="ppaction://hlinksldjump"/>
            <a:extLst>
              <a:ext uri="{FF2B5EF4-FFF2-40B4-BE49-F238E27FC236}">
                <a16:creationId xmlns:a16="http://schemas.microsoft.com/office/drawing/2014/main" id="{71968B24-3AEE-99DD-B5AB-0930C3E6C86A}"/>
              </a:ext>
            </a:extLst>
          </p:cNvPr>
          <p:cNvSpPr txBox="1"/>
          <p:nvPr/>
        </p:nvSpPr>
        <p:spPr>
          <a:xfrm>
            <a:off x="75598" y="5646615"/>
            <a:ext cx="6012000" cy="400110"/>
          </a:xfrm>
          <a:prstGeom prst="rect">
            <a:avLst/>
          </a:prstGeom>
          <a:solidFill>
            <a:srgbClr val="23609F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Publications, Patents &amp; Projects</a:t>
            </a: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A1239FCA-E8FE-4715-7D0D-1662DDA34843}"/>
              </a:ext>
            </a:extLst>
          </p:cNvPr>
          <p:cNvSpPr txBox="1"/>
          <p:nvPr/>
        </p:nvSpPr>
        <p:spPr>
          <a:xfrm>
            <a:off x="75598" y="3094095"/>
            <a:ext cx="6012000" cy="400110"/>
          </a:xfrm>
          <a:prstGeom prst="rect">
            <a:avLst/>
          </a:prstGeom>
          <a:solidFill>
            <a:srgbClr val="23609F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Vision, Mission and Core Values</a:t>
            </a:r>
          </a:p>
        </p:txBody>
      </p:sp>
      <p:sp>
        <p:nvSpPr>
          <p:cNvPr id="1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BB1BA5AC-3E96-56C8-95CA-F358BEA8370F}"/>
              </a:ext>
            </a:extLst>
          </p:cNvPr>
          <p:cNvSpPr txBox="1"/>
          <p:nvPr/>
        </p:nvSpPr>
        <p:spPr>
          <a:xfrm>
            <a:off x="75598" y="3604599"/>
            <a:ext cx="6012000" cy="400110"/>
          </a:xfrm>
          <a:prstGeom prst="rect">
            <a:avLst/>
          </a:prstGeom>
          <a:solidFill>
            <a:srgbClr val="23609F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 and Student Diversity</a:t>
            </a:r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6463E5B2-478E-B523-58AE-592C6AD74864}"/>
              </a:ext>
            </a:extLst>
          </p:cNvPr>
          <p:cNvSpPr txBox="1"/>
          <p:nvPr/>
        </p:nvSpPr>
        <p:spPr>
          <a:xfrm>
            <a:off x="75598" y="4115103"/>
            <a:ext cx="6012000" cy="400110"/>
          </a:xfrm>
          <a:prstGeom prst="rect">
            <a:avLst/>
          </a:prstGeom>
          <a:solidFill>
            <a:srgbClr val="23609F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SJMC Alumni</a:t>
            </a:r>
          </a:p>
        </p:txBody>
      </p:sp>
      <p:sp>
        <p:nvSpPr>
          <p:cNvPr id="12" name="TextBox 11">
            <a:hlinkClick r:id="rId6" action="ppaction://hlinksldjump"/>
            <a:extLst>
              <a:ext uri="{FF2B5EF4-FFF2-40B4-BE49-F238E27FC236}">
                <a16:creationId xmlns:a16="http://schemas.microsoft.com/office/drawing/2014/main" id="{4C0282DE-C03A-DEA4-16E1-CC95B3036567}"/>
              </a:ext>
            </a:extLst>
          </p:cNvPr>
          <p:cNvSpPr txBox="1"/>
          <p:nvPr/>
        </p:nvSpPr>
        <p:spPr>
          <a:xfrm>
            <a:off x="75598" y="4625607"/>
            <a:ext cx="6012000" cy="400110"/>
          </a:xfrm>
          <a:prstGeom prst="rect">
            <a:avLst/>
          </a:prstGeom>
          <a:solidFill>
            <a:srgbClr val="23609F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SJMC Faculty and Staff</a:t>
            </a:r>
          </a:p>
        </p:txBody>
      </p:sp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id="{3160565D-6C48-D98A-05E0-BC220DFAF510}"/>
              </a:ext>
            </a:extLst>
          </p:cNvPr>
          <p:cNvSpPr txBox="1"/>
          <p:nvPr/>
        </p:nvSpPr>
        <p:spPr>
          <a:xfrm>
            <a:off x="75598" y="5136111"/>
            <a:ext cx="6012000" cy="400110"/>
          </a:xfrm>
          <a:prstGeom prst="rect">
            <a:avLst/>
          </a:prstGeom>
          <a:solidFill>
            <a:srgbClr val="23609F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</a:t>
            </a:r>
          </a:p>
        </p:txBody>
      </p:sp>
      <p:sp>
        <p:nvSpPr>
          <p:cNvPr id="14" name="TextBox 13">
            <a:hlinkClick r:id="rId8" action="ppaction://hlinksldjump"/>
            <a:extLst>
              <a:ext uri="{FF2B5EF4-FFF2-40B4-BE49-F238E27FC236}">
                <a16:creationId xmlns:a16="http://schemas.microsoft.com/office/drawing/2014/main" id="{38DB2AC1-E977-0371-B467-83F2D3FD3BAA}"/>
              </a:ext>
            </a:extLst>
          </p:cNvPr>
          <p:cNvSpPr txBox="1"/>
          <p:nvPr/>
        </p:nvSpPr>
        <p:spPr>
          <a:xfrm>
            <a:off x="75598" y="2583591"/>
            <a:ext cx="6012000" cy="400110"/>
          </a:xfrm>
          <a:prstGeom prst="rect">
            <a:avLst/>
          </a:prstGeom>
          <a:solidFill>
            <a:srgbClr val="23609F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16" name="TextBox 15">
            <a:hlinkClick r:id="rId9" action="ppaction://hlinksldjump"/>
            <a:extLst>
              <a:ext uri="{FF2B5EF4-FFF2-40B4-BE49-F238E27FC236}">
                <a16:creationId xmlns:a16="http://schemas.microsoft.com/office/drawing/2014/main" id="{0BC1AE70-43DF-EA25-89C6-5CD95730FA75}"/>
              </a:ext>
            </a:extLst>
          </p:cNvPr>
          <p:cNvSpPr txBox="1"/>
          <p:nvPr/>
        </p:nvSpPr>
        <p:spPr>
          <a:xfrm>
            <a:off x="6191487" y="3094095"/>
            <a:ext cx="601200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Teaching, Learning &amp; Evaluation</a:t>
            </a:r>
          </a:p>
        </p:txBody>
      </p:sp>
      <p:sp>
        <p:nvSpPr>
          <p:cNvPr id="17" name="TextBox 16">
            <a:hlinkClick r:id="rId10" action="ppaction://hlinksldjump"/>
            <a:extLst>
              <a:ext uri="{FF2B5EF4-FFF2-40B4-BE49-F238E27FC236}">
                <a16:creationId xmlns:a16="http://schemas.microsoft.com/office/drawing/2014/main" id="{BC3E8253-3996-2344-EA53-E1A68BA3D103}"/>
              </a:ext>
            </a:extLst>
          </p:cNvPr>
          <p:cNvSpPr txBox="1"/>
          <p:nvPr/>
        </p:nvSpPr>
        <p:spPr>
          <a:xfrm>
            <a:off x="6191487" y="3604599"/>
            <a:ext cx="601200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Research, Innovation, &amp; Extension</a:t>
            </a:r>
          </a:p>
        </p:txBody>
      </p:sp>
      <p:sp>
        <p:nvSpPr>
          <p:cNvPr id="18" name="TextBox 17">
            <a:hlinkClick r:id="rId11" action="ppaction://hlinksldjump"/>
            <a:extLst>
              <a:ext uri="{FF2B5EF4-FFF2-40B4-BE49-F238E27FC236}">
                <a16:creationId xmlns:a16="http://schemas.microsoft.com/office/drawing/2014/main" id="{8CC5725F-A407-7E9E-ECE0-4100E3FB6F56}"/>
              </a:ext>
            </a:extLst>
          </p:cNvPr>
          <p:cNvSpPr txBox="1"/>
          <p:nvPr/>
        </p:nvSpPr>
        <p:spPr>
          <a:xfrm>
            <a:off x="6191487" y="4115103"/>
            <a:ext cx="601200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&amp; Learning Resources</a:t>
            </a:r>
          </a:p>
        </p:txBody>
      </p:sp>
      <p:sp>
        <p:nvSpPr>
          <p:cNvPr id="19" name="TextBox 18">
            <a:hlinkClick r:id="rId12" action="ppaction://hlinksldjump"/>
            <a:extLst>
              <a:ext uri="{FF2B5EF4-FFF2-40B4-BE49-F238E27FC236}">
                <a16:creationId xmlns:a16="http://schemas.microsoft.com/office/drawing/2014/main" id="{373FAE7F-32F9-8F06-469E-3F7D413D1012}"/>
              </a:ext>
            </a:extLst>
          </p:cNvPr>
          <p:cNvSpPr txBox="1"/>
          <p:nvPr/>
        </p:nvSpPr>
        <p:spPr>
          <a:xfrm>
            <a:off x="6191487" y="4625607"/>
            <a:ext cx="601200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Progression &amp; Support</a:t>
            </a:r>
          </a:p>
        </p:txBody>
      </p:sp>
      <p:sp>
        <p:nvSpPr>
          <p:cNvPr id="20" name="TextBox 19">
            <a:hlinkClick r:id="rId13" action="ppaction://hlinksldjump"/>
            <a:extLst>
              <a:ext uri="{FF2B5EF4-FFF2-40B4-BE49-F238E27FC236}">
                <a16:creationId xmlns:a16="http://schemas.microsoft.com/office/drawing/2014/main" id="{FAAD890F-162B-AFED-2702-6B777E5042CA}"/>
              </a:ext>
            </a:extLst>
          </p:cNvPr>
          <p:cNvSpPr txBox="1"/>
          <p:nvPr/>
        </p:nvSpPr>
        <p:spPr>
          <a:xfrm>
            <a:off x="6191487" y="5136111"/>
            <a:ext cx="601200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Governance, Leadership &amp; Management</a:t>
            </a:r>
          </a:p>
        </p:txBody>
      </p:sp>
      <p:sp>
        <p:nvSpPr>
          <p:cNvPr id="21" name="TextBox 20">
            <a:hlinkClick r:id="rId14" action="ppaction://hlinksldjump"/>
            <a:extLst>
              <a:ext uri="{FF2B5EF4-FFF2-40B4-BE49-F238E27FC236}">
                <a16:creationId xmlns:a16="http://schemas.microsoft.com/office/drawing/2014/main" id="{FE1B0257-1FFB-8C5D-4C92-366CF01A87B0}"/>
              </a:ext>
            </a:extLst>
          </p:cNvPr>
          <p:cNvSpPr txBox="1"/>
          <p:nvPr/>
        </p:nvSpPr>
        <p:spPr>
          <a:xfrm>
            <a:off x="6191487" y="2583591"/>
            <a:ext cx="601200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Curricular Aspects &amp; Enrichment</a:t>
            </a:r>
          </a:p>
        </p:txBody>
      </p:sp>
      <p:sp>
        <p:nvSpPr>
          <p:cNvPr id="15" name="TextBox 14">
            <a:hlinkClick r:id="rId15" action="ppaction://hlinksldjump"/>
            <a:extLst>
              <a:ext uri="{FF2B5EF4-FFF2-40B4-BE49-F238E27FC236}">
                <a16:creationId xmlns:a16="http://schemas.microsoft.com/office/drawing/2014/main" id="{AFEF0C49-C8EB-2DCF-0A8C-27C93115B510}"/>
              </a:ext>
            </a:extLst>
          </p:cNvPr>
          <p:cNvSpPr txBox="1"/>
          <p:nvPr/>
        </p:nvSpPr>
        <p:spPr>
          <a:xfrm>
            <a:off x="6191487" y="5646615"/>
            <a:ext cx="601200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Distinctiveness &amp; Best Practices</a:t>
            </a:r>
          </a:p>
        </p:txBody>
      </p:sp>
      <p:sp>
        <p:nvSpPr>
          <p:cNvPr id="25" name="TextBox 24">
            <a:hlinkClick r:id="rId16" action="ppaction://hlinksldjump"/>
            <a:extLst>
              <a:ext uri="{FF2B5EF4-FFF2-40B4-BE49-F238E27FC236}">
                <a16:creationId xmlns:a16="http://schemas.microsoft.com/office/drawing/2014/main" id="{CF7ED695-E76D-9B68-76D2-EC39F6E25F4F}"/>
              </a:ext>
            </a:extLst>
          </p:cNvPr>
          <p:cNvSpPr txBox="1"/>
          <p:nvPr/>
        </p:nvSpPr>
        <p:spPr>
          <a:xfrm>
            <a:off x="6191487" y="6157118"/>
            <a:ext cx="601200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Roadmap</a:t>
            </a:r>
          </a:p>
        </p:txBody>
      </p:sp>
      <p:sp>
        <p:nvSpPr>
          <p:cNvPr id="26" name="TextBox 25">
            <a:hlinkClick r:id="rId17" action="ppaction://hlinksldjump"/>
            <a:extLst>
              <a:ext uri="{FF2B5EF4-FFF2-40B4-BE49-F238E27FC236}">
                <a16:creationId xmlns:a16="http://schemas.microsoft.com/office/drawing/2014/main" id="{22BC977C-F28F-F1F1-3D43-B49592E97492}"/>
              </a:ext>
            </a:extLst>
          </p:cNvPr>
          <p:cNvSpPr txBox="1"/>
          <p:nvPr/>
        </p:nvSpPr>
        <p:spPr>
          <a:xfrm>
            <a:off x="75598" y="6157118"/>
            <a:ext cx="6012000" cy="400110"/>
          </a:xfrm>
          <a:prstGeom prst="rect">
            <a:avLst/>
          </a:prstGeom>
          <a:solidFill>
            <a:srgbClr val="23609F"/>
          </a:solidFill>
        </p:spPr>
        <p:txBody>
          <a:bodyPr wrap="square">
            <a:spAutoFit/>
          </a:bodyPr>
          <a:lstStyle/>
          <a:p>
            <a:pPr rtl="0">
              <a:defRPr sz="20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 activities, Conferences and FDP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8A14C7-AD84-04FA-B748-ECB4FF0D5267}"/>
              </a:ext>
            </a:extLst>
          </p:cNvPr>
          <p:cNvSpPr txBox="1"/>
          <p:nvPr/>
        </p:nvSpPr>
        <p:spPr>
          <a:xfrm>
            <a:off x="75598" y="2150312"/>
            <a:ext cx="2453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What is covered?</a:t>
            </a:r>
            <a:endParaRPr lang="en-IN" sz="1600" i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51B8C9-DD84-48AF-4C7F-0F57DE0484AE}"/>
              </a:ext>
            </a:extLst>
          </p:cNvPr>
          <p:cNvSpPr txBox="1"/>
          <p:nvPr/>
        </p:nvSpPr>
        <p:spPr>
          <a:xfrm>
            <a:off x="3633866" y="2150312"/>
            <a:ext cx="2453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In which slide number</a:t>
            </a:r>
            <a:endParaRPr lang="en-IN" sz="1600" i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5B26AF-C1D3-7D48-050B-BF2DA7AE5272}"/>
              </a:ext>
            </a:extLst>
          </p:cNvPr>
          <p:cNvSpPr txBox="1"/>
          <p:nvPr/>
        </p:nvSpPr>
        <p:spPr>
          <a:xfrm>
            <a:off x="6191487" y="2150312"/>
            <a:ext cx="2453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What is covered?</a:t>
            </a:r>
            <a:endParaRPr lang="en-IN" sz="1600" i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05BB79-50B7-769A-4690-65EBCBB6B895}"/>
              </a:ext>
            </a:extLst>
          </p:cNvPr>
          <p:cNvSpPr txBox="1"/>
          <p:nvPr/>
        </p:nvSpPr>
        <p:spPr>
          <a:xfrm>
            <a:off x="9749755" y="2150312"/>
            <a:ext cx="2453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In which slide number</a:t>
            </a:r>
            <a:endParaRPr lang="en-IN" sz="1600" i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Graphic 21" descr="Paper with solid fill">
            <a:extLst>
              <a:ext uri="{FF2B5EF4-FFF2-40B4-BE49-F238E27FC236}">
                <a16:creationId xmlns:a16="http://schemas.microsoft.com/office/drawing/2014/main" id="{99306F66-B415-69DF-8D6D-046696CD99E5}"/>
              </a:ext>
            </a:extLst>
          </p:cNvPr>
          <p:cNvSpPr/>
          <p:nvPr/>
        </p:nvSpPr>
        <p:spPr>
          <a:xfrm rot="5400000">
            <a:off x="5612218" y="2530229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3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24" name="Graphic 21" descr="Paper with solid fill">
            <a:extLst>
              <a:ext uri="{FF2B5EF4-FFF2-40B4-BE49-F238E27FC236}">
                <a16:creationId xmlns:a16="http://schemas.microsoft.com/office/drawing/2014/main" id="{BC20B5F1-E964-FF83-B785-18105C0AA2AE}"/>
              </a:ext>
            </a:extLst>
          </p:cNvPr>
          <p:cNvSpPr/>
          <p:nvPr/>
        </p:nvSpPr>
        <p:spPr>
          <a:xfrm rot="5400000">
            <a:off x="5612218" y="3040994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4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31" name="Graphic 21" descr="Paper with solid fill">
            <a:extLst>
              <a:ext uri="{FF2B5EF4-FFF2-40B4-BE49-F238E27FC236}">
                <a16:creationId xmlns:a16="http://schemas.microsoft.com/office/drawing/2014/main" id="{83D5AE7F-A979-DCC5-496B-77063E15FEEC}"/>
              </a:ext>
            </a:extLst>
          </p:cNvPr>
          <p:cNvSpPr/>
          <p:nvPr/>
        </p:nvSpPr>
        <p:spPr>
          <a:xfrm rot="5400000">
            <a:off x="5612218" y="3551759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5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33" name="Graphic 21" descr="Paper with solid fill">
            <a:extLst>
              <a:ext uri="{FF2B5EF4-FFF2-40B4-BE49-F238E27FC236}">
                <a16:creationId xmlns:a16="http://schemas.microsoft.com/office/drawing/2014/main" id="{BAB34A35-1EC5-32C9-92A0-F222FE9B19B8}"/>
              </a:ext>
            </a:extLst>
          </p:cNvPr>
          <p:cNvSpPr/>
          <p:nvPr/>
        </p:nvSpPr>
        <p:spPr>
          <a:xfrm rot="5400000">
            <a:off x="5612217" y="4062524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6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34" name="Graphic 21" descr="Paper with solid fill">
            <a:extLst>
              <a:ext uri="{FF2B5EF4-FFF2-40B4-BE49-F238E27FC236}">
                <a16:creationId xmlns:a16="http://schemas.microsoft.com/office/drawing/2014/main" id="{2777EFA8-2663-C14B-6A90-87ED9E0A0FBE}"/>
              </a:ext>
            </a:extLst>
          </p:cNvPr>
          <p:cNvSpPr/>
          <p:nvPr/>
        </p:nvSpPr>
        <p:spPr>
          <a:xfrm rot="5400000">
            <a:off x="5612216" y="4573289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7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35" name="Graphic 21" descr="Paper with solid fill">
            <a:extLst>
              <a:ext uri="{FF2B5EF4-FFF2-40B4-BE49-F238E27FC236}">
                <a16:creationId xmlns:a16="http://schemas.microsoft.com/office/drawing/2014/main" id="{75D58CCF-6CB2-A687-2DA4-88C1E64CEE5A}"/>
              </a:ext>
            </a:extLst>
          </p:cNvPr>
          <p:cNvSpPr/>
          <p:nvPr/>
        </p:nvSpPr>
        <p:spPr>
          <a:xfrm rot="5400000">
            <a:off x="5612215" y="5084054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8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36" name="Graphic 21" descr="Paper with solid fill">
            <a:extLst>
              <a:ext uri="{FF2B5EF4-FFF2-40B4-BE49-F238E27FC236}">
                <a16:creationId xmlns:a16="http://schemas.microsoft.com/office/drawing/2014/main" id="{567B4B44-BA25-6DEF-F6D6-8C7B18EC714C}"/>
              </a:ext>
            </a:extLst>
          </p:cNvPr>
          <p:cNvSpPr/>
          <p:nvPr/>
        </p:nvSpPr>
        <p:spPr>
          <a:xfrm rot="5400000">
            <a:off x="5612214" y="5594819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9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37" name="Graphic 21" descr="Paper with solid fill">
            <a:extLst>
              <a:ext uri="{FF2B5EF4-FFF2-40B4-BE49-F238E27FC236}">
                <a16:creationId xmlns:a16="http://schemas.microsoft.com/office/drawing/2014/main" id="{3497DEAC-8440-F3D5-5FE5-0B79A6093267}"/>
              </a:ext>
            </a:extLst>
          </p:cNvPr>
          <p:cNvSpPr/>
          <p:nvPr/>
        </p:nvSpPr>
        <p:spPr>
          <a:xfrm rot="5400000">
            <a:off x="5612213" y="6105583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10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38" name="Graphic 21" descr="Paper with solid fill">
            <a:extLst>
              <a:ext uri="{FF2B5EF4-FFF2-40B4-BE49-F238E27FC236}">
                <a16:creationId xmlns:a16="http://schemas.microsoft.com/office/drawing/2014/main" id="{A1C92485-5663-23F2-F85D-F18D35549585}"/>
              </a:ext>
            </a:extLst>
          </p:cNvPr>
          <p:cNvSpPr/>
          <p:nvPr/>
        </p:nvSpPr>
        <p:spPr>
          <a:xfrm rot="5400000">
            <a:off x="11738750" y="2523342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12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39" name="Graphic 21" descr="Paper with solid fill">
            <a:extLst>
              <a:ext uri="{FF2B5EF4-FFF2-40B4-BE49-F238E27FC236}">
                <a16:creationId xmlns:a16="http://schemas.microsoft.com/office/drawing/2014/main" id="{9143AB61-53EA-B779-BBB2-112F0143574D}"/>
              </a:ext>
            </a:extLst>
          </p:cNvPr>
          <p:cNvSpPr/>
          <p:nvPr/>
        </p:nvSpPr>
        <p:spPr>
          <a:xfrm rot="5400000">
            <a:off x="11738750" y="3034107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17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40" name="Graphic 21" descr="Paper with solid fill">
            <a:extLst>
              <a:ext uri="{FF2B5EF4-FFF2-40B4-BE49-F238E27FC236}">
                <a16:creationId xmlns:a16="http://schemas.microsoft.com/office/drawing/2014/main" id="{C6DD3DA6-2CDF-2E39-5215-5324C39CCD4A}"/>
              </a:ext>
            </a:extLst>
          </p:cNvPr>
          <p:cNvSpPr/>
          <p:nvPr/>
        </p:nvSpPr>
        <p:spPr>
          <a:xfrm rot="5400000">
            <a:off x="11738750" y="3544872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21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41" name="Graphic 21" descr="Paper with solid fill">
            <a:extLst>
              <a:ext uri="{FF2B5EF4-FFF2-40B4-BE49-F238E27FC236}">
                <a16:creationId xmlns:a16="http://schemas.microsoft.com/office/drawing/2014/main" id="{23DC4B67-0254-0A4F-7706-7724BC7F3332}"/>
              </a:ext>
            </a:extLst>
          </p:cNvPr>
          <p:cNvSpPr/>
          <p:nvPr/>
        </p:nvSpPr>
        <p:spPr>
          <a:xfrm rot="5400000">
            <a:off x="11738749" y="4055637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27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42" name="Graphic 21" descr="Paper with solid fill">
            <a:extLst>
              <a:ext uri="{FF2B5EF4-FFF2-40B4-BE49-F238E27FC236}">
                <a16:creationId xmlns:a16="http://schemas.microsoft.com/office/drawing/2014/main" id="{C685EC39-5288-E8E6-49D4-DBBFDD6B3AB5}"/>
              </a:ext>
            </a:extLst>
          </p:cNvPr>
          <p:cNvSpPr/>
          <p:nvPr/>
        </p:nvSpPr>
        <p:spPr>
          <a:xfrm rot="5400000">
            <a:off x="11738748" y="4566402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30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43" name="Graphic 21" descr="Paper with solid fill">
            <a:extLst>
              <a:ext uri="{FF2B5EF4-FFF2-40B4-BE49-F238E27FC236}">
                <a16:creationId xmlns:a16="http://schemas.microsoft.com/office/drawing/2014/main" id="{84FEFA25-29AD-D953-41E3-A465F86EF5D4}"/>
              </a:ext>
            </a:extLst>
          </p:cNvPr>
          <p:cNvSpPr/>
          <p:nvPr/>
        </p:nvSpPr>
        <p:spPr>
          <a:xfrm rot="5400000">
            <a:off x="11738747" y="5077167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36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44" name="Graphic 21" descr="Paper with solid fill">
            <a:extLst>
              <a:ext uri="{FF2B5EF4-FFF2-40B4-BE49-F238E27FC236}">
                <a16:creationId xmlns:a16="http://schemas.microsoft.com/office/drawing/2014/main" id="{262C546D-933E-DEB2-B79B-F9A4A1334D42}"/>
              </a:ext>
            </a:extLst>
          </p:cNvPr>
          <p:cNvSpPr/>
          <p:nvPr/>
        </p:nvSpPr>
        <p:spPr>
          <a:xfrm rot="5400000">
            <a:off x="11738746" y="5587932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38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45" name="Graphic 21" descr="Paper with solid fill">
            <a:extLst>
              <a:ext uri="{FF2B5EF4-FFF2-40B4-BE49-F238E27FC236}">
                <a16:creationId xmlns:a16="http://schemas.microsoft.com/office/drawing/2014/main" id="{4262E453-8E99-0371-E321-08B442A6F96E}"/>
              </a:ext>
            </a:extLst>
          </p:cNvPr>
          <p:cNvSpPr/>
          <p:nvPr/>
        </p:nvSpPr>
        <p:spPr>
          <a:xfrm rot="5400000">
            <a:off x="11738745" y="6098696"/>
            <a:ext cx="369331" cy="505225"/>
          </a:xfrm>
          <a:custGeom>
            <a:avLst/>
            <a:gdLst>
              <a:gd name="connsiteX0" fmla="*/ 30530 w 315474"/>
              <a:gd name="connsiteY0" fmla="*/ 376534 h 407063"/>
              <a:gd name="connsiteX1" fmla="*/ 30530 w 315474"/>
              <a:gd name="connsiteY1" fmla="*/ 30530 h 407063"/>
              <a:gd name="connsiteX2" fmla="*/ 173002 w 315474"/>
              <a:gd name="connsiteY2" fmla="*/ 30530 h 407063"/>
              <a:gd name="connsiteX3" fmla="*/ 173002 w 315474"/>
              <a:gd name="connsiteY3" fmla="*/ 137384 h 407063"/>
              <a:gd name="connsiteX4" fmla="*/ 284944 w 315474"/>
              <a:gd name="connsiteY4" fmla="*/ 137384 h 407063"/>
              <a:gd name="connsiteX5" fmla="*/ 284944 w 315474"/>
              <a:gd name="connsiteY5" fmla="*/ 376534 h 407063"/>
              <a:gd name="connsiteX6" fmla="*/ 30530 w 315474"/>
              <a:gd name="connsiteY6" fmla="*/ 376534 h 407063"/>
              <a:gd name="connsiteX7" fmla="*/ 203532 w 315474"/>
              <a:gd name="connsiteY7" fmla="*/ 43250 h 407063"/>
              <a:gd name="connsiteX8" fmla="*/ 267135 w 315474"/>
              <a:gd name="connsiteY8" fmla="*/ 106854 h 407063"/>
              <a:gd name="connsiteX9" fmla="*/ 203532 w 315474"/>
              <a:gd name="connsiteY9" fmla="*/ 106854 h 407063"/>
              <a:gd name="connsiteX10" fmla="*/ 203532 w 315474"/>
              <a:gd name="connsiteY10" fmla="*/ 43250 h 407063"/>
              <a:gd name="connsiteX11" fmla="*/ 203532 w 315474"/>
              <a:gd name="connsiteY11" fmla="*/ 0 h 407063"/>
              <a:gd name="connsiteX12" fmla="*/ 0 w 315474"/>
              <a:gd name="connsiteY12" fmla="*/ 0 h 407063"/>
              <a:gd name="connsiteX13" fmla="*/ 0 w 315474"/>
              <a:gd name="connsiteY13" fmla="*/ 407063 h 407063"/>
              <a:gd name="connsiteX14" fmla="*/ 315474 w 315474"/>
              <a:gd name="connsiteY14" fmla="*/ 407063 h 407063"/>
              <a:gd name="connsiteX15" fmla="*/ 315474 w 315474"/>
              <a:gd name="connsiteY15" fmla="*/ 111942 h 407063"/>
              <a:gd name="connsiteX16" fmla="*/ 203532 w 315474"/>
              <a:gd name="connsiteY16" fmla="*/ 0 h 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74" h="407063">
                <a:moveTo>
                  <a:pt x="30530" y="376534"/>
                </a:moveTo>
                <a:lnTo>
                  <a:pt x="30530" y="30530"/>
                </a:lnTo>
                <a:lnTo>
                  <a:pt x="173002" y="30530"/>
                </a:lnTo>
                <a:lnTo>
                  <a:pt x="173002" y="137384"/>
                </a:lnTo>
                <a:lnTo>
                  <a:pt x="284944" y="137384"/>
                </a:lnTo>
                <a:lnTo>
                  <a:pt x="284944" y="376534"/>
                </a:lnTo>
                <a:lnTo>
                  <a:pt x="30530" y="376534"/>
                </a:lnTo>
                <a:close/>
                <a:moveTo>
                  <a:pt x="203532" y="43250"/>
                </a:moveTo>
                <a:lnTo>
                  <a:pt x="267135" y="106854"/>
                </a:lnTo>
                <a:lnTo>
                  <a:pt x="203532" y="106854"/>
                </a:lnTo>
                <a:lnTo>
                  <a:pt x="203532" y="43250"/>
                </a:lnTo>
                <a:close/>
                <a:moveTo>
                  <a:pt x="203532" y="0"/>
                </a:moveTo>
                <a:lnTo>
                  <a:pt x="0" y="0"/>
                </a:lnTo>
                <a:lnTo>
                  <a:pt x="0" y="407063"/>
                </a:lnTo>
                <a:lnTo>
                  <a:pt x="315474" y="407063"/>
                </a:lnTo>
                <a:lnTo>
                  <a:pt x="315474" y="111942"/>
                </a:lnTo>
                <a:lnTo>
                  <a:pt x="203532" y="0"/>
                </a:lnTo>
                <a:close/>
              </a:path>
            </a:pathLst>
          </a:custGeom>
          <a:solidFill>
            <a:schemeClr val="bg1"/>
          </a:solidFill>
          <a:ln w="5060" cap="flat">
            <a:solidFill>
              <a:schemeClr val="accent1"/>
            </a:solidFill>
            <a:prstDash val="solid"/>
            <a:miter/>
          </a:ln>
        </p:spPr>
        <p:txBody>
          <a:bodyPr vert="vert270"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40</a:t>
            </a:r>
            <a:endParaRPr lang="en-IN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4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E9515-76DC-FB0E-FD89-430B34C10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C440A-6162-AB71-3E5F-435AD276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600" b="1">
                <a:solidFill>
                  <a:srgbClr val="C00000"/>
                </a:solidFill>
              </a:rPr>
              <a:t>Evaluations &amp; Results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90A09C1-DEC4-140A-CF83-2CDDCA22A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1" y="4909642"/>
            <a:ext cx="85248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>
                <a:highlight>
                  <a:srgbClr val="00FFFF"/>
                </a:highlight>
                <a:latin typeface="+mj-lt"/>
                <a:hlinkClick r:id="rId2"/>
              </a:rPr>
              <a:t>Examination system is given on page 31 of students’ handbook</a:t>
            </a:r>
            <a:r>
              <a:rPr lang="en-US" altLang="en-US" sz="1500">
                <a:highlight>
                  <a:srgbClr val="00FFFF"/>
                </a:highlight>
                <a:latin typeface="+mj-lt"/>
              </a:rPr>
              <a:t> </a:t>
            </a:r>
            <a:br>
              <a:rPr lang="en-US" altLang="en-US" sz="1500">
                <a:highlight>
                  <a:srgbClr val="00FFFF"/>
                </a:highlight>
                <a:latin typeface="+mj-lt"/>
              </a:rPr>
            </a:br>
            <a:r>
              <a:rPr lang="en-US" altLang="en-US" sz="1500">
                <a:highlight>
                  <a:srgbClr val="00FFFF"/>
                </a:highlight>
                <a:latin typeface="+mj-lt"/>
              </a:rPr>
              <a:t>a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+mj-lt"/>
              </a:rPr>
              <a:t>nd is also available on the weblink </a:t>
            </a:r>
            <a:b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+mj-lt"/>
              </a:rPr>
            </a:b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+mj-lt"/>
                <a:hlinkClick r:id="rId3"/>
              </a:rPr>
              <a:t>https://krmangalam.edu.in/pdfs/Examination-Rules-Regulations-2022.pdf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+mj-lt"/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68288D-7307-8C72-0547-681D676E0D77}"/>
              </a:ext>
            </a:extLst>
          </p:cNvPr>
          <p:cNvSpPr txBox="1">
            <a:spLocks/>
          </p:cNvSpPr>
          <p:nvPr/>
        </p:nvSpPr>
        <p:spPr>
          <a:xfrm>
            <a:off x="0" y="4247957"/>
            <a:ext cx="3183147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solidFill>
                  <a:srgbClr val="156082"/>
                </a:solidFill>
              </a:rPr>
              <a:t>CLICK ON LINK</a:t>
            </a:r>
            <a:endParaRPr lang="en-GB" b="1">
              <a:solidFill>
                <a:srgbClr val="15608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0A2F34-3DC0-3453-BB68-C1A90F4256F3}"/>
              </a:ext>
            </a:extLst>
          </p:cNvPr>
          <p:cNvSpPr txBox="1"/>
          <p:nvPr/>
        </p:nvSpPr>
        <p:spPr>
          <a:xfrm>
            <a:off x="7497889" y="4791758"/>
            <a:ext cx="41399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200">
                <a:latin typeface="+mj-lt"/>
              </a:rPr>
              <a:t>Internal Assessment Components maintained by faculty in Course Hand Out by faculty along with CO attainments </a:t>
            </a:r>
          </a:p>
          <a:p>
            <a:pPr algn="ctr"/>
            <a:r>
              <a:rPr lang="en-IN" sz="2800">
                <a:latin typeface="+mj-lt"/>
                <a:hlinkClick r:id="rId4"/>
              </a:rPr>
              <a:t>Sample CO Attainments are available here</a:t>
            </a:r>
            <a:endParaRPr lang="en-IN" sz="2800">
              <a:latin typeface="+mj-lt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B324742-2A17-EF50-FB40-C630451FF6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6009821"/>
              </p:ext>
            </p:extLst>
          </p:nvPr>
        </p:nvGraphicFramePr>
        <p:xfrm>
          <a:off x="6929698" y="1267289"/>
          <a:ext cx="4959888" cy="3578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2" descr="Formative and Summative Assessment - Educational Technology">
            <a:extLst>
              <a:ext uri="{FF2B5EF4-FFF2-40B4-BE49-F238E27FC236}">
                <a16:creationId xmlns:a16="http://schemas.microsoft.com/office/drawing/2014/main" id="{462FBC42-BB6A-AF5A-481D-D43F2583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472" y="1003451"/>
            <a:ext cx="6326359" cy="355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F20A80-393E-57F5-D047-98DBB2430BD6}"/>
              </a:ext>
            </a:extLst>
          </p:cNvPr>
          <p:cNvSpPr txBox="1">
            <a:spLocks/>
          </p:cNvSpPr>
          <p:nvPr/>
        </p:nvSpPr>
        <p:spPr>
          <a:xfrm>
            <a:off x="7147275" y="1035507"/>
            <a:ext cx="4206525" cy="646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i="0" u="sng">
                <a:solidFill>
                  <a:srgbClr val="156082"/>
                </a:solidFill>
                <a:effectLst/>
                <a:latin typeface="+mj-lt"/>
              </a:rPr>
              <a:t>BREAKUP</a:t>
            </a:r>
            <a:endParaRPr lang="en-US" sz="1600" i="0" u="sng">
              <a:solidFill>
                <a:srgbClr val="156082"/>
              </a:solidFill>
              <a:effectLst/>
              <a:latin typeface="+mj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0">
                <a:solidFill>
                  <a:srgbClr val="C00000"/>
                </a:solidFill>
                <a:effectLst/>
                <a:latin typeface="+mj-lt"/>
              </a:rPr>
              <a:t>Continuous assessment</a:t>
            </a:r>
            <a:r>
              <a:rPr lang="en-US" sz="1600">
                <a:solidFill>
                  <a:srgbClr val="C00000"/>
                </a:solidFill>
                <a:latin typeface="+mj-lt"/>
              </a:rPr>
              <a:t> : End term :: 50 : 50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F5B54F1-5E75-B638-D975-11FBC7DF3E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294870"/>
              </p:ext>
            </p:extLst>
          </p:nvPr>
        </p:nvGraphicFramePr>
        <p:xfrm>
          <a:off x="5816047" y="5348103"/>
          <a:ext cx="1686271" cy="1422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11" imgW="914400" imgH="771822" progId="Excel.Sheet.12">
                  <p:embed/>
                </p:oleObj>
              </mc:Choice>
              <mc:Fallback>
                <p:oleObj name="Worksheet" showAsIcon="1" r:id="rId11" imgW="914400" imgH="771822" progId="Excel.Shee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F9FCEE7-3ED8-B3D2-B4BC-581D2EAD14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16047" y="5348103"/>
                        <a:ext cx="1686271" cy="1422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58C5C2C1-C1FA-FB23-212A-B53C4CB8465B}"/>
              </a:ext>
            </a:extLst>
          </p:cNvPr>
          <p:cNvSpPr txBox="1">
            <a:spLocks/>
          </p:cNvSpPr>
          <p:nvPr/>
        </p:nvSpPr>
        <p:spPr>
          <a:xfrm>
            <a:off x="5672919" y="5921833"/>
            <a:ext cx="1972526" cy="7722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b="1">
                <a:solidFill>
                  <a:srgbClr val="C00000"/>
                </a:solidFill>
              </a:rPr>
              <a:t>SJMC Result analysis since 2018</a:t>
            </a:r>
            <a:endParaRPr lang="en-GB" sz="2800" b="1">
              <a:solidFill>
                <a:srgbClr val="C00000"/>
              </a:solidFill>
            </a:endParaRPr>
          </a:p>
        </p:txBody>
      </p:sp>
      <p:pic>
        <p:nvPicPr>
          <p:cNvPr id="3" name="Graphic 2" descr="Back with solid fill">
            <a:hlinkClick r:id="rId13" action="ppaction://hlinksldjump"/>
            <a:extLst>
              <a:ext uri="{FF2B5EF4-FFF2-40B4-BE49-F238E27FC236}">
                <a16:creationId xmlns:a16="http://schemas.microsoft.com/office/drawing/2014/main" id="{9D2A9BE7-A3CF-FE08-C61A-F761A47D8A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65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74C32-E0FA-DD7F-E0B7-70D5BF8B2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13+ Thousand Community Engagement Icon Royalty-Free Images, Stock Photos &amp;  Pictures | Shutterstock">
            <a:extLst>
              <a:ext uri="{FF2B5EF4-FFF2-40B4-BE49-F238E27FC236}">
                <a16:creationId xmlns:a16="http://schemas.microsoft.com/office/drawing/2014/main" id="{2EDE8E4F-D699-EDFD-5576-37E081B62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0427" y="3864996"/>
            <a:ext cx="1090362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13DC1-5CE8-3D09-39A5-25D7A4F16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600" b="1">
                <a:solidFill>
                  <a:srgbClr val="C00000"/>
                </a:solidFill>
              </a:rPr>
              <a:t>Research, Innovation &amp; Extension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3642CC-78F1-B090-DC54-4B4416842B81}"/>
              </a:ext>
            </a:extLst>
          </p:cNvPr>
          <p:cNvGrpSpPr/>
          <p:nvPr/>
        </p:nvGrpSpPr>
        <p:grpSpPr>
          <a:xfrm>
            <a:off x="3822512" y="1085837"/>
            <a:ext cx="1586250" cy="2560338"/>
            <a:chOff x="551071" y="3244155"/>
            <a:chExt cx="1586250" cy="2560338"/>
          </a:xfrm>
        </p:grpSpPr>
        <p:sp>
          <p:nvSpPr>
            <p:cNvPr id="17" name="Left Bracket 16">
              <a:extLst>
                <a:ext uri="{FF2B5EF4-FFF2-40B4-BE49-F238E27FC236}">
                  <a16:creationId xmlns:a16="http://schemas.microsoft.com/office/drawing/2014/main" id="{337593C1-112F-8F4B-C09B-3C6452414F0B}"/>
                </a:ext>
              </a:extLst>
            </p:cNvPr>
            <p:cNvSpPr/>
            <p:nvPr/>
          </p:nvSpPr>
          <p:spPr>
            <a:xfrm rot="16200000">
              <a:off x="1290211" y="3632195"/>
              <a:ext cx="107972" cy="1235490"/>
            </a:xfrm>
            <a:prstGeom prst="leftBracket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7E12D4-2338-884A-FCF0-A4619699EAB9}"/>
                </a:ext>
              </a:extLst>
            </p:cNvPr>
            <p:cNvSpPr txBox="1"/>
            <p:nvPr/>
          </p:nvSpPr>
          <p:spPr>
            <a:xfrm>
              <a:off x="551071" y="4342554"/>
              <a:ext cx="1586250" cy="14619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2 </a:t>
              </a:r>
              <a:br>
                <a:rPr lang="en-US" sz="1600" b="1"/>
              </a:br>
              <a:r>
                <a:rPr lang="en-US" sz="1600" b="1"/>
                <a:t>eContent Developed for </a:t>
              </a:r>
              <a:r>
                <a:rPr lang="en-US" sz="1600" b="1" err="1"/>
                <a:t>eGyanKosh</a:t>
              </a:r>
              <a:r>
                <a:rPr lang="en-US" sz="1600" b="1"/>
                <a:t> &amp; LMS</a:t>
              </a:r>
            </a:p>
            <a:p>
              <a:pPr algn="ctr"/>
              <a:r>
                <a:rPr lang="en-US" sz="900" b="1">
                  <a:hlinkClick r:id="rId3"/>
                </a:rPr>
                <a:t>Click here for details</a:t>
              </a:r>
              <a:endParaRPr lang="en-US" sz="900"/>
            </a:p>
          </p:txBody>
        </p:sp>
        <p:pic>
          <p:nvPicPr>
            <p:cNvPr id="1030" name="Picture 6" descr="EGyanKosh">
              <a:extLst>
                <a:ext uri="{FF2B5EF4-FFF2-40B4-BE49-F238E27FC236}">
                  <a16:creationId xmlns:a16="http://schemas.microsoft.com/office/drawing/2014/main" id="{1C6D2ED1-7F6A-E701-A701-AA940ACD24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85" t="13194" r="8083" b="18145"/>
            <a:stretch/>
          </p:blipFill>
          <p:spPr bwMode="auto">
            <a:xfrm>
              <a:off x="760543" y="3244155"/>
              <a:ext cx="1167306" cy="95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2BAFDA-D9F1-0105-2D9D-DCAF9526E2BA}"/>
              </a:ext>
            </a:extLst>
          </p:cNvPr>
          <p:cNvGrpSpPr/>
          <p:nvPr/>
        </p:nvGrpSpPr>
        <p:grpSpPr>
          <a:xfrm>
            <a:off x="917932" y="1085836"/>
            <a:ext cx="1411200" cy="2237917"/>
            <a:chOff x="5401096" y="4439141"/>
            <a:chExt cx="1411200" cy="223791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596E12F-FF6C-89D0-7D81-C8AACC2BE39D}"/>
                </a:ext>
              </a:extLst>
            </p:cNvPr>
            <p:cNvGrpSpPr/>
            <p:nvPr/>
          </p:nvGrpSpPr>
          <p:grpSpPr>
            <a:xfrm>
              <a:off x="5652514" y="4439141"/>
              <a:ext cx="890947" cy="904764"/>
              <a:chOff x="3564145" y="4000982"/>
              <a:chExt cx="1260124" cy="1279668"/>
            </a:xfrm>
          </p:grpSpPr>
          <p:pic>
            <p:nvPicPr>
              <p:cNvPr id="1034" name="Picture 10" descr="Research paper - Free education icons">
                <a:extLst>
                  <a:ext uri="{FF2B5EF4-FFF2-40B4-BE49-F238E27FC236}">
                    <a16:creationId xmlns:a16="http://schemas.microsoft.com/office/drawing/2014/main" id="{1946A11F-89FD-E83C-3F0D-CED2DD6817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4145" y="4000982"/>
                <a:ext cx="850900" cy="850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Article Publishing Research Academic journal Science, searchlight, angle,  text png | PNGEgg">
                <a:extLst>
                  <a:ext uri="{FF2B5EF4-FFF2-40B4-BE49-F238E27FC236}">
                    <a16:creationId xmlns:a16="http://schemas.microsoft.com/office/drawing/2014/main" id="{8CA2662D-1D45-3F38-ECC7-F46485E608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161" b="96264" l="1437" r="97989">
                            <a14:foregroundMark x1="6897" y1="59483" x2="6897" y2="59483"/>
                            <a14:foregroundMark x1="5388" y1="60044" x2="42241" y2="97989"/>
                            <a14:foregroundMark x1="42241" y1="97989" x2="88465" y2="53990"/>
                            <a14:foregroundMark x1="95741" y1="45550" x2="93892" y2="35466"/>
                            <a14:foregroundMark x1="62670" y1="6738" x2="50287" y2="5747"/>
                            <a14:foregroundMark x1="50287" y1="5747" x2="48712" y2="6654"/>
                            <a14:foregroundMark x1="56322" y1="11494" x2="88506" y2="47126"/>
                            <a14:foregroundMark x1="65517" y1="27874" x2="81609" y2="40805"/>
                            <a14:foregroundMark x1="61782" y1="35345" x2="34770" y2="64368"/>
                            <a14:foregroundMark x1="74138" y1="39080" x2="41379" y2="67241"/>
                            <a14:foregroundMark x1="77272" y1="24822" x2="72414" y2="23851"/>
                            <a14:foregroundMark x1="87931" y1="38506" x2="93391" y2="43966"/>
                            <a14:foregroundMark x1="93966" y1="41667" x2="97989" y2="40517"/>
                            <a14:foregroundMark x1="50000" y1="77011" x2="48851" y2="80172"/>
                            <a14:foregroundMark x1="75575" y1="56322" x2="72126" y2="57184"/>
                            <a14:foregroundMark x1="12931" y1="61494" x2="18966" y2="55460"/>
                            <a14:foregroundMark x1="22126" y1="54598" x2="32184" y2="45690"/>
                            <a14:foregroundMark x1="42241" y1="42816" x2="41954" y2="45402"/>
                            <a14:foregroundMark x1="49713" y1="16667" x2="57184" y2="11494"/>
                            <a14:foregroundMark x1="52874" y1="5172" x2="54598" y2="3448"/>
                            <a14:foregroundMark x1="45115" y1="96264" x2="42816" y2="95977"/>
                            <a14:backgroundMark x1="63506" y1="6034" x2="98563" y2="37356"/>
                            <a14:backgroundMark x1="98563" y1="37356" x2="98563" y2="17241"/>
                            <a14:backgroundMark x1="98563" y1="17241" x2="66379" y2="7471"/>
                            <a14:backgroundMark x1="66379" y1="7471" x2="66092" y2="7184"/>
                            <a14:backgroundMark x1="92241" y1="31609" x2="93103" y2="35632"/>
                            <a14:backgroundMark x1="93391" y1="29310" x2="93391" y2="33333"/>
                            <a14:backgroundMark x1="95977" y1="47126" x2="88506" y2="54023"/>
                            <a14:backgroundMark x1="94828" y1="47701" x2="97126" y2="45402"/>
                            <a14:backgroundMark x1="48276" y1="6322" x2="8333" y2="48276"/>
                            <a14:backgroundMark x1="8333" y1="48276" x2="9195" y2="20690"/>
                            <a14:backgroundMark x1="9195" y1="20690" x2="47701" y2="5747"/>
                            <a14:backgroundMark x1="31897" y1="16667" x2="25862" y2="23851"/>
                            <a14:backgroundMark x1="33621" y1="16092" x2="28448" y2="18391"/>
                            <a14:backgroundMark x1="10057" y1="48276" x2="0" y2="58621"/>
                            <a14:backgroundMark x1="0" y1="58621" x2="3448" y2="44540"/>
                            <a14:backgroundMark x1="3448" y1="44540" x2="9483" y2="4683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8780" y="4045160"/>
                <a:ext cx="1235489" cy="12354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Left Bracket 22">
              <a:extLst>
                <a:ext uri="{FF2B5EF4-FFF2-40B4-BE49-F238E27FC236}">
                  <a16:creationId xmlns:a16="http://schemas.microsoft.com/office/drawing/2014/main" id="{9B4CC47D-8E83-5BC4-7621-5EB74D451DEF}"/>
                </a:ext>
              </a:extLst>
            </p:cNvPr>
            <p:cNvSpPr/>
            <p:nvPr/>
          </p:nvSpPr>
          <p:spPr>
            <a:xfrm rot="16200000">
              <a:off x="6052710" y="4750982"/>
              <a:ext cx="107972" cy="1235490"/>
            </a:xfrm>
            <a:prstGeom prst="leftBracket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DAC719-BF51-D5E5-A62A-1741D6280535}"/>
                </a:ext>
              </a:extLst>
            </p:cNvPr>
            <p:cNvSpPr txBox="1"/>
            <p:nvPr/>
          </p:nvSpPr>
          <p:spPr>
            <a:xfrm>
              <a:off x="5401096" y="5461341"/>
              <a:ext cx="1411200" cy="121571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8</a:t>
              </a:r>
              <a:br>
                <a:rPr lang="en-US" sz="1600" b="1"/>
              </a:br>
              <a:r>
                <a:rPr lang="en-US" sz="1600" b="1"/>
                <a:t>Research Papers Published</a:t>
              </a:r>
            </a:p>
            <a:p>
              <a:pPr algn="ctr"/>
              <a:r>
                <a:rPr lang="en-US" sz="900" b="1">
                  <a:hlinkClick r:id="rId8"/>
                </a:rPr>
                <a:t>Click here for details</a:t>
              </a:r>
              <a:endParaRPr lang="en-US" sz="9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4E7DDA-B8BB-4289-BD27-F9417AD83688}"/>
              </a:ext>
            </a:extLst>
          </p:cNvPr>
          <p:cNvGrpSpPr/>
          <p:nvPr/>
        </p:nvGrpSpPr>
        <p:grpSpPr>
          <a:xfrm>
            <a:off x="6657120" y="1085837"/>
            <a:ext cx="1581106" cy="2335277"/>
            <a:chOff x="553643" y="1089394"/>
            <a:chExt cx="1581106" cy="2335277"/>
          </a:xfrm>
        </p:grpSpPr>
        <p:sp>
          <p:nvSpPr>
            <p:cNvPr id="5" name="Left Bracket 4">
              <a:extLst>
                <a:ext uri="{FF2B5EF4-FFF2-40B4-BE49-F238E27FC236}">
                  <a16:creationId xmlns:a16="http://schemas.microsoft.com/office/drawing/2014/main" id="{9D4B363C-3FC0-F82E-9B20-B42061EA5A17}"/>
                </a:ext>
              </a:extLst>
            </p:cNvPr>
            <p:cNvSpPr/>
            <p:nvPr/>
          </p:nvSpPr>
          <p:spPr>
            <a:xfrm rot="16200000">
              <a:off x="1290210" y="1498595"/>
              <a:ext cx="107972" cy="1235490"/>
            </a:xfrm>
            <a:prstGeom prst="leftBracket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4F8626-03A6-23A9-C1FB-78467A826896}"/>
                </a:ext>
              </a:extLst>
            </p:cNvPr>
            <p:cNvSpPr txBox="1"/>
            <p:nvPr/>
          </p:nvSpPr>
          <p:spPr>
            <a:xfrm>
              <a:off x="553643" y="2208954"/>
              <a:ext cx="1581106" cy="121571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11</a:t>
              </a:r>
              <a:r>
                <a:rPr lang="en-US" sz="1600" b="1"/>
                <a:t> </a:t>
              </a:r>
              <a:br>
                <a:rPr lang="en-US" sz="1600" b="1"/>
              </a:br>
              <a:r>
                <a:rPr lang="en-US" sz="1600" b="1"/>
                <a:t>Book </a:t>
              </a:r>
              <a:br>
                <a:rPr lang="en-US" sz="1600" b="1"/>
              </a:br>
              <a:r>
                <a:rPr lang="en-US" sz="1600" b="1"/>
                <a:t>Chapters Published</a:t>
              </a:r>
            </a:p>
            <a:p>
              <a:pPr algn="ctr"/>
              <a:r>
                <a:rPr lang="en-US" sz="900" b="1">
                  <a:hlinkClick r:id="rId9"/>
                </a:rPr>
                <a:t>Click here for details</a:t>
              </a:r>
              <a:endParaRPr lang="en-US" sz="900"/>
            </a:p>
          </p:txBody>
        </p:sp>
        <p:pic>
          <p:nvPicPr>
            <p:cNvPr id="1028" name="Picture 4" descr="A handy doodle icon of book chapter | Premium Vector">
              <a:extLst>
                <a:ext uri="{FF2B5EF4-FFF2-40B4-BE49-F238E27FC236}">
                  <a16:creationId xmlns:a16="http://schemas.microsoft.com/office/drawing/2014/main" id="{33024C60-9D13-2D2B-D652-17F21E6B3F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0036" y="1089394"/>
              <a:ext cx="1004903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73C5600-44EA-0551-0B4F-DF797C530937}"/>
              </a:ext>
            </a:extLst>
          </p:cNvPr>
          <p:cNvGrpSpPr/>
          <p:nvPr/>
        </p:nvGrpSpPr>
        <p:grpSpPr>
          <a:xfrm>
            <a:off x="9538821" y="1085837"/>
            <a:ext cx="1278704" cy="2134072"/>
            <a:chOff x="9538821" y="1085837"/>
            <a:chExt cx="1278704" cy="2134072"/>
          </a:xfrm>
        </p:grpSpPr>
        <p:pic>
          <p:nvPicPr>
            <p:cNvPr id="1036" name="Picture 12" descr="Patent Icon: Over 25,719 Royalty-Free Licensable Stock Illustrations &amp;  Drawings | Shutterstock">
              <a:extLst>
                <a:ext uri="{FF2B5EF4-FFF2-40B4-BE49-F238E27FC236}">
                  <a16:creationId xmlns:a16="http://schemas.microsoft.com/office/drawing/2014/main" id="{900884AF-0740-1824-6223-A8C59C0F9F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52639" y="1085837"/>
              <a:ext cx="967505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Left Bracket 28">
              <a:extLst>
                <a:ext uri="{FF2B5EF4-FFF2-40B4-BE49-F238E27FC236}">
                  <a16:creationId xmlns:a16="http://schemas.microsoft.com/office/drawing/2014/main" id="{DF7C1EFF-7AA5-55EA-CDB7-BDC2A1ABBBCC}"/>
                </a:ext>
              </a:extLst>
            </p:cNvPr>
            <p:cNvSpPr/>
            <p:nvPr/>
          </p:nvSpPr>
          <p:spPr>
            <a:xfrm rot="16200000">
              <a:off x="10124187" y="1540054"/>
              <a:ext cx="107972" cy="1235490"/>
            </a:xfrm>
            <a:prstGeom prst="leftBracket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3FA1EF2-4750-6C2A-FCBB-85E66FFA9CB3}"/>
                </a:ext>
              </a:extLst>
            </p:cNvPr>
            <p:cNvSpPr txBox="1"/>
            <p:nvPr/>
          </p:nvSpPr>
          <p:spPr>
            <a:xfrm>
              <a:off x="9538821" y="2250413"/>
              <a:ext cx="1278704" cy="96949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2</a:t>
              </a:r>
              <a:r>
                <a:rPr lang="en-US" sz="1600" b="1"/>
                <a:t> </a:t>
              </a:r>
              <a:br>
                <a:rPr lang="en-US" sz="1600" b="1"/>
              </a:br>
              <a:r>
                <a:rPr lang="en-US" sz="1600" b="1"/>
                <a:t>Patents Published</a:t>
              </a:r>
            </a:p>
            <a:p>
              <a:pPr algn="ctr"/>
              <a:r>
                <a:rPr lang="en-US" sz="900" b="1">
                  <a:hlinkClick r:id="rId12"/>
                </a:rPr>
                <a:t>Click here for details</a:t>
              </a:r>
              <a:endParaRPr lang="en-US" sz="900"/>
            </a:p>
          </p:txBody>
        </p:sp>
      </p:grp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5C75A4E9-1E2D-37D1-9E22-1F0F371DD11A}"/>
              </a:ext>
            </a:extLst>
          </p:cNvPr>
          <p:cNvSpPr/>
          <p:nvPr/>
        </p:nvSpPr>
        <p:spPr>
          <a:xfrm rot="16200000">
            <a:off x="4561652" y="4277465"/>
            <a:ext cx="107972" cy="1235490"/>
          </a:xfrm>
          <a:prstGeom prst="leftBracket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7FE909-FC94-49E7-FAE3-46B31C2AD26A}"/>
              </a:ext>
            </a:extLst>
          </p:cNvPr>
          <p:cNvSpPr txBox="1"/>
          <p:nvPr/>
        </p:nvSpPr>
        <p:spPr>
          <a:xfrm>
            <a:off x="3822512" y="4987824"/>
            <a:ext cx="1586250" cy="12157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4</a:t>
            </a:r>
            <a:r>
              <a:rPr lang="en-US" sz="1600" b="1"/>
              <a:t> </a:t>
            </a:r>
            <a:br>
              <a:rPr lang="en-US" sz="1600" b="1"/>
            </a:br>
            <a:r>
              <a:rPr lang="en-US" sz="1600" b="1"/>
              <a:t>Faculty Research Grants</a:t>
            </a:r>
          </a:p>
          <a:p>
            <a:pPr algn="ctr"/>
            <a:r>
              <a:rPr lang="en-US" sz="900" b="1">
                <a:hlinkClick r:id="rId13"/>
              </a:rPr>
              <a:t>Click here for details</a:t>
            </a:r>
            <a:endParaRPr lang="en-US" sz="90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50D0C4-ACA5-E8B6-523A-760D9DE4787C}"/>
              </a:ext>
            </a:extLst>
          </p:cNvPr>
          <p:cNvGrpSpPr/>
          <p:nvPr/>
        </p:nvGrpSpPr>
        <p:grpSpPr>
          <a:xfrm>
            <a:off x="917932" y="3805063"/>
            <a:ext cx="1411200" cy="2076057"/>
            <a:chOff x="917932" y="3874071"/>
            <a:chExt cx="1411200" cy="2076057"/>
          </a:xfrm>
        </p:grpSpPr>
        <p:pic>
          <p:nvPicPr>
            <p:cNvPr id="1038" name="Picture 14" descr="Fellowship - Free education icons">
              <a:extLst>
                <a:ext uri="{FF2B5EF4-FFF2-40B4-BE49-F238E27FC236}">
                  <a16:creationId xmlns:a16="http://schemas.microsoft.com/office/drawing/2014/main" id="{722A79C2-BEF0-3EDF-B983-E04A40D77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866" y="3874071"/>
              <a:ext cx="97200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73EECDCC-91C3-203A-57F9-653D0813A254}"/>
                </a:ext>
              </a:extLst>
            </p:cNvPr>
            <p:cNvSpPr/>
            <p:nvPr/>
          </p:nvSpPr>
          <p:spPr>
            <a:xfrm rot="16200000">
              <a:off x="1569546" y="4270273"/>
              <a:ext cx="107972" cy="1235490"/>
            </a:xfrm>
            <a:prstGeom prst="leftBracket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89B3A95-48E7-EEBC-DFCF-83A790E8A305}"/>
                </a:ext>
              </a:extLst>
            </p:cNvPr>
            <p:cNvSpPr txBox="1"/>
            <p:nvPr/>
          </p:nvSpPr>
          <p:spPr>
            <a:xfrm>
              <a:off x="917932" y="4980632"/>
              <a:ext cx="1411200" cy="96949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3</a:t>
              </a:r>
              <a:r>
                <a:rPr lang="en-US" sz="1600" b="1"/>
                <a:t> Fellowships Secured</a:t>
              </a:r>
            </a:p>
            <a:p>
              <a:pPr algn="ctr"/>
              <a:r>
                <a:rPr lang="en-US" sz="900" b="1">
                  <a:hlinkClick r:id="rId15"/>
                </a:rPr>
                <a:t>Click here for details</a:t>
              </a:r>
              <a:endParaRPr lang="en-US" sz="900"/>
            </a:p>
          </p:txBody>
        </p:sp>
      </p:grpSp>
      <p:sp>
        <p:nvSpPr>
          <p:cNvPr id="44" name="Left Bracket 43">
            <a:extLst>
              <a:ext uri="{FF2B5EF4-FFF2-40B4-BE49-F238E27FC236}">
                <a16:creationId xmlns:a16="http://schemas.microsoft.com/office/drawing/2014/main" id="{ECFE5E4C-3BD1-B9DE-07E2-C48244536454}"/>
              </a:ext>
            </a:extLst>
          </p:cNvPr>
          <p:cNvSpPr/>
          <p:nvPr/>
        </p:nvSpPr>
        <p:spPr>
          <a:xfrm rot="16200000">
            <a:off x="7393687" y="4298626"/>
            <a:ext cx="107972" cy="1235490"/>
          </a:xfrm>
          <a:prstGeom prst="leftBracket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B7ADD0-C67B-53E4-75A5-9BA1C8D894CA}"/>
              </a:ext>
            </a:extLst>
          </p:cNvPr>
          <p:cNvSpPr txBox="1"/>
          <p:nvPr/>
        </p:nvSpPr>
        <p:spPr>
          <a:xfrm>
            <a:off x="6657120" y="5008985"/>
            <a:ext cx="1581106" cy="12157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1</a:t>
            </a:r>
            <a:br>
              <a:rPr lang="en-US" sz="1600" b="1"/>
            </a:br>
            <a:r>
              <a:rPr lang="en-US" sz="1600" b="1"/>
              <a:t>Seed</a:t>
            </a:r>
            <a:br>
              <a:rPr lang="en-US" sz="1600" b="1"/>
            </a:br>
            <a:r>
              <a:rPr lang="en-US" sz="1600" b="1"/>
              <a:t>Funded </a:t>
            </a:r>
            <a:br>
              <a:rPr lang="en-US" sz="1600" b="1"/>
            </a:br>
            <a:r>
              <a:rPr lang="en-US" sz="1600" b="1"/>
              <a:t>Projects</a:t>
            </a:r>
          </a:p>
          <a:p>
            <a:pPr algn="ctr"/>
            <a:r>
              <a:rPr lang="en-US" sz="900" b="1">
                <a:hlinkClick r:id="rId16"/>
              </a:rPr>
              <a:t>Click here for details</a:t>
            </a:r>
            <a:endParaRPr lang="en-US" sz="900"/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70281E5A-0DD4-8021-63D7-1BA7FC0B8436}"/>
              </a:ext>
            </a:extLst>
          </p:cNvPr>
          <p:cNvSpPr/>
          <p:nvPr/>
        </p:nvSpPr>
        <p:spPr>
          <a:xfrm rot="16200000">
            <a:off x="10124187" y="4343642"/>
            <a:ext cx="107972" cy="1235490"/>
          </a:xfrm>
          <a:prstGeom prst="leftBracket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3881B8F-175C-E6E3-7DEA-A863281413E7}"/>
              </a:ext>
            </a:extLst>
          </p:cNvPr>
          <p:cNvSpPr txBox="1"/>
          <p:nvPr/>
        </p:nvSpPr>
        <p:spPr>
          <a:xfrm>
            <a:off x="9538821" y="5054001"/>
            <a:ext cx="1278704" cy="14619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10+</a:t>
            </a:r>
            <a:br>
              <a:rPr lang="en-US" sz="1600" b="1"/>
            </a:br>
            <a:r>
              <a:rPr lang="en-US" sz="1600" b="1"/>
              <a:t>Extension Activities &amp; Social Camps</a:t>
            </a:r>
          </a:p>
          <a:p>
            <a:pPr algn="ctr"/>
            <a:r>
              <a:rPr lang="en-US" sz="900" b="1">
                <a:hlinkClick r:id="rId17"/>
              </a:rPr>
              <a:t>Click here for details</a:t>
            </a:r>
            <a:endParaRPr lang="en-US" sz="90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DB90C8E-C5BB-3573-8174-752506E46935}"/>
              </a:ext>
            </a:extLst>
          </p:cNvPr>
          <p:cNvGrpSpPr/>
          <p:nvPr/>
        </p:nvGrpSpPr>
        <p:grpSpPr>
          <a:xfrm>
            <a:off x="4130908" y="3887209"/>
            <a:ext cx="1008000" cy="1008000"/>
            <a:chOff x="4130908" y="3956217"/>
            <a:chExt cx="1008000" cy="1008000"/>
          </a:xfrm>
        </p:grpSpPr>
        <p:pic>
          <p:nvPicPr>
            <p:cNvPr id="1040" name="Picture 16" descr="Download Free Grant Icons in PNG &amp; SVG">
              <a:extLst>
                <a:ext uri="{FF2B5EF4-FFF2-40B4-BE49-F238E27FC236}">
                  <a16:creationId xmlns:a16="http://schemas.microsoft.com/office/drawing/2014/main" id="{2AEC3AC1-22F7-C650-BE98-B777EAF40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908" y="3956217"/>
              <a:ext cx="1008000" cy="10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Rupee Indian - Free signs icons">
              <a:extLst>
                <a:ext uri="{FF2B5EF4-FFF2-40B4-BE49-F238E27FC236}">
                  <a16:creationId xmlns:a16="http://schemas.microsoft.com/office/drawing/2014/main" id="{1398D92F-D3EE-D229-687F-759272D32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926" y="4530658"/>
              <a:ext cx="139062" cy="139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4" name="Picture 20" descr="Seed Money Icons - Free SVG &amp; PNG Seed Money Images - Noun Project">
            <a:extLst>
              <a:ext uri="{FF2B5EF4-FFF2-40B4-BE49-F238E27FC236}">
                <a16:creationId xmlns:a16="http://schemas.microsoft.com/office/drawing/2014/main" id="{8C319000-1563-7D99-86FE-944039FF6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513" y="3864996"/>
            <a:ext cx="1008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Graphic 52" descr="Back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88C9EB8A-B031-2AC7-BAC0-B316846FCD0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41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2DBDD-E7C0-47EF-3974-0612BA3A0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CC651-B8D1-9421-4020-81E28300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>
                <a:solidFill>
                  <a:srgbClr val="C00000"/>
                </a:solidFill>
              </a:rPr>
              <a:t>Industry &amp; Peer Connects</a:t>
            </a:r>
            <a:endParaRPr lang="en-IN" sz="3600" b="1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4F565-40C7-FC3B-D664-9818E8D082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641" y="2801595"/>
            <a:ext cx="7022738" cy="319999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8756395-AE89-B115-C5B2-004173CABC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5884517"/>
              </p:ext>
            </p:extLst>
          </p:nvPr>
        </p:nvGraphicFramePr>
        <p:xfrm>
          <a:off x="370310" y="2360068"/>
          <a:ext cx="4663231" cy="3824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A99909D-77D2-1582-BD9A-F9B60354DC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037901"/>
              </p:ext>
            </p:extLst>
          </p:nvPr>
        </p:nvGraphicFramePr>
        <p:xfrm>
          <a:off x="370309" y="1305298"/>
          <a:ext cx="4701331" cy="847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ectangle 5">
            <a:hlinkClick r:id="rId13"/>
            <a:extLst>
              <a:ext uri="{FF2B5EF4-FFF2-40B4-BE49-F238E27FC236}">
                <a16:creationId xmlns:a16="http://schemas.microsoft.com/office/drawing/2014/main" id="{281EC3B1-EB0E-CB50-E195-1FBC03D8CACF}"/>
              </a:ext>
            </a:extLst>
          </p:cNvPr>
          <p:cNvSpPr/>
          <p:nvPr/>
        </p:nvSpPr>
        <p:spPr>
          <a:xfrm>
            <a:off x="7669775" y="205449"/>
            <a:ext cx="1826470" cy="392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>
                <a:latin typeface="+mj-lt"/>
              </a:rPr>
              <a:t>All Events</a:t>
            </a:r>
          </a:p>
        </p:txBody>
      </p:sp>
      <p:sp>
        <p:nvSpPr>
          <p:cNvPr id="7" name="Rectangle 6">
            <a:hlinkClick r:id="rId14" action="ppaction://hlinksldjump"/>
            <a:extLst>
              <a:ext uri="{FF2B5EF4-FFF2-40B4-BE49-F238E27FC236}">
                <a16:creationId xmlns:a16="http://schemas.microsoft.com/office/drawing/2014/main" id="{FC6BBDF7-7BB7-54B7-8FF5-2EEBFFF01A6E}"/>
              </a:ext>
            </a:extLst>
          </p:cNvPr>
          <p:cNvSpPr/>
          <p:nvPr/>
        </p:nvSpPr>
        <p:spPr>
          <a:xfrm>
            <a:off x="5410200" y="1187531"/>
            <a:ext cx="6411490" cy="10245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>
                <a:latin typeface="+mj-lt"/>
              </a:rPr>
              <a:t>List of SJMC </a:t>
            </a:r>
            <a:r>
              <a:rPr lang="en-IN" sz="2800" b="1" err="1">
                <a:latin typeface="+mj-lt"/>
              </a:rPr>
              <a:t>MoUs</a:t>
            </a:r>
            <a:r>
              <a:rPr lang="en-IN" sz="2800" b="1">
                <a:latin typeface="+mj-lt"/>
              </a:rPr>
              <a:t> </a:t>
            </a:r>
          </a:p>
          <a:p>
            <a:pPr algn="ctr"/>
            <a:r>
              <a:rPr lang="en-IN" sz="2800" b="1">
                <a:latin typeface="+mj-lt"/>
              </a:rPr>
              <a:t>with details of activities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99CBE1A-B283-412D-7134-5E2D8B4F158B}"/>
              </a:ext>
            </a:extLst>
          </p:cNvPr>
          <p:cNvSpPr txBox="1">
            <a:spLocks/>
          </p:cNvSpPr>
          <p:nvPr/>
        </p:nvSpPr>
        <p:spPr>
          <a:xfrm>
            <a:off x="0" y="6328973"/>
            <a:ext cx="37380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+mj-lt"/>
              </a:rPr>
              <a:t>During the assessment period (2018-2023)</a:t>
            </a:r>
            <a:endParaRPr lang="en-GB">
              <a:latin typeface="+mj-lt"/>
              <a:hlinkClick r:id="rId15" action="ppaction://hlinksldjump"/>
            </a:endParaRPr>
          </a:p>
        </p:txBody>
      </p:sp>
      <p:pic>
        <p:nvPicPr>
          <p:cNvPr id="9" name="Graphic 8" descr="Back with solid fill">
            <a:hlinkClick r:id="rId15" action="ppaction://hlinksldjump"/>
            <a:extLst>
              <a:ext uri="{FF2B5EF4-FFF2-40B4-BE49-F238E27FC236}">
                <a16:creationId xmlns:a16="http://schemas.microsoft.com/office/drawing/2014/main" id="{AD88EAB2-7A28-BF3A-94E7-15B7575118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00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81B6B-1D65-AD4E-A2F9-5F504FD44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75EBC-EA1D-895B-C1EE-BDA6BC6DB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Functional Memorandum of Understanding (MoU) </a:t>
            </a:r>
          </a:p>
        </p:txBody>
      </p:sp>
      <p:graphicFrame>
        <p:nvGraphicFramePr>
          <p:cNvPr id="9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527047"/>
              </p:ext>
            </p:extLst>
          </p:nvPr>
        </p:nvGraphicFramePr>
        <p:xfrm>
          <a:off x="795338" y="750967"/>
          <a:ext cx="10601324" cy="5918200"/>
        </p:xfrm>
        <a:graphic>
          <a:graphicData uri="http://schemas.openxmlformats.org/drawingml/2006/table">
            <a:tbl>
              <a:tblPr firstRow="1" bandRow="1"/>
              <a:tblGrid>
                <a:gridCol w="4827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2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930024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MOU Partner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930024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Nature of Organization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930024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Events conducted under the MoU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Delhi Metropolitan Education</a:t>
                      </a:r>
                      <a:endParaRPr lang="en-US" sz="1700">
                        <a:latin typeface="+mj-lt"/>
                      </a:endParaRPr>
                    </a:p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ICAN3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Education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2"/>
                        </a:rPr>
                        <a:t>Conference 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605">
                <a:tc>
                  <a:txBody>
                    <a:bodyPr/>
                    <a:lstStyle/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Meant4Enviornment</a:t>
                      </a:r>
                      <a:endParaRPr lang="en-US" sz="1700">
                        <a:latin typeface="+mj-lt"/>
                      </a:endParaRPr>
                    </a:p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</a:t>
                      </a:r>
                      <a:r>
                        <a:rPr lang="en-US" sz="1700" b="1" err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Bhagidari</a:t>
                      </a: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Jan </a:t>
                      </a:r>
                      <a:r>
                        <a:rPr lang="en-US" sz="1700" b="1" err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Sahyog</a:t>
                      </a: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Samiti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NGO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3"/>
                        </a:rPr>
                        <a:t>Workshops</a:t>
                      </a: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and </a:t>
                      </a: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4"/>
                        </a:rPr>
                        <a:t>Research Paper</a:t>
                      </a:r>
                      <a:endParaRPr lang="en-US" sz="1700">
                        <a:latin typeface="+mj-lt"/>
                      </a:endParaRPr>
                    </a:p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5"/>
                        </a:rPr>
                        <a:t>On the Job Training (2)</a:t>
                      </a:r>
                      <a:endParaRPr lang="en-US" sz="1700" b="1">
                        <a:solidFill>
                          <a:srgbClr val="000000"/>
                        </a:solidFill>
                        <a:latin typeface="+mj-lt"/>
                        <a:ea typeface="Canva Sans Bold"/>
                        <a:cs typeface="Canva Sans Bold"/>
                        <a:sym typeface="Canva Sans Bold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78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1. New Delhi Film Foundation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Film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6"/>
                        </a:rPr>
                        <a:t>On the Job Training (2)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6426">
                <a:tc>
                  <a:txBody>
                    <a:bodyPr/>
                    <a:lstStyle/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Sputnik</a:t>
                      </a:r>
                      <a:endParaRPr lang="en-US" sz="1700">
                        <a:latin typeface="+mj-lt"/>
                      </a:endParaRPr>
                    </a:p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Newspapers Association of India</a:t>
                      </a:r>
                    </a:p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ISOMES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News and Media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7"/>
                        </a:rPr>
                        <a:t>Photo Exhibition </a:t>
                      </a:r>
                      <a:endParaRPr lang="en-US" sz="1700">
                        <a:latin typeface="+mj-lt"/>
                      </a:endParaRPr>
                    </a:p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8"/>
                        </a:rPr>
                        <a:t>On the Job Training (2)</a:t>
                      </a:r>
                      <a:endParaRPr lang="en-US" sz="1700" b="1">
                        <a:solidFill>
                          <a:srgbClr val="000000"/>
                        </a:solidFill>
                        <a:latin typeface="+mj-lt"/>
                        <a:ea typeface="Canva Sans Bold"/>
                        <a:cs typeface="Canva Sans Bold"/>
                        <a:sym typeface="Canva Sans Bold"/>
                      </a:endParaRPr>
                    </a:p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7"/>
                        </a:rPr>
                        <a:t>Industrial Visits (1)</a:t>
                      </a:r>
                      <a:endParaRPr lang="en-US" sz="1700" b="1">
                        <a:solidFill>
                          <a:srgbClr val="000000"/>
                        </a:solidFill>
                        <a:latin typeface="+mj-lt"/>
                        <a:ea typeface="Canva Sans Bold"/>
                        <a:cs typeface="Canva Sans Bold"/>
                        <a:sym typeface="Canva Sans Bold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78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1. Guided Self Publishing, India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Publication House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9"/>
                        </a:rPr>
                        <a:t>On the Job Training (1) 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6426">
                <a:tc>
                  <a:txBody>
                    <a:bodyPr/>
                    <a:lstStyle/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</a:t>
                      </a:r>
                      <a:r>
                        <a:rPr lang="en-US" sz="1700" b="1" err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Emazing</a:t>
                      </a: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Ideas Execution Pvt Ltd.</a:t>
                      </a:r>
                      <a:endParaRPr lang="en-US" sz="1700">
                        <a:latin typeface="+mj-lt"/>
                      </a:endParaRPr>
                    </a:p>
                    <a:p>
                      <a:pPr marL="0" lvl="1" indent="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</a:t>
                      </a:r>
                      <a:r>
                        <a:rPr lang="en-US" sz="1700" b="1" err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Greymatters</a:t>
                      </a: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Communications &amp; Consulting</a:t>
                      </a:r>
                    </a:p>
                  </a:txBody>
                  <a:tcPr marL="127000" marR="127000" marT="127000" marB="127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AD and PR Agency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AutoNum type="arabicPeriod"/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10"/>
                        </a:rPr>
                        <a:t>Workshops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AutoNum type="arabicPeriod"/>
                        <a:defRPr/>
                      </a:pPr>
                      <a:r>
                        <a:rPr lang="en-US" sz="1700" b="1">
                          <a:solidFill>
                            <a:schemeClr val="tx1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11"/>
                        </a:rPr>
                        <a:t>Workshops</a:t>
                      </a: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10"/>
                        </a:rPr>
                        <a:t> </a:t>
                      </a:r>
                      <a:endParaRPr lang="en-US" sz="1700">
                        <a:latin typeface="+mj-lt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78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 1. AECC India Pvt. Ltd.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</a:rPr>
                        <a:t>Global Consultancy 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+mj-lt"/>
                          <a:ea typeface="Canva Sans Bold"/>
                          <a:cs typeface="Canva Sans Bold"/>
                          <a:sym typeface="Canva Sans Bold"/>
                          <a:hlinkClick r:id="rId12"/>
                        </a:rPr>
                        <a:t>Counseling Sessions</a:t>
                      </a:r>
                      <a:endParaRPr lang="en-US" sz="1700">
                        <a:latin typeface="+mj-lt"/>
                      </a:endParaRPr>
                    </a:p>
                  </a:txBody>
                  <a:tcPr marL="127000" marR="127000" marT="127000" marB="1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67D9342-645F-BFB6-0FBE-D57060D8DA2B}"/>
              </a:ext>
            </a:extLst>
          </p:cNvPr>
          <p:cNvSpPr txBox="1">
            <a:spLocks/>
          </p:cNvSpPr>
          <p:nvPr/>
        </p:nvSpPr>
        <p:spPr>
          <a:xfrm>
            <a:off x="0" y="6436842"/>
            <a:ext cx="37380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+mj-lt"/>
              </a:rPr>
              <a:t>Academic year 2018 onwards</a:t>
            </a:r>
            <a:endParaRPr lang="en-GB">
              <a:latin typeface="+mj-lt"/>
              <a:hlinkClick r:id="rId13" action="ppaction://hlinksldjump"/>
            </a:endParaRPr>
          </a:p>
        </p:txBody>
      </p:sp>
      <p:pic>
        <p:nvPicPr>
          <p:cNvPr id="3" name="Graphic 2" descr="Back with solid fill">
            <a:hlinkClick r:id="rId13" action="ppaction://hlinksldjump"/>
            <a:extLst>
              <a:ext uri="{FF2B5EF4-FFF2-40B4-BE49-F238E27FC236}">
                <a16:creationId xmlns:a16="http://schemas.microsoft.com/office/drawing/2014/main" id="{42A1B60B-C595-C870-CE51-CD006B94BC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33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ABDF5-E756-4549-6925-29B434BF4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0E9642-8697-E77C-D4A7-F55F6EAEB92F}"/>
              </a:ext>
            </a:extLst>
          </p:cNvPr>
          <p:cNvSpPr txBox="1">
            <a:spLocks/>
          </p:cNvSpPr>
          <p:nvPr/>
        </p:nvSpPr>
        <p:spPr>
          <a:xfrm>
            <a:off x="586596" y="207032"/>
            <a:ext cx="10767204" cy="6297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10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Social Outreach</a:t>
            </a:r>
            <a:endParaRPr lang="en-US" sz="3200" b="1">
              <a:solidFill>
                <a:srgbClr val="C00000"/>
              </a:solidFill>
            </a:endParaRPr>
          </a:p>
        </p:txBody>
      </p:sp>
      <p:pic>
        <p:nvPicPr>
          <p:cNvPr id="11" name="Picture 10" descr="C:\Users\shikha.sharma\Desktop\Students BTS\IMG_20220307_121838.jpg">
            <a:extLst>
              <a:ext uri="{FF2B5EF4-FFF2-40B4-BE49-F238E27FC236}">
                <a16:creationId xmlns:a16="http://schemas.microsoft.com/office/drawing/2014/main" id="{9DFE8E0C-850D-A636-BADE-7636EDEBA9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49" y="4358120"/>
            <a:ext cx="2513746" cy="205770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1747CE-3853-56EC-0375-7D2867D1C847}"/>
              </a:ext>
            </a:extLst>
          </p:cNvPr>
          <p:cNvSpPr txBox="1">
            <a:spLocks/>
          </p:cNvSpPr>
          <p:nvPr/>
        </p:nvSpPr>
        <p:spPr>
          <a:xfrm>
            <a:off x="356937" y="1217543"/>
            <a:ext cx="8517556" cy="313362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b="1">
                <a:solidFill>
                  <a:srgbClr val="C00000"/>
                </a:solidFill>
                <a:latin typeface="+mj-lt"/>
              </a:rPr>
              <a:t>Purpose:</a:t>
            </a:r>
            <a:r>
              <a:rPr lang="en-US">
                <a:solidFill>
                  <a:srgbClr val="C00000"/>
                </a:solidFill>
                <a:latin typeface="+mj-lt"/>
              </a:rPr>
              <a:t> Sensitize students towards their duties &amp; responsibilities within the society and for citizenship training goal of education through the development of various skills like soft skills, leadership skills, and team-building skills. Keywords – Sensitivity, Empathy, Societal concern, Better Citizens, Good Human Beings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rgbClr val="156082"/>
                </a:solidFill>
                <a:latin typeface="+mj-lt"/>
              </a:rPr>
              <a:t>Covering areas around: </a:t>
            </a:r>
            <a:r>
              <a:rPr lang="en-US">
                <a:solidFill>
                  <a:srgbClr val="156082"/>
                </a:solidFill>
                <a:latin typeface="+mj-lt"/>
              </a:rPr>
              <a:t>Media and Digital Literacy, Health, Cleanliness &amp; Hygiene related awareness (campaigns at 5 villages adopted by KRMU), Communication Skills, Gender related, Bio &amp; Solar Energy, Awareness about Agriculture Policies with </a:t>
            </a:r>
            <a:r>
              <a:rPr lang="en-US" sz="2900">
                <a:solidFill>
                  <a:srgbClr val="156082"/>
                </a:solidFill>
                <a:latin typeface="+mj-lt"/>
              </a:rPr>
              <a:t>NSS, E-Governance, Role of Digital Media etc.</a:t>
            </a:r>
          </a:p>
          <a:p>
            <a:pPr>
              <a:lnSpc>
                <a:spcPct val="120000"/>
              </a:lnSpc>
            </a:pPr>
            <a:r>
              <a:rPr lang="en-US" sz="2900" b="1">
                <a:solidFill>
                  <a:srgbClr val="C00000"/>
                </a:solidFill>
                <a:latin typeface="+mj-lt"/>
              </a:rPr>
              <a:t>Average Yearly Activities</a:t>
            </a:r>
            <a:r>
              <a:rPr lang="en-US" sz="2900">
                <a:solidFill>
                  <a:srgbClr val="C00000"/>
                </a:solidFill>
                <a:latin typeface="+mj-lt"/>
              </a:rPr>
              <a:t>: 4 activities per academic year are conducted by SJMC.</a:t>
            </a:r>
          </a:p>
        </p:txBody>
      </p:sp>
      <p:pic>
        <p:nvPicPr>
          <p:cNvPr id="6" name="Picture 5" descr="A group of people outside&#10;&#10;Description automatically generated">
            <a:extLst>
              <a:ext uri="{FF2B5EF4-FFF2-40B4-BE49-F238E27FC236}">
                <a16:creationId xmlns:a16="http://schemas.microsoft.com/office/drawing/2014/main" id="{A312D35C-6DA2-606E-C73A-F695D313B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970" y="4358120"/>
            <a:ext cx="3658150" cy="205770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 descr="A group of women standing outside&#10;&#10;Description automatically generated">
            <a:extLst>
              <a:ext uri="{FF2B5EF4-FFF2-40B4-BE49-F238E27FC236}">
                <a16:creationId xmlns:a16="http://schemas.microsoft.com/office/drawing/2014/main" id="{21F57870-9745-7BBC-38B0-896DBFE660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925" y="4358120"/>
            <a:ext cx="3658147" cy="205770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04A4759-F6CF-144E-FE7C-FC8761D34F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120" y="4358120"/>
            <a:ext cx="2279805" cy="20646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Rectangle 8">
            <a:hlinkClick r:id="rId7"/>
            <a:extLst>
              <a:ext uri="{FF2B5EF4-FFF2-40B4-BE49-F238E27FC236}">
                <a16:creationId xmlns:a16="http://schemas.microsoft.com/office/drawing/2014/main" id="{2E64480B-CA8F-5500-0CD4-ED6875BCE570}"/>
              </a:ext>
            </a:extLst>
          </p:cNvPr>
          <p:cNvSpPr/>
          <p:nvPr/>
        </p:nvSpPr>
        <p:spPr>
          <a:xfrm>
            <a:off x="6071968" y="209928"/>
            <a:ext cx="3534216" cy="4492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>
                <a:latin typeface="+mj-lt"/>
              </a:rPr>
              <a:t>Social Outreach Activities</a:t>
            </a:r>
          </a:p>
        </p:txBody>
      </p:sp>
      <p:pic>
        <p:nvPicPr>
          <p:cNvPr id="12" name="Content Placeholder 3" descr="C:\Users\shikha.sharma\Desktop\EVENTS\Extension_activity_07_03_2022\WhatsApp Image 2022-03-07 at 1.23.02 PM (2).jpeg">
            <a:extLst>
              <a:ext uri="{FF2B5EF4-FFF2-40B4-BE49-F238E27FC236}">
                <a16:creationId xmlns:a16="http://schemas.microsoft.com/office/drawing/2014/main" id="{2613FB6A-00B4-D072-F828-38CEF3737F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7392" y="2691480"/>
            <a:ext cx="3031428" cy="162062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24D21B-07C3-A997-7BDF-AEAD82CA77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82"/>
          <a:stretch/>
        </p:blipFill>
        <p:spPr>
          <a:xfrm>
            <a:off x="9043141" y="1080467"/>
            <a:ext cx="3039931" cy="163006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16941-847F-D5D1-CFF0-D7B4A4856023}"/>
              </a:ext>
            </a:extLst>
          </p:cNvPr>
          <p:cNvSpPr txBox="1"/>
          <p:nvPr/>
        </p:nvSpPr>
        <p:spPr>
          <a:xfrm>
            <a:off x="9296662" y="2317900"/>
            <a:ext cx="2532889" cy="415498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IN" sz="1050">
                <a:solidFill>
                  <a:schemeClr val="bg1"/>
                </a:solidFill>
              </a:rPr>
              <a:t>Extension activity on awareness of e-governance using mobile phones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8D2336-81D9-421C-21CE-ACD5517EF231}"/>
              </a:ext>
            </a:extLst>
          </p:cNvPr>
          <p:cNvSpPr txBox="1"/>
          <p:nvPr/>
        </p:nvSpPr>
        <p:spPr>
          <a:xfrm>
            <a:off x="9132392" y="4081196"/>
            <a:ext cx="2861428" cy="25391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IN" sz="1050" err="1">
                <a:solidFill>
                  <a:schemeClr val="bg1"/>
                </a:solidFill>
              </a:rPr>
              <a:t>Nukkad</a:t>
            </a:r>
            <a:r>
              <a:rPr lang="en-IN" sz="1050">
                <a:solidFill>
                  <a:schemeClr val="bg1"/>
                </a:solidFill>
              </a:rPr>
              <a:t> </a:t>
            </a:r>
            <a:r>
              <a:rPr lang="en-IN" sz="1050" err="1">
                <a:solidFill>
                  <a:schemeClr val="bg1"/>
                </a:solidFill>
              </a:rPr>
              <a:t>natak</a:t>
            </a:r>
            <a:r>
              <a:rPr lang="en-IN" sz="1050">
                <a:solidFill>
                  <a:schemeClr val="bg1"/>
                </a:solidFill>
              </a:rPr>
              <a:t> on ‘Beti </a:t>
            </a:r>
            <a:r>
              <a:rPr lang="en-IN" sz="1050" err="1">
                <a:solidFill>
                  <a:schemeClr val="bg1"/>
                </a:solidFill>
              </a:rPr>
              <a:t>Bachao</a:t>
            </a:r>
            <a:r>
              <a:rPr lang="en-IN" sz="1050">
                <a:solidFill>
                  <a:schemeClr val="bg1"/>
                </a:solidFill>
              </a:rPr>
              <a:t> Beti </a:t>
            </a:r>
            <a:r>
              <a:rPr lang="en-IN" sz="1050" err="1">
                <a:solidFill>
                  <a:schemeClr val="bg1"/>
                </a:solidFill>
              </a:rPr>
              <a:t>Padhao</a:t>
            </a:r>
            <a:endParaRPr lang="en-IN" sz="105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22E01F-7C39-00A8-DF36-C0D3F73E04FF}"/>
              </a:ext>
            </a:extLst>
          </p:cNvPr>
          <p:cNvSpPr txBox="1"/>
          <p:nvPr/>
        </p:nvSpPr>
        <p:spPr>
          <a:xfrm>
            <a:off x="8842248" y="6184921"/>
            <a:ext cx="3091316" cy="25391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</a:rPr>
              <a:t>Extension activity on awareness of waste recycle</a:t>
            </a:r>
            <a:endParaRPr lang="en-IN" sz="105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E9A693-B9C0-B023-8BC4-0512FA2804CF}"/>
              </a:ext>
            </a:extLst>
          </p:cNvPr>
          <p:cNvSpPr txBox="1"/>
          <p:nvPr/>
        </p:nvSpPr>
        <p:spPr>
          <a:xfrm>
            <a:off x="6145120" y="6184921"/>
            <a:ext cx="2279805" cy="25391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</a:rPr>
              <a:t>Campaign ‘Say No to Polythene’’</a:t>
            </a:r>
            <a:endParaRPr lang="en-IN" sz="105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DF8739-7236-CB87-42E8-575BBB7C239C}"/>
              </a:ext>
            </a:extLst>
          </p:cNvPr>
          <p:cNvSpPr txBox="1"/>
          <p:nvPr/>
        </p:nvSpPr>
        <p:spPr>
          <a:xfrm>
            <a:off x="2610044" y="6184921"/>
            <a:ext cx="3461924" cy="25391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err="1">
                <a:solidFill>
                  <a:schemeClr val="bg1"/>
                </a:solidFill>
              </a:rPr>
              <a:t>Nukkad</a:t>
            </a:r>
            <a:r>
              <a:rPr lang="en-US" sz="1050">
                <a:solidFill>
                  <a:schemeClr val="bg1"/>
                </a:solidFill>
              </a:rPr>
              <a:t> Natak on Awareness on Cleanliness</a:t>
            </a:r>
            <a:endParaRPr lang="en-IN" sz="105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1AF518-3F4B-0C9C-12EB-CBDCB2A8423E}"/>
              </a:ext>
            </a:extLst>
          </p:cNvPr>
          <p:cNvSpPr txBox="1"/>
          <p:nvPr/>
        </p:nvSpPr>
        <p:spPr>
          <a:xfrm>
            <a:off x="297965" y="6184921"/>
            <a:ext cx="1943316" cy="25391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</a:rPr>
              <a:t>Women’s Health Sensitization</a:t>
            </a:r>
            <a:endParaRPr lang="en-IN" sz="1050">
              <a:solidFill>
                <a:schemeClr val="bg1"/>
              </a:solidFill>
            </a:endParaRPr>
          </a:p>
        </p:txBody>
      </p:sp>
      <p:pic>
        <p:nvPicPr>
          <p:cNvPr id="2" name="Graphic 1" descr="Back with solid fill">
            <a:hlinkClick r:id="rId10" action="ppaction://hlinksldjump"/>
            <a:extLst>
              <a:ext uri="{FF2B5EF4-FFF2-40B4-BE49-F238E27FC236}">
                <a16:creationId xmlns:a16="http://schemas.microsoft.com/office/drawing/2014/main" id="{877CE045-68D5-AEEC-1888-AE7F4A7588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05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F2BB3-4E63-85D7-D4AC-0131BAE0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1280BAD7-FC31-57F2-368A-CC6FC09D0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523019" y="1535683"/>
            <a:ext cx="2281235" cy="31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7CCE5E-69DE-F859-324F-FF9875ED3587}"/>
              </a:ext>
            </a:extLst>
          </p:cNvPr>
          <p:cNvSpPr txBox="1">
            <a:spLocks/>
          </p:cNvSpPr>
          <p:nvPr/>
        </p:nvSpPr>
        <p:spPr>
          <a:xfrm>
            <a:off x="252983" y="1106423"/>
            <a:ext cx="10938891" cy="8176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SJMC Case Study 1</a:t>
            </a:r>
            <a:endParaRPr lang="en-IN">
              <a:solidFill>
                <a:srgbClr val="0064B1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41D374-092D-1A2D-E93C-03404A84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545" y="2618006"/>
            <a:ext cx="18192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C982E5-90BF-216D-C225-707B6265181A}"/>
              </a:ext>
            </a:extLst>
          </p:cNvPr>
          <p:cNvSpPr txBox="1"/>
          <p:nvPr/>
        </p:nvSpPr>
        <p:spPr>
          <a:xfrm>
            <a:off x="5287545" y="4190247"/>
            <a:ext cx="1797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400">
                <a:hlinkClick r:id="rId5"/>
              </a:rPr>
              <a:t>https://www.krmangalam.edu.in/keic/</a:t>
            </a:r>
            <a:r>
              <a:rPr lang="en-IN" sz="1400"/>
              <a:t>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49F3BFB-F110-7C61-7910-85A8DE945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315" y="1535682"/>
            <a:ext cx="2858850" cy="409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DD5F114D-943A-1691-A5AD-5741849C7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919" y="1011173"/>
            <a:ext cx="1946768" cy="393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523DDAB-B01A-7EF8-1E45-7BAD2503F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6928" y="3527644"/>
            <a:ext cx="1974979" cy="285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8AFA7F-5BF8-49C6-8FBE-D0BEA524D901}"/>
              </a:ext>
            </a:extLst>
          </p:cNvPr>
          <p:cNvSpPr txBox="1">
            <a:spLocks/>
          </p:cNvSpPr>
          <p:nvPr/>
        </p:nvSpPr>
        <p:spPr>
          <a:xfrm>
            <a:off x="972122" y="1096898"/>
            <a:ext cx="10938891" cy="8176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SJMC Case Study 2</a:t>
            </a:r>
            <a:endParaRPr lang="en-IN">
              <a:solidFill>
                <a:srgbClr val="0064B1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BAFCFB5-F913-B554-3938-FAED06174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4985" y="934325"/>
            <a:ext cx="2194280" cy="28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B1DD3D54-9CCC-F0B0-F4F9-51F11859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3020" y="3697599"/>
            <a:ext cx="2281237" cy="271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5508284-A6F6-81B9-7C25-0446895F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4986" y="3404159"/>
            <a:ext cx="2198180" cy="301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C150C-BD81-92F5-DFC7-0DE282042C6E}"/>
              </a:ext>
            </a:extLst>
          </p:cNvPr>
          <p:cNvSpPr txBox="1"/>
          <p:nvPr/>
        </p:nvSpPr>
        <p:spPr>
          <a:xfrm>
            <a:off x="349618" y="5656190"/>
            <a:ext cx="2845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err="1"/>
              <a:t>Ishmeet</a:t>
            </a:r>
            <a:r>
              <a:rPr lang="en-IN" sz="1000" b="1"/>
              <a:t> Kaur Bains from BA(J&amp;MC) received</a:t>
            </a:r>
            <a:br>
              <a:rPr lang="en-IN" sz="1000" b="1"/>
            </a:br>
            <a:r>
              <a:rPr lang="en-IN" sz="1000" b="1"/>
              <a:t>Incubation support from KRMU for her startup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5F5A40-DEC9-74FC-5416-978DDC5A3512}"/>
              </a:ext>
            </a:extLst>
          </p:cNvPr>
          <p:cNvSpPr txBox="1"/>
          <p:nvPr/>
        </p:nvSpPr>
        <p:spPr>
          <a:xfrm>
            <a:off x="9484783" y="5875091"/>
            <a:ext cx="231947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000" b="1" err="1"/>
              <a:t>Soumitra</a:t>
            </a:r>
            <a:r>
              <a:rPr lang="en-IN" sz="1000" b="1"/>
              <a:t> Haldar from BA(JMC) got</a:t>
            </a:r>
            <a:br>
              <a:rPr lang="en-IN" sz="1000" b="1"/>
            </a:br>
            <a:r>
              <a:rPr lang="en-IN" sz="1000" b="1"/>
              <a:t>Incubation support from KRMU for his startup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68E100-6A79-8124-2733-CF6A0E58FB25}"/>
              </a:ext>
            </a:extLst>
          </p:cNvPr>
          <p:cNvSpPr txBox="1">
            <a:spLocks/>
          </p:cNvSpPr>
          <p:nvPr/>
        </p:nvSpPr>
        <p:spPr>
          <a:xfrm>
            <a:off x="586596" y="207032"/>
            <a:ext cx="10767204" cy="6297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C00000"/>
                </a:solidFill>
              </a:rPr>
              <a:t>K.E.I.C. Support for Innovative Startups</a:t>
            </a:r>
          </a:p>
        </p:txBody>
      </p:sp>
      <p:pic>
        <p:nvPicPr>
          <p:cNvPr id="2" name="Graphic 1" descr="Back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175462AA-661B-45DC-FB32-BFC45292F3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42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D3847-C806-E119-8F91-1D3BF4799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69DD158-F78F-CD99-E3BC-5B89BDC82C43}"/>
              </a:ext>
            </a:extLst>
          </p:cNvPr>
          <p:cNvSpPr txBox="1">
            <a:spLocks/>
          </p:cNvSpPr>
          <p:nvPr/>
        </p:nvSpPr>
        <p:spPr>
          <a:xfrm>
            <a:off x="586596" y="207032"/>
            <a:ext cx="10767204" cy="6297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10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3200" b="1" kern="10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romoting Indian Knowledge System </a:t>
            </a:r>
            <a:endParaRPr lang="en-US" sz="3200" b="1">
              <a:solidFill>
                <a:srgbClr val="C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BF6B27-3829-3219-E7C5-DA21441DE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622" y="1013336"/>
            <a:ext cx="3622565" cy="203872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52319EA-AC34-9B8E-897E-1B326990D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937" y="1013336"/>
            <a:ext cx="4161745" cy="5554419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lphaUcPeriod"/>
            </a:pPr>
            <a:r>
              <a:rPr lang="en-US">
                <a:solidFill>
                  <a:srgbClr val="156082"/>
                </a:solidFill>
              </a:rPr>
              <a:t>Students promoting cultural diversity in India during Republic Day celebrations. </a:t>
            </a:r>
            <a:endParaRPr lang="en-US" sz="2900">
              <a:solidFill>
                <a:srgbClr val="156082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lphaUcPeriod"/>
            </a:pPr>
            <a:r>
              <a:rPr lang="en-US">
                <a:solidFill>
                  <a:srgbClr val="C00000"/>
                </a:solidFill>
              </a:rPr>
              <a:t>SJMC students practicing and promoting ‘Yoga’.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UcPeriod"/>
            </a:pPr>
            <a:r>
              <a:rPr lang="en-IN">
                <a:solidFill>
                  <a:srgbClr val="156082"/>
                </a:solidFill>
              </a:rPr>
              <a:t>SJMC students organize ‘Ram Leela’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UcPeriod"/>
            </a:pPr>
            <a:r>
              <a:rPr lang="en-IN">
                <a:solidFill>
                  <a:srgbClr val="C00000"/>
                </a:solidFill>
              </a:rPr>
              <a:t>Neeraj Mehta’s film on Qutub Minar highlighting India’s architectural marvel</a:t>
            </a:r>
            <a:r>
              <a:rPr lang="en-US">
                <a:solidFill>
                  <a:srgbClr val="C00000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>
                <a:solidFill>
                  <a:srgbClr val="156082"/>
                </a:solidFill>
              </a:rPr>
              <a:t>VAC courses on IKS also undertaken by students.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>
                <a:solidFill>
                  <a:srgbClr val="C00000"/>
                </a:solidFill>
              </a:rPr>
              <a:t>Core Courses also carry components on IKS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748D22-427C-CF4D-D69F-6CDA55DE59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054" y="3317592"/>
            <a:ext cx="3375006" cy="2908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8AE71B-C713-5CF9-2FE7-174CBC2BB1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622" y="3312656"/>
            <a:ext cx="3672408" cy="29089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B9D4-DCEB-A6A4-0057-A587EBA418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676" y="1013337"/>
            <a:ext cx="3456384" cy="20387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29D704-BC0E-648F-4E2E-AFE4FAB4063D}"/>
              </a:ext>
            </a:extLst>
          </p:cNvPr>
          <p:cNvSpPr txBox="1"/>
          <p:nvPr/>
        </p:nvSpPr>
        <p:spPr>
          <a:xfrm>
            <a:off x="4703171" y="2682731"/>
            <a:ext cx="5927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C2E524-ECD5-08EA-5F93-68B7C291FB3A}"/>
              </a:ext>
            </a:extLst>
          </p:cNvPr>
          <p:cNvSpPr txBox="1"/>
          <p:nvPr/>
        </p:nvSpPr>
        <p:spPr>
          <a:xfrm>
            <a:off x="8503646" y="2682731"/>
            <a:ext cx="5927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kern="100">
                <a:latin typeface="Aptos" panose="020B0004020202020204" pitchFamily="34" charset="0"/>
                <a:cs typeface="Times New Roman" panose="02020603050405020304" pitchFamily="18" charset="0"/>
              </a:rPr>
              <a:t>B</a:t>
            </a:r>
            <a:endParaRPr lang="en-I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C53045-B7FE-610B-D429-AF79B3D7F8BA}"/>
              </a:ext>
            </a:extLst>
          </p:cNvPr>
          <p:cNvSpPr txBox="1"/>
          <p:nvPr/>
        </p:nvSpPr>
        <p:spPr>
          <a:xfrm>
            <a:off x="8612054" y="5854556"/>
            <a:ext cx="5927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kern="100">
                <a:latin typeface="Aptos" panose="020B0004020202020204" pitchFamily="34" charset="0"/>
                <a:cs typeface="Times New Roman" panose="02020603050405020304" pitchFamily="18" charset="0"/>
              </a:rPr>
              <a:t>D</a:t>
            </a:r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438179-09A8-51B1-EB15-DF1D33B874C2}"/>
              </a:ext>
            </a:extLst>
          </p:cNvPr>
          <p:cNvSpPr txBox="1"/>
          <p:nvPr/>
        </p:nvSpPr>
        <p:spPr>
          <a:xfrm>
            <a:off x="4706804" y="5854556"/>
            <a:ext cx="5927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kern="100">
                <a:latin typeface="Aptos" panose="020B0004020202020204" pitchFamily="34" charset="0"/>
                <a:cs typeface="Times New Roman" panose="02020603050405020304" pitchFamily="18" charset="0"/>
              </a:rPr>
              <a:t>C</a:t>
            </a:r>
            <a:endParaRPr lang="en-IN"/>
          </a:p>
        </p:txBody>
      </p:sp>
      <p:pic>
        <p:nvPicPr>
          <p:cNvPr id="3" name="Graphic 2" descr="Back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1F7CA3E8-0D4F-42B8-7BB7-227464B136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02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7111E-7B62-831B-0F2B-86FDE97C3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9AFA2-55FD-D946-6479-47CCE211D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Infrastructure &amp; Learning Resources</a:t>
            </a:r>
            <a:endParaRPr lang="en-IN" sz="3600" b="1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272D8-EA59-3AD0-8967-9B90EFBF1403}"/>
              </a:ext>
            </a:extLst>
          </p:cNvPr>
          <p:cNvSpPr txBox="1"/>
          <p:nvPr/>
        </p:nvSpPr>
        <p:spPr>
          <a:xfrm>
            <a:off x="224223" y="4345273"/>
            <a:ext cx="3368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TV Studio with PCR</a:t>
            </a:r>
            <a:b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Chroma background, </a:t>
            </a:r>
            <a:b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Teleprompter, Editing bays, </a:t>
            </a:r>
            <a:b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Portable and mounted lights, </a:t>
            </a:r>
            <a:b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Advanced audio equipment and 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00365-DBDB-339E-2168-FBEEBFFF5B51}"/>
              </a:ext>
            </a:extLst>
          </p:cNvPr>
          <p:cNvSpPr txBox="1"/>
          <p:nvPr/>
        </p:nvSpPr>
        <p:spPr>
          <a:xfrm>
            <a:off x="7926103" y="4345273"/>
            <a:ext cx="43951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Radio Studio with </a:t>
            </a:r>
            <a:b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complete acoustic treatment, </a:t>
            </a:r>
            <a:b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Rode Microphones, Audio Mixers, Audio Editing Software</a:t>
            </a:r>
            <a:b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like Adobe Audition and more.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2AE88-EB99-0439-B9DC-4A81FEB5A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23" y="1828798"/>
            <a:ext cx="3613404" cy="235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DE7B87-05DB-400F-43EE-8E8C14EECA21}"/>
              </a:ext>
            </a:extLst>
          </p:cNvPr>
          <p:cNvSpPr txBox="1"/>
          <p:nvPr/>
        </p:nvSpPr>
        <p:spPr>
          <a:xfrm>
            <a:off x="4393140" y="4337294"/>
            <a:ext cx="3368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Production Control Room, Print Production Studio and Computer Lab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7956488-AE3D-94B8-FE30-69DF5AC291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045867"/>
              </p:ext>
            </p:extLst>
          </p:nvPr>
        </p:nvGraphicFramePr>
        <p:xfrm>
          <a:off x="4818831" y="5448487"/>
          <a:ext cx="700457" cy="59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3" imgW="914400" imgH="771480" progId="Excel.Sheet.12">
                  <p:embed/>
                </p:oleObj>
              </mc:Choice>
              <mc:Fallback>
                <p:oleObj name="Worksheet" showAsIcon="1" r:id="rId3" imgW="914400" imgH="771480" progId="Excel.Sheet.12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5132BAB1-60DA-9DEF-D52D-BC1AD8F62E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18831" y="5448487"/>
                        <a:ext cx="700457" cy="591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A1CB6DE-9213-4F81-D81D-D7BB9E5B75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568255"/>
              </p:ext>
            </p:extLst>
          </p:nvPr>
        </p:nvGraphicFramePr>
        <p:xfrm>
          <a:off x="5716944" y="5415923"/>
          <a:ext cx="687009" cy="579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5" imgW="914400" imgH="771480" progId="Excel.Sheet.12">
                  <p:embed/>
                </p:oleObj>
              </mc:Choice>
              <mc:Fallback>
                <p:oleObj name="Worksheet" showAsIcon="1" r:id="rId5" imgW="914400" imgH="771480" progId="Excel.Sheet.12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05B1BD45-8F01-3842-6D0F-8893A714D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16944" y="5415923"/>
                        <a:ext cx="687009" cy="579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164742E-668F-BCB1-875E-271D5C8970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27403"/>
              </p:ext>
            </p:extLst>
          </p:nvPr>
        </p:nvGraphicFramePr>
        <p:xfrm>
          <a:off x="6630591" y="5435022"/>
          <a:ext cx="641739" cy="541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7" imgW="914400" imgH="771480" progId="Excel.Sheet.12">
                  <p:embed/>
                </p:oleObj>
              </mc:Choice>
              <mc:Fallback>
                <p:oleObj name="Worksheet" showAsIcon="1" r:id="rId7" imgW="914400" imgH="771480" progId="Excel.Sheet.12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5B94B38F-7EBF-3A5E-A5AC-D3C1AC7CA7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30591" y="5435022"/>
                        <a:ext cx="641739" cy="541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21AD5A9-3FEE-3B64-9CC6-E90845052C70}"/>
              </a:ext>
            </a:extLst>
          </p:cNvPr>
          <p:cNvSpPr txBox="1"/>
          <p:nvPr/>
        </p:nvSpPr>
        <p:spPr>
          <a:xfrm>
            <a:off x="4376291" y="5685555"/>
            <a:ext cx="33683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LIST OF AVAILABLE EQUIPMENT</a:t>
            </a:r>
          </a:p>
        </p:txBody>
      </p:sp>
      <p:pic>
        <p:nvPicPr>
          <p:cNvPr id="11" name="Content Placeholder 3" descr="A group of people sitting at computers in a room&#10;&#10;Description automatically generated">
            <a:extLst>
              <a:ext uri="{FF2B5EF4-FFF2-40B4-BE49-F238E27FC236}">
                <a16:creationId xmlns:a16="http://schemas.microsoft.com/office/drawing/2014/main" id="{5D11C7AC-CDD4-3471-4410-92D2AB3ADA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061" y="1828797"/>
            <a:ext cx="3368313" cy="235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sitting at a desk with a computer and speakers&#10;&#10;Description automatically generated">
            <a:extLst>
              <a:ext uri="{FF2B5EF4-FFF2-40B4-BE49-F238E27FC236}">
                <a16:creationId xmlns:a16="http://schemas.microsoft.com/office/drawing/2014/main" id="{14B3E8D1-707D-C009-376D-2187B05A5A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6807" y="1828798"/>
            <a:ext cx="3573564" cy="2324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E70B68-F32A-68CD-2169-A3321B810535}"/>
              </a:ext>
            </a:extLst>
          </p:cNvPr>
          <p:cNvSpPr/>
          <p:nvPr/>
        </p:nvSpPr>
        <p:spPr>
          <a:xfrm>
            <a:off x="3592260" y="889160"/>
            <a:ext cx="5007480" cy="720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>
                <a:latin typeface="+mj-lt"/>
              </a:rPr>
              <a:t>Media Production Facilities</a:t>
            </a:r>
          </a:p>
        </p:txBody>
      </p:sp>
      <p:pic>
        <p:nvPicPr>
          <p:cNvPr id="14" name="Graphic 13" descr="Back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88A3F8B3-D1C9-650B-A481-AE9E8C108D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04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951AE-720C-8EE5-7F3C-0E68A1F5A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2A34-98EA-813F-D262-BE0D08B4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Infrastructure &amp; Learning Resources</a:t>
            </a:r>
            <a:endParaRPr lang="en-IN" sz="3600" b="1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F25E86-9AE1-0F45-207E-E832CC9A09B2}"/>
              </a:ext>
            </a:extLst>
          </p:cNvPr>
          <p:cNvSpPr/>
          <p:nvPr/>
        </p:nvSpPr>
        <p:spPr>
          <a:xfrm>
            <a:off x="3592260" y="889160"/>
            <a:ext cx="5007480" cy="720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>
                <a:latin typeface="+mj-lt"/>
              </a:rPr>
              <a:t>Lecture Capturing System &amp; IT Infrastructure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1BE865-FFD6-6B9A-FE10-8FFF49D0C1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10"/>
          <a:stretch/>
        </p:blipFill>
        <p:spPr>
          <a:xfrm>
            <a:off x="4111157" y="1831659"/>
            <a:ext cx="3650796" cy="2220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62DD5C-B632-CBE3-EBE4-C1668C50DFC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84" y="1831659"/>
            <a:ext cx="3648853" cy="2220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DE9EEF-0D51-0486-E917-6D92D9433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87" y="4148645"/>
            <a:ext cx="3634149" cy="1948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C85889-0012-9621-57FF-23443E80F1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774" y="4148645"/>
            <a:ext cx="2361082" cy="1948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34B866-D29E-3E7C-D561-D3CA5479F528}"/>
              </a:ext>
            </a:extLst>
          </p:cNvPr>
          <p:cNvSpPr txBox="1"/>
          <p:nvPr/>
        </p:nvSpPr>
        <p:spPr>
          <a:xfrm>
            <a:off x="7679914" y="4224112"/>
            <a:ext cx="2000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Computer Lab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+mj-lt"/>
                <a:cs typeface="Times New Roman" pitchFamily="18" charset="0"/>
              </a:rPr>
              <a:t>with multimedia software and high-speed internet connectivity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1CE14E-C9CF-FA45-015A-B04058F8C62C}"/>
              </a:ext>
            </a:extLst>
          </p:cNvPr>
          <p:cNvSpPr txBox="1"/>
          <p:nvPr/>
        </p:nvSpPr>
        <p:spPr>
          <a:xfrm>
            <a:off x="4166981" y="4236888"/>
            <a:ext cx="318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Smart Classrooms </a:t>
            </a:r>
            <a:b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sz="2000">
                <a:solidFill>
                  <a:srgbClr val="C00000"/>
                </a:solidFill>
                <a:latin typeface="+mj-lt"/>
                <a:cs typeface="Times New Roman" pitchFamily="18" charset="0"/>
              </a:rPr>
              <a:t>with interactive boards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183EA6-01A1-AADE-0AF1-31AB061ED0F0}"/>
              </a:ext>
            </a:extLst>
          </p:cNvPr>
          <p:cNvSpPr txBox="1"/>
          <p:nvPr/>
        </p:nvSpPr>
        <p:spPr>
          <a:xfrm>
            <a:off x="4076158" y="5063266"/>
            <a:ext cx="336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Lecture Capturing System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A507DB14-47EE-E3B0-2096-8073A5047B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201032"/>
              </p:ext>
            </p:extLst>
          </p:nvPr>
        </p:nvGraphicFramePr>
        <p:xfrm>
          <a:off x="5284089" y="5458932"/>
          <a:ext cx="874104" cy="73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6" imgW="914400" imgH="771480" progId="Acrobat.Document.DC">
                  <p:embed/>
                </p:oleObj>
              </mc:Choice>
              <mc:Fallback>
                <p:oleObj name="Acrobat Document" showAsIcon="1" r:id="rId6" imgW="914400" imgH="771480" progId="Acrobat.Document.DC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3D46D451-0B45-704E-5B12-18E25C1831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4089" y="5458932"/>
                        <a:ext cx="874104" cy="73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FE0261A-6998-C508-B708-893F425CE836}"/>
              </a:ext>
            </a:extLst>
          </p:cNvPr>
          <p:cNvSpPr txBox="1"/>
          <p:nvPr/>
        </p:nvSpPr>
        <p:spPr>
          <a:xfrm>
            <a:off x="4059604" y="5772052"/>
            <a:ext cx="3368313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USAGE RECORDS</a:t>
            </a:r>
            <a:br>
              <a:rPr lang="en-US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b="1">
                <a:solidFill>
                  <a:srgbClr val="C00000"/>
                </a:solidFill>
                <a:latin typeface="+mj-lt"/>
                <a:cs typeface="Times New Roman" pitchFamily="18" charset="0"/>
                <a:hlinkClick r:id="rId8"/>
              </a:rPr>
              <a:t>550+ Videos Content Recorded</a:t>
            </a:r>
            <a:endParaRPr lang="en-US" sz="2000" b="1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8B5B8DC9-513F-E374-A5A7-73172595BA8E}"/>
              </a:ext>
            </a:extLst>
          </p:cNvPr>
          <p:cNvSpPr/>
          <p:nvPr/>
        </p:nvSpPr>
        <p:spPr>
          <a:xfrm>
            <a:off x="5657191" y="4115692"/>
            <a:ext cx="197325" cy="155701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B68687A-51F0-B006-DD66-C649FE473A79}"/>
              </a:ext>
            </a:extLst>
          </p:cNvPr>
          <p:cNvSpPr/>
          <p:nvPr/>
        </p:nvSpPr>
        <p:spPr>
          <a:xfrm rot="16200000">
            <a:off x="4129438" y="5194995"/>
            <a:ext cx="197325" cy="155701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4A0F2E97-8FA7-0BE2-E978-C31704FA241C}"/>
              </a:ext>
            </a:extLst>
          </p:cNvPr>
          <p:cNvSpPr/>
          <p:nvPr/>
        </p:nvSpPr>
        <p:spPr>
          <a:xfrm rot="2700000">
            <a:off x="9410379" y="4132734"/>
            <a:ext cx="197325" cy="155701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pic>
        <p:nvPicPr>
          <p:cNvPr id="26" name="Picture 25" descr="A group of people in a room with computers&#10;&#10;Description automatically generated">
            <a:extLst>
              <a:ext uri="{FF2B5EF4-FFF2-40B4-BE49-F238E27FC236}">
                <a16:creationId xmlns:a16="http://schemas.microsoft.com/office/drawing/2014/main" id="{FD0CA699-FF1B-D6DF-0C58-255487612C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1273" y="1842432"/>
            <a:ext cx="4052583" cy="219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phic 2" descr="Back with solid fill">
            <a:hlinkClick r:id="rId11" action="ppaction://hlinksldjump"/>
            <a:extLst>
              <a:ext uri="{FF2B5EF4-FFF2-40B4-BE49-F238E27FC236}">
                <a16:creationId xmlns:a16="http://schemas.microsoft.com/office/drawing/2014/main" id="{971AFD82-6557-FDCE-05E7-2AE8FF501A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57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D10B9-AEB4-C701-C1E1-57C874A64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1EDE0-3C89-84BF-FBA3-9D2E428E5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Infrastructure &amp; Learning Resources</a:t>
            </a:r>
            <a:endParaRPr lang="en-IN" sz="3600" b="1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B10729-173E-C450-0456-362EA0B60188}"/>
              </a:ext>
            </a:extLst>
          </p:cNvPr>
          <p:cNvSpPr/>
          <p:nvPr/>
        </p:nvSpPr>
        <p:spPr>
          <a:xfrm>
            <a:off x="3592260" y="889160"/>
            <a:ext cx="5007480" cy="720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>
                <a:latin typeface="+mj-lt"/>
              </a:rPr>
              <a:t>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F23B5-02F7-144F-8914-0AD41F9C5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7" y="4516038"/>
            <a:ext cx="4094296" cy="20276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>
                <a:solidFill>
                  <a:srgbClr val="C00000"/>
                </a:solidFill>
                <a:latin typeface="+mj-lt"/>
              </a:rPr>
              <a:t>Shared Digital Resources </a:t>
            </a:r>
            <a:br>
              <a:rPr lang="en-GB" sz="2000">
                <a:solidFill>
                  <a:srgbClr val="C00000"/>
                </a:solidFill>
                <a:latin typeface="+mj-lt"/>
              </a:rPr>
            </a:br>
            <a:r>
              <a:rPr lang="en-GB" sz="2000">
                <a:solidFill>
                  <a:srgbClr val="156082"/>
                </a:solidFill>
                <a:latin typeface="+mj-lt"/>
              </a:rPr>
              <a:t>Over 73000 e-books </a:t>
            </a:r>
            <a:r>
              <a:rPr lang="en-US" sz="2000">
                <a:solidFill>
                  <a:srgbClr val="156082"/>
                </a:solidFill>
                <a:latin typeface="+mj-lt"/>
              </a:rPr>
              <a:t>through </a:t>
            </a:r>
            <a:r>
              <a:rPr lang="en-US" sz="2000" err="1">
                <a:solidFill>
                  <a:srgbClr val="156082"/>
                </a:solidFill>
                <a:latin typeface="+mj-lt"/>
              </a:rPr>
              <a:t>Knimbus</a:t>
            </a:r>
            <a:r>
              <a:rPr lang="en-US" sz="2000">
                <a:solidFill>
                  <a:srgbClr val="156082"/>
                </a:solidFill>
                <a:latin typeface="+mj-lt"/>
              </a:rPr>
              <a:t> platform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000">
              <a:solidFill>
                <a:srgbClr val="156082"/>
              </a:solidFill>
              <a:latin typeface="+mj-lt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>
                <a:solidFill>
                  <a:srgbClr val="156082"/>
                </a:solidFill>
                <a:latin typeface="+mj-lt"/>
              </a:rPr>
              <a:t> </a:t>
            </a:r>
            <a:r>
              <a:rPr lang="en-US" sz="2000">
                <a:solidFill>
                  <a:srgbClr val="15608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https://library.krmangalam.edu.in/</a:t>
            </a:r>
            <a:r>
              <a:rPr lang="en-US" sz="2000">
                <a:solidFill>
                  <a:srgbClr val="156082"/>
                </a:solidFill>
                <a:latin typeface="+mj-lt"/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DAB157-03A8-BBA1-E298-903AAFF240D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453" y="2036168"/>
            <a:ext cx="3682067" cy="230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245A2-EC2F-FC42-67E4-A5FAD623F741}"/>
              </a:ext>
            </a:extLst>
          </p:cNvPr>
          <p:cNvSpPr txBox="1"/>
          <p:nvPr/>
        </p:nvSpPr>
        <p:spPr>
          <a:xfrm>
            <a:off x="120921" y="4516038"/>
            <a:ext cx="43951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SJMC Section </a:t>
            </a:r>
            <a:b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at KRMU Central Library</a:t>
            </a:r>
          </a:p>
          <a:p>
            <a:pPr algn="ctr"/>
            <a:endParaRPr lang="en-US" sz="2000" b="1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algn="ctr"/>
            <a:endParaRPr lang="en-US" sz="2000" b="1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algn="ctr"/>
            <a:endParaRPr lang="en-US" sz="2000" b="1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GB" sz="1400">
                <a:solidFill>
                  <a:srgbClr val="156082"/>
                </a:solidFill>
                <a:latin typeface="+mj-lt"/>
              </a:rPr>
              <a:t>Books – 584		Journals – 6</a:t>
            </a:r>
            <a:endParaRPr lang="en-US" sz="1400">
              <a:solidFill>
                <a:srgbClr val="156082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619E72-6870-717C-5381-DF762AB964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030" y="2031358"/>
            <a:ext cx="3884750" cy="230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6BD9FA-9A74-27EB-D9DF-1B9A0D2409C7}"/>
              </a:ext>
            </a:extLst>
          </p:cNvPr>
          <p:cNvSpPr/>
          <p:nvPr/>
        </p:nvSpPr>
        <p:spPr>
          <a:xfrm>
            <a:off x="8948644" y="5686482"/>
            <a:ext cx="21355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i="1">
                <a:latin typeface="+mj-lt"/>
                <a:cs typeface="Times New Roman" pitchFamily="18" charset="0"/>
              </a:rPr>
              <a:t>Access </a:t>
            </a:r>
            <a:r>
              <a:rPr lang="en-US" sz="1200" i="1">
                <a:latin typeface="+mj-lt"/>
                <a:cs typeface="Times New Roman" pitchFamily="18" charset="0"/>
              </a:rPr>
              <a:t>to</a:t>
            </a:r>
            <a:r>
              <a:rPr lang="en-US" sz="1050" i="1">
                <a:latin typeface="+mj-lt"/>
                <a:cs typeface="Times New Roman" pitchFamily="18" charset="0"/>
              </a:rPr>
              <a:t> Online Library Resources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51D7776-A3E5-8564-B567-9B6A2F4B38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1028" y="5527625"/>
          <a:ext cx="704850" cy="594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5" imgW="914400" imgH="771480" progId="Excel.Sheet.12">
                  <p:embed/>
                </p:oleObj>
              </mc:Choice>
              <mc:Fallback>
                <p:oleObj name="Worksheet" showAsIcon="1" r:id="rId5" imgW="914400" imgH="771480" progId="Excel.Sheet.12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A887A33B-46CC-C9D1-7FBC-B82147E43B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1028" y="5527625"/>
                        <a:ext cx="704850" cy="594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3FA0CC3-1465-BEDB-6CD4-10A02F576F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8420" y="5566220"/>
          <a:ext cx="613363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7" imgW="914400" imgH="771480" progId="Excel.Sheet.12">
                  <p:embed/>
                </p:oleObj>
              </mc:Choice>
              <mc:Fallback>
                <p:oleObj name="Worksheet" showAsIcon="1" r:id="rId7" imgW="914400" imgH="771480" progId="Excel.Sheet.12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C598128A-EE6F-C15D-C977-2D16640D7C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78420" y="5566220"/>
                        <a:ext cx="613363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5AA3900-EB2C-9B4D-AD86-DE0C66642D89}"/>
              </a:ext>
            </a:extLst>
          </p:cNvPr>
          <p:cNvSpPr txBox="1"/>
          <p:nvPr/>
        </p:nvSpPr>
        <p:spPr>
          <a:xfrm>
            <a:off x="3992139" y="5634904"/>
            <a:ext cx="4395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Plagiarism Checking</a:t>
            </a:r>
          </a:p>
          <a:p>
            <a:pPr algn="ctr"/>
            <a:r>
              <a:rPr lang="en-GB" sz="1600">
                <a:solidFill>
                  <a:srgbClr val="156082"/>
                </a:solidFill>
                <a:latin typeface="+mj-lt"/>
                <a:cs typeface="Times New Roman" pitchFamily="18" charset="0"/>
              </a:rPr>
              <a:t>24x7 online library support</a:t>
            </a:r>
            <a:endParaRPr lang="en-US" sz="1600">
              <a:solidFill>
                <a:srgbClr val="156082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2" descr="DrillBit Plagiarism (@Drillbit05) / X">
            <a:extLst>
              <a:ext uri="{FF2B5EF4-FFF2-40B4-BE49-F238E27FC236}">
                <a16:creationId xmlns:a16="http://schemas.microsoft.com/office/drawing/2014/main" id="{875C12B8-CD95-BFE5-BFCA-BF0C7EDD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2148" y="5269946"/>
            <a:ext cx="602673" cy="60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C99D74-E04E-4F80-C630-645E7AA2BD84}"/>
              </a:ext>
            </a:extLst>
          </p:cNvPr>
          <p:cNvSpPr txBox="1"/>
          <p:nvPr/>
        </p:nvSpPr>
        <p:spPr>
          <a:xfrm>
            <a:off x="3898435" y="3191796"/>
            <a:ext cx="43951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SJMC reading area </a:t>
            </a:r>
            <a:b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for faculty &amp; students</a:t>
            </a:r>
          </a:p>
          <a:p>
            <a:pPr algn="ctr"/>
            <a:r>
              <a:rPr lang="en-GB" sz="1400">
                <a:solidFill>
                  <a:srgbClr val="156082"/>
                </a:solidFill>
                <a:latin typeface="+mj-lt"/>
              </a:rPr>
              <a:t>Subscription to Newspapers &amp; Magazines</a:t>
            </a:r>
            <a:br>
              <a:rPr lang="en-GB" sz="1400">
                <a:solidFill>
                  <a:srgbClr val="156082"/>
                </a:solidFill>
                <a:latin typeface="+mj-lt"/>
              </a:rPr>
            </a:br>
            <a:r>
              <a:rPr lang="en-GB" sz="1400">
                <a:solidFill>
                  <a:srgbClr val="156082"/>
                </a:solidFill>
                <a:latin typeface="+mj-lt"/>
              </a:rPr>
              <a:t>through central library</a:t>
            </a:r>
            <a:endParaRPr lang="en-US" sz="1400">
              <a:solidFill>
                <a:srgbClr val="15608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5C8BF8-3D85-8627-6196-D161DE1B756B}"/>
              </a:ext>
            </a:extLst>
          </p:cNvPr>
          <p:cNvSpPr txBox="1"/>
          <p:nvPr/>
        </p:nvSpPr>
        <p:spPr>
          <a:xfrm>
            <a:off x="3898435" y="4461174"/>
            <a:ext cx="4395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Audio Visual Library</a:t>
            </a:r>
            <a:br>
              <a:rPr lang="en-US" sz="2000" b="1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en-US" sz="1600">
                <a:solidFill>
                  <a:srgbClr val="156082"/>
                </a:solidFill>
                <a:latin typeface="+mj-lt"/>
                <a:cs typeface="Times New Roman" pitchFamily="18" charset="0"/>
              </a:rPr>
              <a:t>archives maintained as digital media</a:t>
            </a:r>
            <a:endParaRPr lang="en-US" sz="2000">
              <a:solidFill>
                <a:srgbClr val="156082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309CA15-6D9F-5C67-3C39-F064EB9958A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2148" y="1701418"/>
            <a:ext cx="2467704" cy="1526977"/>
          </a:xfrm>
          <a:prstGeom prst="rect">
            <a:avLst/>
          </a:prstGeom>
        </p:spPr>
      </p:pic>
      <p:pic>
        <p:nvPicPr>
          <p:cNvPr id="1026" name="Picture 2" descr="Turnitin">
            <a:extLst>
              <a:ext uri="{FF2B5EF4-FFF2-40B4-BE49-F238E27FC236}">
                <a16:creationId xmlns:a16="http://schemas.microsoft.com/office/drawing/2014/main" id="{3BFA5D9C-8025-D71A-B99C-7C0685B9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3002" y="5346479"/>
            <a:ext cx="1891550" cy="5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Back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5CCEE8A4-1D7C-F333-4A34-539C47FA69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A93FC42B-9EA3-1EB0-FD43-156B5FF96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286" y="6018629"/>
            <a:ext cx="1531492" cy="38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239C5DF-EACD-7E31-F171-DEF12183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4000" b="1">
                <a:solidFill>
                  <a:srgbClr val="C00000"/>
                </a:solidFill>
              </a:rPr>
              <a:t>SJMC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403BF-A9C8-622D-766B-B0E41E932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0064B1"/>
                </a:solidFill>
                <a:latin typeface="+mj-lt"/>
              </a:rPr>
              <a:t>Est. in 2015. 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  <a:latin typeface="+mj-lt"/>
              </a:rPr>
              <a:t>Offers 3 programs.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0064B1"/>
                </a:solidFill>
                <a:latin typeface="+mj-lt"/>
              </a:rPr>
              <a:t>128 Alumni; 101 Students enrolled (UG+PG) from 12+ states;  69% females.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  <a:latin typeface="+mj-lt"/>
              </a:rPr>
              <a:t>9 Faculty (6 PhDs, 3 enrolled); 3 support staff; 50% females. STR – 12.77:1</a:t>
            </a:r>
          </a:p>
          <a:p>
            <a:pPr>
              <a:lnSpc>
                <a:spcPct val="150000"/>
              </a:lnSpc>
            </a:pPr>
            <a:r>
              <a:rPr lang="it-IT" sz="2400">
                <a:solidFill>
                  <a:srgbClr val="0064B1"/>
                </a:solidFill>
                <a:latin typeface="+mj-lt"/>
              </a:rPr>
              <a:t>TV Studio, Production Control Room.</a:t>
            </a:r>
          </a:p>
          <a:p>
            <a:pPr>
              <a:lnSpc>
                <a:spcPct val="150000"/>
              </a:lnSpc>
            </a:pPr>
            <a:r>
              <a:rPr lang="it-IT" sz="2400">
                <a:solidFill>
                  <a:srgbClr val="C00000"/>
                </a:solidFill>
                <a:latin typeface="+mj-lt"/>
              </a:rPr>
              <a:t>Radio Studio, Computer Lab.</a:t>
            </a:r>
          </a:p>
          <a:p>
            <a:pPr>
              <a:lnSpc>
                <a:spcPct val="150000"/>
              </a:lnSpc>
            </a:pPr>
            <a:r>
              <a:rPr lang="it-IT" sz="2400">
                <a:solidFill>
                  <a:srgbClr val="0064B1"/>
                </a:solidFill>
                <a:latin typeface="+mj-lt"/>
              </a:rPr>
              <a:t>Design &amp; Production Centre.</a:t>
            </a:r>
          </a:p>
          <a:p>
            <a:pPr>
              <a:lnSpc>
                <a:spcPct val="150000"/>
              </a:lnSpc>
            </a:pPr>
            <a:r>
              <a:rPr lang="it-IT" sz="2400">
                <a:solidFill>
                  <a:srgbClr val="C00000"/>
                </a:solidFill>
                <a:latin typeface="+mj-lt"/>
              </a:rPr>
              <a:t>WiFi Enabled Smart Classrooms.</a:t>
            </a:r>
          </a:p>
          <a:p>
            <a:pPr>
              <a:lnSpc>
                <a:spcPct val="150000"/>
              </a:lnSpc>
            </a:pPr>
            <a:r>
              <a:rPr lang="it-IT" sz="2400">
                <a:solidFill>
                  <a:srgbClr val="0064B1"/>
                </a:solidFill>
                <a:latin typeface="+mj-lt"/>
              </a:rPr>
              <a:t>LMS-Moodle, ERP-Serosoft.</a:t>
            </a:r>
            <a:endParaRPr lang="en-US" sz="2400">
              <a:solidFill>
                <a:srgbClr val="0064B1"/>
              </a:solidFill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E3CD1B-3112-D7D9-C512-7DDE975A7D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22" b="14611"/>
          <a:stretch/>
        </p:blipFill>
        <p:spPr>
          <a:xfrm>
            <a:off x="5569778" y="3752684"/>
            <a:ext cx="2112465" cy="1219294"/>
          </a:xfrm>
          <a:prstGeom prst="rect">
            <a:avLst/>
          </a:prstGeom>
          <a:ln>
            <a:solidFill>
              <a:schemeClr val="bg1"/>
            </a:solidFill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70D93-159A-EB4B-AD2D-84CA213190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023016"/>
              </p:ext>
            </p:extLst>
          </p:nvPr>
        </p:nvGraphicFramePr>
        <p:xfrm>
          <a:off x="3173710" y="1101860"/>
          <a:ext cx="8826266" cy="82296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370138">
                  <a:extLst>
                    <a:ext uri="{9D8B030D-6E8A-4147-A177-3AD203B41FA5}">
                      <a16:colId xmlns:a16="http://schemas.microsoft.com/office/drawing/2014/main" val="1175153470"/>
                    </a:ext>
                  </a:extLst>
                </a:gridCol>
                <a:gridCol w="3390879">
                  <a:extLst>
                    <a:ext uri="{9D8B030D-6E8A-4147-A177-3AD203B41FA5}">
                      <a16:colId xmlns:a16="http://schemas.microsoft.com/office/drawing/2014/main" val="3673533608"/>
                    </a:ext>
                  </a:extLst>
                </a:gridCol>
                <a:gridCol w="2065249">
                  <a:extLst>
                    <a:ext uri="{9D8B030D-6E8A-4147-A177-3AD203B41FA5}">
                      <a16:colId xmlns:a16="http://schemas.microsoft.com/office/drawing/2014/main" val="24182268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BA(J&amp;MC) </a:t>
                      </a:r>
                      <a:r>
                        <a:rPr lang="en-US" sz="1600"/>
                        <a:t>– 78 enrolled</a:t>
                      </a:r>
                      <a:br>
                        <a:rPr lang="en-US" sz="2800"/>
                      </a:br>
                      <a:r>
                        <a:rPr lang="en-US" sz="1600"/>
                        <a:t>168 credits, 8 </a:t>
                      </a:r>
                      <a:r>
                        <a:rPr lang="en-US" sz="1600" err="1"/>
                        <a:t>sem</a:t>
                      </a:r>
                      <a:r>
                        <a:rPr lang="en-US" sz="1600"/>
                        <a:t>, 52 courses</a:t>
                      </a:r>
                      <a:endParaRPr lang="en-US" sz="240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MA(J&amp;MC) </a:t>
                      </a:r>
                      <a:r>
                        <a:rPr lang="en-US" sz="1600"/>
                        <a:t>– 23 enrolled</a:t>
                      </a:r>
                    </a:p>
                    <a:p>
                      <a:pPr algn="ctr"/>
                      <a:r>
                        <a:rPr lang="en-US" sz="1600"/>
                        <a:t>107 credits, 4 Sem, 27 courses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err="1"/>
                        <a:t>Ph.D</a:t>
                      </a:r>
                      <a:r>
                        <a:rPr lang="en-US" sz="2400"/>
                        <a:t> </a:t>
                      </a:r>
                      <a:r>
                        <a:rPr lang="en-US" sz="1400"/>
                        <a:t>– 12 enrolled</a:t>
                      </a:r>
                      <a:endParaRPr lang="en-US" sz="2400"/>
                    </a:p>
                    <a:p>
                      <a:pPr algn="ctr"/>
                      <a:r>
                        <a:rPr lang="en-US" sz="1800"/>
                        <a:t>11 awarded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601542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864158F6-63B5-6D4F-C63C-2000DB18C8B7}"/>
              </a:ext>
            </a:extLst>
          </p:cNvPr>
          <p:cNvGrpSpPr/>
          <p:nvPr/>
        </p:nvGrpSpPr>
        <p:grpSpPr>
          <a:xfrm>
            <a:off x="7648622" y="2979246"/>
            <a:ext cx="4351354" cy="3462122"/>
            <a:chOff x="699395" y="-210480"/>
            <a:chExt cx="7777447" cy="6114130"/>
          </a:xfrm>
        </p:grpSpPr>
        <p:pic>
          <p:nvPicPr>
            <p:cNvPr id="15" name="Picture 14" descr="A person standing in a room with a green screen&#10;&#10;Description automatically generated">
              <a:extLst>
                <a:ext uri="{FF2B5EF4-FFF2-40B4-BE49-F238E27FC236}">
                  <a16:creationId xmlns:a16="http://schemas.microsoft.com/office/drawing/2014/main" id="{2ECD14B4-AF06-8F36-ADC4-232C91E3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395" y="443529"/>
              <a:ext cx="4297755" cy="2865169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6" name="Content Placeholder 3" descr="A group of people sitting at computers in a room&#10;&#10;Description automatically generated">
              <a:extLst>
                <a:ext uri="{FF2B5EF4-FFF2-40B4-BE49-F238E27FC236}">
                  <a16:creationId xmlns:a16="http://schemas.microsoft.com/office/drawing/2014/main" id="{21F8D42E-A4A5-D71D-1725-A7722B000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87367" y="-210480"/>
              <a:ext cx="3989475" cy="353699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7" name="Content Placeholder 3" descr="A couple of women talking in front of microphones&#10;&#10;Description automatically generated">
              <a:extLst>
                <a:ext uri="{FF2B5EF4-FFF2-40B4-BE49-F238E27FC236}">
                  <a16:creationId xmlns:a16="http://schemas.microsoft.com/office/drawing/2014/main" id="{3FCD93C6-A691-D7B7-9D71-A0A7E1BB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8165" y="3328903"/>
              <a:ext cx="3858677" cy="257474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8" name="Content Placeholder 3" descr="A group of men looking at a computer screen&#10;&#10;Description automatically generated">
              <a:extLst>
                <a:ext uri="{FF2B5EF4-FFF2-40B4-BE49-F238E27FC236}">
                  <a16:creationId xmlns:a16="http://schemas.microsoft.com/office/drawing/2014/main" id="{C44D33DF-7706-F43F-A55B-0D8E0A56E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488" y="3327661"/>
              <a:ext cx="3858677" cy="257245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pic>
        <p:nvPicPr>
          <p:cNvPr id="21" name="Picture 8" descr="SMART Interactive Displays See The Newest Lineup From The, 47% OFF">
            <a:extLst>
              <a:ext uri="{FF2B5EF4-FFF2-40B4-BE49-F238E27FC236}">
                <a16:creationId xmlns:a16="http://schemas.microsoft.com/office/drawing/2014/main" id="{F1EC9364-7CC8-41F0-2FEB-04051828C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958" y="4886141"/>
            <a:ext cx="2495935" cy="166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ducational ERP Software, Education ERP | Academia ERP">
            <a:extLst>
              <a:ext uri="{FF2B5EF4-FFF2-40B4-BE49-F238E27FC236}">
                <a16:creationId xmlns:a16="http://schemas.microsoft.com/office/drawing/2014/main" id="{D79B42EE-4855-2A41-D3A5-6882EF757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6438" y="2307392"/>
            <a:ext cx="1701740" cy="56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Back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5BC67DCC-FB06-38A8-CBF4-5E78C0E19F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25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0D3DC-0C6E-B47E-98EC-14F06D142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25B73-ED6F-F9AD-525B-191FA2D1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Student Support &amp; Progression (Scholarships)</a:t>
            </a:r>
            <a:endParaRPr lang="en-IN" sz="3600" b="1">
              <a:solidFill>
                <a:srgbClr val="C00000"/>
              </a:solidFill>
            </a:endParaRPr>
          </a:p>
        </p:txBody>
      </p: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500D2083-C620-F8FD-B11C-747121C21A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82495"/>
              </p:ext>
            </p:extLst>
          </p:nvPr>
        </p:nvGraphicFramePr>
        <p:xfrm>
          <a:off x="5202936" y="983974"/>
          <a:ext cx="6760815" cy="3500326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1024553">
                  <a:extLst>
                    <a:ext uri="{9D8B030D-6E8A-4147-A177-3AD203B41FA5}">
                      <a16:colId xmlns:a16="http://schemas.microsoft.com/office/drawing/2014/main" val="1536894239"/>
                    </a:ext>
                  </a:extLst>
                </a:gridCol>
                <a:gridCol w="892469">
                  <a:extLst>
                    <a:ext uri="{9D8B030D-6E8A-4147-A177-3AD203B41FA5}">
                      <a16:colId xmlns:a16="http://schemas.microsoft.com/office/drawing/2014/main" val="1072715761"/>
                    </a:ext>
                  </a:extLst>
                </a:gridCol>
                <a:gridCol w="892469">
                  <a:extLst>
                    <a:ext uri="{9D8B030D-6E8A-4147-A177-3AD203B41FA5}">
                      <a16:colId xmlns:a16="http://schemas.microsoft.com/office/drawing/2014/main" val="4053698719"/>
                    </a:ext>
                  </a:extLst>
                </a:gridCol>
                <a:gridCol w="892469">
                  <a:extLst>
                    <a:ext uri="{9D8B030D-6E8A-4147-A177-3AD203B41FA5}">
                      <a16:colId xmlns:a16="http://schemas.microsoft.com/office/drawing/2014/main" val="2896827424"/>
                    </a:ext>
                  </a:extLst>
                </a:gridCol>
                <a:gridCol w="1146771">
                  <a:extLst>
                    <a:ext uri="{9D8B030D-6E8A-4147-A177-3AD203B41FA5}">
                      <a16:colId xmlns:a16="http://schemas.microsoft.com/office/drawing/2014/main" val="2737578354"/>
                    </a:ext>
                  </a:extLst>
                </a:gridCol>
                <a:gridCol w="956042">
                  <a:extLst>
                    <a:ext uri="{9D8B030D-6E8A-4147-A177-3AD203B41FA5}">
                      <a16:colId xmlns:a16="http://schemas.microsoft.com/office/drawing/2014/main" val="3816547854"/>
                    </a:ext>
                  </a:extLst>
                </a:gridCol>
                <a:gridCol w="956042">
                  <a:extLst>
                    <a:ext uri="{9D8B030D-6E8A-4147-A177-3AD203B41FA5}">
                      <a16:colId xmlns:a16="http://schemas.microsoft.com/office/drawing/2014/main" val="2437202372"/>
                    </a:ext>
                  </a:extLst>
                </a:gridCol>
              </a:tblGrid>
              <a:tr h="12986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Year</a:t>
                      </a:r>
                      <a:endParaRPr lang="en-IN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Academic Support Scheme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CGPA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Edu Empower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Enhancement Support Scheme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Merit Scholarship Scheme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en-IN" sz="14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Scholarship and </a:t>
                      </a:r>
                      <a:r>
                        <a:rPr lang="en-IN" sz="1400" b="0" i="0" u="none" strike="noStrike" err="1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Freeships</a:t>
                      </a:r>
                      <a:endParaRPr lang="en-IN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7666963"/>
                  </a:ext>
                </a:extLst>
              </a:tr>
              <a:tr h="44033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2018-19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6356748"/>
                  </a:ext>
                </a:extLst>
              </a:tr>
              <a:tr h="44033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2019-20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9581012"/>
                  </a:ext>
                </a:extLst>
              </a:tr>
              <a:tr h="44033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2020-21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9331051"/>
                  </a:ext>
                </a:extLst>
              </a:tr>
              <a:tr h="44033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2021-22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633511788"/>
                  </a:ext>
                </a:extLst>
              </a:tr>
              <a:tr h="44033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2022-23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6811852"/>
                  </a:ext>
                </a:extLst>
              </a:tr>
            </a:tbl>
          </a:graphicData>
        </a:graphic>
      </p:graphicFrame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BA47D78-08A0-A935-5E57-3C0466D173A6}"/>
              </a:ext>
            </a:extLst>
          </p:cNvPr>
          <p:cNvSpPr txBox="1">
            <a:spLocks/>
          </p:cNvSpPr>
          <p:nvPr/>
        </p:nvSpPr>
        <p:spPr>
          <a:xfrm>
            <a:off x="6819900" y="5009073"/>
            <a:ext cx="5269624" cy="58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rgbClr val="C00000"/>
                </a:solidFill>
                <a:latin typeface="+mj-lt"/>
              </a:rPr>
              <a:t>Yearly and Scheme wise summary</a:t>
            </a:r>
            <a:endParaRPr lang="en-US">
              <a:solidFill>
                <a:srgbClr val="156082"/>
              </a:solidFill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AF014F-611A-B6DB-BA58-EB8470DA6982}"/>
              </a:ext>
            </a:extLst>
          </p:cNvPr>
          <p:cNvSpPr txBox="1">
            <a:spLocks/>
          </p:cNvSpPr>
          <p:nvPr/>
        </p:nvSpPr>
        <p:spPr>
          <a:xfrm>
            <a:off x="176725" y="983974"/>
            <a:ext cx="4628422" cy="4696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 fontAlgn="base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rgbClr val="C00000"/>
                </a:solidFill>
                <a:effectLst/>
                <a:latin typeface="+mj-lt"/>
              </a:rPr>
              <a:t>Scholarship on basis of </a:t>
            </a:r>
            <a:r>
              <a:rPr lang="en-US" sz="2400" b="1" i="0" u="none" strike="noStrike">
                <a:solidFill>
                  <a:srgbClr val="C00000"/>
                </a:solidFill>
                <a:effectLst/>
                <a:latin typeface="+mj-lt"/>
              </a:rPr>
              <a:t>CGPA</a:t>
            </a:r>
            <a:r>
              <a:rPr lang="en-US" sz="2400" b="0" i="0" u="none" strike="noStrike">
                <a:solidFill>
                  <a:srgbClr val="C00000"/>
                </a:solidFill>
                <a:effectLst/>
                <a:latin typeface="+mj-lt"/>
              </a:rPr>
              <a:t>.</a:t>
            </a:r>
            <a:r>
              <a:rPr lang="en-US" sz="24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600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>
                <a:solidFill>
                  <a:srgbClr val="156082"/>
                </a:solidFill>
                <a:effectLst/>
                <a:latin typeface="+mj-lt"/>
              </a:rPr>
              <a:t>Edu Empower &amp; Academic Support Scheme- </a:t>
            </a:r>
            <a:r>
              <a:rPr lang="en-US" sz="2400" b="0" i="0" u="none" strike="noStrike">
                <a:solidFill>
                  <a:srgbClr val="156082"/>
                </a:solidFill>
                <a:effectLst/>
                <a:latin typeface="+mj-lt"/>
              </a:rPr>
              <a:t>Educational resources are provided to both UG &amp; PG students</a:t>
            </a:r>
            <a:r>
              <a:rPr lang="en-US" sz="24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600" b="0" i="0">
              <a:solidFill>
                <a:srgbClr val="000000"/>
              </a:solidFill>
              <a:effectLst/>
              <a:latin typeface="+mj-lt"/>
            </a:endParaRPr>
          </a:p>
          <a:p>
            <a:pPr algn="l" rtl="0" fontAlgn="base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>
                <a:solidFill>
                  <a:srgbClr val="C00000"/>
                </a:solidFill>
                <a:effectLst/>
                <a:latin typeface="+mj-lt"/>
              </a:rPr>
              <a:t>Enhancement Support Scheme </a:t>
            </a:r>
            <a:r>
              <a:rPr lang="en-US" sz="2400" b="0" i="0" u="none" strike="noStrike">
                <a:solidFill>
                  <a:srgbClr val="C00000"/>
                </a:solidFill>
                <a:effectLst/>
                <a:latin typeface="+mj-lt"/>
              </a:rPr>
              <a:t>for UG &amp; PG students with CGPA &lt; 6.50</a:t>
            </a:r>
            <a:r>
              <a:rPr lang="en-US" sz="24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600" b="0" i="0">
              <a:solidFill>
                <a:srgbClr val="000000"/>
              </a:solidFill>
              <a:effectLst/>
              <a:latin typeface="+mj-lt"/>
            </a:endParaRPr>
          </a:p>
          <a:p>
            <a:pPr algn="just" rtl="0" fontAlgn="base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>
                <a:solidFill>
                  <a:srgbClr val="156082"/>
                </a:solidFill>
                <a:effectLst/>
                <a:latin typeface="+mj-lt"/>
              </a:rPr>
              <a:t>Merit Scholarship Scheme </a:t>
            </a:r>
            <a:r>
              <a:rPr lang="en-US" sz="2400" b="0" i="0" u="none" strike="noStrike">
                <a:solidFill>
                  <a:srgbClr val="156082"/>
                </a:solidFill>
                <a:effectLst/>
                <a:latin typeface="+mj-lt"/>
              </a:rPr>
              <a:t>for UG students based on marks scored in 12th Board Exams</a:t>
            </a:r>
            <a:r>
              <a:rPr lang="en-US" sz="24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600" b="0" i="0">
              <a:solidFill>
                <a:srgbClr val="000000"/>
              </a:solidFill>
              <a:effectLst/>
              <a:latin typeface="+mj-lt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A5F6EEC7-A7BF-EAA6-957A-E740E1C5D0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085821"/>
              </p:ext>
            </p:extLst>
          </p:nvPr>
        </p:nvGraphicFramePr>
        <p:xfrm>
          <a:off x="4934816" y="4956514"/>
          <a:ext cx="1271587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2" imgW="979200" imgH="826200" progId="Excel.Sheet.12">
                  <p:embed/>
                </p:oleObj>
              </mc:Choice>
              <mc:Fallback>
                <p:oleObj name="Worksheet" showAsIcon="1" r:id="rId2" imgW="979200" imgH="826200" progId="Excel.Sheet.12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A5BE3DF-EC03-B130-CB15-D44B8E36CD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34816" y="4956514"/>
                        <a:ext cx="1271587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FFBB625-A017-748B-4880-49E092BD38F3}"/>
              </a:ext>
            </a:extLst>
          </p:cNvPr>
          <p:cNvSpPr txBox="1"/>
          <p:nvPr/>
        </p:nvSpPr>
        <p:spPr>
          <a:xfrm>
            <a:off x="127685" y="5821685"/>
            <a:ext cx="236325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+mj-lt"/>
              </a:rPr>
              <a:t>Scholarship Policy</a:t>
            </a:r>
            <a:endParaRPr lang="en-IN" sz="2000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DE7B9D6-A803-A1CF-0AD7-54CE2883597D}"/>
              </a:ext>
            </a:extLst>
          </p:cNvPr>
          <p:cNvSpPr/>
          <p:nvPr/>
        </p:nvSpPr>
        <p:spPr>
          <a:xfrm>
            <a:off x="8877300" y="4681949"/>
            <a:ext cx="361950" cy="312026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FEE84F-EB59-2E37-7588-60C0CC6DFA71}"/>
              </a:ext>
            </a:extLst>
          </p:cNvPr>
          <p:cNvSpPr txBox="1"/>
          <p:nvPr/>
        </p:nvSpPr>
        <p:spPr>
          <a:xfrm>
            <a:off x="102476" y="6152964"/>
            <a:ext cx="7121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>
                <a:latin typeface="+mj-lt"/>
                <a:hlinkClick r:id="rId4"/>
              </a:rPr>
              <a:t>https://www.krmangalam.edu.in/kr-mangalam-university-scholarship/</a:t>
            </a:r>
            <a:r>
              <a:rPr lang="en-IN">
                <a:latin typeface="+mj-lt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C07371-AC2B-BC4E-C385-8161D3711915}"/>
              </a:ext>
            </a:extLst>
          </p:cNvPr>
          <p:cNvSpPr txBox="1"/>
          <p:nvPr/>
        </p:nvSpPr>
        <p:spPr>
          <a:xfrm>
            <a:off x="4934816" y="5428728"/>
            <a:ext cx="127158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+mj-lt"/>
              </a:rPr>
              <a:t>Details</a:t>
            </a:r>
            <a:endParaRPr lang="en-IN" sz="2000" b="1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Graphic 2" descr="Back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1B63EAC8-F04C-55A8-6BAA-E52D11FB5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88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F037E-D5CC-1AD3-5594-D0356C650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0F95-9AC6-C8D6-99B8-92A42221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Student Counselling (Career and Personal)</a:t>
            </a:r>
            <a:endParaRPr lang="en-IN" sz="3600" b="1">
              <a:solidFill>
                <a:srgbClr val="C00000"/>
              </a:solidFill>
            </a:endParaRP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AC3B63D2-508D-5FED-6915-D22658D393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713191"/>
              </p:ext>
            </p:extLst>
          </p:nvPr>
        </p:nvGraphicFramePr>
        <p:xfrm>
          <a:off x="209198" y="1012787"/>
          <a:ext cx="5556160" cy="4650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3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890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+mj-lt"/>
                        </a:rPr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+mj-lt"/>
                        </a:rPr>
                        <a:t>Session</a:t>
                      </a:r>
                      <a:r>
                        <a:rPr lang="en-US" sz="2000" baseline="0">
                          <a:latin typeface="+mj-lt"/>
                        </a:rPr>
                        <a:t> Name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404">
                <a:tc>
                  <a:txBody>
                    <a:bodyPr/>
                    <a:lstStyle/>
                    <a:p>
                      <a:pPr algn="l" rtl="0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2022-23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Workshop on Career Counselling on Soft Skills; Science Communication &amp; Elevator Pitch</a:t>
                      </a: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026">
                <a:tc>
                  <a:txBody>
                    <a:bodyPr/>
                    <a:lstStyle/>
                    <a:p>
                      <a:pPr algn="l" rtl="0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2022-23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Career Counselling Session - Presentation Techniques</a:t>
                      </a: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0404">
                <a:tc>
                  <a:txBody>
                    <a:bodyPr/>
                    <a:lstStyle/>
                    <a:p>
                      <a:pPr algn="l" rtl="0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2022-23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Session on Career Counselling - Influencer marketing and Scope of Internship - International</a:t>
                      </a: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0404">
                <a:tc>
                  <a:txBody>
                    <a:bodyPr/>
                    <a:lstStyle/>
                    <a:p>
                      <a:pPr algn="l" rtl="0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2022-23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Career counselling session on Higher Education and Scope of Internship-International</a:t>
                      </a: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026">
                <a:tc>
                  <a:txBody>
                    <a:bodyPr/>
                    <a:lstStyle/>
                    <a:p>
                      <a:pPr algn="l" rtl="0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2022-23</a:t>
                      </a: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Counselling session for on-the-job Training in association with AECC</a:t>
                      </a: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3BD7500-8A4B-3A99-9503-BBDCF1B6CB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919222"/>
              </p:ext>
            </p:extLst>
          </p:nvPr>
        </p:nvGraphicFramePr>
        <p:xfrm>
          <a:off x="1177802" y="574192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2" imgW="914400" imgH="771525" progId="Excel.Sheet.12">
                  <p:embed/>
                </p:oleObj>
              </mc:Choice>
              <mc:Fallback>
                <p:oleObj name="Worksheet" showAsIcon="1" r:id="rId2" imgW="914400" imgH="771525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1E73344-1153-4C47-3B40-D538180CB7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77802" y="574192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90BAC8-2405-7E9C-58D9-E9A3A8B72821}"/>
              </a:ext>
            </a:extLst>
          </p:cNvPr>
          <p:cNvSpPr txBox="1"/>
          <p:nvPr/>
        </p:nvSpPr>
        <p:spPr>
          <a:xfrm>
            <a:off x="852051" y="6047767"/>
            <a:ext cx="15522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  <a:latin typeface="+mj-lt"/>
              </a:rPr>
              <a:t>Placement Data</a:t>
            </a:r>
            <a:endParaRPr lang="en-IN" b="1">
              <a:solidFill>
                <a:schemeClr val="accent1"/>
              </a:solidFill>
              <a:latin typeface="+mj-lt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C07C1B2-4D44-28C5-984E-F6B84E1658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652527"/>
              </p:ext>
            </p:extLst>
          </p:nvPr>
        </p:nvGraphicFramePr>
        <p:xfrm>
          <a:off x="3147683" y="574192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4" imgW="914400" imgH="771525" progId="Excel.Sheet.12">
                  <p:embed/>
                </p:oleObj>
              </mc:Choice>
              <mc:Fallback>
                <p:oleObj name="Worksheet" showAsIcon="1" r:id="rId4" imgW="914400" imgH="771525" progId="Excel.Shee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1864439-4CC6-BCAB-B9C5-A5EB36554D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7683" y="574192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695712D-914D-7934-CD6E-431A86904A55}"/>
              </a:ext>
            </a:extLst>
          </p:cNvPr>
          <p:cNvSpPr txBox="1"/>
          <p:nvPr/>
        </p:nvSpPr>
        <p:spPr>
          <a:xfrm>
            <a:off x="2813493" y="6047767"/>
            <a:ext cx="15522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  <a:latin typeface="+mj-lt"/>
              </a:rPr>
              <a:t>Students opting for HE</a:t>
            </a:r>
            <a:endParaRPr lang="en-IN" b="1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323A7BA3-EA3D-8BEA-E158-E4F4F102A91D}"/>
              </a:ext>
            </a:extLst>
          </p:cNvPr>
          <p:cNvGrpSpPr/>
          <p:nvPr/>
        </p:nvGrpSpPr>
        <p:grpSpPr>
          <a:xfrm>
            <a:off x="5877661" y="1055271"/>
            <a:ext cx="3018690" cy="2318037"/>
            <a:chOff x="-377805" y="734371"/>
            <a:chExt cx="8599913" cy="6500643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E681467-98BA-FA5D-23C1-C598D466CCA6}"/>
                </a:ext>
              </a:extLst>
            </p:cNvPr>
            <p:cNvSpPr/>
            <p:nvPr/>
          </p:nvSpPr>
          <p:spPr>
            <a:xfrm>
              <a:off x="-135678" y="1585591"/>
              <a:ext cx="8222108" cy="5649423"/>
            </a:xfrm>
            <a:custGeom>
              <a:avLst/>
              <a:gdLst/>
              <a:ahLst/>
              <a:cxnLst/>
              <a:rect l="l" t="t" r="r" b="b"/>
              <a:pathLst>
                <a:path w="7844306" h="5649422">
                  <a:moveTo>
                    <a:pt x="0" y="0"/>
                  </a:moveTo>
                  <a:lnTo>
                    <a:pt x="7844306" y="0"/>
                  </a:lnTo>
                  <a:lnTo>
                    <a:pt x="7844306" y="5649422"/>
                  </a:lnTo>
                  <a:lnTo>
                    <a:pt x="0" y="5649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 sz="1050">
                <a:latin typeface="+mj-lt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031B60F4-061E-5587-679E-BCD48AA852C3}"/>
                </a:ext>
              </a:extLst>
            </p:cNvPr>
            <p:cNvSpPr txBox="1"/>
            <p:nvPr/>
          </p:nvSpPr>
          <p:spPr>
            <a:xfrm>
              <a:off x="-377805" y="734371"/>
              <a:ext cx="8599913" cy="7838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37"/>
                </a:lnSpc>
              </a:pPr>
              <a:r>
                <a:rPr lang="en-US" sz="1100" b="1">
                  <a:solidFill>
                    <a:srgbClr val="C00000"/>
                  </a:solidFill>
                  <a:latin typeface="+mj-lt"/>
                  <a:ea typeface="Canva Sans Bold"/>
                  <a:cs typeface="Canva Sans Bold"/>
                  <a:sym typeface="Canva Sans Bold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Session on career counseling and Employability </a:t>
              </a:r>
              <a:endParaRPr lang="en-US" sz="1100" b="1">
                <a:solidFill>
                  <a:srgbClr val="C00000"/>
                </a:solidFill>
                <a:latin typeface="+mj-lt"/>
                <a:ea typeface="Canva Sans Bold"/>
                <a:cs typeface="Canva Sans Bold"/>
                <a:sym typeface="Canva Sans Bold"/>
              </a:endParaRPr>
            </a:p>
          </p:txBody>
        </p:sp>
      </p:grpSp>
      <p:grpSp>
        <p:nvGrpSpPr>
          <p:cNvPr id="11" name="Group 3">
            <a:extLst>
              <a:ext uri="{FF2B5EF4-FFF2-40B4-BE49-F238E27FC236}">
                <a16:creationId xmlns:a16="http://schemas.microsoft.com/office/drawing/2014/main" id="{C3E14A2D-0FDC-DF72-191E-B39BCF48F6DE}"/>
              </a:ext>
            </a:extLst>
          </p:cNvPr>
          <p:cNvGrpSpPr/>
          <p:nvPr/>
        </p:nvGrpSpPr>
        <p:grpSpPr>
          <a:xfrm>
            <a:off x="5955123" y="3546419"/>
            <a:ext cx="2893603" cy="1987290"/>
            <a:chOff x="0" y="11141"/>
            <a:chExt cx="8926188" cy="6130394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1EE299F9-42D8-4FF9-5F8B-45E32D791CAD}"/>
                </a:ext>
              </a:extLst>
            </p:cNvPr>
            <p:cNvSpPr/>
            <p:nvPr/>
          </p:nvSpPr>
          <p:spPr>
            <a:xfrm>
              <a:off x="0" y="1254775"/>
              <a:ext cx="8926188" cy="4886760"/>
            </a:xfrm>
            <a:custGeom>
              <a:avLst/>
              <a:gdLst/>
              <a:ahLst/>
              <a:cxnLst/>
              <a:rect l="l" t="t" r="r" b="b"/>
              <a:pathLst>
                <a:path w="8493878" h="4470746">
                  <a:moveTo>
                    <a:pt x="0" y="0"/>
                  </a:moveTo>
                  <a:lnTo>
                    <a:pt x="8493878" y="0"/>
                  </a:lnTo>
                  <a:lnTo>
                    <a:pt x="8493878" y="4470746"/>
                  </a:lnTo>
                  <a:lnTo>
                    <a:pt x="0" y="4470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 sz="1200">
                <a:latin typeface="+mj-lt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0BCD0168-B8DF-13D3-2AAE-D50EF08D0809}"/>
                </a:ext>
              </a:extLst>
            </p:cNvPr>
            <p:cNvSpPr txBox="1"/>
            <p:nvPr/>
          </p:nvSpPr>
          <p:spPr>
            <a:xfrm>
              <a:off x="0" y="11141"/>
              <a:ext cx="8902966" cy="1044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00" b="1">
                  <a:solidFill>
                    <a:srgbClr val="C00000"/>
                  </a:solidFill>
                  <a:latin typeface="+mj-lt"/>
                  <a:sym typeface="Canva Sans Bold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Presentation Techniques -Etiquette, Body Language and Dressing </a:t>
              </a:r>
              <a:endParaRPr lang="en-US" sz="1100" b="1">
                <a:solidFill>
                  <a:srgbClr val="C00000"/>
                </a:solidFill>
                <a:latin typeface="+mj-lt"/>
                <a:sym typeface="Canva Sans Bold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ACD3326C-A6C7-AFA1-FFD8-4C6C8D4ED255}"/>
              </a:ext>
            </a:extLst>
          </p:cNvPr>
          <p:cNvGrpSpPr/>
          <p:nvPr/>
        </p:nvGrpSpPr>
        <p:grpSpPr>
          <a:xfrm>
            <a:off x="8953501" y="3597737"/>
            <a:ext cx="3043135" cy="1935973"/>
            <a:chOff x="0" y="-344636"/>
            <a:chExt cx="9019465" cy="5487988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0FF141F2-C2C6-E78B-B5C4-D8E35B0255D5}"/>
                </a:ext>
              </a:extLst>
            </p:cNvPr>
            <p:cNvSpPr/>
            <p:nvPr/>
          </p:nvSpPr>
          <p:spPr>
            <a:xfrm>
              <a:off x="0" y="1127193"/>
              <a:ext cx="9019465" cy="4016159"/>
            </a:xfrm>
            <a:custGeom>
              <a:avLst/>
              <a:gdLst/>
              <a:ahLst/>
              <a:cxnLst/>
              <a:rect l="l" t="t" r="r" b="b"/>
              <a:pathLst>
                <a:path w="9019465" h="4016159">
                  <a:moveTo>
                    <a:pt x="0" y="0"/>
                  </a:moveTo>
                  <a:lnTo>
                    <a:pt x="9019465" y="0"/>
                  </a:lnTo>
                  <a:lnTo>
                    <a:pt x="9019465" y="4016159"/>
                  </a:lnTo>
                  <a:lnTo>
                    <a:pt x="0" y="4016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 sz="1200">
                <a:latin typeface="+mj-lt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D8632E02-F92A-0273-A770-FDF450335D10}"/>
                </a:ext>
              </a:extLst>
            </p:cNvPr>
            <p:cNvSpPr txBox="1"/>
            <p:nvPr/>
          </p:nvSpPr>
          <p:spPr>
            <a:xfrm>
              <a:off x="0" y="-344636"/>
              <a:ext cx="9019465" cy="1268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3"/>
                </a:lnSpc>
              </a:pPr>
              <a:r>
                <a:rPr lang="en-US" sz="1100" b="1">
                  <a:solidFill>
                    <a:srgbClr val="C00000"/>
                  </a:solidFill>
                  <a:latin typeface="+mj-lt"/>
                  <a:sym typeface="Canva Sans Bold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Session on career counseling (Higher education abroad &amp; Scope of internship -</a:t>
              </a:r>
              <a:r>
                <a:rPr lang="en-US" sz="1100" b="1">
                  <a:solidFill>
                    <a:srgbClr val="C00000"/>
                  </a:solidFill>
                  <a:latin typeface="+mj-lt"/>
                  <a:ea typeface="Canva Sans Bold"/>
                  <a:cs typeface="Canva Sans Bold"/>
                  <a:sym typeface="Canva Sans Bold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international)</a:t>
              </a:r>
              <a:endParaRPr lang="en-US" sz="1100" b="1">
                <a:solidFill>
                  <a:srgbClr val="C00000"/>
                </a:solidFill>
                <a:latin typeface="+mj-lt"/>
                <a:ea typeface="Canva Sans Bold"/>
                <a:cs typeface="Canva Sans Bold"/>
                <a:sym typeface="Canva Sans Bold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439C2149-C8D4-FC1D-CCD2-463D25A6B639}"/>
              </a:ext>
            </a:extLst>
          </p:cNvPr>
          <p:cNvGrpSpPr/>
          <p:nvPr/>
        </p:nvGrpSpPr>
        <p:grpSpPr>
          <a:xfrm>
            <a:off x="8923338" y="1064793"/>
            <a:ext cx="3059464" cy="2530546"/>
            <a:chOff x="-11174" y="512944"/>
            <a:chExt cx="6118928" cy="5061093"/>
          </a:xfrm>
        </p:grpSpPr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89D83996-FF95-B9C8-1C7D-96B0A94C52D0}"/>
                </a:ext>
              </a:extLst>
            </p:cNvPr>
            <p:cNvSpPr/>
            <p:nvPr/>
          </p:nvSpPr>
          <p:spPr>
            <a:xfrm>
              <a:off x="21484" y="1190052"/>
              <a:ext cx="6086270" cy="4383985"/>
            </a:xfrm>
            <a:custGeom>
              <a:avLst/>
              <a:gdLst/>
              <a:ahLst/>
              <a:cxnLst/>
              <a:rect l="l" t="t" r="r" b="b"/>
              <a:pathLst>
                <a:path w="6086270" h="4383985">
                  <a:moveTo>
                    <a:pt x="0" y="0"/>
                  </a:moveTo>
                  <a:lnTo>
                    <a:pt x="6086270" y="0"/>
                  </a:lnTo>
                  <a:lnTo>
                    <a:pt x="6086270" y="4383985"/>
                  </a:lnTo>
                  <a:lnTo>
                    <a:pt x="0" y="4383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 sz="1200">
                <a:latin typeface="+mj-lt"/>
              </a:endParaRPr>
            </a:p>
          </p:txBody>
        </p:sp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id="{A4E476F8-51A4-5634-8C15-E527A6EC5C21}"/>
                </a:ext>
              </a:extLst>
            </p:cNvPr>
            <p:cNvSpPr txBox="1"/>
            <p:nvPr/>
          </p:nvSpPr>
          <p:spPr>
            <a:xfrm>
              <a:off x="-11174" y="512944"/>
              <a:ext cx="6086270" cy="677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00" b="1">
                  <a:solidFill>
                    <a:srgbClr val="C00000"/>
                  </a:solidFill>
                  <a:latin typeface="+mj-lt"/>
                  <a:sym typeface="Canva Sans Bold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Session on career counseling at American Centre on theatre as a career </a:t>
              </a:r>
              <a:endParaRPr lang="en-US" sz="1100" b="1">
                <a:solidFill>
                  <a:srgbClr val="C00000"/>
                </a:solidFill>
                <a:latin typeface="+mj-lt"/>
                <a:sym typeface="Canva Sans Bold"/>
              </a:endParaRPr>
            </a:p>
          </p:txBody>
        </p:sp>
      </p:grpSp>
      <p:pic>
        <p:nvPicPr>
          <p:cNvPr id="15" name="Graphic 14" descr="Back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26D8F40F-50AD-2CFB-F3B8-6FF0278021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74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52F083-A6C4-8985-03B4-9E3E6ABEC6D3}"/>
              </a:ext>
            </a:extLst>
          </p:cNvPr>
          <p:cNvSpPr txBox="1">
            <a:spLocks/>
          </p:cNvSpPr>
          <p:nvPr/>
        </p:nvSpPr>
        <p:spPr>
          <a:xfrm>
            <a:off x="340988" y="1701416"/>
            <a:ext cx="2232394" cy="4301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>
                <a:solidFill>
                  <a:srgbClr val="156082"/>
                </a:solidFill>
                <a:latin typeface="+mj-lt"/>
              </a:rPr>
              <a:t>SJMC provides 360</a:t>
            </a:r>
            <a:r>
              <a:rPr lang="en-GB" sz="1800" b="1" baseline="30000">
                <a:solidFill>
                  <a:srgbClr val="156082"/>
                </a:solidFill>
                <a:latin typeface="+mj-lt"/>
              </a:rPr>
              <a:t>0</a:t>
            </a:r>
            <a:r>
              <a:rPr lang="en-GB" sz="1800" b="1">
                <a:solidFill>
                  <a:srgbClr val="156082"/>
                </a:solidFill>
                <a:latin typeface="+mj-lt"/>
              </a:rPr>
              <a:t> media coverage; supports in organizing events; and students participate.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>
                <a:solidFill>
                  <a:srgbClr val="156082"/>
                </a:solidFill>
                <a:latin typeface="+mj-lt"/>
              </a:rPr>
              <a:t>13 Clubs &amp; Societies-</a:t>
            </a:r>
            <a:endParaRPr lang="en-US" sz="1800" b="1">
              <a:solidFill>
                <a:srgbClr val="156082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C00000"/>
                </a:solidFill>
                <a:latin typeface="+mj-lt"/>
              </a:rPr>
              <a:t>E-Yantra, Computer Society of India, Investment Club, Management Society, Chetna Club, Model United Nations Club, DIA, Rhetoric Club, Cultural, Sports club, Entrepreneurship and</a:t>
            </a:r>
            <a:r>
              <a:rPr lang="en-US" sz="1800" b="1" i="1">
                <a:solidFill>
                  <a:srgbClr val="C00000"/>
                </a:solidFill>
                <a:latin typeface="+mj-lt"/>
              </a:rPr>
              <a:t> Media verse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b="1" i="1">
              <a:solidFill>
                <a:srgbClr val="C00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i="1">
                <a:solidFill>
                  <a:srgbClr val="C00000"/>
                </a:solidFill>
                <a:latin typeface="+mj-lt"/>
                <a:hlinkClick r:id="rId3"/>
              </a:rPr>
              <a:t>Events 2024</a:t>
            </a:r>
            <a:endParaRPr lang="en-US" sz="1800" b="1" i="1">
              <a:solidFill>
                <a:srgbClr val="C00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1" i="1">
              <a:solidFill>
                <a:srgbClr val="C00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i="1">
                <a:solidFill>
                  <a:srgbClr val="C00000"/>
                </a:solidFill>
                <a:latin typeface="+mj-lt"/>
                <a:hlinkClick r:id="rId4"/>
              </a:rPr>
              <a:t>Year wise events </a:t>
            </a:r>
            <a:br>
              <a:rPr lang="en-US" sz="1800" b="1" i="1">
                <a:solidFill>
                  <a:srgbClr val="C00000"/>
                </a:solidFill>
                <a:latin typeface="+mj-lt"/>
                <a:hlinkClick r:id="rId4"/>
              </a:rPr>
            </a:br>
            <a:r>
              <a:rPr lang="en-US" sz="1800" b="1" i="1">
                <a:solidFill>
                  <a:srgbClr val="C00000"/>
                </a:solidFill>
                <a:latin typeface="+mj-lt"/>
                <a:hlinkClick r:id="rId4"/>
              </a:rPr>
              <a:t>since 2021</a:t>
            </a:r>
            <a:endParaRPr lang="en-US" sz="18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B18B61E-553C-4857-A253-BB696A56519E}"/>
              </a:ext>
            </a:extLst>
          </p:cNvPr>
          <p:cNvSpPr txBox="1">
            <a:spLocks/>
          </p:cNvSpPr>
          <p:nvPr/>
        </p:nvSpPr>
        <p:spPr>
          <a:xfrm>
            <a:off x="9537195" y="1291337"/>
            <a:ext cx="2232394" cy="418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>
                <a:solidFill>
                  <a:srgbClr val="156082"/>
                </a:solidFill>
                <a:latin typeface="+mj-lt"/>
              </a:rPr>
              <a:t>Fests, Competitions and other activities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  <a:p>
            <a:r>
              <a:rPr lang="en-US" sz="1800">
                <a:latin typeface="+mj-lt"/>
              </a:rPr>
              <a:t> Regular participation in </a:t>
            </a:r>
            <a:r>
              <a:rPr lang="en-US" sz="1800">
                <a:latin typeface="+mj-lt"/>
                <a:hlinkClick r:id="rId5"/>
              </a:rPr>
              <a:t>Cultural Club Events</a:t>
            </a:r>
            <a:endParaRPr lang="en-US" sz="1800">
              <a:latin typeface="+mj-lt"/>
              <a:hlinkClick r:id="rId6"/>
            </a:endParaRPr>
          </a:p>
          <a:p>
            <a:r>
              <a:rPr lang="en-US" sz="1800">
                <a:latin typeface="+mj-lt"/>
                <a:hlinkClick r:id="rId6"/>
              </a:rPr>
              <a:t>Inter-University Events</a:t>
            </a:r>
            <a:endParaRPr lang="en-US" sz="1800">
              <a:latin typeface="+mj-lt"/>
            </a:endParaRPr>
          </a:p>
          <a:p>
            <a:r>
              <a:rPr lang="en-US" sz="1800">
                <a:latin typeface="+mj-lt"/>
                <a:hlinkClick r:id="rId7"/>
              </a:rPr>
              <a:t>Intra-University Events</a:t>
            </a:r>
            <a:endParaRPr lang="en-GB" sz="1800" b="1">
              <a:solidFill>
                <a:srgbClr val="15608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b="1">
              <a:solidFill>
                <a:srgbClr val="156082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B4B9BB-6754-9996-DF59-698009E1EAC0}"/>
              </a:ext>
            </a:extLst>
          </p:cNvPr>
          <p:cNvSpPr/>
          <p:nvPr/>
        </p:nvSpPr>
        <p:spPr>
          <a:xfrm>
            <a:off x="9334061" y="1664053"/>
            <a:ext cx="2715630" cy="4538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1D6B4D5-B35D-139B-C858-BA471ADD81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4002" y="1481147"/>
            <a:ext cx="2466366" cy="4752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>
                <a:solidFill>
                  <a:srgbClr val="156082"/>
                </a:solidFill>
                <a:latin typeface="+mj-lt"/>
              </a:rPr>
              <a:t>Sports &amp; Games competitions  </a:t>
            </a:r>
            <a:r>
              <a:rPr lang="en-GB" sz="1800">
                <a:solidFill>
                  <a:srgbClr val="C00000"/>
                </a:solidFill>
                <a:latin typeface="+mj-lt"/>
              </a:rPr>
              <a:t>organized by university </a:t>
            </a:r>
            <a:r>
              <a:rPr lang="en-US" sz="1800">
                <a:solidFill>
                  <a:srgbClr val="C00000"/>
                </a:solidFill>
                <a:latin typeface="+mj-lt"/>
              </a:rPr>
              <a:t>Sports club. </a:t>
            </a:r>
          </a:p>
          <a:p>
            <a:pPr marL="0" indent="0">
              <a:buNone/>
            </a:pPr>
            <a:r>
              <a:rPr lang="en-US" sz="1800">
                <a:solidFill>
                  <a:srgbClr val="C00000"/>
                </a:solidFill>
                <a:latin typeface="+mj-lt"/>
              </a:rPr>
              <a:t>SJMC students compete in games like Badminton, Table Tennis, Volleyball, Football, Cricket etc.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solidFill>
                  <a:srgbClr val="156082"/>
                </a:solidFill>
                <a:latin typeface="+mj-lt"/>
              </a:rPr>
              <a:t>Year wise documentary support is </a:t>
            </a:r>
            <a:r>
              <a:rPr lang="en-US" sz="1800">
                <a:solidFill>
                  <a:srgbClr val="156082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available here</a:t>
            </a:r>
            <a:endParaRPr lang="en-US" sz="1800">
              <a:solidFill>
                <a:srgbClr val="156082"/>
              </a:solidFill>
              <a:latin typeface="+mj-lt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9F48232-A5B1-D918-DEBE-7D478B30AA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647907"/>
              </p:ext>
            </p:extLst>
          </p:nvPr>
        </p:nvGraphicFramePr>
        <p:xfrm>
          <a:off x="3293927" y="1581659"/>
          <a:ext cx="5604146" cy="3938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D88E8524-0644-0392-DB94-D62C3333C3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0895" y="2997963"/>
            <a:ext cx="2276388" cy="9632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0B133A-6C65-666B-1BED-7406EB565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895" y="1968183"/>
            <a:ext cx="2276388" cy="96320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5632E2B-553A-44F6-B622-69EB99872309}"/>
              </a:ext>
            </a:extLst>
          </p:cNvPr>
          <p:cNvSpPr/>
          <p:nvPr/>
        </p:nvSpPr>
        <p:spPr>
          <a:xfrm>
            <a:off x="9381750" y="1339027"/>
            <a:ext cx="2656260" cy="4847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D8CFCFF-4724-72EF-1EE3-F1A2E667CB9B}"/>
              </a:ext>
            </a:extLst>
          </p:cNvPr>
          <p:cNvSpPr txBox="1">
            <a:spLocks/>
          </p:cNvSpPr>
          <p:nvPr/>
        </p:nvSpPr>
        <p:spPr>
          <a:xfrm>
            <a:off x="9548571" y="1541880"/>
            <a:ext cx="2449474" cy="3759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solidFill>
                  <a:srgbClr val="156082"/>
                </a:solidFill>
                <a:latin typeface="+mj-lt"/>
              </a:rPr>
              <a:t>Celebrations</a:t>
            </a:r>
          </a:p>
          <a:p>
            <a:pPr marL="0" indent="0">
              <a:buNone/>
            </a:pPr>
            <a:r>
              <a:rPr lang="en-US" sz="1800">
                <a:solidFill>
                  <a:srgbClr val="C00000"/>
                </a:solidFill>
                <a:latin typeface="+mj-lt"/>
              </a:rPr>
              <a:t>Freshers’ &amp; Farewell Party, Teacher’s Day, World Photography Day, Press Freedom Day, Gandhi Jayanti, Diwali Mela, Halloween, World Radio Day, Environment Day, Yoga Day and more.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57D03A3-96F8-05DB-D5E1-82201597E8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526" y="4605392"/>
            <a:ext cx="1103895" cy="104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4310AC-5D49-9E5D-C18D-6501B0A97F4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4654" y="4606445"/>
            <a:ext cx="1487423" cy="10507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950BA9-17E3-B72D-FA7C-89685C61EE01}"/>
              </a:ext>
            </a:extLst>
          </p:cNvPr>
          <p:cNvSpPr txBox="1"/>
          <p:nvPr/>
        </p:nvSpPr>
        <p:spPr>
          <a:xfrm>
            <a:off x="38320" y="5755176"/>
            <a:ext cx="2232394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+mj-lt"/>
              </a:rPr>
              <a:t>University Students’ Council Members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F04D6-4F17-AD62-8DC9-7616878F5F68}"/>
              </a:ext>
            </a:extLst>
          </p:cNvPr>
          <p:cNvSpPr txBox="1"/>
          <p:nvPr/>
        </p:nvSpPr>
        <p:spPr>
          <a:xfrm>
            <a:off x="1070026" y="5755880"/>
            <a:ext cx="4619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+mj-lt"/>
              </a:rPr>
              <a:t>Garima Sethi</a:t>
            </a:r>
            <a:br>
              <a:rPr lang="en-US" sz="1600">
                <a:latin typeface="+mj-lt"/>
              </a:rPr>
            </a:br>
            <a:r>
              <a:rPr lang="en-US" sz="1600">
                <a:latin typeface="+mj-lt"/>
              </a:rPr>
              <a:t>Cultural Secretary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0C2A9-7E83-1143-FDE7-91EF92CC3478}"/>
              </a:ext>
            </a:extLst>
          </p:cNvPr>
          <p:cNvSpPr txBox="1"/>
          <p:nvPr/>
        </p:nvSpPr>
        <p:spPr>
          <a:xfrm>
            <a:off x="3170098" y="5755880"/>
            <a:ext cx="4619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+mj-lt"/>
              </a:rPr>
              <a:t>Shruti Sharma</a:t>
            </a:r>
            <a:br>
              <a:rPr lang="en-US" sz="1600">
                <a:latin typeface="+mj-lt"/>
              </a:rPr>
            </a:br>
            <a:r>
              <a:rPr lang="en-US" sz="1600">
                <a:latin typeface="+mj-lt"/>
              </a:rPr>
              <a:t>Member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DB286B-E0FD-1F9A-804C-2204D6D27DD3}"/>
              </a:ext>
            </a:extLst>
          </p:cNvPr>
          <p:cNvSpPr txBox="1"/>
          <p:nvPr/>
        </p:nvSpPr>
        <p:spPr>
          <a:xfrm>
            <a:off x="5270170" y="5755880"/>
            <a:ext cx="4619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err="1">
                <a:latin typeface="+mj-lt"/>
              </a:rPr>
              <a:t>Poorvi</a:t>
            </a:r>
            <a:r>
              <a:rPr lang="en-US" sz="1600" b="1">
                <a:latin typeface="+mj-lt"/>
              </a:rPr>
              <a:t> </a:t>
            </a:r>
            <a:r>
              <a:rPr lang="en-US" sz="1600" b="1" err="1">
                <a:latin typeface="+mj-lt"/>
              </a:rPr>
              <a:t>Sapra</a:t>
            </a:r>
            <a:br>
              <a:rPr lang="en-US" sz="1600">
                <a:latin typeface="+mj-lt"/>
              </a:rPr>
            </a:br>
            <a:r>
              <a:rPr lang="en-US" sz="1600">
                <a:latin typeface="+mj-lt"/>
              </a:rPr>
              <a:t>Member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FDCA4F-79BF-E740-1FA3-9C2845F2B276}"/>
              </a:ext>
            </a:extLst>
          </p:cNvPr>
          <p:cNvSpPr txBox="1"/>
          <p:nvPr/>
        </p:nvSpPr>
        <p:spPr>
          <a:xfrm>
            <a:off x="7370242" y="5755880"/>
            <a:ext cx="4619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+mj-lt"/>
              </a:rPr>
              <a:t>Abhishek Mudgal</a:t>
            </a:r>
            <a:br>
              <a:rPr lang="en-US" sz="1600">
                <a:latin typeface="+mj-lt"/>
              </a:rPr>
            </a:br>
            <a:r>
              <a:rPr lang="en-US" sz="1600">
                <a:latin typeface="+mj-lt"/>
              </a:rPr>
              <a:t>Member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AB3096-C956-EBE8-6FE9-77091DD6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96" y="163902"/>
            <a:ext cx="10767204" cy="629728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Beyond Academics</a:t>
            </a:r>
            <a:endParaRPr lang="en-IN" sz="3600" b="1">
              <a:solidFill>
                <a:srgbClr val="C00000"/>
              </a:solidFill>
            </a:endParaRPr>
          </a:p>
        </p:txBody>
      </p:sp>
      <p:pic>
        <p:nvPicPr>
          <p:cNvPr id="2" name="Graphic 1" descr="Back with solid fill">
            <a:hlinkClick r:id="rId18" action="ppaction://hlinksldjump"/>
            <a:extLst>
              <a:ext uri="{FF2B5EF4-FFF2-40B4-BE49-F238E27FC236}">
                <a16:creationId xmlns:a16="http://schemas.microsoft.com/office/drawing/2014/main" id="{EA387E94-D062-13F1-4706-CBD12F4E2D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0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1" grpId="0" animBg="1"/>
      <p:bldP spid="19" grpId="0" animBg="1"/>
      <p:bldP spid="32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136" y="1458658"/>
            <a:ext cx="4952528" cy="4619844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SJMC student won Gold medal at annual university sports event Sportura 2021 at KR Mangalam University in 100 meter race.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Aman Saini BA JMC III year student won Gold in Inter university athletics at GD Goenka university.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SJMC students participated and  Won Silver medal at inter university athletics competition at Galgotia university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SJMC student won Gold medalist at February Fitness pro challenge held at KR Mangalam university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lphaUcPeriod"/>
            </a:pPr>
            <a:r>
              <a:rPr lang="en-US" sz="1800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Students of SJMC represented KRMU at India North zone athletics competition at KIIT Bhubaneshwar Odisha.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171906-3C38-1179-FE6D-BD029172F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466" y="1400658"/>
            <a:ext cx="3200398" cy="2220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4D2056-B1E3-9952-F0D9-87A17A7CB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677" y="3621002"/>
            <a:ext cx="3935187" cy="2224108"/>
          </a:xfrm>
          <a:prstGeom prst="rect">
            <a:avLst/>
          </a:prstGeom>
        </p:spPr>
      </p:pic>
      <p:pic>
        <p:nvPicPr>
          <p:cNvPr id="9" name="Picture 3" descr="C:\Users\user\Desktop\91679b72-8f21-43a5-969c-fb43d63c94f1.jfif">
            <a:extLst>
              <a:ext uri="{FF2B5EF4-FFF2-40B4-BE49-F238E27FC236}">
                <a16:creationId xmlns:a16="http://schemas.microsoft.com/office/drawing/2014/main" id="{AA5DFA68-6726-5241-E82D-2F758B2DD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3484" y="3618795"/>
            <a:ext cx="3420834" cy="22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D93CDF-0E63-03BB-8339-B6AAF87E70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027" y="3561170"/>
            <a:ext cx="2617310" cy="2306055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3DEE667-F957-DFD3-CE15-7FB4A78F0E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027" y="1395028"/>
            <a:ext cx="3266823" cy="2213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7D18D5-4016-0925-F1B0-F281E4954D79}"/>
              </a:ext>
            </a:extLst>
          </p:cNvPr>
          <p:cNvSpPr txBox="1"/>
          <p:nvPr/>
        </p:nvSpPr>
        <p:spPr>
          <a:xfrm>
            <a:off x="5439027" y="3248781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A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821099E-A2BB-0973-C579-63666137493A}"/>
              </a:ext>
            </a:extLst>
          </p:cNvPr>
          <p:cNvSpPr txBox="1"/>
          <p:nvPr/>
        </p:nvSpPr>
        <p:spPr>
          <a:xfrm>
            <a:off x="8705850" y="3247140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B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7D08296-E32A-1D94-7720-3A44EF50C60F}"/>
              </a:ext>
            </a:extLst>
          </p:cNvPr>
          <p:cNvSpPr txBox="1"/>
          <p:nvPr/>
        </p:nvSpPr>
        <p:spPr>
          <a:xfrm>
            <a:off x="10071308" y="5518725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E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E8BB099-645B-A7D9-3E23-56AB3EF28F2D}"/>
              </a:ext>
            </a:extLst>
          </p:cNvPr>
          <p:cNvSpPr txBox="1"/>
          <p:nvPr/>
        </p:nvSpPr>
        <p:spPr>
          <a:xfrm>
            <a:off x="8042148" y="5492404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D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32C16A48-9E89-8831-ECCA-953704E9FAC6}"/>
              </a:ext>
            </a:extLst>
          </p:cNvPr>
          <p:cNvSpPr txBox="1"/>
          <p:nvPr/>
        </p:nvSpPr>
        <p:spPr>
          <a:xfrm>
            <a:off x="5399085" y="5518881"/>
            <a:ext cx="360000" cy="360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C715E5F-F378-1A13-E11E-5838318FF4DF}"/>
              </a:ext>
            </a:extLst>
          </p:cNvPr>
          <p:cNvSpPr txBox="1">
            <a:spLocks/>
          </p:cNvSpPr>
          <p:nvPr/>
        </p:nvSpPr>
        <p:spPr>
          <a:xfrm>
            <a:off x="586596" y="163902"/>
            <a:ext cx="10767204" cy="629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C00000"/>
                </a:solidFill>
              </a:rPr>
              <a:t>Sports Achievements – SJMC Students </a:t>
            </a:r>
            <a:endParaRPr lang="en-IN" sz="3600" b="1">
              <a:solidFill>
                <a:srgbClr val="C00000"/>
              </a:solidFill>
            </a:endParaRPr>
          </a:p>
        </p:txBody>
      </p:sp>
      <p:pic>
        <p:nvPicPr>
          <p:cNvPr id="2" name="Graphic 1" descr="Back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1546AE46-C149-012F-9C9A-3E1A8C027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73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2E0EC-985D-03FD-FF58-2A7508E2B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DB454C8-500B-CF7C-BF83-37F1B72FFEF1}"/>
              </a:ext>
            </a:extLst>
          </p:cNvPr>
          <p:cNvSpPr txBox="1">
            <a:spLocks/>
          </p:cNvSpPr>
          <p:nvPr/>
        </p:nvSpPr>
        <p:spPr>
          <a:xfrm>
            <a:off x="586596" y="163902"/>
            <a:ext cx="10767204" cy="629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C00000"/>
                </a:solidFill>
              </a:rPr>
              <a:t>Students’ Achievements</a:t>
            </a:r>
            <a:endParaRPr lang="en-IN" sz="3600" b="1">
              <a:solidFill>
                <a:srgbClr val="C00000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3F19357-5733-27DB-2AD0-62309BF1D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4720" y="1343859"/>
            <a:ext cx="5087438" cy="4907959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lphaUcPeriod"/>
            </a:pPr>
            <a:r>
              <a:rPr lang="en-US" sz="1800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SJMC students won the group dance event at Best of Zest, </a:t>
            </a:r>
            <a:r>
              <a:rPr lang="en-US" sz="1800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Lingayas</a:t>
            </a:r>
            <a:r>
              <a:rPr lang="en-US" sz="1800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lphaUcPeriod"/>
            </a:pPr>
            <a:r>
              <a:rPr lang="en-US" sz="180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Samiksha Rathore from BA(JMC) anchoring the budget discussion at India News in 2022.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lphaUcPeriod"/>
            </a:pPr>
            <a:r>
              <a:rPr lang="en-US" sz="1800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Duet Dance performance winners at AIIMS fest - Pulse 2022.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lphaUcPeriod"/>
            </a:pPr>
            <a:r>
              <a:rPr lang="en-US" sz="180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Kushal from BA(JMC) won Battle of Bands at MNIT, Jaipur in 2022.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lphaUcPeriod"/>
            </a:pPr>
            <a:r>
              <a:rPr lang="en-US" sz="1800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BA(JMC) students’ from SJMC won group dance at JECRC, Jaipur in 2022.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lphaUcPeriod"/>
            </a:pPr>
            <a:r>
              <a:rPr lang="en-US" sz="180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Samiksha Rathore from BA(JMC) anchoring at Hindi Khabar.</a:t>
            </a:r>
            <a:endParaRPr lang="en-US" sz="1800">
              <a:solidFill>
                <a:srgbClr val="156082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03EAF5-5114-0165-89FE-8287461CA2A1}"/>
              </a:ext>
            </a:extLst>
          </p:cNvPr>
          <p:cNvGrpSpPr/>
          <p:nvPr/>
        </p:nvGrpSpPr>
        <p:grpSpPr>
          <a:xfrm>
            <a:off x="762000" y="793630"/>
            <a:ext cx="5516612" cy="5900468"/>
            <a:chOff x="762000" y="683315"/>
            <a:chExt cx="5619750" cy="6010783"/>
          </a:xfrm>
        </p:grpSpPr>
        <p:pic>
          <p:nvPicPr>
            <p:cNvPr id="17" name="Picture 16" descr="A collage of people posing for the camera&#10;&#10;Description automatically generated">
              <a:extLst>
                <a:ext uri="{FF2B5EF4-FFF2-40B4-BE49-F238E27FC236}">
                  <a16:creationId xmlns:a16="http://schemas.microsoft.com/office/drawing/2014/main" id="{9091BB67-C5CD-0FF7-5628-AF39DC12A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295" t="1897" r="2454" b="1532"/>
            <a:stretch/>
          </p:blipFill>
          <p:spPr>
            <a:xfrm>
              <a:off x="762000" y="683315"/>
              <a:ext cx="5619750" cy="6010783"/>
            </a:xfrm>
            <a:prstGeom prst="rect">
              <a:avLst/>
            </a:prstGeom>
          </p:spPr>
        </p:pic>
        <p:pic>
          <p:nvPicPr>
            <p:cNvPr id="18" name="Picture 17" descr="A collage of women with different expressions&#10;&#10;Description automatically generated">
              <a:extLst>
                <a:ext uri="{FF2B5EF4-FFF2-40B4-BE49-F238E27FC236}">
                  <a16:creationId xmlns:a16="http://schemas.microsoft.com/office/drawing/2014/main" id="{79BD4AED-F37E-E220-2D2F-AD53AE869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17016" y="3699756"/>
              <a:ext cx="1808723" cy="29131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B63D92-0F31-1518-53F4-F014BF0588E7}"/>
                </a:ext>
              </a:extLst>
            </p:cNvPr>
            <p:cNvSpPr txBox="1"/>
            <p:nvPr/>
          </p:nvSpPr>
          <p:spPr>
            <a:xfrm>
              <a:off x="809625" y="3233649"/>
              <a:ext cx="3209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N"/>
                <a:t>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DB09FA-0872-5BB0-82C1-093BCFEE3373}"/>
                </a:ext>
              </a:extLst>
            </p:cNvPr>
            <p:cNvSpPr txBox="1"/>
            <p:nvPr/>
          </p:nvSpPr>
          <p:spPr>
            <a:xfrm>
              <a:off x="4584731" y="3233649"/>
              <a:ext cx="3449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N"/>
                <a:t>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C89FF2-9CFC-FBFB-ADD0-AF6EE514F402}"/>
                </a:ext>
              </a:extLst>
            </p:cNvPr>
            <p:cNvSpPr txBox="1"/>
            <p:nvPr/>
          </p:nvSpPr>
          <p:spPr>
            <a:xfrm>
              <a:off x="809625" y="6243549"/>
              <a:ext cx="3433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N"/>
                <a:t>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DB2447-69C8-9F10-410F-58EF40A948CA}"/>
                </a:ext>
              </a:extLst>
            </p:cNvPr>
            <p:cNvSpPr txBox="1"/>
            <p:nvPr/>
          </p:nvSpPr>
          <p:spPr>
            <a:xfrm>
              <a:off x="2695575" y="6243549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N"/>
                <a:t>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C6B374-B912-B545-B4EF-94D3514D84C5}"/>
                </a:ext>
              </a:extLst>
            </p:cNvPr>
            <p:cNvSpPr txBox="1"/>
            <p:nvPr/>
          </p:nvSpPr>
          <p:spPr>
            <a:xfrm>
              <a:off x="4584731" y="6243549"/>
              <a:ext cx="3064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N"/>
                <a:t>F</a:t>
              </a:r>
            </a:p>
          </p:txBody>
        </p:sp>
        <p:pic>
          <p:nvPicPr>
            <p:cNvPr id="25" name="Picture 24" descr="A collage of women with different expressions&#10;&#10;Description automatically generated">
              <a:extLst>
                <a:ext uri="{FF2B5EF4-FFF2-40B4-BE49-F238E27FC236}">
                  <a16:creationId xmlns:a16="http://schemas.microsoft.com/office/drawing/2014/main" id="{2B3B7099-EC2C-0CC2-FFD2-AFEA90A46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0790" y="683315"/>
              <a:ext cx="1836226" cy="291312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27C254C-5C28-A425-DEF7-4B5B5D2E081F}"/>
                </a:ext>
              </a:extLst>
            </p:cNvPr>
            <p:cNvSpPr txBox="1"/>
            <p:nvPr/>
          </p:nvSpPr>
          <p:spPr>
            <a:xfrm>
              <a:off x="2695575" y="3233649"/>
              <a:ext cx="324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N"/>
                <a:t>B</a:t>
              </a:r>
            </a:p>
          </p:txBody>
        </p:sp>
      </p:grpSp>
      <p:pic>
        <p:nvPicPr>
          <p:cNvPr id="2" name="Graphic 1" descr="Back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C4AFDB50-D227-FC61-8D7D-C258F1186F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81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EFA48-E840-966C-E03E-317BEA05B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36F711D-36DB-9757-B425-188A8032DA08}"/>
              </a:ext>
            </a:extLst>
          </p:cNvPr>
          <p:cNvSpPr txBox="1"/>
          <p:nvPr/>
        </p:nvSpPr>
        <p:spPr>
          <a:xfrm>
            <a:off x="9847262" y="1428692"/>
            <a:ext cx="2195999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IN" sz="1800" b="1">
                <a:solidFill>
                  <a:schemeClr val="bg1"/>
                </a:solidFill>
                <a:latin typeface="+mj-lt"/>
              </a:rPr>
              <a:t>Total Alumni 128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9E6976B-99BD-356D-3885-EFEEBCAF15E8}"/>
              </a:ext>
            </a:extLst>
          </p:cNvPr>
          <p:cNvSpPr txBox="1">
            <a:spLocks/>
          </p:cNvSpPr>
          <p:nvPr/>
        </p:nvSpPr>
        <p:spPr>
          <a:xfrm>
            <a:off x="586596" y="163902"/>
            <a:ext cx="10767204" cy="629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C00000"/>
                </a:solidFill>
              </a:rPr>
              <a:t>SJMC Alumni Support</a:t>
            </a:r>
            <a:endParaRPr lang="en-IN" sz="3600" b="1">
              <a:solidFill>
                <a:srgbClr val="C00000"/>
              </a:solidFill>
            </a:endParaRPr>
          </a:p>
        </p:txBody>
      </p:sp>
      <p:pic>
        <p:nvPicPr>
          <p:cNvPr id="2" name="Graphic 1" descr="Back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F5991ED3-5D49-6269-D9D5-63DBE9A5B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D4403-706B-EB11-C6FE-84AF4684B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0195" y="1998707"/>
            <a:ext cx="12192000" cy="431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71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6BC4-37AF-6ED1-7F7F-101E85058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1FEEB-5A08-31B9-50CD-6F2D983F4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Governance, Leadership &amp; Management</a:t>
            </a:r>
            <a:endParaRPr lang="en-IN" sz="3600" b="1">
              <a:solidFill>
                <a:srgbClr val="C0000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DB7C1-451F-EA3A-9A3C-0548035F2B72}"/>
              </a:ext>
            </a:extLst>
          </p:cNvPr>
          <p:cNvGrpSpPr/>
          <p:nvPr/>
        </p:nvGrpSpPr>
        <p:grpSpPr>
          <a:xfrm>
            <a:off x="1" y="-383935"/>
            <a:ext cx="12191999" cy="6589974"/>
            <a:chOff x="1" y="-192084"/>
            <a:chExt cx="12453256" cy="6731188"/>
          </a:xfrm>
        </p:grpSpPr>
        <p:graphicFrame>
          <p:nvGraphicFramePr>
            <p:cNvPr id="24" name="Diagram 23">
              <a:extLst>
                <a:ext uri="{FF2B5EF4-FFF2-40B4-BE49-F238E27FC236}">
                  <a16:creationId xmlns:a16="http://schemas.microsoft.com/office/drawing/2014/main" id="{DFB6E9A4-9D5E-F782-FD21-8DE0DEB980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72281641"/>
                </p:ext>
              </p:extLst>
            </p:nvPr>
          </p:nvGraphicFramePr>
          <p:xfrm>
            <a:off x="1" y="-192084"/>
            <a:ext cx="12453256" cy="66173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95BF961-BAC1-577E-7050-FF190877EE68}"/>
                </a:ext>
              </a:extLst>
            </p:cNvPr>
            <p:cNvSpPr/>
            <p:nvPr/>
          </p:nvSpPr>
          <p:spPr>
            <a:xfrm>
              <a:off x="10007600" y="5340942"/>
              <a:ext cx="1905000" cy="39243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200" b="1">
                  <a:latin typeface="+mj-lt"/>
                </a:rPr>
                <a:t>Class Representatives</a:t>
              </a:r>
              <a:endParaRPr lang="en-IN" b="1">
                <a:latin typeface="+mj-lt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02421F1-F74C-6FB0-A8C8-0084EE6E56DF}"/>
                </a:ext>
              </a:extLst>
            </p:cNvPr>
            <p:cNvCxnSpPr>
              <a:cxnSpLocks/>
            </p:cNvCxnSpPr>
            <p:nvPr/>
          </p:nvCxnSpPr>
          <p:spPr>
            <a:xfrm>
              <a:off x="753395" y="4849271"/>
              <a:ext cx="0" cy="1522096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D37029-0B8D-0E27-3547-5464F3FB51A9}"/>
                </a:ext>
              </a:extLst>
            </p:cNvPr>
            <p:cNvSpPr/>
            <p:nvPr/>
          </p:nvSpPr>
          <p:spPr>
            <a:xfrm>
              <a:off x="1311656" y="5144726"/>
              <a:ext cx="1905000" cy="39243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200" b="1">
                  <a:latin typeface="+mj-lt"/>
                </a:rPr>
                <a:t>Student Coverage Team </a:t>
              </a:r>
              <a:endParaRPr lang="en-IN" b="1">
                <a:latin typeface="+mj-lt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8446706-D9FB-A514-87C8-337D710306DC}"/>
                </a:ext>
              </a:extLst>
            </p:cNvPr>
            <p:cNvSpPr/>
            <p:nvPr/>
          </p:nvSpPr>
          <p:spPr>
            <a:xfrm>
              <a:off x="1311656" y="5629358"/>
              <a:ext cx="1905000" cy="39243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200" b="1">
                  <a:latin typeface="+mj-lt"/>
                </a:rPr>
                <a:t>Student Podcasts Team</a:t>
              </a:r>
              <a:endParaRPr lang="en-IN" b="1">
                <a:latin typeface="+mj-l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E09125C-70FC-58A8-4904-52C064CA82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6252" y="5858256"/>
              <a:ext cx="565404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53E0A0B-E803-DDA6-9DCD-D974694A97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6252" y="5331325"/>
              <a:ext cx="565404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E467A4-9CE5-2AAE-B960-B670C2A252D9}"/>
                </a:ext>
              </a:extLst>
            </p:cNvPr>
            <p:cNvSpPr/>
            <p:nvPr/>
          </p:nvSpPr>
          <p:spPr>
            <a:xfrm>
              <a:off x="1311656" y="6146672"/>
              <a:ext cx="1905000" cy="39243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200" b="1">
                  <a:latin typeface="+mj-lt"/>
                </a:rPr>
                <a:t>Student’s PR &amp; Social Media Team</a:t>
              </a:r>
              <a:endParaRPr lang="en-IN" b="1">
                <a:latin typeface="+mj-lt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B5985FC-1BE1-560C-19D4-D9D46C1AA5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6252" y="6364224"/>
              <a:ext cx="565404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B311F9D-6E42-094F-2D5B-14F5716B9319}"/>
                </a:ext>
              </a:extLst>
            </p:cNvPr>
            <p:cNvCxnSpPr>
              <a:cxnSpLocks/>
            </p:cNvCxnSpPr>
            <p:nvPr/>
          </p:nvCxnSpPr>
          <p:spPr>
            <a:xfrm>
              <a:off x="9814913" y="4849271"/>
              <a:ext cx="0" cy="666837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EE7263D-ECDE-8E6F-5453-495FE0617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6908" y="5516107"/>
              <a:ext cx="195930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BA2A91C-519F-8A64-EB15-00FE7E798BD7}"/>
              </a:ext>
            </a:extLst>
          </p:cNvPr>
          <p:cNvSpPr txBox="1"/>
          <p:nvPr/>
        </p:nvSpPr>
        <p:spPr>
          <a:xfrm>
            <a:off x="3414848" y="5944792"/>
            <a:ext cx="536230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C00000"/>
                </a:solidFill>
                <a:latin typeface="+mj-lt"/>
                <a:hlinkClick r:id="rId7"/>
              </a:rPr>
              <a:t>Decentralized Management of Responsibilities</a:t>
            </a:r>
            <a:br>
              <a:rPr lang="en-GB" b="1">
                <a:solidFill>
                  <a:srgbClr val="C00000"/>
                </a:solidFill>
                <a:latin typeface="+mj-lt"/>
              </a:rPr>
            </a:br>
            <a:r>
              <a:rPr lang="en-GB" b="1">
                <a:solidFill>
                  <a:srgbClr val="C00000"/>
                </a:solidFill>
                <a:latin typeface="+mj-lt"/>
              </a:rPr>
              <a:t>with active involvement of faculty and students</a:t>
            </a:r>
            <a:endParaRPr lang="en-IN">
              <a:latin typeface="+mj-lt"/>
            </a:endParaRPr>
          </a:p>
        </p:txBody>
      </p:sp>
      <p:pic>
        <p:nvPicPr>
          <p:cNvPr id="46" name="Picture 2" descr="May be an image of 13 people, people studying and table">
            <a:extLst>
              <a:ext uri="{FF2B5EF4-FFF2-40B4-BE49-F238E27FC236}">
                <a16:creationId xmlns:a16="http://schemas.microsoft.com/office/drawing/2014/main" id="{4F89FF91-964E-7EBE-3AE1-E114B30A7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5804" y="4654932"/>
            <a:ext cx="4260393" cy="116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7ED9388-2146-9CD5-F07E-98478EB97657}"/>
              </a:ext>
            </a:extLst>
          </p:cNvPr>
          <p:cNvGrpSpPr/>
          <p:nvPr/>
        </p:nvGrpSpPr>
        <p:grpSpPr>
          <a:xfrm>
            <a:off x="684876" y="1377179"/>
            <a:ext cx="11180356" cy="3876586"/>
            <a:chOff x="684876" y="1377179"/>
            <a:chExt cx="11180356" cy="3876586"/>
          </a:xfrm>
        </p:grpSpPr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D288CFD3-11B0-82C1-8BCF-66AF8EA32866}"/>
                </a:ext>
              </a:extLst>
            </p:cNvPr>
            <p:cNvSpPr txBox="1">
              <a:spLocks/>
            </p:cNvSpPr>
            <p:nvPr/>
          </p:nvSpPr>
          <p:spPr>
            <a:xfrm>
              <a:off x="684876" y="1377179"/>
              <a:ext cx="2599969" cy="510010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91440" tIns="45720" rIns="91440" bIns="45720" numCol="1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sz="1700">
                  <a:solidFill>
                    <a:schemeClr val="bg1"/>
                  </a:solidFill>
                  <a:latin typeface="+mj-lt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Board of Studies (BOS)</a:t>
              </a:r>
              <a:endParaRPr lang="en-US" sz="170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A098DF4-7FAC-2CDC-2E90-A2DF406FAC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4846" y="1606203"/>
              <a:ext cx="118872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B10F76AB-131B-FB13-E1AB-8CD0CCF2661C}"/>
                </a:ext>
              </a:extLst>
            </p:cNvPr>
            <p:cNvSpPr txBox="1">
              <a:spLocks/>
            </p:cNvSpPr>
            <p:nvPr/>
          </p:nvSpPr>
          <p:spPr>
            <a:xfrm>
              <a:off x="8226197" y="1377179"/>
              <a:ext cx="2599969" cy="510010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91440" tIns="45720" rIns="91440" bIns="45720" numCol="1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88000"/>
                </a:lnSpc>
                <a:spcBef>
                  <a:spcPts val="0"/>
                </a:spcBef>
                <a:buNone/>
              </a:pPr>
              <a:r>
                <a:rPr lang="en-US" sz="1700">
                  <a:solidFill>
                    <a:schemeClr val="bg1"/>
                  </a:solidFill>
                  <a:latin typeface="+mj-lt"/>
                </a:rPr>
                <a:t>Grievance Redressal Committee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50F2A87-2B60-6FB2-966A-4DDCE87718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6494" y="1606203"/>
              <a:ext cx="118872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8F400C1-E3AD-D687-EFC8-4830E9DC4C26}"/>
                </a:ext>
              </a:extLst>
            </p:cNvPr>
            <p:cNvCxnSpPr>
              <a:cxnSpLocks/>
            </p:cNvCxnSpPr>
            <p:nvPr/>
          </p:nvCxnSpPr>
          <p:spPr>
            <a:xfrm>
              <a:off x="11865232" y="1606203"/>
              <a:ext cx="0" cy="3647562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CBD1D77-0FB7-3C3C-EA60-1737526F58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62685" y="5253765"/>
              <a:ext cx="191820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53E0A2E-5C9B-D7E0-9960-CC69DE50A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21607" y="1606813"/>
              <a:ext cx="1043625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F4866108-729D-E630-64C2-083F9663F59E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4063977"/>
              <a:ext cx="1806832" cy="502177"/>
            </a:xfrm>
            <a:prstGeom prst="rect">
              <a:avLst/>
            </a:prstGeom>
            <a:solidFill>
              <a:schemeClr val="accent2"/>
            </a:solidFill>
          </p:spPr>
          <p:txBody>
            <a:bodyPr vert="horz" lIns="91440" tIns="45720" rIns="91440" bIns="45720" numCol="1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88000"/>
                </a:lnSpc>
                <a:spcBef>
                  <a:spcPts val="0"/>
                </a:spcBef>
                <a:buNone/>
              </a:pPr>
              <a:r>
                <a:rPr lang="en-US" sz="1700">
                  <a:solidFill>
                    <a:schemeClr val="bg1"/>
                  </a:solidFill>
                  <a:latin typeface="+mj-lt"/>
                </a:rPr>
                <a:t>Examination</a:t>
              </a:r>
              <a:br>
                <a:rPr lang="en-US" sz="1700">
                  <a:solidFill>
                    <a:schemeClr val="bg1"/>
                  </a:solidFill>
                  <a:latin typeface="+mj-lt"/>
                </a:rPr>
              </a:br>
              <a:r>
                <a:rPr lang="en-US" sz="1700">
                  <a:solidFill>
                    <a:schemeClr val="bg1"/>
                  </a:solidFill>
                  <a:latin typeface="+mj-lt"/>
                </a:rPr>
                <a:t>Coordinator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E63979B-E80B-C6F0-58C4-CFAFA5EFF3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4442" y="3432175"/>
              <a:ext cx="0" cy="63497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Graphic 2" descr="Back with solid fill">
            <a:hlinkClick r:id="rId10" action="ppaction://hlinksldjump"/>
            <a:extLst>
              <a:ext uri="{FF2B5EF4-FFF2-40B4-BE49-F238E27FC236}">
                <a16:creationId xmlns:a16="http://schemas.microsoft.com/office/drawing/2014/main" id="{A31F7487-5B57-23D2-EFF9-8B372E71AD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23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3274D-5A80-632D-C143-EF125CAE3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36AB-2157-97E4-5ED8-4E13841FD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Initiatives to promote Gender Equity</a:t>
            </a:r>
            <a:endParaRPr lang="en-IN" sz="3600" b="1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4FFB38-77D0-80CA-C7A8-FEDA5DD163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58" y="3562155"/>
            <a:ext cx="2838916" cy="1781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FA7AC7-1CE6-C4F4-1B8C-A630C0231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7980" y="1923241"/>
            <a:ext cx="2961108" cy="1988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FCE527-AC02-E18A-A9ED-017D11CCE4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28" y="1033716"/>
            <a:ext cx="3045970" cy="1779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3EAA9-1B70-BFF4-7C9B-59EDFEFDDA64}"/>
              </a:ext>
            </a:extLst>
          </p:cNvPr>
          <p:cNvSpPr txBox="1"/>
          <p:nvPr/>
        </p:nvSpPr>
        <p:spPr>
          <a:xfrm>
            <a:off x="661798" y="5448334"/>
            <a:ext cx="1907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56082"/>
                </a:solidFill>
              </a:rPr>
              <a:t>Workshop on International Women Day, 2022</a:t>
            </a:r>
            <a:endParaRPr lang="en-IN" sz="1400" b="1">
              <a:solidFill>
                <a:srgbClr val="15608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E64FA-429D-422E-C4BA-426D15965899}"/>
              </a:ext>
            </a:extLst>
          </p:cNvPr>
          <p:cNvSpPr txBox="1"/>
          <p:nvPr/>
        </p:nvSpPr>
        <p:spPr>
          <a:xfrm>
            <a:off x="3596260" y="4021874"/>
            <a:ext cx="2700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56082"/>
                </a:solidFill>
              </a:rPr>
              <a:t>Extension activity on Gender Literacy level amongst the rural students</a:t>
            </a:r>
            <a:endParaRPr lang="en-IN" sz="1400" b="1">
              <a:solidFill>
                <a:srgbClr val="15608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32F20-FD3E-C7A5-22AE-94BF7ACC9D47}"/>
              </a:ext>
            </a:extLst>
          </p:cNvPr>
          <p:cNvSpPr txBox="1"/>
          <p:nvPr/>
        </p:nvSpPr>
        <p:spPr>
          <a:xfrm>
            <a:off x="378194" y="2812768"/>
            <a:ext cx="257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56082"/>
                </a:solidFill>
              </a:rPr>
              <a:t>Guest lecture on Diversion </a:t>
            </a:r>
            <a:br>
              <a:rPr lang="en-US" sz="1400" b="1">
                <a:solidFill>
                  <a:srgbClr val="156082"/>
                </a:solidFill>
              </a:rPr>
            </a:br>
            <a:r>
              <a:rPr lang="en-US" sz="1400" b="1">
                <a:solidFill>
                  <a:srgbClr val="156082"/>
                </a:solidFill>
              </a:rPr>
              <a:t>and inclusion session</a:t>
            </a:r>
          </a:p>
          <a:p>
            <a:pPr algn="ctr"/>
            <a:r>
              <a:rPr lang="en-US" sz="1400" b="1">
                <a:solidFill>
                  <a:srgbClr val="156082"/>
                </a:solidFill>
              </a:rPr>
              <a:t>(in context to LGBTQ)</a:t>
            </a:r>
            <a:endParaRPr lang="en-IN" sz="1400" b="1">
              <a:solidFill>
                <a:srgbClr val="156082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8496740-4ABF-CC93-9ABD-8C04BD22481E}"/>
              </a:ext>
            </a:extLst>
          </p:cNvPr>
          <p:cNvSpPr txBox="1">
            <a:spLocks/>
          </p:cNvSpPr>
          <p:nvPr/>
        </p:nvSpPr>
        <p:spPr>
          <a:xfrm>
            <a:off x="3802972" y="5296272"/>
            <a:ext cx="4326044" cy="838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1800">
                <a:solidFill>
                  <a:srgbClr val="C00000"/>
                </a:solidFill>
                <a:hlinkClick r:id="rId5"/>
              </a:rPr>
              <a:t>Details of initiatives to promote Gender Equity</a:t>
            </a:r>
            <a:br>
              <a:rPr lang="en-IN" sz="1800">
                <a:solidFill>
                  <a:srgbClr val="C00000"/>
                </a:solidFill>
                <a:hlinkClick r:id="rId5"/>
              </a:rPr>
            </a:br>
            <a:r>
              <a:rPr lang="en-IN" sz="1800">
                <a:solidFill>
                  <a:srgbClr val="C00000"/>
                </a:solidFill>
                <a:hlinkClick r:id="rId5"/>
              </a:rPr>
              <a:t>(Gender Sensitization and Safety Committee) </a:t>
            </a:r>
            <a:endParaRPr lang="en-IN" sz="1800">
              <a:solidFill>
                <a:srgbClr val="C00000"/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346E490-0C84-6A73-D575-46DE91805F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8063784"/>
              </p:ext>
            </p:extLst>
          </p:nvPr>
        </p:nvGraphicFramePr>
        <p:xfrm>
          <a:off x="7359735" y="1076956"/>
          <a:ext cx="4379975" cy="247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A46D3EB-8350-97EF-B2B1-2E25C898CD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323027"/>
              </p:ext>
            </p:extLst>
          </p:nvPr>
        </p:nvGraphicFramePr>
        <p:xfrm>
          <a:off x="7504176" y="356215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Graphic 11" descr="Back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61DE16B4-B89B-D613-32DA-AEC1ED8DF3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27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50DEC-5455-A0C3-AADA-E5C7D4CCF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46DDB-BB44-4C30-EDFA-469644F29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kern="10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Best Practices</a:t>
            </a:r>
            <a:endParaRPr lang="en-IN" sz="3600" b="1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C83EA-01E7-E76C-64C0-76F935797FDE}"/>
              </a:ext>
            </a:extLst>
          </p:cNvPr>
          <p:cNvSpPr txBox="1"/>
          <p:nvPr/>
        </p:nvSpPr>
        <p:spPr>
          <a:xfrm>
            <a:off x="4120861" y="130970"/>
            <a:ext cx="5754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 fontAlgn="base">
              <a:buNone/>
            </a:pP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Nurturing socially responsible and compassionate citizens who possess the ability to influence change in society.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200" b="0" i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83BE48C-1631-8193-225A-501BBA7E6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08050"/>
            <a:ext cx="10771909" cy="5526087"/>
          </a:xfrm>
        </p:spPr>
        <p:txBody>
          <a:bodyPr>
            <a:noAutofit/>
          </a:bodyPr>
          <a:lstStyle/>
          <a:p>
            <a:pPr marL="0" indent="0" algn="l" rtl="0" fontAlgn="base">
              <a:buNone/>
            </a:pPr>
            <a:r>
              <a:rPr lang="en-US" sz="1800" b="1" i="0" u="none" strike="noStrike">
                <a:solidFill>
                  <a:srgbClr val="C00000"/>
                </a:solidFill>
                <a:effectLst/>
                <a:latin typeface="+mj-lt"/>
              </a:rPr>
              <a:t>Best Practice 1: Nurturing Eco-Conscious Behavior: Taking steps towards Environment Sustainability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200" b="0" i="0">
              <a:solidFill>
                <a:srgbClr val="000000"/>
              </a:solidFill>
              <a:effectLst/>
              <a:latin typeface="+mj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156082"/>
                </a:solidFill>
                <a:effectLst/>
                <a:latin typeface="+mj-lt"/>
              </a:rPr>
              <a:t>Green Collaborations: </a:t>
            </a:r>
            <a:r>
              <a:rPr lang="en-US" sz="1800" b="0" i="0" u="sng" strike="noStrike">
                <a:solidFill>
                  <a:srgbClr val="467886"/>
                </a:solidFill>
                <a:effectLst/>
                <a:latin typeface="+mj-lt"/>
                <a:hlinkClick r:id="rId2"/>
              </a:rPr>
              <a:t>MOU with Meant4Environment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. 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  <a:hlinkClick r:id="rId3"/>
              </a:rPr>
              <a:t>2 Activities 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conducted by SJMC. 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200" b="0" i="0">
              <a:solidFill>
                <a:srgbClr val="000000"/>
              </a:solidFill>
              <a:effectLst/>
              <a:latin typeface="+mj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156082"/>
                </a:solidFill>
                <a:effectLst/>
                <a:latin typeface="+mj-lt"/>
              </a:rPr>
              <a:t>Curriculum Integration: 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Course like </a:t>
            </a:r>
            <a:r>
              <a:rPr lang="en-US" sz="1800" b="0" i="0" u="sng" strike="noStrike">
                <a:solidFill>
                  <a:srgbClr val="467886"/>
                </a:solidFill>
                <a:effectLst/>
                <a:latin typeface="+mj-lt"/>
                <a:hlinkClick r:id="rId4"/>
              </a:rPr>
              <a:t>Environmental Studies and Disaster Management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.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200" b="0" i="0">
              <a:solidFill>
                <a:srgbClr val="000000"/>
              </a:solidFill>
              <a:effectLst/>
              <a:latin typeface="+mj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156082"/>
                </a:solidFill>
                <a:effectLst/>
                <a:latin typeface="+mj-lt"/>
              </a:rPr>
              <a:t>Eco-Friendly Initiatives: 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Student and faculty research papers on alternative energy sources like </a:t>
            </a:r>
            <a:r>
              <a:rPr lang="en-US" sz="1800" b="0" i="0" u="sng" strike="noStrike">
                <a:solidFill>
                  <a:srgbClr val="467886"/>
                </a:solidFill>
                <a:effectLst/>
                <a:latin typeface="+mj-lt"/>
                <a:hlinkClick r:id="rId5"/>
              </a:rPr>
              <a:t>Bio &amp; Solar Energy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, Encouraging minimum the use of plastics, </a:t>
            </a:r>
            <a:r>
              <a:rPr lang="en-US" sz="1800" b="0" i="0" u="sng" strike="noStrike">
                <a:solidFill>
                  <a:srgbClr val="467886"/>
                </a:solidFill>
                <a:effectLst/>
                <a:latin typeface="+mj-lt"/>
                <a:hlinkClick r:id="rId6"/>
              </a:rPr>
              <a:t>Paperless work environment 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with </a:t>
            </a:r>
            <a:r>
              <a:rPr lang="en-US" sz="1800" b="0" i="0" u="sng" strike="noStrike">
                <a:solidFill>
                  <a:srgbClr val="467886"/>
                </a:solidFill>
                <a:effectLst/>
                <a:latin typeface="+mj-lt"/>
                <a:hlinkClick r:id="rId7"/>
              </a:rPr>
              <a:t>LMS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. 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200" b="0" i="0">
              <a:solidFill>
                <a:srgbClr val="000000"/>
              </a:solidFill>
              <a:effectLst/>
              <a:latin typeface="+mj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156082"/>
                </a:solidFill>
                <a:effectLst/>
                <a:latin typeface="+mj-lt"/>
              </a:rPr>
              <a:t>Workshops and Campaigns: </a:t>
            </a:r>
            <a:r>
              <a:rPr lang="en-US" sz="1800" b="0" i="0" u="sng" strike="noStrike" err="1">
                <a:solidFill>
                  <a:srgbClr val="467886"/>
                </a:solidFill>
                <a:effectLst/>
                <a:latin typeface="+mj-lt"/>
                <a:hlinkClick r:id="rId8"/>
              </a:rPr>
              <a:t>eGovernance</a:t>
            </a:r>
            <a:r>
              <a:rPr lang="en-US" sz="1800" b="0" i="0" u="sng" strike="noStrike">
                <a:solidFill>
                  <a:srgbClr val="467886"/>
                </a:solidFill>
                <a:effectLst/>
                <a:latin typeface="+mj-lt"/>
                <a:hlinkClick r:id="rId8"/>
              </a:rPr>
              <a:t>, Environmental issues like global warming, Waste management.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200" b="0" i="0">
              <a:solidFill>
                <a:srgbClr val="000000"/>
              </a:solidFill>
              <a:effectLst/>
              <a:latin typeface="+mj-lt"/>
            </a:endParaRPr>
          </a:p>
          <a:p>
            <a:pPr marL="0" indent="0" algn="l" rtl="0" fontAlgn="base">
              <a:buNone/>
            </a:pPr>
            <a:r>
              <a:rPr lang="en-US" sz="1800" b="1" i="0" u="none" strike="noStrike">
                <a:solidFill>
                  <a:srgbClr val="C00000"/>
                </a:solidFill>
                <a:effectLst/>
                <a:latin typeface="+mj-lt"/>
              </a:rPr>
              <a:t>Best Practice 2: Holistic Sustainable Learning through Social Connect 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200" b="0" i="0">
              <a:solidFill>
                <a:srgbClr val="000000"/>
              </a:solidFill>
              <a:effectLst/>
              <a:latin typeface="+mj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156082"/>
                </a:solidFill>
                <a:effectLst/>
                <a:latin typeface="+mj-lt"/>
              </a:rPr>
              <a:t>Projects on environment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: SJMC students engage in community-based activities such as </a:t>
            </a:r>
            <a:r>
              <a:rPr lang="en-US" sz="1800" b="0" i="0" u="sng" strike="noStrike">
                <a:solidFill>
                  <a:srgbClr val="467886"/>
                </a:solidFill>
                <a:effectLst/>
                <a:latin typeface="+mj-lt"/>
                <a:hlinkClick r:id="rId8"/>
              </a:rPr>
              <a:t>rural development, health care, education, and digital literacy.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200" b="0" i="0">
              <a:solidFill>
                <a:srgbClr val="000000"/>
              </a:solidFill>
              <a:effectLst/>
              <a:latin typeface="+mj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u="sng" strike="noStrike">
                <a:solidFill>
                  <a:srgbClr val="467886"/>
                </a:solidFill>
                <a:effectLst/>
                <a:latin typeface="+mj-lt"/>
                <a:hlinkClick r:id="rId9"/>
              </a:rPr>
              <a:t>Alumni Connects</a:t>
            </a:r>
            <a:r>
              <a:rPr lang="en-US" sz="1800" b="1" i="0" u="none" strike="noStrike">
                <a:solidFill>
                  <a:srgbClr val="156082"/>
                </a:solidFill>
                <a:effectLst/>
                <a:latin typeface="+mj-lt"/>
              </a:rPr>
              <a:t>: 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The school organizes alumni connects for the students to strengthen institutional reputation, career development and job placement, networking for students and industry updates.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200" b="0" i="0">
              <a:solidFill>
                <a:srgbClr val="000000"/>
              </a:solidFill>
              <a:effectLst/>
              <a:latin typeface="+mj-lt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800" b="1" i="0" u="sng" strike="noStrike">
                <a:solidFill>
                  <a:srgbClr val="467886"/>
                </a:solidFill>
                <a:effectLst/>
                <a:latin typeface="+mj-lt"/>
                <a:hlinkClick r:id="rId10"/>
              </a:rPr>
              <a:t>Education through partnerships</a:t>
            </a:r>
            <a:r>
              <a:rPr lang="en-US" sz="1800" b="1" i="0" u="none" strike="noStrike">
                <a:solidFill>
                  <a:srgbClr val="156082"/>
                </a:solidFill>
                <a:effectLst/>
                <a:latin typeface="+mj-lt"/>
              </a:rPr>
              <a:t>: 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  <a:hlinkClick r:id="rId11" action="ppaction://hlinksldjump"/>
              </a:rPr>
              <a:t>MoUs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 like New Delhi Film foundation, ISMOES, Guided Self Publication, </a:t>
            </a:r>
            <a:r>
              <a:rPr lang="en-US" sz="1800" b="0" i="0" u="none" strike="noStrike" err="1">
                <a:solidFill>
                  <a:srgbClr val="156082"/>
                </a:solidFill>
                <a:effectLst/>
                <a:latin typeface="+mj-lt"/>
              </a:rPr>
              <a:t>Bhagidari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 </a:t>
            </a:r>
            <a:r>
              <a:rPr lang="en-US" sz="1800" b="0" i="0" u="none" strike="noStrike" err="1">
                <a:solidFill>
                  <a:srgbClr val="156082"/>
                </a:solidFill>
                <a:effectLst/>
                <a:latin typeface="+mj-lt"/>
              </a:rPr>
              <a:t>Jansehyog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 Samiti, Newspapers Association Of India, </a:t>
            </a:r>
            <a:r>
              <a:rPr lang="en-US" sz="1800" b="0" i="0" u="none" strike="noStrike" err="1">
                <a:solidFill>
                  <a:srgbClr val="156082"/>
                </a:solidFill>
                <a:effectLst/>
                <a:latin typeface="+mj-lt"/>
              </a:rPr>
              <a:t>Greymatters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, AECC, </a:t>
            </a:r>
            <a:r>
              <a:rPr lang="en-US" sz="1800" b="0" i="0" u="none" strike="noStrike" err="1">
                <a:solidFill>
                  <a:srgbClr val="156082"/>
                </a:solidFill>
                <a:effectLst/>
                <a:latin typeface="+mj-lt"/>
              </a:rPr>
              <a:t>Emaging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 Ideas and Sputnik to promote knowledge exchange, research, enhance learning opportunities and facilitates internships.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</a:t>
            </a:r>
            <a:endParaRPr lang="en-US" sz="1200" b="0" i="0">
              <a:solidFill>
                <a:srgbClr val="000000"/>
              </a:solidFill>
              <a:effectLst/>
              <a:latin typeface="+mj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1" i="0" u="sng" strike="noStrike">
                <a:solidFill>
                  <a:srgbClr val="467886"/>
                </a:solidFill>
                <a:effectLst/>
                <a:latin typeface="+mj-lt"/>
                <a:hlinkClick r:id="rId12"/>
              </a:rPr>
              <a:t>Interactions and educational sessions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: 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  <a:hlinkClick r:id="rId13" action="ppaction://hlinksldjump"/>
              </a:rPr>
              <a:t>Social outreach activities</a:t>
            </a:r>
            <a:r>
              <a:rPr lang="en-US" sz="1800" b="0" i="0" u="none" strike="noStrike">
                <a:solidFill>
                  <a:srgbClr val="156082"/>
                </a:solidFill>
                <a:effectLst/>
                <a:latin typeface="+mj-lt"/>
              </a:rPr>
              <a:t>, Interactions and educational sessions to develop skills, exposure to expert, enhance learning experience, engagement and motivation.</a:t>
            </a:r>
            <a:r>
              <a:rPr lang="en-US" sz="1800" b="0" i="0">
                <a:solidFill>
                  <a:srgbClr val="000000"/>
                </a:solidFill>
                <a:effectLst/>
                <a:latin typeface="+mj-lt"/>
              </a:rPr>
              <a:t>​​</a:t>
            </a:r>
            <a:endParaRPr lang="en-US" sz="1200" b="0" i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071AA7E1-9224-A35A-EA16-3B9C1B078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0547"/>
            <a:ext cx="1219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3"/>
              </a:rPr>
              <a:t>Click here for documentary proofs of SJMC best practices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050" name="Picture 2" descr="Collaboration - Free people icons">
            <a:extLst>
              <a:ext uri="{FF2B5EF4-FFF2-40B4-BE49-F238E27FC236}">
                <a16:creationId xmlns:a16="http://schemas.microsoft.com/office/drawing/2014/main" id="{A2BADFCE-90FB-0DA4-6544-2C8203B07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18" y="1232268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saster management concept icon. Heritage protection. Developmental  activity abstract idea thin line illustration. Isolated outline drawing.  Editable stroke. 10431518 Vector Art at Vecteezy">
            <a:extLst>
              <a:ext uri="{FF2B5EF4-FFF2-40B4-BE49-F238E27FC236}">
                <a16:creationId xmlns:a16="http://schemas.microsoft.com/office/drawing/2014/main" id="{0054F9C2-4643-B84D-B294-104E72DA3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318" y="1652083"/>
            <a:ext cx="396000" cy="37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7A4A96-2A69-C621-13C6-4D68F2FA81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18" y="2090657"/>
            <a:ext cx="396000" cy="4928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E5D0B0-4A71-752D-F981-213EB7DEC3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318" y="2494342"/>
            <a:ext cx="396000" cy="5251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2AFABBE-675A-3702-A94F-4B23230F708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4287" y="4036536"/>
            <a:ext cx="624062" cy="553602"/>
          </a:xfrm>
          <a:prstGeom prst="rect">
            <a:avLst/>
          </a:prstGeom>
        </p:spPr>
      </p:pic>
      <p:pic>
        <p:nvPicPr>
          <p:cNvPr id="2054" name="Picture 6" descr="Educational Collaboration and Learning: Hands, Book, Knowledge,  Partnership, and Support Stock Vector - Illustration of development,  mentoring: 375955425">
            <a:extLst>
              <a:ext uri="{FF2B5EF4-FFF2-40B4-BE49-F238E27FC236}">
                <a16:creationId xmlns:a16="http://schemas.microsoft.com/office/drawing/2014/main" id="{0C381A27-E98C-3E8E-1083-CD7FD0F1B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913" y="4693937"/>
            <a:ext cx="606810" cy="6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wnload Free Outreach Icons in PNG &amp; SVG">
            <a:extLst>
              <a:ext uri="{FF2B5EF4-FFF2-40B4-BE49-F238E27FC236}">
                <a16:creationId xmlns:a16="http://schemas.microsoft.com/office/drawing/2014/main" id="{67B1987D-258F-9AE6-E918-DFD4281CC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18" y="5383321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reen Technology 3D Icon - Free Download Nature 3D Icons | IconScout">
            <a:extLst>
              <a:ext uri="{FF2B5EF4-FFF2-40B4-BE49-F238E27FC236}">
                <a16:creationId xmlns:a16="http://schemas.microsoft.com/office/drawing/2014/main" id="{793FFB51-9FE2-4212-5E01-C0B90D85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18" y="3553713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Back with solid fill">
            <a:hlinkClick r:id="rId23" action="ppaction://hlinksldjump"/>
            <a:extLst>
              <a:ext uri="{FF2B5EF4-FFF2-40B4-BE49-F238E27FC236}">
                <a16:creationId xmlns:a16="http://schemas.microsoft.com/office/drawing/2014/main" id="{E2A4DB44-FF4B-A8A6-843E-5FC27B7C27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06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51C2C-B990-5E06-8E52-4B2EEA37E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018A-7085-6907-10AF-731ECA056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kern="10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Institutional Distinctiveness</a:t>
            </a:r>
            <a:endParaRPr lang="en-IN" sz="3600" b="1">
              <a:solidFill>
                <a:srgbClr val="C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B3B65E-8857-7211-E382-C856BB889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84" y="927059"/>
            <a:ext cx="4628442" cy="542471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1800" b="1">
                <a:solidFill>
                  <a:schemeClr val="bg1"/>
                </a:solidFill>
                <a:highlight>
                  <a:srgbClr val="156082"/>
                </a:highlight>
                <a:latin typeface="+mj-lt"/>
              </a:rPr>
              <a:t>EXPERIENTIAL LEARNING</a:t>
            </a:r>
            <a:endParaRPr lang="en-US" sz="1800" b="1">
              <a:solidFill>
                <a:schemeClr val="bg1"/>
              </a:solidFill>
              <a:highlight>
                <a:srgbClr val="156082"/>
              </a:highlight>
              <a:latin typeface="+mj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1800">
                <a:solidFill>
                  <a:srgbClr val="C0000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SJMC TV - YouTube Channel</a:t>
            </a:r>
            <a:endParaRPr lang="en-US" sz="180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1800">
                <a:solidFill>
                  <a:srgbClr val="156082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Podcast Channel on Spotify</a:t>
            </a:r>
            <a:endParaRPr lang="en-US" sz="1800">
              <a:solidFill>
                <a:srgbClr val="156082"/>
              </a:solidFill>
              <a:latin typeface="+mj-lt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IN" sz="1800">
                <a:solidFill>
                  <a:srgbClr val="C00000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 Newsletter - KRMU Times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IN" sz="1800">
                <a:solidFill>
                  <a:srgbClr val="156082"/>
                </a:solidFill>
                <a:latin typeface="+mj-lt"/>
              </a:rPr>
              <a:t>Research Papers &amp; Capstone projects</a:t>
            </a:r>
          </a:p>
          <a:p>
            <a:pPr marL="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1800" b="1">
                <a:solidFill>
                  <a:schemeClr val="bg1"/>
                </a:solidFill>
                <a:highlight>
                  <a:srgbClr val="800000"/>
                </a:highlight>
                <a:latin typeface="+mj-lt"/>
              </a:rPr>
              <a:t>TECHNOLOGY INTEGRATION IN LEARNING</a:t>
            </a:r>
            <a:endParaRPr lang="en-US" sz="1800" b="1">
              <a:solidFill>
                <a:schemeClr val="bg1"/>
              </a:solidFill>
              <a:highlight>
                <a:srgbClr val="800000"/>
              </a:highlight>
              <a:latin typeface="+mj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1800">
                <a:solidFill>
                  <a:srgbClr val="156082"/>
                </a:solidFill>
                <a:latin typeface="+mj-lt"/>
              </a:rPr>
              <a:t>AI Anchor ‘</a:t>
            </a:r>
            <a:r>
              <a:rPr lang="en-US" sz="1800">
                <a:solidFill>
                  <a:srgbClr val="156082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Palak</a:t>
            </a:r>
            <a:r>
              <a:rPr lang="en-US" sz="1800">
                <a:solidFill>
                  <a:srgbClr val="156082"/>
                </a:solidFill>
                <a:latin typeface="+mj-lt"/>
              </a:rPr>
              <a:t>’ </a:t>
            </a:r>
            <a:br>
              <a:rPr lang="en-US" sz="1800">
                <a:solidFill>
                  <a:srgbClr val="156082"/>
                </a:solidFill>
                <a:latin typeface="+mj-lt"/>
              </a:rPr>
            </a:br>
            <a:r>
              <a:rPr lang="en-US" sz="1800">
                <a:solidFill>
                  <a:srgbClr val="156082"/>
                </a:solidFill>
                <a:latin typeface="+mj-lt"/>
              </a:rPr>
              <a:t>on SJMC TV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IN" sz="1800">
                <a:solidFill>
                  <a:srgbClr val="C00000"/>
                </a:solidFill>
                <a:latin typeface="+mj-lt"/>
              </a:rPr>
              <a:t>Drone Production</a:t>
            </a:r>
            <a:br>
              <a:rPr lang="en-IN" sz="1800">
                <a:solidFill>
                  <a:srgbClr val="C00000"/>
                </a:solidFill>
                <a:latin typeface="+mj-lt"/>
              </a:rPr>
            </a:br>
            <a:r>
              <a:rPr lang="en-IN" sz="1800">
                <a:solidFill>
                  <a:srgbClr val="C00000"/>
                </a:solidFill>
                <a:latin typeface="+mj-lt"/>
              </a:rPr>
              <a:t>(</a:t>
            </a:r>
            <a:r>
              <a:rPr lang="en-US" sz="1800">
                <a:solidFill>
                  <a:srgbClr val="C00000"/>
                </a:solidFill>
                <a:latin typeface="+mj-lt"/>
              </a:rPr>
              <a:t>DGCA Certified </a:t>
            </a:r>
            <a:br>
              <a:rPr lang="en-US" sz="1800">
                <a:solidFill>
                  <a:srgbClr val="C00000"/>
                </a:solidFill>
                <a:latin typeface="+mj-lt"/>
              </a:rPr>
            </a:br>
            <a:r>
              <a:rPr lang="en-US" sz="1800">
                <a:solidFill>
                  <a:srgbClr val="C00000"/>
                </a:solidFill>
                <a:latin typeface="+mj-lt"/>
              </a:rPr>
              <a:t>Trainer)</a:t>
            </a: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1F09FD46-9286-7368-0FB6-41D4AFB82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721" y="954492"/>
            <a:ext cx="2444443" cy="30667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F251AA43-F687-DA36-3DAD-84F96DEBEA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224" y="954492"/>
            <a:ext cx="2320927" cy="30667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3504D4-0970-FFFB-88E1-13556B1F6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5212" y="941782"/>
            <a:ext cx="2169356" cy="3952501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7A92E9D-908D-122D-2FB5-ED8F02C2AF38}"/>
              </a:ext>
            </a:extLst>
          </p:cNvPr>
          <p:cNvSpPr txBox="1">
            <a:spLocks/>
          </p:cNvSpPr>
          <p:nvPr/>
        </p:nvSpPr>
        <p:spPr>
          <a:xfrm>
            <a:off x="9677049" y="4894283"/>
            <a:ext cx="2514950" cy="509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err="1">
                <a:solidFill>
                  <a:srgbClr val="156082"/>
                </a:solidFill>
                <a:latin typeface="+mj-lt"/>
              </a:rPr>
              <a:t>Devyanshu</a:t>
            </a:r>
            <a:r>
              <a:rPr lang="en-GB">
                <a:solidFill>
                  <a:srgbClr val="156082"/>
                </a:solidFill>
                <a:latin typeface="+mj-lt"/>
              </a:rPr>
              <a:t> – BA(J&amp;MC) </a:t>
            </a:r>
            <a:br>
              <a:rPr lang="en-GB">
                <a:solidFill>
                  <a:srgbClr val="156082"/>
                </a:solidFill>
                <a:latin typeface="+mj-lt"/>
              </a:rPr>
            </a:br>
            <a:r>
              <a:rPr lang="en-GB">
                <a:solidFill>
                  <a:srgbClr val="156082"/>
                </a:solidFill>
                <a:latin typeface="+mj-lt"/>
              </a:rPr>
              <a:t>Batch of 2020 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253BD565-959A-6859-BCBD-B40A3F32DE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8087" y="4086518"/>
            <a:ext cx="1637676" cy="2278506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A9A7AC0B-C396-E485-B1C8-B877FA020C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3666" y="4100705"/>
            <a:ext cx="1600996" cy="2278506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7C890E43-C4DA-377B-50A6-5709071F16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4661" y="4086518"/>
            <a:ext cx="1673119" cy="2319259"/>
          </a:xfrm>
          <a:prstGeom prst="rect">
            <a:avLst/>
          </a:prstGeom>
        </p:spPr>
      </p:pic>
      <p:pic>
        <p:nvPicPr>
          <p:cNvPr id="12" name="Picture 11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1486E5BC-D06F-185C-9EB8-21AEB94D61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5432" y="4801152"/>
            <a:ext cx="2267712" cy="1563872"/>
          </a:xfrm>
          <a:prstGeom prst="rect">
            <a:avLst/>
          </a:prstGeom>
        </p:spPr>
      </p:pic>
      <p:pic>
        <p:nvPicPr>
          <p:cNvPr id="3" name="Graphic 2" descr="Back with solid fill">
            <a:hlinkClick r:id="rId13" action="ppaction://hlinksldjump"/>
            <a:extLst>
              <a:ext uri="{FF2B5EF4-FFF2-40B4-BE49-F238E27FC236}">
                <a16:creationId xmlns:a16="http://schemas.microsoft.com/office/drawing/2014/main" id="{7AD1F8CF-F10E-4B6C-C405-D76B825130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22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B053F-35F6-03FD-152A-D60183CAF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41DC8B31-18A2-A0B9-B199-A671D8B7AF16}"/>
              </a:ext>
            </a:extLst>
          </p:cNvPr>
          <p:cNvSpPr txBox="1">
            <a:spLocks/>
          </p:cNvSpPr>
          <p:nvPr/>
        </p:nvSpPr>
        <p:spPr>
          <a:xfrm>
            <a:off x="235438" y="2409256"/>
            <a:ext cx="10515600" cy="1138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C00000"/>
                </a:solidFill>
              </a:rPr>
              <a:t>Mission</a:t>
            </a:r>
            <a:endParaRPr lang="en-US" sz="3200" b="1">
              <a:solidFill>
                <a:srgbClr val="C00000"/>
              </a:solidFill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548A9FAF-0168-FD4A-39AE-ACAA723362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3203335"/>
          <a:ext cx="11582400" cy="3309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C0F4C8E-8890-7E1B-B836-EAADC1FCC0EA}"/>
              </a:ext>
            </a:extLst>
          </p:cNvPr>
          <p:cNvSpPr txBox="1">
            <a:spLocks/>
          </p:cNvSpPr>
          <p:nvPr/>
        </p:nvSpPr>
        <p:spPr>
          <a:xfrm>
            <a:off x="235438" y="1452397"/>
            <a:ext cx="5991625" cy="13195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rgbClr val="0064B1"/>
                </a:solidFill>
                <a:latin typeface="+mj-lt"/>
                <a:cs typeface="Times New Roman"/>
              </a:rPr>
              <a:t>School of Journalism and Mass Communication aspires to become an internationally recognized Media School through excellence in interdisciplinary project-based student-centric media education. We aim to develop socially responsible life-long learners who contribute to nation building through research and innovation.</a:t>
            </a:r>
            <a:endParaRPr lang="en-US" sz="1800">
              <a:solidFill>
                <a:srgbClr val="0064B1"/>
              </a:solidFill>
              <a:latin typeface="+mj-lt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E952C2F-7C96-EFE9-CB33-CCB73316DF80}"/>
              </a:ext>
            </a:extLst>
          </p:cNvPr>
          <p:cNvSpPr txBox="1">
            <a:spLocks/>
          </p:cNvSpPr>
          <p:nvPr/>
        </p:nvSpPr>
        <p:spPr>
          <a:xfrm>
            <a:off x="235438" y="717320"/>
            <a:ext cx="10515600" cy="1138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C00000"/>
                </a:solidFill>
              </a:rPr>
              <a:t>Vision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718FFF-0F1E-09D1-57BC-BBD58041376C}"/>
              </a:ext>
            </a:extLst>
          </p:cNvPr>
          <p:cNvSpPr txBox="1">
            <a:spLocks/>
          </p:cNvSpPr>
          <p:nvPr/>
        </p:nvSpPr>
        <p:spPr>
          <a:xfrm>
            <a:off x="6480791" y="1405262"/>
            <a:ext cx="5406410" cy="16215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rgbClr val="0064B1"/>
                </a:solidFill>
                <a:latin typeface="+mj-lt"/>
                <a:cs typeface="Times New Roman"/>
              </a:rPr>
              <a:t>The KASAM approach is a core value of KRMU that stands for: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rgbClr val="0064B1"/>
                </a:solidFill>
                <a:latin typeface="+mj-lt"/>
                <a:cs typeface="Times New Roman"/>
              </a:rPr>
              <a:t>K: Knowledge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rgbClr val="0064B1"/>
                </a:solidFill>
                <a:latin typeface="+mj-lt"/>
                <a:cs typeface="Times New Roman"/>
              </a:rPr>
              <a:t>A: Attitude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rgbClr val="0064B1"/>
                </a:solidFill>
                <a:latin typeface="+mj-lt"/>
                <a:cs typeface="Times New Roman"/>
              </a:rPr>
              <a:t>S: Skills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rgbClr val="0064B1"/>
                </a:solidFill>
                <a:latin typeface="+mj-lt"/>
                <a:cs typeface="Times New Roman"/>
              </a:rPr>
              <a:t>A: Ambition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rgbClr val="0064B1"/>
                </a:solidFill>
                <a:latin typeface="+mj-lt"/>
                <a:cs typeface="Times New Roman"/>
              </a:rPr>
              <a:t>M: Moral Values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F884B1-F336-1FB9-F19A-F627AECC9CCB}"/>
              </a:ext>
            </a:extLst>
          </p:cNvPr>
          <p:cNvSpPr txBox="1">
            <a:spLocks/>
          </p:cNvSpPr>
          <p:nvPr/>
        </p:nvSpPr>
        <p:spPr>
          <a:xfrm>
            <a:off x="6480790" y="717320"/>
            <a:ext cx="5406410" cy="1138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C00000"/>
                </a:solidFill>
              </a:rPr>
              <a:t>Core Values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D199CFB-2CB8-0955-EC20-2A9FF733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4400" b="1">
                <a:solidFill>
                  <a:srgbClr val="C00000"/>
                </a:solidFill>
              </a:rPr>
              <a:t>Vision, Mission and Core Values</a:t>
            </a:r>
            <a:endParaRPr lang="en-IN"/>
          </a:p>
        </p:txBody>
      </p:sp>
      <p:pic>
        <p:nvPicPr>
          <p:cNvPr id="2" name="Graphic 1" descr="Back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AFCB9531-696F-4812-B6CD-1C258AF18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19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9E534-A417-371B-C5B2-F664172A1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B7EA6-1112-772D-77EA-26666376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kern="10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Future Roadmap</a:t>
            </a:r>
            <a:endParaRPr lang="en-IN" sz="3600" b="1">
              <a:solidFill>
                <a:srgbClr val="C00000"/>
              </a:solidFill>
            </a:endParaRPr>
          </a:p>
        </p:txBody>
      </p:sp>
      <p:pic>
        <p:nvPicPr>
          <p:cNvPr id="16" name="Picture 4" descr="Strategic Power Point Roadmap Template And Google Slides - SlideKit">
            <a:extLst>
              <a:ext uri="{FF2B5EF4-FFF2-40B4-BE49-F238E27FC236}">
                <a16:creationId xmlns:a16="http://schemas.microsoft.com/office/drawing/2014/main" id="{290D8FB7-E30B-59C1-D799-68A346AEB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670"/>
          <a:stretch/>
        </p:blipFill>
        <p:spPr bwMode="auto">
          <a:xfrm>
            <a:off x="46180" y="2472171"/>
            <a:ext cx="12192000" cy="45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6B353B-E606-71EF-539C-FDA56AF9C718}"/>
              </a:ext>
            </a:extLst>
          </p:cNvPr>
          <p:cNvSpPr txBox="1"/>
          <p:nvPr/>
        </p:nvSpPr>
        <p:spPr>
          <a:xfrm>
            <a:off x="205415" y="1031419"/>
            <a:ext cx="2096656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50">
                <a:solidFill>
                  <a:srgbClr val="156082"/>
                </a:solidFill>
                <a:latin typeface="+mj-lt"/>
              </a:rPr>
              <a:t>Boost SJMC’s YouTube &amp; Spotify reach to 5000+ &amp; to showcase students’ work and enhance visibility by Q3 2025.</a:t>
            </a:r>
            <a:endParaRPr lang="en-IN" sz="1550">
              <a:solidFill>
                <a:srgbClr val="156082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4C59B-3F9A-8329-A110-A33EF619A463}"/>
              </a:ext>
            </a:extLst>
          </p:cNvPr>
          <p:cNvSpPr txBox="1"/>
          <p:nvPr/>
        </p:nvSpPr>
        <p:spPr>
          <a:xfrm>
            <a:off x="2290618" y="1031419"/>
            <a:ext cx="1892348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Curriculum redesign to incorporate AI &amp; Digital Media Components in the existing UG/PG programs by Q3 2025</a:t>
            </a:r>
            <a:endParaRPr lang="en-IN" sz="1550">
              <a:solidFill>
                <a:srgbClr val="156082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9AC569-BC96-5F84-D807-77846017BE5C}"/>
              </a:ext>
            </a:extLst>
          </p:cNvPr>
          <p:cNvSpPr txBox="1"/>
          <p:nvPr/>
        </p:nvSpPr>
        <p:spPr>
          <a:xfrm>
            <a:off x="4069450" y="939979"/>
            <a:ext cx="2175902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Introduce additional Pan University minor stream in the </a:t>
            </a:r>
            <a:r>
              <a:rPr lang="en-US" sz="1550">
                <a:solidFill>
                  <a:srgbClr val="156082"/>
                </a:solidFill>
                <a:latin typeface="+mj-lt"/>
              </a:rPr>
              <a:t>Emerging Media and Creator Economy domain</a:t>
            </a:r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 program </a:t>
            </a:r>
            <a:r>
              <a:rPr lang="en-US" sz="1550">
                <a:solidFill>
                  <a:srgbClr val="156082"/>
                </a:solidFill>
                <a:latin typeface="+mj-lt"/>
              </a:rPr>
              <a:t>by Q3 of 2025</a:t>
            </a:r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.</a:t>
            </a:r>
            <a:endParaRPr lang="en-IN" sz="1550">
              <a:solidFill>
                <a:srgbClr val="156082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0B045E-7835-F268-7D90-81BDC0586B0C}"/>
              </a:ext>
            </a:extLst>
          </p:cNvPr>
          <p:cNvSpPr txBox="1"/>
          <p:nvPr/>
        </p:nvSpPr>
        <p:spPr>
          <a:xfrm>
            <a:off x="6118723" y="1031419"/>
            <a:ext cx="1918574" cy="176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Introduce PBL based/ apprenticeship embedded</a:t>
            </a:r>
            <a:r>
              <a:rPr lang="en-US" sz="1550">
                <a:solidFill>
                  <a:srgbClr val="156082"/>
                </a:solidFill>
                <a:latin typeface="+mj-lt"/>
              </a:rPr>
              <a:t> BA in Emerging Media and Creator Economy</a:t>
            </a:r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 program </a:t>
            </a:r>
            <a:r>
              <a:rPr lang="en-US" sz="1550">
                <a:solidFill>
                  <a:srgbClr val="156082"/>
                </a:solidFill>
                <a:latin typeface="+mj-lt"/>
              </a:rPr>
              <a:t>by AY 2026</a:t>
            </a:r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.</a:t>
            </a:r>
            <a:endParaRPr lang="en-IN" sz="1550">
              <a:solidFill>
                <a:srgbClr val="156082"/>
              </a:solidFill>
              <a:latin typeface="+mj-lt"/>
            </a:endParaRPr>
          </a:p>
          <a:p>
            <a:pPr algn="ctr"/>
            <a:endParaRPr lang="en-IN" sz="1550">
              <a:solidFill>
                <a:srgbClr val="156082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BB31D7-53F5-B880-DC1C-E90A99E6776F}"/>
              </a:ext>
            </a:extLst>
          </p:cNvPr>
          <p:cNvSpPr txBox="1"/>
          <p:nvPr/>
        </p:nvSpPr>
        <p:spPr>
          <a:xfrm>
            <a:off x="7969320" y="1031419"/>
            <a:ext cx="1920609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Launch SJMC Research Journal to drive publications, patents &amp; quality research output </a:t>
            </a:r>
            <a:r>
              <a:rPr lang="en-US" sz="1550">
                <a:solidFill>
                  <a:srgbClr val="156082"/>
                </a:solidFill>
                <a:latin typeface="+mj-lt"/>
              </a:rPr>
              <a:t>by Q1 2026</a:t>
            </a:r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.</a:t>
            </a:r>
            <a:endParaRPr lang="en-IN" sz="1550">
              <a:solidFill>
                <a:srgbClr val="156082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F6F911-ED6A-D355-906D-763E7A49D9E7}"/>
              </a:ext>
            </a:extLst>
          </p:cNvPr>
          <p:cNvSpPr txBox="1"/>
          <p:nvPr/>
        </p:nvSpPr>
        <p:spPr>
          <a:xfrm>
            <a:off x="10027918" y="1031419"/>
            <a:ext cx="1782620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Expand global exchange programs and internships for international exposure </a:t>
            </a:r>
            <a:r>
              <a:rPr lang="en-US" sz="1550">
                <a:solidFill>
                  <a:srgbClr val="156082"/>
                </a:solidFill>
                <a:latin typeface="+mj-lt"/>
              </a:rPr>
              <a:t>by Q3 2026</a:t>
            </a:r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.</a:t>
            </a:r>
            <a:endParaRPr lang="en-IN" sz="1550">
              <a:solidFill>
                <a:srgbClr val="156082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33F7BA-9E81-6F09-D8B5-BE6BF77F7719}"/>
              </a:ext>
            </a:extLst>
          </p:cNvPr>
          <p:cNvSpPr txBox="1"/>
          <p:nvPr/>
        </p:nvSpPr>
        <p:spPr>
          <a:xfrm>
            <a:off x="2005214" y="4948817"/>
            <a:ext cx="20276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50">
                <a:solidFill>
                  <a:srgbClr val="156082"/>
                </a:solidFill>
                <a:latin typeface="+mj-lt"/>
              </a:rPr>
              <a:t>Implement advanced training for SJMC faculty to enhance expertise and teaching quality by Q3 2025.</a:t>
            </a:r>
            <a:endParaRPr lang="en-IN" sz="1550">
              <a:solidFill>
                <a:srgbClr val="156082"/>
              </a:solidFill>
              <a:latin typeface="+mj-lt"/>
            </a:endParaRPr>
          </a:p>
        </p:txBody>
      </p:sp>
      <p:pic>
        <p:nvPicPr>
          <p:cNvPr id="24" name="Graphic 23" descr="Marker with solid fill">
            <a:extLst>
              <a:ext uri="{FF2B5EF4-FFF2-40B4-BE49-F238E27FC236}">
                <a16:creationId xmlns:a16="http://schemas.microsoft.com/office/drawing/2014/main" id="{7F6ADCFE-4339-5995-0706-D25BA6A32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5674" y="5522418"/>
            <a:ext cx="519081" cy="45331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B6F1FF-B1B5-5FF7-724D-3D5B2D3E9BC5}"/>
              </a:ext>
            </a:extLst>
          </p:cNvPr>
          <p:cNvCxnSpPr>
            <a:cxnSpLocks/>
          </p:cNvCxnSpPr>
          <p:nvPr/>
        </p:nvCxnSpPr>
        <p:spPr>
          <a:xfrm>
            <a:off x="2005215" y="4728153"/>
            <a:ext cx="0" cy="8823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FC855E-8CAF-2526-BBF4-81EA93380058}"/>
              </a:ext>
            </a:extLst>
          </p:cNvPr>
          <p:cNvCxnSpPr>
            <a:cxnSpLocks/>
          </p:cNvCxnSpPr>
          <p:nvPr/>
        </p:nvCxnSpPr>
        <p:spPr>
          <a:xfrm>
            <a:off x="10200641" y="3935760"/>
            <a:ext cx="0" cy="36523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9F83E99-2B55-1BF9-9E5D-B74679952855}"/>
              </a:ext>
            </a:extLst>
          </p:cNvPr>
          <p:cNvSpPr txBox="1"/>
          <p:nvPr/>
        </p:nvSpPr>
        <p:spPr>
          <a:xfrm>
            <a:off x="9295476" y="4713551"/>
            <a:ext cx="1782620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Increase consultancy projects to target an annual revenue of Rs. 50 Lakhs </a:t>
            </a:r>
            <a:r>
              <a:rPr lang="en-US" sz="1550">
                <a:solidFill>
                  <a:srgbClr val="156082"/>
                </a:solidFill>
                <a:latin typeface="+mj-lt"/>
              </a:rPr>
              <a:t>by Q2 2026</a:t>
            </a:r>
            <a:r>
              <a:rPr lang="en-US" sz="1550" i="0" u="none" strike="noStrike">
                <a:solidFill>
                  <a:srgbClr val="156082"/>
                </a:solidFill>
                <a:effectLst/>
                <a:latin typeface="+mj-lt"/>
              </a:rPr>
              <a:t>.</a:t>
            </a:r>
            <a:endParaRPr lang="en-IN" sz="1550">
              <a:solidFill>
                <a:srgbClr val="156082"/>
              </a:solidFill>
              <a:latin typeface="+mj-lt"/>
            </a:endParaRPr>
          </a:p>
        </p:txBody>
      </p:sp>
      <p:pic>
        <p:nvPicPr>
          <p:cNvPr id="30" name="Graphic 29" descr="Marker with solid fill">
            <a:extLst>
              <a:ext uri="{FF2B5EF4-FFF2-40B4-BE49-F238E27FC236}">
                <a16:creationId xmlns:a16="http://schemas.microsoft.com/office/drawing/2014/main" id="{C6A3194D-C070-55DB-5651-8C6559BBC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8329" y="4236338"/>
            <a:ext cx="519081" cy="453319"/>
          </a:xfrm>
          <a:prstGeom prst="rect">
            <a:avLst/>
          </a:prstGeom>
        </p:spPr>
      </p:pic>
      <p:pic>
        <p:nvPicPr>
          <p:cNvPr id="3" name="Graphic 2" descr="Back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D06AE118-2FC9-1FC2-7C5E-4150571259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70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B0FE499-1C71-FFF2-2CE5-3DB8A79E8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04DCC3-21A5-7C4C-9301-66D5F001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861" y="3098919"/>
            <a:ext cx="5104278" cy="6601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  <a:ea typeface="Calibri Light"/>
                <a:cs typeface="Calibri Light"/>
              </a:rPr>
              <a:t>         </a:t>
            </a:r>
            <a:r>
              <a:rPr lang="en-US" sz="5400" b="1">
                <a:ea typeface="Calibri Light"/>
                <a:cs typeface="Calibri Light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F68366-DDCC-A34C-BB12-F375889CA5AD}"/>
              </a:ext>
            </a:extLst>
          </p:cNvPr>
          <p:cNvSpPr txBox="1"/>
          <p:nvPr/>
        </p:nvSpPr>
        <p:spPr>
          <a:xfrm>
            <a:off x="34269" y="6425270"/>
            <a:ext cx="37380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tx1">
                    <a:tint val="82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SJMC - Intro Video Link</a:t>
            </a:r>
            <a:endParaRPr lang="en-IN" sz="1200">
              <a:solidFill>
                <a:schemeClr val="tx1">
                  <a:tint val="82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45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228B6388-B5A2-90F8-043A-F9B6D0E81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20" y="1599740"/>
            <a:ext cx="4158435" cy="2769989"/>
          </a:xfrm>
          <a:prstGeom prst="rect">
            <a:avLst/>
          </a:prstGeom>
          <a:solidFill>
            <a:srgbClr val="F3F2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2" tooltip="Original URL: https://krmangalameduin-my.sharepoint.com/:f:/g/personal/aditi_agarwal_krmangalam_edu_in/Emh2p-0qP3xKhwXT6aeLlGoBFNQ9DoNNnJy3lY4YyRZhXQ?e=6Tqe67. Click or tap if you trust this link."/>
              </a:rPr>
              <a:t>STUDENT PROJECTS - SAMPLE 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3" tooltip="Original URL: https://krmangalameduin-my.sharepoint.com/:f:/g/personal/aditi_agarwal_krmangalam_edu_in/Es1vZWKNWIxBvQnwJa1ans4ByzAL1XewjOSCpUW74Nlosg?e=p2ftO8. Click or tap if you trust this link."/>
              </a:rPr>
              <a:t>MENTOR  - MENTEE FILES SAMPLES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Aptos" panose="020B0004020202020204" pitchFamily="34" charset="0"/>
                <a:hlinkClick r:id="rId4" tooltip="Original URL: https://krmangalameduin-my.sharepoint.com/:f:/g/personal/jyoti_kataria_krmangalam_edu_in/EtR1NAiwrHhEtLuOQKNj39ABbUqUy56kEgOxYMrpMYOVcg?e=2zWcYA. Click or tap if you trust this link."/>
              </a:rPr>
              <a:t>MENTOR-MENTEE DOCUMENTS</a:t>
            </a:r>
            <a:r>
              <a:rPr lang="en-US" altLang="en-US">
                <a:solidFill>
                  <a:srgbClr val="000000"/>
                </a:solidFill>
                <a:latin typeface="Aptos" panose="020B0004020202020204" pitchFamily="34" charset="0"/>
              </a:rPr>
              <a:t>:  It contains all documents of Mentor-mentee for 2024-24 including list of mentor-mentees, ATR &amp; office order. </a:t>
            </a:r>
            <a:endParaRPr lang="en-US" altLang="en-US">
              <a:latin typeface="Aptos" panose="020B00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5" tooltip="Original URL: https://krmangalameduin-my.sharepoint.com/:f:/g/personal/jyoti_kataria_krmangalam_edu_in/EtJ4_XrqeM5JuhEPlzKW-KsBw7Fl_MWWB2ZVNsZfC5D28Q?e=BkeAAC. Click or tap if you trust this link."/>
              </a:rPr>
              <a:t>Slow-</a:t>
            </a:r>
            <a:r>
              <a:rPr lang="en-US" altLang="en-US">
                <a:solidFill>
                  <a:srgbClr val="000000"/>
                </a:solidFill>
                <a:latin typeface="Aptos" panose="020B0004020202020204" pitchFamily="34" charset="0"/>
                <a:hlinkClick r:id="rId5" tooltip="Original URL: https://krmangalameduin-my.sharepoint.com/:f:/g/personal/jyoti_kataria_krmangalam_edu_in/EtJ4_XrqeM5JuhEPlzKW-KsBw7Fl_MWWB2ZVNsZfC5D28Q?e=BkeAAC. Click or tap if you trust this link."/>
              </a:rPr>
              <a:t>Advanced Learners F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5" tooltip="Original URL: https://krmangalameduin-my.sharepoint.com/:f:/g/personal/jyoti_kataria_krmangalam_edu_in/EtJ4_XrqeM5JuhEPlzKW-KsBw7Fl_MWWB2ZVNsZfC5D28Q?e=BkeAAC. Click or tap if you trust this link."/>
              </a:rPr>
              <a:t>iles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(Even Sem 2024-25</a:t>
            </a:r>
            <a:r>
              <a:rPr lang="en-US" altLang="en-US">
                <a:latin typeface="Aptos" panose="020B0004020202020204" pitchFamily="34" charset="0"/>
              </a:rPr>
              <a:t>)</a:t>
            </a:r>
            <a:b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 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6" tooltip="Original URL: https://krmangalameduin-my.sharepoint.com/:f:/g/personal/aditi_agarwal_krmangalam_edu_in/Eh2vqxVj_S5Ni1VYsg9nfOEBD-lWED8WTpdYXiaZkEXQqw?e=4LKHaY. Click or tap if you trust this link."/>
              </a:rPr>
              <a:t>2024-25 Even Sem Slow fast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 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7" tooltip="Original URL: https://krmangalameduin-my.sharepoint.com/:f:/g/personal/aditi_agarwal_krmangalam_edu_in/EozXCk6U1C1BgmEYiw3QBgIBNmQ37K2hU2X9hrrtkAuB6w?e=iSSma9. Click or tap if you trust this link."/>
              </a:rPr>
              <a:t>2024-2025 ODD SEM SLOW FAST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88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4901-F607-685E-C281-85F0FEA94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0842E85-702B-32DB-D817-2F02B8F3E4BC}"/>
              </a:ext>
            </a:extLst>
          </p:cNvPr>
          <p:cNvSpPr txBox="1"/>
          <p:nvPr/>
        </p:nvSpPr>
        <p:spPr>
          <a:xfrm>
            <a:off x="6423356" y="6094071"/>
            <a:ext cx="23920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>
                <a:solidFill>
                  <a:srgbClr val="156082"/>
                </a:solidFill>
                <a:latin typeface="+mj-lt"/>
              </a:rPr>
              <a:t>Handbooks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8AD6E78-E726-FFA5-45AF-55365DFDB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734205"/>
              </p:ext>
            </p:extLst>
          </p:nvPr>
        </p:nvGraphicFramePr>
        <p:xfrm>
          <a:off x="6423355" y="4556913"/>
          <a:ext cx="2392018" cy="617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009">
                  <a:extLst>
                    <a:ext uri="{9D8B030D-6E8A-4147-A177-3AD203B41FA5}">
                      <a16:colId xmlns:a16="http://schemas.microsoft.com/office/drawing/2014/main" val="413683132"/>
                    </a:ext>
                  </a:extLst>
                </a:gridCol>
                <a:gridCol w="1196009">
                  <a:extLst>
                    <a:ext uri="{9D8B030D-6E8A-4147-A177-3AD203B41FA5}">
                      <a16:colId xmlns:a16="http://schemas.microsoft.com/office/drawing/2014/main" val="2368150168"/>
                    </a:ext>
                  </a:extLst>
                </a:gridCol>
              </a:tblGrid>
              <a:tr h="61788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BA(J&amp;MC)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MA(J&amp;MC)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199275"/>
                  </a:ext>
                </a:extLst>
              </a:tr>
            </a:tbl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1A20DD18-3ADD-016F-F5D2-81BA38D6ED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077996"/>
              </p:ext>
            </p:extLst>
          </p:nvPr>
        </p:nvGraphicFramePr>
        <p:xfrm>
          <a:off x="6423354" y="5327951"/>
          <a:ext cx="1175761" cy="99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400" imgH="771822" progId="Acrobat.Document.DC">
                  <p:embed/>
                </p:oleObj>
              </mc:Choice>
              <mc:Fallback>
                <p:oleObj name="Acrobat Document" showAsIcon="1" r:id="rId3" imgW="914400" imgH="771822" progId="Acrobat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1A20DD18-3ADD-016F-F5D2-81BA38D6ED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3354" y="5327951"/>
                        <a:ext cx="1175761" cy="99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8AB1AEC-ED19-4A1F-8975-D9A95185F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62872"/>
              </p:ext>
            </p:extLst>
          </p:nvPr>
        </p:nvGraphicFramePr>
        <p:xfrm>
          <a:off x="7599115" y="5313394"/>
          <a:ext cx="1175760" cy="99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5" imgW="914400" imgH="771822" progId="Acrobat.Document.DC">
                  <p:embed/>
                </p:oleObj>
              </mc:Choice>
              <mc:Fallback>
                <p:oleObj name="Acrobat Document" showAsIcon="1" r:id="rId5" imgW="914400" imgH="771822" progId="Acrobat.Document.DC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8AB1AEC-ED19-4A1F-8975-D9A95185F4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99115" y="5313394"/>
                        <a:ext cx="1175760" cy="99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566084A-9811-993D-7118-DB0DA7619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156646"/>
              </p:ext>
            </p:extLst>
          </p:nvPr>
        </p:nvGraphicFramePr>
        <p:xfrm>
          <a:off x="9216644" y="4586075"/>
          <a:ext cx="2392018" cy="617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2018">
                  <a:extLst>
                    <a:ext uri="{9D8B030D-6E8A-4147-A177-3AD203B41FA5}">
                      <a16:colId xmlns:a16="http://schemas.microsoft.com/office/drawing/2014/main" val="413683132"/>
                    </a:ext>
                  </a:extLst>
                </a:gridCol>
              </a:tblGrid>
              <a:tr h="61788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Ph.D. Scholars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199275"/>
                  </a:ext>
                </a:extLst>
              </a:tr>
            </a:tbl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3441C081-FB3A-476C-6EDD-C07F3AF999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073022"/>
              </p:ext>
            </p:extLst>
          </p:nvPr>
        </p:nvGraphicFramePr>
        <p:xfrm>
          <a:off x="9240942" y="5313394"/>
          <a:ext cx="1143857" cy="965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6" imgW="914400" imgH="771822" progId="Excel.Sheet.12">
                  <p:embed/>
                </p:oleObj>
              </mc:Choice>
              <mc:Fallback>
                <p:oleObj name="Worksheet" showAsIcon="1" r:id="rId6" imgW="914400" imgH="771822" progId="Excel.Sheet.12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3441C081-FB3A-476C-6EDD-C07F3AF999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40942" y="5313394"/>
                        <a:ext cx="1143857" cy="965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">
            <a:extLst>
              <a:ext uri="{FF2B5EF4-FFF2-40B4-BE49-F238E27FC236}">
                <a16:creationId xmlns:a16="http://schemas.microsoft.com/office/drawing/2014/main" id="{4CAA1DEA-CC2E-9BB4-0AAA-306886D8A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3982" y="5313394"/>
            <a:ext cx="1476577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hlinkClick r:id="rId8" tooltip="Original URL: https://krmangalameduin-my.sharepoint.com/:f:/g/personal/dean_sjmc_krmangalam_edu_in/Enitd6D9VJ5CkmVy6noX04UBlh473ykM3sWdigjSkj1lkQ?e=XMB10z. Click or tap if you trust this link."/>
              </a:rPr>
              <a:t>Details of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hlinkClick r:id="rId8" tooltip="Original URL: https://krmangalameduin-my.sharepoint.com/:f:/g/personal/dean_sjmc_krmangalam_edu_in/Enitd6D9VJ5CkmVy6noX04UBlh473ykM3sWdigjSkj1lkQ?e=XMB10z. Click or tap if you trust this link."/>
              </a:rPr>
              <a:t>SJMC </a:t>
            </a:r>
            <a:r>
              <a:rPr kumimoji="0" lang="en-US" altLang="en-US" sz="16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hlinkClick r:id="rId8" tooltip="Original URL: https://krmangalameduin-my.sharepoint.com/:f:/g/personal/dean_sjmc_krmangalam_edu_in/Enitd6D9VJ5CkmVy6noX04UBlh473ykM3sWdigjSkj1lkQ?e=XMB10z. Click or tap if you trust this link."/>
              </a:rPr>
              <a:t>Ph.D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hlinkClick r:id="rId8" tooltip="Original URL: https://krmangalameduin-my.sharepoint.com/:f:/g/personal/dean_sjmc_krmangalam_edu_in/Enitd6D9VJ5CkmVy6noX04UBlh473ykM3sWdigjSkj1lkQ?e=XMB10z. Click or tap if you trust this link."/>
              </a:rPr>
              <a:t> Scholars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02AE80C-7886-0636-720E-3B13FE030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4400" b="1">
                <a:solidFill>
                  <a:srgbClr val="C00000"/>
                </a:solidFill>
              </a:rPr>
              <a:t>Program and Student Diversity</a:t>
            </a:r>
            <a:endParaRPr lang="en-IN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DEB34E0-1E81-6261-68E7-7FAEC41FE9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544178"/>
              </p:ext>
            </p:extLst>
          </p:nvPr>
        </p:nvGraphicFramePr>
        <p:xfrm>
          <a:off x="6265751" y="958377"/>
          <a:ext cx="5445927" cy="3217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ADAC4372-C4A5-ED1F-1336-467440A338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369016"/>
              </p:ext>
            </p:extLst>
          </p:nvPr>
        </p:nvGraphicFramePr>
        <p:xfrm>
          <a:off x="683391" y="3467774"/>
          <a:ext cx="5412609" cy="3149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4898AAC7-AA18-6A14-D61F-4AB7025B63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92" y="958377"/>
            <a:ext cx="5412609" cy="2344650"/>
          </a:xfrm>
          <a:prstGeom prst="rect">
            <a:avLst/>
          </a:prstGeom>
        </p:spPr>
      </p:pic>
      <p:pic>
        <p:nvPicPr>
          <p:cNvPr id="2" name="Graphic 1" descr="Back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F7E7C375-D9BA-9845-1265-D6CAF3CDD2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0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995B6-C806-8B6A-7B85-6D2844AB2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959130-B4DB-2992-13CC-7F9DC2715781}"/>
              </a:ext>
            </a:extLst>
          </p:cNvPr>
          <p:cNvGraphicFramePr>
            <a:graphicFrameLocks noGrp="1"/>
          </p:cNvGraphicFramePr>
          <p:nvPr/>
        </p:nvGraphicFramePr>
        <p:xfrm>
          <a:off x="3778179" y="2142796"/>
          <a:ext cx="7463692" cy="342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923">
                  <a:extLst>
                    <a:ext uri="{9D8B030D-6E8A-4147-A177-3AD203B41FA5}">
                      <a16:colId xmlns:a16="http://schemas.microsoft.com/office/drawing/2014/main" val="1434969103"/>
                    </a:ext>
                  </a:extLst>
                </a:gridCol>
                <a:gridCol w="1865923">
                  <a:extLst>
                    <a:ext uri="{9D8B030D-6E8A-4147-A177-3AD203B41FA5}">
                      <a16:colId xmlns:a16="http://schemas.microsoft.com/office/drawing/2014/main" val="1008463129"/>
                    </a:ext>
                  </a:extLst>
                </a:gridCol>
                <a:gridCol w="1865923">
                  <a:extLst>
                    <a:ext uri="{9D8B030D-6E8A-4147-A177-3AD203B41FA5}">
                      <a16:colId xmlns:a16="http://schemas.microsoft.com/office/drawing/2014/main" val="3796274639"/>
                    </a:ext>
                  </a:extLst>
                </a:gridCol>
                <a:gridCol w="1865923">
                  <a:extLst>
                    <a:ext uri="{9D8B030D-6E8A-4147-A177-3AD203B41FA5}">
                      <a16:colId xmlns:a16="http://schemas.microsoft.com/office/drawing/2014/main" val="1606410114"/>
                    </a:ext>
                  </a:extLst>
                </a:gridCol>
              </a:tblGrid>
              <a:tr h="489948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BA(J&amp;MC)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MA(J&amp;MC)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Ph.D.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760113"/>
                  </a:ext>
                </a:extLst>
              </a:tr>
              <a:tr h="48994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136944"/>
                  </a:ext>
                </a:extLst>
              </a:tr>
              <a:tr h="489948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2021-2022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500040"/>
                  </a:ext>
                </a:extLst>
              </a:tr>
              <a:tr h="489948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2020-2021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60725"/>
                  </a:ext>
                </a:extLst>
              </a:tr>
              <a:tr h="489948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2019-2020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647576"/>
                  </a:ext>
                </a:extLst>
              </a:tr>
              <a:tr h="48994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2018-2019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96890"/>
                  </a:ext>
                </a:extLst>
              </a:tr>
              <a:tr h="48994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Before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765632"/>
                  </a:ext>
                </a:extLst>
              </a:tr>
            </a:tbl>
          </a:graphicData>
        </a:graphic>
      </p:graphicFrame>
      <p:pic>
        <p:nvPicPr>
          <p:cNvPr id="11" name="Picture 10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08A081E5-E9EA-8694-5479-AC0D11C9B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767" y="2153767"/>
            <a:ext cx="2773422" cy="3418664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2FE16931-CE43-71EE-0E87-F4DD254749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68736" y="5813363"/>
            <a:ext cx="4946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List of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5"/>
              </a:rPr>
              <a:t>Top 30 SJMC Alumni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with photos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F58CB468-6207-948E-924F-1CC0EAFFF353}"/>
              </a:ext>
            </a:extLst>
          </p:cNvPr>
          <p:cNvGraphicFramePr/>
          <p:nvPr/>
        </p:nvGraphicFramePr>
        <p:xfrm>
          <a:off x="2675133" y="1285568"/>
          <a:ext cx="8128000" cy="752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A7E7771-D7AC-AB47-CE0A-EECA127C26FA}"/>
              </a:ext>
            </a:extLst>
          </p:cNvPr>
          <p:cNvSpPr txBox="1">
            <a:spLocks/>
          </p:cNvSpPr>
          <p:nvPr/>
        </p:nvSpPr>
        <p:spPr>
          <a:xfrm>
            <a:off x="401138" y="5687850"/>
            <a:ext cx="3452833" cy="989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SJMC Placement Data - </a:t>
            </a:r>
            <a:r>
              <a:rPr lang="en-US" sz="1100">
                <a:solidFill>
                  <a:schemeClr val="bg1">
                    <a:lumMod val="65000"/>
                  </a:schemeClr>
                </a:solidFill>
                <a:latin typeface="+mj-lt"/>
                <a:hlinkClick r:id="rId11" invalidUrl="https://krmangalameduin-my.sharepoint.com/personal/anshul_saluja_krmangalam_edu_in/Documents/Criteria 5 (AY 2023-24)/Criteria 5 (2018-19 to 2022-23 for school files)/Placemen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2018-2023</a:t>
            </a:r>
            <a:r>
              <a:rPr lang="en-US" sz="110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en-US" sz="1100">
                <a:solidFill>
                  <a:schemeClr val="bg1">
                    <a:lumMod val="65000"/>
                  </a:schemeClr>
                </a:solidFill>
                <a:latin typeface="+mj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2023-2024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Higher Education Data -  </a:t>
            </a:r>
            <a:r>
              <a:rPr lang="en-US" sz="1100">
                <a:solidFill>
                  <a:schemeClr val="bg1">
                    <a:lumMod val="65000"/>
                  </a:schemeClr>
                </a:solidFill>
                <a:latin typeface="+mj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2018-2023</a:t>
            </a:r>
            <a:r>
              <a:rPr lang="en-US" sz="110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en-US" sz="1100">
                <a:solidFill>
                  <a:schemeClr val="bg1">
                    <a:lumMod val="65000"/>
                  </a:schemeClr>
                </a:solidFill>
                <a:latin typeface="+mj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2023-24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05FDDA9-7897-B999-6024-81ACA770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4400" b="1">
                <a:solidFill>
                  <a:srgbClr val="C00000"/>
                </a:solidFill>
              </a:rPr>
              <a:t>SJMC Alumni</a:t>
            </a:r>
            <a:endParaRPr lang="en-IN"/>
          </a:p>
        </p:txBody>
      </p:sp>
      <p:pic>
        <p:nvPicPr>
          <p:cNvPr id="2" name="Graphic 1" descr="Back with solid fill">
            <a:hlinkClick r:id="rId15" action="ppaction://hlinksldjump"/>
            <a:extLst>
              <a:ext uri="{FF2B5EF4-FFF2-40B4-BE49-F238E27FC236}">
                <a16:creationId xmlns:a16="http://schemas.microsoft.com/office/drawing/2014/main" id="{7D712F15-F982-B127-3764-1456D89EDB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31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6C125-9028-E0DD-06F3-B1DA13DCC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6E221A-FC4A-EDC4-56AE-1C8D172EC0F4}"/>
              </a:ext>
            </a:extLst>
          </p:cNvPr>
          <p:cNvSpPr txBox="1"/>
          <p:nvPr/>
        </p:nvSpPr>
        <p:spPr>
          <a:xfrm>
            <a:off x="912530" y="4052327"/>
            <a:ext cx="14927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b="1">
                <a:latin typeface="+mj-lt"/>
              </a:rPr>
              <a:t>Dr. Amit Chawla</a:t>
            </a:r>
          </a:p>
          <a:p>
            <a:r>
              <a:rPr lang="en-IN" sz="900">
                <a:latin typeface="+mj-lt"/>
              </a:rPr>
              <a:t>PhD (Mass Communication)</a:t>
            </a:r>
          </a:p>
          <a:p>
            <a:r>
              <a:rPr lang="en-IN" sz="1050" b="1">
                <a:latin typeface="+mj-lt"/>
              </a:rPr>
              <a:t>Professor and Dean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E257227-639C-011E-188B-8FC6E47CCC9A}"/>
              </a:ext>
            </a:extLst>
          </p:cNvPr>
          <p:cNvSpPr txBox="1">
            <a:spLocks/>
          </p:cNvSpPr>
          <p:nvPr/>
        </p:nvSpPr>
        <p:spPr>
          <a:xfrm>
            <a:off x="29413" y="6353990"/>
            <a:ext cx="9336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rgbClr val="C00000"/>
                </a:solidFill>
                <a:latin typeface="+mj-lt"/>
              </a:rPr>
              <a:t>Detailed faculty profiles available on </a:t>
            </a:r>
            <a:r>
              <a:rPr lang="en-GB">
                <a:latin typeface="+mj-lt"/>
                <a:hlinkClick r:id="rId3"/>
              </a:rPr>
              <a:t>https://www.krmangalam.edu.in/school-of-journalism-and-mass-communication/</a:t>
            </a:r>
            <a:r>
              <a:rPr lang="en-GB">
                <a:latin typeface="+mj-lt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EF8723-4198-7A52-9F0B-006012B200D7}"/>
              </a:ext>
            </a:extLst>
          </p:cNvPr>
          <p:cNvSpPr txBox="1"/>
          <p:nvPr/>
        </p:nvSpPr>
        <p:spPr>
          <a:xfrm>
            <a:off x="3879850" y="5543719"/>
            <a:ext cx="212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>
                <a:latin typeface="+mj-lt"/>
              </a:rPr>
              <a:t>Ms. Deepika</a:t>
            </a:r>
          </a:p>
          <a:p>
            <a:r>
              <a:rPr lang="en-IN" sz="1200">
                <a:latin typeface="+mj-lt"/>
              </a:rPr>
              <a:t>Office Assistant</a:t>
            </a:r>
          </a:p>
          <a:p>
            <a:r>
              <a:rPr lang="en-IN" sz="1200">
                <a:latin typeface="+mj-lt"/>
              </a:rPr>
              <a:t>SJMC, KRMU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2BDAAA-4B17-937A-9185-4237BE90BD09}"/>
              </a:ext>
            </a:extLst>
          </p:cNvPr>
          <p:cNvSpPr txBox="1"/>
          <p:nvPr/>
        </p:nvSpPr>
        <p:spPr>
          <a:xfrm>
            <a:off x="6813258" y="5543719"/>
            <a:ext cx="212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>
                <a:latin typeface="+mj-lt"/>
              </a:rPr>
              <a:t>Mr. Ujjwal Kumar</a:t>
            </a:r>
          </a:p>
          <a:p>
            <a:r>
              <a:rPr lang="en-IN" sz="1200">
                <a:latin typeface="+mj-lt"/>
              </a:rPr>
              <a:t>Lab Assistant</a:t>
            </a:r>
          </a:p>
          <a:p>
            <a:r>
              <a:rPr lang="en-IN" sz="1200">
                <a:latin typeface="+mj-lt"/>
              </a:rPr>
              <a:t>SJMC, KRMU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C764EF-E73A-3459-3AF4-F6C8DF3257EB}"/>
              </a:ext>
            </a:extLst>
          </p:cNvPr>
          <p:cNvSpPr txBox="1"/>
          <p:nvPr/>
        </p:nvSpPr>
        <p:spPr>
          <a:xfrm>
            <a:off x="9688957" y="5543719"/>
            <a:ext cx="2605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>
                <a:latin typeface="+mj-lt"/>
              </a:rPr>
              <a:t>Mr. Salaam Mohammad</a:t>
            </a:r>
          </a:p>
          <a:p>
            <a:r>
              <a:rPr lang="en-IN" sz="1200">
                <a:latin typeface="+mj-lt"/>
              </a:rPr>
              <a:t>Video Content Creator</a:t>
            </a:r>
          </a:p>
          <a:p>
            <a:r>
              <a:rPr lang="en-IN" sz="1200">
                <a:latin typeface="+mj-lt"/>
              </a:rPr>
              <a:t>SJMC, KRMU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0CE631F-AB6A-DC63-7AEA-FBCE7E3526C6}"/>
              </a:ext>
            </a:extLst>
          </p:cNvPr>
          <p:cNvSpPr txBox="1">
            <a:spLocks/>
          </p:cNvSpPr>
          <p:nvPr/>
        </p:nvSpPr>
        <p:spPr>
          <a:xfrm>
            <a:off x="134365" y="5385189"/>
            <a:ext cx="6598665" cy="99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C00000"/>
                </a:solidFill>
              </a:rPr>
              <a:t>Support Staff</a:t>
            </a:r>
          </a:p>
        </p:txBody>
      </p:sp>
      <p:pic>
        <p:nvPicPr>
          <p:cNvPr id="28" name="Content Placeholder 4" descr="A person in a vest&#10;&#10;Description automatically generated">
            <a:extLst>
              <a:ext uri="{FF2B5EF4-FFF2-40B4-BE49-F238E27FC236}">
                <a16:creationId xmlns:a16="http://schemas.microsoft.com/office/drawing/2014/main" id="{947ADC2F-8268-BAF4-EADB-D9FDB201A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7843" y="5349356"/>
            <a:ext cx="888017" cy="979134"/>
          </a:xfrm>
          <a:prstGeom prst="rect">
            <a:avLst/>
          </a:prstGeom>
        </p:spPr>
      </p:pic>
      <p:pic>
        <p:nvPicPr>
          <p:cNvPr id="29" name="Picture 28" descr="A person with a beard&#10;&#10;Description automatically generated">
            <a:extLst>
              <a:ext uri="{FF2B5EF4-FFF2-40B4-BE49-F238E27FC236}">
                <a16:creationId xmlns:a16="http://schemas.microsoft.com/office/drawing/2014/main" id="{A74BF7D4-B398-C6EA-B64D-4E33D74366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74231" y="5331356"/>
            <a:ext cx="1007356" cy="888017"/>
          </a:xfrm>
          <a:prstGeom prst="rect">
            <a:avLst/>
          </a:prstGeom>
        </p:spPr>
      </p:pic>
      <p:pic>
        <p:nvPicPr>
          <p:cNvPr id="30" name="Picture 29" descr="A person in a black suit&#10;&#10;Description automatically generated">
            <a:extLst>
              <a:ext uri="{FF2B5EF4-FFF2-40B4-BE49-F238E27FC236}">
                <a16:creationId xmlns:a16="http://schemas.microsoft.com/office/drawing/2014/main" id="{EEB5B996-AF7D-A6CE-526D-AD412D378B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7270" y="5272482"/>
            <a:ext cx="802273" cy="997332"/>
          </a:xfrm>
          <a:prstGeom prst="rect">
            <a:avLst/>
          </a:prstGeom>
        </p:spPr>
      </p:pic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23F34072-E824-4008-E1C0-A7C7F4D313DD}"/>
              </a:ext>
            </a:extLst>
          </p:cNvPr>
          <p:cNvSpPr txBox="1">
            <a:spLocks/>
          </p:cNvSpPr>
          <p:nvPr/>
        </p:nvSpPr>
        <p:spPr>
          <a:xfrm>
            <a:off x="67809" y="4718683"/>
            <a:ext cx="3738033" cy="7608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+mj-lt"/>
              </a:rPr>
              <a:t>PhD (awarded-6  pursuing-3) </a:t>
            </a:r>
          </a:p>
          <a:p>
            <a:pPr algn="l"/>
            <a:r>
              <a:rPr lang="en-GB">
                <a:latin typeface="+mj-lt"/>
              </a:rPr>
              <a:t>UGC NET Qualification - 7</a:t>
            </a:r>
            <a:br>
              <a:rPr lang="en-GB">
                <a:latin typeface="+mj-lt"/>
              </a:rPr>
            </a:br>
            <a:r>
              <a:rPr lang="en-GB">
                <a:latin typeface="+mj-lt"/>
              </a:rPr>
              <a:t>Faculty = Male – 6   |   Female – 3 </a:t>
            </a:r>
          </a:p>
        </p:txBody>
      </p:sp>
      <p:pic>
        <p:nvPicPr>
          <p:cNvPr id="8" name="Picture 7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BDA60BAC-017C-CCA7-8F34-2A9F818C8E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" y="887288"/>
            <a:ext cx="2496919" cy="3133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4727F8-529E-6A73-B56A-8BEB1E9525C3}"/>
              </a:ext>
            </a:extLst>
          </p:cNvPr>
          <p:cNvSpPr txBox="1"/>
          <p:nvPr/>
        </p:nvSpPr>
        <p:spPr>
          <a:xfrm>
            <a:off x="5374352" y="4584569"/>
            <a:ext cx="19944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b="1">
                <a:latin typeface="+mj-lt"/>
              </a:rPr>
              <a:t>Dr. </a:t>
            </a:r>
            <a:r>
              <a:rPr lang="en-IN" sz="1050" b="1" err="1">
                <a:latin typeface="+mj-lt"/>
              </a:rPr>
              <a:t>Aaqib</a:t>
            </a:r>
            <a:r>
              <a:rPr lang="en-IN" sz="1050" b="1">
                <a:latin typeface="+mj-lt"/>
              </a:rPr>
              <a:t> </a:t>
            </a:r>
            <a:r>
              <a:rPr lang="en-IN" sz="1050" b="1" err="1">
                <a:latin typeface="+mj-lt"/>
              </a:rPr>
              <a:t>Anwaar</a:t>
            </a:r>
            <a:r>
              <a:rPr lang="en-IN" sz="1050" b="1">
                <a:latin typeface="+mj-lt"/>
              </a:rPr>
              <a:t> Butt</a:t>
            </a:r>
          </a:p>
          <a:p>
            <a:r>
              <a:rPr lang="en-IN" sz="900">
                <a:latin typeface="+mj-lt"/>
              </a:rPr>
              <a:t>PhD (Media &amp; Communication Studies)</a:t>
            </a:r>
          </a:p>
          <a:p>
            <a:r>
              <a:rPr lang="en-IN" sz="1050" b="1">
                <a:latin typeface="+mj-lt"/>
              </a:rPr>
              <a:t>Assistant Professor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07B7DE-6D4C-AF84-6278-461765C9BE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4002" y="1012750"/>
            <a:ext cx="1425307" cy="14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B3F175-5E52-74A3-9BAE-838243B11427}"/>
              </a:ext>
            </a:extLst>
          </p:cNvPr>
          <p:cNvSpPr txBox="1"/>
          <p:nvPr/>
        </p:nvSpPr>
        <p:spPr>
          <a:xfrm>
            <a:off x="3259702" y="2454017"/>
            <a:ext cx="21820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b="1">
                <a:latin typeface="+mj-lt"/>
              </a:rPr>
              <a:t>Dr. </a:t>
            </a:r>
            <a:r>
              <a:rPr lang="en-IN" sz="1050" b="1" err="1">
                <a:latin typeface="+mj-lt"/>
              </a:rPr>
              <a:t>Ritwik</a:t>
            </a:r>
            <a:r>
              <a:rPr lang="en-IN" sz="1050" b="1">
                <a:latin typeface="+mj-lt"/>
              </a:rPr>
              <a:t> Ghosh</a:t>
            </a:r>
          </a:p>
          <a:p>
            <a:r>
              <a:rPr lang="en-IN" sz="900">
                <a:latin typeface="+mj-lt"/>
              </a:rPr>
              <a:t>PhD (Journalism &amp; Mass Communication)</a:t>
            </a:r>
          </a:p>
          <a:p>
            <a:r>
              <a:rPr lang="en-IN" sz="1050" b="1">
                <a:latin typeface="+mj-lt"/>
              </a:rPr>
              <a:t>Asst Professor &amp; Prog. Coordinator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D08C27-E8B0-B32F-063F-58D8862D2A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78" b="98418" l="1754" r="96140">
                        <a14:foregroundMark x1="28772" y1="74684" x2="83158" y2="67405"/>
                        <a14:foregroundMark x1="83158" y1="67405" x2="34035" y2="65823"/>
                        <a14:foregroundMark x1="34035" y1="65823" x2="17544" y2="71519"/>
                        <a14:foregroundMark x1="12632" y1="85443" x2="12632" y2="85443"/>
                        <a14:foregroundMark x1="24561" y1="86709" x2="9123" y2="98734"/>
                        <a14:foregroundMark x1="25263" y1="89241" x2="16140" y2="96203"/>
                        <a14:foregroundMark x1="25263" y1="75949" x2="37193" y2="95570"/>
                        <a14:foregroundMark x1="16140" y1="74684" x2="25263" y2="95570"/>
                        <a14:foregroundMark x1="7018" y1="70886" x2="42807" y2="91139"/>
                        <a14:foregroundMark x1="5614" y1="80380" x2="2807" y2="87975"/>
                        <a14:foregroundMark x1="74386" y1="76582" x2="88070" y2="86709"/>
                        <a14:foregroundMark x1="92982" y1="84810" x2="95789" y2="87342"/>
                        <a14:foregroundMark x1="92281" y1="77215" x2="96491" y2="90506"/>
                        <a14:foregroundMark x1="48421" y1="7278" x2="44211" y2="15506"/>
                        <a14:backgroundMark x1="20351" y1="29430" x2="23158" y2="26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8652" y="3137794"/>
            <a:ext cx="1298734" cy="144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A4D0CD5-0C0C-E3F7-72CB-6B8D583E79DA}"/>
              </a:ext>
            </a:extLst>
          </p:cNvPr>
          <p:cNvSpPr txBox="1"/>
          <p:nvPr/>
        </p:nvSpPr>
        <p:spPr>
          <a:xfrm>
            <a:off x="5412678" y="2454017"/>
            <a:ext cx="21114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b="1">
                <a:latin typeface="+mj-lt"/>
              </a:rPr>
              <a:t>Dr. Sarina</a:t>
            </a:r>
          </a:p>
          <a:p>
            <a:r>
              <a:rPr lang="en-IN" sz="900">
                <a:latin typeface="+mj-lt"/>
              </a:rPr>
              <a:t>PhD (Journalism &amp; Mass Communication)</a:t>
            </a:r>
          </a:p>
          <a:p>
            <a:r>
              <a:rPr lang="en-IN" sz="1050" b="1">
                <a:latin typeface="+mj-lt"/>
              </a:rPr>
              <a:t>Assistant Professor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3A8EC1-8661-6D93-AE89-B1CFAAF2B2EA}"/>
              </a:ext>
            </a:extLst>
          </p:cNvPr>
          <p:cNvSpPr txBox="1"/>
          <p:nvPr/>
        </p:nvSpPr>
        <p:spPr>
          <a:xfrm>
            <a:off x="3259702" y="4584569"/>
            <a:ext cx="2228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50" b="1">
                <a:latin typeface="+mj-lt"/>
              </a:rPr>
              <a:t>Ms. Aditi Agarwal</a:t>
            </a:r>
          </a:p>
          <a:p>
            <a:r>
              <a:rPr lang="en-IN" sz="900">
                <a:latin typeface="+mj-lt"/>
              </a:rPr>
              <a:t>PhD (Pursuing)</a:t>
            </a:r>
          </a:p>
          <a:p>
            <a:r>
              <a:rPr lang="en-IN" sz="1050" b="1">
                <a:latin typeface="+mj-lt"/>
              </a:rPr>
              <a:t>Asst Professor &amp; Prog. Coordinator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50955B0-CD60-F32A-6328-EFAFB28681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2678" y="1012750"/>
            <a:ext cx="1364952" cy="144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2CD1D2A-79A4-E447-70C3-C78CB6A0EA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0078" y="3137794"/>
            <a:ext cx="1329231" cy="1440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1ACD399-82AD-138C-9300-24A086A4F345}"/>
              </a:ext>
            </a:extLst>
          </p:cNvPr>
          <p:cNvSpPr txBox="1"/>
          <p:nvPr/>
        </p:nvSpPr>
        <p:spPr>
          <a:xfrm>
            <a:off x="7498979" y="2454017"/>
            <a:ext cx="21114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b="1">
                <a:latin typeface="+mj-lt"/>
              </a:rPr>
              <a:t>Dr. </a:t>
            </a:r>
            <a:r>
              <a:rPr lang="en-IN" sz="1050" b="1" err="1">
                <a:latin typeface="+mj-lt"/>
              </a:rPr>
              <a:t>Ujjval</a:t>
            </a:r>
            <a:r>
              <a:rPr lang="en-IN" sz="1050" b="1">
                <a:latin typeface="+mj-lt"/>
              </a:rPr>
              <a:t> Das</a:t>
            </a:r>
          </a:p>
          <a:p>
            <a:r>
              <a:rPr lang="en-IN" sz="900">
                <a:latin typeface="+mj-lt"/>
              </a:rPr>
              <a:t>PhD (Journalism &amp; Mass Communication)</a:t>
            </a:r>
          </a:p>
          <a:p>
            <a:r>
              <a:rPr lang="en-IN" sz="1050" b="1">
                <a:latin typeface="+mj-lt"/>
              </a:rPr>
              <a:t>Assistant Professor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DFD476-0326-61B2-1C17-144878A745C3}"/>
              </a:ext>
            </a:extLst>
          </p:cNvPr>
          <p:cNvSpPr txBox="1"/>
          <p:nvPr/>
        </p:nvSpPr>
        <p:spPr>
          <a:xfrm>
            <a:off x="7498979" y="4584569"/>
            <a:ext cx="13115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b="1">
                <a:latin typeface="+mj-lt"/>
              </a:rPr>
              <a:t>Mr. Karan Singh</a:t>
            </a:r>
          </a:p>
          <a:p>
            <a:r>
              <a:rPr lang="en-IN" sz="900">
                <a:latin typeface="+mj-lt"/>
              </a:rPr>
              <a:t>PhD (Pursuing)</a:t>
            </a:r>
          </a:p>
          <a:p>
            <a:r>
              <a:rPr lang="en-IN" sz="1050" b="1">
                <a:latin typeface="+mj-lt"/>
              </a:rPr>
              <a:t>Assistant Professor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86B1590-35A5-7112-2856-CB9C881DD3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98979" y="3137794"/>
            <a:ext cx="1450034" cy="1440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CD97C01-E23A-516A-0466-EC4C7F2405D2}"/>
              </a:ext>
            </a:extLst>
          </p:cNvPr>
          <p:cNvGrpSpPr/>
          <p:nvPr/>
        </p:nvGrpSpPr>
        <p:grpSpPr>
          <a:xfrm>
            <a:off x="9686269" y="1012750"/>
            <a:ext cx="2416046" cy="4086359"/>
            <a:chOff x="9612567" y="1127050"/>
            <a:chExt cx="2416046" cy="408635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9711B43-47F2-FF8F-10EB-97962629FB39}"/>
                </a:ext>
              </a:extLst>
            </p:cNvPr>
            <p:cNvSpPr txBox="1"/>
            <p:nvPr/>
          </p:nvSpPr>
          <p:spPr>
            <a:xfrm>
              <a:off x="9707817" y="2568317"/>
              <a:ext cx="211147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050" b="1">
                  <a:latin typeface="+mj-lt"/>
                </a:rPr>
                <a:t>Dr. Ritika Choudhary</a:t>
              </a:r>
            </a:p>
            <a:p>
              <a:r>
                <a:rPr lang="en-IN" sz="900">
                  <a:latin typeface="+mj-lt"/>
                </a:rPr>
                <a:t>PhD (Journalism &amp; Mass Communication)</a:t>
              </a:r>
            </a:p>
            <a:p>
              <a:r>
                <a:rPr lang="en-IN" sz="1050" b="1">
                  <a:latin typeface="+mj-lt"/>
                </a:rPr>
                <a:t>Assistant Professor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57B8B7B-B4A7-1E1C-8715-1C041A3533D8}"/>
                </a:ext>
              </a:extLst>
            </p:cNvPr>
            <p:cNvSpPr txBox="1"/>
            <p:nvPr/>
          </p:nvSpPr>
          <p:spPr>
            <a:xfrm>
              <a:off x="9612567" y="4659411"/>
              <a:ext cx="241604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050" b="1">
                  <a:latin typeface="+mj-lt"/>
                </a:rPr>
                <a:t>Mr. Trilok Kumar Singh</a:t>
              </a:r>
            </a:p>
            <a:p>
              <a:r>
                <a:rPr lang="en-IN" sz="900">
                  <a:latin typeface="+mj-lt"/>
                </a:rPr>
                <a:t>PhD (Pursuing)</a:t>
              </a:r>
            </a:p>
            <a:p>
              <a:r>
                <a:rPr lang="en-IN" sz="1050" b="1">
                  <a:latin typeface="+mj-lt"/>
                </a:rPr>
                <a:t>Teaching Assistant &amp; Research Scholar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B5864E4-7CB1-6085-AEFE-9E7789063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707817" y="1127050"/>
              <a:ext cx="1339429" cy="1440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040BDD4-3977-F43C-A585-EAE598EB2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707817" y="3263284"/>
              <a:ext cx="1275562" cy="142881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5AE36B0-0E21-BC53-857A-CF7B5706DB5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0" b="99794" l="215" r="97210">
                        <a14:foregroundMark x1="38841" y1="69485" x2="8584" y2="89897"/>
                        <a14:foregroundMark x1="8584" y1="89897" x2="97210" y2="90515"/>
                        <a14:foregroundMark x1="97210" y1="90515" x2="62661" y2="59794"/>
                        <a14:foregroundMark x1="62661" y1="59794" x2="33691" y2="58969"/>
                        <a14:foregroundMark x1="12017" y1="66392" x2="91416" y2="75464"/>
                        <a14:foregroundMark x1="91416" y1="75464" x2="84335" y2="73196"/>
                        <a14:foregroundMark x1="15665" y1="63299" x2="6223" y2="96495"/>
                        <a14:foregroundMark x1="6223" y1="96495" x2="12017" y2="99794"/>
                        <a14:foregroundMark x1="3004" y1="78144" x2="1073" y2="98557"/>
                        <a14:foregroundMark x1="4292" y1="71959" x2="429" y2="95464"/>
                        <a14:foregroundMark x1="47854" y1="7216" x2="60086" y2="12165"/>
                        <a14:foregroundMark x1="93991" y1="78144" x2="97210" y2="88660"/>
                        <a14:backgroundMark x1="21459" y1="28866" x2="22103" y2="10928"/>
                        <a14:backgroundMark x1="93348" y1="17732" x2="90129" y2="8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739" y="966764"/>
            <a:ext cx="1425734" cy="1483865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AD8A7D05-C014-4CC8-6053-66325571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4400" b="1">
                <a:solidFill>
                  <a:srgbClr val="C00000"/>
                </a:solidFill>
              </a:rPr>
              <a:t>SJMC Faculty and Staff</a:t>
            </a:r>
            <a:endParaRPr lang="en-IN"/>
          </a:p>
        </p:txBody>
      </p:sp>
      <p:pic>
        <p:nvPicPr>
          <p:cNvPr id="2" name="Graphic 1" descr="Back with solid fill">
            <a:hlinkClick r:id="rId19" action="ppaction://hlinksldjump"/>
            <a:extLst>
              <a:ext uri="{FF2B5EF4-FFF2-40B4-BE49-F238E27FC236}">
                <a16:creationId xmlns:a16="http://schemas.microsoft.com/office/drawing/2014/main" id="{E1D2B167-3680-74AD-8942-1B1D9729205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5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D0DC8-61A5-77DE-01D5-BD88F7FBE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546D8-E2FF-0239-BD2C-4F012A764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600" b="1">
                <a:solidFill>
                  <a:srgbClr val="C00000"/>
                </a:solidFill>
              </a:rPr>
              <a:t>Compliance with New Education Policy 2020</a:t>
            </a:r>
            <a:endParaRPr lang="en-IN" sz="3600"/>
          </a:p>
        </p:txBody>
      </p:sp>
      <p:pic>
        <p:nvPicPr>
          <p:cNvPr id="3" name="Picture 2" descr="The National Education Policy 2020: A Paradigm Shift in Indian Education">
            <a:extLst>
              <a:ext uri="{FF2B5EF4-FFF2-40B4-BE49-F238E27FC236}">
                <a16:creationId xmlns:a16="http://schemas.microsoft.com/office/drawing/2014/main" id="{F103A52A-DA4D-CB55-9E5C-01C079247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862" y="1224428"/>
            <a:ext cx="8452866" cy="49353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8D144AB-E890-7EB8-69AD-4D4A971CE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858662"/>
              </p:ext>
            </p:extLst>
          </p:nvPr>
        </p:nvGraphicFramePr>
        <p:xfrm>
          <a:off x="8527751" y="896249"/>
          <a:ext cx="31242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7582320" imgH="9773395" progId="Word.Document.12">
                  <p:embed/>
                </p:oleObj>
              </mc:Choice>
              <mc:Fallback>
                <p:oleObj name="Document" r:id="rId3" imgW="7582320" imgH="9773395" progId="Word.Documen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1D62AE2-D42B-7ABC-5052-2BB0ADD24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27751" y="896249"/>
                        <a:ext cx="3124200" cy="453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CB3F315-84F3-32DB-A990-52F6BCE7792A}"/>
              </a:ext>
            </a:extLst>
          </p:cNvPr>
          <p:cNvSpPr txBox="1">
            <a:spLocks/>
          </p:cNvSpPr>
          <p:nvPr/>
        </p:nvSpPr>
        <p:spPr>
          <a:xfrm>
            <a:off x="3955567" y="2883608"/>
            <a:ext cx="1474600" cy="99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b="1">
                <a:solidFill>
                  <a:srgbClr val="C00000"/>
                </a:solidFill>
              </a:rPr>
              <a:t>compliant since 2023</a:t>
            </a:r>
            <a:endParaRPr lang="en-US" sz="1800" b="1">
              <a:solidFill>
                <a:srgbClr val="C00000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14EBA-6F47-1607-4CD3-ADAAEDE0F8BD}"/>
              </a:ext>
            </a:extLst>
          </p:cNvPr>
          <p:cNvSpPr txBox="1">
            <a:spLocks/>
          </p:cNvSpPr>
          <p:nvPr/>
        </p:nvSpPr>
        <p:spPr>
          <a:xfrm>
            <a:off x="2940923" y="6171796"/>
            <a:ext cx="37380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+mj-lt"/>
                <a:hlinkClick r:id="rId5"/>
              </a:rPr>
              <a:t>Documents supporting NEP Compliance by SJMC</a:t>
            </a:r>
            <a:endParaRPr lang="en-GB" sz="2400">
              <a:latin typeface="+mj-lt"/>
              <a:hlinkClick r:id="rId6" action="ppaction://hlinksldjump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04EF89-3B3F-8C97-F41F-E4CC3C6E6B93}"/>
              </a:ext>
            </a:extLst>
          </p:cNvPr>
          <p:cNvSpPr txBox="1"/>
          <p:nvPr/>
        </p:nvSpPr>
        <p:spPr>
          <a:xfrm>
            <a:off x="6167893" y="2033506"/>
            <a:ext cx="24106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Differential Learning, Mentorship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B04974-02ED-DBBB-370C-F7E0CF9E28A0}"/>
              </a:ext>
            </a:extLst>
          </p:cNvPr>
          <p:cNvSpPr txBox="1"/>
          <p:nvPr/>
        </p:nvSpPr>
        <p:spPr>
          <a:xfrm>
            <a:off x="6673084" y="3382273"/>
            <a:ext cx="16526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Formative, &amp; summative assessments, Calculation of CO-PO attainments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A1946B-9B57-321F-49CE-6E059EE1DD30}"/>
              </a:ext>
            </a:extLst>
          </p:cNvPr>
          <p:cNvSpPr txBox="1"/>
          <p:nvPr/>
        </p:nvSpPr>
        <p:spPr>
          <a:xfrm>
            <a:off x="6192793" y="4832382"/>
            <a:ext cx="2132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FDPs, Incentives for Research &amp; Publication, Consultancy grants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D34D37-AB79-7AE2-E7FA-945A643B449D}"/>
              </a:ext>
            </a:extLst>
          </p:cNvPr>
          <p:cNvSpPr txBox="1"/>
          <p:nvPr/>
        </p:nvSpPr>
        <p:spPr>
          <a:xfrm>
            <a:off x="5103488" y="5291365"/>
            <a:ext cx="30237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Smart Classrooms, Studio, LMS, ERP – </a:t>
            </a:r>
            <a:r>
              <a:rPr lang="en-US" sz="100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Serosoft</a:t>
            </a:r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, Open Source &amp; Licensed Software, Use of Simulators and AI tools.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7D9DBE-3DE9-7F50-8350-00BD5C2EE219}"/>
              </a:ext>
            </a:extLst>
          </p:cNvPr>
          <p:cNvSpPr txBox="1"/>
          <p:nvPr/>
        </p:nvSpPr>
        <p:spPr>
          <a:xfrm>
            <a:off x="1131266" y="4915509"/>
            <a:ext cx="2132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Choice Based Credit System, Multiple Entry Exit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4AB0FE-52DA-BE06-3309-49E4E6C9F916}"/>
              </a:ext>
            </a:extLst>
          </p:cNvPr>
          <p:cNvSpPr txBox="1"/>
          <p:nvPr/>
        </p:nvSpPr>
        <p:spPr>
          <a:xfrm>
            <a:off x="807993" y="3409982"/>
            <a:ext cx="2132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Electives, VAC, SEC, AECC, Entrepreneurship Courses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D1D134-6249-DB41-8496-E9AC0E1BFC5C}"/>
              </a:ext>
            </a:extLst>
          </p:cNvPr>
          <p:cNvSpPr txBox="1"/>
          <p:nvPr/>
        </p:nvSpPr>
        <p:spPr>
          <a:xfrm>
            <a:off x="1053765" y="1978345"/>
            <a:ext cx="22879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Courses Catering to all domains</a:t>
            </a:r>
            <a:br>
              <a:rPr lang="en-US" sz="100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i.e. Cognitive, Affective, Psychomotor</a:t>
            </a:r>
          </a:p>
        </p:txBody>
      </p:sp>
      <p:pic>
        <p:nvPicPr>
          <p:cNvPr id="4" name="Graphic 3" descr="Back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F9ADEF21-3F5E-3E4F-0426-FCDD96DE6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12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A7E1D-2789-C850-11EB-7B614B21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2931-59FF-9078-C519-40B4C836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>
                <a:solidFill>
                  <a:srgbClr val="C00000"/>
                </a:solidFill>
              </a:rPr>
              <a:t>Publications, Patents &amp; Projects</a:t>
            </a:r>
            <a:endParaRPr lang="en-IN" sz="36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7C139EF-6069-80D4-7C09-77D0DFEC46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552621"/>
              </p:ext>
            </p:extLst>
          </p:nvPr>
        </p:nvGraphicFramePr>
        <p:xfrm>
          <a:off x="2336799" y="1670040"/>
          <a:ext cx="7518400" cy="451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E3C90F82-3F52-23C7-F720-C234DD48A98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9961410" y="1763815"/>
            <a:ext cx="25118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hlinkClick r:id="rId7"/>
              </a:rPr>
              <a:t>SJMC PhD awarded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06A50-C31B-CCC5-145D-615D6D790560}"/>
              </a:ext>
            </a:extLst>
          </p:cNvPr>
          <p:cNvSpPr txBox="1"/>
          <p:nvPr/>
        </p:nvSpPr>
        <p:spPr>
          <a:xfrm>
            <a:off x="9961417" y="3471004"/>
            <a:ext cx="2890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>
                <a:effectLst/>
                <a:latin typeface="+mj-lt"/>
                <a:hlinkClick r:id="rId8" tooltip="Original URL: https://krmangalameduin-my.sharepoint.com/:x:/g/personal/dean_sjmc_krmangalam_edu_in/EZoosEPN2vZGms081Zm36R4BlarzZjRIQdwUfplZgSAlDg?e=99sN5S. Click or tap if you trust this link."/>
              </a:rPr>
              <a:t>Paper Publications</a:t>
            </a:r>
            <a:endParaRPr lang="en-IN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1796A-64D4-8DA6-B314-E3BF52CC141B}"/>
              </a:ext>
            </a:extLst>
          </p:cNvPr>
          <p:cNvSpPr txBox="1"/>
          <p:nvPr/>
        </p:nvSpPr>
        <p:spPr>
          <a:xfrm>
            <a:off x="9961415" y="2332878"/>
            <a:ext cx="2890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>
                <a:effectLst/>
                <a:latin typeface="+mj-lt"/>
                <a:hlinkClick r:id="rId9"/>
              </a:rPr>
              <a:t>Project Details</a:t>
            </a:r>
            <a:endParaRPr lang="en-IN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03D02-8F18-2568-D4D9-348A8CB7DA44}"/>
              </a:ext>
            </a:extLst>
          </p:cNvPr>
          <p:cNvSpPr txBox="1"/>
          <p:nvPr/>
        </p:nvSpPr>
        <p:spPr>
          <a:xfrm>
            <a:off x="9961414" y="2901941"/>
            <a:ext cx="2890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>
                <a:effectLst/>
                <a:latin typeface="+mj-lt"/>
                <a:hlinkClick r:id="rId10"/>
              </a:rPr>
              <a:t>Patent Details</a:t>
            </a:r>
            <a:endParaRPr lang="en-IN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3E500F-4ADF-9B8D-5BF5-9BB6E2928CD2}"/>
              </a:ext>
            </a:extLst>
          </p:cNvPr>
          <p:cNvSpPr txBox="1"/>
          <p:nvPr/>
        </p:nvSpPr>
        <p:spPr>
          <a:xfrm>
            <a:off x="9961410" y="4040067"/>
            <a:ext cx="2890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>
                <a:effectLst/>
                <a:latin typeface="+mj-lt"/>
                <a:hlinkClick r:id="rId11"/>
              </a:rPr>
              <a:t>Book Publications</a:t>
            </a:r>
            <a:endParaRPr lang="en-IN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67DF87-9922-1745-F25A-5AA423DB7CC4}"/>
              </a:ext>
            </a:extLst>
          </p:cNvPr>
          <p:cNvSpPr txBox="1"/>
          <p:nvPr/>
        </p:nvSpPr>
        <p:spPr>
          <a:xfrm>
            <a:off x="9961410" y="5178193"/>
            <a:ext cx="2890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>
                <a:effectLst/>
                <a:latin typeface="+mj-lt"/>
                <a:hlinkClick r:id="rId12"/>
              </a:rPr>
              <a:t>Award Details</a:t>
            </a:r>
            <a:endParaRPr lang="en-IN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A19C5A-7804-F741-3860-F78F1F1202AF}"/>
              </a:ext>
            </a:extLst>
          </p:cNvPr>
          <p:cNvSpPr txBox="1"/>
          <p:nvPr/>
        </p:nvSpPr>
        <p:spPr>
          <a:xfrm>
            <a:off x="9961410" y="4609130"/>
            <a:ext cx="2890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>
                <a:effectLst/>
                <a:latin typeface="+mj-lt"/>
                <a:hlinkClick r:id="rId13"/>
              </a:rPr>
              <a:t>Chapter Publications</a:t>
            </a:r>
            <a:endParaRPr lang="en-IN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580EBF-630B-DD0D-5FAE-2B0051BADCC4}"/>
              </a:ext>
            </a:extLst>
          </p:cNvPr>
          <p:cNvSpPr txBox="1"/>
          <p:nvPr/>
        </p:nvSpPr>
        <p:spPr>
          <a:xfrm>
            <a:off x="9961410" y="5747256"/>
            <a:ext cx="2890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>
                <a:effectLst/>
                <a:latin typeface="+mj-lt"/>
                <a:hlinkClick r:id="rId14"/>
              </a:rPr>
              <a:t>Papers Presented</a:t>
            </a:r>
            <a:endParaRPr lang="en-IN">
              <a:latin typeface="+mj-lt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7434FD1C-0781-5BFF-2945-BCBB2A35B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5530"/>
            <a:ext cx="10515599" cy="47291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kern="100">
                <a:solidFill>
                  <a:srgbClr val="0064B1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2400" kern="100">
                <a:solidFill>
                  <a:srgbClr val="0064B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verage publication/faculty/year </a:t>
            </a:r>
            <a:r>
              <a:rPr lang="en-US" sz="2400" b="1" kern="100">
                <a:solidFill>
                  <a:srgbClr val="0064B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– 3     |    </a:t>
            </a:r>
            <a:r>
              <a:rPr lang="en-US" sz="2400" kern="100">
                <a:solidFill>
                  <a:srgbClr val="0064B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Total Publication in Nos. </a:t>
            </a:r>
            <a:r>
              <a:rPr lang="en-US" sz="2400" b="1" kern="100">
                <a:solidFill>
                  <a:srgbClr val="0064B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- 153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kern="100">
                <a:solidFill>
                  <a:srgbClr val="0064B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H-index. </a:t>
            </a:r>
            <a:r>
              <a:rPr lang="en-US" sz="2400" b="1" kern="100">
                <a:solidFill>
                  <a:srgbClr val="0064B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– 20</a:t>
            </a:r>
            <a:r>
              <a:rPr lang="en-US" sz="2400" b="1" kern="100">
                <a:solidFill>
                  <a:srgbClr val="0064B1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 |  </a:t>
            </a:r>
            <a:r>
              <a:rPr lang="en-US" sz="2400" kern="100">
                <a:solidFill>
                  <a:srgbClr val="0064B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Highest cited publication - </a:t>
            </a:r>
            <a:r>
              <a:rPr lang="en-US" sz="2400" b="1" kern="100">
                <a:solidFill>
                  <a:srgbClr val="0064B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16 citation   |    </a:t>
            </a:r>
            <a:r>
              <a:rPr lang="en-US" sz="2400" kern="100">
                <a:solidFill>
                  <a:srgbClr val="0064B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Citations/faculty </a:t>
            </a:r>
            <a:r>
              <a:rPr lang="en-US" sz="2400" b="1" kern="100">
                <a:solidFill>
                  <a:srgbClr val="0064B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- 06</a:t>
            </a:r>
            <a:endParaRPr lang="en-IN" sz="2400" b="1" kern="100">
              <a:solidFill>
                <a:srgbClr val="0064B1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7F17A12A-0509-7B6A-01D9-109CFAFDC8B4}"/>
              </a:ext>
            </a:extLst>
          </p:cNvPr>
          <p:cNvSpPr txBox="1">
            <a:spLocks/>
          </p:cNvSpPr>
          <p:nvPr/>
        </p:nvSpPr>
        <p:spPr>
          <a:xfrm>
            <a:off x="7396677" y="313355"/>
            <a:ext cx="37380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+mj-lt"/>
              </a:rPr>
              <a:t>Academic year 2018 onwards</a:t>
            </a:r>
            <a:endParaRPr lang="en-GB">
              <a:latin typeface="+mj-lt"/>
              <a:hlinkClick r:id="rId15" action="ppaction://hlinksldjump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999000A-8110-4DE1-ECF9-40742E648B2A}"/>
              </a:ext>
            </a:extLst>
          </p:cNvPr>
          <p:cNvSpPr txBox="1">
            <a:spLocks/>
          </p:cNvSpPr>
          <p:nvPr/>
        </p:nvSpPr>
        <p:spPr>
          <a:xfrm>
            <a:off x="121516" y="1759471"/>
            <a:ext cx="2162175" cy="8176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IN" b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Policies related to research and innovation</a:t>
            </a:r>
            <a:br>
              <a:rPr lang="en-IN" b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</a:br>
            <a:r>
              <a:rPr lang="en-IN">
                <a:solidFill>
                  <a:srgbClr val="0064B1"/>
                </a:solidFill>
                <a:latin typeface="+mj-lt"/>
                <a:ea typeface="Calibri" panose="020F0502020204030204" pitchFamily="34" charset="0"/>
              </a:rPr>
              <a:t>established by KRMU to promote research and innovation ecosystem, available on university website.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EC55D1-AD0D-584E-6184-A5711E1337A3}"/>
              </a:ext>
            </a:extLst>
          </p:cNvPr>
          <p:cNvSpPr txBox="1"/>
          <p:nvPr/>
        </p:nvSpPr>
        <p:spPr>
          <a:xfrm>
            <a:off x="0" y="5003294"/>
            <a:ext cx="22305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>
                <a:latin typeface="+mj-lt"/>
                <a:hlinkClick r:id="rId16"/>
              </a:rPr>
              <a:t>https://www.krmangalam.edu.in/research-policy/</a:t>
            </a:r>
            <a:r>
              <a:rPr lang="en-IN">
                <a:latin typeface="+mj-lt"/>
              </a:rPr>
              <a:t> </a:t>
            </a:r>
          </a:p>
        </p:txBody>
      </p:sp>
      <p:pic>
        <p:nvPicPr>
          <p:cNvPr id="29" name="Graphic 28" descr="Back with solid fill">
            <a:hlinkClick r:id="rId15" action="ppaction://hlinksldjump"/>
            <a:extLst>
              <a:ext uri="{FF2B5EF4-FFF2-40B4-BE49-F238E27FC236}">
                <a16:creationId xmlns:a16="http://schemas.microsoft.com/office/drawing/2014/main" id="{D53B5D59-C164-4DFA-F352-C90DB7D6C3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500104" y="6267958"/>
            <a:ext cx="691896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52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42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School of Journalism and Mass Communication (SJMC)  WELCOMES     NAAC Peer Team 16-18 JUNE 2025​</vt:lpstr>
      <vt:lpstr>Structure</vt:lpstr>
      <vt:lpstr>SJMC Overview</vt:lpstr>
      <vt:lpstr>Vision, Mission and Core Values</vt:lpstr>
      <vt:lpstr>Program and Student Diversity</vt:lpstr>
      <vt:lpstr>SJMC Alumni</vt:lpstr>
      <vt:lpstr>SJMC Faculty and Staff</vt:lpstr>
      <vt:lpstr>Compliance with New Education Policy 2020</vt:lpstr>
      <vt:lpstr>Publications, Patents &amp; Projects</vt:lpstr>
      <vt:lpstr>Extension activities, Conferences and FDP</vt:lpstr>
      <vt:lpstr>S.J.M.C.  During the Assessment Period</vt:lpstr>
      <vt:lpstr>Curricular Aspects &amp; Enrichment</vt:lpstr>
      <vt:lpstr>Development Needs' Reflection in POs&amp; COs of the Curricula</vt:lpstr>
      <vt:lpstr>Courses with focus on Employability / Entrepreneurship / Skills</vt:lpstr>
      <vt:lpstr>Courses that focus on cross cutting issues</vt:lpstr>
      <vt:lpstr>Activities aligned with Sustainable Development Goals</vt:lpstr>
      <vt:lpstr>Teaching–Learning @SJMC (Differential Learning)</vt:lpstr>
      <vt:lpstr>Learning Experience (Inside &amp; Outside Classroom)</vt:lpstr>
      <vt:lpstr>Mentoring @ SJMC</vt:lpstr>
      <vt:lpstr>Evaluations &amp; Results</vt:lpstr>
      <vt:lpstr>Research, Innovation &amp; Extension</vt:lpstr>
      <vt:lpstr>Industry &amp; Peer Connects</vt:lpstr>
      <vt:lpstr>Functional Memorandum of Understanding (MoU) </vt:lpstr>
      <vt:lpstr>PowerPoint Presentation</vt:lpstr>
      <vt:lpstr>PowerPoint Presentation</vt:lpstr>
      <vt:lpstr>PowerPoint Presentation</vt:lpstr>
      <vt:lpstr>Infrastructure &amp; Learning Resources</vt:lpstr>
      <vt:lpstr>Infrastructure &amp; Learning Resources</vt:lpstr>
      <vt:lpstr>Infrastructure &amp; Learning Resources</vt:lpstr>
      <vt:lpstr>Student Support &amp; Progression (Scholarships)</vt:lpstr>
      <vt:lpstr>Student Counselling (Career and Personal)</vt:lpstr>
      <vt:lpstr>Beyond Academics</vt:lpstr>
      <vt:lpstr>PowerPoint Presentation</vt:lpstr>
      <vt:lpstr>PowerPoint Presentation</vt:lpstr>
      <vt:lpstr>PowerPoint Presentation</vt:lpstr>
      <vt:lpstr>Governance, Leadership &amp; Management</vt:lpstr>
      <vt:lpstr>Initiatives to promote Gender Equity</vt:lpstr>
      <vt:lpstr>Best Practices</vt:lpstr>
      <vt:lpstr>Institutional Distinctiveness</vt:lpstr>
      <vt:lpstr>Future Roadmap</vt:lpstr>
      <vt:lpstr>         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Mr.	RAJEEV</dc:creator>
  <cp:revision>1</cp:revision>
  <dcterms:created xsi:type="dcterms:W3CDTF">2024-11-11T14:04:18Z</dcterms:created>
  <dcterms:modified xsi:type="dcterms:W3CDTF">2025-06-11T10:12:03Z</dcterms:modified>
</cp:coreProperties>
</file>