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9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84" r:id="rId16"/>
    <p:sldId id="300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302" r:id="rId40"/>
  </p:sldIdLst>
  <p:sldSz cx="10693400" cy="756285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A63"/>
    <a:srgbClr val="E52C27"/>
    <a:srgbClr val="0DF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77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image" Target="../media/image156.jpeg"/><Relationship Id="rId4" Type="http://schemas.openxmlformats.org/officeDocument/2006/relationships/image" Target="../media/image15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image" Target="../media/image156.jpeg"/><Relationship Id="rId4" Type="http://schemas.openxmlformats.org/officeDocument/2006/relationships/image" Target="../media/image1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9C3F37-888A-44E6-AB29-14D734DD6533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8627610-73DA-42CB-91C1-E09EADEBC66E}">
      <dgm:prSet phldrT="[Text]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IN" dirty="0"/>
        </a:p>
      </dgm:t>
    </dgm:pt>
    <dgm:pt modelId="{C212BC18-9474-446F-B28D-BAEF8E8158AD}" type="parTrans" cxnId="{9CDD67DA-DA5A-4E4A-A419-BCBC6325037E}">
      <dgm:prSet/>
      <dgm:spPr/>
      <dgm:t>
        <a:bodyPr/>
        <a:lstStyle/>
        <a:p>
          <a:endParaRPr lang="en-IN"/>
        </a:p>
      </dgm:t>
    </dgm:pt>
    <dgm:pt modelId="{A7163F57-8C74-47D4-A05A-ED9A3E05F0AF}" type="sibTrans" cxnId="{9CDD67DA-DA5A-4E4A-A419-BCBC6325037E}">
      <dgm:prSet/>
      <dgm:spPr/>
      <dgm:t>
        <a:bodyPr/>
        <a:lstStyle/>
        <a:p>
          <a:endParaRPr lang="en-IN"/>
        </a:p>
      </dgm:t>
    </dgm:pt>
    <dgm:pt modelId="{DE2AABE0-260A-4474-8BCD-85A6B8F95A49}">
      <dgm:prSet phldrT="[Text]" custT="1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r>
            <a:rPr lang="en-US" sz="800" dirty="0">
              <a:solidFill>
                <a:schemeClr val="bg1"/>
              </a:solidFill>
            </a:rPr>
            <a:t>1</a:t>
          </a:r>
          <a:endParaRPr lang="en-IN" sz="800" dirty="0">
            <a:solidFill>
              <a:schemeClr val="bg1"/>
            </a:solidFill>
          </a:endParaRPr>
        </a:p>
      </dgm:t>
    </dgm:pt>
    <dgm:pt modelId="{F1D7FA36-7BA6-45CA-92AF-A2C7F08A3727}" type="parTrans" cxnId="{4F3314FC-886B-4091-88C0-EC3354D32611}">
      <dgm:prSet/>
      <dgm:spPr/>
      <dgm:t>
        <a:bodyPr/>
        <a:lstStyle/>
        <a:p>
          <a:endParaRPr lang="en-IN"/>
        </a:p>
      </dgm:t>
    </dgm:pt>
    <dgm:pt modelId="{19B63945-54FD-4AEE-84BC-53FAAD077C27}" type="sibTrans" cxnId="{4F3314FC-886B-4091-88C0-EC3354D32611}">
      <dgm:prSet/>
      <dgm:spPr/>
      <dgm:t>
        <a:bodyPr/>
        <a:lstStyle/>
        <a:p>
          <a:endParaRPr lang="en-IN"/>
        </a:p>
      </dgm:t>
    </dgm:pt>
    <dgm:pt modelId="{34D16359-B910-4D50-B73D-9E75583BF3C3}">
      <dgm:prSet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IN"/>
        </a:p>
      </dgm:t>
    </dgm:pt>
    <dgm:pt modelId="{01186B1C-1499-413A-865F-E06B0D93A75C}" type="parTrans" cxnId="{901E2D30-E27B-45BD-99AC-F2414A843859}">
      <dgm:prSet/>
      <dgm:spPr/>
      <dgm:t>
        <a:bodyPr/>
        <a:lstStyle/>
        <a:p>
          <a:endParaRPr lang="en-IN"/>
        </a:p>
      </dgm:t>
    </dgm:pt>
    <dgm:pt modelId="{93B962E9-B53E-4559-A6F8-304A86950F51}" type="sibTrans" cxnId="{901E2D30-E27B-45BD-99AC-F2414A843859}">
      <dgm:prSet/>
      <dgm:spPr/>
      <dgm:t>
        <a:bodyPr/>
        <a:lstStyle/>
        <a:p>
          <a:endParaRPr lang="en-IN"/>
        </a:p>
      </dgm:t>
    </dgm:pt>
    <dgm:pt modelId="{4799D3DF-D787-4635-8F80-BE22B8F799C1}">
      <dgm:prSet phldrT="[Text]"/>
      <dgm:spPr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</dgm:spPr>
      <dgm:t>
        <a:bodyPr/>
        <a:lstStyle/>
        <a:p>
          <a:endParaRPr lang="en-IN" dirty="0"/>
        </a:p>
      </dgm:t>
    </dgm:pt>
    <dgm:pt modelId="{8ABD0967-1FA4-434E-813A-5B358034AE33}" type="parTrans" cxnId="{2F5DEFD3-D6E9-4D74-82E3-43B4E14109B5}">
      <dgm:prSet/>
      <dgm:spPr/>
      <dgm:t>
        <a:bodyPr/>
        <a:lstStyle/>
        <a:p>
          <a:endParaRPr lang="en-IN"/>
        </a:p>
      </dgm:t>
    </dgm:pt>
    <dgm:pt modelId="{3125D5F2-19CA-4AF7-8772-0107D980F9A2}" type="sibTrans" cxnId="{2F5DEFD3-D6E9-4D74-82E3-43B4E14109B5}">
      <dgm:prSet/>
      <dgm:spPr/>
      <dgm:t>
        <a:bodyPr/>
        <a:lstStyle/>
        <a:p>
          <a:endParaRPr lang="en-IN"/>
        </a:p>
      </dgm:t>
    </dgm:pt>
    <dgm:pt modelId="{5602F1B8-2B84-4EBE-8EB0-EF36CA7D836F}" type="pres">
      <dgm:prSet presAssocID="{3A9C3F37-888A-44E6-AB29-14D734DD6533}" presName="Name0" presStyleCnt="0">
        <dgm:presLayoutVars>
          <dgm:chMax val="7"/>
          <dgm:dir/>
          <dgm:resizeHandles val="exact"/>
        </dgm:presLayoutVars>
      </dgm:prSet>
      <dgm:spPr/>
    </dgm:pt>
    <dgm:pt modelId="{7A103CDE-51EE-456E-82CE-5083E8DD9B25}" type="pres">
      <dgm:prSet presAssocID="{3A9C3F37-888A-44E6-AB29-14D734DD6533}" presName="ellipse1" presStyleLbl="vennNode1" presStyleIdx="0" presStyleCnt="4" custScaleX="120746" custScaleY="133903" custLinFactNeighborX="15212" custLinFactNeighborY="-23957">
        <dgm:presLayoutVars>
          <dgm:bulletEnabled val="1"/>
        </dgm:presLayoutVars>
      </dgm:prSet>
      <dgm:spPr/>
    </dgm:pt>
    <dgm:pt modelId="{01D5F879-3216-4D8C-9867-35FDACF8423D}" type="pres">
      <dgm:prSet presAssocID="{3A9C3F37-888A-44E6-AB29-14D734DD6533}" presName="ellipse2" presStyleLbl="vennNode1" presStyleIdx="1" presStyleCnt="4" custScaleX="123840" custScaleY="129304" custLinFactNeighborX="-37995" custLinFactNeighborY="80972">
        <dgm:presLayoutVars>
          <dgm:bulletEnabled val="1"/>
        </dgm:presLayoutVars>
      </dgm:prSet>
      <dgm:spPr/>
    </dgm:pt>
    <dgm:pt modelId="{023A90FC-005E-4703-BE30-D6F7C589FB8E}" type="pres">
      <dgm:prSet presAssocID="{3A9C3F37-888A-44E6-AB29-14D734DD6533}" presName="ellipse3" presStyleLbl="vennNode1" presStyleIdx="2" presStyleCnt="4" custScaleX="119867" custScaleY="127341" custLinFactNeighborX="37142" custLinFactNeighborY="-25207">
        <dgm:presLayoutVars>
          <dgm:bulletEnabled val="1"/>
        </dgm:presLayoutVars>
      </dgm:prSet>
      <dgm:spPr/>
    </dgm:pt>
    <dgm:pt modelId="{C4D589C6-3C26-438D-B944-175D412E3A69}" type="pres">
      <dgm:prSet presAssocID="{3A9C3F37-888A-44E6-AB29-14D734DD6533}" presName="ellipse4" presStyleLbl="vennNode1" presStyleIdx="3" presStyleCnt="4" custScaleX="122256" custScaleY="135494" custLinFactNeighborX="-18173" custLinFactNeighborY="40087">
        <dgm:presLayoutVars>
          <dgm:bulletEnabled val="1"/>
        </dgm:presLayoutVars>
      </dgm:prSet>
      <dgm:spPr/>
    </dgm:pt>
  </dgm:ptLst>
  <dgm:cxnLst>
    <dgm:cxn modelId="{CB4A270D-3EF7-44C8-AFE6-EDB4C52D9580}" type="presOf" srcId="{3A9C3F37-888A-44E6-AB29-14D734DD6533}" destId="{5602F1B8-2B84-4EBE-8EB0-EF36CA7D836F}" srcOrd="0" destOrd="0" presId="urn:microsoft.com/office/officeart/2005/8/layout/rings+Icon"/>
    <dgm:cxn modelId="{901E2D30-E27B-45BD-99AC-F2414A843859}" srcId="{3A9C3F37-888A-44E6-AB29-14D734DD6533}" destId="{34D16359-B910-4D50-B73D-9E75583BF3C3}" srcOrd="2" destOrd="0" parTransId="{01186B1C-1499-413A-865F-E06B0D93A75C}" sibTransId="{93B962E9-B53E-4559-A6F8-304A86950F51}"/>
    <dgm:cxn modelId="{02957248-25F8-4771-9CE7-4AC6C63EF3D0}" type="presOf" srcId="{DE2AABE0-260A-4474-8BCD-85A6B8F95A49}" destId="{01D5F879-3216-4D8C-9867-35FDACF8423D}" srcOrd="0" destOrd="0" presId="urn:microsoft.com/office/officeart/2005/8/layout/rings+Icon"/>
    <dgm:cxn modelId="{BA33CE54-C068-48E0-8620-E5AFF80D5564}" type="presOf" srcId="{E8627610-73DA-42CB-91C1-E09EADEBC66E}" destId="{7A103CDE-51EE-456E-82CE-5083E8DD9B25}" srcOrd="0" destOrd="0" presId="urn:microsoft.com/office/officeart/2005/8/layout/rings+Icon"/>
    <dgm:cxn modelId="{BD5EABC7-F632-4E58-AF1B-E383136B6A05}" type="presOf" srcId="{34D16359-B910-4D50-B73D-9E75583BF3C3}" destId="{023A90FC-005E-4703-BE30-D6F7C589FB8E}" srcOrd="0" destOrd="0" presId="urn:microsoft.com/office/officeart/2005/8/layout/rings+Icon"/>
    <dgm:cxn modelId="{2F5DEFD3-D6E9-4D74-82E3-43B4E14109B5}" srcId="{3A9C3F37-888A-44E6-AB29-14D734DD6533}" destId="{4799D3DF-D787-4635-8F80-BE22B8F799C1}" srcOrd="3" destOrd="0" parTransId="{8ABD0967-1FA4-434E-813A-5B358034AE33}" sibTransId="{3125D5F2-19CA-4AF7-8772-0107D980F9A2}"/>
    <dgm:cxn modelId="{012A08D8-D64D-4856-B6E4-760CBCB3D0A8}" type="presOf" srcId="{4799D3DF-D787-4635-8F80-BE22B8F799C1}" destId="{C4D589C6-3C26-438D-B944-175D412E3A69}" srcOrd="0" destOrd="0" presId="urn:microsoft.com/office/officeart/2005/8/layout/rings+Icon"/>
    <dgm:cxn modelId="{9CDD67DA-DA5A-4E4A-A419-BCBC6325037E}" srcId="{3A9C3F37-888A-44E6-AB29-14D734DD6533}" destId="{E8627610-73DA-42CB-91C1-E09EADEBC66E}" srcOrd="0" destOrd="0" parTransId="{C212BC18-9474-446F-B28D-BAEF8E8158AD}" sibTransId="{A7163F57-8C74-47D4-A05A-ED9A3E05F0AF}"/>
    <dgm:cxn modelId="{4F3314FC-886B-4091-88C0-EC3354D32611}" srcId="{3A9C3F37-888A-44E6-AB29-14D734DD6533}" destId="{DE2AABE0-260A-4474-8BCD-85A6B8F95A49}" srcOrd="1" destOrd="0" parTransId="{F1D7FA36-7BA6-45CA-92AF-A2C7F08A3727}" sibTransId="{19B63945-54FD-4AEE-84BC-53FAAD077C27}"/>
    <dgm:cxn modelId="{1A9A4302-2B8C-42C2-A682-B9E363E896D1}" type="presParOf" srcId="{5602F1B8-2B84-4EBE-8EB0-EF36CA7D836F}" destId="{7A103CDE-51EE-456E-82CE-5083E8DD9B25}" srcOrd="0" destOrd="0" presId="urn:microsoft.com/office/officeart/2005/8/layout/rings+Icon"/>
    <dgm:cxn modelId="{BE3ECC7A-6240-49FC-9FED-539E65B9EAB0}" type="presParOf" srcId="{5602F1B8-2B84-4EBE-8EB0-EF36CA7D836F}" destId="{01D5F879-3216-4D8C-9867-35FDACF8423D}" srcOrd="1" destOrd="0" presId="urn:microsoft.com/office/officeart/2005/8/layout/rings+Icon"/>
    <dgm:cxn modelId="{4E067C5F-B629-4F1F-B7C8-75D1BDA83317}" type="presParOf" srcId="{5602F1B8-2B84-4EBE-8EB0-EF36CA7D836F}" destId="{023A90FC-005E-4703-BE30-D6F7C589FB8E}" srcOrd="2" destOrd="0" presId="urn:microsoft.com/office/officeart/2005/8/layout/rings+Icon"/>
    <dgm:cxn modelId="{2DBCDBF9-B767-4168-A43F-7810840EC5F3}" type="presParOf" srcId="{5602F1B8-2B84-4EBE-8EB0-EF36CA7D836F}" destId="{C4D589C6-3C26-438D-B944-175D412E3A69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03CDE-51EE-456E-82CE-5083E8DD9B25}">
      <dsp:nvSpPr>
        <dsp:cNvPr id="0" name=""/>
        <dsp:cNvSpPr/>
      </dsp:nvSpPr>
      <dsp:spPr>
        <a:xfrm>
          <a:off x="92796" y="352510"/>
          <a:ext cx="2511444" cy="278544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500" kern="1200" dirty="0"/>
        </a:p>
      </dsp:txBody>
      <dsp:txXfrm>
        <a:off x="460588" y="760429"/>
        <a:ext cx="1775860" cy="1969605"/>
      </dsp:txXfrm>
    </dsp:sp>
    <dsp:sp modelId="{01D5F879-3216-4D8C-9867-35FDACF8423D}">
      <dsp:nvSpPr>
        <dsp:cNvPr id="0" name=""/>
        <dsp:cNvSpPr/>
      </dsp:nvSpPr>
      <dsp:spPr>
        <a:xfrm>
          <a:off x="24067" y="3201316"/>
          <a:ext cx="2575798" cy="2689775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</a:rPr>
            <a:t>1</a:t>
          </a:r>
          <a:endParaRPr lang="en-IN" sz="800" kern="1200" dirty="0">
            <a:solidFill>
              <a:schemeClr val="bg1"/>
            </a:solidFill>
          </a:endParaRPr>
        </a:p>
      </dsp:txBody>
      <dsp:txXfrm>
        <a:off x="401284" y="3595224"/>
        <a:ext cx="1821364" cy="1901959"/>
      </dsp:txXfrm>
    </dsp:sp>
    <dsp:sp modelId="{023A90FC-005E-4703-BE30-D6F7C589FB8E}">
      <dsp:nvSpPr>
        <dsp:cNvPr id="0" name=""/>
        <dsp:cNvSpPr/>
      </dsp:nvSpPr>
      <dsp:spPr>
        <a:xfrm>
          <a:off x="2697783" y="394759"/>
          <a:ext cx="2493162" cy="2648940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500" kern="1200"/>
        </a:p>
      </dsp:txBody>
      <dsp:txXfrm>
        <a:off x="3062898" y="782687"/>
        <a:ext cx="1762932" cy="1873084"/>
      </dsp:txXfrm>
    </dsp:sp>
    <dsp:sp modelId="{C4D589C6-3C26-438D-B944-175D412E3A69}">
      <dsp:nvSpPr>
        <dsp:cNvPr id="0" name=""/>
        <dsp:cNvSpPr/>
      </dsp:nvSpPr>
      <dsp:spPr>
        <a:xfrm>
          <a:off x="2592541" y="3055577"/>
          <a:ext cx="2542851" cy="2818539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500" kern="1200" dirty="0"/>
        </a:p>
      </dsp:txBody>
      <dsp:txXfrm>
        <a:off x="2964933" y="3468342"/>
        <a:ext cx="1798067" cy="1993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2T08:12:12.03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61 1552,'0'-10,"0"-8,0-7,-5-3,-2-3,1 0,1-1,1 1,2 0,0 1,2 0,0 0,0-4,0-3,1 1,-1-3,0-1,0-3,0-5,0-3,0 1,-5-6,-1 2,-1 5,2 5,2 6,1-1,0 1,2-8,0-1,0-3,5-2,2 2,0 4,-2 6,4-1,0 2,-2-4,-1 2,-2 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2T08:12:21.67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2T08:12:22.04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2T08:12:12.81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2T08:12:19.08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1,'0'5,"0"7,0 11,0 12,0 5,0 0,0 4,0 5,0-2,0-3,0-5,0-3,0-3,0-7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2T08:12:19.49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2T08:12:19.723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2T08:12:20.218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2T08:12:20.489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2T08:12:20.792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2T08:12:21.08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0 558,'25'-30,"34"-36,41-30,34-31,10-2,-20 20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7559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5529" y="1679803"/>
            <a:ext cx="5376469" cy="588019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001889"/>
            <a:ext cx="10692000" cy="455811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462171"/>
            <a:ext cx="8693135" cy="509782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7535641"/>
            <a:ext cx="113664" cy="24765"/>
          </a:xfrm>
          <a:custGeom>
            <a:avLst/>
            <a:gdLst/>
            <a:ahLst/>
            <a:cxnLst/>
            <a:rect l="l" t="t" r="r" b="b"/>
            <a:pathLst>
              <a:path w="113664" h="24765">
                <a:moveTo>
                  <a:pt x="0" y="0"/>
                </a:moveTo>
                <a:lnTo>
                  <a:pt x="113324" y="24358"/>
                </a:lnTo>
              </a:path>
            </a:pathLst>
          </a:custGeom>
          <a:ln w="12701">
            <a:solidFill>
              <a:srgbClr val="C3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7419478"/>
            <a:ext cx="339090" cy="140970"/>
          </a:xfrm>
          <a:custGeom>
            <a:avLst/>
            <a:gdLst/>
            <a:ahLst/>
            <a:cxnLst/>
            <a:rect l="l" t="t" r="r" b="b"/>
            <a:pathLst>
              <a:path w="339090" h="140970">
                <a:moveTo>
                  <a:pt x="0" y="0"/>
                </a:moveTo>
                <a:lnTo>
                  <a:pt x="277865" y="53847"/>
                </a:lnTo>
                <a:lnTo>
                  <a:pt x="338953" y="140520"/>
                </a:lnTo>
              </a:path>
            </a:pathLst>
          </a:custGeom>
          <a:ln w="12701">
            <a:solidFill>
              <a:srgbClr val="C4C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7306124"/>
            <a:ext cx="506095" cy="254000"/>
          </a:xfrm>
          <a:custGeom>
            <a:avLst/>
            <a:gdLst/>
            <a:ahLst/>
            <a:cxnLst/>
            <a:rect l="l" t="t" r="r" b="b"/>
            <a:pathLst>
              <a:path w="506095" h="254000">
                <a:moveTo>
                  <a:pt x="0" y="0"/>
                </a:moveTo>
                <a:lnTo>
                  <a:pt x="384707" y="68132"/>
                </a:lnTo>
                <a:lnTo>
                  <a:pt x="506075" y="253874"/>
                </a:lnTo>
              </a:path>
            </a:pathLst>
          </a:custGeom>
          <a:ln w="12701">
            <a:solidFill>
              <a:srgbClr val="C5C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7194777"/>
            <a:ext cx="666750" cy="365760"/>
          </a:xfrm>
          <a:custGeom>
            <a:avLst/>
            <a:gdLst/>
            <a:ahLst/>
            <a:cxnLst/>
            <a:rect l="l" t="t" r="r" b="b"/>
            <a:pathLst>
              <a:path w="666750" h="365759">
                <a:moveTo>
                  <a:pt x="0" y="0"/>
                </a:moveTo>
                <a:lnTo>
                  <a:pt x="491558" y="80412"/>
                </a:lnTo>
                <a:lnTo>
                  <a:pt x="666590" y="365222"/>
                </a:lnTo>
              </a:path>
            </a:pathLst>
          </a:custGeom>
          <a:ln w="12701">
            <a:solidFill>
              <a:srgbClr val="C6C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7084915"/>
            <a:ext cx="822960" cy="475615"/>
          </a:xfrm>
          <a:custGeom>
            <a:avLst/>
            <a:gdLst/>
            <a:ahLst/>
            <a:cxnLst/>
            <a:rect l="l" t="t" r="r" b="b"/>
            <a:pathLst>
              <a:path w="822960" h="475615">
                <a:moveTo>
                  <a:pt x="0" y="0"/>
                </a:moveTo>
                <a:lnTo>
                  <a:pt x="598398" y="91201"/>
                </a:lnTo>
                <a:lnTo>
                  <a:pt x="822648" y="475084"/>
                </a:lnTo>
              </a:path>
            </a:pathLst>
          </a:custGeom>
          <a:ln w="12701">
            <a:solidFill>
              <a:srgbClr val="C6C4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6976184"/>
            <a:ext cx="975994" cy="584200"/>
          </a:xfrm>
          <a:custGeom>
            <a:avLst/>
            <a:gdLst/>
            <a:ahLst/>
            <a:cxnLst/>
            <a:rect l="l" t="t" r="r" b="b"/>
            <a:pathLst>
              <a:path w="975994" h="584200">
                <a:moveTo>
                  <a:pt x="0" y="0"/>
                </a:moveTo>
                <a:lnTo>
                  <a:pt x="705243" y="100865"/>
                </a:lnTo>
                <a:lnTo>
                  <a:pt x="975574" y="583815"/>
                </a:lnTo>
              </a:path>
            </a:pathLst>
          </a:custGeom>
          <a:ln w="12701">
            <a:solidFill>
              <a:srgbClr val="C9C6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6868325"/>
            <a:ext cx="1126490" cy="692150"/>
          </a:xfrm>
          <a:custGeom>
            <a:avLst/>
            <a:gdLst/>
            <a:ahLst/>
            <a:cxnLst/>
            <a:rect l="l" t="t" r="r" b="b"/>
            <a:pathLst>
              <a:path w="1126490" h="692150">
                <a:moveTo>
                  <a:pt x="0" y="0"/>
                </a:moveTo>
                <a:lnTo>
                  <a:pt x="812091" y="109654"/>
                </a:lnTo>
                <a:lnTo>
                  <a:pt x="1126205" y="691674"/>
                </a:lnTo>
              </a:path>
            </a:pathLst>
          </a:custGeom>
          <a:ln w="12701">
            <a:solidFill>
              <a:srgbClr val="CA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0" y="6761165"/>
            <a:ext cx="1275715" cy="798830"/>
          </a:xfrm>
          <a:custGeom>
            <a:avLst/>
            <a:gdLst/>
            <a:ahLst/>
            <a:cxnLst/>
            <a:rect l="l" t="t" r="r" b="b"/>
            <a:pathLst>
              <a:path w="1275715" h="798829">
                <a:moveTo>
                  <a:pt x="0" y="0"/>
                </a:moveTo>
                <a:lnTo>
                  <a:pt x="918936" y="117739"/>
                </a:lnTo>
                <a:lnTo>
                  <a:pt x="1275103" y="798834"/>
                </a:lnTo>
              </a:path>
            </a:pathLst>
          </a:custGeom>
          <a:ln w="12701">
            <a:solidFill>
              <a:srgbClr val="CB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6654570"/>
            <a:ext cx="1423035" cy="905510"/>
          </a:xfrm>
          <a:custGeom>
            <a:avLst/>
            <a:gdLst/>
            <a:ahLst/>
            <a:cxnLst/>
            <a:rect l="l" t="t" r="r" b="b"/>
            <a:pathLst>
              <a:path w="1423035" h="905509">
                <a:moveTo>
                  <a:pt x="0" y="0"/>
                </a:moveTo>
                <a:lnTo>
                  <a:pt x="1025780" y="125261"/>
                </a:lnTo>
                <a:lnTo>
                  <a:pt x="1422670" y="905428"/>
                </a:lnTo>
              </a:path>
            </a:pathLst>
          </a:custGeom>
          <a:ln w="12701">
            <a:solidFill>
              <a:srgbClr val="CCCA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0" y="6548429"/>
            <a:ext cx="1569720" cy="1012190"/>
          </a:xfrm>
          <a:custGeom>
            <a:avLst/>
            <a:gdLst/>
            <a:ahLst/>
            <a:cxnLst/>
            <a:rect l="l" t="t" r="r" b="b"/>
            <a:pathLst>
              <a:path w="1569720" h="1012190">
                <a:moveTo>
                  <a:pt x="0" y="0"/>
                </a:moveTo>
                <a:lnTo>
                  <a:pt x="1132625" y="132334"/>
                </a:lnTo>
                <a:lnTo>
                  <a:pt x="1569174" y="1011569"/>
                </a:lnTo>
              </a:path>
            </a:pathLst>
          </a:custGeom>
          <a:ln w="12701">
            <a:solidFill>
              <a:srgbClr val="CECC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0" y="6442676"/>
            <a:ext cx="1715135" cy="1117600"/>
          </a:xfrm>
          <a:custGeom>
            <a:avLst/>
            <a:gdLst/>
            <a:ahLst/>
            <a:cxnLst/>
            <a:rect l="l" t="t" r="r" b="b"/>
            <a:pathLst>
              <a:path w="1715135" h="1117600">
                <a:moveTo>
                  <a:pt x="0" y="0"/>
                </a:moveTo>
                <a:lnTo>
                  <a:pt x="1239473" y="139019"/>
                </a:lnTo>
                <a:lnTo>
                  <a:pt x="1714840" y="1117323"/>
                </a:lnTo>
              </a:path>
            </a:pathLst>
          </a:custGeom>
          <a:ln w="12701">
            <a:solidFill>
              <a:srgbClr val="CFCD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0" y="6337237"/>
            <a:ext cx="1859914" cy="1223010"/>
          </a:xfrm>
          <a:custGeom>
            <a:avLst/>
            <a:gdLst/>
            <a:ahLst/>
            <a:cxnLst/>
            <a:rect l="l" t="t" r="r" b="b"/>
            <a:pathLst>
              <a:path w="1859914" h="1223009">
                <a:moveTo>
                  <a:pt x="0" y="0"/>
                </a:moveTo>
                <a:lnTo>
                  <a:pt x="1346316" y="145387"/>
                </a:lnTo>
                <a:lnTo>
                  <a:pt x="1859808" y="1222762"/>
                </a:lnTo>
              </a:path>
            </a:pathLst>
          </a:custGeom>
          <a:ln w="12701">
            <a:solidFill>
              <a:srgbClr val="D0CE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0" y="6232071"/>
            <a:ext cx="2004695" cy="1328420"/>
          </a:xfrm>
          <a:custGeom>
            <a:avLst/>
            <a:gdLst/>
            <a:ahLst/>
            <a:cxnLst/>
            <a:rect l="l" t="t" r="r" b="b"/>
            <a:pathLst>
              <a:path w="2004695" h="1328420">
                <a:moveTo>
                  <a:pt x="0" y="0"/>
                </a:moveTo>
                <a:lnTo>
                  <a:pt x="1453161" y="151484"/>
                </a:lnTo>
                <a:lnTo>
                  <a:pt x="2004218" y="1327928"/>
                </a:lnTo>
              </a:path>
            </a:pathLst>
          </a:custGeom>
          <a:ln w="12701">
            <a:solidFill>
              <a:srgbClr val="D1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0" y="6127135"/>
            <a:ext cx="2148205" cy="1433195"/>
          </a:xfrm>
          <a:custGeom>
            <a:avLst/>
            <a:gdLst/>
            <a:ahLst/>
            <a:cxnLst/>
            <a:rect l="l" t="t" r="r" b="b"/>
            <a:pathLst>
              <a:path w="2148205" h="1433195">
                <a:moveTo>
                  <a:pt x="0" y="0"/>
                </a:moveTo>
                <a:lnTo>
                  <a:pt x="1560001" y="157345"/>
                </a:lnTo>
                <a:lnTo>
                  <a:pt x="2148148" y="1432864"/>
                </a:lnTo>
              </a:path>
            </a:pathLst>
          </a:custGeom>
          <a:ln w="12701">
            <a:solidFill>
              <a:srgbClr val="D2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0" y="6022399"/>
            <a:ext cx="2291715" cy="1537970"/>
          </a:xfrm>
          <a:custGeom>
            <a:avLst/>
            <a:gdLst/>
            <a:ahLst/>
            <a:cxnLst/>
            <a:rect l="l" t="t" r="r" b="b"/>
            <a:pathLst>
              <a:path w="2291715" h="1537970">
                <a:moveTo>
                  <a:pt x="0" y="0"/>
                </a:moveTo>
                <a:lnTo>
                  <a:pt x="1666853" y="163012"/>
                </a:lnTo>
                <a:lnTo>
                  <a:pt x="2291684" y="1537600"/>
                </a:lnTo>
              </a:path>
            </a:pathLst>
          </a:custGeom>
          <a:ln w="12701">
            <a:solidFill>
              <a:srgbClr val="D4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0" y="5917833"/>
            <a:ext cx="2435225" cy="1642745"/>
          </a:xfrm>
          <a:custGeom>
            <a:avLst/>
            <a:gdLst/>
            <a:ahLst/>
            <a:cxnLst/>
            <a:rect l="l" t="t" r="r" b="b"/>
            <a:pathLst>
              <a:path w="2435225" h="1642745">
                <a:moveTo>
                  <a:pt x="0" y="0"/>
                </a:moveTo>
                <a:lnTo>
                  <a:pt x="1773694" y="168506"/>
                </a:lnTo>
                <a:lnTo>
                  <a:pt x="2434871" y="1642166"/>
                </a:lnTo>
              </a:path>
            </a:pathLst>
          </a:custGeom>
          <a:ln w="12701">
            <a:solidFill>
              <a:srgbClr val="D4D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0" y="5813415"/>
            <a:ext cx="2578100" cy="1746885"/>
          </a:xfrm>
          <a:custGeom>
            <a:avLst/>
            <a:gdLst/>
            <a:ahLst/>
            <a:cxnLst/>
            <a:rect l="l" t="t" r="r" b="b"/>
            <a:pathLst>
              <a:path w="2578100" h="1746884">
                <a:moveTo>
                  <a:pt x="0" y="0"/>
                </a:moveTo>
                <a:lnTo>
                  <a:pt x="1880539" y="173855"/>
                </a:lnTo>
                <a:lnTo>
                  <a:pt x="2577767" y="1746584"/>
                </a:lnTo>
              </a:path>
            </a:pathLst>
          </a:custGeom>
          <a:ln w="12701">
            <a:solidFill>
              <a:srgbClr val="D5D4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0" y="5709134"/>
            <a:ext cx="2720975" cy="1851025"/>
          </a:xfrm>
          <a:custGeom>
            <a:avLst/>
            <a:gdLst/>
            <a:ahLst/>
            <a:cxnLst/>
            <a:rect l="l" t="t" r="r" b="b"/>
            <a:pathLst>
              <a:path w="2720975" h="1851025">
                <a:moveTo>
                  <a:pt x="0" y="0"/>
                </a:moveTo>
                <a:lnTo>
                  <a:pt x="1987383" y="179069"/>
                </a:lnTo>
                <a:lnTo>
                  <a:pt x="2720408" y="1850865"/>
                </a:lnTo>
              </a:path>
            </a:pathLst>
          </a:custGeom>
          <a:ln w="12701">
            <a:solidFill>
              <a:srgbClr val="D7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0" y="5604969"/>
            <a:ext cx="2863215" cy="1955164"/>
          </a:xfrm>
          <a:custGeom>
            <a:avLst/>
            <a:gdLst/>
            <a:ahLst/>
            <a:cxnLst/>
            <a:rect l="l" t="t" r="r" b="b"/>
            <a:pathLst>
              <a:path w="2863215" h="1955165">
                <a:moveTo>
                  <a:pt x="0" y="0"/>
                </a:moveTo>
                <a:lnTo>
                  <a:pt x="2094231" y="184161"/>
                </a:lnTo>
                <a:lnTo>
                  <a:pt x="2862837" y="1955030"/>
                </a:lnTo>
              </a:path>
            </a:pathLst>
          </a:custGeom>
          <a:ln w="12701">
            <a:solidFill>
              <a:srgbClr val="D8D6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0" y="5500901"/>
            <a:ext cx="3005455" cy="2059305"/>
          </a:xfrm>
          <a:custGeom>
            <a:avLst/>
            <a:gdLst/>
            <a:ahLst/>
            <a:cxnLst/>
            <a:rect l="l" t="t" r="r" b="b"/>
            <a:pathLst>
              <a:path w="3005455" h="2059304">
                <a:moveTo>
                  <a:pt x="0" y="0"/>
                </a:moveTo>
                <a:lnTo>
                  <a:pt x="2201076" y="189154"/>
                </a:lnTo>
                <a:lnTo>
                  <a:pt x="3005067" y="2059098"/>
                </a:lnTo>
              </a:path>
            </a:pathLst>
          </a:custGeom>
          <a:ln w="12701">
            <a:solidFill>
              <a:srgbClr val="DA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0" y="5396933"/>
            <a:ext cx="3147695" cy="2163445"/>
          </a:xfrm>
          <a:custGeom>
            <a:avLst/>
            <a:gdLst/>
            <a:ahLst/>
            <a:cxnLst/>
            <a:rect l="l" t="t" r="r" b="b"/>
            <a:pathLst>
              <a:path w="3147695" h="2163445">
                <a:moveTo>
                  <a:pt x="0" y="0"/>
                </a:moveTo>
                <a:lnTo>
                  <a:pt x="2307920" y="194053"/>
                </a:lnTo>
                <a:lnTo>
                  <a:pt x="3147129" y="2163066"/>
                </a:lnTo>
              </a:path>
            </a:pathLst>
          </a:custGeom>
          <a:ln w="12701">
            <a:solidFill>
              <a:srgbClr val="DB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0" y="5189227"/>
            <a:ext cx="3430904" cy="2371090"/>
          </a:xfrm>
          <a:custGeom>
            <a:avLst/>
            <a:gdLst/>
            <a:ahLst/>
            <a:cxnLst/>
            <a:rect l="l" t="t" r="r" b="b"/>
            <a:pathLst>
              <a:path w="3430904" h="2371090">
                <a:moveTo>
                  <a:pt x="0" y="103810"/>
                </a:moveTo>
                <a:lnTo>
                  <a:pt x="2414765" y="302691"/>
                </a:lnTo>
                <a:lnTo>
                  <a:pt x="3289036" y="2370772"/>
                </a:lnTo>
              </a:path>
              <a:path w="3430904" h="2371090">
                <a:moveTo>
                  <a:pt x="0" y="0"/>
                </a:moveTo>
                <a:lnTo>
                  <a:pt x="2521605" y="203619"/>
                </a:lnTo>
                <a:lnTo>
                  <a:pt x="3430812" y="2370772"/>
                </a:lnTo>
              </a:path>
            </a:pathLst>
          </a:custGeom>
          <a:ln w="12701">
            <a:solidFill>
              <a:srgbClr val="DCDB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0" y="5085476"/>
            <a:ext cx="3572510" cy="2474595"/>
          </a:xfrm>
          <a:custGeom>
            <a:avLst/>
            <a:gdLst/>
            <a:ahLst/>
            <a:cxnLst/>
            <a:rect l="l" t="t" r="r" b="b"/>
            <a:pathLst>
              <a:path w="3572510" h="2474595">
                <a:moveTo>
                  <a:pt x="0" y="0"/>
                </a:moveTo>
                <a:lnTo>
                  <a:pt x="2628456" y="208301"/>
                </a:lnTo>
                <a:lnTo>
                  <a:pt x="3572468" y="2474522"/>
                </a:lnTo>
              </a:path>
            </a:pathLst>
          </a:custGeom>
          <a:ln w="12701">
            <a:solidFill>
              <a:srgbClr val="DFDE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0" y="4981790"/>
            <a:ext cx="3714115" cy="2578735"/>
          </a:xfrm>
          <a:custGeom>
            <a:avLst/>
            <a:gdLst/>
            <a:ahLst/>
            <a:cxnLst/>
            <a:rect l="l" t="t" r="r" b="b"/>
            <a:pathLst>
              <a:path w="3714115" h="2578734">
                <a:moveTo>
                  <a:pt x="0" y="0"/>
                </a:moveTo>
                <a:lnTo>
                  <a:pt x="2735301" y="212919"/>
                </a:lnTo>
                <a:lnTo>
                  <a:pt x="3714019" y="2578209"/>
                </a:lnTo>
              </a:path>
            </a:pathLst>
          </a:custGeom>
          <a:ln w="12701">
            <a:solidFill>
              <a:srgbClr val="E0D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0" y="4878148"/>
            <a:ext cx="3855720" cy="2682240"/>
          </a:xfrm>
          <a:custGeom>
            <a:avLst/>
            <a:gdLst/>
            <a:ahLst/>
            <a:cxnLst/>
            <a:rect l="l" t="t" r="r" b="b"/>
            <a:pathLst>
              <a:path w="3855720" h="2682240">
                <a:moveTo>
                  <a:pt x="0" y="0"/>
                </a:moveTo>
                <a:lnTo>
                  <a:pt x="2842141" y="217486"/>
                </a:lnTo>
                <a:lnTo>
                  <a:pt x="3855474" y="2681851"/>
                </a:lnTo>
              </a:path>
            </a:pathLst>
          </a:custGeom>
          <a:ln w="12701">
            <a:solidFill>
              <a:srgbClr val="E1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0" y="4774573"/>
            <a:ext cx="3997325" cy="2785745"/>
          </a:xfrm>
          <a:custGeom>
            <a:avLst/>
            <a:gdLst/>
            <a:ahLst/>
            <a:cxnLst/>
            <a:rect l="l" t="t" r="r" b="b"/>
            <a:pathLst>
              <a:path w="3997325" h="2785745">
                <a:moveTo>
                  <a:pt x="0" y="0"/>
                </a:moveTo>
                <a:lnTo>
                  <a:pt x="2948994" y="221988"/>
                </a:lnTo>
                <a:lnTo>
                  <a:pt x="3996839" y="2785426"/>
                </a:lnTo>
              </a:path>
            </a:pathLst>
          </a:custGeom>
          <a:ln w="12701">
            <a:solidFill>
              <a:srgbClr val="E2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0" y="4671028"/>
            <a:ext cx="4138295" cy="2889250"/>
          </a:xfrm>
          <a:custGeom>
            <a:avLst/>
            <a:gdLst/>
            <a:ahLst/>
            <a:cxnLst/>
            <a:rect l="l" t="t" r="r" b="b"/>
            <a:pathLst>
              <a:path w="4138295" h="2889250">
                <a:moveTo>
                  <a:pt x="0" y="0"/>
                </a:moveTo>
                <a:lnTo>
                  <a:pt x="3055834" y="226465"/>
                </a:lnTo>
                <a:lnTo>
                  <a:pt x="4138125" y="2888971"/>
                </a:lnTo>
              </a:path>
            </a:pathLst>
          </a:custGeom>
          <a:ln w="12701">
            <a:solidFill>
              <a:srgbClr val="E3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0" y="4567535"/>
            <a:ext cx="4279900" cy="2992755"/>
          </a:xfrm>
          <a:custGeom>
            <a:avLst/>
            <a:gdLst/>
            <a:ahLst/>
            <a:cxnLst/>
            <a:rect l="l" t="t" r="r" b="b"/>
            <a:pathLst>
              <a:path w="4279900" h="2992754">
                <a:moveTo>
                  <a:pt x="0" y="0"/>
                </a:moveTo>
                <a:lnTo>
                  <a:pt x="3162679" y="230889"/>
                </a:lnTo>
                <a:lnTo>
                  <a:pt x="4279336" y="2992464"/>
                </a:lnTo>
              </a:path>
            </a:pathLst>
          </a:custGeom>
          <a:ln w="12701">
            <a:solidFill>
              <a:srgbClr val="E5E4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0" y="4464078"/>
            <a:ext cx="4420870" cy="3096260"/>
          </a:xfrm>
          <a:custGeom>
            <a:avLst/>
            <a:gdLst/>
            <a:ahLst/>
            <a:cxnLst/>
            <a:rect l="l" t="t" r="r" b="b"/>
            <a:pathLst>
              <a:path w="4420870" h="3096259">
                <a:moveTo>
                  <a:pt x="0" y="0"/>
                </a:moveTo>
                <a:lnTo>
                  <a:pt x="3269523" y="235275"/>
                </a:lnTo>
                <a:lnTo>
                  <a:pt x="4420485" y="3095921"/>
                </a:lnTo>
              </a:path>
            </a:pathLst>
          </a:custGeom>
          <a:ln w="12701">
            <a:solidFill>
              <a:srgbClr val="E5E4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0" y="4360649"/>
            <a:ext cx="4561840" cy="3199765"/>
          </a:xfrm>
          <a:custGeom>
            <a:avLst/>
            <a:gdLst/>
            <a:ahLst/>
            <a:cxnLst/>
            <a:rect l="l" t="t" r="r" b="b"/>
            <a:pathLst>
              <a:path w="4561840" h="3199765">
                <a:moveTo>
                  <a:pt x="0" y="0"/>
                </a:moveTo>
                <a:lnTo>
                  <a:pt x="3376367" y="239635"/>
                </a:lnTo>
                <a:lnTo>
                  <a:pt x="4561576" y="3199350"/>
                </a:lnTo>
              </a:path>
            </a:pathLst>
          </a:custGeom>
          <a:ln w="12701">
            <a:solidFill>
              <a:srgbClr val="E6E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0" y="4257256"/>
            <a:ext cx="4702810" cy="3303270"/>
          </a:xfrm>
          <a:custGeom>
            <a:avLst/>
            <a:gdLst/>
            <a:ahLst/>
            <a:cxnLst/>
            <a:rect l="l" t="t" r="r" b="b"/>
            <a:pathLst>
              <a:path w="4702810" h="3303270">
                <a:moveTo>
                  <a:pt x="0" y="0"/>
                </a:moveTo>
                <a:lnTo>
                  <a:pt x="3476271" y="243467"/>
                </a:lnTo>
              </a:path>
              <a:path w="4702810" h="3303270">
                <a:moveTo>
                  <a:pt x="3485084" y="248633"/>
                </a:moveTo>
                <a:lnTo>
                  <a:pt x="4702610" y="3302743"/>
                </a:lnTo>
              </a:path>
            </a:pathLst>
          </a:custGeom>
          <a:ln w="12701">
            <a:solidFill>
              <a:srgbClr val="E8E7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0" y="4153899"/>
            <a:ext cx="4843780" cy="3406140"/>
          </a:xfrm>
          <a:custGeom>
            <a:avLst/>
            <a:gdLst/>
            <a:ahLst/>
            <a:cxnLst/>
            <a:rect l="l" t="t" r="r" b="b"/>
            <a:pathLst>
              <a:path w="4843780" h="3406140">
                <a:moveTo>
                  <a:pt x="0" y="0"/>
                </a:moveTo>
                <a:lnTo>
                  <a:pt x="3270477" y="226140"/>
                </a:lnTo>
              </a:path>
              <a:path w="4843780" h="3406140">
                <a:moveTo>
                  <a:pt x="3675593" y="463708"/>
                </a:moveTo>
                <a:lnTo>
                  <a:pt x="4843596" y="3406100"/>
                </a:lnTo>
              </a:path>
            </a:pathLst>
          </a:custGeom>
          <a:ln w="12701">
            <a:solidFill>
              <a:srgbClr val="E9E8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0" y="4050563"/>
            <a:ext cx="4984750" cy="3509645"/>
          </a:xfrm>
          <a:custGeom>
            <a:avLst/>
            <a:gdLst/>
            <a:ahLst/>
            <a:cxnLst/>
            <a:rect l="l" t="t" r="r" b="b"/>
            <a:pathLst>
              <a:path w="4984750" h="3509645">
                <a:moveTo>
                  <a:pt x="0" y="0"/>
                </a:moveTo>
                <a:lnTo>
                  <a:pt x="3065706" y="209395"/>
                </a:lnTo>
              </a:path>
              <a:path w="4984750" h="3509645">
                <a:moveTo>
                  <a:pt x="3865223" y="678245"/>
                </a:moveTo>
                <a:lnTo>
                  <a:pt x="4984527" y="3509436"/>
                </a:lnTo>
              </a:path>
            </a:pathLst>
          </a:custGeom>
          <a:ln w="12701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0" y="3947252"/>
            <a:ext cx="5125720" cy="3613150"/>
          </a:xfrm>
          <a:custGeom>
            <a:avLst/>
            <a:gdLst/>
            <a:ahLst/>
            <a:cxnLst/>
            <a:rect l="l" t="t" r="r" b="b"/>
            <a:pathLst>
              <a:path w="5125720" h="3613150">
                <a:moveTo>
                  <a:pt x="0" y="0"/>
                </a:moveTo>
                <a:lnTo>
                  <a:pt x="2861870" y="193176"/>
                </a:lnTo>
              </a:path>
              <a:path w="5125720" h="3613150">
                <a:moveTo>
                  <a:pt x="4054043" y="892285"/>
                </a:moveTo>
                <a:lnTo>
                  <a:pt x="5125423" y="3612747"/>
                </a:lnTo>
              </a:path>
            </a:pathLst>
          </a:custGeom>
          <a:ln w="12701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0" y="3843974"/>
            <a:ext cx="5266690" cy="3716020"/>
          </a:xfrm>
          <a:custGeom>
            <a:avLst/>
            <a:gdLst/>
            <a:ahLst/>
            <a:cxnLst/>
            <a:rect l="l" t="t" r="r" b="b"/>
            <a:pathLst>
              <a:path w="5266690" h="3716020">
                <a:moveTo>
                  <a:pt x="0" y="0"/>
                </a:moveTo>
                <a:lnTo>
                  <a:pt x="2658906" y="177430"/>
                </a:lnTo>
              </a:path>
              <a:path w="5266690" h="3716020">
                <a:moveTo>
                  <a:pt x="4242109" y="1105853"/>
                </a:moveTo>
                <a:lnTo>
                  <a:pt x="5266274" y="3716025"/>
                </a:lnTo>
              </a:path>
            </a:pathLst>
          </a:custGeom>
          <a:ln w="12701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0" y="3740710"/>
            <a:ext cx="5407660" cy="3819525"/>
          </a:xfrm>
          <a:custGeom>
            <a:avLst/>
            <a:gdLst/>
            <a:ahLst/>
            <a:cxnLst/>
            <a:rect l="l" t="t" r="r" b="b"/>
            <a:pathLst>
              <a:path w="5407660" h="3819525">
                <a:moveTo>
                  <a:pt x="0" y="0"/>
                </a:moveTo>
                <a:lnTo>
                  <a:pt x="2456747" y="162146"/>
                </a:lnTo>
              </a:path>
              <a:path w="5407660" h="3819525">
                <a:moveTo>
                  <a:pt x="4429486" y="1318999"/>
                </a:moveTo>
                <a:lnTo>
                  <a:pt x="5407087" y="3819289"/>
                </a:lnTo>
              </a:path>
            </a:pathLst>
          </a:custGeom>
          <a:ln w="12701">
            <a:solidFill>
              <a:srgbClr val="ECEC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0" y="3637466"/>
            <a:ext cx="5547995" cy="3923029"/>
          </a:xfrm>
          <a:custGeom>
            <a:avLst/>
            <a:gdLst/>
            <a:ahLst/>
            <a:cxnLst/>
            <a:rect l="l" t="t" r="r" b="b"/>
            <a:pathLst>
              <a:path w="5547995" h="3923029">
                <a:moveTo>
                  <a:pt x="0" y="0"/>
                </a:moveTo>
                <a:lnTo>
                  <a:pt x="2255342" y="147277"/>
                </a:lnTo>
              </a:path>
              <a:path w="5547995" h="3923029">
                <a:moveTo>
                  <a:pt x="4616226" y="1531747"/>
                </a:moveTo>
                <a:lnTo>
                  <a:pt x="5547868" y="3922533"/>
                </a:lnTo>
              </a:path>
            </a:pathLst>
          </a:custGeom>
          <a:ln w="12701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0" y="3534250"/>
            <a:ext cx="5688965" cy="4025900"/>
          </a:xfrm>
          <a:custGeom>
            <a:avLst/>
            <a:gdLst/>
            <a:ahLst/>
            <a:cxnLst/>
            <a:rect l="l" t="t" r="r" b="b"/>
            <a:pathLst>
              <a:path w="5688965" h="4025900">
                <a:moveTo>
                  <a:pt x="0" y="0"/>
                </a:moveTo>
                <a:lnTo>
                  <a:pt x="2054631" y="132792"/>
                </a:lnTo>
              </a:path>
              <a:path w="5688965" h="4025900">
                <a:moveTo>
                  <a:pt x="4802371" y="1744123"/>
                </a:moveTo>
                <a:lnTo>
                  <a:pt x="5688617" y="4025749"/>
                </a:lnTo>
              </a:path>
            </a:pathLst>
          </a:custGeom>
          <a:ln w="12701">
            <a:solidFill>
              <a:srgbClr val="F0F0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0" y="3431042"/>
            <a:ext cx="5829935" cy="4129404"/>
          </a:xfrm>
          <a:custGeom>
            <a:avLst/>
            <a:gdLst/>
            <a:ahLst/>
            <a:cxnLst/>
            <a:rect l="l" t="t" r="r" b="b"/>
            <a:pathLst>
              <a:path w="5829935" h="4129404">
                <a:moveTo>
                  <a:pt x="0" y="0"/>
                </a:moveTo>
                <a:lnTo>
                  <a:pt x="1854572" y="118687"/>
                </a:lnTo>
              </a:path>
              <a:path w="5829935" h="4129404">
                <a:moveTo>
                  <a:pt x="4987973" y="1956174"/>
                </a:moveTo>
                <a:lnTo>
                  <a:pt x="5829338" y="4128957"/>
                </a:lnTo>
              </a:path>
            </a:pathLst>
          </a:custGeom>
          <a:ln w="12701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0" y="3327858"/>
            <a:ext cx="5970270" cy="4232275"/>
          </a:xfrm>
          <a:custGeom>
            <a:avLst/>
            <a:gdLst/>
            <a:ahLst/>
            <a:cxnLst/>
            <a:rect l="l" t="t" r="r" b="b"/>
            <a:pathLst>
              <a:path w="5970270" h="4232275">
                <a:moveTo>
                  <a:pt x="0" y="0"/>
                </a:moveTo>
                <a:lnTo>
                  <a:pt x="1655118" y="104902"/>
                </a:lnTo>
              </a:path>
              <a:path w="5970270" h="4232275">
                <a:moveTo>
                  <a:pt x="5173045" y="2167887"/>
                </a:moveTo>
                <a:lnTo>
                  <a:pt x="5970029" y="4232141"/>
                </a:lnTo>
              </a:path>
            </a:pathLst>
          </a:custGeom>
          <a:ln w="12701">
            <a:solidFill>
              <a:srgbClr val="F1F1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0" y="3224690"/>
            <a:ext cx="6111240" cy="4335780"/>
          </a:xfrm>
          <a:custGeom>
            <a:avLst/>
            <a:gdLst/>
            <a:ahLst/>
            <a:cxnLst/>
            <a:rect l="l" t="t" r="r" b="b"/>
            <a:pathLst>
              <a:path w="6111240" h="4335780">
                <a:moveTo>
                  <a:pt x="0" y="0"/>
                </a:moveTo>
                <a:lnTo>
                  <a:pt x="1456236" y="91441"/>
                </a:lnTo>
              </a:path>
              <a:path w="6111240" h="4335780">
                <a:moveTo>
                  <a:pt x="5357649" y="2379309"/>
                </a:moveTo>
                <a:lnTo>
                  <a:pt x="6110696" y="4335309"/>
                </a:lnTo>
              </a:path>
            </a:pathLst>
          </a:custGeom>
          <a:ln w="12701">
            <a:solidFill>
              <a:srgbClr val="F2F2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0" y="3121534"/>
            <a:ext cx="6251575" cy="4438650"/>
          </a:xfrm>
          <a:custGeom>
            <a:avLst/>
            <a:gdLst/>
            <a:ahLst/>
            <a:cxnLst/>
            <a:rect l="l" t="t" r="r" b="b"/>
            <a:pathLst>
              <a:path w="6251575" h="4438650">
                <a:moveTo>
                  <a:pt x="0" y="0"/>
                </a:moveTo>
                <a:lnTo>
                  <a:pt x="1257879" y="78278"/>
                </a:lnTo>
              </a:path>
              <a:path w="6251575" h="4438650">
                <a:moveTo>
                  <a:pt x="5541803" y="2590455"/>
                </a:moveTo>
                <a:lnTo>
                  <a:pt x="6251342" y="4438465"/>
                </a:lnTo>
              </a:path>
            </a:pathLst>
          </a:custGeom>
          <a:ln w="12701">
            <a:solidFill>
              <a:srgbClr val="F4F5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0" y="3018387"/>
            <a:ext cx="6392545" cy="4542155"/>
          </a:xfrm>
          <a:custGeom>
            <a:avLst/>
            <a:gdLst/>
            <a:ahLst/>
            <a:cxnLst/>
            <a:rect l="l" t="t" r="r" b="b"/>
            <a:pathLst>
              <a:path w="6392545" h="4542155">
                <a:moveTo>
                  <a:pt x="0" y="0"/>
                </a:moveTo>
                <a:lnTo>
                  <a:pt x="1060016" y="65394"/>
                </a:lnTo>
              </a:path>
              <a:path w="6392545" h="4542155">
                <a:moveTo>
                  <a:pt x="5725533" y="2801350"/>
                </a:moveTo>
                <a:lnTo>
                  <a:pt x="6391957" y="4541612"/>
                </a:lnTo>
              </a:path>
            </a:pathLst>
          </a:custGeom>
          <a:ln w="12701">
            <a:solidFill>
              <a:srgbClr val="F5F6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0" y="2915267"/>
            <a:ext cx="6532880" cy="4645025"/>
          </a:xfrm>
          <a:custGeom>
            <a:avLst/>
            <a:gdLst/>
            <a:ahLst/>
            <a:cxnLst/>
            <a:rect l="l" t="t" r="r" b="b"/>
            <a:pathLst>
              <a:path w="6532880" h="4645025">
                <a:moveTo>
                  <a:pt x="0" y="0"/>
                </a:moveTo>
                <a:lnTo>
                  <a:pt x="862632" y="52763"/>
                </a:lnTo>
              </a:path>
              <a:path w="6532880" h="4645025">
                <a:moveTo>
                  <a:pt x="5908878" y="3011985"/>
                </a:moveTo>
                <a:lnTo>
                  <a:pt x="6532556" y="4644732"/>
                </a:lnTo>
              </a:path>
            </a:pathLst>
          </a:custGeom>
          <a:ln w="1270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0" y="2812148"/>
            <a:ext cx="6673215" cy="4747895"/>
          </a:xfrm>
          <a:custGeom>
            <a:avLst/>
            <a:gdLst/>
            <a:ahLst/>
            <a:cxnLst/>
            <a:rect l="l" t="t" r="r" b="b"/>
            <a:pathLst>
              <a:path w="6673215" h="4747895">
                <a:moveTo>
                  <a:pt x="0" y="0"/>
                </a:moveTo>
                <a:lnTo>
                  <a:pt x="665679" y="40386"/>
                </a:lnTo>
              </a:path>
              <a:path w="6673215" h="4747895">
                <a:moveTo>
                  <a:pt x="6091848" y="3222402"/>
                </a:moveTo>
                <a:lnTo>
                  <a:pt x="6673129" y="4747851"/>
                </a:lnTo>
              </a:path>
            </a:pathLst>
          </a:custGeom>
          <a:ln w="12701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0" y="2709045"/>
            <a:ext cx="6814184" cy="4851400"/>
          </a:xfrm>
          <a:custGeom>
            <a:avLst/>
            <a:gdLst/>
            <a:ahLst/>
            <a:cxnLst/>
            <a:rect l="l" t="t" r="r" b="b"/>
            <a:pathLst>
              <a:path w="6814184" h="4851400">
                <a:moveTo>
                  <a:pt x="0" y="0"/>
                </a:moveTo>
                <a:lnTo>
                  <a:pt x="469138" y="28232"/>
                </a:lnTo>
              </a:path>
              <a:path w="6814184" h="4851400">
                <a:moveTo>
                  <a:pt x="6274479" y="3432604"/>
                </a:moveTo>
                <a:lnTo>
                  <a:pt x="6813688" y="4850954"/>
                </a:lnTo>
              </a:path>
            </a:pathLst>
          </a:custGeom>
          <a:ln w="12701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0" y="2605953"/>
            <a:ext cx="273050" cy="16510"/>
          </a:xfrm>
          <a:custGeom>
            <a:avLst/>
            <a:gdLst/>
            <a:ahLst/>
            <a:cxnLst/>
            <a:rect l="l" t="t" r="r" b="b"/>
            <a:pathLst>
              <a:path w="273050" h="16510">
                <a:moveTo>
                  <a:pt x="-6350" y="8152"/>
                </a:moveTo>
                <a:lnTo>
                  <a:pt x="279346" y="8152"/>
                </a:lnTo>
              </a:path>
            </a:pathLst>
          </a:custGeom>
          <a:ln w="29005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6456776" y="6248555"/>
            <a:ext cx="497840" cy="1311910"/>
          </a:xfrm>
          <a:custGeom>
            <a:avLst/>
            <a:gdLst/>
            <a:ahLst/>
            <a:cxnLst/>
            <a:rect l="l" t="t" r="r" b="b"/>
            <a:pathLst>
              <a:path w="497840" h="1311909">
                <a:moveTo>
                  <a:pt x="0" y="0"/>
                </a:moveTo>
                <a:lnTo>
                  <a:pt x="497448" y="1311443"/>
                </a:lnTo>
              </a:path>
            </a:pathLst>
          </a:custGeom>
          <a:ln w="12701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0" y="2502870"/>
            <a:ext cx="77470" cy="5080"/>
          </a:xfrm>
          <a:custGeom>
            <a:avLst/>
            <a:gdLst/>
            <a:ahLst/>
            <a:cxnLst/>
            <a:rect l="l" t="t" r="r" b="b"/>
            <a:pathLst>
              <a:path w="77470" h="5080">
                <a:moveTo>
                  <a:pt x="-6350" y="2288"/>
                </a:moveTo>
                <a:lnTo>
                  <a:pt x="83562" y="2288"/>
                </a:lnTo>
              </a:path>
            </a:pathLst>
          </a:custGeom>
          <a:ln w="17277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6638777" y="6355281"/>
            <a:ext cx="456565" cy="1205230"/>
          </a:xfrm>
          <a:custGeom>
            <a:avLst/>
            <a:gdLst/>
            <a:ahLst/>
            <a:cxnLst/>
            <a:rect l="l" t="t" r="r" b="b"/>
            <a:pathLst>
              <a:path w="456565" h="1205229">
                <a:moveTo>
                  <a:pt x="0" y="0"/>
                </a:moveTo>
                <a:lnTo>
                  <a:pt x="455971" y="1204718"/>
                </a:lnTo>
              </a:path>
            </a:pathLst>
          </a:custGeom>
          <a:ln w="12701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6820483" y="6461840"/>
            <a:ext cx="415290" cy="1098550"/>
          </a:xfrm>
          <a:custGeom>
            <a:avLst/>
            <a:gdLst/>
            <a:ahLst/>
            <a:cxnLst/>
            <a:rect l="l" t="t" r="r" b="b"/>
            <a:pathLst>
              <a:path w="415290" h="1098550">
                <a:moveTo>
                  <a:pt x="0" y="0"/>
                </a:moveTo>
                <a:lnTo>
                  <a:pt x="414773" y="1098158"/>
                </a:lnTo>
              </a:path>
            </a:pathLst>
          </a:custGeom>
          <a:ln w="12701">
            <a:solidFill>
              <a:srgbClr val="FAFB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7001917" y="6568235"/>
            <a:ext cx="374015" cy="991869"/>
          </a:xfrm>
          <a:custGeom>
            <a:avLst/>
            <a:gdLst/>
            <a:ahLst/>
            <a:cxnLst/>
            <a:rect l="l" t="t" r="r" b="b"/>
            <a:pathLst>
              <a:path w="374015" h="991870">
                <a:moveTo>
                  <a:pt x="0" y="0"/>
                </a:moveTo>
                <a:lnTo>
                  <a:pt x="373833" y="991764"/>
                </a:lnTo>
              </a:path>
            </a:pathLst>
          </a:custGeom>
          <a:ln w="12701">
            <a:solidFill>
              <a:srgbClr val="FBF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7183102" y="6674481"/>
            <a:ext cx="473709" cy="885825"/>
          </a:xfrm>
          <a:custGeom>
            <a:avLst/>
            <a:gdLst/>
            <a:ahLst/>
            <a:cxnLst/>
            <a:rect l="l" t="t" r="r" b="b"/>
            <a:pathLst>
              <a:path w="473709" h="885825">
                <a:moveTo>
                  <a:pt x="0" y="0"/>
                </a:moveTo>
                <a:lnTo>
                  <a:pt x="333129" y="885517"/>
                </a:lnTo>
              </a:path>
              <a:path w="473709" h="885825">
                <a:moveTo>
                  <a:pt x="180928" y="106099"/>
                </a:moveTo>
                <a:lnTo>
                  <a:pt x="473587" y="885517"/>
                </a:lnTo>
              </a:path>
            </a:pathLst>
          </a:custGeom>
          <a:ln w="12701">
            <a:solidFill>
              <a:srgbClr val="FC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7544735" y="6886555"/>
            <a:ext cx="252729" cy="673735"/>
          </a:xfrm>
          <a:custGeom>
            <a:avLst/>
            <a:gdLst/>
            <a:ahLst/>
            <a:cxnLst/>
            <a:rect l="l" t="t" r="r" b="b"/>
            <a:pathLst>
              <a:path w="252729" h="673734">
                <a:moveTo>
                  <a:pt x="0" y="0"/>
                </a:moveTo>
                <a:lnTo>
                  <a:pt x="252410" y="673444"/>
                </a:lnTo>
              </a:path>
            </a:pathLst>
          </a:custGeom>
          <a:ln w="12701">
            <a:solidFill>
              <a:srgbClr val="FDFD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7725214" y="6992391"/>
            <a:ext cx="212725" cy="567690"/>
          </a:xfrm>
          <a:custGeom>
            <a:avLst/>
            <a:gdLst/>
            <a:ahLst/>
            <a:cxnLst/>
            <a:rect l="l" t="t" r="r" b="b"/>
            <a:pathLst>
              <a:path w="212725" h="567690">
                <a:moveTo>
                  <a:pt x="0" y="0"/>
                </a:moveTo>
                <a:lnTo>
                  <a:pt x="212366" y="567608"/>
                </a:lnTo>
              </a:path>
            </a:pathLst>
          </a:custGeom>
          <a:ln w="12701">
            <a:solidFill>
              <a:srgbClr val="FEFE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7905495" y="7098112"/>
            <a:ext cx="172720" cy="462280"/>
          </a:xfrm>
          <a:custGeom>
            <a:avLst/>
            <a:gdLst/>
            <a:ahLst/>
            <a:cxnLst/>
            <a:rect l="l" t="t" r="r" b="b"/>
            <a:pathLst>
              <a:path w="172720" h="462279">
                <a:moveTo>
                  <a:pt x="0" y="0"/>
                </a:moveTo>
                <a:lnTo>
                  <a:pt x="172514" y="461887"/>
                </a:lnTo>
              </a:path>
            </a:pathLst>
          </a:custGeom>
          <a:ln w="12701">
            <a:solidFill>
              <a:srgbClr val="FE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8085574" y="7203711"/>
            <a:ext cx="414020" cy="356870"/>
          </a:xfrm>
          <a:custGeom>
            <a:avLst/>
            <a:gdLst/>
            <a:ahLst/>
            <a:cxnLst/>
            <a:rect l="l" t="t" r="r" b="b"/>
            <a:pathLst>
              <a:path w="414020" h="356870">
                <a:moveTo>
                  <a:pt x="0" y="0"/>
                </a:moveTo>
                <a:lnTo>
                  <a:pt x="132850" y="356288"/>
                </a:lnTo>
              </a:path>
              <a:path w="414020" h="356870">
                <a:moveTo>
                  <a:pt x="179892" y="105491"/>
                </a:moveTo>
                <a:lnTo>
                  <a:pt x="273256" y="356288"/>
                </a:lnTo>
              </a:path>
              <a:path w="414020" h="356870">
                <a:moveTo>
                  <a:pt x="359608" y="210880"/>
                </a:moveTo>
                <a:lnTo>
                  <a:pt x="413656" y="356288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3372375" y="7359256"/>
            <a:ext cx="7319645" cy="201295"/>
          </a:xfrm>
          <a:custGeom>
            <a:avLst/>
            <a:gdLst/>
            <a:ahLst/>
            <a:cxnLst/>
            <a:rect l="l" t="t" r="r" b="b"/>
            <a:pathLst>
              <a:path w="7319645" h="201295">
                <a:moveTo>
                  <a:pt x="7319624" y="0"/>
                </a:moveTo>
                <a:lnTo>
                  <a:pt x="0" y="0"/>
                </a:lnTo>
                <a:lnTo>
                  <a:pt x="0" y="200743"/>
                </a:lnTo>
                <a:lnTo>
                  <a:pt x="7319624" y="200743"/>
                </a:lnTo>
                <a:lnTo>
                  <a:pt x="7319624" y="0"/>
                </a:lnTo>
                <a:close/>
              </a:path>
            </a:pathLst>
          </a:custGeom>
          <a:solidFill>
            <a:srgbClr val="0067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0" y="7359256"/>
            <a:ext cx="3372485" cy="201295"/>
          </a:xfrm>
          <a:custGeom>
            <a:avLst/>
            <a:gdLst/>
            <a:ahLst/>
            <a:cxnLst/>
            <a:rect l="l" t="t" r="r" b="b"/>
            <a:pathLst>
              <a:path w="3372485" h="201295">
                <a:moveTo>
                  <a:pt x="0" y="200743"/>
                </a:moveTo>
                <a:lnTo>
                  <a:pt x="0" y="0"/>
                </a:lnTo>
                <a:lnTo>
                  <a:pt x="3372375" y="0"/>
                </a:lnTo>
                <a:lnTo>
                  <a:pt x="3372375" y="200743"/>
                </a:lnTo>
                <a:lnTo>
                  <a:pt x="0" y="20074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bg object 7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687220" y="2190129"/>
            <a:ext cx="3438525" cy="408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57352" y="2193254"/>
            <a:ext cx="3420109" cy="407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7559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5529" y="1679803"/>
            <a:ext cx="5376469" cy="588019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001889"/>
            <a:ext cx="10692000" cy="455811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462171"/>
            <a:ext cx="8693135" cy="509782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7535641"/>
            <a:ext cx="113664" cy="24765"/>
          </a:xfrm>
          <a:custGeom>
            <a:avLst/>
            <a:gdLst/>
            <a:ahLst/>
            <a:cxnLst/>
            <a:rect l="l" t="t" r="r" b="b"/>
            <a:pathLst>
              <a:path w="113664" h="24765">
                <a:moveTo>
                  <a:pt x="0" y="0"/>
                </a:moveTo>
                <a:lnTo>
                  <a:pt x="113324" y="24358"/>
                </a:lnTo>
              </a:path>
            </a:pathLst>
          </a:custGeom>
          <a:ln w="12701">
            <a:solidFill>
              <a:srgbClr val="C3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7419478"/>
            <a:ext cx="339090" cy="140970"/>
          </a:xfrm>
          <a:custGeom>
            <a:avLst/>
            <a:gdLst/>
            <a:ahLst/>
            <a:cxnLst/>
            <a:rect l="l" t="t" r="r" b="b"/>
            <a:pathLst>
              <a:path w="339090" h="140970">
                <a:moveTo>
                  <a:pt x="0" y="0"/>
                </a:moveTo>
                <a:lnTo>
                  <a:pt x="277865" y="53847"/>
                </a:lnTo>
                <a:lnTo>
                  <a:pt x="338953" y="140520"/>
                </a:lnTo>
              </a:path>
            </a:pathLst>
          </a:custGeom>
          <a:ln w="12701">
            <a:solidFill>
              <a:srgbClr val="C4C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7306124"/>
            <a:ext cx="506095" cy="254000"/>
          </a:xfrm>
          <a:custGeom>
            <a:avLst/>
            <a:gdLst/>
            <a:ahLst/>
            <a:cxnLst/>
            <a:rect l="l" t="t" r="r" b="b"/>
            <a:pathLst>
              <a:path w="506095" h="254000">
                <a:moveTo>
                  <a:pt x="0" y="0"/>
                </a:moveTo>
                <a:lnTo>
                  <a:pt x="384707" y="68132"/>
                </a:lnTo>
                <a:lnTo>
                  <a:pt x="506075" y="253874"/>
                </a:lnTo>
              </a:path>
            </a:pathLst>
          </a:custGeom>
          <a:ln w="12701">
            <a:solidFill>
              <a:srgbClr val="C5C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7194777"/>
            <a:ext cx="666750" cy="365760"/>
          </a:xfrm>
          <a:custGeom>
            <a:avLst/>
            <a:gdLst/>
            <a:ahLst/>
            <a:cxnLst/>
            <a:rect l="l" t="t" r="r" b="b"/>
            <a:pathLst>
              <a:path w="666750" h="365759">
                <a:moveTo>
                  <a:pt x="0" y="0"/>
                </a:moveTo>
                <a:lnTo>
                  <a:pt x="491558" y="80412"/>
                </a:lnTo>
                <a:lnTo>
                  <a:pt x="666590" y="365222"/>
                </a:lnTo>
              </a:path>
            </a:pathLst>
          </a:custGeom>
          <a:ln w="12701">
            <a:solidFill>
              <a:srgbClr val="C6C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7084915"/>
            <a:ext cx="822960" cy="475615"/>
          </a:xfrm>
          <a:custGeom>
            <a:avLst/>
            <a:gdLst/>
            <a:ahLst/>
            <a:cxnLst/>
            <a:rect l="l" t="t" r="r" b="b"/>
            <a:pathLst>
              <a:path w="822960" h="475615">
                <a:moveTo>
                  <a:pt x="0" y="0"/>
                </a:moveTo>
                <a:lnTo>
                  <a:pt x="598398" y="91201"/>
                </a:lnTo>
                <a:lnTo>
                  <a:pt x="822648" y="475084"/>
                </a:lnTo>
              </a:path>
            </a:pathLst>
          </a:custGeom>
          <a:ln w="12701">
            <a:solidFill>
              <a:srgbClr val="C6C4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6976184"/>
            <a:ext cx="975994" cy="584200"/>
          </a:xfrm>
          <a:custGeom>
            <a:avLst/>
            <a:gdLst/>
            <a:ahLst/>
            <a:cxnLst/>
            <a:rect l="l" t="t" r="r" b="b"/>
            <a:pathLst>
              <a:path w="975994" h="584200">
                <a:moveTo>
                  <a:pt x="0" y="0"/>
                </a:moveTo>
                <a:lnTo>
                  <a:pt x="705243" y="100865"/>
                </a:lnTo>
                <a:lnTo>
                  <a:pt x="975574" y="583815"/>
                </a:lnTo>
              </a:path>
            </a:pathLst>
          </a:custGeom>
          <a:ln w="12701">
            <a:solidFill>
              <a:srgbClr val="C9C6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6868325"/>
            <a:ext cx="1126490" cy="692150"/>
          </a:xfrm>
          <a:custGeom>
            <a:avLst/>
            <a:gdLst/>
            <a:ahLst/>
            <a:cxnLst/>
            <a:rect l="l" t="t" r="r" b="b"/>
            <a:pathLst>
              <a:path w="1126490" h="692150">
                <a:moveTo>
                  <a:pt x="0" y="0"/>
                </a:moveTo>
                <a:lnTo>
                  <a:pt x="812091" y="109654"/>
                </a:lnTo>
                <a:lnTo>
                  <a:pt x="1126205" y="691674"/>
                </a:lnTo>
              </a:path>
            </a:pathLst>
          </a:custGeom>
          <a:ln w="12701">
            <a:solidFill>
              <a:srgbClr val="CA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0" y="6761165"/>
            <a:ext cx="1275715" cy="798830"/>
          </a:xfrm>
          <a:custGeom>
            <a:avLst/>
            <a:gdLst/>
            <a:ahLst/>
            <a:cxnLst/>
            <a:rect l="l" t="t" r="r" b="b"/>
            <a:pathLst>
              <a:path w="1275715" h="798829">
                <a:moveTo>
                  <a:pt x="0" y="0"/>
                </a:moveTo>
                <a:lnTo>
                  <a:pt x="918936" y="117739"/>
                </a:lnTo>
                <a:lnTo>
                  <a:pt x="1275103" y="798834"/>
                </a:lnTo>
              </a:path>
            </a:pathLst>
          </a:custGeom>
          <a:ln w="12701">
            <a:solidFill>
              <a:srgbClr val="CB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6654570"/>
            <a:ext cx="1423035" cy="905510"/>
          </a:xfrm>
          <a:custGeom>
            <a:avLst/>
            <a:gdLst/>
            <a:ahLst/>
            <a:cxnLst/>
            <a:rect l="l" t="t" r="r" b="b"/>
            <a:pathLst>
              <a:path w="1423035" h="905509">
                <a:moveTo>
                  <a:pt x="0" y="0"/>
                </a:moveTo>
                <a:lnTo>
                  <a:pt x="1025780" y="125261"/>
                </a:lnTo>
                <a:lnTo>
                  <a:pt x="1422670" y="905428"/>
                </a:lnTo>
              </a:path>
            </a:pathLst>
          </a:custGeom>
          <a:ln w="12701">
            <a:solidFill>
              <a:srgbClr val="CCCA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0" y="6548429"/>
            <a:ext cx="1569720" cy="1012190"/>
          </a:xfrm>
          <a:custGeom>
            <a:avLst/>
            <a:gdLst/>
            <a:ahLst/>
            <a:cxnLst/>
            <a:rect l="l" t="t" r="r" b="b"/>
            <a:pathLst>
              <a:path w="1569720" h="1012190">
                <a:moveTo>
                  <a:pt x="0" y="0"/>
                </a:moveTo>
                <a:lnTo>
                  <a:pt x="1132625" y="132334"/>
                </a:lnTo>
                <a:lnTo>
                  <a:pt x="1569174" y="1011569"/>
                </a:lnTo>
              </a:path>
            </a:pathLst>
          </a:custGeom>
          <a:ln w="12701">
            <a:solidFill>
              <a:srgbClr val="CECC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0" y="6442676"/>
            <a:ext cx="1715135" cy="1117600"/>
          </a:xfrm>
          <a:custGeom>
            <a:avLst/>
            <a:gdLst/>
            <a:ahLst/>
            <a:cxnLst/>
            <a:rect l="l" t="t" r="r" b="b"/>
            <a:pathLst>
              <a:path w="1715135" h="1117600">
                <a:moveTo>
                  <a:pt x="0" y="0"/>
                </a:moveTo>
                <a:lnTo>
                  <a:pt x="1239473" y="139019"/>
                </a:lnTo>
                <a:lnTo>
                  <a:pt x="1714840" y="1117323"/>
                </a:lnTo>
              </a:path>
            </a:pathLst>
          </a:custGeom>
          <a:ln w="12701">
            <a:solidFill>
              <a:srgbClr val="CFCD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0" y="6337237"/>
            <a:ext cx="1859914" cy="1223010"/>
          </a:xfrm>
          <a:custGeom>
            <a:avLst/>
            <a:gdLst/>
            <a:ahLst/>
            <a:cxnLst/>
            <a:rect l="l" t="t" r="r" b="b"/>
            <a:pathLst>
              <a:path w="1859914" h="1223009">
                <a:moveTo>
                  <a:pt x="0" y="0"/>
                </a:moveTo>
                <a:lnTo>
                  <a:pt x="1346316" y="145387"/>
                </a:lnTo>
                <a:lnTo>
                  <a:pt x="1859808" y="1222762"/>
                </a:lnTo>
              </a:path>
            </a:pathLst>
          </a:custGeom>
          <a:ln w="12701">
            <a:solidFill>
              <a:srgbClr val="D0CE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0" y="6232071"/>
            <a:ext cx="2004695" cy="1328420"/>
          </a:xfrm>
          <a:custGeom>
            <a:avLst/>
            <a:gdLst/>
            <a:ahLst/>
            <a:cxnLst/>
            <a:rect l="l" t="t" r="r" b="b"/>
            <a:pathLst>
              <a:path w="2004695" h="1328420">
                <a:moveTo>
                  <a:pt x="0" y="0"/>
                </a:moveTo>
                <a:lnTo>
                  <a:pt x="1453161" y="151484"/>
                </a:lnTo>
                <a:lnTo>
                  <a:pt x="2004218" y="1327928"/>
                </a:lnTo>
              </a:path>
            </a:pathLst>
          </a:custGeom>
          <a:ln w="12701">
            <a:solidFill>
              <a:srgbClr val="D1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0" y="6127135"/>
            <a:ext cx="2148205" cy="1433195"/>
          </a:xfrm>
          <a:custGeom>
            <a:avLst/>
            <a:gdLst/>
            <a:ahLst/>
            <a:cxnLst/>
            <a:rect l="l" t="t" r="r" b="b"/>
            <a:pathLst>
              <a:path w="2148205" h="1433195">
                <a:moveTo>
                  <a:pt x="0" y="0"/>
                </a:moveTo>
                <a:lnTo>
                  <a:pt x="1560001" y="157345"/>
                </a:lnTo>
                <a:lnTo>
                  <a:pt x="2148148" y="1432864"/>
                </a:lnTo>
              </a:path>
            </a:pathLst>
          </a:custGeom>
          <a:ln w="12701">
            <a:solidFill>
              <a:srgbClr val="D2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0" y="6022399"/>
            <a:ext cx="2291715" cy="1537970"/>
          </a:xfrm>
          <a:custGeom>
            <a:avLst/>
            <a:gdLst/>
            <a:ahLst/>
            <a:cxnLst/>
            <a:rect l="l" t="t" r="r" b="b"/>
            <a:pathLst>
              <a:path w="2291715" h="1537970">
                <a:moveTo>
                  <a:pt x="0" y="0"/>
                </a:moveTo>
                <a:lnTo>
                  <a:pt x="1666853" y="163012"/>
                </a:lnTo>
                <a:lnTo>
                  <a:pt x="2291684" y="1537600"/>
                </a:lnTo>
              </a:path>
            </a:pathLst>
          </a:custGeom>
          <a:ln w="12701">
            <a:solidFill>
              <a:srgbClr val="D4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0" y="5917833"/>
            <a:ext cx="2435225" cy="1642745"/>
          </a:xfrm>
          <a:custGeom>
            <a:avLst/>
            <a:gdLst/>
            <a:ahLst/>
            <a:cxnLst/>
            <a:rect l="l" t="t" r="r" b="b"/>
            <a:pathLst>
              <a:path w="2435225" h="1642745">
                <a:moveTo>
                  <a:pt x="0" y="0"/>
                </a:moveTo>
                <a:lnTo>
                  <a:pt x="1773694" y="168506"/>
                </a:lnTo>
                <a:lnTo>
                  <a:pt x="2434871" y="1642166"/>
                </a:lnTo>
              </a:path>
            </a:pathLst>
          </a:custGeom>
          <a:ln w="12701">
            <a:solidFill>
              <a:srgbClr val="D4D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0" y="5813415"/>
            <a:ext cx="2578100" cy="1746885"/>
          </a:xfrm>
          <a:custGeom>
            <a:avLst/>
            <a:gdLst/>
            <a:ahLst/>
            <a:cxnLst/>
            <a:rect l="l" t="t" r="r" b="b"/>
            <a:pathLst>
              <a:path w="2578100" h="1746884">
                <a:moveTo>
                  <a:pt x="0" y="0"/>
                </a:moveTo>
                <a:lnTo>
                  <a:pt x="1880539" y="173855"/>
                </a:lnTo>
                <a:lnTo>
                  <a:pt x="2577767" y="1746584"/>
                </a:lnTo>
              </a:path>
            </a:pathLst>
          </a:custGeom>
          <a:ln w="12701">
            <a:solidFill>
              <a:srgbClr val="D5D4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0" y="5709134"/>
            <a:ext cx="2720975" cy="1851025"/>
          </a:xfrm>
          <a:custGeom>
            <a:avLst/>
            <a:gdLst/>
            <a:ahLst/>
            <a:cxnLst/>
            <a:rect l="l" t="t" r="r" b="b"/>
            <a:pathLst>
              <a:path w="2720975" h="1851025">
                <a:moveTo>
                  <a:pt x="0" y="0"/>
                </a:moveTo>
                <a:lnTo>
                  <a:pt x="1987383" y="179069"/>
                </a:lnTo>
                <a:lnTo>
                  <a:pt x="2720408" y="1850865"/>
                </a:lnTo>
              </a:path>
            </a:pathLst>
          </a:custGeom>
          <a:ln w="12701">
            <a:solidFill>
              <a:srgbClr val="D7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0" y="5604969"/>
            <a:ext cx="2863215" cy="1955164"/>
          </a:xfrm>
          <a:custGeom>
            <a:avLst/>
            <a:gdLst/>
            <a:ahLst/>
            <a:cxnLst/>
            <a:rect l="l" t="t" r="r" b="b"/>
            <a:pathLst>
              <a:path w="2863215" h="1955165">
                <a:moveTo>
                  <a:pt x="0" y="0"/>
                </a:moveTo>
                <a:lnTo>
                  <a:pt x="2094231" y="184161"/>
                </a:lnTo>
                <a:lnTo>
                  <a:pt x="2862837" y="1955030"/>
                </a:lnTo>
              </a:path>
            </a:pathLst>
          </a:custGeom>
          <a:ln w="12701">
            <a:solidFill>
              <a:srgbClr val="D8D6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0" y="5500901"/>
            <a:ext cx="3005455" cy="2059305"/>
          </a:xfrm>
          <a:custGeom>
            <a:avLst/>
            <a:gdLst/>
            <a:ahLst/>
            <a:cxnLst/>
            <a:rect l="l" t="t" r="r" b="b"/>
            <a:pathLst>
              <a:path w="3005455" h="2059304">
                <a:moveTo>
                  <a:pt x="0" y="0"/>
                </a:moveTo>
                <a:lnTo>
                  <a:pt x="2201076" y="189154"/>
                </a:lnTo>
                <a:lnTo>
                  <a:pt x="3005067" y="2059098"/>
                </a:lnTo>
              </a:path>
            </a:pathLst>
          </a:custGeom>
          <a:ln w="12701">
            <a:solidFill>
              <a:srgbClr val="DA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0" y="5396933"/>
            <a:ext cx="3147695" cy="2163445"/>
          </a:xfrm>
          <a:custGeom>
            <a:avLst/>
            <a:gdLst/>
            <a:ahLst/>
            <a:cxnLst/>
            <a:rect l="l" t="t" r="r" b="b"/>
            <a:pathLst>
              <a:path w="3147695" h="2163445">
                <a:moveTo>
                  <a:pt x="0" y="0"/>
                </a:moveTo>
                <a:lnTo>
                  <a:pt x="2307920" y="194053"/>
                </a:lnTo>
                <a:lnTo>
                  <a:pt x="3147129" y="2163066"/>
                </a:lnTo>
              </a:path>
            </a:pathLst>
          </a:custGeom>
          <a:ln w="12701">
            <a:solidFill>
              <a:srgbClr val="DB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0" y="5189227"/>
            <a:ext cx="3430904" cy="2371090"/>
          </a:xfrm>
          <a:custGeom>
            <a:avLst/>
            <a:gdLst/>
            <a:ahLst/>
            <a:cxnLst/>
            <a:rect l="l" t="t" r="r" b="b"/>
            <a:pathLst>
              <a:path w="3430904" h="2371090">
                <a:moveTo>
                  <a:pt x="0" y="103810"/>
                </a:moveTo>
                <a:lnTo>
                  <a:pt x="2414765" y="302691"/>
                </a:lnTo>
                <a:lnTo>
                  <a:pt x="3289036" y="2370772"/>
                </a:lnTo>
              </a:path>
              <a:path w="3430904" h="2371090">
                <a:moveTo>
                  <a:pt x="0" y="0"/>
                </a:moveTo>
                <a:lnTo>
                  <a:pt x="2521605" y="203619"/>
                </a:lnTo>
                <a:lnTo>
                  <a:pt x="3430812" y="2370772"/>
                </a:lnTo>
              </a:path>
            </a:pathLst>
          </a:custGeom>
          <a:ln w="12701">
            <a:solidFill>
              <a:srgbClr val="DCDB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0" y="5085476"/>
            <a:ext cx="3572510" cy="2474595"/>
          </a:xfrm>
          <a:custGeom>
            <a:avLst/>
            <a:gdLst/>
            <a:ahLst/>
            <a:cxnLst/>
            <a:rect l="l" t="t" r="r" b="b"/>
            <a:pathLst>
              <a:path w="3572510" h="2474595">
                <a:moveTo>
                  <a:pt x="0" y="0"/>
                </a:moveTo>
                <a:lnTo>
                  <a:pt x="2628456" y="208301"/>
                </a:lnTo>
                <a:lnTo>
                  <a:pt x="3572468" y="2474522"/>
                </a:lnTo>
              </a:path>
            </a:pathLst>
          </a:custGeom>
          <a:ln w="12701">
            <a:solidFill>
              <a:srgbClr val="DFDE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0" y="4981790"/>
            <a:ext cx="3714115" cy="2578735"/>
          </a:xfrm>
          <a:custGeom>
            <a:avLst/>
            <a:gdLst/>
            <a:ahLst/>
            <a:cxnLst/>
            <a:rect l="l" t="t" r="r" b="b"/>
            <a:pathLst>
              <a:path w="3714115" h="2578734">
                <a:moveTo>
                  <a:pt x="0" y="0"/>
                </a:moveTo>
                <a:lnTo>
                  <a:pt x="2735301" y="212919"/>
                </a:lnTo>
                <a:lnTo>
                  <a:pt x="3714019" y="2578209"/>
                </a:lnTo>
              </a:path>
            </a:pathLst>
          </a:custGeom>
          <a:ln w="12701">
            <a:solidFill>
              <a:srgbClr val="E0D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0" y="4878148"/>
            <a:ext cx="3855720" cy="2682240"/>
          </a:xfrm>
          <a:custGeom>
            <a:avLst/>
            <a:gdLst/>
            <a:ahLst/>
            <a:cxnLst/>
            <a:rect l="l" t="t" r="r" b="b"/>
            <a:pathLst>
              <a:path w="3855720" h="2682240">
                <a:moveTo>
                  <a:pt x="0" y="0"/>
                </a:moveTo>
                <a:lnTo>
                  <a:pt x="2842141" y="217486"/>
                </a:lnTo>
                <a:lnTo>
                  <a:pt x="3855474" y="2681851"/>
                </a:lnTo>
              </a:path>
            </a:pathLst>
          </a:custGeom>
          <a:ln w="12701">
            <a:solidFill>
              <a:srgbClr val="E1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0" y="4774573"/>
            <a:ext cx="3997325" cy="2785745"/>
          </a:xfrm>
          <a:custGeom>
            <a:avLst/>
            <a:gdLst/>
            <a:ahLst/>
            <a:cxnLst/>
            <a:rect l="l" t="t" r="r" b="b"/>
            <a:pathLst>
              <a:path w="3997325" h="2785745">
                <a:moveTo>
                  <a:pt x="0" y="0"/>
                </a:moveTo>
                <a:lnTo>
                  <a:pt x="2948994" y="221988"/>
                </a:lnTo>
                <a:lnTo>
                  <a:pt x="3996839" y="2785426"/>
                </a:lnTo>
              </a:path>
            </a:pathLst>
          </a:custGeom>
          <a:ln w="12701">
            <a:solidFill>
              <a:srgbClr val="E2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0" y="4671028"/>
            <a:ext cx="4138295" cy="2889250"/>
          </a:xfrm>
          <a:custGeom>
            <a:avLst/>
            <a:gdLst/>
            <a:ahLst/>
            <a:cxnLst/>
            <a:rect l="l" t="t" r="r" b="b"/>
            <a:pathLst>
              <a:path w="4138295" h="2889250">
                <a:moveTo>
                  <a:pt x="0" y="0"/>
                </a:moveTo>
                <a:lnTo>
                  <a:pt x="3055834" y="226465"/>
                </a:lnTo>
                <a:lnTo>
                  <a:pt x="4138125" y="2888971"/>
                </a:lnTo>
              </a:path>
            </a:pathLst>
          </a:custGeom>
          <a:ln w="12701">
            <a:solidFill>
              <a:srgbClr val="E3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0" y="4567535"/>
            <a:ext cx="4279900" cy="2992755"/>
          </a:xfrm>
          <a:custGeom>
            <a:avLst/>
            <a:gdLst/>
            <a:ahLst/>
            <a:cxnLst/>
            <a:rect l="l" t="t" r="r" b="b"/>
            <a:pathLst>
              <a:path w="4279900" h="2992754">
                <a:moveTo>
                  <a:pt x="0" y="0"/>
                </a:moveTo>
                <a:lnTo>
                  <a:pt x="3162679" y="230889"/>
                </a:lnTo>
                <a:lnTo>
                  <a:pt x="4279336" y="2992464"/>
                </a:lnTo>
              </a:path>
            </a:pathLst>
          </a:custGeom>
          <a:ln w="12701">
            <a:solidFill>
              <a:srgbClr val="E5E4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0" y="4464078"/>
            <a:ext cx="4420870" cy="3096260"/>
          </a:xfrm>
          <a:custGeom>
            <a:avLst/>
            <a:gdLst/>
            <a:ahLst/>
            <a:cxnLst/>
            <a:rect l="l" t="t" r="r" b="b"/>
            <a:pathLst>
              <a:path w="4420870" h="3096259">
                <a:moveTo>
                  <a:pt x="0" y="0"/>
                </a:moveTo>
                <a:lnTo>
                  <a:pt x="3269523" y="235275"/>
                </a:lnTo>
                <a:lnTo>
                  <a:pt x="4420485" y="3095921"/>
                </a:lnTo>
              </a:path>
            </a:pathLst>
          </a:custGeom>
          <a:ln w="12701">
            <a:solidFill>
              <a:srgbClr val="E5E4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0" y="4360649"/>
            <a:ext cx="4561840" cy="3199765"/>
          </a:xfrm>
          <a:custGeom>
            <a:avLst/>
            <a:gdLst/>
            <a:ahLst/>
            <a:cxnLst/>
            <a:rect l="l" t="t" r="r" b="b"/>
            <a:pathLst>
              <a:path w="4561840" h="3199765">
                <a:moveTo>
                  <a:pt x="0" y="0"/>
                </a:moveTo>
                <a:lnTo>
                  <a:pt x="3376367" y="239635"/>
                </a:lnTo>
                <a:lnTo>
                  <a:pt x="4561576" y="3199350"/>
                </a:lnTo>
              </a:path>
            </a:pathLst>
          </a:custGeom>
          <a:ln w="12701">
            <a:solidFill>
              <a:srgbClr val="E6E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0" y="4257256"/>
            <a:ext cx="4702810" cy="3303270"/>
          </a:xfrm>
          <a:custGeom>
            <a:avLst/>
            <a:gdLst/>
            <a:ahLst/>
            <a:cxnLst/>
            <a:rect l="l" t="t" r="r" b="b"/>
            <a:pathLst>
              <a:path w="4702810" h="3303270">
                <a:moveTo>
                  <a:pt x="0" y="0"/>
                </a:moveTo>
                <a:lnTo>
                  <a:pt x="3476271" y="243467"/>
                </a:lnTo>
              </a:path>
              <a:path w="4702810" h="3303270">
                <a:moveTo>
                  <a:pt x="3485084" y="248633"/>
                </a:moveTo>
                <a:lnTo>
                  <a:pt x="4702610" y="3302743"/>
                </a:lnTo>
              </a:path>
            </a:pathLst>
          </a:custGeom>
          <a:ln w="12701">
            <a:solidFill>
              <a:srgbClr val="E8E7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0" y="4153899"/>
            <a:ext cx="4843780" cy="3406140"/>
          </a:xfrm>
          <a:custGeom>
            <a:avLst/>
            <a:gdLst/>
            <a:ahLst/>
            <a:cxnLst/>
            <a:rect l="l" t="t" r="r" b="b"/>
            <a:pathLst>
              <a:path w="4843780" h="3406140">
                <a:moveTo>
                  <a:pt x="0" y="0"/>
                </a:moveTo>
                <a:lnTo>
                  <a:pt x="3270477" y="226140"/>
                </a:lnTo>
              </a:path>
              <a:path w="4843780" h="3406140">
                <a:moveTo>
                  <a:pt x="3675593" y="463708"/>
                </a:moveTo>
                <a:lnTo>
                  <a:pt x="4843596" y="3406100"/>
                </a:lnTo>
              </a:path>
            </a:pathLst>
          </a:custGeom>
          <a:ln w="12701">
            <a:solidFill>
              <a:srgbClr val="E9E8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0" y="4050563"/>
            <a:ext cx="4984750" cy="3509645"/>
          </a:xfrm>
          <a:custGeom>
            <a:avLst/>
            <a:gdLst/>
            <a:ahLst/>
            <a:cxnLst/>
            <a:rect l="l" t="t" r="r" b="b"/>
            <a:pathLst>
              <a:path w="4984750" h="3509645">
                <a:moveTo>
                  <a:pt x="0" y="0"/>
                </a:moveTo>
                <a:lnTo>
                  <a:pt x="3065706" y="209395"/>
                </a:lnTo>
              </a:path>
              <a:path w="4984750" h="3509645">
                <a:moveTo>
                  <a:pt x="3865223" y="678245"/>
                </a:moveTo>
                <a:lnTo>
                  <a:pt x="4984527" y="3509436"/>
                </a:lnTo>
              </a:path>
            </a:pathLst>
          </a:custGeom>
          <a:ln w="12701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0" y="3947252"/>
            <a:ext cx="5125720" cy="3613150"/>
          </a:xfrm>
          <a:custGeom>
            <a:avLst/>
            <a:gdLst/>
            <a:ahLst/>
            <a:cxnLst/>
            <a:rect l="l" t="t" r="r" b="b"/>
            <a:pathLst>
              <a:path w="5125720" h="3613150">
                <a:moveTo>
                  <a:pt x="0" y="0"/>
                </a:moveTo>
                <a:lnTo>
                  <a:pt x="2861870" y="193176"/>
                </a:lnTo>
              </a:path>
              <a:path w="5125720" h="3613150">
                <a:moveTo>
                  <a:pt x="4054043" y="892285"/>
                </a:moveTo>
                <a:lnTo>
                  <a:pt x="5125423" y="3612747"/>
                </a:lnTo>
              </a:path>
            </a:pathLst>
          </a:custGeom>
          <a:ln w="12701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0" y="3843974"/>
            <a:ext cx="5266690" cy="3716020"/>
          </a:xfrm>
          <a:custGeom>
            <a:avLst/>
            <a:gdLst/>
            <a:ahLst/>
            <a:cxnLst/>
            <a:rect l="l" t="t" r="r" b="b"/>
            <a:pathLst>
              <a:path w="5266690" h="3716020">
                <a:moveTo>
                  <a:pt x="0" y="0"/>
                </a:moveTo>
                <a:lnTo>
                  <a:pt x="2658906" y="177430"/>
                </a:lnTo>
              </a:path>
              <a:path w="5266690" h="3716020">
                <a:moveTo>
                  <a:pt x="4242109" y="1105853"/>
                </a:moveTo>
                <a:lnTo>
                  <a:pt x="5266274" y="3716025"/>
                </a:lnTo>
              </a:path>
            </a:pathLst>
          </a:custGeom>
          <a:ln w="12701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0" y="3740710"/>
            <a:ext cx="5407660" cy="3819525"/>
          </a:xfrm>
          <a:custGeom>
            <a:avLst/>
            <a:gdLst/>
            <a:ahLst/>
            <a:cxnLst/>
            <a:rect l="l" t="t" r="r" b="b"/>
            <a:pathLst>
              <a:path w="5407660" h="3819525">
                <a:moveTo>
                  <a:pt x="0" y="0"/>
                </a:moveTo>
                <a:lnTo>
                  <a:pt x="2456747" y="162146"/>
                </a:lnTo>
              </a:path>
              <a:path w="5407660" h="3819525">
                <a:moveTo>
                  <a:pt x="4429486" y="1318999"/>
                </a:moveTo>
                <a:lnTo>
                  <a:pt x="5407087" y="3819289"/>
                </a:lnTo>
              </a:path>
            </a:pathLst>
          </a:custGeom>
          <a:ln w="12701">
            <a:solidFill>
              <a:srgbClr val="ECEC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0" y="3637466"/>
            <a:ext cx="5547995" cy="3923029"/>
          </a:xfrm>
          <a:custGeom>
            <a:avLst/>
            <a:gdLst/>
            <a:ahLst/>
            <a:cxnLst/>
            <a:rect l="l" t="t" r="r" b="b"/>
            <a:pathLst>
              <a:path w="5547995" h="3923029">
                <a:moveTo>
                  <a:pt x="0" y="0"/>
                </a:moveTo>
                <a:lnTo>
                  <a:pt x="2255342" y="147277"/>
                </a:lnTo>
              </a:path>
              <a:path w="5547995" h="3923029">
                <a:moveTo>
                  <a:pt x="4616226" y="1531747"/>
                </a:moveTo>
                <a:lnTo>
                  <a:pt x="5547868" y="3922533"/>
                </a:lnTo>
              </a:path>
            </a:pathLst>
          </a:custGeom>
          <a:ln w="12701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0" y="3534250"/>
            <a:ext cx="5688965" cy="4025900"/>
          </a:xfrm>
          <a:custGeom>
            <a:avLst/>
            <a:gdLst/>
            <a:ahLst/>
            <a:cxnLst/>
            <a:rect l="l" t="t" r="r" b="b"/>
            <a:pathLst>
              <a:path w="5688965" h="4025900">
                <a:moveTo>
                  <a:pt x="0" y="0"/>
                </a:moveTo>
                <a:lnTo>
                  <a:pt x="2054631" y="132792"/>
                </a:lnTo>
              </a:path>
              <a:path w="5688965" h="4025900">
                <a:moveTo>
                  <a:pt x="4802371" y="1744123"/>
                </a:moveTo>
                <a:lnTo>
                  <a:pt x="5688617" y="4025749"/>
                </a:lnTo>
              </a:path>
            </a:pathLst>
          </a:custGeom>
          <a:ln w="12701">
            <a:solidFill>
              <a:srgbClr val="F0F0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0" y="3431042"/>
            <a:ext cx="5829935" cy="4129404"/>
          </a:xfrm>
          <a:custGeom>
            <a:avLst/>
            <a:gdLst/>
            <a:ahLst/>
            <a:cxnLst/>
            <a:rect l="l" t="t" r="r" b="b"/>
            <a:pathLst>
              <a:path w="5829935" h="4129404">
                <a:moveTo>
                  <a:pt x="0" y="0"/>
                </a:moveTo>
                <a:lnTo>
                  <a:pt x="1854572" y="118687"/>
                </a:lnTo>
              </a:path>
              <a:path w="5829935" h="4129404">
                <a:moveTo>
                  <a:pt x="4987973" y="1956174"/>
                </a:moveTo>
                <a:lnTo>
                  <a:pt x="5829338" y="4128957"/>
                </a:lnTo>
              </a:path>
            </a:pathLst>
          </a:custGeom>
          <a:ln w="12701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0" y="3327858"/>
            <a:ext cx="5970270" cy="4232275"/>
          </a:xfrm>
          <a:custGeom>
            <a:avLst/>
            <a:gdLst/>
            <a:ahLst/>
            <a:cxnLst/>
            <a:rect l="l" t="t" r="r" b="b"/>
            <a:pathLst>
              <a:path w="5970270" h="4232275">
                <a:moveTo>
                  <a:pt x="0" y="0"/>
                </a:moveTo>
                <a:lnTo>
                  <a:pt x="1655118" y="104902"/>
                </a:lnTo>
              </a:path>
              <a:path w="5970270" h="4232275">
                <a:moveTo>
                  <a:pt x="5173045" y="2167887"/>
                </a:moveTo>
                <a:lnTo>
                  <a:pt x="5970029" y="4232141"/>
                </a:lnTo>
              </a:path>
            </a:pathLst>
          </a:custGeom>
          <a:ln w="12701">
            <a:solidFill>
              <a:srgbClr val="F1F1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0" y="3224690"/>
            <a:ext cx="6111240" cy="4335780"/>
          </a:xfrm>
          <a:custGeom>
            <a:avLst/>
            <a:gdLst/>
            <a:ahLst/>
            <a:cxnLst/>
            <a:rect l="l" t="t" r="r" b="b"/>
            <a:pathLst>
              <a:path w="6111240" h="4335780">
                <a:moveTo>
                  <a:pt x="0" y="0"/>
                </a:moveTo>
                <a:lnTo>
                  <a:pt x="1456236" y="91441"/>
                </a:lnTo>
              </a:path>
              <a:path w="6111240" h="4335780">
                <a:moveTo>
                  <a:pt x="5357649" y="2379309"/>
                </a:moveTo>
                <a:lnTo>
                  <a:pt x="6110696" y="4335309"/>
                </a:lnTo>
              </a:path>
            </a:pathLst>
          </a:custGeom>
          <a:ln w="12701">
            <a:solidFill>
              <a:srgbClr val="F2F2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0" y="3121534"/>
            <a:ext cx="6251575" cy="4438650"/>
          </a:xfrm>
          <a:custGeom>
            <a:avLst/>
            <a:gdLst/>
            <a:ahLst/>
            <a:cxnLst/>
            <a:rect l="l" t="t" r="r" b="b"/>
            <a:pathLst>
              <a:path w="6251575" h="4438650">
                <a:moveTo>
                  <a:pt x="0" y="0"/>
                </a:moveTo>
                <a:lnTo>
                  <a:pt x="1257879" y="78278"/>
                </a:lnTo>
              </a:path>
              <a:path w="6251575" h="4438650">
                <a:moveTo>
                  <a:pt x="5541803" y="2590455"/>
                </a:moveTo>
                <a:lnTo>
                  <a:pt x="6251342" y="4438465"/>
                </a:lnTo>
              </a:path>
            </a:pathLst>
          </a:custGeom>
          <a:ln w="12701">
            <a:solidFill>
              <a:srgbClr val="F4F5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0" y="3018387"/>
            <a:ext cx="6392545" cy="4542155"/>
          </a:xfrm>
          <a:custGeom>
            <a:avLst/>
            <a:gdLst/>
            <a:ahLst/>
            <a:cxnLst/>
            <a:rect l="l" t="t" r="r" b="b"/>
            <a:pathLst>
              <a:path w="6392545" h="4542155">
                <a:moveTo>
                  <a:pt x="0" y="0"/>
                </a:moveTo>
                <a:lnTo>
                  <a:pt x="1060016" y="65394"/>
                </a:lnTo>
              </a:path>
              <a:path w="6392545" h="4542155">
                <a:moveTo>
                  <a:pt x="5725533" y="2801350"/>
                </a:moveTo>
                <a:lnTo>
                  <a:pt x="6391957" y="4541612"/>
                </a:lnTo>
              </a:path>
            </a:pathLst>
          </a:custGeom>
          <a:ln w="12701">
            <a:solidFill>
              <a:srgbClr val="F5F6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0" y="2915267"/>
            <a:ext cx="6532880" cy="4645025"/>
          </a:xfrm>
          <a:custGeom>
            <a:avLst/>
            <a:gdLst/>
            <a:ahLst/>
            <a:cxnLst/>
            <a:rect l="l" t="t" r="r" b="b"/>
            <a:pathLst>
              <a:path w="6532880" h="4645025">
                <a:moveTo>
                  <a:pt x="0" y="0"/>
                </a:moveTo>
                <a:lnTo>
                  <a:pt x="862632" y="52763"/>
                </a:lnTo>
              </a:path>
              <a:path w="6532880" h="4645025">
                <a:moveTo>
                  <a:pt x="5908878" y="3011985"/>
                </a:moveTo>
                <a:lnTo>
                  <a:pt x="6532556" y="4644732"/>
                </a:lnTo>
              </a:path>
            </a:pathLst>
          </a:custGeom>
          <a:ln w="1270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0" y="2812148"/>
            <a:ext cx="6673215" cy="4747895"/>
          </a:xfrm>
          <a:custGeom>
            <a:avLst/>
            <a:gdLst/>
            <a:ahLst/>
            <a:cxnLst/>
            <a:rect l="l" t="t" r="r" b="b"/>
            <a:pathLst>
              <a:path w="6673215" h="4747895">
                <a:moveTo>
                  <a:pt x="0" y="0"/>
                </a:moveTo>
                <a:lnTo>
                  <a:pt x="665679" y="40386"/>
                </a:lnTo>
              </a:path>
              <a:path w="6673215" h="4747895">
                <a:moveTo>
                  <a:pt x="6091848" y="3222402"/>
                </a:moveTo>
                <a:lnTo>
                  <a:pt x="6673129" y="4747851"/>
                </a:lnTo>
              </a:path>
            </a:pathLst>
          </a:custGeom>
          <a:ln w="12701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0" y="2709045"/>
            <a:ext cx="6814184" cy="4851400"/>
          </a:xfrm>
          <a:custGeom>
            <a:avLst/>
            <a:gdLst/>
            <a:ahLst/>
            <a:cxnLst/>
            <a:rect l="l" t="t" r="r" b="b"/>
            <a:pathLst>
              <a:path w="6814184" h="4851400">
                <a:moveTo>
                  <a:pt x="0" y="0"/>
                </a:moveTo>
                <a:lnTo>
                  <a:pt x="469138" y="28232"/>
                </a:lnTo>
              </a:path>
              <a:path w="6814184" h="4851400">
                <a:moveTo>
                  <a:pt x="6274479" y="3432604"/>
                </a:moveTo>
                <a:lnTo>
                  <a:pt x="6813688" y="4850954"/>
                </a:lnTo>
              </a:path>
            </a:pathLst>
          </a:custGeom>
          <a:ln w="12701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0" y="2605953"/>
            <a:ext cx="273050" cy="16510"/>
          </a:xfrm>
          <a:custGeom>
            <a:avLst/>
            <a:gdLst/>
            <a:ahLst/>
            <a:cxnLst/>
            <a:rect l="l" t="t" r="r" b="b"/>
            <a:pathLst>
              <a:path w="273050" h="16510">
                <a:moveTo>
                  <a:pt x="-6350" y="8152"/>
                </a:moveTo>
                <a:lnTo>
                  <a:pt x="279346" y="8152"/>
                </a:lnTo>
              </a:path>
            </a:pathLst>
          </a:custGeom>
          <a:ln w="29005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6456776" y="6248555"/>
            <a:ext cx="497840" cy="1311910"/>
          </a:xfrm>
          <a:custGeom>
            <a:avLst/>
            <a:gdLst/>
            <a:ahLst/>
            <a:cxnLst/>
            <a:rect l="l" t="t" r="r" b="b"/>
            <a:pathLst>
              <a:path w="497840" h="1311909">
                <a:moveTo>
                  <a:pt x="0" y="0"/>
                </a:moveTo>
                <a:lnTo>
                  <a:pt x="497448" y="1311443"/>
                </a:lnTo>
              </a:path>
            </a:pathLst>
          </a:custGeom>
          <a:ln w="12701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0" y="2502870"/>
            <a:ext cx="77470" cy="5080"/>
          </a:xfrm>
          <a:custGeom>
            <a:avLst/>
            <a:gdLst/>
            <a:ahLst/>
            <a:cxnLst/>
            <a:rect l="l" t="t" r="r" b="b"/>
            <a:pathLst>
              <a:path w="77470" h="5080">
                <a:moveTo>
                  <a:pt x="-6350" y="2288"/>
                </a:moveTo>
                <a:lnTo>
                  <a:pt x="83562" y="2288"/>
                </a:lnTo>
              </a:path>
            </a:pathLst>
          </a:custGeom>
          <a:ln w="17277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6638777" y="6355281"/>
            <a:ext cx="456565" cy="1205230"/>
          </a:xfrm>
          <a:custGeom>
            <a:avLst/>
            <a:gdLst/>
            <a:ahLst/>
            <a:cxnLst/>
            <a:rect l="l" t="t" r="r" b="b"/>
            <a:pathLst>
              <a:path w="456565" h="1205229">
                <a:moveTo>
                  <a:pt x="0" y="0"/>
                </a:moveTo>
                <a:lnTo>
                  <a:pt x="455971" y="1204718"/>
                </a:lnTo>
              </a:path>
            </a:pathLst>
          </a:custGeom>
          <a:ln w="12701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6820483" y="6461840"/>
            <a:ext cx="415290" cy="1098550"/>
          </a:xfrm>
          <a:custGeom>
            <a:avLst/>
            <a:gdLst/>
            <a:ahLst/>
            <a:cxnLst/>
            <a:rect l="l" t="t" r="r" b="b"/>
            <a:pathLst>
              <a:path w="415290" h="1098550">
                <a:moveTo>
                  <a:pt x="0" y="0"/>
                </a:moveTo>
                <a:lnTo>
                  <a:pt x="414773" y="1098158"/>
                </a:lnTo>
              </a:path>
            </a:pathLst>
          </a:custGeom>
          <a:ln w="12701">
            <a:solidFill>
              <a:srgbClr val="FAFB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7001917" y="6568235"/>
            <a:ext cx="374015" cy="991869"/>
          </a:xfrm>
          <a:custGeom>
            <a:avLst/>
            <a:gdLst/>
            <a:ahLst/>
            <a:cxnLst/>
            <a:rect l="l" t="t" r="r" b="b"/>
            <a:pathLst>
              <a:path w="374015" h="991870">
                <a:moveTo>
                  <a:pt x="0" y="0"/>
                </a:moveTo>
                <a:lnTo>
                  <a:pt x="373833" y="991764"/>
                </a:lnTo>
              </a:path>
            </a:pathLst>
          </a:custGeom>
          <a:ln w="12701">
            <a:solidFill>
              <a:srgbClr val="FBF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7183102" y="6674481"/>
            <a:ext cx="473709" cy="885825"/>
          </a:xfrm>
          <a:custGeom>
            <a:avLst/>
            <a:gdLst/>
            <a:ahLst/>
            <a:cxnLst/>
            <a:rect l="l" t="t" r="r" b="b"/>
            <a:pathLst>
              <a:path w="473709" h="885825">
                <a:moveTo>
                  <a:pt x="0" y="0"/>
                </a:moveTo>
                <a:lnTo>
                  <a:pt x="333129" y="885517"/>
                </a:lnTo>
              </a:path>
              <a:path w="473709" h="885825">
                <a:moveTo>
                  <a:pt x="180928" y="106099"/>
                </a:moveTo>
                <a:lnTo>
                  <a:pt x="473587" y="885517"/>
                </a:lnTo>
              </a:path>
            </a:pathLst>
          </a:custGeom>
          <a:ln w="12701">
            <a:solidFill>
              <a:srgbClr val="FC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7544735" y="6886555"/>
            <a:ext cx="252729" cy="673735"/>
          </a:xfrm>
          <a:custGeom>
            <a:avLst/>
            <a:gdLst/>
            <a:ahLst/>
            <a:cxnLst/>
            <a:rect l="l" t="t" r="r" b="b"/>
            <a:pathLst>
              <a:path w="252729" h="673734">
                <a:moveTo>
                  <a:pt x="0" y="0"/>
                </a:moveTo>
                <a:lnTo>
                  <a:pt x="252410" y="673444"/>
                </a:lnTo>
              </a:path>
            </a:pathLst>
          </a:custGeom>
          <a:ln w="12701">
            <a:solidFill>
              <a:srgbClr val="FDFD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7725214" y="6992391"/>
            <a:ext cx="212725" cy="567690"/>
          </a:xfrm>
          <a:custGeom>
            <a:avLst/>
            <a:gdLst/>
            <a:ahLst/>
            <a:cxnLst/>
            <a:rect l="l" t="t" r="r" b="b"/>
            <a:pathLst>
              <a:path w="212725" h="567690">
                <a:moveTo>
                  <a:pt x="0" y="0"/>
                </a:moveTo>
                <a:lnTo>
                  <a:pt x="212366" y="567608"/>
                </a:lnTo>
              </a:path>
            </a:pathLst>
          </a:custGeom>
          <a:ln w="12701">
            <a:solidFill>
              <a:srgbClr val="FEFE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7905495" y="7098112"/>
            <a:ext cx="172720" cy="462280"/>
          </a:xfrm>
          <a:custGeom>
            <a:avLst/>
            <a:gdLst/>
            <a:ahLst/>
            <a:cxnLst/>
            <a:rect l="l" t="t" r="r" b="b"/>
            <a:pathLst>
              <a:path w="172720" h="462279">
                <a:moveTo>
                  <a:pt x="0" y="0"/>
                </a:moveTo>
                <a:lnTo>
                  <a:pt x="172514" y="461887"/>
                </a:lnTo>
              </a:path>
            </a:pathLst>
          </a:custGeom>
          <a:ln w="12701">
            <a:solidFill>
              <a:srgbClr val="FE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8085574" y="7203711"/>
            <a:ext cx="414020" cy="356870"/>
          </a:xfrm>
          <a:custGeom>
            <a:avLst/>
            <a:gdLst/>
            <a:ahLst/>
            <a:cxnLst/>
            <a:rect l="l" t="t" r="r" b="b"/>
            <a:pathLst>
              <a:path w="414020" h="356870">
                <a:moveTo>
                  <a:pt x="0" y="0"/>
                </a:moveTo>
                <a:lnTo>
                  <a:pt x="132850" y="356288"/>
                </a:lnTo>
              </a:path>
              <a:path w="414020" h="356870">
                <a:moveTo>
                  <a:pt x="179892" y="105491"/>
                </a:moveTo>
                <a:lnTo>
                  <a:pt x="273256" y="356288"/>
                </a:lnTo>
              </a:path>
              <a:path w="414020" h="356870">
                <a:moveTo>
                  <a:pt x="359608" y="210880"/>
                </a:moveTo>
                <a:lnTo>
                  <a:pt x="413656" y="356288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3372375" y="7359256"/>
            <a:ext cx="7319645" cy="201295"/>
          </a:xfrm>
          <a:custGeom>
            <a:avLst/>
            <a:gdLst/>
            <a:ahLst/>
            <a:cxnLst/>
            <a:rect l="l" t="t" r="r" b="b"/>
            <a:pathLst>
              <a:path w="7319645" h="201295">
                <a:moveTo>
                  <a:pt x="7319624" y="0"/>
                </a:moveTo>
                <a:lnTo>
                  <a:pt x="0" y="0"/>
                </a:lnTo>
                <a:lnTo>
                  <a:pt x="0" y="200743"/>
                </a:lnTo>
                <a:lnTo>
                  <a:pt x="7319624" y="200743"/>
                </a:lnTo>
                <a:lnTo>
                  <a:pt x="7319624" y="0"/>
                </a:lnTo>
                <a:close/>
              </a:path>
            </a:pathLst>
          </a:custGeom>
          <a:solidFill>
            <a:srgbClr val="0067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0" y="7359256"/>
            <a:ext cx="3372485" cy="201295"/>
          </a:xfrm>
          <a:custGeom>
            <a:avLst/>
            <a:gdLst/>
            <a:ahLst/>
            <a:cxnLst/>
            <a:rect l="l" t="t" r="r" b="b"/>
            <a:pathLst>
              <a:path w="3372485" h="201295">
                <a:moveTo>
                  <a:pt x="0" y="200743"/>
                </a:moveTo>
                <a:lnTo>
                  <a:pt x="0" y="0"/>
                </a:lnTo>
                <a:lnTo>
                  <a:pt x="3372375" y="0"/>
                </a:lnTo>
                <a:lnTo>
                  <a:pt x="3372375" y="200743"/>
                </a:lnTo>
                <a:lnTo>
                  <a:pt x="0" y="20074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bg object 7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7559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5529" y="1679803"/>
            <a:ext cx="5376469" cy="588019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001889"/>
            <a:ext cx="10692000" cy="455811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462171"/>
            <a:ext cx="8693135" cy="509782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7535641"/>
            <a:ext cx="113664" cy="24765"/>
          </a:xfrm>
          <a:custGeom>
            <a:avLst/>
            <a:gdLst/>
            <a:ahLst/>
            <a:cxnLst/>
            <a:rect l="l" t="t" r="r" b="b"/>
            <a:pathLst>
              <a:path w="113664" h="24765">
                <a:moveTo>
                  <a:pt x="0" y="0"/>
                </a:moveTo>
                <a:lnTo>
                  <a:pt x="113324" y="24358"/>
                </a:lnTo>
              </a:path>
            </a:pathLst>
          </a:custGeom>
          <a:ln w="12701">
            <a:solidFill>
              <a:srgbClr val="C3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7419478"/>
            <a:ext cx="339090" cy="140970"/>
          </a:xfrm>
          <a:custGeom>
            <a:avLst/>
            <a:gdLst/>
            <a:ahLst/>
            <a:cxnLst/>
            <a:rect l="l" t="t" r="r" b="b"/>
            <a:pathLst>
              <a:path w="339090" h="140970">
                <a:moveTo>
                  <a:pt x="0" y="0"/>
                </a:moveTo>
                <a:lnTo>
                  <a:pt x="277865" y="53847"/>
                </a:lnTo>
                <a:lnTo>
                  <a:pt x="338953" y="140520"/>
                </a:lnTo>
              </a:path>
            </a:pathLst>
          </a:custGeom>
          <a:ln w="12701">
            <a:solidFill>
              <a:srgbClr val="C4C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7306124"/>
            <a:ext cx="506095" cy="254000"/>
          </a:xfrm>
          <a:custGeom>
            <a:avLst/>
            <a:gdLst/>
            <a:ahLst/>
            <a:cxnLst/>
            <a:rect l="l" t="t" r="r" b="b"/>
            <a:pathLst>
              <a:path w="506095" h="254000">
                <a:moveTo>
                  <a:pt x="0" y="0"/>
                </a:moveTo>
                <a:lnTo>
                  <a:pt x="384707" y="68132"/>
                </a:lnTo>
                <a:lnTo>
                  <a:pt x="506075" y="253874"/>
                </a:lnTo>
              </a:path>
            </a:pathLst>
          </a:custGeom>
          <a:ln w="12701">
            <a:solidFill>
              <a:srgbClr val="C5C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7194777"/>
            <a:ext cx="666750" cy="365760"/>
          </a:xfrm>
          <a:custGeom>
            <a:avLst/>
            <a:gdLst/>
            <a:ahLst/>
            <a:cxnLst/>
            <a:rect l="l" t="t" r="r" b="b"/>
            <a:pathLst>
              <a:path w="666750" h="365759">
                <a:moveTo>
                  <a:pt x="0" y="0"/>
                </a:moveTo>
                <a:lnTo>
                  <a:pt x="491558" y="80412"/>
                </a:lnTo>
                <a:lnTo>
                  <a:pt x="666590" y="365222"/>
                </a:lnTo>
              </a:path>
            </a:pathLst>
          </a:custGeom>
          <a:ln w="12701">
            <a:solidFill>
              <a:srgbClr val="C6C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7084915"/>
            <a:ext cx="822960" cy="475615"/>
          </a:xfrm>
          <a:custGeom>
            <a:avLst/>
            <a:gdLst/>
            <a:ahLst/>
            <a:cxnLst/>
            <a:rect l="l" t="t" r="r" b="b"/>
            <a:pathLst>
              <a:path w="822960" h="475615">
                <a:moveTo>
                  <a:pt x="0" y="0"/>
                </a:moveTo>
                <a:lnTo>
                  <a:pt x="598398" y="91201"/>
                </a:lnTo>
                <a:lnTo>
                  <a:pt x="822648" y="475084"/>
                </a:lnTo>
              </a:path>
            </a:pathLst>
          </a:custGeom>
          <a:ln w="12701">
            <a:solidFill>
              <a:srgbClr val="C6C4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6976184"/>
            <a:ext cx="975994" cy="584200"/>
          </a:xfrm>
          <a:custGeom>
            <a:avLst/>
            <a:gdLst/>
            <a:ahLst/>
            <a:cxnLst/>
            <a:rect l="l" t="t" r="r" b="b"/>
            <a:pathLst>
              <a:path w="975994" h="584200">
                <a:moveTo>
                  <a:pt x="0" y="0"/>
                </a:moveTo>
                <a:lnTo>
                  <a:pt x="705243" y="100865"/>
                </a:lnTo>
                <a:lnTo>
                  <a:pt x="975574" y="583815"/>
                </a:lnTo>
              </a:path>
            </a:pathLst>
          </a:custGeom>
          <a:ln w="12701">
            <a:solidFill>
              <a:srgbClr val="C9C6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6868325"/>
            <a:ext cx="1126490" cy="692150"/>
          </a:xfrm>
          <a:custGeom>
            <a:avLst/>
            <a:gdLst/>
            <a:ahLst/>
            <a:cxnLst/>
            <a:rect l="l" t="t" r="r" b="b"/>
            <a:pathLst>
              <a:path w="1126490" h="692150">
                <a:moveTo>
                  <a:pt x="0" y="0"/>
                </a:moveTo>
                <a:lnTo>
                  <a:pt x="812091" y="109654"/>
                </a:lnTo>
                <a:lnTo>
                  <a:pt x="1126205" y="691674"/>
                </a:lnTo>
              </a:path>
            </a:pathLst>
          </a:custGeom>
          <a:ln w="12701">
            <a:solidFill>
              <a:srgbClr val="CA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0" y="6761165"/>
            <a:ext cx="1275715" cy="798830"/>
          </a:xfrm>
          <a:custGeom>
            <a:avLst/>
            <a:gdLst/>
            <a:ahLst/>
            <a:cxnLst/>
            <a:rect l="l" t="t" r="r" b="b"/>
            <a:pathLst>
              <a:path w="1275715" h="798829">
                <a:moveTo>
                  <a:pt x="0" y="0"/>
                </a:moveTo>
                <a:lnTo>
                  <a:pt x="918936" y="117739"/>
                </a:lnTo>
                <a:lnTo>
                  <a:pt x="1275103" y="798834"/>
                </a:lnTo>
              </a:path>
            </a:pathLst>
          </a:custGeom>
          <a:ln w="12701">
            <a:solidFill>
              <a:srgbClr val="CB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6654570"/>
            <a:ext cx="1423035" cy="905510"/>
          </a:xfrm>
          <a:custGeom>
            <a:avLst/>
            <a:gdLst/>
            <a:ahLst/>
            <a:cxnLst/>
            <a:rect l="l" t="t" r="r" b="b"/>
            <a:pathLst>
              <a:path w="1423035" h="905509">
                <a:moveTo>
                  <a:pt x="0" y="0"/>
                </a:moveTo>
                <a:lnTo>
                  <a:pt x="1025780" y="125261"/>
                </a:lnTo>
                <a:lnTo>
                  <a:pt x="1422670" y="905428"/>
                </a:lnTo>
              </a:path>
            </a:pathLst>
          </a:custGeom>
          <a:ln w="12701">
            <a:solidFill>
              <a:srgbClr val="CCCA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0" y="6548429"/>
            <a:ext cx="1569720" cy="1012190"/>
          </a:xfrm>
          <a:custGeom>
            <a:avLst/>
            <a:gdLst/>
            <a:ahLst/>
            <a:cxnLst/>
            <a:rect l="l" t="t" r="r" b="b"/>
            <a:pathLst>
              <a:path w="1569720" h="1012190">
                <a:moveTo>
                  <a:pt x="0" y="0"/>
                </a:moveTo>
                <a:lnTo>
                  <a:pt x="1132625" y="132334"/>
                </a:lnTo>
                <a:lnTo>
                  <a:pt x="1569174" y="1011569"/>
                </a:lnTo>
              </a:path>
            </a:pathLst>
          </a:custGeom>
          <a:ln w="12701">
            <a:solidFill>
              <a:srgbClr val="CECC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0" y="6442676"/>
            <a:ext cx="1715135" cy="1117600"/>
          </a:xfrm>
          <a:custGeom>
            <a:avLst/>
            <a:gdLst/>
            <a:ahLst/>
            <a:cxnLst/>
            <a:rect l="l" t="t" r="r" b="b"/>
            <a:pathLst>
              <a:path w="1715135" h="1117600">
                <a:moveTo>
                  <a:pt x="0" y="0"/>
                </a:moveTo>
                <a:lnTo>
                  <a:pt x="1239473" y="139019"/>
                </a:lnTo>
                <a:lnTo>
                  <a:pt x="1714840" y="1117323"/>
                </a:lnTo>
              </a:path>
            </a:pathLst>
          </a:custGeom>
          <a:ln w="12701">
            <a:solidFill>
              <a:srgbClr val="CFCD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0" y="6337237"/>
            <a:ext cx="1859914" cy="1223010"/>
          </a:xfrm>
          <a:custGeom>
            <a:avLst/>
            <a:gdLst/>
            <a:ahLst/>
            <a:cxnLst/>
            <a:rect l="l" t="t" r="r" b="b"/>
            <a:pathLst>
              <a:path w="1859914" h="1223009">
                <a:moveTo>
                  <a:pt x="0" y="0"/>
                </a:moveTo>
                <a:lnTo>
                  <a:pt x="1346316" y="145387"/>
                </a:lnTo>
                <a:lnTo>
                  <a:pt x="1859808" y="1222762"/>
                </a:lnTo>
              </a:path>
            </a:pathLst>
          </a:custGeom>
          <a:ln w="12701">
            <a:solidFill>
              <a:srgbClr val="D0CE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0" y="6232071"/>
            <a:ext cx="2004695" cy="1328420"/>
          </a:xfrm>
          <a:custGeom>
            <a:avLst/>
            <a:gdLst/>
            <a:ahLst/>
            <a:cxnLst/>
            <a:rect l="l" t="t" r="r" b="b"/>
            <a:pathLst>
              <a:path w="2004695" h="1328420">
                <a:moveTo>
                  <a:pt x="0" y="0"/>
                </a:moveTo>
                <a:lnTo>
                  <a:pt x="1453161" y="151484"/>
                </a:lnTo>
                <a:lnTo>
                  <a:pt x="2004218" y="1327928"/>
                </a:lnTo>
              </a:path>
            </a:pathLst>
          </a:custGeom>
          <a:ln w="12701">
            <a:solidFill>
              <a:srgbClr val="D1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0" y="6127135"/>
            <a:ext cx="2148205" cy="1433195"/>
          </a:xfrm>
          <a:custGeom>
            <a:avLst/>
            <a:gdLst/>
            <a:ahLst/>
            <a:cxnLst/>
            <a:rect l="l" t="t" r="r" b="b"/>
            <a:pathLst>
              <a:path w="2148205" h="1433195">
                <a:moveTo>
                  <a:pt x="0" y="0"/>
                </a:moveTo>
                <a:lnTo>
                  <a:pt x="1560001" y="157345"/>
                </a:lnTo>
                <a:lnTo>
                  <a:pt x="2148148" y="1432864"/>
                </a:lnTo>
              </a:path>
            </a:pathLst>
          </a:custGeom>
          <a:ln w="12701">
            <a:solidFill>
              <a:srgbClr val="D2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0" y="6022399"/>
            <a:ext cx="2291715" cy="1537970"/>
          </a:xfrm>
          <a:custGeom>
            <a:avLst/>
            <a:gdLst/>
            <a:ahLst/>
            <a:cxnLst/>
            <a:rect l="l" t="t" r="r" b="b"/>
            <a:pathLst>
              <a:path w="2291715" h="1537970">
                <a:moveTo>
                  <a:pt x="0" y="0"/>
                </a:moveTo>
                <a:lnTo>
                  <a:pt x="1666853" y="163012"/>
                </a:lnTo>
                <a:lnTo>
                  <a:pt x="2291684" y="1537600"/>
                </a:lnTo>
              </a:path>
            </a:pathLst>
          </a:custGeom>
          <a:ln w="12701">
            <a:solidFill>
              <a:srgbClr val="D4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0" y="5917833"/>
            <a:ext cx="2435225" cy="1642745"/>
          </a:xfrm>
          <a:custGeom>
            <a:avLst/>
            <a:gdLst/>
            <a:ahLst/>
            <a:cxnLst/>
            <a:rect l="l" t="t" r="r" b="b"/>
            <a:pathLst>
              <a:path w="2435225" h="1642745">
                <a:moveTo>
                  <a:pt x="0" y="0"/>
                </a:moveTo>
                <a:lnTo>
                  <a:pt x="1773694" y="168506"/>
                </a:lnTo>
                <a:lnTo>
                  <a:pt x="2434871" y="1642166"/>
                </a:lnTo>
              </a:path>
            </a:pathLst>
          </a:custGeom>
          <a:ln w="12701">
            <a:solidFill>
              <a:srgbClr val="D4D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0" y="5813415"/>
            <a:ext cx="2578100" cy="1746885"/>
          </a:xfrm>
          <a:custGeom>
            <a:avLst/>
            <a:gdLst/>
            <a:ahLst/>
            <a:cxnLst/>
            <a:rect l="l" t="t" r="r" b="b"/>
            <a:pathLst>
              <a:path w="2578100" h="1746884">
                <a:moveTo>
                  <a:pt x="0" y="0"/>
                </a:moveTo>
                <a:lnTo>
                  <a:pt x="1880539" y="173855"/>
                </a:lnTo>
                <a:lnTo>
                  <a:pt x="2577767" y="1746584"/>
                </a:lnTo>
              </a:path>
            </a:pathLst>
          </a:custGeom>
          <a:ln w="12701">
            <a:solidFill>
              <a:srgbClr val="D5D4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0" y="5709134"/>
            <a:ext cx="2720975" cy="1851025"/>
          </a:xfrm>
          <a:custGeom>
            <a:avLst/>
            <a:gdLst/>
            <a:ahLst/>
            <a:cxnLst/>
            <a:rect l="l" t="t" r="r" b="b"/>
            <a:pathLst>
              <a:path w="2720975" h="1851025">
                <a:moveTo>
                  <a:pt x="0" y="0"/>
                </a:moveTo>
                <a:lnTo>
                  <a:pt x="1987383" y="179069"/>
                </a:lnTo>
                <a:lnTo>
                  <a:pt x="2720408" y="1850865"/>
                </a:lnTo>
              </a:path>
            </a:pathLst>
          </a:custGeom>
          <a:ln w="12701">
            <a:solidFill>
              <a:srgbClr val="D7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0" y="5604969"/>
            <a:ext cx="2863215" cy="1955164"/>
          </a:xfrm>
          <a:custGeom>
            <a:avLst/>
            <a:gdLst/>
            <a:ahLst/>
            <a:cxnLst/>
            <a:rect l="l" t="t" r="r" b="b"/>
            <a:pathLst>
              <a:path w="2863215" h="1955165">
                <a:moveTo>
                  <a:pt x="0" y="0"/>
                </a:moveTo>
                <a:lnTo>
                  <a:pt x="2094231" y="184161"/>
                </a:lnTo>
                <a:lnTo>
                  <a:pt x="2862837" y="1955030"/>
                </a:lnTo>
              </a:path>
            </a:pathLst>
          </a:custGeom>
          <a:ln w="12701">
            <a:solidFill>
              <a:srgbClr val="D8D6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0" y="5500901"/>
            <a:ext cx="3005455" cy="2059305"/>
          </a:xfrm>
          <a:custGeom>
            <a:avLst/>
            <a:gdLst/>
            <a:ahLst/>
            <a:cxnLst/>
            <a:rect l="l" t="t" r="r" b="b"/>
            <a:pathLst>
              <a:path w="3005455" h="2059304">
                <a:moveTo>
                  <a:pt x="0" y="0"/>
                </a:moveTo>
                <a:lnTo>
                  <a:pt x="2201076" y="189154"/>
                </a:lnTo>
                <a:lnTo>
                  <a:pt x="3005067" y="2059098"/>
                </a:lnTo>
              </a:path>
            </a:pathLst>
          </a:custGeom>
          <a:ln w="12701">
            <a:solidFill>
              <a:srgbClr val="DA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0" y="5396933"/>
            <a:ext cx="3147695" cy="2163445"/>
          </a:xfrm>
          <a:custGeom>
            <a:avLst/>
            <a:gdLst/>
            <a:ahLst/>
            <a:cxnLst/>
            <a:rect l="l" t="t" r="r" b="b"/>
            <a:pathLst>
              <a:path w="3147695" h="2163445">
                <a:moveTo>
                  <a:pt x="0" y="0"/>
                </a:moveTo>
                <a:lnTo>
                  <a:pt x="2307920" y="194053"/>
                </a:lnTo>
                <a:lnTo>
                  <a:pt x="3147129" y="2163066"/>
                </a:lnTo>
              </a:path>
            </a:pathLst>
          </a:custGeom>
          <a:ln w="12701">
            <a:solidFill>
              <a:srgbClr val="DB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0" y="5189227"/>
            <a:ext cx="3430904" cy="2371090"/>
          </a:xfrm>
          <a:custGeom>
            <a:avLst/>
            <a:gdLst/>
            <a:ahLst/>
            <a:cxnLst/>
            <a:rect l="l" t="t" r="r" b="b"/>
            <a:pathLst>
              <a:path w="3430904" h="2371090">
                <a:moveTo>
                  <a:pt x="0" y="103810"/>
                </a:moveTo>
                <a:lnTo>
                  <a:pt x="2414765" y="302691"/>
                </a:lnTo>
                <a:lnTo>
                  <a:pt x="3289036" y="2370772"/>
                </a:lnTo>
              </a:path>
              <a:path w="3430904" h="2371090">
                <a:moveTo>
                  <a:pt x="0" y="0"/>
                </a:moveTo>
                <a:lnTo>
                  <a:pt x="2521605" y="203619"/>
                </a:lnTo>
                <a:lnTo>
                  <a:pt x="3430812" y="2370772"/>
                </a:lnTo>
              </a:path>
            </a:pathLst>
          </a:custGeom>
          <a:ln w="12701">
            <a:solidFill>
              <a:srgbClr val="DCDB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0" y="5085476"/>
            <a:ext cx="3572510" cy="2474595"/>
          </a:xfrm>
          <a:custGeom>
            <a:avLst/>
            <a:gdLst/>
            <a:ahLst/>
            <a:cxnLst/>
            <a:rect l="l" t="t" r="r" b="b"/>
            <a:pathLst>
              <a:path w="3572510" h="2474595">
                <a:moveTo>
                  <a:pt x="0" y="0"/>
                </a:moveTo>
                <a:lnTo>
                  <a:pt x="2628456" y="208301"/>
                </a:lnTo>
                <a:lnTo>
                  <a:pt x="3572468" y="2474522"/>
                </a:lnTo>
              </a:path>
            </a:pathLst>
          </a:custGeom>
          <a:ln w="12701">
            <a:solidFill>
              <a:srgbClr val="DFDE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0" y="4981790"/>
            <a:ext cx="3714115" cy="2578735"/>
          </a:xfrm>
          <a:custGeom>
            <a:avLst/>
            <a:gdLst/>
            <a:ahLst/>
            <a:cxnLst/>
            <a:rect l="l" t="t" r="r" b="b"/>
            <a:pathLst>
              <a:path w="3714115" h="2578734">
                <a:moveTo>
                  <a:pt x="0" y="0"/>
                </a:moveTo>
                <a:lnTo>
                  <a:pt x="2735301" y="212919"/>
                </a:lnTo>
                <a:lnTo>
                  <a:pt x="3714019" y="2578209"/>
                </a:lnTo>
              </a:path>
            </a:pathLst>
          </a:custGeom>
          <a:ln w="12701">
            <a:solidFill>
              <a:srgbClr val="E0D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0" y="4878148"/>
            <a:ext cx="3855720" cy="2682240"/>
          </a:xfrm>
          <a:custGeom>
            <a:avLst/>
            <a:gdLst/>
            <a:ahLst/>
            <a:cxnLst/>
            <a:rect l="l" t="t" r="r" b="b"/>
            <a:pathLst>
              <a:path w="3855720" h="2682240">
                <a:moveTo>
                  <a:pt x="0" y="0"/>
                </a:moveTo>
                <a:lnTo>
                  <a:pt x="2842141" y="217486"/>
                </a:lnTo>
                <a:lnTo>
                  <a:pt x="3855474" y="2681851"/>
                </a:lnTo>
              </a:path>
            </a:pathLst>
          </a:custGeom>
          <a:ln w="12701">
            <a:solidFill>
              <a:srgbClr val="E1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0" y="4774573"/>
            <a:ext cx="3997325" cy="2785745"/>
          </a:xfrm>
          <a:custGeom>
            <a:avLst/>
            <a:gdLst/>
            <a:ahLst/>
            <a:cxnLst/>
            <a:rect l="l" t="t" r="r" b="b"/>
            <a:pathLst>
              <a:path w="3997325" h="2785745">
                <a:moveTo>
                  <a:pt x="0" y="0"/>
                </a:moveTo>
                <a:lnTo>
                  <a:pt x="2948994" y="221988"/>
                </a:lnTo>
                <a:lnTo>
                  <a:pt x="3996839" y="2785426"/>
                </a:lnTo>
              </a:path>
            </a:pathLst>
          </a:custGeom>
          <a:ln w="12701">
            <a:solidFill>
              <a:srgbClr val="E2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0" y="4671028"/>
            <a:ext cx="4138295" cy="2889250"/>
          </a:xfrm>
          <a:custGeom>
            <a:avLst/>
            <a:gdLst/>
            <a:ahLst/>
            <a:cxnLst/>
            <a:rect l="l" t="t" r="r" b="b"/>
            <a:pathLst>
              <a:path w="4138295" h="2889250">
                <a:moveTo>
                  <a:pt x="0" y="0"/>
                </a:moveTo>
                <a:lnTo>
                  <a:pt x="3055834" y="226465"/>
                </a:lnTo>
                <a:lnTo>
                  <a:pt x="4138125" y="2888971"/>
                </a:lnTo>
              </a:path>
            </a:pathLst>
          </a:custGeom>
          <a:ln w="12701">
            <a:solidFill>
              <a:srgbClr val="E3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0" y="4567535"/>
            <a:ext cx="4279900" cy="2992755"/>
          </a:xfrm>
          <a:custGeom>
            <a:avLst/>
            <a:gdLst/>
            <a:ahLst/>
            <a:cxnLst/>
            <a:rect l="l" t="t" r="r" b="b"/>
            <a:pathLst>
              <a:path w="4279900" h="2992754">
                <a:moveTo>
                  <a:pt x="0" y="0"/>
                </a:moveTo>
                <a:lnTo>
                  <a:pt x="3162679" y="230889"/>
                </a:lnTo>
                <a:lnTo>
                  <a:pt x="4279336" y="2992464"/>
                </a:lnTo>
              </a:path>
            </a:pathLst>
          </a:custGeom>
          <a:ln w="12701">
            <a:solidFill>
              <a:srgbClr val="E5E4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0" y="4464078"/>
            <a:ext cx="4420870" cy="3096260"/>
          </a:xfrm>
          <a:custGeom>
            <a:avLst/>
            <a:gdLst/>
            <a:ahLst/>
            <a:cxnLst/>
            <a:rect l="l" t="t" r="r" b="b"/>
            <a:pathLst>
              <a:path w="4420870" h="3096259">
                <a:moveTo>
                  <a:pt x="0" y="0"/>
                </a:moveTo>
                <a:lnTo>
                  <a:pt x="3269523" y="235275"/>
                </a:lnTo>
                <a:lnTo>
                  <a:pt x="4420485" y="3095921"/>
                </a:lnTo>
              </a:path>
            </a:pathLst>
          </a:custGeom>
          <a:ln w="12701">
            <a:solidFill>
              <a:srgbClr val="E5E4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0" y="4360649"/>
            <a:ext cx="4561840" cy="3199765"/>
          </a:xfrm>
          <a:custGeom>
            <a:avLst/>
            <a:gdLst/>
            <a:ahLst/>
            <a:cxnLst/>
            <a:rect l="l" t="t" r="r" b="b"/>
            <a:pathLst>
              <a:path w="4561840" h="3199765">
                <a:moveTo>
                  <a:pt x="0" y="0"/>
                </a:moveTo>
                <a:lnTo>
                  <a:pt x="3376367" y="239635"/>
                </a:lnTo>
                <a:lnTo>
                  <a:pt x="4561576" y="3199350"/>
                </a:lnTo>
              </a:path>
            </a:pathLst>
          </a:custGeom>
          <a:ln w="12701">
            <a:solidFill>
              <a:srgbClr val="E6E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0" y="4257256"/>
            <a:ext cx="4702810" cy="3303270"/>
          </a:xfrm>
          <a:custGeom>
            <a:avLst/>
            <a:gdLst/>
            <a:ahLst/>
            <a:cxnLst/>
            <a:rect l="l" t="t" r="r" b="b"/>
            <a:pathLst>
              <a:path w="4702810" h="3303270">
                <a:moveTo>
                  <a:pt x="0" y="0"/>
                </a:moveTo>
                <a:lnTo>
                  <a:pt x="3476271" y="243467"/>
                </a:lnTo>
              </a:path>
              <a:path w="4702810" h="3303270">
                <a:moveTo>
                  <a:pt x="3485084" y="248633"/>
                </a:moveTo>
                <a:lnTo>
                  <a:pt x="4702610" y="3302743"/>
                </a:lnTo>
              </a:path>
            </a:pathLst>
          </a:custGeom>
          <a:ln w="12701">
            <a:solidFill>
              <a:srgbClr val="E8E7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0" y="4153899"/>
            <a:ext cx="4843780" cy="3406140"/>
          </a:xfrm>
          <a:custGeom>
            <a:avLst/>
            <a:gdLst/>
            <a:ahLst/>
            <a:cxnLst/>
            <a:rect l="l" t="t" r="r" b="b"/>
            <a:pathLst>
              <a:path w="4843780" h="3406140">
                <a:moveTo>
                  <a:pt x="0" y="0"/>
                </a:moveTo>
                <a:lnTo>
                  <a:pt x="3270477" y="226140"/>
                </a:lnTo>
              </a:path>
              <a:path w="4843780" h="3406140">
                <a:moveTo>
                  <a:pt x="3675593" y="463708"/>
                </a:moveTo>
                <a:lnTo>
                  <a:pt x="4843596" y="3406100"/>
                </a:lnTo>
              </a:path>
            </a:pathLst>
          </a:custGeom>
          <a:ln w="12701">
            <a:solidFill>
              <a:srgbClr val="E9E8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0" y="4050563"/>
            <a:ext cx="4984750" cy="3509645"/>
          </a:xfrm>
          <a:custGeom>
            <a:avLst/>
            <a:gdLst/>
            <a:ahLst/>
            <a:cxnLst/>
            <a:rect l="l" t="t" r="r" b="b"/>
            <a:pathLst>
              <a:path w="4984750" h="3509645">
                <a:moveTo>
                  <a:pt x="0" y="0"/>
                </a:moveTo>
                <a:lnTo>
                  <a:pt x="3065706" y="209395"/>
                </a:lnTo>
              </a:path>
              <a:path w="4984750" h="3509645">
                <a:moveTo>
                  <a:pt x="3865223" y="678245"/>
                </a:moveTo>
                <a:lnTo>
                  <a:pt x="4984527" y="3509436"/>
                </a:lnTo>
              </a:path>
            </a:pathLst>
          </a:custGeom>
          <a:ln w="12701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0" y="3947252"/>
            <a:ext cx="5125720" cy="3613150"/>
          </a:xfrm>
          <a:custGeom>
            <a:avLst/>
            <a:gdLst/>
            <a:ahLst/>
            <a:cxnLst/>
            <a:rect l="l" t="t" r="r" b="b"/>
            <a:pathLst>
              <a:path w="5125720" h="3613150">
                <a:moveTo>
                  <a:pt x="0" y="0"/>
                </a:moveTo>
                <a:lnTo>
                  <a:pt x="2861870" y="193176"/>
                </a:lnTo>
              </a:path>
              <a:path w="5125720" h="3613150">
                <a:moveTo>
                  <a:pt x="4054043" y="892285"/>
                </a:moveTo>
                <a:lnTo>
                  <a:pt x="5125423" y="3612747"/>
                </a:lnTo>
              </a:path>
            </a:pathLst>
          </a:custGeom>
          <a:ln w="12701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0" y="3843974"/>
            <a:ext cx="5266690" cy="3716020"/>
          </a:xfrm>
          <a:custGeom>
            <a:avLst/>
            <a:gdLst/>
            <a:ahLst/>
            <a:cxnLst/>
            <a:rect l="l" t="t" r="r" b="b"/>
            <a:pathLst>
              <a:path w="5266690" h="3716020">
                <a:moveTo>
                  <a:pt x="0" y="0"/>
                </a:moveTo>
                <a:lnTo>
                  <a:pt x="2658906" y="177430"/>
                </a:lnTo>
              </a:path>
              <a:path w="5266690" h="3716020">
                <a:moveTo>
                  <a:pt x="4242109" y="1105853"/>
                </a:moveTo>
                <a:lnTo>
                  <a:pt x="5266274" y="3716025"/>
                </a:lnTo>
              </a:path>
            </a:pathLst>
          </a:custGeom>
          <a:ln w="12701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0" y="3740710"/>
            <a:ext cx="5407660" cy="3819525"/>
          </a:xfrm>
          <a:custGeom>
            <a:avLst/>
            <a:gdLst/>
            <a:ahLst/>
            <a:cxnLst/>
            <a:rect l="l" t="t" r="r" b="b"/>
            <a:pathLst>
              <a:path w="5407660" h="3819525">
                <a:moveTo>
                  <a:pt x="0" y="0"/>
                </a:moveTo>
                <a:lnTo>
                  <a:pt x="2456747" y="162146"/>
                </a:lnTo>
              </a:path>
              <a:path w="5407660" h="3819525">
                <a:moveTo>
                  <a:pt x="4429486" y="1318999"/>
                </a:moveTo>
                <a:lnTo>
                  <a:pt x="5407087" y="3819289"/>
                </a:lnTo>
              </a:path>
            </a:pathLst>
          </a:custGeom>
          <a:ln w="12701">
            <a:solidFill>
              <a:srgbClr val="ECEC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0" y="3637466"/>
            <a:ext cx="5547995" cy="3923029"/>
          </a:xfrm>
          <a:custGeom>
            <a:avLst/>
            <a:gdLst/>
            <a:ahLst/>
            <a:cxnLst/>
            <a:rect l="l" t="t" r="r" b="b"/>
            <a:pathLst>
              <a:path w="5547995" h="3923029">
                <a:moveTo>
                  <a:pt x="0" y="0"/>
                </a:moveTo>
                <a:lnTo>
                  <a:pt x="2255342" y="147277"/>
                </a:lnTo>
              </a:path>
              <a:path w="5547995" h="3923029">
                <a:moveTo>
                  <a:pt x="4616226" y="1531747"/>
                </a:moveTo>
                <a:lnTo>
                  <a:pt x="5547868" y="3922533"/>
                </a:lnTo>
              </a:path>
            </a:pathLst>
          </a:custGeom>
          <a:ln w="12701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0" y="3534250"/>
            <a:ext cx="5688965" cy="4025900"/>
          </a:xfrm>
          <a:custGeom>
            <a:avLst/>
            <a:gdLst/>
            <a:ahLst/>
            <a:cxnLst/>
            <a:rect l="l" t="t" r="r" b="b"/>
            <a:pathLst>
              <a:path w="5688965" h="4025900">
                <a:moveTo>
                  <a:pt x="0" y="0"/>
                </a:moveTo>
                <a:lnTo>
                  <a:pt x="2054631" y="132792"/>
                </a:lnTo>
              </a:path>
              <a:path w="5688965" h="4025900">
                <a:moveTo>
                  <a:pt x="4802371" y="1744123"/>
                </a:moveTo>
                <a:lnTo>
                  <a:pt x="5688617" y="4025749"/>
                </a:lnTo>
              </a:path>
            </a:pathLst>
          </a:custGeom>
          <a:ln w="12701">
            <a:solidFill>
              <a:srgbClr val="F0F0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0" y="3431042"/>
            <a:ext cx="5829935" cy="4129404"/>
          </a:xfrm>
          <a:custGeom>
            <a:avLst/>
            <a:gdLst/>
            <a:ahLst/>
            <a:cxnLst/>
            <a:rect l="l" t="t" r="r" b="b"/>
            <a:pathLst>
              <a:path w="5829935" h="4129404">
                <a:moveTo>
                  <a:pt x="0" y="0"/>
                </a:moveTo>
                <a:lnTo>
                  <a:pt x="1854572" y="118687"/>
                </a:lnTo>
              </a:path>
              <a:path w="5829935" h="4129404">
                <a:moveTo>
                  <a:pt x="4987973" y="1956174"/>
                </a:moveTo>
                <a:lnTo>
                  <a:pt x="5829338" y="4128957"/>
                </a:lnTo>
              </a:path>
            </a:pathLst>
          </a:custGeom>
          <a:ln w="12701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0" y="3327858"/>
            <a:ext cx="5970270" cy="4232275"/>
          </a:xfrm>
          <a:custGeom>
            <a:avLst/>
            <a:gdLst/>
            <a:ahLst/>
            <a:cxnLst/>
            <a:rect l="l" t="t" r="r" b="b"/>
            <a:pathLst>
              <a:path w="5970270" h="4232275">
                <a:moveTo>
                  <a:pt x="0" y="0"/>
                </a:moveTo>
                <a:lnTo>
                  <a:pt x="1655118" y="104902"/>
                </a:lnTo>
              </a:path>
              <a:path w="5970270" h="4232275">
                <a:moveTo>
                  <a:pt x="5173045" y="2167887"/>
                </a:moveTo>
                <a:lnTo>
                  <a:pt x="5970029" y="4232141"/>
                </a:lnTo>
              </a:path>
            </a:pathLst>
          </a:custGeom>
          <a:ln w="12701">
            <a:solidFill>
              <a:srgbClr val="F1F1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0" y="3224690"/>
            <a:ext cx="6111240" cy="4335780"/>
          </a:xfrm>
          <a:custGeom>
            <a:avLst/>
            <a:gdLst/>
            <a:ahLst/>
            <a:cxnLst/>
            <a:rect l="l" t="t" r="r" b="b"/>
            <a:pathLst>
              <a:path w="6111240" h="4335780">
                <a:moveTo>
                  <a:pt x="0" y="0"/>
                </a:moveTo>
                <a:lnTo>
                  <a:pt x="1456236" y="91441"/>
                </a:lnTo>
              </a:path>
              <a:path w="6111240" h="4335780">
                <a:moveTo>
                  <a:pt x="5357649" y="2379309"/>
                </a:moveTo>
                <a:lnTo>
                  <a:pt x="6110696" y="4335309"/>
                </a:lnTo>
              </a:path>
            </a:pathLst>
          </a:custGeom>
          <a:ln w="12701">
            <a:solidFill>
              <a:srgbClr val="F2F2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0" y="3121534"/>
            <a:ext cx="6251575" cy="4438650"/>
          </a:xfrm>
          <a:custGeom>
            <a:avLst/>
            <a:gdLst/>
            <a:ahLst/>
            <a:cxnLst/>
            <a:rect l="l" t="t" r="r" b="b"/>
            <a:pathLst>
              <a:path w="6251575" h="4438650">
                <a:moveTo>
                  <a:pt x="0" y="0"/>
                </a:moveTo>
                <a:lnTo>
                  <a:pt x="1257879" y="78278"/>
                </a:lnTo>
              </a:path>
              <a:path w="6251575" h="4438650">
                <a:moveTo>
                  <a:pt x="5541803" y="2590455"/>
                </a:moveTo>
                <a:lnTo>
                  <a:pt x="6251342" y="4438465"/>
                </a:lnTo>
              </a:path>
            </a:pathLst>
          </a:custGeom>
          <a:ln w="12701">
            <a:solidFill>
              <a:srgbClr val="F4F5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0" y="3018387"/>
            <a:ext cx="6392545" cy="4542155"/>
          </a:xfrm>
          <a:custGeom>
            <a:avLst/>
            <a:gdLst/>
            <a:ahLst/>
            <a:cxnLst/>
            <a:rect l="l" t="t" r="r" b="b"/>
            <a:pathLst>
              <a:path w="6392545" h="4542155">
                <a:moveTo>
                  <a:pt x="0" y="0"/>
                </a:moveTo>
                <a:lnTo>
                  <a:pt x="1060016" y="65394"/>
                </a:lnTo>
              </a:path>
              <a:path w="6392545" h="4542155">
                <a:moveTo>
                  <a:pt x="5725533" y="2801350"/>
                </a:moveTo>
                <a:lnTo>
                  <a:pt x="6391957" y="4541612"/>
                </a:lnTo>
              </a:path>
            </a:pathLst>
          </a:custGeom>
          <a:ln w="12701">
            <a:solidFill>
              <a:srgbClr val="F5F6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0" y="2915267"/>
            <a:ext cx="6532880" cy="4645025"/>
          </a:xfrm>
          <a:custGeom>
            <a:avLst/>
            <a:gdLst/>
            <a:ahLst/>
            <a:cxnLst/>
            <a:rect l="l" t="t" r="r" b="b"/>
            <a:pathLst>
              <a:path w="6532880" h="4645025">
                <a:moveTo>
                  <a:pt x="0" y="0"/>
                </a:moveTo>
                <a:lnTo>
                  <a:pt x="862632" y="52763"/>
                </a:lnTo>
              </a:path>
              <a:path w="6532880" h="4645025">
                <a:moveTo>
                  <a:pt x="5908878" y="3011985"/>
                </a:moveTo>
                <a:lnTo>
                  <a:pt x="6532556" y="4644732"/>
                </a:lnTo>
              </a:path>
            </a:pathLst>
          </a:custGeom>
          <a:ln w="1270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0" y="2812148"/>
            <a:ext cx="6673215" cy="4747895"/>
          </a:xfrm>
          <a:custGeom>
            <a:avLst/>
            <a:gdLst/>
            <a:ahLst/>
            <a:cxnLst/>
            <a:rect l="l" t="t" r="r" b="b"/>
            <a:pathLst>
              <a:path w="6673215" h="4747895">
                <a:moveTo>
                  <a:pt x="0" y="0"/>
                </a:moveTo>
                <a:lnTo>
                  <a:pt x="665679" y="40386"/>
                </a:lnTo>
              </a:path>
              <a:path w="6673215" h="4747895">
                <a:moveTo>
                  <a:pt x="6091848" y="3222402"/>
                </a:moveTo>
                <a:lnTo>
                  <a:pt x="6673129" y="4747851"/>
                </a:lnTo>
              </a:path>
            </a:pathLst>
          </a:custGeom>
          <a:ln w="12701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0" y="2709045"/>
            <a:ext cx="6814184" cy="4851400"/>
          </a:xfrm>
          <a:custGeom>
            <a:avLst/>
            <a:gdLst/>
            <a:ahLst/>
            <a:cxnLst/>
            <a:rect l="l" t="t" r="r" b="b"/>
            <a:pathLst>
              <a:path w="6814184" h="4851400">
                <a:moveTo>
                  <a:pt x="0" y="0"/>
                </a:moveTo>
                <a:lnTo>
                  <a:pt x="469138" y="28232"/>
                </a:lnTo>
              </a:path>
              <a:path w="6814184" h="4851400">
                <a:moveTo>
                  <a:pt x="6274479" y="3432604"/>
                </a:moveTo>
                <a:lnTo>
                  <a:pt x="6813688" y="4850954"/>
                </a:lnTo>
              </a:path>
            </a:pathLst>
          </a:custGeom>
          <a:ln w="12701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0" y="2605953"/>
            <a:ext cx="273050" cy="16510"/>
          </a:xfrm>
          <a:custGeom>
            <a:avLst/>
            <a:gdLst/>
            <a:ahLst/>
            <a:cxnLst/>
            <a:rect l="l" t="t" r="r" b="b"/>
            <a:pathLst>
              <a:path w="273050" h="16510">
                <a:moveTo>
                  <a:pt x="-6350" y="8152"/>
                </a:moveTo>
                <a:lnTo>
                  <a:pt x="279346" y="8152"/>
                </a:lnTo>
              </a:path>
            </a:pathLst>
          </a:custGeom>
          <a:ln w="29005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6456776" y="6248555"/>
            <a:ext cx="497840" cy="1311910"/>
          </a:xfrm>
          <a:custGeom>
            <a:avLst/>
            <a:gdLst/>
            <a:ahLst/>
            <a:cxnLst/>
            <a:rect l="l" t="t" r="r" b="b"/>
            <a:pathLst>
              <a:path w="497840" h="1311909">
                <a:moveTo>
                  <a:pt x="0" y="0"/>
                </a:moveTo>
                <a:lnTo>
                  <a:pt x="497448" y="1311443"/>
                </a:lnTo>
              </a:path>
            </a:pathLst>
          </a:custGeom>
          <a:ln w="12701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0" y="2502870"/>
            <a:ext cx="77470" cy="5080"/>
          </a:xfrm>
          <a:custGeom>
            <a:avLst/>
            <a:gdLst/>
            <a:ahLst/>
            <a:cxnLst/>
            <a:rect l="l" t="t" r="r" b="b"/>
            <a:pathLst>
              <a:path w="77470" h="5080">
                <a:moveTo>
                  <a:pt x="-6350" y="2288"/>
                </a:moveTo>
                <a:lnTo>
                  <a:pt x="83562" y="2288"/>
                </a:lnTo>
              </a:path>
            </a:pathLst>
          </a:custGeom>
          <a:ln w="17277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6638777" y="6355281"/>
            <a:ext cx="456565" cy="1205230"/>
          </a:xfrm>
          <a:custGeom>
            <a:avLst/>
            <a:gdLst/>
            <a:ahLst/>
            <a:cxnLst/>
            <a:rect l="l" t="t" r="r" b="b"/>
            <a:pathLst>
              <a:path w="456565" h="1205229">
                <a:moveTo>
                  <a:pt x="0" y="0"/>
                </a:moveTo>
                <a:lnTo>
                  <a:pt x="455971" y="1204718"/>
                </a:lnTo>
              </a:path>
            </a:pathLst>
          </a:custGeom>
          <a:ln w="12701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6820483" y="6461840"/>
            <a:ext cx="415290" cy="1098550"/>
          </a:xfrm>
          <a:custGeom>
            <a:avLst/>
            <a:gdLst/>
            <a:ahLst/>
            <a:cxnLst/>
            <a:rect l="l" t="t" r="r" b="b"/>
            <a:pathLst>
              <a:path w="415290" h="1098550">
                <a:moveTo>
                  <a:pt x="0" y="0"/>
                </a:moveTo>
                <a:lnTo>
                  <a:pt x="414773" y="1098158"/>
                </a:lnTo>
              </a:path>
            </a:pathLst>
          </a:custGeom>
          <a:ln w="12701">
            <a:solidFill>
              <a:srgbClr val="FAFB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7001917" y="6568235"/>
            <a:ext cx="374015" cy="991869"/>
          </a:xfrm>
          <a:custGeom>
            <a:avLst/>
            <a:gdLst/>
            <a:ahLst/>
            <a:cxnLst/>
            <a:rect l="l" t="t" r="r" b="b"/>
            <a:pathLst>
              <a:path w="374015" h="991870">
                <a:moveTo>
                  <a:pt x="0" y="0"/>
                </a:moveTo>
                <a:lnTo>
                  <a:pt x="373833" y="991764"/>
                </a:lnTo>
              </a:path>
            </a:pathLst>
          </a:custGeom>
          <a:ln w="12701">
            <a:solidFill>
              <a:srgbClr val="FBF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7183102" y="6674481"/>
            <a:ext cx="473709" cy="885825"/>
          </a:xfrm>
          <a:custGeom>
            <a:avLst/>
            <a:gdLst/>
            <a:ahLst/>
            <a:cxnLst/>
            <a:rect l="l" t="t" r="r" b="b"/>
            <a:pathLst>
              <a:path w="473709" h="885825">
                <a:moveTo>
                  <a:pt x="0" y="0"/>
                </a:moveTo>
                <a:lnTo>
                  <a:pt x="333129" y="885517"/>
                </a:lnTo>
              </a:path>
              <a:path w="473709" h="885825">
                <a:moveTo>
                  <a:pt x="180928" y="106099"/>
                </a:moveTo>
                <a:lnTo>
                  <a:pt x="473587" y="885517"/>
                </a:lnTo>
              </a:path>
            </a:pathLst>
          </a:custGeom>
          <a:ln w="12701">
            <a:solidFill>
              <a:srgbClr val="FC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7544735" y="6886555"/>
            <a:ext cx="252729" cy="673735"/>
          </a:xfrm>
          <a:custGeom>
            <a:avLst/>
            <a:gdLst/>
            <a:ahLst/>
            <a:cxnLst/>
            <a:rect l="l" t="t" r="r" b="b"/>
            <a:pathLst>
              <a:path w="252729" h="673734">
                <a:moveTo>
                  <a:pt x="0" y="0"/>
                </a:moveTo>
                <a:lnTo>
                  <a:pt x="252410" y="673444"/>
                </a:lnTo>
              </a:path>
            </a:pathLst>
          </a:custGeom>
          <a:ln w="12701">
            <a:solidFill>
              <a:srgbClr val="FDFD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7725214" y="6992391"/>
            <a:ext cx="212725" cy="567690"/>
          </a:xfrm>
          <a:custGeom>
            <a:avLst/>
            <a:gdLst/>
            <a:ahLst/>
            <a:cxnLst/>
            <a:rect l="l" t="t" r="r" b="b"/>
            <a:pathLst>
              <a:path w="212725" h="567690">
                <a:moveTo>
                  <a:pt x="0" y="0"/>
                </a:moveTo>
                <a:lnTo>
                  <a:pt x="212366" y="567608"/>
                </a:lnTo>
              </a:path>
            </a:pathLst>
          </a:custGeom>
          <a:ln w="12701">
            <a:solidFill>
              <a:srgbClr val="FEFE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7905495" y="7098112"/>
            <a:ext cx="172720" cy="462280"/>
          </a:xfrm>
          <a:custGeom>
            <a:avLst/>
            <a:gdLst/>
            <a:ahLst/>
            <a:cxnLst/>
            <a:rect l="l" t="t" r="r" b="b"/>
            <a:pathLst>
              <a:path w="172720" h="462279">
                <a:moveTo>
                  <a:pt x="0" y="0"/>
                </a:moveTo>
                <a:lnTo>
                  <a:pt x="172514" y="461887"/>
                </a:lnTo>
              </a:path>
            </a:pathLst>
          </a:custGeom>
          <a:ln w="12701">
            <a:solidFill>
              <a:srgbClr val="FE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8085574" y="7203711"/>
            <a:ext cx="414020" cy="356870"/>
          </a:xfrm>
          <a:custGeom>
            <a:avLst/>
            <a:gdLst/>
            <a:ahLst/>
            <a:cxnLst/>
            <a:rect l="l" t="t" r="r" b="b"/>
            <a:pathLst>
              <a:path w="414020" h="356870">
                <a:moveTo>
                  <a:pt x="0" y="0"/>
                </a:moveTo>
                <a:lnTo>
                  <a:pt x="132850" y="356288"/>
                </a:lnTo>
              </a:path>
              <a:path w="414020" h="356870">
                <a:moveTo>
                  <a:pt x="179892" y="105491"/>
                </a:moveTo>
                <a:lnTo>
                  <a:pt x="273256" y="356288"/>
                </a:lnTo>
              </a:path>
              <a:path w="414020" h="356870">
                <a:moveTo>
                  <a:pt x="359608" y="210880"/>
                </a:moveTo>
                <a:lnTo>
                  <a:pt x="413656" y="356288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3372375" y="7359256"/>
            <a:ext cx="7319645" cy="201295"/>
          </a:xfrm>
          <a:custGeom>
            <a:avLst/>
            <a:gdLst/>
            <a:ahLst/>
            <a:cxnLst/>
            <a:rect l="l" t="t" r="r" b="b"/>
            <a:pathLst>
              <a:path w="7319645" h="201295">
                <a:moveTo>
                  <a:pt x="7319624" y="0"/>
                </a:moveTo>
                <a:lnTo>
                  <a:pt x="0" y="0"/>
                </a:lnTo>
                <a:lnTo>
                  <a:pt x="0" y="200743"/>
                </a:lnTo>
                <a:lnTo>
                  <a:pt x="7319624" y="200743"/>
                </a:lnTo>
                <a:lnTo>
                  <a:pt x="7319624" y="0"/>
                </a:lnTo>
                <a:close/>
              </a:path>
            </a:pathLst>
          </a:custGeom>
          <a:solidFill>
            <a:srgbClr val="0067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0" y="7359256"/>
            <a:ext cx="3372485" cy="201295"/>
          </a:xfrm>
          <a:custGeom>
            <a:avLst/>
            <a:gdLst/>
            <a:ahLst/>
            <a:cxnLst/>
            <a:rect l="l" t="t" r="r" b="b"/>
            <a:pathLst>
              <a:path w="3372485" h="201295">
                <a:moveTo>
                  <a:pt x="0" y="200743"/>
                </a:moveTo>
                <a:lnTo>
                  <a:pt x="0" y="0"/>
                </a:lnTo>
                <a:lnTo>
                  <a:pt x="3372375" y="0"/>
                </a:lnTo>
                <a:lnTo>
                  <a:pt x="3372375" y="200743"/>
                </a:lnTo>
                <a:lnTo>
                  <a:pt x="0" y="20074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bg object 7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pic>
        <p:nvPicPr>
          <p:cNvPr id="80" name="bg object 8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sp>
        <p:nvSpPr>
          <p:cNvPr id="81" name="bg object 81"/>
          <p:cNvSpPr/>
          <p:nvPr/>
        </p:nvSpPr>
        <p:spPr>
          <a:xfrm>
            <a:off x="161677" y="7113216"/>
            <a:ext cx="379730" cy="379095"/>
          </a:xfrm>
          <a:custGeom>
            <a:avLst/>
            <a:gdLst/>
            <a:ahLst/>
            <a:cxnLst/>
            <a:rect l="l" t="t" r="r" b="b"/>
            <a:pathLst>
              <a:path w="379730" h="379095">
                <a:moveTo>
                  <a:pt x="213766" y="0"/>
                </a:moveTo>
                <a:lnTo>
                  <a:pt x="159178" y="1182"/>
                </a:lnTo>
                <a:lnTo>
                  <a:pt x="119790" y="11987"/>
                </a:lnTo>
                <a:lnTo>
                  <a:pt x="83539" y="30956"/>
                </a:lnTo>
                <a:lnTo>
                  <a:pt x="51931" y="57280"/>
                </a:lnTo>
                <a:lnTo>
                  <a:pt x="26469" y="90156"/>
                </a:lnTo>
                <a:lnTo>
                  <a:pt x="8657" y="128776"/>
                </a:lnTo>
                <a:lnTo>
                  <a:pt x="0" y="172335"/>
                </a:lnTo>
                <a:lnTo>
                  <a:pt x="1999" y="220026"/>
                </a:lnTo>
                <a:lnTo>
                  <a:pt x="12635" y="258395"/>
                </a:lnTo>
                <a:lnTo>
                  <a:pt x="31616" y="294276"/>
                </a:lnTo>
                <a:lnTo>
                  <a:pt x="58074" y="325950"/>
                </a:lnTo>
                <a:lnTo>
                  <a:pt x="91140" y="351703"/>
                </a:lnTo>
                <a:lnTo>
                  <a:pt x="129947" y="369817"/>
                </a:lnTo>
                <a:lnTo>
                  <a:pt x="173627" y="378577"/>
                </a:lnTo>
                <a:lnTo>
                  <a:pt x="221312" y="376266"/>
                </a:lnTo>
                <a:lnTo>
                  <a:pt x="260350" y="365149"/>
                </a:lnTo>
                <a:lnTo>
                  <a:pt x="296286" y="345987"/>
                </a:lnTo>
                <a:lnTo>
                  <a:pt x="327625" y="319570"/>
                </a:lnTo>
                <a:lnTo>
                  <a:pt x="352875" y="286691"/>
                </a:lnTo>
                <a:lnTo>
                  <a:pt x="370540" y="248142"/>
                </a:lnTo>
                <a:lnTo>
                  <a:pt x="379126" y="204714"/>
                </a:lnTo>
                <a:lnTo>
                  <a:pt x="377141" y="157199"/>
                </a:lnTo>
                <a:lnTo>
                  <a:pt x="363808" y="112167"/>
                </a:lnTo>
                <a:lnTo>
                  <a:pt x="339384" y="71484"/>
                </a:lnTo>
                <a:lnTo>
                  <a:pt x="305289" y="37597"/>
                </a:lnTo>
                <a:lnTo>
                  <a:pt x="262943" y="12954"/>
                </a:lnTo>
                <a:lnTo>
                  <a:pt x="213766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180436" y="7130956"/>
            <a:ext cx="341630" cy="341630"/>
          </a:xfrm>
          <a:custGeom>
            <a:avLst/>
            <a:gdLst/>
            <a:ahLst/>
            <a:cxnLst/>
            <a:rect l="l" t="t" r="r" b="b"/>
            <a:pathLst>
              <a:path w="341630" h="341629">
                <a:moveTo>
                  <a:pt x="195887" y="0"/>
                </a:moveTo>
                <a:lnTo>
                  <a:pt x="147797" y="892"/>
                </a:lnTo>
                <a:lnTo>
                  <a:pt x="101420" y="14702"/>
                </a:lnTo>
                <a:lnTo>
                  <a:pt x="62460" y="38061"/>
                </a:lnTo>
                <a:lnTo>
                  <a:pt x="31910" y="69343"/>
                </a:lnTo>
                <a:lnTo>
                  <a:pt x="10759" y="106920"/>
                </a:lnTo>
                <a:lnTo>
                  <a:pt x="0" y="149166"/>
                </a:lnTo>
                <a:lnTo>
                  <a:pt x="622" y="194453"/>
                </a:lnTo>
                <a:lnTo>
                  <a:pt x="12090" y="235800"/>
                </a:lnTo>
                <a:lnTo>
                  <a:pt x="33524" y="273564"/>
                </a:lnTo>
                <a:lnTo>
                  <a:pt x="63708" y="305358"/>
                </a:lnTo>
                <a:lnTo>
                  <a:pt x="101428" y="328796"/>
                </a:lnTo>
                <a:lnTo>
                  <a:pt x="145470" y="341491"/>
                </a:lnTo>
                <a:lnTo>
                  <a:pt x="194618" y="341055"/>
                </a:lnTo>
                <a:lnTo>
                  <a:pt x="236192" y="329338"/>
                </a:lnTo>
                <a:lnTo>
                  <a:pt x="273869" y="307913"/>
                </a:lnTo>
                <a:lnTo>
                  <a:pt x="305418" y="277867"/>
                </a:lnTo>
                <a:lnTo>
                  <a:pt x="328607" y="240288"/>
                </a:lnTo>
                <a:lnTo>
                  <a:pt x="341204" y="196263"/>
                </a:lnTo>
                <a:lnTo>
                  <a:pt x="340980" y="146878"/>
                </a:lnTo>
                <a:lnTo>
                  <a:pt x="329453" y="105884"/>
                </a:lnTo>
                <a:lnTo>
                  <a:pt x="307747" y="68131"/>
                </a:lnTo>
                <a:lnTo>
                  <a:pt x="277295" y="36187"/>
                </a:lnTo>
                <a:lnTo>
                  <a:pt x="239531" y="12620"/>
                </a:lnTo>
                <a:lnTo>
                  <a:pt x="195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196249" y="7147354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80" h="309879">
                <a:moveTo>
                  <a:pt x="184643" y="77"/>
                </a:moveTo>
                <a:lnTo>
                  <a:pt x="131944" y="0"/>
                </a:lnTo>
                <a:lnTo>
                  <a:pt x="82356" y="16598"/>
                </a:lnTo>
                <a:lnTo>
                  <a:pt x="42733" y="45627"/>
                </a:lnTo>
                <a:lnTo>
                  <a:pt x="14728" y="84192"/>
                </a:lnTo>
                <a:lnTo>
                  <a:pt x="0" y="129399"/>
                </a:lnTo>
                <a:lnTo>
                  <a:pt x="203" y="178351"/>
                </a:lnTo>
                <a:lnTo>
                  <a:pt x="14594" y="222671"/>
                </a:lnTo>
                <a:lnTo>
                  <a:pt x="41506" y="261805"/>
                </a:lnTo>
                <a:lnTo>
                  <a:pt x="79119" y="291871"/>
                </a:lnTo>
                <a:lnTo>
                  <a:pt x="125611" y="308986"/>
                </a:lnTo>
                <a:lnTo>
                  <a:pt x="179162" y="309267"/>
                </a:lnTo>
                <a:lnTo>
                  <a:pt x="223576" y="294750"/>
                </a:lnTo>
                <a:lnTo>
                  <a:pt x="262549" y="267769"/>
                </a:lnTo>
                <a:lnTo>
                  <a:pt x="292364" y="230182"/>
                </a:lnTo>
                <a:lnTo>
                  <a:pt x="309302" y="183848"/>
                </a:lnTo>
                <a:lnTo>
                  <a:pt x="309647" y="130625"/>
                </a:lnTo>
                <a:lnTo>
                  <a:pt x="295213" y="86174"/>
                </a:lnTo>
                <a:lnTo>
                  <a:pt x="268252" y="47025"/>
                </a:lnTo>
                <a:lnTo>
                  <a:pt x="230737" y="17039"/>
                </a:lnTo>
                <a:lnTo>
                  <a:pt x="184643" y="7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9377315" y="155415"/>
            <a:ext cx="926465" cy="946785"/>
          </a:xfrm>
          <a:custGeom>
            <a:avLst/>
            <a:gdLst/>
            <a:ahLst/>
            <a:cxnLst/>
            <a:rect l="l" t="t" r="r" b="b"/>
            <a:pathLst>
              <a:path w="926465" h="946785">
                <a:moveTo>
                  <a:pt x="463039" y="0"/>
                </a:moveTo>
                <a:lnTo>
                  <a:pt x="415704" y="2444"/>
                </a:lnTo>
                <a:lnTo>
                  <a:pt x="369734" y="9619"/>
                </a:lnTo>
                <a:lnTo>
                  <a:pt x="325363" y="21285"/>
                </a:lnTo>
                <a:lnTo>
                  <a:pt x="282823" y="37206"/>
                </a:lnTo>
                <a:lnTo>
                  <a:pt x="242348" y="57142"/>
                </a:lnTo>
                <a:lnTo>
                  <a:pt x="204170" y="80856"/>
                </a:lnTo>
                <a:lnTo>
                  <a:pt x="168522" y="108110"/>
                </a:lnTo>
                <a:lnTo>
                  <a:pt x="135638" y="138665"/>
                </a:lnTo>
                <a:lnTo>
                  <a:pt x="105750" y="172283"/>
                </a:lnTo>
                <a:lnTo>
                  <a:pt x="79092" y="208726"/>
                </a:lnTo>
                <a:lnTo>
                  <a:pt x="55895" y="247756"/>
                </a:lnTo>
                <a:lnTo>
                  <a:pt x="36394" y="289134"/>
                </a:lnTo>
                <a:lnTo>
                  <a:pt x="20821" y="332624"/>
                </a:lnTo>
                <a:lnTo>
                  <a:pt x="9409" y="377986"/>
                </a:lnTo>
                <a:lnTo>
                  <a:pt x="2391" y="424982"/>
                </a:lnTo>
                <a:lnTo>
                  <a:pt x="0" y="473374"/>
                </a:lnTo>
                <a:lnTo>
                  <a:pt x="2391" y="521766"/>
                </a:lnTo>
                <a:lnTo>
                  <a:pt x="9409" y="568762"/>
                </a:lnTo>
                <a:lnTo>
                  <a:pt x="20821" y="614124"/>
                </a:lnTo>
                <a:lnTo>
                  <a:pt x="36394" y="657614"/>
                </a:lnTo>
                <a:lnTo>
                  <a:pt x="55895" y="698992"/>
                </a:lnTo>
                <a:lnTo>
                  <a:pt x="79092" y="738022"/>
                </a:lnTo>
                <a:lnTo>
                  <a:pt x="105750" y="774465"/>
                </a:lnTo>
                <a:lnTo>
                  <a:pt x="135638" y="808083"/>
                </a:lnTo>
                <a:lnTo>
                  <a:pt x="168522" y="838638"/>
                </a:lnTo>
                <a:lnTo>
                  <a:pt x="204170" y="865892"/>
                </a:lnTo>
                <a:lnTo>
                  <a:pt x="242348" y="889606"/>
                </a:lnTo>
                <a:lnTo>
                  <a:pt x="282823" y="909542"/>
                </a:lnTo>
                <a:lnTo>
                  <a:pt x="325363" y="925463"/>
                </a:lnTo>
                <a:lnTo>
                  <a:pt x="369734" y="937130"/>
                </a:lnTo>
                <a:lnTo>
                  <a:pt x="415704" y="944304"/>
                </a:lnTo>
                <a:lnTo>
                  <a:pt x="463039" y="946749"/>
                </a:lnTo>
                <a:lnTo>
                  <a:pt x="510375" y="944304"/>
                </a:lnTo>
                <a:lnTo>
                  <a:pt x="556345" y="937130"/>
                </a:lnTo>
                <a:lnTo>
                  <a:pt x="600717" y="925463"/>
                </a:lnTo>
                <a:lnTo>
                  <a:pt x="643257" y="909542"/>
                </a:lnTo>
                <a:lnTo>
                  <a:pt x="683732" y="889606"/>
                </a:lnTo>
                <a:lnTo>
                  <a:pt x="691834" y="884574"/>
                </a:lnTo>
                <a:lnTo>
                  <a:pt x="463039" y="884574"/>
                </a:lnTo>
                <a:lnTo>
                  <a:pt x="416139" y="881807"/>
                </a:lnTo>
                <a:lnTo>
                  <a:pt x="370826" y="873711"/>
                </a:lnTo>
                <a:lnTo>
                  <a:pt x="327402" y="860597"/>
                </a:lnTo>
                <a:lnTo>
                  <a:pt x="286170" y="842772"/>
                </a:lnTo>
                <a:lnTo>
                  <a:pt x="247431" y="820545"/>
                </a:lnTo>
                <a:lnTo>
                  <a:pt x="211487" y="794225"/>
                </a:lnTo>
                <a:lnTo>
                  <a:pt x="178641" y="764121"/>
                </a:lnTo>
                <a:lnTo>
                  <a:pt x="149194" y="730541"/>
                </a:lnTo>
                <a:lnTo>
                  <a:pt x="123449" y="693795"/>
                </a:lnTo>
                <a:lnTo>
                  <a:pt x="101707" y="654191"/>
                </a:lnTo>
                <a:lnTo>
                  <a:pt x="84272" y="612039"/>
                </a:lnTo>
                <a:lnTo>
                  <a:pt x="71443" y="567646"/>
                </a:lnTo>
                <a:lnTo>
                  <a:pt x="63525" y="521321"/>
                </a:lnTo>
                <a:lnTo>
                  <a:pt x="60819" y="473374"/>
                </a:lnTo>
                <a:lnTo>
                  <a:pt x="63525" y="425426"/>
                </a:lnTo>
                <a:lnTo>
                  <a:pt x="71443" y="379101"/>
                </a:lnTo>
                <a:lnTo>
                  <a:pt x="84272" y="334708"/>
                </a:lnTo>
                <a:lnTo>
                  <a:pt x="101707" y="292555"/>
                </a:lnTo>
                <a:lnTo>
                  <a:pt x="123449" y="252951"/>
                </a:lnTo>
                <a:lnTo>
                  <a:pt x="149194" y="216205"/>
                </a:lnTo>
                <a:lnTo>
                  <a:pt x="178641" y="182626"/>
                </a:lnTo>
                <a:lnTo>
                  <a:pt x="211487" y="152522"/>
                </a:lnTo>
                <a:lnTo>
                  <a:pt x="247431" y="126202"/>
                </a:lnTo>
                <a:lnTo>
                  <a:pt x="286170" y="103976"/>
                </a:lnTo>
                <a:lnTo>
                  <a:pt x="327402" y="86151"/>
                </a:lnTo>
                <a:lnTo>
                  <a:pt x="370826" y="73037"/>
                </a:lnTo>
                <a:lnTo>
                  <a:pt x="416139" y="64942"/>
                </a:lnTo>
                <a:lnTo>
                  <a:pt x="463039" y="62175"/>
                </a:lnTo>
                <a:lnTo>
                  <a:pt x="691834" y="62175"/>
                </a:lnTo>
                <a:lnTo>
                  <a:pt x="683732" y="57142"/>
                </a:lnTo>
                <a:lnTo>
                  <a:pt x="643257" y="37206"/>
                </a:lnTo>
                <a:lnTo>
                  <a:pt x="600717" y="21285"/>
                </a:lnTo>
                <a:lnTo>
                  <a:pt x="556345" y="9619"/>
                </a:lnTo>
                <a:lnTo>
                  <a:pt x="510375" y="2444"/>
                </a:lnTo>
                <a:lnTo>
                  <a:pt x="463039" y="0"/>
                </a:lnTo>
                <a:close/>
              </a:path>
              <a:path w="926465" h="946785">
                <a:moveTo>
                  <a:pt x="691834" y="62175"/>
                </a:moveTo>
                <a:lnTo>
                  <a:pt x="463039" y="62175"/>
                </a:lnTo>
                <a:lnTo>
                  <a:pt x="509939" y="64942"/>
                </a:lnTo>
                <a:lnTo>
                  <a:pt x="555253" y="73037"/>
                </a:lnTo>
                <a:lnTo>
                  <a:pt x="598676" y="86151"/>
                </a:lnTo>
                <a:lnTo>
                  <a:pt x="639909" y="103976"/>
                </a:lnTo>
                <a:lnTo>
                  <a:pt x="678648" y="126202"/>
                </a:lnTo>
                <a:lnTo>
                  <a:pt x="714592" y="152522"/>
                </a:lnTo>
                <a:lnTo>
                  <a:pt x="747438" y="182626"/>
                </a:lnTo>
                <a:lnTo>
                  <a:pt x="776884" y="216205"/>
                </a:lnTo>
                <a:lnTo>
                  <a:pt x="802629" y="252951"/>
                </a:lnTo>
                <a:lnTo>
                  <a:pt x="824371" y="292555"/>
                </a:lnTo>
                <a:lnTo>
                  <a:pt x="841806" y="334708"/>
                </a:lnTo>
                <a:lnTo>
                  <a:pt x="854634" y="379101"/>
                </a:lnTo>
                <a:lnTo>
                  <a:pt x="862553" y="425426"/>
                </a:lnTo>
                <a:lnTo>
                  <a:pt x="865259" y="473374"/>
                </a:lnTo>
                <a:lnTo>
                  <a:pt x="862553" y="521321"/>
                </a:lnTo>
                <a:lnTo>
                  <a:pt x="854634" y="567646"/>
                </a:lnTo>
                <a:lnTo>
                  <a:pt x="841806" y="612039"/>
                </a:lnTo>
                <a:lnTo>
                  <a:pt x="824371" y="654191"/>
                </a:lnTo>
                <a:lnTo>
                  <a:pt x="802629" y="693795"/>
                </a:lnTo>
                <a:lnTo>
                  <a:pt x="776884" y="730541"/>
                </a:lnTo>
                <a:lnTo>
                  <a:pt x="747438" y="764121"/>
                </a:lnTo>
                <a:lnTo>
                  <a:pt x="714592" y="794225"/>
                </a:lnTo>
                <a:lnTo>
                  <a:pt x="678648" y="820545"/>
                </a:lnTo>
                <a:lnTo>
                  <a:pt x="639909" y="842772"/>
                </a:lnTo>
                <a:lnTo>
                  <a:pt x="598676" y="860597"/>
                </a:lnTo>
                <a:lnTo>
                  <a:pt x="555253" y="873711"/>
                </a:lnTo>
                <a:lnTo>
                  <a:pt x="509939" y="881807"/>
                </a:lnTo>
                <a:lnTo>
                  <a:pt x="463039" y="884574"/>
                </a:lnTo>
                <a:lnTo>
                  <a:pt x="691834" y="884574"/>
                </a:lnTo>
                <a:lnTo>
                  <a:pt x="757557" y="838638"/>
                </a:lnTo>
                <a:lnTo>
                  <a:pt x="790441" y="808083"/>
                </a:lnTo>
                <a:lnTo>
                  <a:pt x="820329" y="774465"/>
                </a:lnTo>
                <a:lnTo>
                  <a:pt x="846987" y="738022"/>
                </a:lnTo>
                <a:lnTo>
                  <a:pt x="870183" y="698992"/>
                </a:lnTo>
                <a:lnTo>
                  <a:pt x="889684" y="657614"/>
                </a:lnTo>
                <a:lnTo>
                  <a:pt x="905257" y="614124"/>
                </a:lnTo>
                <a:lnTo>
                  <a:pt x="916669" y="568762"/>
                </a:lnTo>
                <a:lnTo>
                  <a:pt x="923687" y="521766"/>
                </a:lnTo>
                <a:lnTo>
                  <a:pt x="926078" y="473374"/>
                </a:lnTo>
                <a:lnTo>
                  <a:pt x="923687" y="424982"/>
                </a:lnTo>
                <a:lnTo>
                  <a:pt x="916669" y="377986"/>
                </a:lnTo>
                <a:lnTo>
                  <a:pt x="905257" y="332624"/>
                </a:lnTo>
                <a:lnTo>
                  <a:pt x="889684" y="289134"/>
                </a:lnTo>
                <a:lnTo>
                  <a:pt x="870183" y="247756"/>
                </a:lnTo>
                <a:lnTo>
                  <a:pt x="846987" y="208726"/>
                </a:lnTo>
                <a:lnTo>
                  <a:pt x="820329" y="172283"/>
                </a:lnTo>
                <a:lnTo>
                  <a:pt x="790441" y="138665"/>
                </a:lnTo>
                <a:lnTo>
                  <a:pt x="757557" y="108110"/>
                </a:lnTo>
                <a:lnTo>
                  <a:pt x="721910" y="80856"/>
                </a:lnTo>
                <a:lnTo>
                  <a:pt x="691834" y="62175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bg object 8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86775" y="691865"/>
            <a:ext cx="131166" cy="174218"/>
          </a:xfrm>
          <a:prstGeom prst="rect">
            <a:avLst/>
          </a:prstGeom>
        </p:spPr>
      </p:pic>
      <p:pic>
        <p:nvPicPr>
          <p:cNvPr id="86" name="bg object 8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62764" y="691865"/>
            <a:ext cx="131169" cy="174218"/>
          </a:xfrm>
          <a:prstGeom prst="rect">
            <a:avLst/>
          </a:prstGeom>
        </p:spPr>
      </p:pic>
      <p:sp>
        <p:nvSpPr>
          <p:cNvPr id="87" name="bg object 87"/>
          <p:cNvSpPr/>
          <p:nvPr/>
        </p:nvSpPr>
        <p:spPr>
          <a:xfrm>
            <a:off x="9353829" y="130164"/>
            <a:ext cx="972185" cy="539750"/>
          </a:xfrm>
          <a:custGeom>
            <a:avLst/>
            <a:gdLst/>
            <a:ahLst/>
            <a:cxnLst/>
            <a:rect l="l" t="t" r="r" b="b"/>
            <a:pathLst>
              <a:path w="972184" h="539750">
                <a:moveTo>
                  <a:pt x="485999" y="0"/>
                </a:moveTo>
                <a:lnTo>
                  <a:pt x="439202" y="2274"/>
                </a:lnTo>
                <a:lnTo>
                  <a:pt x="393662" y="8960"/>
                </a:lnTo>
                <a:lnTo>
                  <a:pt x="349583" y="19849"/>
                </a:lnTo>
                <a:lnTo>
                  <a:pt x="307168" y="34731"/>
                </a:lnTo>
                <a:lnTo>
                  <a:pt x="266621" y="53400"/>
                </a:lnTo>
                <a:lnTo>
                  <a:pt x="228147" y="75645"/>
                </a:lnTo>
                <a:lnTo>
                  <a:pt x="191949" y="101260"/>
                </a:lnTo>
                <a:lnTo>
                  <a:pt x="158230" y="130035"/>
                </a:lnTo>
                <a:lnTo>
                  <a:pt x="127196" y="161762"/>
                </a:lnTo>
                <a:lnTo>
                  <a:pt x="99049" y="196233"/>
                </a:lnTo>
                <a:lnTo>
                  <a:pt x="73994" y="233239"/>
                </a:lnTo>
                <a:lnTo>
                  <a:pt x="52234" y="272572"/>
                </a:lnTo>
                <a:lnTo>
                  <a:pt x="33973" y="314024"/>
                </a:lnTo>
                <a:lnTo>
                  <a:pt x="19415" y="357385"/>
                </a:lnTo>
                <a:lnTo>
                  <a:pt x="8765" y="402448"/>
                </a:lnTo>
                <a:lnTo>
                  <a:pt x="2225" y="449005"/>
                </a:lnTo>
                <a:lnTo>
                  <a:pt x="0" y="496846"/>
                </a:lnTo>
                <a:lnTo>
                  <a:pt x="450" y="518224"/>
                </a:lnTo>
                <a:lnTo>
                  <a:pt x="1777" y="539366"/>
                </a:lnTo>
                <a:lnTo>
                  <a:pt x="110081" y="539366"/>
                </a:lnTo>
                <a:lnTo>
                  <a:pt x="109089" y="528853"/>
                </a:lnTo>
                <a:lnTo>
                  <a:pt x="108375" y="518260"/>
                </a:lnTo>
                <a:lnTo>
                  <a:pt x="107943" y="507591"/>
                </a:lnTo>
                <a:lnTo>
                  <a:pt x="107798" y="496846"/>
                </a:lnTo>
                <a:lnTo>
                  <a:pt x="110746" y="448353"/>
                </a:lnTo>
                <a:lnTo>
                  <a:pt x="119351" y="401656"/>
                </a:lnTo>
                <a:lnTo>
                  <a:pt x="133260" y="357117"/>
                </a:lnTo>
                <a:lnTo>
                  <a:pt x="152117" y="315098"/>
                </a:lnTo>
                <a:lnTo>
                  <a:pt x="175568" y="275964"/>
                </a:lnTo>
                <a:lnTo>
                  <a:pt x="203259" y="240076"/>
                </a:lnTo>
                <a:lnTo>
                  <a:pt x="234834" y="207796"/>
                </a:lnTo>
                <a:lnTo>
                  <a:pt x="269939" y="179488"/>
                </a:lnTo>
                <a:lnTo>
                  <a:pt x="308219" y="155513"/>
                </a:lnTo>
                <a:lnTo>
                  <a:pt x="349320" y="136235"/>
                </a:lnTo>
                <a:lnTo>
                  <a:pt x="392887" y="122016"/>
                </a:lnTo>
                <a:lnTo>
                  <a:pt x="438565" y="113219"/>
                </a:lnTo>
                <a:lnTo>
                  <a:pt x="485999" y="110206"/>
                </a:lnTo>
                <a:lnTo>
                  <a:pt x="533434" y="113219"/>
                </a:lnTo>
                <a:lnTo>
                  <a:pt x="579112" y="122016"/>
                </a:lnTo>
                <a:lnTo>
                  <a:pt x="622679" y="136235"/>
                </a:lnTo>
                <a:lnTo>
                  <a:pt x="663780" y="155513"/>
                </a:lnTo>
                <a:lnTo>
                  <a:pt x="702061" y="179488"/>
                </a:lnTo>
                <a:lnTo>
                  <a:pt x="737166" y="207796"/>
                </a:lnTo>
                <a:lnTo>
                  <a:pt x="768741" y="240076"/>
                </a:lnTo>
                <a:lnTo>
                  <a:pt x="796432" y="275964"/>
                </a:lnTo>
                <a:lnTo>
                  <a:pt x="819883" y="315098"/>
                </a:lnTo>
                <a:lnTo>
                  <a:pt x="838740" y="357117"/>
                </a:lnTo>
                <a:lnTo>
                  <a:pt x="852649" y="401656"/>
                </a:lnTo>
                <a:lnTo>
                  <a:pt x="861254" y="448353"/>
                </a:lnTo>
                <a:lnTo>
                  <a:pt x="864201" y="496846"/>
                </a:lnTo>
                <a:lnTo>
                  <a:pt x="864056" y="507591"/>
                </a:lnTo>
                <a:lnTo>
                  <a:pt x="863623" y="518260"/>
                </a:lnTo>
                <a:lnTo>
                  <a:pt x="862909" y="528853"/>
                </a:lnTo>
                <a:lnTo>
                  <a:pt x="861919" y="539366"/>
                </a:lnTo>
                <a:lnTo>
                  <a:pt x="970217" y="539366"/>
                </a:lnTo>
                <a:lnTo>
                  <a:pt x="971548" y="518224"/>
                </a:lnTo>
                <a:lnTo>
                  <a:pt x="971999" y="496846"/>
                </a:lnTo>
                <a:lnTo>
                  <a:pt x="969774" y="449005"/>
                </a:lnTo>
                <a:lnTo>
                  <a:pt x="963234" y="402448"/>
                </a:lnTo>
                <a:lnTo>
                  <a:pt x="952583" y="357385"/>
                </a:lnTo>
                <a:lnTo>
                  <a:pt x="938026" y="314024"/>
                </a:lnTo>
                <a:lnTo>
                  <a:pt x="919765" y="272572"/>
                </a:lnTo>
                <a:lnTo>
                  <a:pt x="898005" y="233239"/>
                </a:lnTo>
                <a:lnTo>
                  <a:pt x="872950" y="196233"/>
                </a:lnTo>
                <a:lnTo>
                  <a:pt x="844803" y="161762"/>
                </a:lnTo>
                <a:lnTo>
                  <a:pt x="813768" y="130035"/>
                </a:lnTo>
                <a:lnTo>
                  <a:pt x="780050" y="101260"/>
                </a:lnTo>
                <a:lnTo>
                  <a:pt x="743852" y="75645"/>
                </a:lnTo>
                <a:lnTo>
                  <a:pt x="705377" y="53400"/>
                </a:lnTo>
                <a:lnTo>
                  <a:pt x="664831" y="34731"/>
                </a:lnTo>
                <a:lnTo>
                  <a:pt x="622416" y="19849"/>
                </a:lnTo>
                <a:lnTo>
                  <a:pt x="578336" y="8960"/>
                </a:lnTo>
                <a:lnTo>
                  <a:pt x="532796" y="2274"/>
                </a:lnTo>
                <a:lnTo>
                  <a:pt x="485999" y="0"/>
                </a:lnTo>
                <a:close/>
              </a:path>
            </a:pathLst>
          </a:custGeom>
          <a:solidFill>
            <a:srgbClr val="0067B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8" name="bg object 8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520249" y="387298"/>
            <a:ext cx="639157" cy="710816"/>
          </a:xfrm>
          <a:prstGeom prst="rect">
            <a:avLst/>
          </a:prstGeom>
        </p:spPr>
      </p:pic>
      <p:pic>
        <p:nvPicPr>
          <p:cNvPr id="89" name="bg object 8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575150" y="425478"/>
            <a:ext cx="529343" cy="614679"/>
          </a:xfrm>
          <a:prstGeom prst="rect">
            <a:avLst/>
          </a:prstGeom>
        </p:spPr>
      </p:pic>
      <p:pic>
        <p:nvPicPr>
          <p:cNvPr id="90" name="bg object 9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633811" y="492950"/>
            <a:ext cx="417672" cy="449579"/>
          </a:xfrm>
          <a:prstGeom prst="rect">
            <a:avLst/>
          </a:prstGeom>
        </p:spPr>
      </p:pic>
      <p:pic>
        <p:nvPicPr>
          <p:cNvPr id="91" name="bg object 9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759445" y="254587"/>
            <a:ext cx="182194" cy="236333"/>
          </a:xfrm>
          <a:prstGeom prst="rect">
            <a:avLst/>
          </a:prstGeom>
        </p:spPr>
      </p:pic>
      <p:sp>
        <p:nvSpPr>
          <p:cNvPr id="92" name="bg object 92"/>
          <p:cNvSpPr/>
          <p:nvPr/>
        </p:nvSpPr>
        <p:spPr>
          <a:xfrm>
            <a:off x="9603689" y="479584"/>
            <a:ext cx="475615" cy="403860"/>
          </a:xfrm>
          <a:custGeom>
            <a:avLst/>
            <a:gdLst/>
            <a:ahLst/>
            <a:cxnLst/>
            <a:rect l="l" t="t" r="r" b="b"/>
            <a:pathLst>
              <a:path w="475615" h="403859">
                <a:moveTo>
                  <a:pt x="75895" y="157213"/>
                </a:moveTo>
                <a:lnTo>
                  <a:pt x="74726" y="150660"/>
                </a:lnTo>
                <a:lnTo>
                  <a:pt x="73850" y="142849"/>
                </a:lnTo>
                <a:lnTo>
                  <a:pt x="66217" y="139204"/>
                </a:lnTo>
                <a:lnTo>
                  <a:pt x="60807" y="140335"/>
                </a:lnTo>
                <a:lnTo>
                  <a:pt x="53276" y="141325"/>
                </a:lnTo>
                <a:lnTo>
                  <a:pt x="49517" y="150710"/>
                </a:lnTo>
                <a:lnTo>
                  <a:pt x="51600" y="156806"/>
                </a:lnTo>
                <a:lnTo>
                  <a:pt x="52768" y="163360"/>
                </a:lnTo>
                <a:lnTo>
                  <a:pt x="59804" y="165620"/>
                </a:lnTo>
                <a:lnTo>
                  <a:pt x="70612" y="163334"/>
                </a:lnTo>
                <a:lnTo>
                  <a:pt x="75895" y="157213"/>
                </a:lnTo>
                <a:close/>
              </a:path>
              <a:path w="475615" h="403859">
                <a:moveTo>
                  <a:pt x="76847" y="140843"/>
                </a:moveTo>
                <a:lnTo>
                  <a:pt x="76365" y="141300"/>
                </a:lnTo>
                <a:lnTo>
                  <a:pt x="73202" y="137731"/>
                </a:lnTo>
                <a:lnTo>
                  <a:pt x="71310" y="138747"/>
                </a:lnTo>
                <a:lnTo>
                  <a:pt x="71310" y="140335"/>
                </a:lnTo>
                <a:lnTo>
                  <a:pt x="73875" y="142354"/>
                </a:lnTo>
                <a:lnTo>
                  <a:pt x="75018" y="143306"/>
                </a:lnTo>
                <a:lnTo>
                  <a:pt x="76504" y="141300"/>
                </a:lnTo>
                <a:lnTo>
                  <a:pt x="76847" y="140843"/>
                </a:lnTo>
                <a:close/>
              </a:path>
              <a:path w="475615" h="403859">
                <a:moveTo>
                  <a:pt x="88442" y="131140"/>
                </a:moveTo>
                <a:lnTo>
                  <a:pt x="77406" y="129489"/>
                </a:lnTo>
                <a:lnTo>
                  <a:pt x="74358" y="137274"/>
                </a:lnTo>
                <a:lnTo>
                  <a:pt x="76885" y="139839"/>
                </a:lnTo>
                <a:lnTo>
                  <a:pt x="79565" y="139115"/>
                </a:lnTo>
                <a:lnTo>
                  <a:pt x="81673" y="141274"/>
                </a:lnTo>
                <a:lnTo>
                  <a:pt x="78397" y="154368"/>
                </a:lnTo>
                <a:lnTo>
                  <a:pt x="82296" y="155981"/>
                </a:lnTo>
                <a:lnTo>
                  <a:pt x="81407" y="154825"/>
                </a:lnTo>
                <a:lnTo>
                  <a:pt x="86575" y="147218"/>
                </a:lnTo>
                <a:lnTo>
                  <a:pt x="88265" y="143306"/>
                </a:lnTo>
                <a:lnTo>
                  <a:pt x="88366" y="139115"/>
                </a:lnTo>
                <a:lnTo>
                  <a:pt x="88442" y="131140"/>
                </a:lnTo>
                <a:close/>
              </a:path>
              <a:path w="475615" h="403859">
                <a:moveTo>
                  <a:pt x="186118" y="190639"/>
                </a:moveTo>
                <a:lnTo>
                  <a:pt x="124739" y="169379"/>
                </a:lnTo>
                <a:lnTo>
                  <a:pt x="93789" y="165430"/>
                </a:lnTo>
                <a:lnTo>
                  <a:pt x="68275" y="168821"/>
                </a:lnTo>
                <a:lnTo>
                  <a:pt x="50342" y="176187"/>
                </a:lnTo>
                <a:lnTo>
                  <a:pt x="39738" y="183362"/>
                </a:lnTo>
                <a:lnTo>
                  <a:pt x="36258" y="186156"/>
                </a:lnTo>
                <a:lnTo>
                  <a:pt x="49720" y="141808"/>
                </a:lnTo>
                <a:lnTo>
                  <a:pt x="73279" y="101155"/>
                </a:lnTo>
                <a:lnTo>
                  <a:pt x="101752" y="67513"/>
                </a:lnTo>
                <a:lnTo>
                  <a:pt x="129959" y="44157"/>
                </a:lnTo>
                <a:lnTo>
                  <a:pt x="97358" y="62839"/>
                </a:lnTo>
                <a:lnTo>
                  <a:pt x="46418" y="112534"/>
                </a:lnTo>
                <a:lnTo>
                  <a:pt x="21882" y="158292"/>
                </a:lnTo>
                <a:lnTo>
                  <a:pt x="11201" y="204800"/>
                </a:lnTo>
                <a:lnTo>
                  <a:pt x="11861" y="252806"/>
                </a:lnTo>
                <a:lnTo>
                  <a:pt x="15303" y="297395"/>
                </a:lnTo>
                <a:lnTo>
                  <a:pt x="13893" y="342861"/>
                </a:lnTo>
                <a:lnTo>
                  <a:pt x="0" y="393484"/>
                </a:lnTo>
                <a:lnTo>
                  <a:pt x="3975" y="389305"/>
                </a:lnTo>
                <a:lnTo>
                  <a:pt x="13271" y="377355"/>
                </a:lnTo>
                <a:lnTo>
                  <a:pt x="32156" y="333654"/>
                </a:lnTo>
                <a:lnTo>
                  <a:pt x="39649" y="286131"/>
                </a:lnTo>
                <a:lnTo>
                  <a:pt x="41529" y="266166"/>
                </a:lnTo>
                <a:lnTo>
                  <a:pt x="53200" y="306616"/>
                </a:lnTo>
                <a:lnTo>
                  <a:pt x="70789" y="342607"/>
                </a:lnTo>
                <a:lnTo>
                  <a:pt x="95821" y="374662"/>
                </a:lnTo>
                <a:lnTo>
                  <a:pt x="129857" y="403339"/>
                </a:lnTo>
                <a:lnTo>
                  <a:pt x="117729" y="388480"/>
                </a:lnTo>
                <a:lnTo>
                  <a:pt x="103225" y="367957"/>
                </a:lnTo>
                <a:lnTo>
                  <a:pt x="74523" y="312483"/>
                </a:lnTo>
                <a:lnTo>
                  <a:pt x="61137" y="266166"/>
                </a:lnTo>
                <a:lnTo>
                  <a:pt x="57454" y="225602"/>
                </a:lnTo>
                <a:lnTo>
                  <a:pt x="64300" y="201155"/>
                </a:lnTo>
                <a:lnTo>
                  <a:pt x="83718" y="186156"/>
                </a:lnTo>
                <a:lnTo>
                  <a:pt x="89573" y="181648"/>
                </a:lnTo>
                <a:lnTo>
                  <a:pt x="124968" y="178562"/>
                </a:lnTo>
                <a:lnTo>
                  <a:pt x="160489" y="184150"/>
                </a:lnTo>
                <a:lnTo>
                  <a:pt x="186118" y="190639"/>
                </a:lnTo>
                <a:close/>
              </a:path>
              <a:path w="475615" h="403859">
                <a:moveTo>
                  <a:pt x="273989" y="103479"/>
                </a:moveTo>
                <a:lnTo>
                  <a:pt x="272249" y="99555"/>
                </a:lnTo>
                <a:lnTo>
                  <a:pt x="257835" y="94983"/>
                </a:lnTo>
                <a:lnTo>
                  <a:pt x="235839" y="93357"/>
                </a:lnTo>
                <a:lnTo>
                  <a:pt x="213766" y="94615"/>
                </a:lnTo>
                <a:lnTo>
                  <a:pt x="199097" y="98679"/>
                </a:lnTo>
                <a:lnTo>
                  <a:pt x="196507" y="100342"/>
                </a:lnTo>
                <a:lnTo>
                  <a:pt x="196811" y="107784"/>
                </a:lnTo>
                <a:lnTo>
                  <a:pt x="207581" y="112852"/>
                </a:lnTo>
                <a:lnTo>
                  <a:pt x="210934" y="114058"/>
                </a:lnTo>
                <a:lnTo>
                  <a:pt x="214604" y="114884"/>
                </a:lnTo>
                <a:lnTo>
                  <a:pt x="222783" y="255663"/>
                </a:lnTo>
                <a:lnTo>
                  <a:pt x="224802" y="263906"/>
                </a:lnTo>
                <a:lnTo>
                  <a:pt x="228041" y="270776"/>
                </a:lnTo>
                <a:lnTo>
                  <a:pt x="232765" y="275475"/>
                </a:lnTo>
                <a:lnTo>
                  <a:pt x="239293" y="277215"/>
                </a:lnTo>
                <a:lnTo>
                  <a:pt x="243941" y="275120"/>
                </a:lnTo>
                <a:lnTo>
                  <a:pt x="247332" y="269532"/>
                </a:lnTo>
                <a:lnTo>
                  <a:pt x="249707" y="261493"/>
                </a:lnTo>
                <a:lnTo>
                  <a:pt x="251282" y="252018"/>
                </a:lnTo>
                <a:lnTo>
                  <a:pt x="259676" y="114642"/>
                </a:lnTo>
                <a:lnTo>
                  <a:pt x="260096" y="114554"/>
                </a:lnTo>
                <a:lnTo>
                  <a:pt x="266395" y="112090"/>
                </a:lnTo>
                <a:lnTo>
                  <a:pt x="271526" y="108026"/>
                </a:lnTo>
                <a:lnTo>
                  <a:pt x="273989" y="103479"/>
                </a:lnTo>
                <a:close/>
              </a:path>
              <a:path w="475615" h="403859">
                <a:moveTo>
                  <a:pt x="295338" y="39268"/>
                </a:moveTo>
                <a:lnTo>
                  <a:pt x="175501" y="39268"/>
                </a:lnTo>
                <a:lnTo>
                  <a:pt x="181940" y="49987"/>
                </a:lnTo>
                <a:lnTo>
                  <a:pt x="186817" y="62217"/>
                </a:lnTo>
                <a:lnTo>
                  <a:pt x="190817" y="75590"/>
                </a:lnTo>
                <a:lnTo>
                  <a:pt x="194665" y="89725"/>
                </a:lnTo>
                <a:lnTo>
                  <a:pt x="194665" y="91884"/>
                </a:lnTo>
                <a:lnTo>
                  <a:pt x="196189" y="92951"/>
                </a:lnTo>
                <a:lnTo>
                  <a:pt x="198259" y="92951"/>
                </a:lnTo>
                <a:lnTo>
                  <a:pt x="219875" y="88544"/>
                </a:lnTo>
                <a:lnTo>
                  <a:pt x="239496" y="87858"/>
                </a:lnTo>
                <a:lnTo>
                  <a:pt x="257581" y="89903"/>
                </a:lnTo>
                <a:lnTo>
                  <a:pt x="274599" y="93675"/>
                </a:lnTo>
                <a:lnTo>
                  <a:pt x="276669" y="93675"/>
                </a:lnTo>
                <a:lnTo>
                  <a:pt x="278345" y="91884"/>
                </a:lnTo>
                <a:lnTo>
                  <a:pt x="278345" y="89725"/>
                </a:lnTo>
                <a:lnTo>
                  <a:pt x="278803" y="87858"/>
                </a:lnTo>
                <a:lnTo>
                  <a:pt x="284391" y="64935"/>
                </a:lnTo>
                <a:lnTo>
                  <a:pt x="288709" y="51308"/>
                </a:lnTo>
                <a:lnTo>
                  <a:pt x="292087" y="44272"/>
                </a:lnTo>
                <a:lnTo>
                  <a:pt x="295338" y="39268"/>
                </a:lnTo>
                <a:close/>
              </a:path>
              <a:path w="475615" h="403859">
                <a:moveTo>
                  <a:pt x="325755" y="0"/>
                </a:moveTo>
                <a:lnTo>
                  <a:pt x="146532" y="0"/>
                </a:lnTo>
                <a:lnTo>
                  <a:pt x="154012" y="4876"/>
                </a:lnTo>
                <a:lnTo>
                  <a:pt x="159956" y="12065"/>
                </a:lnTo>
                <a:lnTo>
                  <a:pt x="164973" y="20320"/>
                </a:lnTo>
                <a:lnTo>
                  <a:pt x="169659" y="28422"/>
                </a:lnTo>
                <a:lnTo>
                  <a:pt x="169659" y="31038"/>
                </a:lnTo>
                <a:lnTo>
                  <a:pt x="171780" y="33210"/>
                </a:lnTo>
                <a:lnTo>
                  <a:pt x="299770" y="33210"/>
                </a:lnTo>
                <a:lnTo>
                  <a:pt x="301904" y="31038"/>
                </a:lnTo>
                <a:lnTo>
                  <a:pt x="301904" y="28422"/>
                </a:lnTo>
                <a:lnTo>
                  <a:pt x="310464" y="14287"/>
                </a:lnTo>
                <a:lnTo>
                  <a:pt x="316230" y="6858"/>
                </a:lnTo>
                <a:lnTo>
                  <a:pt x="320789" y="3111"/>
                </a:lnTo>
                <a:lnTo>
                  <a:pt x="325755" y="0"/>
                </a:lnTo>
                <a:close/>
              </a:path>
              <a:path w="475615" h="403859">
                <a:moveTo>
                  <a:pt x="425818" y="150710"/>
                </a:moveTo>
                <a:lnTo>
                  <a:pt x="422059" y="141325"/>
                </a:lnTo>
                <a:lnTo>
                  <a:pt x="414528" y="140335"/>
                </a:lnTo>
                <a:lnTo>
                  <a:pt x="409117" y="139204"/>
                </a:lnTo>
                <a:lnTo>
                  <a:pt x="401472" y="142849"/>
                </a:lnTo>
                <a:lnTo>
                  <a:pt x="400596" y="150710"/>
                </a:lnTo>
                <a:lnTo>
                  <a:pt x="399427" y="157213"/>
                </a:lnTo>
                <a:lnTo>
                  <a:pt x="404710" y="163334"/>
                </a:lnTo>
                <a:lnTo>
                  <a:pt x="415518" y="165620"/>
                </a:lnTo>
                <a:lnTo>
                  <a:pt x="422554" y="163360"/>
                </a:lnTo>
                <a:lnTo>
                  <a:pt x="423722" y="156806"/>
                </a:lnTo>
                <a:lnTo>
                  <a:pt x="425818" y="150710"/>
                </a:lnTo>
                <a:close/>
              </a:path>
              <a:path w="475615" h="403859">
                <a:moveTo>
                  <a:pt x="475335" y="393484"/>
                </a:moveTo>
                <a:lnTo>
                  <a:pt x="461429" y="342861"/>
                </a:lnTo>
                <a:lnTo>
                  <a:pt x="460019" y="297395"/>
                </a:lnTo>
                <a:lnTo>
                  <a:pt x="462432" y="266166"/>
                </a:lnTo>
                <a:lnTo>
                  <a:pt x="463473" y="252806"/>
                </a:lnTo>
                <a:lnTo>
                  <a:pt x="464134" y="204800"/>
                </a:lnTo>
                <a:lnTo>
                  <a:pt x="462140" y="189560"/>
                </a:lnTo>
                <a:lnTo>
                  <a:pt x="461340" y="186156"/>
                </a:lnTo>
                <a:lnTo>
                  <a:pt x="458381" y="173558"/>
                </a:lnTo>
                <a:lnTo>
                  <a:pt x="428917" y="112534"/>
                </a:lnTo>
                <a:lnTo>
                  <a:pt x="377964" y="62839"/>
                </a:lnTo>
                <a:lnTo>
                  <a:pt x="345363" y="44157"/>
                </a:lnTo>
                <a:lnTo>
                  <a:pt x="373570" y="67513"/>
                </a:lnTo>
                <a:lnTo>
                  <a:pt x="402043" y="101155"/>
                </a:lnTo>
                <a:lnTo>
                  <a:pt x="425602" y="141808"/>
                </a:lnTo>
                <a:lnTo>
                  <a:pt x="439064" y="186156"/>
                </a:lnTo>
                <a:lnTo>
                  <a:pt x="435584" y="183362"/>
                </a:lnTo>
                <a:lnTo>
                  <a:pt x="428498" y="178562"/>
                </a:lnTo>
                <a:lnTo>
                  <a:pt x="424992" y="176187"/>
                </a:lnTo>
                <a:lnTo>
                  <a:pt x="407047" y="168821"/>
                </a:lnTo>
                <a:lnTo>
                  <a:pt x="381533" y="165430"/>
                </a:lnTo>
                <a:lnTo>
                  <a:pt x="350596" y="169379"/>
                </a:lnTo>
                <a:lnTo>
                  <a:pt x="320687" y="178041"/>
                </a:lnTo>
                <a:lnTo>
                  <a:pt x="298132" y="186702"/>
                </a:lnTo>
                <a:lnTo>
                  <a:pt x="289217" y="190639"/>
                </a:lnTo>
                <a:lnTo>
                  <a:pt x="314833" y="184150"/>
                </a:lnTo>
                <a:lnTo>
                  <a:pt x="350354" y="178562"/>
                </a:lnTo>
                <a:lnTo>
                  <a:pt x="385762" y="181648"/>
                </a:lnTo>
                <a:lnTo>
                  <a:pt x="411035" y="201155"/>
                </a:lnTo>
                <a:lnTo>
                  <a:pt x="417868" y="225602"/>
                </a:lnTo>
                <a:lnTo>
                  <a:pt x="416712" y="254609"/>
                </a:lnTo>
                <a:lnTo>
                  <a:pt x="400812" y="312483"/>
                </a:lnTo>
                <a:lnTo>
                  <a:pt x="372110" y="367944"/>
                </a:lnTo>
                <a:lnTo>
                  <a:pt x="345465" y="403339"/>
                </a:lnTo>
                <a:lnTo>
                  <a:pt x="379501" y="374662"/>
                </a:lnTo>
                <a:lnTo>
                  <a:pt x="404545" y="342607"/>
                </a:lnTo>
                <a:lnTo>
                  <a:pt x="422122" y="306616"/>
                </a:lnTo>
                <a:lnTo>
                  <a:pt x="433793" y="266166"/>
                </a:lnTo>
                <a:lnTo>
                  <a:pt x="434200" y="271538"/>
                </a:lnTo>
                <a:lnTo>
                  <a:pt x="443179" y="333654"/>
                </a:lnTo>
                <a:lnTo>
                  <a:pt x="462064" y="377355"/>
                </a:lnTo>
                <a:lnTo>
                  <a:pt x="471360" y="389305"/>
                </a:lnTo>
                <a:lnTo>
                  <a:pt x="475335" y="3934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9843393" y="480132"/>
            <a:ext cx="80010" cy="265430"/>
          </a:xfrm>
          <a:custGeom>
            <a:avLst/>
            <a:gdLst/>
            <a:ahLst/>
            <a:cxnLst/>
            <a:rect l="l" t="t" r="r" b="b"/>
            <a:pathLst>
              <a:path w="80009" h="265430">
                <a:moveTo>
                  <a:pt x="13177" y="114119"/>
                </a:moveTo>
                <a:lnTo>
                  <a:pt x="6367" y="114119"/>
                </a:lnTo>
                <a:lnTo>
                  <a:pt x="0" y="265374"/>
                </a:lnTo>
                <a:lnTo>
                  <a:pt x="4902" y="264369"/>
                </a:lnTo>
                <a:lnTo>
                  <a:pt x="13177" y="114119"/>
                </a:lnTo>
                <a:close/>
              </a:path>
              <a:path w="80009" h="265430">
                <a:moveTo>
                  <a:pt x="9434" y="93739"/>
                </a:moveTo>
                <a:lnTo>
                  <a:pt x="17844" y="96735"/>
                </a:lnTo>
                <a:lnTo>
                  <a:pt x="23882" y="100105"/>
                </a:lnTo>
                <a:lnTo>
                  <a:pt x="18737" y="108529"/>
                </a:lnTo>
                <a:lnTo>
                  <a:pt x="8958" y="112942"/>
                </a:lnTo>
                <a:lnTo>
                  <a:pt x="6709" y="113917"/>
                </a:lnTo>
                <a:lnTo>
                  <a:pt x="6375" y="113968"/>
                </a:lnTo>
                <a:lnTo>
                  <a:pt x="6187" y="114141"/>
                </a:lnTo>
                <a:lnTo>
                  <a:pt x="6367" y="114119"/>
                </a:lnTo>
                <a:lnTo>
                  <a:pt x="13177" y="114119"/>
                </a:lnTo>
                <a:lnTo>
                  <a:pt x="13225" y="113244"/>
                </a:lnTo>
                <a:lnTo>
                  <a:pt x="15046" y="112942"/>
                </a:lnTo>
                <a:lnTo>
                  <a:pt x="16901" y="112563"/>
                </a:lnTo>
                <a:lnTo>
                  <a:pt x="22528" y="110811"/>
                </a:lnTo>
                <a:lnTo>
                  <a:pt x="30833" y="105346"/>
                </a:lnTo>
                <a:lnTo>
                  <a:pt x="26808" y="96361"/>
                </a:lnTo>
                <a:lnTo>
                  <a:pt x="17538" y="95385"/>
                </a:lnTo>
                <a:lnTo>
                  <a:pt x="9434" y="93739"/>
                </a:lnTo>
                <a:close/>
              </a:path>
              <a:path w="80009" h="265430">
                <a:moveTo>
                  <a:pt x="50305" y="38811"/>
                </a:moveTo>
                <a:lnTo>
                  <a:pt x="43353" y="38811"/>
                </a:lnTo>
                <a:lnTo>
                  <a:pt x="42560" y="40332"/>
                </a:lnTo>
                <a:lnTo>
                  <a:pt x="27282" y="83206"/>
                </a:lnTo>
                <a:lnTo>
                  <a:pt x="25807" y="89650"/>
                </a:lnTo>
                <a:lnTo>
                  <a:pt x="27298" y="90863"/>
                </a:lnTo>
                <a:lnTo>
                  <a:pt x="30542" y="90547"/>
                </a:lnTo>
                <a:lnTo>
                  <a:pt x="32490" y="89215"/>
                </a:lnTo>
                <a:lnTo>
                  <a:pt x="34020" y="85165"/>
                </a:lnTo>
                <a:lnTo>
                  <a:pt x="35959" y="77597"/>
                </a:lnTo>
                <a:lnTo>
                  <a:pt x="39135" y="65713"/>
                </a:lnTo>
                <a:lnTo>
                  <a:pt x="43167" y="53462"/>
                </a:lnTo>
                <a:lnTo>
                  <a:pt x="46753" y="45109"/>
                </a:lnTo>
                <a:lnTo>
                  <a:pt x="49346" y="40296"/>
                </a:lnTo>
                <a:lnTo>
                  <a:pt x="50305" y="38811"/>
                </a:lnTo>
                <a:close/>
              </a:path>
              <a:path w="80009" h="265430">
                <a:moveTo>
                  <a:pt x="79472" y="0"/>
                </a:moveTo>
                <a:lnTo>
                  <a:pt x="79005" y="0"/>
                </a:lnTo>
                <a:lnTo>
                  <a:pt x="71808" y="3318"/>
                </a:lnTo>
                <a:lnTo>
                  <a:pt x="46479" y="32514"/>
                </a:lnTo>
                <a:lnTo>
                  <a:pt x="48235" y="32421"/>
                </a:lnTo>
                <a:lnTo>
                  <a:pt x="50319" y="32345"/>
                </a:lnTo>
                <a:lnTo>
                  <a:pt x="53019" y="32345"/>
                </a:lnTo>
                <a:lnTo>
                  <a:pt x="56043" y="31849"/>
                </a:lnTo>
                <a:lnTo>
                  <a:pt x="57246" y="29749"/>
                </a:lnTo>
                <a:lnTo>
                  <a:pt x="58085" y="27910"/>
                </a:lnTo>
                <a:lnTo>
                  <a:pt x="62346" y="19424"/>
                </a:lnTo>
                <a:lnTo>
                  <a:pt x="67062" y="12152"/>
                </a:lnTo>
                <a:lnTo>
                  <a:pt x="72636" y="5782"/>
                </a:lnTo>
                <a:lnTo>
                  <a:pt x="79472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bg object 9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711461" y="699472"/>
            <a:ext cx="263615" cy="132739"/>
          </a:xfrm>
          <a:prstGeom prst="rect">
            <a:avLst/>
          </a:prstGeom>
        </p:spPr>
      </p:pic>
      <p:pic>
        <p:nvPicPr>
          <p:cNvPr id="95" name="bg object 9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715960" y="721886"/>
            <a:ext cx="247837" cy="56818"/>
          </a:xfrm>
          <a:prstGeom prst="rect">
            <a:avLst/>
          </a:prstGeom>
        </p:spPr>
      </p:pic>
      <p:sp>
        <p:nvSpPr>
          <p:cNvPr id="96" name="bg object 96"/>
          <p:cNvSpPr/>
          <p:nvPr/>
        </p:nvSpPr>
        <p:spPr>
          <a:xfrm>
            <a:off x="9815053" y="730597"/>
            <a:ext cx="22225" cy="6350"/>
          </a:xfrm>
          <a:custGeom>
            <a:avLst/>
            <a:gdLst/>
            <a:ahLst/>
            <a:cxnLst/>
            <a:rect l="l" t="t" r="r" b="b"/>
            <a:pathLst>
              <a:path w="22225" h="6350">
                <a:moveTo>
                  <a:pt x="0" y="0"/>
                </a:moveTo>
                <a:lnTo>
                  <a:pt x="180" y="3208"/>
                </a:lnTo>
                <a:lnTo>
                  <a:pt x="5177" y="5811"/>
                </a:lnTo>
                <a:lnTo>
                  <a:pt x="16308" y="5864"/>
                </a:lnTo>
                <a:lnTo>
                  <a:pt x="20546" y="4201"/>
                </a:lnTo>
                <a:lnTo>
                  <a:pt x="22096" y="1869"/>
                </a:lnTo>
                <a:lnTo>
                  <a:pt x="19861" y="3496"/>
                </a:lnTo>
                <a:lnTo>
                  <a:pt x="16121" y="4554"/>
                </a:lnTo>
                <a:lnTo>
                  <a:pt x="11880" y="4550"/>
                </a:lnTo>
                <a:lnTo>
                  <a:pt x="6217" y="4544"/>
                </a:lnTo>
                <a:lnTo>
                  <a:pt x="1440" y="2607"/>
                </a:lnTo>
                <a:lnTo>
                  <a:pt x="0" y="0"/>
                </a:lnTo>
                <a:close/>
              </a:path>
            </a:pathLst>
          </a:custGeom>
          <a:solidFill>
            <a:srgbClr val="918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9846180" y="774568"/>
            <a:ext cx="2540" cy="5080"/>
          </a:xfrm>
          <a:custGeom>
            <a:avLst/>
            <a:gdLst/>
            <a:ahLst/>
            <a:cxnLst/>
            <a:rect l="l" t="t" r="r" b="b"/>
            <a:pathLst>
              <a:path w="2540" h="5079">
                <a:moveTo>
                  <a:pt x="979" y="0"/>
                </a:moveTo>
                <a:lnTo>
                  <a:pt x="0" y="3956"/>
                </a:lnTo>
                <a:lnTo>
                  <a:pt x="1148" y="4503"/>
                </a:lnTo>
                <a:lnTo>
                  <a:pt x="2066" y="3804"/>
                </a:lnTo>
                <a:lnTo>
                  <a:pt x="979" y="0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bg object 9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713916" y="729651"/>
            <a:ext cx="109712" cy="113554"/>
          </a:xfrm>
          <a:prstGeom prst="rect">
            <a:avLst/>
          </a:prstGeom>
        </p:spPr>
      </p:pic>
      <p:sp>
        <p:nvSpPr>
          <p:cNvPr id="99" name="bg object 99"/>
          <p:cNvSpPr/>
          <p:nvPr/>
        </p:nvSpPr>
        <p:spPr>
          <a:xfrm>
            <a:off x="9393535" y="802697"/>
            <a:ext cx="893444" cy="284480"/>
          </a:xfrm>
          <a:custGeom>
            <a:avLst/>
            <a:gdLst/>
            <a:ahLst/>
            <a:cxnLst/>
            <a:rect l="l" t="t" r="r" b="b"/>
            <a:pathLst>
              <a:path w="893445" h="284480">
                <a:moveTo>
                  <a:pt x="61879" y="0"/>
                </a:moveTo>
                <a:lnTo>
                  <a:pt x="24701" y="15697"/>
                </a:lnTo>
                <a:lnTo>
                  <a:pt x="1005" y="52344"/>
                </a:lnTo>
                <a:lnTo>
                  <a:pt x="0" y="60773"/>
                </a:lnTo>
                <a:lnTo>
                  <a:pt x="922" y="68628"/>
                </a:lnTo>
                <a:lnTo>
                  <a:pt x="3091" y="76450"/>
                </a:lnTo>
                <a:lnTo>
                  <a:pt x="44145" y="205258"/>
                </a:lnTo>
                <a:lnTo>
                  <a:pt x="46841" y="215782"/>
                </a:lnTo>
                <a:lnTo>
                  <a:pt x="49213" y="217285"/>
                </a:lnTo>
                <a:lnTo>
                  <a:pt x="54185" y="217434"/>
                </a:lnTo>
                <a:lnTo>
                  <a:pt x="61129" y="216978"/>
                </a:lnTo>
                <a:lnTo>
                  <a:pt x="67835" y="215907"/>
                </a:lnTo>
                <a:lnTo>
                  <a:pt x="82528" y="212364"/>
                </a:lnTo>
                <a:lnTo>
                  <a:pt x="97781" y="258398"/>
                </a:lnTo>
                <a:lnTo>
                  <a:pt x="115077" y="278594"/>
                </a:lnTo>
                <a:lnTo>
                  <a:pt x="136455" y="284388"/>
                </a:lnTo>
                <a:lnTo>
                  <a:pt x="160106" y="280652"/>
                </a:lnTo>
                <a:lnTo>
                  <a:pt x="234787" y="254804"/>
                </a:lnTo>
                <a:lnTo>
                  <a:pt x="286312" y="240905"/>
                </a:lnTo>
                <a:lnTo>
                  <a:pt x="338596" y="230681"/>
                </a:lnTo>
                <a:lnTo>
                  <a:pt x="391441" y="224255"/>
                </a:lnTo>
                <a:lnTo>
                  <a:pt x="444648" y="221749"/>
                </a:lnTo>
                <a:lnTo>
                  <a:pt x="498600" y="224410"/>
                </a:lnTo>
                <a:lnTo>
                  <a:pt x="550960" y="230901"/>
                </a:lnTo>
                <a:lnTo>
                  <a:pt x="602763" y="241118"/>
                </a:lnTo>
                <a:lnTo>
                  <a:pt x="653815" y="254941"/>
                </a:lnTo>
                <a:lnTo>
                  <a:pt x="703924" y="272251"/>
                </a:lnTo>
                <a:lnTo>
                  <a:pt x="725011" y="279754"/>
                </a:lnTo>
                <a:lnTo>
                  <a:pt x="745918" y="284154"/>
                </a:lnTo>
                <a:lnTo>
                  <a:pt x="782338" y="270599"/>
                </a:lnTo>
                <a:lnTo>
                  <a:pt x="808507" y="211746"/>
                </a:lnTo>
                <a:lnTo>
                  <a:pt x="821696" y="215037"/>
                </a:lnTo>
                <a:lnTo>
                  <a:pt x="828169" y="216124"/>
                </a:lnTo>
                <a:lnTo>
                  <a:pt x="835136" y="216584"/>
                </a:lnTo>
                <a:lnTo>
                  <a:pt x="845687" y="215144"/>
                </a:lnTo>
                <a:lnTo>
                  <a:pt x="851754" y="201208"/>
                </a:lnTo>
                <a:lnTo>
                  <a:pt x="893128" y="65812"/>
                </a:lnTo>
                <a:lnTo>
                  <a:pt x="884890" y="33594"/>
                </a:lnTo>
                <a:lnTo>
                  <a:pt x="860990" y="8906"/>
                </a:lnTo>
                <a:lnTo>
                  <a:pt x="831422" y="1603"/>
                </a:lnTo>
                <a:lnTo>
                  <a:pt x="806181" y="21543"/>
                </a:lnTo>
                <a:lnTo>
                  <a:pt x="802714" y="28012"/>
                </a:lnTo>
                <a:lnTo>
                  <a:pt x="800242" y="35500"/>
                </a:lnTo>
                <a:lnTo>
                  <a:pt x="799255" y="42855"/>
                </a:lnTo>
                <a:lnTo>
                  <a:pt x="792458" y="43331"/>
                </a:lnTo>
                <a:lnTo>
                  <a:pt x="784830" y="46877"/>
                </a:lnTo>
                <a:lnTo>
                  <a:pt x="780834" y="53720"/>
                </a:lnTo>
                <a:lnTo>
                  <a:pt x="741112" y="129154"/>
                </a:lnTo>
                <a:lnTo>
                  <a:pt x="696745" y="112835"/>
                </a:lnTo>
                <a:lnTo>
                  <a:pt x="653977" y="100675"/>
                </a:lnTo>
                <a:lnTo>
                  <a:pt x="611389" y="90333"/>
                </a:lnTo>
                <a:lnTo>
                  <a:pt x="558906" y="80986"/>
                </a:lnTo>
                <a:lnTo>
                  <a:pt x="504265" y="74205"/>
                </a:lnTo>
                <a:lnTo>
                  <a:pt x="455203" y="71558"/>
                </a:lnTo>
                <a:lnTo>
                  <a:pt x="399245" y="72977"/>
                </a:lnTo>
                <a:lnTo>
                  <a:pt x="343888" y="77883"/>
                </a:lnTo>
                <a:lnTo>
                  <a:pt x="288645" y="86613"/>
                </a:lnTo>
                <a:lnTo>
                  <a:pt x="233025" y="99508"/>
                </a:lnTo>
                <a:lnTo>
                  <a:pt x="191220" y="112652"/>
                </a:lnTo>
                <a:lnTo>
                  <a:pt x="153602" y="126926"/>
                </a:lnTo>
                <a:lnTo>
                  <a:pt x="112490" y="50746"/>
                </a:lnTo>
                <a:lnTo>
                  <a:pt x="108490" y="45606"/>
                </a:lnTo>
                <a:lnTo>
                  <a:pt x="102551" y="43331"/>
                </a:lnTo>
                <a:lnTo>
                  <a:pt x="95757" y="42855"/>
                </a:lnTo>
                <a:lnTo>
                  <a:pt x="93048" y="31313"/>
                </a:lnTo>
                <a:lnTo>
                  <a:pt x="88071" y="20172"/>
                </a:lnTo>
                <a:lnTo>
                  <a:pt x="80964" y="10511"/>
                </a:lnTo>
                <a:lnTo>
                  <a:pt x="71867" y="3410"/>
                </a:lnTo>
                <a:lnTo>
                  <a:pt x="6187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0" name="bg object 10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402260" y="811170"/>
            <a:ext cx="136341" cy="200328"/>
          </a:xfrm>
          <a:prstGeom prst="rect">
            <a:avLst/>
          </a:prstGeom>
        </p:spPr>
      </p:pic>
      <p:pic>
        <p:nvPicPr>
          <p:cNvPr id="101" name="bg object 10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466200" y="811558"/>
            <a:ext cx="813239" cy="262919"/>
          </a:xfrm>
          <a:prstGeom prst="rect">
            <a:avLst/>
          </a:prstGeom>
        </p:spPr>
      </p:pic>
      <p:pic>
        <p:nvPicPr>
          <p:cNvPr id="102" name="bg object 10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498200" y="873125"/>
            <a:ext cx="719818" cy="166805"/>
          </a:xfrm>
          <a:prstGeom prst="rect">
            <a:avLst/>
          </a:prstGeom>
        </p:spPr>
      </p:pic>
      <p:pic>
        <p:nvPicPr>
          <p:cNvPr id="103" name="bg object 10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375594" y="469904"/>
            <a:ext cx="95054" cy="169105"/>
          </a:xfrm>
          <a:prstGeom prst="rect">
            <a:avLst/>
          </a:prstGeom>
        </p:spPr>
      </p:pic>
      <p:pic>
        <p:nvPicPr>
          <p:cNvPr id="104" name="bg object 10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428878" y="157287"/>
            <a:ext cx="498301" cy="285750"/>
          </a:xfrm>
          <a:prstGeom prst="rect">
            <a:avLst/>
          </a:prstGeom>
        </p:spPr>
      </p:pic>
      <p:pic>
        <p:nvPicPr>
          <p:cNvPr id="105" name="bg object 10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961433" y="178228"/>
            <a:ext cx="342629" cy="467542"/>
          </a:xfrm>
          <a:prstGeom prst="rect">
            <a:avLst/>
          </a:prstGeom>
        </p:spPr>
      </p:pic>
      <p:pic>
        <p:nvPicPr>
          <p:cNvPr id="106" name="bg object 10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55240" y="1949453"/>
            <a:ext cx="8381519" cy="45370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692000" cy="7559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15529" y="1679803"/>
            <a:ext cx="5376469" cy="588019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3001889"/>
            <a:ext cx="10692000" cy="455811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2462171"/>
            <a:ext cx="8693135" cy="509782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7535641"/>
            <a:ext cx="113664" cy="24765"/>
          </a:xfrm>
          <a:custGeom>
            <a:avLst/>
            <a:gdLst/>
            <a:ahLst/>
            <a:cxnLst/>
            <a:rect l="l" t="t" r="r" b="b"/>
            <a:pathLst>
              <a:path w="113664" h="24765">
                <a:moveTo>
                  <a:pt x="0" y="0"/>
                </a:moveTo>
                <a:lnTo>
                  <a:pt x="113324" y="24358"/>
                </a:lnTo>
              </a:path>
            </a:pathLst>
          </a:custGeom>
          <a:ln w="12701">
            <a:solidFill>
              <a:srgbClr val="C3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7419478"/>
            <a:ext cx="339090" cy="140970"/>
          </a:xfrm>
          <a:custGeom>
            <a:avLst/>
            <a:gdLst/>
            <a:ahLst/>
            <a:cxnLst/>
            <a:rect l="l" t="t" r="r" b="b"/>
            <a:pathLst>
              <a:path w="339090" h="140970">
                <a:moveTo>
                  <a:pt x="0" y="0"/>
                </a:moveTo>
                <a:lnTo>
                  <a:pt x="277865" y="53847"/>
                </a:lnTo>
                <a:lnTo>
                  <a:pt x="338953" y="140520"/>
                </a:lnTo>
              </a:path>
            </a:pathLst>
          </a:custGeom>
          <a:ln w="12701">
            <a:solidFill>
              <a:srgbClr val="C4C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7306124"/>
            <a:ext cx="506095" cy="254000"/>
          </a:xfrm>
          <a:custGeom>
            <a:avLst/>
            <a:gdLst/>
            <a:ahLst/>
            <a:cxnLst/>
            <a:rect l="l" t="t" r="r" b="b"/>
            <a:pathLst>
              <a:path w="506095" h="254000">
                <a:moveTo>
                  <a:pt x="0" y="0"/>
                </a:moveTo>
                <a:lnTo>
                  <a:pt x="384707" y="68132"/>
                </a:lnTo>
                <a:lnTo>
                  <a:pt x="506075" y="253874"/>
                </a:lnTo>
              </a:path>
            </a:pathLst>
          </a:custGeom>
          <a:ln w="12701">
            <a:solidFill>
              <a:srgbClr val="C5C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7194777"/>
            <a:ext cx="666750" cy="365760"/>
          </a:xfrm>
          <a:custGeom>
            <a:avLst/>
            <a:gdLst/>
            <a:ahLst/>
            <a:cxnLst/>
            <a:rect l="l" t="t" r="r" b="b"/>
            <a:pathLst>
              <a:path w="666750" h="365759">
                <a:moveTo>
                  <a:pt x="0" y="0"/>
                </a:moveTo>
                <a:lnTo>
                  <a:pt x="491558" y="80412"/>
                </a:lnTo>
                <a:lnTo>
                  <a:pt x="666590" y="365222"/>
                </a:lnTo>
              </a:path>
            </a:pathLst>
          </a:custGeom>
          <a:ln w="12701">
            <a:solidFill>
              <a:srgbClr val="C6C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7084915"/>
            <a:ext cx="822960" cy="475615"/>
          </a:xfrm>
          <a:custGeom>
            <a:avLst/>
            <a:gdLst/>
            <a:ahLst/>
            <a:cxnLst/>
            <a:rect l="l" t="t" r="r" b="b"/>
            <a:pathLst>
              <a:path w="822960" h="475615">
                <a:moveTo>
                  <a:pt x="0" y="0"/>
                </a:moveTo>
                <a:lnTo>
                  <a:pt x="598398" y="91201"/>
                </a:lnTo>
                <a:lnTo>
                  <a:pt x="822648" y="475084"/>
                </a:lnTo>
              </a:path>
            </a:pathLst>
          </a:custGeom>
          <a:ln w="12701">
            <a:solidFill>
              <a:srgbClr val="C6C4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6976184"/>
            <a:ext cx="975994" cy="584200"/>
          </a:xfrm>
          <a:custGeom>
            <a:avLst/>
            <a:gdLst/>
            <a:ahLst/>
            <a:cxnLst/>
            <a:rect l="l" t="t" r="r" b="b"/>
            <a:pathLst>
              <a:path w="975994" h="584200">
                <a:moveTo>
                  <a:pt x="0" y="0"/>
                </a:moveTo>
                <a:lnTo>
                  <a:pt x="705243" y="100865"/>
                </a:lnTo>
                <a:lnTo>
                  <a:pt x="975574" y="583815"/>
                </a:lnTo>
              </a:path>
            </a:pathLst>
          </a:custGeom>
          <a:ln w="12701">
            <a:solidFill>
              <a:srgbClr val="C9C6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6868325"/>
            <a:ext cx="1126490" cy="692150"/>
          </a:xfrm>
          <a:custGeom>
            <a:avLst/>
            <a:gdLst/>
            <a:ahLst/>
            <a:cxnLst/>
            <a:rect l="l" t="t" r="r" b="b"/>
            <a:pathLst>
              <a:path w="1126490" h="692150">
                <a:moveTo>
                  <a:pt x="0" y="0"/>
                </a:moveTo>
                <a:lnTo>
                  <a:pt x="812091" y="109654"/>
                </a:lnTo>
                <a:lnTo>
                  <a:pt x="1126205" y="691674"/>
                </a:lnTo>
              </a:path>
            </a:pathLst>
          </a:custGeom>
          <a:ln w="12701">
            <a:solidFill>
              <a:srgbClr val="CA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0" y="6761165"/>
            <a:ext cx="1275715" cy="798830"/>
          </a:xfrm>
          <a:custGeom>
            <a:avLst/>
            <a:gdLst/>
            <a:ahLst/>
            <a:cxnLst/>
            <a:rect l="l" t="t" r="r" b="b"/>
            <a:pathLst>
              <a:path w="1275715" h="798829">
                <a:moveTo>
                  <a:pt x="0" y="0"/>
                </a:moveTo>
                <a:lnTo>
                  <a:pt x="918936" y="117739"/>
                </a:lnTo>
                <a:lnTo>
                  <a:pt x="1275103" y="798834"/>
                </a:lnTo>
              </a:path>
            </a:pathLst>
          </a:custGeom>
          <a:ln w="12701">
            <a:solidFill>
              <a:srgbClr val="CB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6654570"/>
            <a:ext cx="1423035" cy="905510"/>
          </a:xfrm>
          <a:custGeom>
            <a:avLst/>
            <a:gdLst/>
            <a:ahLst/>
            <a:cxnLst/>
            <a:rect l="l" t="t" r="r" b="b"/>
            <a:pathLst>
              <a:path w="1423035" h="905509">
                <a:moveTo>
                  <a:pt x="0" y="0"/>
                </a:moveTo>
                <a:lnTo>
                  <a:pt x="1025780" y="125261"/>
                </a:lnTo>
                <a:lnTo>
                  <a:pt x="1422670" y="905428"/>
                </a:lnTo>
              </a:path>
            </a:pathLst>
          </a:custGeom>
          <a:ln w="12701">
            <a:solidFill>
              <a:srgbClr val="CCCA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0" y="6548429"/>
            <a:ext cx="1569720" cy="1012190"/>
          </a:xfrm>
          <a:custGeom>
            <a:avLst/>
            <a:gdLst/>
            <a:ahLst/>
            <a:cxnLst/>
            <a:rect l="l" t="t" r="r" b="b"/>
            <a:pathLst>
              <a:path w="1569720" h="1012190">
                <a:moveTo>
                  <a:pt x="0" y="0"/>
                </a:moveTo>
                <a:lnTo>
                  <a:pt x="1132625" y="132334"/>
                </a:lnTo>
                <a:lnTo>
                  <a:pt x="1569174" y="1011569"/>
                </a:lnTo>
              </a:path>
            </a:pathLst>
          </a:custGeom>
          <a:ln w="12701">
            <a:solidFill>
              <a:srgbClr val="CECC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0" y="6442676"/>
            <a:ext cx="1715135" cy="1117600"/>
          </a:xfrm>
          <a:custGeom>
            <a:avLst/>
            <a:gdLst/>
            <a:ahLst/>
            <a:cxnLst/>
            <a:rect l="l" t="t" r="r" b="b"/>
            <a:pathLst>
              <a:path w="1715135" h="1117600">
                <a:moveTo>
                  <a:pt x="0" y="0"/>
                </a:moveTo>
                <a:lnTo>
                  <a:pt x="1239473" y="139019"/>
                </a:lnTo>
                <a:lnTo>
                  <a:pt x="1714840" y="1117323"/>
                </a:lnTo>
              </a:path>
            </a:pathLst>
          </a:custGeom>
          <a:ln w="12701">
            <a:solidFill>
              <a:srgbClr val="CFCD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0" y="6337237"/>
            <a:ext cx="1859914" cy="1223010"/>
          </a:xfrm>
          <a:custGeom>
            <a:avLst/>
            <a:gdLst/>
            <a:ahLst/>
            <a:cxnLst/>
            <a:rect l="l" t="t" r="r" b="b"/>
            <a:pathLst>
              <a:path w="1859914" h="1223009">
                <a:moveTo>
                  <a:pt x="0" y="0"/>
                </a:moveTo>
                <a:lnTo>
                  <a:pt x="1346316" y="145387"/>
                </a:lnTo>
                <a:lnTo>
                  <a:pt x="1859808" y="1222762"/>
                </a:lnTo>
              </a:path>
            </a:pathLst>
          </a:custGeom>
          <a:ln w="12701">
            <a:solidFill>
              <a:srgbClr val="D0CE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0" y="6232071"/>
            <a:ext cx="2004695" cy="1328420"/>
          </a:xfrm>
          <a:custGeom>
            <a:avLst/>
            <a:gdLst/>
            <a:ahLst/>
            <a:cxnLst/>
            <a:rect l="l" t="t" r="r" b="b"/>
            <a:pathLst>
              <a:path w="2004695" h="1328420">
                <a:moveTo>
                  <a:pt x="0" y="0"/>
                </a:moveTo>
                <a:lnTo>
                  <a:pt x="1453161" y="151484"/>
                </a:lnTo>
                <a:lnTo>
                  <a:pt x="2004218" y="1327928"/>
                </a:lnTo>
              </a:path>
            </a:pathLst>
          </a:custGeom>
          <a:ln w="12701">
            <a:solidFill>
              <a:srgbClr val="D1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0" y="6127135"/>
            <a:ext cx="2148205" cy="1433195"/>
          </a:xfrm>
          <a:custGeom>
            <a:avLst/>
            <a:gdLst/>
            <a:ahLst/>
            <a:cxnLst/>
            <a:rect l="l" t="t" r="r" b="b"/>
            <a:pathLst>
              <a:path w="2148205" h="1433195">
                <a:moveTo>
                  <a:pt x="0" y="0"/>
                </a:moveTo>
                <a:lnTo>
                  <a:pt x="1560001" y="157345"/>
                </a:lnTo>
                <a:lnTo>
                  <a:pt x="2148148" y="1432864"/>
                </a:lnTo>
              </a:path>
            </a:pathLst>
          </a:custGeom>
          <a:ln w="12701">
            <a:solidFill>
              <a:srgbClr val="D2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0" y="6022399"/>
            <a:ext cx="2291715" cy="1537970"/>
          </a:xfrm>
          <a:custGeom>
            <a:avLst/>
            <a:gdLst/>
            <a:ahLst/>
            <a:cxnLst/>
            <a:rect l="l" t="t" r="r" b="b"/>
            <a:pathLst>
              <a:path w="2291715" h="1537970">
                <a:moveTo>
                  <a:pt x="0" y="0"/>
                </a:moveTo>
                <a:lnTo>
                  <a:pt x="1666853" y="163012"/>
                </a:lnTo>
                <a:lnTo>
                  <a:pt x="2291684" y="1537600"/>
                </a:lnTo>
              </a:path>
            </a:pathLst>
          </a:custGeom>
          <a:ln w="12701">
            <a:solidFill>
              <a:srgbClr val="D4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0" y="5917833"/>
            <a:ext cx="2435225" cy="1642745"/>
          </a:xfrm>
          <a:custGeom>
            <a:avLst/>
            <a:gdLst/>
            <a:ahLst/>
            <a:cxnLst/>
            <a:rect l="l" t="t" r="r" b="b"/>
            <a:pathLst>
              <a:path w="2435225" h="1642745">
                <a:moveTo>
                  <a:pt x="0" y="0"/>
                </a:moveTo>
                <a:lnTo>
                  <a:pt x="1773694" y="168506"/>
                </a:lnTo>
                <a:lnTo>
                  <a:pt x="2434871" y="1642166"/>
                </a:lnTo>
              </a:path>
            </a:pathLst>
          </a:custGeom>
          <a:ln w="12701">
            <a:solidFill>
              <a:srgbClr val="D4D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0" y="5813415"/>
            <a:ext cx="2578100" cy="1746885"/>
          </a:xfrm>
          <a:custGeom>
            <a:avLst/>
            <a:gdLst/>
            <a:ahLst/>
            <a:cxnLst/>
            <a:rect l="l" t="t" r="r" b="b"/>
            <a:pathLst>
              <a:path w="2578100" h="1746884">
                <a:moveTo>
                  <a:pt x="0" y="0"/>
                </a:moveTo>
                <a:lnTo>
                  <a:pt x="1880539" y="173855"/>
                </a:lnTo>
                <a:lnTo>
                  <a:pt x="2577767" y="1746584"/>
                </a:lnTo>
              </a:path>
            </a:pathLst>
          </a:custGeom>
          <a:ln w="12701">
            <a:solidFill>
              <a:srgbClr val="D5D4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0" y="5709134"/>
            <a:ext cx="2720975" cy="1851025"/>
          </a:xfrm>
          <a:custGeom>
            <a:avLst/>
            <a:gdLst/>
            <a:ahLst/>
            <a:cxnLst/>
            <a:rect l="l" t="t" r="r" b="b"/>
            <a:pathLst>
              <a:path w="2720975" h="1851025">
                <a:moveTo>
                  <a:pt x="0" y="0"/>
                </a:moveTo>
                <a:lnTo>
                  <a:pt x="1987383" y="179069"/>
                </a:lnTo>
                <a:lnTo>
                  <a:pt x="2720408" y="1850865"/>
                </a:lnTo>
              </a:path>
            </a:pathLst>
          </a:custGeom>
          <a:ln w="12701">
            <a:solidFill>
              <a:srgbClr val="D7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0" y="5604969"/>
            <a:ext cx="2863215" cy="1955164"/>
          </a:xfrm>
          <a:custGeom>
            <a:avLst/>
            <a:gdLst/>
            <a:ahLst/>
            <a:cxnLst/>
            <a:rect l="l" t="t" r="r" b="b"/>
            <a:pathLst>
              <a:path w="2863215" h="1955165">
                <a:moveTo>
                  <a:pt x="0" y="0"/>
                </a:moveTo>
                <a:lnTo>
                  <a:pt x="2094231" y="184161"/>
                </a:lnTo>
                <a:lnTo>
                  <a:pt x="2862837" y="1955030"/>
                </a:lnTo>
              </a:path>
            </a:pathLst>
          </a:custGeom>
          <a:ln w="12701">
            <a:solidFill>
              <a:srgbClr val="D8D6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0" y="5500901"/>
            <a:ext cx="3005455" cy="2059305"/>
          </a:xfrm>
          <a:custGeom>
            <a:avLst/>
            <a:gdLst/>
            <a:ahLst/>
            <a:cxnLst/>
            <a:rect l="l" t="t" r="r" b="b"/>
            <a:pathLst>
              <a:path w="3005455" h="2059304">
                <a:moveTo>
                  <a:pt x="0" y="0"/>
                </a:moveTo>
                <a:lnTo>
                  <a:pt x="2201076" y="189154"/>
                </a:lnTo>
                <a:lnTo>
                  <a:pt x="3005067" y="2059098"/>
                </a:lnTo>
              </a:path>
            </a:pathLst>
          </a:custGeom>
          <a:ln w="12701">
            <a:solidFill>
              <a:srgbClr val="DA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0" y="5396933"/>
            <a:ext cx="3147695" cy="2163445"/>
          </a:xfrm>
          <a:custGeom>
            <a:avLst/>
            <a:gdLst/>
            <a:ahLst/>
            <a:cxnLst/>
            <a:rect l="l" t="t" r="r" b="b"/>
            <a:pathLst>
              <a:path w="3147695" h="2163445">
                <a:moveTo>
                  <a:pt x="0" y="0"/>
                </a:moveTo>
                <a:lnTo>
                  <a:pt x="2307920" y="194053"/>
                </a:lnTo>
                <a:lnTo>
                  <a:pt x="3147129" y="2163066"/>
                </a:lnTo>
              </a:path>
            </a:pathLst>
          </a:custGeom>
          <a:ln w="12701">
            <a:solidFill>
              <a:srgbClr val="DB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0" y="5189227"/>
            <a:ext cx="3430904" cy="2371090"/>
          </a:xfrm>
          <a:custGeom>
            <a:avLst/>
            <a:gdLst/>
            <a:ahLst/>
            <a:cxnLst/>
            <a:rect l="l" t="t" r="r" b="b"/>
            <a:pathLst>
              <a:path w="3430904" h="2371090">
                <a:moveTo>
                  <a:pt x="0" y="103810"/>
                </a:moveTo>
                <a:lnTo>
                  <a:pt x="2414765" y="302691"/>
                </a:lnTo>
                <a:lnTo>
                  <a:pt x="3289036" y="2370772"/>
                </a:lnTo>
              </a:path>
              <a:path w="3430904" h="2371090">
                <a:moveTo>
                  <a:pt x="0" y="0"/>
                </a:moveTo>
                <a:lnTo>
                  <a:pt x="2521605" y="203619"/>
                </a:lnTo>
                <a:lnTo>
                  <a:pt x="3430812" y="2370772"/>
                </a:lnTo>
              </a:path>
            </a:pathLst>
          </a:custGeom>
          <a:ln w="12701">
            <a:solidFill>
              <a:srgbClr val="DCDB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0" y="5085476"/>
            <a:ext cx="3572510" cy="2474595"/>
          </a:xfrm>
          <a:custGeom>
            <a:avLst/>
            <a:gdLst/>
            <a:ahLst/>
            <a:cxnLst/>
            <a:rect l="l" t="t" r="r" b="b"/>
            <a:pathLst>
              <a:path w="3572510" h="2474595">
                <a:moveTo>
                  <a:pt x="0" y="0"/>
                </a:moveTo>
                <a:lnTo>
                  <a:pt x="2628456" y="208301"/>
                </a:lnTo>
                <a:lnTo>
                  <a:pt x="3572468" y="2474522"/>
                </a:lnTo>
              </a:path>
            </a:pathLst>
          </a:custGeom>
          <a:ln w="12701">
            <a:solidFill>
              <a:srgbClr val="DFDE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0" y="4981790"/>
            <a:ext cx="3714115" cy="2578735"/>
          </a:xfrm>
          <a:custGeom>
            <a:avLst/>
            <a:gdLst/>
            <a:ahLst/>
            <a:cxnLst/>
            <a:rect l="l" t="t" r="r" b="b"/>
            <a:pathLst>
              <a:path w="3714115" h="2578734">
                <a:moveTo>
                  <a:pt x="0" y="0"/>
                </a:moveTo>
                <a:lnTo>
                  <a:pt x="2735301" y="212919"/>
                </a:lnTo>
                <a:lnTo>
                  <a:pt x="3714019" y="2578209"/>
                </a:lnTo>
              </a:path>
            </a:pathLst>
          </a:custGeom>
          <a:ln w="12701">
            <a:solidFill>
              <a:srgbClr val="E0D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0" y="4878148"/>
            <a:ext cx="3855720" cy="2682240"/>
          </a:xfrm>
          <a:custGeom>
            <a:avLst/>
            <a:gdLst/>
            <a:ahLst/>
            <a:cxnLst/>
            <a:rect l="l" t="t" r="r" b="b"/>
            <a:pathLst>
              <a:path w="3855720" h="2682240">
                <a:moveTo>
                  <a:pt x="0" y="0"/>
                </a:moveTo>
                <a:lnTo>
                  <a:pt x="2842141" y="217486"/>
                </a:lnTo>
                <a:lnTo>
                  <a:pt x="3855474" y="2681851"/>
                </a:lnTo>
              </a:path>
            </a:pathLst>
          </a:custGeom>
          <a:ln w="12701">
            <a:solidFill>
              <a:srgbClr val="E1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0" y="4774573"/>
            <a:ext cx="3997325" cy="2785745"/>
          </a:xfrm>
          <a:custGeom>
            <a:avLst/>
            <a:gdLst/>
            <a:ahLst/>
            <a:cxnLst/>
            <a:rect l="l" t="t" r="r" b="b"/>
            <a:pathLst>
              <a:path w="3997325" h="2785745">
                <a:moveTo>
                  <a:pt x="0" y="0"/>
                </a:moveTo>
                <a:lnTo>
                  <a:pt x="2948994" y="221988"/>
                </a:lnTo>
                <a:lnTo>
                  <a:pt x="3996839" y="2785426"/>
                </a:lnTo>
              </a:path>
            </a:pathLst>
          </a:custGeom>
          <a:ln w="12701">
            <a:solidFill>
              <a:srgbClr val="E2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0" y="4671028"/>
            <a:ext cx="4138295" cy="2889250"/>
          </a:xfrm>
          <a:custGeom>
            <a:avLst/>
            <a:gdLst/>
            <a:ahLst/>
            <a:cxnLst/>
            <a:rect l="l" t="t" r="r" b="b"/>
            <a:pathLst>
              <a:path w="4138295" h="2889250">
                <a:moveTo>
                  <a:pt x="0" y="0"/>
                </a:moveTo>
                <a:lnTo>
                  <a:pt x="3055834" y="226465"/>
                </a:lnTo>
                <a:lnTo>
                  <a:pt x="4138125" y="2888971"/>
                </a:lnTo>
              </a:path>
            </a:pathLst>
          </a:custGeom>
          <a:ln w="12701">
            <a:solidFill>
              <a:srgbClr val="E3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0" y="4567535"/>
            <a:ext cx="4279900" cy="2992755"/>
          </a:xfrm>
          <a:custGeom>
            <a:avLst/>
            <a:gdLst/>
            <a:ahLst/>
            <a:cxnLst/>
            <a:rect l="l" t="t" r="r" b="b"/>
            <a:pathLst>
              <a:path w="4279900" h="2992754">
                <a:moveTo>
                  <a:pt x="0" y="0"/>
                </a:moveTo>
                <a:lnTo>
                  <a:pt x="3162679" y="230889"/>
                </a:lnTo>
                <a:lnTo>
                  <a:pt x="4279336" y="2992464"/>
                </a:lnTo>
              </a:path>
            </a:pathLst>
          </a:custGeom>
          <a:ln w="12701">
            <a:solidFill>
              <a:srgbClr val="E5E4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0" y="4464078"/>
            <a:ext cx="4420870" cy="3096260"/>
          </a:xfrm>
          <a:custGeom>
            <a:avLst/>
            <a:gdLst/>
            <a:ahLst/>
            <a:cxnLst/>
            <a:rect l="l" t="t" r="r" b="b"/>
            <a:pathLst>
              <a:path w="4420870" h="3096259">
                <a:moveTo>
                  <a:pt x="0" y="0"/>
                </a:moveTo>
                <a:lnTo>
                  <a:pt x="3269523" y="235275"/>
                </a:lnTo>
                <a:lnTo>
                  <a:pt x="4420485" y="3095921"/>
                </a:lnTo>
              </a:path>
            </a:pathLst>
          </a:custGeom>
          <a:ln w="12701">
            <a:solidFill>
              <a:srgbClr val="E5E4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0" y="4360649"/>
            <a:ext cx="4561840" cy="3199765"/>
          </a:xfrm>
          <a:custGeom>
            <a:avLst/>
            <a:gdLst/>
            <a:ahLst/>
            <a:cxnLst/>
            <a:rect l="l" t="t" r="r" b="b"/>
            <a:pathLst>
              <a:path w="4561840" h="3199765">
                <a:moveTo>
                  <a:pt x="0" y="0"/>
                </a:moveTo>
                <a:lnTo>
                  <a:pt x="3376367" y="239635"/>
                </a:lnTo>
                <a:lnTo>
                  <a:pt x="4561576" y="3199350"/>
                </a:lnTo>
              </a:path>
            </a:pathLst>
          </a:custGeom>
          <a:ln w="12701">
            <a:solidFill>
              <a:srgbClr val="E6E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0" y="4257256"/>
            <a:ext cx="4702810" cy="3303270"/>
          </a:xfrm>
          <a:custGeom>
            <a:avLst/>
            <a:gdLst/>
            <a:ahLst/>
            <a:cxnLst/>
            <a:rect l="l" t="t" r="r" b="b"/>
            <a:pathLst>
              <a:path w="4702810" h="3303270">
                <a:moveTo>
                  <a:pt x="0" y="0"/>
                </a:moveTo>
                <a:lnTo>
                  <a:pt x="3476271" y="243467"/>
                </a:lnTo>
              </a:path>
              <a:path w="4702810" h="3303270">
                <a:moveTo>
                  <a:pt x="3485084" y="248633"/>
                </a:moveTo>
                <a:lnTo>
                  <a:pt x="4702610" y="3302743"/>
                </a:lnTo>
              </a:path>
            </a:pathLst>
          </a:custGeom>
          <a:ln w="12701">
            <a:solidFill>
              <a:srgbClr val="E8E7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0" y="4153899"/>
            <a:ext cx="4843780" cy="3406140"/>
          </a:xfrm>
          <a:custGeom>
            <a:avLst/>
            <a:gdLst/>
            <a:ahLst/>
            <a:cxnLst/>
            <a:rect l="l" t="t" r="r" b="b"/>
            <a:pathLst>
              <a:path w="4843780" h="3406140">
                <a:moveTo>
                  <a:pt x="0" y="0"/>
                </a:moveTo>
                <a:lnTo>
                  <a:pt x="3270477" y="226140"/>
                </a:lnTo>
              </a:path>
              <a:path w="4843780" h="3406140">
                <a:moveTo>
                  <a:pt x="3675593" y="463708"/>
                </a:moveTo>
                <a:lnTo>
                  <a:pt x="4843596" y="3406100"/>
                </a:lnTo>
              </a:path>
            </a:pathLst>
          </a:custGeom>
          <a:ln w="12701">
            <a:solidFill>
              <a:srgbClr val="E9E8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0" y="4050563"/>
            <a:ext cx="4984750" cy="3509645"/>
          </a:xfrm>
          <a:custGeom>
            <a:avLst/>
            <a:gdLst/>
            <a:ahLst/>
            <a:cxnLst/>
            <a:rect l="l" t="t" r="r" b="b"/>
            <a:pathLst>
              <a:path w="4984750" h="3509645">
                <a:moveTo>
                  <a:pt x="0" y="0"/>
                </a:moveTo>
                <a:lnTo>
                  <a:pt x="3065706" y="209395"/>
                </a:lnTo>
              </a:path>
              <a:path w="4984750" h="3509645">
                <a:moveTo>
                  <a:pt x="3865223" y="678245"/>
                </a:moveTo>
                <a:lnTo>
                  <a:pt x="4984527" y="3509436"/>
                </a:lnTo>
              </a:path>
            </a:pathLst>
          </a:custGeom>
          <a:ln w="12701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0" y="3947252"/>
            <a:ext cx="5125720" cy="3613150"/>
          </a:xfrm>
          <a:custGeom>
            <a:avLst/>
            <a:gdLst/>
            <a:ahLst/>
            <a:cxnLst/>
            <a:rect l="l" t="t" r="r" b="b"/>
            <a:pathLst>
              <a:path w="5125720" h="3613150">
                <a:moveTo>
                  <a:pt x="0" y="0"/>
                </a:moveTo>
                <a:lnTo>
                  <a:pt x="2861870" y="193176"/>
                </a:lnTo>
              </a:path>
              <a:path w="5125720" h="3613150">
                <a:moveTo>
                  <a:pt x="4054043" y="892285"/>
                </a:moveTo>
                <a:lnTo>
                  <a:pt x="5125423" y="3612747"/>
                </a:lnTo>
              </a:path>
            </a:pathLst>
          </a:custGeom>
          <a:ln w="12701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0" y="3843974"/>
            <a:ext cx="5266690" cy="3716020"/>
          </a:xfrm>
          <a:custGeom>
            <a:avLst/>
            <a:gdLst/>
            <a:ahLst/>
            <a:cxnLst/>
            <a:rect l="l" t="t" r="r" b="b"/>
            <a:pathLst>
              <a:path w="5266690" h="3716020">
                <a:moveTo>
                  <a:pt x="0" y="0"/>
                </a:moveTo>
                <a:lnTo>
                  <a:pt x="2658906" y="177430"/>
                </a:lnTo>
              </a:path>
              <a:path w="5266690" h="3716020">
                <a:moveTo>
                  <a:pt x="4242109" y="1105853"/>
                </a:moveTo>
                <a:lnTo>
                  <a:pt x="5266274" y="3716025"/>
                </a:lnTo>
              </a:path>
            </a:pathLst>
          </a:custGeom>
          <a:ln w="12701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0" y="3740710"/>
            <a:ext cx="5407660" cy="3819525"/>
          </a:xfrm>
          <a:custGeom>
            <a:avLst/>
            <a:gdLst/>
            <a:ahLst/>
            <a:cxnLst/>
            <a:rect l="l" t="t" r="r" b="b"/>
            <a:pathLst>
              <a:path w="5407660" h="3819525">
                <a:moveTo>
                  <a:pt x="0" y="0"/>
                </a:moveTo>
                <a:lnTo>
                  <a:pt x="2456747" y="162146"/>
                </a:lnTo>
              </a:path>
              <a:path w="5407660" h="3819525">
                <a:moveTo>
                  <a:pt x="4429486" y="1318999"/>
                </a:moveTo>
                <a:lnTo>
                  <a:pt x="5407087" y="3819289"/>
                </a:lnTo>
              </a:path>
            </a:pathLst>
          </a:custGeom>
          <a:ln w="12701">
            <a:solidFill>
              <a:srgbClr val="ECEC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0" y="3637466"/>
            <a:ext cx="5547995" cy="3923029"/>
          </a:xfrm>
          <a:custGeom>
            <a:avLst/>
            <a:gdLst/>
            <a:ahLst/>
            <a:cxnLst/>
            <a:rect l="l" t="t" r="r" b="b"/>
            <a:pathLst>
              <a:path w="5547995" h="3923029">
                <a:moveTo>
                  <a:pt x="0" y="0"/>
                </a:moveTo>
                <a:lnTo>
                  <a:pt x="2255342" y="147277"/>
                </a:lnTo>
              </a:path>
              <a:path w="5547995" h="3923029">
                <a:moveTo>
                  <a:pt x="4616226" y="1531747"/>
                </a:moveTo>
                <a:lnTo>
                  <a:pt x="5547868" y="3922533"/>
                </a:lnTo>
              </a:path>
            </a:pathLst>
          </a:custGeom>
          <a:ln w="12701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0" y="3534250"/>
            <a:ext cx="5688965" cy="4025900"/>
          </a:xfrm>
          <a:custGeom>
            <a:avLst/>
            <a:gdLst/>
            <a:ahLst/>
            <a:cxnLst/>
            <a:rect l="l" t="t" r="r" b="b"/>
            <a:pathLst>
              <a:path w="5688965" h="4025900">
                <a:moveTo>
                  <a:pt x="0" y="0"/>
                </a:moveTo>
                <a:lnTo>
                  <a:pt x="2054631" y="132792"/>
                </a:lnTo>
              </a:path>
              <a:path w="5688965" h="4025900">
                <a:moveTo>
                  <a:pt x="4802371" y="1744123"/>
                </a:moveTo>
                <a:lnTo>
                  <a:pt x="5688617" y="4025749"/>
                </a:lnTo>
              </a:path>
            </a:pathLst>
          </a:custGeom>
          <a:ln w="12701">
            <a:solidFill>
              <a:srgbClr val="F0F0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0" y="3431042"/>
            <a:ext cx="5829935" cy="4129404"/>
          </a:xfrm>
          <a:custGeom>
            <a:avLst/>
            <a:gdLst/>
            <a:ahLst/>
            <a:cxnLst/>
            <a:rect l="l" t="t" r="r" b="b"/>
            <a:pathLst>
              <a:path w="5829935" h="4129404">
                <a:moveTo>
                  <a:pt x="0" y="0"/>
                </a:moveTo>
                <a:lnTo>
                  <a:pt x="1854572" y="118687"/>
                </a:lnTo>
              </a:path>
              <a:path w="5829935" h="4129404">
                <a:moveTo>
                  <a:pt x="4987973" y="1956174"/>
                </a:moveTo>
                <a:lnTo>
                  <a:pt x="5829338" y="4128957"/>
                </a:lnTo>
              </a:path>
            </a:pathLst>
          </a:custGeom>
          <a:ln w="12701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0" y="3327858"/>
            <a:ext cx="5970270" cy="4232275"/>
          </a:xfrm>
          <a:custGeom>
            <a:avLst/>
            <a:gdLst/>
            <a:ahLst/>
            <a:cxnLst/>
            <a:rect l="l" t="t" r="r" b="b"/>
            <a:pathLst>
              <a:path w="5970270" h="4232275">
                <a:moveTo>
                  <a:pt x="0" y="0"/>
                </a:moveTo>
                <a:lnTo>
                  <a:pt x="1655118" y="104902"/>
                </a:lnTo>
              </a:path>
              <a:path w="5970270" h="4232275">
                <a:moveTo>
                  <a:pt x="5173045" y="2167887"/>
                </a:moveTo>
                <a:lnTo>
                  <a:pt x="5970029" y="4232141"/>
                </a:lnTo>
              </a:path>
            </a:pathLst>
          </a:custGeom>
          <a:ln w="12701">
            <a:solidFill>
              <a:srgbClr val="F1F1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0" y="3224690"/>
            <a:ext cx="6111240" cy="4335780"/>
          </a:xfrm>
          <a:custGeom>
            <a:avLst/>
            <a:gdLst/>
            <a:ahLst/>
            <a:cxnLst/>
            <a:rect l="l" t="t" r="r" b="b"/>
            <a:pathLst>
              <a:path w="6111240" h="4335780">
                <a:moveTo>
                  <a:pt x="0" y="0"/>
                </a:moveTo>
                <a:lnTo>
                  <a:pt x="1456236" y="91441"/>
                </a:lnTo>
              </a:path>
              <a:path w="6111240" h="4335780">
                <a:moveTo>
                  <a:pt x="5357649" y="2379309"/>
                </a:moveTo>
                <a:lnTo>
                  <a:pt x="6110696" y="4335309"/>
                </a:lnTo>
              </a:path>
            </a:pathLst>
          </a:custGeom>
          <a:ln w="12701">
            <a:solidFill>
              <a:srgbClr val="F2F2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0" y="3121534"/>
            <a:ext cx="6251575" cy="4438650"/>
          </a:xfrm>
          <a:custGeom>
            <a:avLst/>
            <a:gdLst/>
            <a:ahLst/>
            <a:cxnLst/>
            <a:rect l="l" t="t" r="r" b="b"/>
            <a:pathLst>
              <a:path w="6251575" h="4438650">
                <a:moveTo>
                  <a:pt x="0" y="0"/>
                </a:moveTo>
                <a:lnTo>
                  <a:pt x="1257879" y="78278"/>
                </a:lnTo>
              </a:path>
              <a:path w="6251575" h="4438650">
                <a:moveTo>
                  <a:pt x="5541803" y="2590455"/>
                </a:moveTo>
                <a:lnTo>
                  <a:pt x="6251342" y="4438465"/>
                </a:lnTo>
              </a:path>
            </a:pathLst>
          </a:custGeom>
          <a:ln w="12701">
            <a:solidFill>
              <a:srgbClr val="F4F5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0" y="3018387"/>
            <a:ext cx="6392545" cy="4542155"/>
          </a:xfrm>
          <a:custGeom>
            <a:avLst/>
            <a:gdLst/>
            <a:ahLst/>
            <a:cxnLst/>
            <a:rect l="l" t="t" r="r" b="b"/>
            <a:pathLst>
              <a:path w="6392545" h="4542155">
                <a:moveTo>
                  <a:pt x="0" y="0"/>
                </a:moveTo>
                <a:lnTo>
                  <a:pt x="1060016" y="65394"/>
                </a:lnTo>
              </a:path>
              <a:path w="6392545" h="4542155">
                <a:moveTo>
                  <a:pt x="5725533" y="2801350"/>
                </a:moveTo>
                <a:lnTo>
                  <a:pt x="6391957" y="4541612"/>
                </a:lnTo>
              </a:path>
            </a:pathLst>
          </a:custGeom>
          <a:ln w="12701">
            <a:solidFill>
              <a:srgbClr val="F5F6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0" y="2915267"/>
            <a:ext cx="6532880" cy="4645025"/>
          </a:xfrm>
          <a:custGeom>
            <a:avLst/>
            <a:gdLst/>
            <a:ahLst/>
            <a:cxnLst/>
            <a:rect l="l" t="t" r="r" b="b"/>
            <a:pathLst>
              <a:path w="6532880" h="4645025">
                <a:moveTo>
                  <a:pt x="0" y="0"/>
                </a:moveTo>
                <a:lnTo>
                  <a:pt x="862632" y="52763"/>
                </a:lnTo>
              </a:path>
              <a:path w="6532880" h="4645025">
                <a:moveTo>
                  <a:pt x="5908878" y="3011985"/>
                </a:moveTo>
                <a:lnTo>
                  <a:pt x="6532556" y="4644732"/>
                </a:lnTo>
              </a:path>
            </a:pathLst>
          </a:custGeom>
          <a:ln w="1270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0" y="2812148"/>
            <a:ext cx="6673215" cy="4747895"/>
          </a:xfrm>
          <a:custGeom>
            <a:avLst/>
            <a:gdLst/>
            <a:ahLst/>
            <a:cxnLst/>
            <a:rect l="l" t="t" r="r" b="b"/>
            <a:pathLst>
              <a:path w="6673215" h="4747895">
                <a:moveTo>
                  <a:pt x="0" y="0"/>
                </a:moveTo>
                <a:lnTo>
                  <a:pt x="665679" y="40386"/>
                </a:lnTo>
              </a:path>
              <a:path w="6673215" h="4747895">
                <a:moveTo>
                  <a:pt x="6091848" y="3222402"/>
                </a:moveTo>
                <a:lnTo>
                  <a:pt x="6673129" y="4747851"/>
                </a:lnTo>
              </a:path>
            </a:pathLst>
          </a:custGeom>
          <a:ln w="12701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0" y="2709045"/>
            <a:ext cx="6814184" cy="4851400"/>
          </a:xfrm>
          <a:custGeom>
            <a:avLst/>
            <a:gdLst/>
            <a:ahLst/>
            <a:cxnLst/>
            <a:rect l="l" t="t" r="r" b="b"/>
            <a:pathLst>
              <a:path w="6814184" h="4851400">
                <a:moveTo>
                  <a:pt x="0" y="0"/>
                </a:moveTo>
                <a:lnTo>
                  <a:pt x="469138" y="28232"/>
                </a:lnTo>
              </a:path>
              <a:path w="6814184" h="4851400">
                <a:moveTo>
                  <a:pt x="6274479" y="3432604"/>
                </a:moveTo>
                <a:lnTo>
                  <a:pt x="6813688" y="4850954"/>
                </a:lnTo>
              </a:path>
            </a:pathLst>
          </a:custGeom>
          <a:ln w="12701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0" y="2605953"/>
            <a:ext cx="273050" cy="16510"/>
          </a:xfrm>
          <a:custGeom>
            <a:avLst/>
            <a:gdLst/>
            <a:ahLst/>
            <a:cxnLst/>
            <a:rect l="l" t="t" r="r" b="b"/>
            <a:pathLst>
              <a:path w="273050" h="16510">
                <a:moveTo>
                  <a:pt x="-6350" y="8152"/>
                </a:moveTo>
                <a:lnTo>
                  <a:pt x="279346" y="8152"/>
                </a:lnTo>
              </a:path>
            </a:pathLst>
          </a:custGeom>
          <a:ln w="29005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6456776" y="6248555"/>
            <a:ext cx="497840" cy="1311910"/>
          </a:xfrm>
          <a:custGeom>
            <a:avLst/>
            <a:gdLst/>
            <a:ahLst/>
            <a:cxnLst/>
            <a:rect l="l" t="t" r="r" b="b"/>
            <a:pathLst>
              <a:path w="497840" h="1311909">
                <a:moveTo>
                  <a:pt x="0" y="0"/>
                </a:moveTo>
                <a:lnTo>
                  <a:pt x="497448" y="1311443"/>
                </a:lnTo>
              </a:path>
            </a:pathLst>
          </a:custGeom>
          <a:ln w="12701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0" y="2502870"/>
            <a:ext cx="77470" cy="5080"/>
          </a:xfrm>
          <a:custGeom>
            <a:avLst/>
            <a:gdLst/>
            <a:ahLst/>
            <a:cxnLst/>
            <a:rect l="l" t="t" r="r" b="b"/>
            <a:pathLst>
              <a:path w="77470" h="5080">
                <a:moveTo>
                  <a:pt x="-6350" y="2288"/>
                </a:moveTo>
                <a:lnTo>
                  <a:pt x="83562" y="2288"/>
                </a:lnTo>
              </a:path>
            </a:pathLst>
          </a:custGeom>
          <a:ln w="17277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6638777" y="6355281"/>
            <a:ext cx="456565" cy="1205230"/>
          </a:xfrm>
          <a:custGeom>
            <a:avLst/>
            <a:gdLst/>
            <a:ahLst/>
            <a:cxnLst/>
            <a:rect l="l" t="t" r="r" b="b"/>
            <a:pathLst>
              <a:path w="456565" h="1205229">
                <a:moveTo>
                  <a:pt x="0" y="0"/>
                </a:moveTo>
                <a:lnTo>
                  <a:pt x="455971" y="1204718"/>
                </a:lnTo>
              </a:path>
            </a:pathLst>
          </a:custGeom>
          <a:ln w="12701">
            <a:solidFill>
              <a:srgbClr val="FAFA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6820483" y="6461840"/>
            <a:ext cx="415290" cy="1098550"/>
          </a:xfrm>
          <a:custGeom>
            <a:avLst/>
            <a:gdLst/>
            <a:ahLst/>
            <a:cxnLst/>
            <a:rect l="l" t="t" r="r" b="b"/>
            <a:pathLst>
              <a:path w="415290" h="1098550">
                <a:moveTo>
                  <a:pt x="0" y="0"/>
                </a:moveTo>
                <a:lnTo>
                  <a:pt x="414773" y="1098158"/>
                </a:lnTo>
              </a:path>
            </a:pathLst>
          </a:custGeom>
          <a:ln w="12701">
            <a:solidFill>
              <a:srgbClr val="FAFB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7001917" y="6568235"/>
            <a:ext cx="374015" cy="991869"/>
          </a:xfrm>
          <a:custGeom>
            <a:avLst/>
            <a:gdLst/>
            <a:ahLst/>
            <a:cxnLst/>
            <a:rect l="l" t="t" r="r" b="b"/>
            <a:pathLst>
              <a:path w="374015" h="991870">
                <a:moveTo>
                  <a:pt x="0" y="0"/>
                </a:moveTo>
                <a:lnTo>
                  <a:pt x="373833" y="991764"/>
                </a:lnTo>
              </a:path>
            </a:pathLst>
          </a:custGeom>
          <a:ln w="12701">
            <a:solidFill>
              <a:srgbClr val="FBF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7183102" y="6674481"/>
            <a:ext cx="473709" cy="885825"/>
          </a:xfrm>
          <a:custGeom>
            <a:avLst/>
            <a:gdLst/>
            <a:ahLst/>
            <a:cxnLst/>
            <a:rect l="l" t="t" r="r" b="b"/>
            <a:pathLst>
              <a:path w="473709" h="885825">
                <a:moveTo>
                  <a:pt x="0" y="0"/>
                </a:moveTo>
                <a:lnTo>
                  <a:pt x="333129" y="885517"/>
                </a:lnTo>
              </a:path>
              <a:path w="473709" h="885825">
                <a:moveTo>
                  <a:pt x="180928" y="106099"/>
                </a:moveTo>
                <a:lnTo>
                  <a:pt x="473587" y="885517"/>
                </a:lnTo>
              </a:path>
            </a:pathLst>
          </a:custGeom>
          <a:ln w="12701">
            <a:solidFill>
              <a:srgbClr val="FC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7544735" y="6886555"/>
            <a:ext cx="252729" cy="673735"/>
          </a:xfrm>
          <a:custGeom>
            <a:avLst/>
            <a:gdLst/>
            <a:ahLst/>
            <a:cxnLst/>
            <a:rect l="l" t="t" r="r" b="b"/>
            <a:pathLst>
              <a:path w="252729" h="673734">
                <a:moveTo>
                  <a:pt x="0" y="0"/>
                </a:moveTo>
                <a:lnTo>
                  <a:pt x="252410" y="673444"/>
                </a:lnTo>
              </a:path>
            </a:pathLst>
          </a:custGeom>
          <a:ln w="12701">
            <a:solidFill>
              <a:srgbClr val="FDFD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7725214" y="6992391"/>
            <a:ext cx="212725" cy="567690"/>
          </a:xfrm>
          <a:custGeom>
            <a:avLst/>
            <a:gdLst/>
            <a:ahLst/>
            <a:cxnLst/>
            <a:rect l="l" t="t" r="r" b="b"/>
            <a:pathLst>
              <a:path w="212725" h="567690">
                <a:moveTo>
                  <a:pt x="0" y="0"/>
                </a:moveTo>
                <a:lnTo>
                  <a:pt x="212366" y="567608"/>
                </a:lnTo>
              </a:path>
            </a:pathLst>
          </a:custGeom>
          <a:ln w="12701">
            <a:solidFill>
              <a:srgbClr val="FEFE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7905495" y="7098112"/>
            <a:ext cx="172720" cy="462280"/>
          </a:xfrm>
          <a:custGeom>
            <a:avLst/>
            <a:gdLst/>
            <a:ahLst/>
            <a:cxnLst/>
            <a:rect l="l" t="t" r="r" b="b"/>
            <a:pathLst>
              <a:path w="172720" h="462279">
                <a:moveTo>
                  <a:pt x="0" y="0"/>
                </a:moveTo>
                <a:lnTo>
                  <a:pt x="172514" y="461887"/>
                </a:lnTo>
              </a:path>
            </a:pathLst>
          </a:custGeom>
          <a:ln w="12701">
            <a:solidFill>
              <a:srgbClr val="FE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8085574" y="7203711"/>
            <a:ext cx="414020" cy="356870"/>
          </a:xfrm>
          <a:custGeom>
            <a:avLst/>
            <a:gdLst/>
            <a:ahLst/>
            <a:cxnLst/>
            <a:rect l="l" t="t" r="r" b="b"/>
            <a:pathLst>
              <a:path w="414020" h="356870">
                <a:moveTo>
                  <a:pt x="0" y="0"/>
                </a:moveTo>
                <a:lnTo>
                  <a:pt x="132850" y="356288"/>
                </a:lnTo>
              </a:path>
              <a:path w="414020" h="356870">
                <a:moveTo>
                  <a:pt x="179892" y="105491"/>
                </a:moveTo>
                <a:lnTo>
                  <a:pt x="273256" y="356288"/>
                </a:lnTo>
              </a:path>
              <a:path w="414020" h="356870">
                <a:moveTo>
                  <a:pt x="359608" y="210880"/>
                </a:moveTo>
                <a:lnTo>
                  <a:pt x="413656" y="356288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8289" y="35181"/>
            <a:ext cx="8376820" cy="1076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47283" y="1632801"/>
            <a:ext cx="5923915" cy="1910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20" Type="http://schemas.openxmlformats.org/officeDocument/2006/relationships/hyperlink" Target="https://krmangalameduin-my.sharepoint.com/:p:/g/personal/dean_soas_krmangalam_edu_in/EZiVghQuikVGsojpS4LpeHkBXcCFam88RRdUEvtqobQi8g?e=rntg5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10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06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105.png"/><Relationship Id="rId10" Type="http://schemas.openxmlformats.org/officeDocument/2006/relationships/image" Target="../media/image13.png"/><Relationship Id="rId19" Type="http://schemas.openxmlformats.org/officeDocument/2006/relationships/image" Target="../media/image101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109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111.jpg"/><Relationship Id="rId10" Type="http://schemas.openxmlformats.org/officeDocument/2006/relationships/image" Target="../media/image13.png"/><Relationship Id="rId19" Type="http://schemas.openxmlformats.org/officeDocument/2006/relationships/image" Target="../media/image107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114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17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116.jpg"/><Relationship Id="rId10" Type="http://schemas.openxmlformats.org/officeDocument/2006/relationships/image" Target="../media/image13.png"/><Relationship Id="rId19" Type="http://schemas.openxmlformats.org/officeDocument/2006/relationships/image" Target="../media/image112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1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hyperlink" Target="https://krmangalameduin-my.sharepoint.com/:x:/g/personal/deepak_krmangalam_edu_in/EWjiq8oK2BhGuwbAF35KWmAB6lQhorzkQw2wT1YMeRLQIA?e=ziauw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118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126.jpg"/><Relationship Id="rId3" Type="http://schemas.openxmlformats.org/officeDocument/2006/relationships/image" Target="../media/image6.png"/><Relationship Id="rId21" Type="http://schemas.openxmlformats.org/officeDocument/2006/relationships/image" Target="../media/image121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125.jp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20.jpg"/><Relationship Id="rId29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24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123.jpg"/><Relationship Id="rId28" Type="http://schemas.openxmlformats.org/officeDocument/2006/relationships/image" Target="../media/image128.jpeg"/><Relationship Id="rId10" Type="http://schemas.openxmlformats.org/officeDocument/2006/relationships/image" Target="../media/image13.png"/><Relationship Id="rId19" Type="http://schemas.openxmlformats.org/officeDocument/2006/relationships/image" Target="../media/image119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22.jpg"/><Relationship Id="rId27" Type="http://schemas.openxmlformats.org/officeDocument/2006/relationships/image" Target="../media/image12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132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134.jpg"/><Relationship Id="rId10" Type="http://schemas.openxmlformats.org/officeDocument/2006/relationships/image" Target="../media/image13.png"/><Relationship Id="rId19" Type="http://schemas.openxmlformats.org/officeDocument/2006/relationships/image" Target="../media/image130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3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13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38.png"/><Relationship Id="rId25" Type="http://schemas.openxmlformats.org/officeDocument/2006/relationships/image" Target="../media/image67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45.png"/><Relationship Id="rId32" Type="http://schemas.openxmlformats.org/officeDocument/2006/relationships/image" Target="../media/image71.jp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66.png"/><Relationship Id="rId28" Type="http://schemas.openxmlformats.org/officeDocument/2006/relationships/image" Target="../media/image49.png"/><Relationship Id="rId10" Type="http://schemas.openxmlformats.org/officeDocument/2006/relationships/image" Target="../media/image58.png"/><Relationship Id="rId19" Type="http://schemas.openxmlformats.org/officeDocument/2006/relationships/image" Target="../media/image40.png"/><Relationship Id="rId31" Type="http://schemas.openxmlformats.org/officeDocument/2006/relationships/image" Target="../media/image70.jpg"/><Relationship Id="rId4" Type="http://schemas.openxmlformats.org/officeDocument/2006/relationships/image" Target="../media/image25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65.png"/><Relationship Id="rId27" Type="http://schemas.openxmlformats.org/officeDocument/2006/relationships/image" Target="../media/image68.png"/><Relationship Id="rId30" Type="http://schemas.openxmlformats.org/officeDocument/2006/relationships/image" Target="../media/image6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hyperlink" Target="https://krmangalameduin-my.sharepoint.com/personal/rabiya_basri_krmangalam_edu_in/_layouts/15/onedrive.aspx?id=%2Fpersonal%2Frabiya%5Fbasri%5Fkrmangalam%5Fedu%5Fin%2FDocuments%2FNAAC%20II%2FSlow%20and%20Advance%20learner%20SOAS&amp;ga=1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136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1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138.png"/><Relationship Id="rId15" Type="http://schemas.openxmlformats.org/officeDocument/2006/relationships/image" Target="../media/image92.png"/><Relationship Id="rId23" Type="http://schemas.openxmlformats.org/officeDocument/2006/relationships/hyperlink" Target="https://krmangalameduin-my.sharepoint.com/personal/rabiya_basri_krmangalam_edu_in/_layouts/15/onedrive.aspx?id=%2Fpersonal%2Frabiya%5Fbasri%5Fkrmangalam%5Fedu%5Fin%2FDocuments%2FNAAC%20II%2FSlow%20and%20Advance%20learner%20SOAS&amp;ga=1" TargetMode="External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137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hyperlink" Target="https://krmangalameduin-my.sharepoint.com/:w:/g/personal/ambika_bhandari_krmangalam_edu_in/EUxH6It5dOdNnu_Z7uo7edcBQSdKNsGwLuTN4nObK-77tg?e=bwpRhy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hyperlink" Target="https://krmangalameduin-my.sharepoint.com/:w:/g/personal/ambika_bhandari_krmangalam_edu_in/ETfUYo8_n3xLr8Dfyf7gKVMBRu_8TM7XNfcIQOLvGd8GXQ?e=jDJ9Aa" TargetMode="External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hyperlink" Target="https://krmangalameduin-my.sharepoint.com/:w:/g/personal/ambika_bhandari_krmangalam_edu_in/EUtpzoRfcr5Mi6uiOowaWIkBKuQJG3CYCSGcOokjHV7J_Q?e=1gPNq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hyperlink" Target="https://krmangalameduin-my.sharepoint.com/:w:/g/personal/ambika_bhandari_krmangalam_edu_in/EQ2eS61ygIxOmXmOVB0b-ckBfSs1u-FYSJYe2bctCoI6tg?e=JYsetu" TargetMode="External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hyperlink" Target="https://krmangalameduin-my.sharepoint.com/:w:/g/personal/ambika_bhandari_krmangalam_edu_in/Ed_m0Jp1TD1Mp7spoQL6GzUB0mjMftoq2N0xWNtEpQi2qA?e=hW7r8c" TargetMode="External"/><Relationship Id="rId10" Type="http://schemas.openxmlformats.org/officeDocument/2006/relationships/image" Target="../media/image13.png"/><Relationship Id="rId19" Type="http://schemas.openxmlformats.org/officeDocument/2006/relationships/hyperlink" Target="https://krmangalameduin-my.sharepoint.com/:w:/g/personal/dean_soas_krmangalam_edu_in/EfO4VfL_gPlCr5tBVj0lDkQBPoQX2bFb9DUfVWeW-WhZDQ?e=nciHol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hyperlink" Target="https://krmangalameduin-my.sharepoint.com/:w:/g/personal/ambika_bhandari_krmangalam_edu_in/EYDsfoBxTxRMkSL3RMm498MBEBuU-5DbXTjAXLBtpCbMLA?e=Ox3SNr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141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143.jpg"/><Relationship Id="rId10" Type="http://schemas.openxmlformats.org/officeDocument/2006/relationships/image" Target="../media/image13.png"/><Relationship Id="rId19" Type="http://schemas.openxmlformats.org/officeDocument/2006/relationships/image" Target="../media/image139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4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14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49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148.png"/><Relationship Id="rId10" Type="http://schemas.openxmlformats.org/officeDocument/2006/relationships/image" Target="../media/image13.png"/><Relationship Id="rId19" Type="http://schemas.openxmlformats.org/officeDocument/2006/relationships/image" Target="../media/image144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14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49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148.png"/><Relationship Id="rId10" Type="http://schemas.openxmlformats.org/officeDocument/2006/relationships/image" Target="../media/image13.png"/><Relationship Id="rId19" Type="http://schemas.openxmlformats.org/officeDocument/2006/relationships/image" Target="../media/image144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152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154.jpg"/><Relationship Id="rId10" Type="http://schemas.openxmlformats.org/officeDocument/2006/relationships/image" Target="../media/image13.png"/><Relationship Id="rId19" Type="http://schemas.openxmlformats.org/officeDocument/2006/relationships/image" Target="../media/image150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5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microsoft.com/office/2007/relationships/diagramDrawing" Target="../diagrams/drawing1.xml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19" Type="http://schemas.openxmlformats.org/officeDocument/2006/relationships/image" Target="../media/image15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hyperlink" Target="https://krmangalameduin-my.sharepoint.com/:b:/g/personal/dean_soas_krmangalam_edu_in/EepOhlKDSp5Ihp1QDQoOF1IBMk7Hs5KGKd7798Z2fm3Ieg?e=hLuJqR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hyperlink" Target="https://krmangalameduin-my.sharepoint.com/:b:/g/personal/dean_soas_krmangalam_edu_in/EY9EBGWdLxVKnDqcNkhxOrcB8810GOUJUhtzTIGdMKlFgw?e=dbq8l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hyperlink" Target="https://krmangalameduin-my.sharepoint.com/:b:/g/personal/dean_soas_krmangalam_edu_in/EfrKbt-hbmRHiTDzDGYQwosB-K-xTUJ9ZdTFwNNbekf1GQ?e=cfAduW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hyperlink" Target="https://krmangalameduin-my.sharepoint.com/:b:/g/personal/dean_soas_krmangalam_edu_in/EXriehb7oMdMhDs4O7AZWusBilB3dD4-K-U034eNXFcjEw?e=sicj4a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hyperlink" Target="https://krmangalameduin-my.sharepoint.com/:f:/g/personal/dean_soas_krmangalam_edu_in/EtiR8T_ZwR9CsIpF3Na6HT8B8CmxhPZDIp8gHr5_r-YJkQ?e=hblDNd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hyperlink" Target="https://krmangalameduin-my.sharepoint.com/:x:/g/personal/dean_soas_krmangalam_edu_in/ESYkBR7YyOxPpOI2kQMvc08Bue5Y1SmsP5IUF76WoSrK4A?e=YkAqW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160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161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165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16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66.jp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163.png"/><Relationship Id="rId21" Type="http://schemas.openxmlformats.org/officeDocument/2006/relationships/customXml" Target="../ink/ink2.xml"/><Relationship Id="rId34" Type="http://schemas.openxmlformats.org/officeDocument/2006/relationships/image" Target="../media/image16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customXml" Target="../ink/ink4.xml"/><Relationship Id="rId33" Type="http://schemas.openxmlformats.org/officeDocument/2006/relationships/customXml" Target="../ink/ink9.xml"/><Relationship Id="rId38" Type="http://schemas.openxmlformats.org/officeDocument/2006/relationships/image" Target="../media/image16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160.png"/><Relationship Id="rId29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62.png"/><Relationship Id="rId32" Type="http://schemas.openxmlformats.org/officeDocument/2006/relationships/customXml" Target="../ink/ink8.xml"/><Relationship Id="rId37" Type="http://schemas.openxmlformats.org/officeDocument/2006/relationships/customXml" Target="../ink/ink11.xml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customXml" Target="../ink/ink3.xml"/><Relationship Id="rId28" Type="http://schemas.openxmlformats.org/officeDocument/2006/relationships/customXml" Target="../ink/ink6.xml"/><Relationship Id="rId36" Type="http://schemas.openxmlformats.org/officeDocument/2006/relationships/image" Target="../media/image167.png"/><Relationship Id="rId10" Type="http://schemas.openxmlformats.org/officeDocument/2006/relationships/image" Target="../media/image13.png"/><Relationship Id="rId19" Type="http://schemas.openxmlformats.org/officeDocument/2006/relationships/customXml" Target="../ink/ink1.xml"/><Relationship Id="rId31" Type="http://schemas.openxmlformats.org/officeDocument/2006/relationships/image" Target="../media/image16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61.png"/><Relationship Id="rId27" Type="http://schemas.openxmlformats.org/officeDocument/2006/relationships/customXml" Target="../ink/ink5.xml"/><Relationship Id="rId30" Type="http://schemas.openxmlformats.org/officeDocument/2006/relationships/customXml" Target="../ink/ink7.xml"/><Relationship Id="rId35" Type="http://schemas.openxmlformats.org/officeDocument/2006/relationships/customXml" Target="../ink/ink10.xml"/><Relationship Id="rId8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hyperlink" Target="https://krmangalameduin-my.sharepoint.com/:b:/g/personal/deepak_krmangalam_edu_in/ESyUvOalQnJCib6QZOaH7EYBO7auRA_kMu4Dd0ELx_g0eA?e=bRpPfU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hyperlink" Target="https://krmangalameduin-my.sharepoint.com/:b:/g/personal/deepak_krmangalam_edu_in/EUzTZw4BwoxMlJpN8lOdAe4BQdtn67MDf_XrXC2es0JxWg?e=jscb9F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79.jpeg"/><Relationship Id="rId3" Type="http://schemas.openxmlformats.org/officeDocument/2006/relationships/image" Target="../media/image6.png"/><Relationship Id="rId21" Type="http://schemas.openxmlformats.org/officeDocument/2006/relationships/image" Target="../media/image7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7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7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76.png"/><Relationship Id="rId10" Type="http://schemas.openxmlformats.org/officeDocument/2006/relationships/image" Target="../media/image13.png"/><Relationship Id="rId19" Type="http://schemas.openxmlformats.org/officeDocument/2006/relationships/image" Target="../media/image7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80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hyperlink" Target="https://krmangalameduin-my.sharepoint.com/:w:/g/personal/dean_soas_krmangalam_edu_in/EQiQDwATiY5KgebCDolCzMMBBY4-6FyWKN2PBBqbBRB77w?e=87LvD7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hyperlink" Target="https://krmangalameduin-my.sharepoint.com/:b:/g/personal/deepak_krmangalam_edu_in/Ecaps4jQKddOnfBjxf8aOPIBmbvsU0gtusm7cxVwh6yC5w?e=rqygEE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8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hyperlink" Target="https://krmangalameduin-my.sharepoint.com/:b:/g/personal/deepak_krmangalam_edu_in/EfE6cBmiz6xJqy_h8xWR6JwBOo6TqRxhOXgPscwk5ajnAA?e=O6Cx3d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hyperlink" Target="https://krmangalameduin-my.sharepoint.com/:w:/g/personal/dean_soas_krmangalam_edu_in/EZX6Acis3hJDsiRGGXO83Q8B_5IlEIWLCcufA6LyptxsIw?e=mG1Y5f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hyperlink" Target="https://krmangalameduin-my.sharepoint.com/:w:/g/personal/deepak_krmangalam_edu_in/EeM8R9c70f1LvxXG9Z7TA_cBWkRBtxAqCQlLoP1aXwRZXw?e=ukJUS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hyperlink" Target="https://krmangalameduin-my.sharepoint.com/:x:/g/personal/deepak_krmangalam_edu_in/EXF6uS_ATphHu_GVPr1bpaQBCZYWLFpOpHibiee582uzWA?e=htSZZS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hyperlink" Target="https://krmangalameduin-my.sharepoint.com/:w:/g/personal/dean_soas_krmangalam_edu_in/Ea1FIqJbtrlAhtISIGc9wMUBTg0o3GtqnYGUI__2dvxveg?e=kbmDI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215197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403745" y="535700"/>
            <a:ext cx="1099185" cy="1099185"/>
            <a:chOff x="2403745" y="535700"/>
            <a:chExt cx="1099185" cy="1099185"/>
          </a:xfrm>
        </p:grpSpPr>
        <p:sp>
          <p:nvSpPr>
            <p:cNvPr id="8" name="object 8"/>
            <p:cNvSpPr/>
            <p:nvPr/>
          </p:nvSpPr>
          <p:spPr>
            <a:xfrm>
              <a:off x="2430302" y="564249"/>
              <a:ext cx="1047750" cy="1070610"/>
            </a:xfrm>
            <a:custGeom>
              <a:avLst/>
              <a:gdLst/>
              <a:ahLst/>
              <a:cxnLst/>
              <a:rect l="l" t="t" r="r" b="b"/>
              <a:pathLst>
                <a:path w="1047750" h="1070610">
                  <a:moveTo>
                    <a:pt x="523568" y="0"/>
                  </a:moveTo>
                  <a:lnTo>
                    <a:pt x="475921" y="2187"/>
                  </a:lnTo>
                  <a:lnTo>
                    <a:pt x="429470" y="8625"/>
                  </a:lnTo>
                  <a:lnTo>
                    <a:pt x="384401" y="19123"/>
                  </a:lnTo>
                  <a:lnTo>
                    <a:pt x="340899" y="33493"/>
                  </a:lnTo>
                  <a:lnTo>
                    <a:pt x="299149" y="51544"/>
                  </a:lnTo>
                  <a:lnTo>
                    <a:pt x="259336" y="73089"/>
                  </a:lnTo>
                  <a:lnTo>
                    <a:pt x="221645" y="97938"/>
                  </a:lnTo>
                  <a:lnTo>
                    <a:pt x="186261" y="125902"/>
                  </a:lnTo>
                  <a:lnTo>
                    <a:pt x="153369" y="156792"/>
                  </a:lnTo>
                  <a:lnTo>
                    <a:pt x="123153" y="190418"/>
                  </a:lnTo>
                  <a:lnTo>
                    <a:pt x="95800" y="226592"/>
                  </a:lnTo>
                  <a:lnTo>
                    <a:pt x="71493" y="265125"/>
                  </a:lnTo>
                  <a:lnTo>
                    <a:pt x="50419" y="305826"/>
                  </a:lnTo>
                  <a:lnTo>
                    <a:pt x="32761" y="348508"/>
                  </a:lnTo>
                  <a:lnTo>
                    <a:pt x="18705" y="392981"/>
                  </a:lnTo>
                  <a:lnTo>
                    <a:pt x="8437" y="439056"/>
                  </a:lnTo>
                  <a:lnTo>
                    <a:pt x="2140" y="486544"/>
                  </a:lnTo>
                  <a:lnTo>
                    <a:pt x="0" y="535255"/>
                  </a:lnTo>
                  <a:lnTo>
                    <a:pt x="2140" y="583967"/>
                  </a:lnTo>
                  <a:lnTo>
                    <a:pt x="8437" y="631455"/>
                  </a:lnTo>
                  <a:lnTo>
                    <a:pt x="18705" y="677530"/>
                  </a:lnTo>
                  <a:lnTo>
                    <a:pt x="32761" y="722003"/>
                  </a:lnTo>
                  <a:lnTo>
                    <a:pt x="50419" y="764685"/>
                  </a:lnTo>
                  <a:lnTo>
                    <a:pt x="71493" y="805386"/>
                  </a:lnTo>
                  <a:lnTo>
                    <a:pt x="95800" y="843919"/>
                  </a:lnTo>
                  <a:lnTo>
                    <a:pt x="123153" y="880093"/>
                  </a:lnTo>
                  <a:lnTo>
                    <a:pt x="153369" y="913719"/>
                  </a:lnTo>
                  <a:lnTo>
                    <a:pt x="186261" y="944609"/>
                  </a:lnTo>
                  <a:lnTo>
                    <a:pt x="221645" y="972572"/>
                  </a:lnTo>
                  <a:lnTo>
                    <a:pt x="259336" y="997421"/>
                  </a:lnTo>
                  <a:lnTo>
                    <a:pt x="299149" y="1018966"/>
                  </a:lnTo>
                  <a:lnTo>
                    <a:pt x="340899" y="1037018"/>
                  </a:lnTo>
                  <a:lnTo>
                    <a:pt x="384401" y="1051387"/>
                  </a:lnTo>
                  <a:lnTo>
                    <a:pt x="429470" y="1061885"/>
                  </a:lnTo>
                  <a:lnTo>
                    <a:pt x="475921" y="1068323"/>
                  </a:lnTo>
                  <a:lnTo>
                    <a:pt x="523568" y="1070510"/>
                  </a:lnTo>
                  <a:lnTo>
                    <a:pt x="571216" y="1068323"/>
                  </a:lnTo>
                  <a:lnTo>
                    <a:pt x="617666" y="1061885"/>
                  </a:lnTo>
                  <a:lnTo>
                    <a:pt x="662735" y="1051387"/>
                  </a:lnTo>
                  <a:lnTo>
                    <a:pt x="706237" y="1037018"/>
                  </a:lnTo>
                  <a:lnTo>
                    <a:pt x="747986" y="1018966"/>
                  </a:lnTo>
                  <a:lnTo>
                    <a:pt x="782654" y="1000206"/>
                  </a:lnTo>
                  <a:lnTo>
                    <a:pt x="523568" y="1000206"/>
                  </a:lnTo>
                  <a:lnTo>
                    <a:pt x="477075" y="997805"/>
                  </a:lnTo>
                  <a:lnTo>
                    <a:pt x="431923" y="990758"/>
                  </a:lnTo>
                  <a:lnTo>
                    <a:pt x="388341" y="979299"/>
                  </a:lnTo>
                  <a:lnTo>
                    <a:pt x="346559" y="963661"/>
                  </a:lnTo>
                  <a:lnTo>
                    <a:pt x="306804" y="944080"/>
                  </a:lnTo>
                  <a:lnTo>
                    <a:pt x="269305" y="920788"/>
                  </a:lnTo>
                  <a:lnTo>
                    <a:pt x="234292" y="894019"/>
                  </a:lnTo>
                  <a:lnTo>
                    <a:pt x="201994" y="864008"/>
                  </a:lnTo>
                  <a:lnTo>
                    <a:pt x="172638" y="830988"/>
                  </a:lnTo>
                  <a:lnTo>
                    <a:pt x="146454" y="795194"/>
                  </a:lnTo>
                  <a:lnTo>
                    <a:pt x="123670" y="756858"/>
                  </a:lnTo>
                  <a:lnTo>
                    <a:pt x="104516" y="716216"/>
                  </a:lnTo>
                  <a:lnTo>
                    <a:pt x="89221" y="673501"/>
                  </a:lnTo>
                  <a:lnTo>
                    <a:pt x="78012" y="628946"/>
                  </a:lnTo>
                  <a:lnTo>
                    <a:pt x="71119" y="582786"/>
                  </a:lnTo>
                  <a:lnTo>
                    <a:pt x="68770" y="535255"/>
                  </a:lnTo>
                  <a:lnTo>
                    <a:pt x="71119" y="487724"/>
                  </a:lnTo>
                  <a:lnTo>
                    <a:pt x="78012" y="441564"/>
                  </a:lnTo>
                  <a:lnTo>
                    <a:pt x="89221" y="397009"/>
                  </a:lnTo>
                  <a:lnTo>
                    <a:pt x="104516" y="354293"/>
                  </a:lnTo>
                  <a:lnTo>
                    <a:pt x="123670" y="313651"/>
                  </a:lnTo>
                  <a:lnTo>
                    <a:pt x="146454" y="275316"/>
                  </a:lnTo>
                  <a:lnTo>
                    <a:pt x="172638" y="239521"/>
                  </a:lnTo>
                  <a:lnTo>
                    <a:pt x="201994" y="206501"/>
                  </a:lnTo>
                  <a:lnTo>
                    <a:pt x="234292" y="176490"/>
                  </a:lnTo>
                  <a:lnTo>
                    <a:pt x="269305" y="149722"/>
                  </a:lnTo>
                  <a:lnTo>
                    <a:pt x="306804" y="126430"/>
                  </a:lnTo>
                  <a:lnTo>
                    <a:pt x="346559" y="106848"/>
                  </a:lnTo>
                  <a:lnTo>
                    <a:pt x="388341" y="91211"/>
                  </a:lnTo>
                  <a:lnTo>
                    <a:pt x="431923" y="79752"/>
                  </a:lnTo>
                  <a:lnTo>
                    <a:pt x="477075" y="72705"/>
                  </a:lnTo>
                  <a:lnTo>
                    <a:pt x="523568" y="70304"/>
                  </a:lnTo>
                  <a:lnTo>
                    <a:pt x="782653" y="70304"/>
                  </a:lnTo>
                  <a:lnTo>
                    <a:pt x="747986" y="51544"/>
                  </a:lnTo>
                  <a:lnTo>
                    <a:pt x="706237" y="33493"/>
                  </a:lnTo>
                  <a:lnTo>
                    <a:pt x="662735" y="19123"/>
                  </a:lnTo>
                  <a:lnTo>
                    <a:pt x="617666" y="8625"/>
                  </a:lnTo>
                  <a:lnTo>
                    <a:pt x="571216" y="2187"/>
                  </a:lnTo>
                  <a:lnTo>
                    <a:pt x="523568" y="0"/>
                  </a:lnTo>
                  <a:close/>
                </a:path>
                <a:path w="1047750" h="1070610">
                  <a:moveTo>
                    <a:pt x="782653" y="70304"/>
                  </a:moveTo>
                  <a:lnTo>
                    <a:pt x="523568" y="70304"/>
                  </a:lnTo>
                  <a:lnTo>
                    <a:pt x="570062" y="72705"/>
                  </a:lnTo>
                  <a:lnTo>
                    <a:pt x="615214" y="79752"/>
                  </a:lnTo>
                  <a:lnTo>
                    <a:pt x="658796" y="91211"/>
                  </a:lnTo>
                  <a:lnTo>
                    <a:pt x="700579" y="106848"/>
                  </a:lnTo>
                  <a:lnTo>
                    <a:pt x="740334" y="126430"/>
                  </a:lnTo>
                  <a:lnTo>
                    <a:pt x="777832" y="149722"/>
                  </a:lnTo>
                  <a:lnTo>
                    <a:pt x="812846" y="176490"/>
                  </a:lnTo>
                  <a:lnTo>
                    <a:pt x="845144" y="206501"/>
                  </a:lnTo>
                  <a:lnTo>
                    <a:pt x="874500" y="239521"/>
                  </a:lnTo>
                  <a:lnTo>
                    <a:pt x="900684" y="275316"/>
                  </a:lnTo>
                  <a:lnTo>
                    <a:pt x="923468" y="313651"/>
                  </a:lnTo>
                  <a:lnTo>
                    <a:pt x="942622" y="354293"/>
                  </a:lnTo>
                  <a:lnTo>
                    <a:pt x="957918" y="397009"/>
                  </a:lnTo>
                  <a:lnTo>
                    <a:pt x="969126" y="441564"/>
                  </a:lnTo>
                  <a:lnTo>
                    <a:pt x="976020" y="487724"/>
                  </a:lnTo>
                  <a:lnTo>
                    <a:pt x="978368" y="535255"/>
                  </a:lnTo>
                  <a:lnTo>
                    <a:pt x="976020" y="582786"/>
                  </a:lnTo>
                  <a:lnTo>
                    <a:pt x="969126" y="628946"/>
                  </a:lnTo>
                  <a:lnTo>
                    <a:pt x="957918" y="673501"/>
                  </a:lnTo>
                  <a:lnTo>
                    <a:pt x="942622" y="716216"/>
                  </a:lnTo>
                  <a:lnTo>
                    <a:pt x="923468" y="756858"/>
                  </a:lnTo>
                  <a:lnTo>
                    <a:pt x="900684" y="795194"/>
                  </a:lnTo>
                  <a:lnTo>
                    <a:pt x="874500" y="830988"/>
                  </a:lnTo>
                  <a:lnTo>
                    <a:pt x="845144" y="864008"/>
                  </a:lnTo>
                  <a:lnTo>
                    <a:pt x="812846" y="894019"/>
                  </a:lnTo>
                  <a:lnTo>
                    <a:pt x="777832" y="920788"/>
                  </a:lnTo>
                  <a:lnTo>
                    <a:pt x="740334" y="944080"/>
                  </a:lnTo>
                  <a:lnTo>
                    <a:pt x="700579" y="963661"/>
                  </a:lnTo>
                  <a:lnTo>
                    <a:pt x="658796" y="979299"/>
                  </a:lnTo>
                  <a:lnTo>
                    <a:pt x="615214" y="990758"/>
                  </a:lnTo>
                  <a:lnTo>
                    <a:pt x="570062" y="997805"/>
                  </a:lnTo>
                  <a:lnTo>
                    <a:pt x="523568" y="1000206"/>
                  </a:lnTo>
                  <a:lnTo>
                    <a:pt x="782654" y="1000206"/>
                  </a:lnTo>
                  <a:lnTo>
                    <a:pt x="825490" y="972572"/>
                  </a:lnTo>
                  <a:lnTo>
                    <a:pt x="860874" y="944609"/>
                  </a:lnTo>
                  <a:lnTo>
                    <a:pt x="893766" y="913719"/>
                  </a:lnTo>
                  <a:lnTo>
                    <a:pt x="923981" y="880093"/>
                  </a:lnTo>
                  <a:lnTo>
                    <a:pt x="951335" y="843919"/>
                  </a:lnTo>
                  <a:lnTo>
                    <a:pt x="975641" y="805386"/>
                  </a:lnTo>
                  <a:lnTo>
                    <a:pt x="996716" y="764685"/>
                  </a:lnTo>
                  <a:lnTo>
                    <a:pt x="1014373" y="722003"/>
                  </a:lnTo>
                  <a:lnTo>
                    <a:pt x="1028429" y="677530"/>
                  </a:lnTo>
                  <a:lnTo>
                    <a:pt x="1038698" y="631455"/>
                  </a:lnTo>
                  <a:lnTo>
                    <a:pt x="1044995" y="583967"/>
                  </a:lnTo>
                  <a:lnTo>
                    <a:pt x="1047135" y="535255"/>
                  </a:lnTo>
                  <a:lnTo>
                    <a:pt x="1044995" y="486544"/>
                  </a:lnTo>
                  <a:lnTo>
                    <a:pt x="1038698" y="439056"/>
                  </a:lnTo>
                  <a:lnTo>
                    <a:pt x="1028429" y="392981"/>
                  </a:lnTo>
                  <a:lnTo>
                    <a:pt x="1014373" y="348508"/>
                  </a:lnTo>
                  <a:lnTo>
                    <a:pt x="996716" y="305826"/>
                  </a:lnTo>
                  <a:lnTo>
                    <a:pt x="975641" y="265125"/>
                  </a:lnTo>
                  <a:lnTo>
                    <a:pt x="951335" y="226592"/>
                  </a:lnTo>
                  <a:lnTo>
                    <a:pt x="923981" y="190418"/>
                  </a:lnTo>
                  <a:lnTo>
                    <a:pt x="893766" y="156792"/>
                  </a:lnTo>
                  <a:lnTo>
                    <a:pt x="860874" y="125902"/>
                  </a:lnTo>
                  <a:lnTo>
                    <a:pt x="825490" y="97938"/>
                  </a:lnTo>
                  <a:lnTo>
                    <a:pt x="787799" y="73089"/>
                  </a:lnTo>
                  <a:lnTo>
                    <a:pt x="782653" y="70304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5577" y="1170824"/>
              <a:ext cx="148311" cy="1969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3850" y="1170824"/>
              <a:ext cx="148311" cy="1969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403745" y="535700"/>
              <a:ext cx="1099185" cy="610235"/>
            </a:xfrm>
            <a:custGeom>
              <a:avLst/>
              <a:gdLst/>
              <a:ahLst/>
              <a:cxnLst/>
              <a:rect l="l" t="t" r="r" b="b"/>
              <a:pathLst>
                <a:path w="1099185" h="610235">
                  <a:moveTo>
                    <a:pt x="549529" y="0"/>
                  </a:moveTo>
                  <a:lnTo>
                    <a:pt x="502121" y="2062"/>
                  </a:lnTo>
                  <a:lnTo>
                    <a:pt x="455833" y="8137"/>
                  </a:lnTo>
                  <a:lnTo>
                    <a:pt x="410827" y="18056"/>
                  </a:lnTo>
                  <a:lnTo>
                    <a:pt x="367270" y="31651"/>
                  </a:lnTo>
                  <a:lnTo>
                    <a:pt x="325326" y="48751"/>
                  </a:lnTo>
                  <a:lnTo>
                    <a:pt x="285162" y="69189"/>
                  </a:lnTo>
                  <a:lnTo>
                    <a:pt x="246940" y="92796"/>
                  </a:lnTo>
                  <a:lnTo>
                    <a:pt x="210828" y="119402"/>
                  </a:lnTo>
                  <a:lnTo>
                    <a:pt x="176990" y="148840"/>
                  </a:lnTo>
                  <a:lnTo>
                    <a:pt x="145591" y="180940"/>
                  </a:lnTo>
                  <a:lnTo>
                    <a:pt x="116796" y="215533"/>
                  </a:lnTo>
                  <a:lnTo>
                    <a:pt x="90770" y="252452"/>
                  </a:lnTo>
                  <a:lnTo>
                    <a:pt x="67679" y="291526"/>
                  </a:lnTo>
                  <a:lnTo>
                    <a:pt x="47687" y="332587"/>
                  </a:lnTo>
                  <a:lnTo>
                    <a:pt x="30960" y="375467"/>
                  </a:lnTo>
                  <a:lnTo>
                    <a:pt x="17662" y="419996"/>
                  </a:lnTo>
                  <a:lnTo>
                    <a:pt x="7960" y="466007"/>
                  </a:lnTo>
                  <a:lnTo>
                    <a:pt x="2017" y="513329"/>
                  </a:lnTo>
                  <a:lnTo>
                    <a:pt x="0" y="561794"/>
                  </a:lnTo>
                  <a:lnTo>
                    <a:pt x="128" y="573912"/>
                  </a:lnTo>
                  <a:lnTo>
                    <a:pt x="509" y="585966"/>
                  </a:lnTo>
                  <a:lnTo>
                    <a:pt x="2011" y="609873"/>
                  </a:lnTo>
                  <a:lnTo>
                    <a:pt x="124472" y="609873"/>
                  </a:lnTo>
                  <a:lnTo>
                    <a:pt x="123351" y="597985"/>
                  </a:lnTo>
                  <a:lnTo>
                    <a:pt x="122544" y="586008"/>
                  </a:lnTo>
                  <a:lnTo>
                    <a:pt x="122055" y="573943"/>
                  </a:lnTo>
                  <a:lnTo>
                    <a:pt x="121892" y="561794"/>
                  </a:lnTo>
                  <a:lnTo>
                    <a:pt x="124401" y="514164"/>
                  </a:lnTo>
                  <a:lnTo>
                    <a:pt x="131757" y="468018"/>
                  </a:lnTo>
                  <a:lnTo>
                    <a:pt x="143696" y="423623"/>
                  </a:lnTo>
                  <a:lnTo>
                    <a:pt x="159959" y="381247"/>
                  </a:lnTo>
                  <a:lnTo>
                    <a:pt x="180284" y="341154"/>
                  </a:lnTo>
                  <a:lnTo>
                    <a:pt x="204411" y="303614"/>
                  </a:lnTo>
                  <a:lnTo>
                    <a:pt x="232077" y="268892"/>
                  </a:lnTo>
                  <a:lnTo>
                    <a:pt x="263023" y="237256"/>
                  </a:lnTo>
                  <a:lnTo>
                    <a:pt x="296987" y="208972"/>
                  </a:lnTo>
                  <a:lnTo>
                    <a:pt x="333707" y="184307"/>
                  </a:lnTo>
                  <a:lnTo>
                    <a:pt x="372924" y="163528"/>
                  </a:lnTo>
                  <a:lnTo>
                    <a:pt x="414376" y="146902"/>
                  </a:lnTo>
                  <a:lnTo>
                    <a:pt x="457801" y="134696"/>
                  </a:lnTo>
                  <a:lnTo>
                    <a:pt x="502939" y="127176"/>
                  </a:lnTo>
                  <a:lnTo>
                    <a:pt x="549529" y="124611"/>
                  </a:lnTo>
                  <a:lnTo>
                    <a:pt x="596119" y="127176"/>
                  </a:lnTo>
                  <a:lnTo>
                    <a:pt x="641257" y="134696"/>
                  </a:lnTo>
                  <a:lnTo>
                    <a:pt x="684683" y="146902"/>
                  </a:lnTo>
                  <a:lnTo>
                    <a:pt x="726135" y="163528"/>
                  </a:lnTo>
                  <a:lnTo>
                    <a:pt x="765352" y="184307"/>
                  </a:lnTo>
                  <a:lnTo>
                    <a:pt x="802073" y="208972"/>
                  </a:lnTo>
                  <a:lnTo>
                    <a:pt x="836037" y="237256"/>
                  </a:lnTo>
                  <a:lnTo>
                    <a:pt x="866983" y="268892"/>
                  </a:lnTo>
                  <a:lnTo>
                    <a:pt x="894649" y="303614"/>
                  </a:lnTo>
                  <a:lnTo>
                    <a:pt x="918776" y="341154"/>
                  </a:lnTo>
                  <a:lnTo>
                    <a:pt x="939101" y="381247"/>
                  </a:lnTo>
                  <a:lnTo>
                    <a:pt x="955365" y="423623"/>
                  </a:lnTo>
                  <a:lnTo>
                    <a:pt x="967304" y="468018"/>
                  </a:lnTo>
                  <a:lnTo>
                    <a:pt x="974659" y="514164"/>
                  </a:lnTo>
                  <a:lnTo>
                    <a:pt x="977169" y="561794"/>
                  </a:lnTo>
                  <a:lnTo>
                    <a:pt x="977005" y="573943"/>
                  </a:lnTo>
                  <a:lnTo>
                    <a:pt x="976517" y="586008"/>
                  </a:lnTo>
                  <a:lnTo>
                    <a:pt x="975709" y="597985"/>
                  </a:lnTo>
                  <a:lnTo>
                    <a:pt x="974587" y="609873"/>
                  </a:lnTo>
                  <a:lnTo>
                    <a:pt x="1097046" y="609873"/>
                  </a:lnTo>
                  <a:lnTo>
                    <a:pt x="1097921" y="597953"/>
                  </a:lnTo>
                  <a:lnTo>
                    <a:pt x="1098933" y="573912"/>
                  </a:lnTo>
                  <a:lnTo>
                    <a:pt x="1099061" y="561794"/>
                  </a:lnTo>
                  <a:lnTo>
                    <a:pt x="1097044" y="513329"/>
                  </a:lnTo>
                  <a:lnTo>
                    <a:pt x="1091101" y="466007"/>
                  </a:lnTo>
                  <a:lnTo>
                    <a:pt x="1081398" y="419996"/>
                  </a:lnTo>
                  <a:lnTo>
                    <a:pt x="1068101" y="375467"/>
                  </a:lnTo>
                  <a:lnTo>
                    <a:pt x="1051373" y="332587"/>
                  </a:lnTo>
                  <a:lnTo>
                    <a:pt x="1031381" y="291526"/>
                  </a:lnTo>
                  <a:lnTo>
                    <a:pt x="1008290" y="252452"/>
                  </a:lnTo>
                  <a:lnTo>
                    <a:pt x="982264" y="215533"/>
                  </a:lnTo>
                  <a:lnTo>
                    <a:pt x="953468" y="180940"/>
                  </a:lnTo>
                  <a:lnTo>
                    <a:pt x="922069" y="148840"/>
                  </a:lnTo>
                  <a:lnTo>
                    <a:pt x="888230" y="119402"/>
                  </a:lnTo>
                  <a:lnTo>
                    <a:pt x="852118" y="92796"/>
                  </a:lnTo>
                  <a:lnTo>
                    <a:pt x="813896" y="69189"/>
                  </a:lnTo>
                  <a:lnTo>
                    <a:pt x="773731" y="48751"/>
                  </a:lnTo>
                  <a:lnTo>
                    <a:pt x="731787" y="31651"/>
                  </a:lnTo>
                  <a:lnTo>
                    <a:pt x="688230" y="18056"/>
                  </a:lnTo>
                  <a:lnTo>
                    <a:pt x="643225" y="8137"/>
                  </a:lnTo>
                  <a:lnTo>
                    <a:pt x="596936" y="2062"/>
                  </a:lnTo>
                  <a:lnTo>
                    <a:pt x="54952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1921" y="826448"/>
              <a:ext cx="722710" cy="8037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3999" y="869959"/>
              <a:ext cx="598539" cy="6946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20328" y="946258"/>
              <a:ext cx="472266" cy="5080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62383" y="676385"/>
              <a:ext cx="206013" cy="26723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686266" y="930789"/>
              <a:ext cx="537845" cy="456565"/>
            </a:xfrm>
            <a:custGeom>
              <a:avLst/>
              <a:gdLst/>
              <a:ahLst/>
              <a:cxnLst/>
              <a:rect l="l" t="t" r="r" b="b"/>
              <a:pathLst>
                <a:path w="537844" h="456565">
                  <a:moveTo>
                    <a:pt x="85826" y="177761"/>
                  </a:moveTo>
                  <a:lnTo>
                    <a:pt x="84493" y="170345"/>
                  </a:lnTo>
                  <a:lnTo>
                    <a:pt x="83515" y="161531"/>
                  </a:lnTo>
                  <a:lnTo>
                    <a:pt x="74879" y="157403"/>
                  </a:lnTo>
                  <a:lnTo>
                    <a:pt x="68757" y="158686"/>
                  </a:lnTo>
                  <a:lnTo>
                    <a:pt x="60236" y="159804"/>
                  </a:lnTo>
                  <a:lnTo>
                    <a:pt x="55994" y="170421"/>
                  </a:lnTo>
                  <a:lnTo>
                    <a:pt x="58356" y="177317"/>
                  </a:lnTo>
                  <a:lnTo>
                    <a:pt x="59664" y="184734"/>
                  </a:lnTo>
                  <a:lnTo>
                    <a:pt x="67627" y="187274"/>
                  </a:lnTo>
                  <a:lnTo>
                    <a:pt x="79844" y="184683"/>
                  </a:lnTo>
                  <a:lnTo>
                    <a:pt x="85826" y="177761"/>
                  </a:lnTo>
                  <a:close/>
                </a:path>
                <a:path w="537844" h="456565">
                  <a:moveTo>
                    <a:pt x="86893" y="159258"/>
                  </a:moveTo>
                  <a:lnTo>
                    <a:pt x="86334" y="159778"/>
                  </a:lnTo>
                  <a:lnTo>
                    <a:pt x="82765" y="155740"/>
                  </a:lnTo>
                  <a:lnTo>
                    <a:pt x="80632" y="156883"/>
                  </a:lnTo>
                  <a:lnTo>
                    <a:pt x="80632" y="158686"/>
                  </a:lnTo>
                  <a:lnTo>
                    <a:pt x="83527" y="160972"/>
                  </a:lnTo>
                  <a:lnTo>
                    <a:pt x="84836" y="162039"/>
                  </a:lnTo>
                  <a:lnTo>
                    <a:pt x="86512" y="159778"/>
                  </a:lnTo>
                  <a:lnTo>
                    <a:pt x="86893" y="159258"/>
                  </a:lnTo>
                  <a:close/>
                </a:path>
                <a:path w="537844" h="456565">
                  <a:moveTo>
                    <a:pt x="99923" y="157861"/>
                  </a:moveTo>
                  <a:lnTo>
                    <a:pt x="99733" y="157314"/>
                  </a:lnTo>
                  <a:lnTo>
                    <a:pt x="97967" y="152171"/>
                  </a:lnTo>
                  <a:lnTo>
                    <a:pt x="93319" y="149656"/>
                  </a:lnTo>
                  <a:lnTo>
                    <a:pt x="88023" y="150583"/>
                  </a:lnTo>
                  <a:lnTo>
                    <a:pt x="84074" y="155219"/>
                  </a:lnTo>
                  <a:lnTo>
                    <a:pt x="86944" y="158127"/>
                  </a:lnTo>
                  <a:lnTo>
                    <a:pt x="89966" y="157314"/>
                  </a:lnTo>
                  <a:lnTo>
                    <a:pt x="92341" y="159740"/>
                  </a:lnTo>
                  <a:lnTo>
                    <a:pt x="88646" y="174561"/>
                  </a:lnTo>
                  <a:lnTo>
                    <a:pt x="93052" y="176377"/>
                  </a:lnTo>
                  <a:lnTo>
                    <a:pt x="92049" y="175069"/>
                  </a:lnTo>
                  <a:lnTo>
                    <a:pt x="97891" y="166471"/>
                  </a:lnTo>
                  <a:lnTo>
                    <a:pt x="99809" y="162039"/>
                  </a:lnTo>
                  <a:lnTo>
                    <a:pt x="99923" y="157861"/>
                  </a:lnTo>
                  <a:close/>
                </a:path>
                <a:path w="537844" h="456565">
                  <a:moveTo>
                    <a:pt x="210451" y="215569"/>
                  </a:moveTo>
                  <a:lnTo>
                    <a:pt x="174853" y="201320"/>
                  </a:lnTo>
                  <a:lnTo>
                    <a:pt x="106045" y="187071"/>
                  </a:lnTo>
                  <a:lnTo>
                    <a:pt x="77203" y="190893"/>
                  </a:lnTo>
                  <a:lnTo>
                    <a:pt x="56921" y="199224"/>
                  </a:lnTo>
                  <a:lnTo>
                    <a:pt x="44945" y="207340"/>
                  </a:lnTo>
                  <a:lnTo>
                    <a:pt x="41008" y="210502"/>
                  </a:lnTo>
                  <a:lnTo>
                    <a:pt x="56222" y="160350"/>
                  </a:lnTo>
                  <a:lnTo>
                    <a:pt x="82867" y="114388"/>
                  </a:lnTo>
                  <a:lnTo>
                    <a:pt x="115062" y="76339"/>
                  </a:lnTo>
                  <a:lnTo>
                    <a:pt x="146951" y="49936"/>
                  </a:lnTo>
                  <a:lnTo>
                    <a:pt x="110083" y="71056"/>
                  </a:lnTo>
                  <a:lnTo>
                    <a:pt x="78727" y="96507"/>
                  </a:lnTo>
                  <a:lnTo>
                    <a:pt x="52489" y="127254"/>
                  </a:lnTo>
                  <a:lnTo>
                    <a:pt x="31026" y="164299"/>
                  </a:lnTo>
                  <a:lnTo>
                    <a:pt x="14909" y="214350"/>
                  </a:lnTo>
                  <a:lnTo>
                    <a:pt x="12661" y="231571"/>
                  </a:lnTo>
                  <a:lnTo>
                    <a:pt x="13411" y="285864"/>
                  </a:lnTo>
                  <a:lnTo>
                    <a:pt x="17310" y="336270"/>
                  </a:lnTo>
                  <a:lnTo>
                    <a:pt x="15722" y="387680"/>
                  </a:lnTo>
                  <a:lnTo>
                    <a:pt x="0" y="444931"/>
                  </a:lnTo>
                  <a:lnTo>
                    <a:pt x="4495" y="440207"/>
                  </a:lnTo>
                  <a:lnTo>
                    <a:pt x="14998" y="426681"/>
                  </a:lnTo>
                  <a:lnTo>
                    <a:pt x="36360" y="377266"/>
                  </a:lnTo>
                  <a:lnTo>
                    <a:pt x="44843" y="323545"/>
                  </a:lnTo>
                  <a:lnTo>
                    <a:pt x="46964" y="300964"/>
                  </a:lnTo>
                  <a:lnTo>
                    <a:pt x="60159" y="346697"/>
                  </a:lnTo>
                  <a:lnTo>
                    <a:pt x="80048" y="387400"/>
                  </a:lnTo>
                  <a:lnTo>
                    <a:pt x="108356" y="423646"/>
                  </a:lnTo>
                  <a:lnTo>
                    <a:pt x="146837" y="456069"/>
                  </a:lnTo>
                  <a:lnTo>
                    <a:pt x="133121" y="439267"/>
                  </a:lnTo>
                  <a:lnTo>
                    <a:pt x="116713" y="416052"/>
                  </a:lnTo>
                  <a:lnTo>
                    <a:pt x="84264" y="353339"/>
                  </a:lnTo>
                  <a:lnTo>
                    <a:pt x="69126" y="300964"/>
                  </a:lnTo>
                  <a:lnTo>
                    <a:pt x="64973" y="255104"/>
                  </a:lnTo>
                  <a:lnTo>
                    <a:pt x="72707" y="227457"/>
                  </a:lnTo>
                  <a:lnTo>
                    <a:pt x="94665" y="210502"/>
                  </a:lnTo>
                  <a:lnTo>
                    <a:pt x="101282" y="205397"/>
                  </a:lnTo>
                  <a:lnTo>
                    <a:pt x="141312" y="201904"/>
                  </a:lnTo>
                  <a:lnTo>
                    <a:pt x="181470" y="208216"/>
                  </a:lnTo>
                  <a:lnTo>
                    <a:pt x="210451" y="215569"/>
                  </a:lnTo>
                  <a:close/>
                </a:path>
                <a:path w="537844" h="456565">
                  <a:moveTo>
                    <a:pt x="309803" y="117005"/>
                  </a:moveTo>
                  <a:lnTo>
                    <a:pt x="307848" y="112572"/>
                  </a:lnTo>
                  <a:lnTo>
                    <a:pt x="291541" y="107416"/>
                  </a:lnTo>
                  <a:lnTo>
                    <a:pt x="266674" y="105575"/>
                  </a:lnTo>
                  <a:lnTo>
                    <a:pt x="241706" y="106984"/>
                  </a:lnTo>
                  <a:lnTo>
                    <a:pt x="225132" y="111582"/>
                  </a:lnTo>
                  <a:lnTo>
                    <a:pt x="222199" y="113474"/>
                  </a:lnTo>
                  <a:lnTo>
                    <a:pt x="222542" y="121869"/>
                  </a:lnTo>
                  <a:lnTo>
                    <a:pt x="234708" y="127609"/>
                  </a:lnTo>
                  <a:lnTo>
                    <a:pt x="238518" y="128968"/>
                  </a:lnTo>
                  <a:lnTo>
                    <a:pt x="242671" y="129895"/>
                  </a:lnTo>
                  <a:lnTo>
                    <a:pt x="251904" y="289090"/>
                  </a:lnTo>
                  <a:lnTo>
                    <a:pt x="254203" y="298411"/>
                  </a:lnTo>
                  <a:lnTo>
                    <a:pt x="257848" y="306171"/>
                  </a:lnTo>
                  <a:lnTo>
                    <a:pt x="263194" y="311492"/>
                  </a:lnTo>
                  <a:lnTo>
                    <a:pt x="270573" y="313461"/>
                  </a:lnTo>
                  <a:lnTo>
                    <a:pt x="275831" y="311099"/>
                  </a:lnTo>
                  <a:lnTo>
                    <a:pt x="279666" y="304774"/>
                  </a:lnTo>
                  <a:lnTo>
                    <a:pt x="282346" y="295681"/>
                  </a:lnTo>
                  <a:lnTo>
                    <a:pt x="284124" y="284962"/>
                  </a:lnTo>
                  <a:lnTo>
                    <a:pt x="293611" y="129628"/>
                  </a:lnTo>
                  <a:lnTo>
                    <a:pt x="294093" y="129540"/>
                  </a:lnTo>
                  <a:lnTo>
                    <a:pt x="301218" y="126746"/>
                  </a:lnTo>
                  <a:lnTo>
                    <a:pt x="307022" y="122148"/>
                  </a:lnTo>
                  <a:lnTo>
                    <a:pt x="309803" y="117005"/>
                  </a:lnTo>
                  <a:close/>
                </a:path>
                <a:path w="537844" h="456565">
                  <a:moveTo>
                    <a:pt x="333946" y="44411"/>
                  </a:moveTo>
                  <a:lnTo>
                    <a:pt x="198450" y="44411"/>
                  </a:lnTo>
                  <a:lnTo>
                    <a:pt x="205727" y="56515"/>
                  </a:lnTo>
                  <a:lnTo>
                    <a:pt x="211239" y="70358"/>
                  </a:lnTo>
                  <a:lnTo>
                    <a:pt x="215773" y="85471"/>
                  </a:lnTo>
                  <a:lnTo>
                    <a:pt x="220116" y="101460"/>
                  </a:lnTo>
                  <a:lnTo>
                    <a:pt x="220116" y="103898"/>
                  </a:lnTo>
                  <a:lnTo>
                    <a:pt x="221830" y="105117"/>
                  </a:lnTo>
                  <a:lnTo>
                    <a:pt x="224180" y="105117"/>
                  </a:lnTo>
                  <a:lnTo>
                    <a:pt x="248627" y="100126"/>
                  </a:lnTo>
                  <a:lnTo>
                    <a:pt x="270802" y="99352"/>
                  </a:lnTo>
                  <a:lnTo>
                    <a:pt x="291249" y="101650"/>
                  </a:lnTo>
                  <a:lnTo>
                    <a:pt x="310489" y="105918"/>
                  </a:lnTo>
                  <a:lnTo>
                    <a:pt x="312839" y="105918"/>
                  </a:lnTo>
                  <a:lnTo>
                    <a:pt x="314731" y="103898"/>
                  </a:lnTo>
                  <a:lnTo>
                    <a:pt x="314731" y="101460"/>
                  </a:lnTo>
                  <a:lnTo>
                    <a:pt x="315239" y="99352"/>
                  </a:lnTo>
                  <a:lnTo>
                    <a:pt x="321564" y="73431"/>
                  </a:lnTo>
                  <a:lnTo>
                    <a:pt x="326440" y="58026"/>
                  </a:lnTo>
                  <a:lnTo>
                    <a:pt x="330263" y="50063"/>
                  </a:lnTo>
                  <a:lnTo>
                    <a:pt x="333946" y="44411"/>
                  </a:lnTo>
                  <a:close/>
                </a:path>
                <a:path w="537844" h="456565">
                  <a:moveTo>
                    <a:pt x="368338" y="0"/>
                  </a:moveTo>
                  <a:lnTo>
                    <a:pt x="165684" y="0"/>
                  </a:lnTo>
                  <a:lnTo>
                    <a:pt x="174142" y="5511"/>
                  </a:lnTo>
                  <a:lnTo>
                    <a:pt x="180873" y="13639"/>
                  </a:lnTo>
                  <a:lnTo>
                    <a:pt x="186537" y="22987"/>
                  </a:lnTo>
                  <a:lnTo>
                    <a:pt x="191833" y="32156"/>
                  </a:lnTo>
                  <a:lnTo>
                    <a:pt x="191833" y="35115"/>
                  </a:lnTo>
                  <a:lnTo>
                    <a:pt x="194233" y="37553"/>
                  </a:lnTo>
                  <a:lnTo>
                    <a:pt x="338963" y="37553"/>
                  </a:lnTo>
                  <a:lnTo>
                    <a:pt x="341376" y="35115"/>
                  </a:lnTo>
                  <a:lnTo>
                    <a:pt x="341376" y="32156"/>
                  </a:lnTo>
                  <a:lnTo>
                    <a:pt x="351053" y="16154"/>
                  </a:lnTo>
                  <a:lnTo>
                    <a:pt x="357568" y="7759"/>
                  </a:lnTo>
                  <a:lnTo>
                    <a:pt x="362724" y="3530"/>
                  </a:lnTo>
                  <a:lnTo>
                    <a:pt x="368338" y="0"/>
                  </a:lnTo>
                  <a:close/>
                </a:path>
                <a:path w="537844" h="456565">
                  <a:moveTo>
                    <a:pt x="481482" y="170421"/>
                  </a:moveTo>
                  <a:lnTo>
                    <a:pt x="477227" y="159804"/>
                  </a:lnTo>
                  <a:lnTo>
                    <a:pt x="468718" y="158686"/>
                  </a:lnTo>
                  <a:lnTo>
                    <a:pt x="462597" y="157403"/>
                  </a:lnTo>
                  <a:lnTo>
                    <a:pt x="453961" y="161531"/>
                  </a:lnTo>
                  <a:lnTo>
                    <a:pt x="452958" y="170421"/>
                  </a:lnTo>
                  <a:lnTo>
                    <a:pt x="451650" y="177761"/>
                  </a:lnTo>
                  <a:lnTo>
                    <a:pt x="457619" y="184683"/>
                  </a:lnTo>
                  <a:lnTo>
                    <a:pt x="469836" y="187274"/>
                  </a:lnTo>
                  <a:lnTo>
                    <a:pt x="477799" y="184734"/>
                  </a:lnTo>
                  <a:lnTo>
                    <a:pt x="479120" y="177317"/>
                  </a:lnTo>
                  <a:lnTo>
                    <a:pt x="481482" y="170421"/>
                  </a:lnTo>
                  <a:close/>
                </a:path>
                <a:path w="537844" h="456565">
                  <a:moveTo>
                    <a:pt x="537464" y="444931"/>
                  </a:moveTo>
                  <a:lnTo>
                    <a:pt x="521754" y="387680"/>
                  </a:lnTo>
                  <a:lnTo>
                    <a:pt x="520153" y="336270"/>
                  </a:lnTo>
                  <a:lnTo>
                    <a:pt x="522884" y="300964"/>
                  </a:lnTo>
                  <a:lnTo>
                    <a:pt x="524052" y="285864"/>
                  </a:lnTo>
                  <a:lnTo>
                    <a:pt x="524814" y="231571"/>
                  </a:lnTo>
                  <a:lnTo>
                    <a:pt x="512724" y="178993"/>
                  </a:lnTo>
                  <a:lnTo>
                    <a:pt x="484974" y="127254"/>
                  </a:lnTo>
                  <a:lnTo>
                    <a:pt x="458749" y="96507"/>
                  </a:lnTo>
                  <a:lnTo>
                    <a:pt x="427380" y="71056"/>
                  </a:lnTo>
                  <a:lnTo>
                    <a:pt x="390525" y="49936"/>
                  </a:lnTo>
                  <a:lnTo>
                    <a:pt x="422414" y="76339"/>
                  </a:lnTo>
                  <a:lnTo>
                    <a:pt x="454596" y="114388"/>
                  </a:lnTo>
                  <a:lnTo>
                    <a:pt x="481241" y="160350"/>
                  </a:lnTo>
                  <a:lnTo>
                    <a:pt x="496468" y="210502"/>
                  </a:lnTo>
                  <a:lnTo>
                    <a:pt x="492531" y="207340"/>
                  </a:lnTo>
                  <a:lnTo>
                    <a:pt x="484505" y="201904"/>
                  </a:lnTo>
                  <a:lnTo>
                    <a:pt x="480542" y="199224"/>
                  </a:lnTo>
                  <a:lnTo>
                    <a:pt x="460260" y="190893"/>
                  </a:lnTo>
                  <a:lnTo>
                    <a:pt x="431419" y="187071"/>
                  </a:lnTo>
                  <a:lnTo>
                    <a:pt x="396417" y="191528"/>
                  </a:lnTo>
                  <a:lnTo>
                    <a:pt x="362610" y="201320"/>
                  </a:lnTo>
                  <a:lnTo>
                    <a:pt x="337108" y="211112"/>
                  </a:lnTo>
                  <a:lnTo>
                    <a:pt x="327025" y="215569"/>
                  </a:lnTo>
                  <a:lnTo>
                    <a:pt x="355993" y="208216"/>
                  </a:lnTo>
                  <a:lnTo>
                    <a:pt x="396163" y="201904"/>
                  </a:lnTo>
                  <a:lnTo>
                    <a:pt x="436181" y="205397"/>
                  </a:lnTo>
                  <a:lnTo>
                    <a:pt x="464769" y="227457"/>
                  </a:lnTo>
                  <a:lnTo>
                    <a:pt x="472490" y="255104"/>
                  </a:lnTo>
                  <a:lnTo>
                    <a:pt x="471182" y="287909"/>
                  </a:lnTo>
                  <a:lnTo>
                    <a:pt x="453199" y="353339"/>
                  </a:lnTo>
                  <a:lnTo>
                    <a:pt x="420751" y="416052"/>
                  </a:lnTo>
                  <a:lnTo>
                    <a:pt x="390626" y="456069"/>
                  </a:lnTo>
                  <a:lnTo>
                    <a:pt x="429107" y="423646"/>
                  </a:lnTo>
                  <a:lnTo>
                    <a:pt x="457428" y="387400"/>
                  </a:lnTo>
                  <a:lnTo>
                    <a:pt x="477304" y="346697"/>
                  </a:lnTo>
                  <a:lnTo>
                    <a:pt x="490499" y="300964"/>
                  </a:lnTo>
                  <a:lnTo>
                    <a:pt x="490969" y="307047"/>
                  </a:lnTo>
                  <a:lnTo>
                    <a:pt x="495871" y="347827"/>
                  </a:lnTo>
                  <a:lnTo>
                    <a:pt x="510362" y="405371"/>
                  </a:lnTo>
                  <a:lnTo>
                    <a:pt x="532968" y="440207"/>
                  </a:lnTo>
                  <a:lnTo>
                    <a:pt x="537464" y="4449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57306" y="931413"/>
              <a:ext cx="90170" cy="300355"/>
            </a:xfrm>
            <a:custGeom>
              <a:avLst/>
              <a:gdLst/>
              <a:ahLst/>
              <a:cxnLst/>
              <a:rect l="l" t="t" r="r" b="b"/>
              <a:pathLst>
                <a:path w="90169" h="300355">
                  <a:moveTo>
                    <a:pt x="14899" y="129042"/>
                  </a:moveTo>
                  <a:lnTo>
                    <a:pt x="7199" y="129042"/>
                  </a:lnTo>
                  <a:lnTo>
                    <a:pt x="0" y="300062"/>
                  </a:lnTo>
                  <a:lnTo>
                    <a:pt x="5543" y="298928"/>
                  </a:lnTo>
                  <a:lnTo>
                    <a:pt x="14899" y="129042"/>
                  </a:lnTo>
                  <a:close/>
                </a:path>
                <a:path w="90169" h="300355">
                  <a:moveTo>
                    <a:pt x="10670" y="105994"/>
                  </a:moveTo>
                  <a:lnTo>
                    <a:pt x="20177" y="109382"/>
                  </a:lnTo>
                  <a:lnTo>
                    <a:pt x="27002" y="113193"/>
                  </a:lnTo>
                  <a:lnTo>
                    <a:pt x="21186" y="122716"/>
                  </a:lnTo>
                  <a:lnTo>
                    <a:pt x="10262" y="127651"/>
                  </a:lnTo>
                  <a:lnTo>
                    <a:pt x="7588" y="128811"/>
                  </a:lnTo>
                  <a:lnTo>
                    <a:pt x="7207" y="128868"/>
                  </a:lnTo>
                  <a:lnTo>
                    <a:pt x="6997" y="129063"/>
                  </a:lnTo>
                  <a:lnTo>
                    <a:pt x="7199" y="129042"/>
                  </a:lnTo>
                  <a:lnTo>
                    <a:pt x="14899" y="129042"/>
                  </a:lnTo>
                  <a:lnTo>
                    <a:pt x="14954" y="128047"/>
                  </a:lnTo>
                  <a:lnTo>
                    <a:pt x="17016" y="127709"/>
                  </a:lnTo>
                  <a:lnTo>
                    <a:pt x="19108" y="127280"/>
                  </a:lnTo>
                  <a:lnTo>
                    <a:pt x="25473" y="125296"/>
                  </a:lnTo>
                  <a:lnTo>
                    <a:pt x="34861" y="119119"/>
                  </a:lnTo>
                  <a:lnTo>
                    <a:pt x="30314" y="108960"/>
                  </a:lnTo>
                  <a:lnTo>
                    <a:pt x="19832" y="107858"/>
                  </a:lnTo>
                  <a:lnTo>
                    <a:pt x="10670" y="105994"/>
                  </a:lnTo>
                  <a:close/>
                </a:path>
                <a:path w="90169" h="300355">
                  <a:moveTo>
                    <a:pt x="56883" y="43887"/>
                  </a:moveTo>
                  <a:lnTo>
                    <a:pt x="49020" y="43887"/>
                  </a:lnTo>
                  <a:lnTo>
                    <a:pt x="48122" y="45607"/>
                  </a:lnTo>
                  <a:lnTo>
                    <a:pt x="33385" y="84961"/>
                  </a:lnTo>
                  <a:lnTo>
                    <a:pt x="29180" y="101371"/>
                  </a:lnTo>
                  <a:lnTo>
                    <a:pt x="30866" y="102742"/>
                  </a:lnTo>
                  <a:lnTo>
                    <a:pt x="34533" y="102387"/>
                  </a:lnTo>
                  <a:lnTo>
                    <a:pt x="36737" y="100880"/>
                  </a:lnTo>
                  <a:lnTo>
                    <a:pt x="38467" y="96299"/>
                  </a:lnTo>
                  <a:lnTo>
                    <a:pt x="40658" y="87743"/>
                  </a:lnTo>
                  <a:lnTo>
                    <a:pt x="44246" y="74307"/>
                  </a:lnTo>
                  <a:lnTo>
                    <a:pt x="48808" y="60455"/>
                  </a:lnTo>
                  <a:lnTo>
                    <a:pt x="52864" y="51009"/>
                  </a:lnTo>
                  <a:lnTo>
                    <a:pt x="55797" y="45566"/>
                  </a:lnTo>
                  <a:lnTo>
                    <a:pt x="56883" y="43887"/>
                  </a:lnTo>
                  <a:close/>
                </a:path>
                <a:path w="90169" h="300355">
                  <a:moveTo>
                    <a:pt x="89858" y="0"/>
                  </a:moveTo>
                  <a:lnTo>
                    <a:pt x="89333" y="0"/>
                  </a:lnTo>
                  <a:lnTo>
                    <a:pt x="81193" y="3754"/>
                  </a:lnTo>
                  <a:lnTo>
                    <a:pt x="53383" y="34831"/>
                  </a:lnTo>
                  <a:lnTo>
                    <a:pt x="52556" y="36766"/>
                  </a:lnTo>
                  <a:lnTo>
                    <a:pt x="54540" y="36662"/>
                  </a:lnTo>
                  <a:lnTo>
                    <a:pt x="56897" y="36575"/>
                  </a:lnTo>
                  <a:lnTo>
                    <a:pt x="59938" y="36575"/>
                  </a:lnTo>
                  <a:lnTo>
                    <a:pt x="63370" y="36017"/>
                  </a:lnTo>
                  <a:lnTo>
                    <a:pt x="64730" y="33641"/>
                  </a:lnTo>
                  <a:lnTo>
                    <a:pt x="65678" y="31560"/>
                  </a:lnTo>
                  <a:lnTo>
                    <a:pt x="70496" y="21964"/>
                  </a:lnTo>
                  <a:lnTo>
                    <a:pt x="75827" y="13742"/>
                  </a:lnTo>
                  <a:lnTo>
                    <a:pt x="82129" y="6540"/>
                  </a:lnTo>
                  <a:lnTo>
                    <a:pt x="89858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78613" y="1229111"/>
              <a:ext cx="163659" cy="989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7237" y="1227664"/>
              <a:ext cx="166368" cy="1016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87851" y="1229108"/>
              <a:ext cx="141192" cy="5535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808130" y="1187251"/>
              <a:ext cx="298450" cy="85725"/>
            </a:xfrm>
            <a:custGeom>
              <a:avLst/>
              <a:gdLst/>
              <a:ahLst/>
              <a:cxnLst/>
              <a:rect l="l" t="t" r="r" b="b"/>
              <a:pathLst>
                <a:path w="298450" h="85725">
                  <a:moveTo>
                    <a:pt x="147265" y="0"/>
                  </a:moveTo>
                  <a:lnTo>
                    <a:pt x="0" y="30728"/>
                  </a:lnTo>
                  <a:lnTo>
                    <a:pt x="1414" y="35387"/>
                  </a:lnTo>
                  <a:lnTo>
                    <a:pt x="153874" y="85149"/>
                  </a:lnTo>
                  <a:lnTo>
                    <a:pt x="296812" y="29519"/>
                  </a:lnTo>
                  <a:lnTo>
                    <a:pt x="298072" y="23884"/>
                  </a:lnTo>
                  <a:lnTo>
                    <a:pt x="147265" y="0"/>
                  </a:lnTo>
                  <a:close/>
                </a:path>
              </a:pathLst>
            </a:custGeom>
            <a:solidFill>
              <a:srgbClr val="0C0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08130" y="1179428"/>
              <a:ext cx="298075" cy="8958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925259" y="1214621"/>
              <a:ext cx="25400" cy="6985"/>
            </a:xfrm>
            <a:custGeom>
              <a:avLst/>
              <a:gdLst/>
              <a:ahLst/>
              <a:cxnLst/>
              <a:rect l="l" t="t" r="r" b="b"/>
              <a:pathLst>
                <a:path w="25400" h="6984">
                  <a:moveTo>
                    <a:pt x="0" y="0"/>
                  </a:moveTo>
                  <a:lnTo>
                    <a:pt x="208" y="3629"/>
                  </a:lnTo>
                  <a:lnTo>
                    <a:pt x="5857" y="6573"/>
                  </a:lnTo>
                  <a:lnTo>
                    <a:pt x="18442" y="6631"/>
                  </a:lnTo>
                  <a:lnTo>
                    <a:pt x="23234" y="4752"/>
                  </a:lnTo>
                  <a:lnTo>
                    <a:pt x="24991" y="2113"/>
                  </a:lnTo>
                  <a:lnTo>
                    <a:pt x="22459" y="3957"/>
                  </a:lnTo>
                  <a:lnTo>
                    <a:pt x="18229" y="5152"/>
                  </a:lnTo>
                  <a:lnTo>
                    <a:pt x="13435" y="5148"/>
                  </a:lnTo>
                  <a:lnTo>
                    <a:pt x="7030" y="5137"/>
                  </a:lnTo>
                  <a:lnTo>
                    <a:pt x="1630" y="29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60456" y="1264341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5">
                  <a:moveTo>
                    <a:pt x="1108" y="0"/>
                  </a:moveTo>
                  <a:lnTo>
                    <a:pt x="0" y="4470"/>
                  </a:lnTo>
                  <a:lnTo>
                    <a:pt x="1296" y="5090"/>
                  </a:lnTo>
                  <a:lnTo>
                    <a:pt x="2340" y="4305"/>
                  </a:lnTo>
                  <a:lnTo>
                    <a:pt x="1108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10901" y="1213551"/>
              <a:ext cx="124056" cy="12840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448642" y="1296148"/>
              <a:ext cx="1010285" cy="321945"/>
            </a:xfrm>
            <a:custGeom>
              <a:avLst/>
              <a:gdLst/>
              <a:ahLst/>
              <a:cxnLst/>
              <a:rect l="l" t="t" r="r" b="b"/>
              <a:pathLst>
                <a:path w="1010285" h="321944">
                  <a:moveTo>
                    <a:pt x="69968" y="0"/>
                  </a:moveTo>
                  <a:lnTo>
                    <a:pt x="27931" y="17747"/>
                  </a:lnTo>
                  <a:lnTo>
                    <a:pt x="1135" y="59186"/>
                  </a:lnTo>
                  <a:lnTo>
                    <a:pt x="0" y="68717"/>
                  </a:lnTo>
                  <a:lnTo>
                    <a:pt x="1043" y="77598"/>
                  </a:lnTo>
                  <a:lnTo>
                    <a:pt x="3495" y="86442"/>
                  </a:lnTo>
                  <a:lnTo>
                    <a:pt x="49912" y="232090"/>
                  </a:lnTo>
                  <a:lnTo>
                    <a:pt x="52965" y="243988"/>
                  </a:lnTo>
                  <a:lnTo>
                    <a:pt x="55647" y="245691"/>
                  </a:lnTo>
                  <a:lnTo>
                    <a:pt x="61269" y="245853"/>
                  </a:lnTo>
                  <a:lnTo>
                    <a:pt x="69122" y="245340"/>
                  </a:lnTo>
                  <a:lnTo>
                    <a:pt x="76704" y="244130"/>
                  </a:lnTo>
                  <a:lnTo>
                    <a:pt x="93313" y="240121"/>
                  </a:lnTo>
                  <a:lnTo>
                    <a:pt x="110561" y="292175"/>
                  </a:lnTo>
                  <a:lnTo>
                    <a:pt x="130119" y="315010"/>
                  </a:lnTo>
                  <a:lnTo>
                    <a:pt x="154293" y="321562"/>
                  </a:lnTo>
                  <a:lnTo>
                    <a:pt x="181035" y="317337"/>
                  </a:lnTo>
                  <a:lnTo>
                    <a:pt x="255868" y="291124"/>
                  </a:lnTo>
                  <a:lnTo>
                    <a:pt x="304212" y="277178"/>
                  </a:lnTo>
                  <a:lnTo>
                    <a:pt x="353205" y="266086"/>
                  </a:lnTo>
                  <a:lnTo>
                    <a:pt x="402715" y="257928"/>
                  </a:lnTo>
                  <a:lnTo>
                    <a:pt x="452615" y="252784"/>
                  </a:lnTo>
                  <a:lnTo>
                    <a:pt x="502773" y="250735"/>
                  </a:lnTo>
                  <a:lnTo>
                    <a:pt x="553866" y="252939"/>
                  </a:lnTo>
                  <a:lnTo>
                    <a:pt x="603308" y="258162"/>
                  </a:lnTo>
                  <a:lnTo>
                    <a:pt x="652363" y="266342"/>
                  </a:lnTo>
                  <a:lnTo>
                    <a:pt x="700904" y="277400"/>
                  </a:lnTo>
                  <a:lnTo>
                    <a:pt x="748805" y="291259"/>
                  </a:lnTo>
                  <a:lnTo>
                    <a:pt x="819785" y="316322"/>
                  </a:lnTo>
                  <a:lnTo>
                    <a:pt x="843424" y="321297"/>
                  </a:lnTo>
                  <a:lnTo>
                    <a:pt x="884604" y="305969"/>
                  </a:lnTo>
                  <a:lnTo>
                    <a:pt x="902753" y="272331"/>
                  </a:lnTo>
                  <a:lnTo>
                    <a:pt x="914196" y="239424"/>
                  </a:lnTo>
                  <a:lnTo>
                    <a:pt x="929108" y="243146"/>
                  </a:lnTo>
                  <a:lnTo>
                    <a:pt x="936429" y="244375"/>
                  </a:lnTo>
                  <a:lnTo>
                    <a:pt x="944307" y="244895"/>
                  </a:lnTo>
                  <a:lnTo>
                    <a:pt x="951631" y="242936"/>
                  </a:lnTo>
                  <a:lnTo>
                    <a:pt x="956457" y="239446"/>
                  </a:lnTo>
                  <a:lnTo>
                    <a:pt x="959905" y="234334"/>
                  </a:lnTo>
                  <a:lnTo>
                    <a:pt x="963095" y="227511"/>
                  </a:lnTo>
                  <a:lnTo>
                    <a:pt x="1009881" y="74414"/>
                  </a:lnTo>
                  <a:lnTo>
                    <a:pt x="1000565" y="37984"/>
                  </a:lnTo>
                  <a:lnTo>
                    <a:pt x="973540" y="10068"/>
                  </a:lnTo>
                  <a:lnTo>
                    <a:pt x="940108" y="1811"/>
                  </a:lnTo>
                  <a:lnTo>
                    <a:pt x="911569" y="24360"/>
                  </a:lnTo>
                  <a:lnTo>
                    <a:pt x="907648" y="31671"/>
                  </a:lnTo>
                  <a:lnTo>
                    <a:pt x="904850" y="40138"/>
                  </a:lnTo>
                  <a:lnTo>
                    <a:pt x="903734" y="48454"/>
                  </a:lnTo>
                  <a:lnTo>
                    <a:pt x="896052" y="48994"/>
                  </a:lnTo>
                  <a:lnTo>
                    <a:pt x="887423" y="53005"/>
                  </a:lnTo>
                  <a:lnTo>
                    <a:pt x="882905" y="60741"/>
                  </a:lnTo>
                  <a:lnTo>
                    <a:pt x="837987" y="146036"/>
                  </a:lnTo>
                  <a:lnTo>
                    <a:pt x="787823" y="127582"/>
                  </a:lnTo>
                  <a:lnTo>
                    <a:pt x="739463" y="113834"/>
                  </a:lnTo>
                  <a:lnTo>
                    <a:pt x="691310" y="102141"/>
                  </a:lnTo>
                  <a:lnTo>
                    <a:pt x="631967" y="91572"/>
                  </a:lnTo>
                  <a:lnTo>
                    <a:pt x="570183" y="83903"/>
                  </a:lnTo>
                  <a:lnTo>
                    <a:pt x="514708" y="80908"/>
                  </a:lnTo>
                  <a:lnTo>
                    <a:pt x="464018" y="81891"/>
                  </a:lnTo>
                  <a:lnTo>
                    <a:pt x="413834" y="85347"/>
                  </a:lnTo>
                  <a:lnTo>
                    <a:pt x="363873" y="91471"/>
                  </a:lnTo>
                  <a:lnTo>
                    <a:pt x="313852" y="100463"/>
                  </a:lnTo>
                  <a:lnTo>
                    <a:pt x="263489" y="112517"/>
                  </a:lnTo>
                  <a:lnTo>
                    <a:pt x="216217" y="127376"/>
                  </a:lnTo>
                  <a:lnTo>
                    <a:pt x="173683" y="143516"/>
                  </a:lnTo>
                  <a:lnTo>
                    <a:pt x="127196" y="57378"/>
                  </a:lnTo>
                  <a:lnTo>
                    <a:pt x="122675" y="51564"/>
                  </a:lnTo>
                  <a:lnTo>
                    <a:pt x="115957" y="48994"/>
                  </a:lnTo>
                  <a:lnTo>
                    <a:pt x="108275" y="48454"/>
                  </a:lnTo>
                  <a:lnTo>
                    <a:pt x="105211" y="35403"/>
                  </a:lnTo>
                  <a:lnTo>
                    <a:pt x="99583" y="22806"/>
                  </a:lnTo>
                  <a:lnTo>
                    <a:pt x="91548" y="11884"/>
                  </a:lnTo>
                  <a:lnTo>
                    <a:pt x="81264" y="3857"/>
                  </a:lnTo>
                  <a:lnTo>
                    <a:pt x="69968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8510" y="1305729"/>
              <a:ext cx="991842" cy="29772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66991" y="1444431"/>
              <a:ext cx="769218" cy="1199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28358" y="919850"/>
              <a:ext cx="107478" cy="19121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488603" y="566376"/>
              <a:ext cx="989965" cy="552450"/>
            </a:xfrm>
            <a:custGeom>
              <a:avLst/>
              <a:gdLst/>
              <a:ahLst/>
              <a:cxnLst/>
              <a:rect l="l" t="t" r="r" b="b"/>
              <a:pathLst>
                <a:path w="989964" h="552450">
                  <a:moveTo>
                    <a:pt x="98869" y="262966"/>
                  </a:moveTo>
                  <a:lnTo>
                    <a:pt x="38201" y="222681"/>
                  </a:lnTo>
                  <a:lnTo>
                    <a:pt x="26301" y="241439"/>
                  </a:lnTo>
                  <a:lnTo>
                    <a:pt x="67094" y="284238"/>
                  </a:lnTo>
                  <a:lnTo>
                    <a:pt x="66979" y="284416"/>
                  </a:lnTo>
                  <a:lnTo>
                    <a:pt x="12014" y="263893"/>
                  </a:lnTo>
                  <a:lnTo>
                    <a:pt x="0" y="282816"/>
                  </a:lnTo>
                  <a:lnTo>
                    <a:pt x="60667" y="323100"/>
                  </a:lnTo>
                  <a:lnTo>
                    <a:pt x="68351" y="311010"/>
                  </a:lnTo>
                  <a:lnTo>
                    <a:pt x="17653" y="277355"/>
                  </a:lnTo>
                  <a:lnTo>
                    <a:pt x="17767" y="277190"/>
                  </a:lnTo>
                  <a:lnTo>
                    <a:pt x="75641" y="299529"/>
                  </a:lnTo>
                  <a:lnTo>
                    <a:pt x="83718" y="286816"/>
                  </a:lnTo>
                  <a:lnTo>
                    <a:pt x="40386" y="241579"/>
                  </a:lnTo>
                  <a:lnTo>
                    <a:pt x="40487" y="241401"/>
                  </a:lnTo>
                  <a:lnTo>
                    <a:pt x="91186" y="275056"/>
                  </a:lnTo>
                  <a:lnTo>
                    <a:pt x="98869" y="262966"/>
                  </a:lnTo>
                  <a:close/>
                </a:path>
                <a:path w="989964" h="552450">
                  <a:moveTo>
                    <a:pt x="149948" y="202374"/>
                  </a:moveTo>
                  <a:lnTo>
                    <a:pt x="122402" y="191236"/>
                  </a:lnTo>
                  <a:lnTo>
                    <a:pt x="112674" y="187299"/>
                  </a:lnTo>
                  <a:lnTo>
                    <a:pt x="112674" y="203504"/>
                  </a:lnTo>
                  <a:lnTo>
                    <a:pt x="100584" y="217741"/>
                  </a:lnTo>
                  <a:lnTo>
                    <a:pt x="85064" y="191401"/>
                  </a:lnTo>
                  <a:lnTo>
                    <a:pt x="85204" y="191236"/>
                  </a:lnTo>
                  <a:lnTo>
                    <a:pt x="112674" y="203504"/>
                  </a:lnTo>
                  <a:lnTo>
                    <a:pt x="112674" y="187299"/>
                  </a:lnTo>
                  <a:lnTo>
                    <a:pt x="78638" y="173520"/>
                  </a:lnTo>
                  <a:lnTo>
                    <a:pt x="67195" y="186969"/>
                  </a:lnTo>
                  <a:lnTo>
                    <a:pt x="104876" y="255384"/>
                  </a:lnTo>
                  <a:lnTo>
                    <a:pt x="115303" y="243103"/>
                  </a:lnTo>
                  <a:lnTo>
                    <a:pt x="107353" y="229209"/>
                  </a:lnTo>
                  <a:lnTo>
                    <a:pt x="117119" y="217741"/>
                  </a:lnTo>
                  <a:lnTo>
                    <a:pt x="124879" y="208622"/>
                  </a:lnTo>
                  <a:lnTo>
                    <a:pt x="139166" y="215049"/>
                  </a:lnTo>
                  <a:lnTo>
                    <a:pt x="144627" y="208622"/>
                  </a:lnTo>
                  <a:lnTo>
                    <a:pt x="149948" y="202374"/>
                  </a:lnTo>
                  <a:close/>
                </a:path>
                <a:path w="989964" h="552450">
                  <a:moveTo>
                    <a:pt x="203022" y="158813"/>
                  </a:moveTo>
                  <a:lnTo>
                    <a:pt x="158496" y="100545"/>
                  </a:lnTo>
                  <a:lnTo>
                    <a:pt x="147383" y="109423"/>
                  </a:lnTo>
                  <a:lnTo>
                    <a:pt x="178384" y="149999"/>
                  </a:lnTo>
                  <a:lnTo>
                    <a:pt x="178231" y="150126"/>
                  </a:lnTo>
                  <a:lnTo>
                    <a:pt x="124599" y="127635"/>
                  </a:lnTo>
                  <a:lnTo>
                    <a:pt x="112064" y="137642"/>
                  </a:lnTo>
                  <a:lnTo>
                    <a:pt x="156591" y="195897"/>
                  </a:lnTo>
                  <a:lnTo>
                    <a:pt x="167703" y="187020"/>
                  </a:lnTo>
                  <a:lnTo>
                    <a:pt x="135966" y="145491"/>
                  </a:lnTo>
                  <a:lnTo>
                    <a:pt x="136105" y="145364"/>
                  </a:lnTo>
                  <a:lnTo>
                    <a:pt x="191122" y="168325"/>
                  </a:lnTo>
                  <a:lnTo>
                    <a:pt x="203022" y="158813"/>
                  </a:lnTo>
                  <a:close/>
                </a:path>
                <a:path w="989964" h="552450">
                  <a:moveTo>
                    <a:pt x="270586" y="118300"/>
                  </a:moveTo>
                  <a:lnTo>
                    <a:pt x="251688" y="83451"/>
                  </a:lnTo>
                  <a:lnTo>
                    <a:pt x="225247" y="98437"/>
                  </a:lnTo>
                  <a:lnTo>
                    <a:pt x="231152" y="109347"/>
                  </a:lnTo>
                  <a:lnTo>
                    <a:pt x="245872" y="101003"/>
                  </a:lnTo>
                  <a:lnTo>
                    <a:pt x="246926" y="104635"/>
                  </a:lnTo>
                  <a:lnTo>
                    <a:pt x="228511" y="127279"/>
                  </a:lnTo>
                  <a:lnTo>
                    <a:pt x="225907" y="127228"/>
                  </a:lnTo>
                  <a:lnTo>
                    <a:pt x="202933" y="97116"/>
                  </a:lnTo>
                  <a:lnTo>
                    <a:pt x="202958" y="93954"/>
                  </a:lnTo>
                  <a:lnTo>
                    <a:pt x="222377" y="76301"/>
                  </a:lnTo>
                  <a:lnTo>
                    <a:pt x="224358" y="76504"/>
                  </a:lnTo>
                  <a:lnTo>
                    <a:pt x="232918" y="81368"/>
                  </a:lnTo>
                  <a:lnTo>
                    <a:pt x="246138" y="73875"/>
                  </a:lnTo>
                  <a:lnTo>
                    <a:pt x="224345" y="62445"/>
                  </a:lnTo>
                  <a:lnTo>
                    <a:pt x="215912" y="63461"/>
                  </a:lnTo>
                  <a:lnTo>
                    <a:pt x="187947" y="96291"/>
                  </a:lnTo>
                  <a:lnTo>
                    <a:pt x="188061" y="101003"/>
                  </a:lnTo>
                  <a:lnTo>
                    <a:pt x="208534" y="136448"/>
                  </a:lnTo>
                  <a:lnTo>
                    <a:pt x="225259" y="141617"/>
                  </a:lnTo>
                  <a:lnTo>
                    <a:pt x="233781" y="140487"/>
                  </a:lnTo>
                  <a:lnTo>
                    <a:pt x="256057" y="115951"/>
                  </a:lnTo>
                  <a:lnTo>
                    <a:pt x="261759" y="123304"/>
                  </a:lnTo>
                  <a:lnTo>
                    <a:pt x="270586" y="118300"/>
                  </a:lnTo>
                  <a:close/>
                </a:path>
                <a:path w="989964" h="552450">
                  <a:moveTo>
                    <a:pt x="343319" y="91401"/>
                  </a:moveTo>
                  <a:lnTo>
                    <a:pt x="337451" y="83553"/>
                  </a:lnTo>
                  <a:lnTo>
                    <a:pt x="333730" y="78574"/>
                  </a:lnTo>
                  <a:lnTo>
                    <a:pt x="310819" y="47955"/>
                  </a:lnTo>
                  <a:lnTo>
                    <a:pt x="310819" y="72745"/>
                  </a:lnTo>
                  <a:lnTo>
                    <a:pt x="293293" y="78574"/>
                  </a:lnTo>
                  <a:lnTo>
                    <a:pt x="293255" y="47840"/>
                  </a:lnTo>
                  <a:lnTo>
                    <a:pt x="293458" y="47764"/>
                  </a:lnTo>
                  <a:lnTo>
                    <a:pt x="310819" y="72745"/>
                  </a:lnTo>
                  <a:lnTo>
                    <a:pt x="310819" y="47955"/>
                  </a:lnTo>
                  <a:lnTo>
                    <a:pt x="310680" y="47764"/>
                  </a:lnTo>
                  <a:lnTo>
                    <a:pt x="296748" y="29133"/>
                  </a:lnTo>
                  <a:lnTo>
                    <a:pt x="280174" y="34632"/>
                  </a:lnTo>
                  <a:lnTo>
                    <a:pt x="277990" y="113106"/>
                  </a:lnTo>
                  <a:lnTo>
                    <a:pt x="293116" y="108077"/>
                  </a:lnTo>
                  <a:lnTo>
                    <a:pt x="293306" y="91986"/>
                  </a:lnTo>
                  <a:lnTo>
                    <a:pt x="318693" y="83553"/>
                  </a:lnTo>
                  <a:lnTo>
                    <a:pt x="327698" y="96583"/>
                  </a:lnTo>
                  <a:lnTo>
                    <a:pt x="343319" y="91401"/>
                  </a:lnTo>
                  <a:close/>
                </a:path>
                <a:path w="989964" h="552450">
                  <a:moveTo>
                    <a:pt x="402653" y="78587"/>
                  </a:moveTo>
                  <a:lnTo>
                    <a:pt x="400367" y="65405"/>
                  </a:lnTo>
                  <a:lnTo>
                    <a:pt x="364959" y="71793"/>
                  </a:lnTo>
                  <a:lnTo>
                    <a:pt x="354660" y="12153"/>
                  </a:lnTo>
                  <a:lnTo>
                    <a:pt x="339775" y="14833"/>
                  </a:lnTo>
                  <a:lnTo>
                    <a:pt x="352336" y="87655"/>
                  </a:lnTo>
                  <a:lnTo>
                    <a:pt x="402653" y="78587"/>
                  </a:lnTo>
                  <a:close/>
                </a:path>
                <a:path w="989964" h="552450">
                  <a:moveTo>
                    <a:pt x="476084" y="74358"/>
                  </a:moveTo>
                  <a:lnTo>
                    <a:pt x="470662" y="59486"/>
                  </a:lnTo>
                  <a:lnTo>
                    <a:pt x="466166" y="47129"/>
                  </a:lnTo>
                  <a:lnTo>
                    <a:pt x="455460" y="17716"/>
                  </a:lnTo>
                  <a:lnTo>
                    <a:pt x="450316" y="3606"/>
                  </a:lnTo>
                  <a:lnTo>
                    <a:pt x="450316" y="46812"/>
                  </a:lnTo>
                  <a:lnTo>
                    <a:pt x="431888" y="47129"/>
                  </a:lnTo>
                  <a:lnTo>
                    <a:pt x="440651" y="17716"/>
                  </a:lnTo>
                  <a:lnTo>
                    <a:pt x="440855" y="17716"/>
                  </a:lnTo>
                  <a:lnTo>
                    <a:pt x="450316" y="46812"/>
                  </a:lnTo>
                  <a:lnTo>
                    <a:pt x="450316" y="3606"/>
                  </a:lnTo>
                  <a:lnTo>
                    <a:pt x="449326" y="876"/>
                  </a:lnTo>
                  <a:lnTo>
                    <a:pt x="431901" y="1181"/>
                  </a:lnTo>
                  <a:lnTo>
                    <a:pt x="407390" y="75590"/>
                  </a:lnTo>
                  <a:lnTo>
                    <a:pt x="423291" y="75285"/>
                  </a:lnTo>
                  <a:lnTo>
                    <a:pt x="428078" y="59969"/>
                  </a:lnTo>
                  <a:lnTo>
                    <a:pt x="454761" y="59486"/>
                  </a:lnTo>
                  <a:lnTo>
                    <a:pt x="459651" y="74650"/>
                  </a:lnTo>
                  <a:lnTo>
                    <a:pt x="476084" y="74358"/>
                  </a:lnTo>
                  <a:close/>
                </a:path>
                <a:path w="989964" h="552450">
                  <a:moveTo>
                    <a:pt x="563435" y="8737"/>
                  </a:moveTo>
                  <a:lnTo>
                    <a:pt x="541731" y="6019"/>
                  </a:lnTo>
                  <a:lnTo>
                    <a:pt x="521982" y="62255"/>
                  </a:lnTo>
                  <a:lnTo>
                    <a:pt x="521804" y="62242"/>
                  </a:lnTo>
                  <a:lnTo>
                    <a:pt x="515734" y="2755"/>
                  </a:lnTo>
                  <a:lnTo>
                    <a:pt x="493852" y="0"/>
                  </a:lnTo>
                  <a:lnTo>
                    <a:pt x="485038" y="73380"/>
                  </a:lnTo>
                  <a:lnTo>
                    <a:pt x="499021" y="75158"/>
                  </a:lnTo>
                  <a:lnTo>
                    <a:pt x="506399" y="13817"/>
                  </a:lnTo>
                  <a:lnTo>
                    <a:pt x="506603" y="13855"/>
                  </a:lnTo>
                  <a:lnTo>
                    <a:pt x="512330" y="76822"/>
                  </a:lnTo>
                  <a:lnTo>
                    <a:pt x="527024" y="78651"/>
                  </a:lnTo>
                  <a:lnTo>
                    <a:pt x="547801" y="19024"/>
                  </a:lnTo>
                  <a:lnTo>
                    <a:pt x="548005" y="19037"/>
                  </a:lnTo>
                  <a:lnTo>
                    <a:pt x="540626" y="80378"/>
                  </a:lnTo>
                  <a:lnTo>
                    <a:pt x="554621" y="82130"/>
                  </a:lnTo>
                  <a:lnTo>
                    <a:pt x="563435" y="8737"/>
                  </a:lnTo>
                  <a:close/>
                </a:path>
                <a:path w="989964" h="552450">
                  <a:moveTo>
                    <a:pt x="676224" y="45034"/>
                  </a:moveTo>
                  <a:lnTo>
                    <a:pt x="661822" y="39382"/>
                  </a:lnTo>
                  <a:lnTo>
                    <a:pt x="643166" y="89090"/>
                  </a:lnTo>
                  <a:lnTo>
                    <a:pt x="640905" y="91922"/>
                  </a:lnTo>
                  <a:lnTo>
                    <a:pt x="634987" y="94830"/>
                  </a:lnTo>
                  <a:lnTo>
                    <a:pt x="631075" y="94589"/>
                  </a:lnTo>
                  <a:lnTo>
                    <a:pt x="624560" y="92036"/>
                  </a:lnTo>
                  <a:lnTo>
                    <a:pt x="617918" y="82715"/>
                  </a:lnTo>
                  <a:lnTo>
                    <a:pt x="617956" y="78765"/>
                  </a:lnTo>
                  <a:lnTo>
                    <a:pt x="618426" y="76542"/>
                  </a:lnTo>
                  <a:lnTo>
                    <a:pt x="636168" y="29324"/>
                  </a:lnTo>
                  <a:lnTo>
                    <a:pt x="621766" y="23672"/>
                  </a:lnTo>
                  <a:lnTo>
                    <a:pt x="604583" y="69430"/>
                  </a:lnTo>
                  <a:lnTo>
                    <a:pt x="603415" y="72936"/>
                  </a:lnTo>
                  <a:lnTo>
                    <a:pt x="602703" y="76238"/>
                  </a:lnTo>
                  <a:lnTo>
                    <a:pt x="602170" y="82435"/>
                  </a:lnTo>
                  <a:lnTo>
                    <a:pt x="602551" y="85382"/>
                  </a:lnTo>
                  <a:lnTo>
                    <a:pt x="637743" y="108381"/>
                  </a:lnTo>
                  <a:lnTo>
                    <a:pt x="641248" y="107962"/>
                  </a:lnTo>
                  <a:lnTo>
                    <a:pt x="659371" y="89941"/>
                  </a:lnTo>
                  <a:lnTo>
                    <a:pt x="676224" y="45034"/>
                  </a:lnTo>
                  <a:close/>
                </a:path>
                <a:path w="989964" h="552450">
                  <a:moveTo>
                    <a:pt x="749503" y="84797"/>
                  </a:moveTo>
                  <a:lnTo>
                    <a:pt x="737171" y="77812"/>
                  </a:lnTo>
                  <a:lnTo>
                    <a:pt x="712749" y="122847"/>
                  </a:lnTo>
                  <a:lnTo>
                    <a:pt x="712584" y="122745"/>
                  </a:lnTo>
                  <a:lnTo>
                    <a:pt x="711885" y="63474"/>
                  </a:lnTo>
                  <a:lnTo>
                    <a:pt x="697953" y="55600"/>
                  </a:lnTo>
                  <a:lnTo>
                    <a:pt x="662889" y="120281"/>
                  </a:lnTo>
                  <a:lnTo>
                    <a:pt x="675220" y="127266"/>
                  </a:lnTo>
                  <a:lnTo>
                    <a:pt x="700227" y="81127"/>
                  </a:lnTo>
                  <a:lnTo>
                    <a:pt x="700392" y="81229"/>
                  </a:lnTo>
                  <a:lnTo>
                    <a:pt x="701217" y="141986"/>
                  </a:lnTo>
                  <a:lnTo>
                    <a:pt x="714438" y="149491"/>
                  </a:lnTo>
                  <a:lnTo>
                    <a:pt x="749503" y="84797"/>
                  </a:lnTo>
                  <a:close/>
                </a:path>
                <a:path w="989964" h="552450">
                  <a:moveTo>
                    <a:pt x="778624" y="107010"/>
                  </a:moveTo>
                  <a:lnTo>
                    <a:pt x="766254" y="98145"/>
                  </a:lnTo>
                  <a:lnTo>
                    <a:pt x="724763" y="158724"/>
                  </a:lnTo>
                  <a:lnTo>
                    <a:pt x="737146" y="167589"/>
                  </a:lnTo>
                  <a:lnTo>
                    <a:pt x="778624" y="107010"/>
                  </a:lnTo>
                  <a:close/>
                </a:path>
                <a:path w="989964" h="552450">
                  <a:moveTo>
                    <a:pt x="838974" y="157683"/>
                  </a:moveTo>
                  <a:lnTo>
                    <a:pt x="826935" y="147358"/>
                  </a:lnTo>
                  <a:lnTo>
                    <a:pt x="779665" y="179946"/>
                  </a:lnTo>
                  <a:lnTo>
                    <a:pt x="779513" y="179806"/>
                  </a:lnTo>
                  <a:lnTo>
                    <a:pt x="802843" y="126695"/>
                  </a:lnTo>
                  <a:lnTo>
                    <a:pt x="790422" y="116039"/>
                  </a:lnTo>
                  <a:lnTo>
                    <a:pt x="762609" y="188709"/>
                  </a:lnTo>
                  <a:lnTo>
                    <a:pt x="773633" y="198183"/>
                  </a:lnTo>
                  <a:lnTo>
                    <a:pt x="838974" y="157683"/>
                  </a:lnTo>
                  <a:close/>
                </a:path>
                <a:path w="989964" h="552450">
                  <a:moveTo>
                    <a:pt x="887095" y="218567"/>
                  </a:moveTo>
                  <a:lnTo>
                    <a:pt x="853605" y="176314"/>
                  </a:lnTo>
                  <a:lnTo>
                    <a:pt x="797369" y="222859"/>
                  </a:lnTo>
                  <a:lnTo>
                    <a:pt x="831938" y="266484"/>
                  </a:lnTo>
                  <a:lnTo>
                    <a:pt x="841883" y="258254"/>
                  </a:lnTo>
                  <a:lnTo>
                    <a:pt x="816635" y="226390"/>
                  </a:lnTo>
                  <a:lnTo>
                    <a:pt x="831215" y="214325"/>
                  </a:lnTo>
                  <a:lnTo>
                    <a:pt x="853427" y="242341"/>
                  </a:lnTo>
                  <a:lnTo>
                    <a:pt x="863358" y="234111"/>
                  </a:lnTo>
                  <a:lnTo>
                    <a:pt x="841159" y="206082"/>
                  </a:lnTo>
                  <a:lnTo>
                    <a:pt x="852982" y="196291"/>
                  </a:lnTo>
                  <a:lnTo>
                    <a:pt x="877150" y="226809"/>
                  </a:lnTo>
                  <a:lnTo>
                    <a:pt x="887095" y="218567"/>
                  </a:lnTo>
                  <a:close/>
                </a:path>
                <a:path w="989964" h="552450">
                  <a:moveTo>
                    <a:pt x="924242" y="286766"/>
                  </a:moveTo>
                  <a:lnTo>
                    <a:pt x="910056" y="253301"/>
                  </a:lnTo>
                  <a:lnTo>
                    <a:pt x="910056" y="282092"/>
                  </a:lnTo>
                  <a:lnTo>
                    <a:pt x="909904" y="283451"/>
                  </a:lnTo>
                  <a:lnTo>
                    <a:pt x="899312" y="291795"/>
                  </a:lnTo>
                  <a:lnTo>
                    <a:pt x="894842" y="289928"/>
                  </a:lnTo>
                  <a:lnTo>
                    <a:pt x="892746" y="287693"/>
                  </a:lnTo>
                  <a:lnTo>
                    <a:pt x="885418" y="274739"/>
                  </a:lnTo>
                  <a:lnTo>
                    <a:pt x="881888" y="268503"/>
                  </a:lnTo>
                  <a:lnTo>
                    <a:pt x="898639" y="258622"/>
                  </a:lnTo>
                  <a:lnTo>
                    <a:pt x="909167" y="277253"/>
                  </a:lnTo>
                  <a:lnTo>
                    <a:pt x="909789" y="279006"/>
                  </a:lnTo>
                  <a:lnTo>
                    <a:pt x="910056" y="282092"/>
                  </a:lnTo>
                  <a:lnTo>
                    <a:pt x="910056" y="253301"/>
                  </a:lnTo>
                  <a:lnTo>
                    <a:pt x="902042" y="239115"/>
                  </a:lnTo>
                  <a:lnTo>
                    <a:pt x="839406" y="276085"/>
                  </a:lnTo>
                  <a:lnTo>
                    <a:pt x="846823" y="289204"/>
                  </a:lnTo>
                  <a:lnTo>
                    <a:pt x="871347" y="274739"/>
                  </a:lnTo>
                  <a:lnTo>
                    <a:pt x="880567" y="291045"/>
                  </a:lnTo>
                  <a:lnTo>
                    <a:pt x="881443" y="293116"/>
                  </a:lnTo>
                  <a:lnTo>
                    <a:pt x="882142" y="296430"/>
                  </a:lnTo>
                  <a:lnTo>
                    <a:pt x="882027" y="297878"/>
                  </a:lnTo>
                  <a:lnTo>
                    <a:pt x="869911" y="307911"/>
                  </a:lnTo>
                  <a:lnTo>
                    <a:pt x="867422" y="309524"/>
                  </a:lnTo>
                  <a:lnTo>
                    <a:pt x="864031" y="312166"/>
                  </a:lnTo>
                  <a:lnTo>
                    <a:pt x="862558" y="313499"/>
                  </a:lnTo>
                  <a:lnTo>
                    <a:pt x="861314" y="314871"/>
                  </a:lnTo>
                  <a:lnTo>
                    <a:pt x="869683" y="329679"/>
                  </a:lnTo>
                  <a:lnTo>
                    <a:pt x="871347" y="328701"/>
                  </a:lnTo>
                  <a:lnTo>
                    <a:pt x="871220" y="327088"/>
                  </a:lnTo>
                  <a:lnTo>
                    <a:pt x="871778" y="325729"/>
                  </a:lnTo>
                  <a:lnTo>
                    <a:pt x="885113" y="316763"/>
                  </a:lnTo>
                  <a:lnTo>
                    <a:pt x="887361" y="315201"/>
                  </a:lnTo>
                  <a:lnTo>
                    <a:pt x="890574" y="312356"/>
                  </a:lnTo>
                  <a:lnTo>
                    <a:pt x="891743" y="310984"/>
                  </a:lnTo>
                  <a:lnTo>
                    <a:pt x="893241" y="308267"/>
                  </a:lnTo>
                  <a:lnTo>
                    <a:pt x="893635" y="306908"/>
                  </a:lnTo>
                  <a:lnTo>
                    <a:pt x="893521" y="301307"/>
                  </a:lnTo>
                  <a:lnTo>
                    <a:pt x="893495" y="301002"/>
                  </a:lnTo>
                  <a:lnTo>
                    <a:pt x="896366" y="303593"/>
                  </a:lnTo>
                  <a:lnTo>
                    <a:pt x="899629" y="304939"/>
                  </a:lnTo>
                  <a:lnTo>
                    <a:pt x="906945" y="305142"/>
                  </a:lnTo>
                  <a:lnTo>
                    <a:pt x="910513" y="304165"/>
                  </a:lnTo>
                  <a:lnTo>
                    <a:pt x="922858" y="291795"/>
                  </a:lnTo>
                  <a:lnTo>
                    <a:pt x="923848" y="289407"/>
                  </a:lnTo>
                  <a:lnTo>
                    <a:pt x="924242" y="286766"/>
                  </a:lnTo>
                  <a:close/>
                </a:path>
                <a:path w="989964" h="552450">
                  <a:moveTo>
                    <a:pt x="956246" y="346773"/>
                  </a:moveTo>
                  <a:lnTo>
                    <a:pt x="929741" y="317347"/>
                  </a:lnTo>
                  <a:lnTo>
                    <a:pt x="928052" y="317474"/>
                  </a:lnTo>
                  <a:lnTo>
                    <a:pt x="909599" y="337108"/>
                  </a:lnTo>
                  <a:lnTo>
                    <a:pt x="910170" y="342950"/>
                  </a:lnTo>
                  <a:lnTo>
                    <a:pt x="912545" y="359016"/>
                  </a:lnTo>
                  <a:lnTo>
                    <a:pt x="913117" y="365798"/>
                  </a:lnTo>
                  <a:lnTo>
                    <a:pt x="905433" y="373824"/>
                  </a:lnTo>
                  <a:lnTo>
                    <a:pt x="902512" y="373024"/>
                  </a:lnTo>
                  <a:lnTo>
                    <a:pt x="892670" y="356362"/>
                  </a:lnTo>
                  <a:lnTo>
                    <a:pt x="892721" y="351904"/>
                  </a:lnTo>
                  <a:lnTo>
                    <a:pt x="899604" y="343154"/>
                  </a:lnTo>
                  <a:lnTo>
                    <a:pt x="894181" y="329425"/>
                  </a:lnTo>
                  <a:lnTo>
                    <a:pt x="879652" y="356400"/>
                  </a:lnTo>
                  <a:lnTo>
                    <a:pt x="880884" y="361759"/>
                  </a:lnTo>
                  <a:lnTo>
                    <a:pt x="909535" y="388010"/>
                  </a:lnTo>
                  <a:lnTo>
                    <a:pt x="912609" y="387350"/>
                  </a:lnTo>
                  <a:lnTo>
                    <a:pt x="927595" y="370687"/>
                  </a:lnTo>
                  <a:lnTo>
                    <a:pt x="927290" y="363143"/>
                  </a:lnTo>
                  <a:lnTo>
                    <a:pt x="924318" y="342176"/>
                  </a:lnTo>
                  <a:lnTo>
                    <a:pt x="924013" y="337667"/>
                  </a:lnTo>
                  <a:lnTo>
                    <a:pt x="931354" y="331254"/>
                  </a:lnTo>
                  <a:lnTo>
                    <a:pt x="933996" y="331876"/>
                  </a:lnTo>
                  <a:lnTo>
                    <a:pt x="943025" y="346405"/>
                  </a:lnTo>
                  <a:lnTo>
                    <a:pt x="942911" y="350659"/>
                  </a:lnTo>
                  <a:lnTo>
                    <a:pt x="942543" y="352437"/>
                  </a:lnTo>
                  <a:lnTo>
                    <a:pt x="941184" y="355206"/>
                  </a:lnTo>
                  <a:lnTo>
                    <a:pt x="940308" y="356298"/>
                  </a:lnTo>
                  <a:lnTo>
                    <a:pt x="936675" y="358851"/>
                  </a:lnTo>
                  <a:lnTo>
                    <a:pt x="942098" y="372605"/>
                  </a:lnTo>
                  <a:lnTo>
                    <a:pt x="955979" y="354888"/>
                  </a:lnTo>
                  <a:lnTo>
                    <a:pt x="956246" y="346773"/>
                  </a:lnTo>
                  <a:close/>
                </a:path>
                <a:path w="989964" h="552450">
                  <a:moveTo>
                    <a:pt x="971435" y="398894"/>
                  </a:moveTo>
                  <a:lnTo>
                    <a:pt x="967270" y="384048"/>
                  </a:lnTo>
                  <a:lnTo>
                    <a:pt x="897724" y="404431"/>
                  </a:lnTo>
                  <a:lnTo>
                    <a:pt x="901890" y="419277"/>
                  </a:lnTo>
                  <a:lnTo>
                    <a:pt x="971435" y="398894"/>
                  </a:lnTo>
                  <a:close/>
                </a:path>
                <a:path w="989964" h="552450">
                  <a:moveTo>
                    <a:pt x="986332" y="472262"/>
                  </a:moveTo>
                  <a:lnTo>
                    <a:pt x="975093" y="413219"/>
                  </a:lnTo>
                  <a:lnTo>
                    <a:pt x="962533" y="415721"/>
                  </a:lnTo>
                  <a:lnTo>
                    <a:pt x="966711" y="437667"/>
                  </a:lnTo>
                  <a:lnTo>
                    <a:pt x="908253" y="449275"/>
                  </a:lnTo>
                  <a:lnTo>
                    <a:pt x="911136" y="464439"/>
                  </a:lnTo>
                  <a:lnTo>
                    <a:pt x="969581" y="452831"/>
                  </a:lnTo>
                  <a:lnTo>
                    <a:pt x="973759" y="474751"/>
                  </a:lnTo>
                  <a:lnTo>
                    <a:pt x="986332" y="472262"/>
                  </a:lnTo>
                  <a:close/>
                </a:path>
                <a:path w="989964" h="552450">
                  <a:moveTo>
                    <a:pt x="989584" y="552335"/>
                  </a:moveTo>
                  <a:lnTo>
                    <a:pt x="988974" y="534835"/>
                  </a:lnTo>
                  <a:lnTo>
                    <a:pt x="957072" y="521360"/>
                  </a:lnTo>
                  <a:lnTo>
                    <a:pt x="987958" y="504888"/>
                  </a:lnTo>
                  <a:lnTo>
                    <a:pt x="987336" y="486676"/>
                  </a:lnTo>
                  <a:lnTo>
                    <a:pt x="943216" y="513803"/>
                  </a:lnTo>
                  <a:lnTo>
                    <a:pt x="915924" y="514781"/>
                  </a:lnTo>
                  <a:lnTo>
                    <a:pt x="916444" y="530212"/>
                  </a:lnTo>
                  <a:lnTo>
                    <a:pt x="943533" y="529259"/>
                  </a:lnTo>
                  <a:lnTo>
                    <a:pt x="989584" y="552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3678325" y="668455"/>
            <a:ext cx="4610100" cy="833755"/>
            <a:chOff x="3678325" y="668455"/>
            <a:chExt cx="4610100" cy="833755"/>
          </a:xfrm>
        </p:grpSpPr>
        <p:sp>
          <p:nvSpPr>
            <p:cNvPr id="32" name="object 32"/>
            <p:cNvSpPr/>
            <p:nvPr/>
          </p:nvSpPr>
          <p:spPr>
            <a:xfrm>
              <a:off x="3678328" y="1215615"/>
              <a:ext cx="4610100" cy="287020"/>
            </a:xfrm>
            <a:custGeom>
              <a:avLst/>
              <a:gdLst/>
              <a:ahLst/>
              <a:cxnLst/>
              <a:rect l="l" t="t" r="r" b="b"/>
              <a:pathLst>
                <a:path w="4610100" h="287019">
                  <a:moveTo>
                    <a:pt x="4609926" y="0"/>
                  </a:moveTo>
                  <a:lnTo>
                    <a:pt x="0" y="0"/>
                  </a:lnTo>
                  <a:lnTo>
                    <a:pt x="0" y="286393"/>
                  </a:lnTo>
                  <a:lnTo>
                    <a:pt x="4609926" y="286393"/>
                  </a:lnTo>
                  <a:lnTo>
                    <a:pt x="4609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148111" y="668455"/>
              <a:ext cx="2140585" cy="547370"/>
            </a:xfrm>
            <a:custGeom>
              <a:avLst/>
              <a:gdLst/>
              <a:ahLst/>
              <a:cxnLst/>
              <a:rect l="l" t="t" r="r" b="b"/>
              <a:pathLst>
                <a:path w="2140584" h="547369">
                  <a:moveTo>
                    <a:pt x="2140143" y="0"/>
                  </a:moveTo>
                  <a:lnTo>
                    <a:pt x="0" y="0"/>
                  </a:lnTo>
                  <a:lnTo>
                    <a:pt x="0" y="547160"/>
                  </a:lnTo>
                  <a:lnTo>
                    <a:pt x="2140143" y="547160"/>
                  </a:lnTo>
                  <a:lnTo>
                    <a:pt x="2140143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78325" y="668455"/>
              <a:ext cx="2470150" cy="547370"/>
            </a:xfrm>
            <a:custGeom>
              <a:avLst/>
              <a:gdLst/>
              <a:ahLst/>
              <a:cxnLst/>
              <a:rect l="l" t="t" r="r" b="b"/>
              <a:pathLst>
                <a:path w="2470150" h="547369">
                  <a:moveTo>
                    <a:pt x="2469786" y="0"/>
                  </a:moveTo>
                  <a:lnTo>
                    <a:pt x="0" y="0"/>
                  </a:lnTo>
                  <a:lnTo>
                    <a:pt x="0" y="547160"/>
                  </a:lnTo>
                  <a:lnTo>
                    <a:pt x="2469786" y="547160"/>
                  </a:lnTo>
                  <a:lnTo>
                    <a:pt x="2469786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88078" y="839152"/>
              <a:ext cx="181551" cy="23605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990405" y="1029977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5" h="45719">
                  <a:moveTo>
                    <a:pt x="38577" y="0"/>
                  </a:moveTo>
                  <a:lnTo>
                    <a:pt x="0" y="0"/>
                  </a:lnTo>
                  <a:lnTo>
                    <a:pt x="0" y="45234"/>
                  </a:lnTo>
                  <a:lnTo>
                    <a:pt x="38577" y="45234"/>
                  </a:lnTo>
                  <a:lnTo>
                    <a:pt x="385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68911" y="839152"/>
              <a:ext cx="181021" cy="23605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271641" y="1029977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5" h="45719">
                  <a:moveTo>
                    <a:pt x="38585" y="0"/>
                  </a:moveTo>
                  <a:lnTo>
                    <a:pt x="0" y="0"/>
                  </a:lnTo>
                  <a:lnTo>
                    <a:pt x="0" y="45234"/>
                  </a:lnTo>
                  <a:lnTo>
                    <a:pt x="38585" y="45234"/>
                  </a:lnTo>
                  <a:lnTo>
                    <a:pt x="385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27644" y="839152"/>
              <a:ext cx="194435" cy="23605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42002" y="839152"/>
              <a:ext cx="202035" cy="23605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65968" y="839152"/>
              <a:ext cx="159750" cy="23605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61675" y="835142"/>
              <a:ext cx="407339" cy="24408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91652" y="839152"/>
              <a:ext cx="352259" cy="23622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64914" y="839152"/>
              <a:ext cx="194447" cy="23605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235548" y="839177"/>
              <a:ext cx="154443" cy="24005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73832" y="839177"/>
              <a:ext cx="153720" cy="23604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709896" y="839177"/>
              <a:ext cx="39370" cy="236220"/>
            </a:xfrm>
            <a:custGeom>
              <a:avLst/>
              <a:gdLst/>
              <a:ahLst/>
              <a:cxnLst/>
              <a:rect l="l" t="t" r="r" b="b"/>
              <a:pathLst>
                <a:path w="39370" h="236219">
                  <a:moveTo>
                    <a:pt x="39103" y="0"/>
                  </a:moveTo>
                  <a:lnTo>
                    <a:pt x="0" y="0"/>
                  </a:lnTo>
                  <a:lnTo>
                    <a:pt x="0" y="236040"/>
                  </a:lnTo>
                  <a:lnTo>
                    <a:pt x="39103" y="236040"/>
                  </a:lnTo>
                  <a:lnTo>
                    <a:pt x="39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08651" y="839177"/>
              <a:ext cx="180384" cy="23604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051205" y="839159"/>
              <a:ext cx="147320" cy="236220"/>
            </a:xfrm>
            <a:custGeom>
              <a:avLst/>
              <a:gdLst/>
              <a:ahLst/>
              <a:cxnLst/>
              <a:rect l="l" t="t" r="r" b="b"/>
              <a:pathLst>
                <a:path w="147320" h="236219">
                  <a:moveTo>
                    <a:pt x="147320" y="196850"/>
                  </a:moveTo>
                  <a:lnTo>
                    <a:pt x="39116" y="196850"/>
                  </a:lnTo>
                  <a:lnTo>
                    <a:pt x="39116" y="132080"/>
                  </a:lnTo>
                  <a:lnTo>
                    <a:pt x="136359" y="132080"/>
                  </a:lnTo>
                  <a:lnTo>
                    <a:pt x="136359" y="92710"/>
                  </a:lnTo>
                  <a:lnTo>
                    <a:pt x="39116" y="92710"/>
                  </a:lnTo>
                  <a:lnTo>
                    <a:pt x="39116" y="39370"/>
                  </a:lnTo>
                  <a:lnTo>
                    <a:pt x="143624" y="39370"/>
                  </a:lnTo>
                  <a:lnTo>
                    <a:pt x="143624" y="0"/>
                  </a:ln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196850"/>
                  </a:lnTo>
                  <a:lnTo>
                    <a:pt x="0" y="236220"/>
                  </a:lnTo>
                  <a:lnTo>
                    <a:pt x="147320" y="236220"/>
                  </a:lnTo>
                  <a:lnTo>
                    <a:pt x="147320" y="196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74018" y="839177"/>
              <a:ext cx="174204" cy="23604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501658" y="835160"/>
              <a:ext cx="157506" cy="24424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7733068" y="839159"/>
              <a:ext cx="259079" cy="236220"/>
            </a:xfrm>
            <a:custGeom>
              <a:avLst/>
              <a:gdLst/>
              <a:ahLst/>
              <a:cxnLst/>
              <a:rect l="l" t="t" r="r" b="b"/>
              <a:pathLst>
                <a:path w="259079" h="236219">
                  <a:moveTo>
                    <a:pt x="39116" y="25"/>
                  </a:moveTo>
                  <a:lnTo>
                    <a:pt x="0" y="25"/>
                  </a:lnTo>
                  <a:lnTo>
                    <a:pt x="0" y="236067"/>
                  </a:lnTo>
                  <a:lnTo>
                    <a:pt x="39116" y="236067"/>
                  </a:lnTo>
                  <a:lnTo>
                    <a:pt x="39116" y="25"/>
                  </a:lnTo>
                  <a:close/>
                </a:path>
                <a:path w="259079" h="236219">
                  <a:moveTo>
                    <a:pt x="258660" y="0"/>
                  </a:moveTo>
                  <a:lnTo>
                    <a:pt x="104724" y="0"/>
                  </a:lnTo>
                  <a:lnTo>
                    <a:pt x="104724" y="39370"/>
                  </a:lnTo>
                  <a:lnTo>
                    <a:pt x="162179" y="39370"/>
                  </a:lnTo>
                  <a:lnTo>
                    <a:pt x="162179" y="236220"/>
                  </a:lnTo>
                  <a:lnTo>
                    <a:pt x="201333" y="236220"/>
                  </a:lnTo>
                  <a:lnTo>
                    <a:pt x="201333" y="39370"/>
                  </a:lnTo>
                  <a:lnTo>
                    <a:pt x="258660" y="39370"/>
                  </a:lnTo>
                  <a:lnTo>
                    <a:pt x="258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039077" y="839177"/>
              <a:ext cx="181194" cy="23604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735129" y="1270403"/>
              <a:ext cx="4497814" cy="171273"/>
            </a:xfrm>
            <a:prstGeom prst="rect">
              <a:avLst/>
            </a:prstGeom>
          </p:spPr>
        </p:pic>
      </p:grp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4203700" y="2049794"/>
            <a:ext cx="2423852" cy="4507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50" spc="150" dirty="0">
                <a:solidFill>
                  <a:srgbClr val="E41346"/>
                </a:solidFill>
              </a:rPr>
              <a:t>WELCOMES</a:t>
            </a:r>
            <a:endParaRPr sz="2850" dirty="0"/>
          </a:p>
        </p:txBody>
      </p:sp>
      <p:pic>
        <p:nvPicPr>
          <p:cNvPr id="56" name="object 5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029140" y="2943226"/>
            <a:ext cx="2458380" cy="1930116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3678325" y="5300766"/>
            <a:ext cx="3823333" cy="961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404"/>
              </a:lnSpc>
              <a:spcBef>
                <a:spcPts val="95"/>
              </a:spcBef>
            </a:pPr>
            <a:r>
              <a:rPr sz="2850" b="1" spc="195" dirty="0">
                <a:solidFill>
                  <a:srgbClr val="0067B0"/>
                </a:solidFill>
                <a:latin typeface="Tahoma"/>
                <a:cs typeface="Tahoma"/>
              </a:rPr>
              <a:t>NAAC</a:t>
            </a:r>
            <a:r>
              <a:rPr sz="2850" b="1" spc="-65" dirty="0">
                <a:solidFill>
                  <a:srgbClr val="0067B0"/>
                </a:solidFill>
                <a:latin typeface="Tahoma"/>
                <a:cs typeface="Tahoma"/>
              </a:rPr>
              <a:t> </a:t>
            </a:r>
            <a:r>
              <a:rPr sz="2850" b="1" spc="125" dirty="0">
                <a:solidFill>
                  <a:srgbClr val="0067B0"/>
                </a:solidFill>
                <a:latin typeface="Tahoma"/>
                <a:cs typeface="Tahoma"/>
              </a:rPr>
              <a:t>PEER</a:t>
            </a:r>
            <a:r>
              <a:rPr sz="2850" b="1" spc="-60" dirty="0">
                <a:solidFill>
                  <a:srgbClr val="0067B0"/>
                </a:solidFill>
                <a:latin typeface="Tahoma"/>
                <a:cs typeface="Tahoma"/>
              </a:rPr>
              <a:t> </a:t>
            </a:r>
            <a:r>
              <a:rPr sz="2850" b="1" spc="140" dirty="0">
                <a:solidFill>
                  <a:srgbClr val="0067B0"/>
                </a:solidFill>
                <a:latin typeface="Tahoma"/>
                <a:cs typeface="Tahoma"/>
              </a:rPr>
              <a:t>TEAM</a:t>
            </a:r>
            <a:endParaRPr sz="2850" dirty="0">
              <a:latin typeface="Tahoma"/>
              <a:cs typeface="Tahoma"/>
            </a:endParaRPr>
          </a:p>
          <a:p>
            <a:pPr marL="1270" algn="ctr">
              <a:lnSpc>
                <a:spcPts val="2025"/>
              </a:lnSpc>
            </a:pPr>
            <a:endParaRPr lang="en-US" sz="1700" b="1" spc="-215" dirty="0">
              <a:solidFill>
                <a:srgbClr val="151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algn="ctr">
              <a:lnSpc>
                <a:spcPts val="2025"/>
              </a:lnSpc>
            </a:pPr>
            <a:r>
              <a:rPr lang="en-US" sz="2000" b="1" spc="-215" dirty="0">
                <a:solidFill>
                  <a:srgbClr val="15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16 - 18  June ,</a:t>
            </a:r>
            <a:r>
              <a:rPr sz="2000" b="1" spc="-20" dirty="0">
                <a:solidFill>
                  <a:srgbClr val="15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>
                <a:solidFill>
                  <a:srgbClr val="15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000" b="1" spc="-20" dirty="0">
                <a:solidFill>
                  <a:srgbClr val="15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2000" b="1" spc="-100" dirty="0">
                <a:solidFill>
                  <a:srgbClr val="15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spc="-100" dirty="0">
                <a:solidFill>
                  <a:srgbClr val="15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68345" y="344173"/>
            <a:ext cx="6363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" dirty="0"/>
              <a:t>TEACHING-LEARNING</a:t>
            </a:r>
            <a:r>
              <a:rPr spc="-100" dirty="0"/>
              <a:t> </a:t>
            </a:r>
            <a:r>
              <a:rPr spc="114" dirty="0"/>
              <a:t>PROCESS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400468" y="1811595"/>
            <a:ext cx="2087880" cy="309880"/>
          </a:xfrm>
          <a:prstGeom prst="rect">
            <a:avLst/>
          </a:prstGeom>
          <a:solidFill>
            <a:srgbClr val="D34817"/>
          </a:solidFill>
          <a:ln w="12189">
            <a:solidFill>
              <a:srgbClr val="FFFFFF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546735">
              <a:lnSpc>
                <a:spcPct val="100000"/>
              </a:lnSpc>
              <a:spcBef>
                <a:spcPts val="140"/>
              </a:spcBef>
            </a:pP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Participatory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72097" y="2875618"/>
            <a:ext cx="1990725" cy="309880"/>
          </a:xfrm>
          <a:prstGeom prst="rect">
            <a:avLst/>
          </a:prstGeom>
          <a:solidFill>
            <a:srgbClr val="D34817"/>
          </a:solidFill>
          <a:ln w="12189">
            <a:solidFill>
              <a:srgbClr val="FFFFFF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94005">
              <a:lnSpc>
                <a:spcPct val="100000"/>
              </a:lnSpc>
              <a:spcBef>
                <a:spcPts val="80"/>
              </a:spcBef>
            </a:pPr>
            <a:r>
              <a:rPr sz="2250" b="1" spc="-15" baseline="-3703" dirty="0">
                <a:solidFill>
                  <a:srgbClr val="FFFFFF"/>
                </a:solidFill>
                <a:latin typeface="Calibri"/>
                <a:cs typeface="Calibri"/>
              </a:rPr>
              <a:t>Hands-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5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00468" y="3918081"/>
            <a:ext cx="2074545" cy="307975"/>
          </a:xfrm>
          <a:prstGeom prst="rect">
            <a:avLst/>
          </a:prstGeom>
          <a:solidFill>
            <a:srgbClr val="D34817"/>
          </a:solidFill>
          <a:ln w="12189">
            <a:solidFill>
              <a:srgbClr val="FFFFFF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266065">
              <a:lnSpc>
                <a:spcPct val="100000"/>
              </a:lnSpc>
              <a:spcBef>
                <a:spcPts val="120"/>
              </a:spcBef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Case</a:t>
            </a:r>
            <a:r>
              <a:rPr sz="15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Study/Projects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507147" y="5846035"/>
            <a:ext cx="1873250" cy="309880"/>
          </a:xfrm>
          <a:custGeom>
            <a:avLst/>
            <a:gdLst/>
            <a:ahLst/>
            <a:cxnLst/>
            <a:rect l="l" t="t" r="r" b="b"/>
            <a:pathLst>
              <a:path w="1873250" h="309879">
                <a:moveTo>
                  <a:pt x="0" y="0"/>
                </a:moveTo>
                <a:lnTo>
                  <a:pt x="1872965" y="0"/>
                </a:lnTo>
                <a:lnTo>
                  <a:pt x="1872965" y="309366"/>
                </a:lnTo>
                <a:lnTo>
                  <a:pt x="0" y="309366"/>
                </a:lnTo>
                <a:lnTo>
                  <a:pt x="0" y="0"/>
                </a:lnTo>
                <a:close/>
              </a:path>
            </a:pathLst>
          </a:custGeom>
          <a:ln w="121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510117" y="5852130"/>
            <a:ext cx="1861185" cy="314960"/>
          </a:xfrm>
          <a:prstGeom prst="rect">
            <a:avLst/>
          </a:prstGeom>
          <a:solidFill>
            <a:srgbClr val="D34817"/>
          </a:solidFill>
        </p:spPr>
        <p:txBody>
          <a:bodyPr vert="horz" wrap="square" lIns="0" tIns="12065" rIns="0" bIns="0" rtlCol="0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95"/>
              </a:spcBef>
            </a:pPr>
            <a:r>
              <a:rPr sz="1500" b="1" spc="-40" dirty="0">
                <a:solidFill>
                  <a:srgbClr val="FFFFFF"/>
                </a:solidFill>
                <a:latin typeface="Calibri"/>
                <a:cs typeface="Calibri"/>
              </a:rPr>
              <a:t>Test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500897" y="6190034"/>
            <a:ext cx="1873250" cy="309880"/>
          </a:xfrm>
          <a:custGeom>
            <a:avLst/>
            <a:gdLst/>
            <a:ahLst/>
            <a:cxnLst/>
            <a:rect l="l" t="t" r="r" b="b"/>
            <a:pathLst>
              <a:path w="1873250" h="309879">
                <a:moveTo>
                  <a:pt x="0" y="0"/>
                </a:moveTo>
                <a:lnTo>
                  <a:pt x="1872961" y="0"/>
                </a:lnTo>
                <a:lnTo>
                  <a:pt x="1872961" y="309365"/>
                </a:lnTo>
                <a:lnTo>
                  <a:pt x="0" y="309365"/>
                </a:lnTo>
                <a:lnTo>
                  <a:pt x="0" y="0"/>
                </a:lnTo>
                <a:close/>
              </a:path>
            </a:pathLst>
          </a:custGeom>
          <a:ln w="121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510117" y="6178813"/>
            <a:ext cx="1861185" cy="314960"/>
          </a:xfrm>
          <a:prstGeom prst="rect">
            <a:avLst/>
          </a:prstGeom>
          <a:solidFill>
            <a:srgbClr val="D34817"/>
          </a:solidFill>
        </p:spPr>
        <p:txBody>
          <a:bodyPr vert="horz" wrap="square" lIns="0" tIns="2920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Quiz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244618" y="1762851"/>
            <a:ext cx="2034539" cy="289560"/>
          </a:xfrm>
          <a:prstGeom prst="rect">
            <a:avLst/>
          </a:prstGeom>
          <a:solidFill>
            <a:srgbClr val="D34817"/>
          </a:solidFill>
          <a:ln w="12189">
            <a:solidFill>
              <a:srgbClr val="FFFFFF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566420">
              <a:lnSpc>
                <a:spcPct val="100000"/>
              </a:lnSpc>
              <a:spcBef>
                <a:spcPts val="70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Assignment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244618" y="3866547"/>
            <a:ext cx="2327275" cy="309880"/>
          </a:xfrm>
          <a:prstGeom prst="rect">
            <a:avLst/>
          </a:prstGeom>
          <a:solidFill>
            <a:srgbClr val="D34817"/>
          </a:solidFill>
          <a:ln w="12189">
            <a:solidFill>
              <a:srgbClr val="FFFFFF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446405">
              <a:lnSpc>
                <a:spcPct val="100000"/>
              </a:lnSpc>
              <a:spcBef>
                <a:spcPts val="140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Cognitive</a:t>
            </a:r>
            <a:r>
              <a:rPr sz="15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244618" y="4890658"/>
            <a:ext cx="2301240" cy="307975"/>
          </a:xfrm>
          <a:prstGeom prst="rect">
            <a:avLst/>
          </a:prstGeom>
          <a:solidFill>
            <a:srgbClr val="D34817"/>
          </a:solidFill>
          <a:ln w="12189">
            <a:solidFill>
              <a:srgbClr val="FFFFFF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527050">
              <a:lnSpc>
                <a:spcPct val="100000"/>
              </a:lnSpc>
              <a:spcBef>
                <a:spcPts val="130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Problem</a:t>
            </a:r>
            <a:r>
              <a:rPr sz="15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Solving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238264" y="6109005"/>
            <a:ext cx="3240405" cy="309880"/>
          </a:xfrm>
          <a:custGeom>
            <a:avLst/>
            <a:gdLst/>
            <a:ahLst/>
            <a:cxnLst/>
            <a:rect l="l" t="t" r="r" b="b"/>
            <a:pathLst>
              <a:path w="3240404" h="309879">
                <a:moveTo>
                  <a:pt x="0" y="0"/>
                </a:moveTo>
                <a:lnTo>
                  <a:pt x="3239966" y="0"/>
                </a:lnTo>
                <a:lnTo>
                  <a:pt x="3239966" y="309365"/>
                </a:lnTo>
                <a:lnTo>
                  <a:pt x="0" y="309365"/>
                </a:lnTo>
                <a:lnTo>
                  <a:pt x="0" y="0"/>
                </a:lnTo>
                <a:close/>
              </a:path>
            </a:pathLst>
          </a:custGeom>
          <a:ln w="121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247978" y="6093205"/>
            <a:ext cx="3224530" cy="319405"/>
          </a:xfrm>
          <a:prstGeom prst="rect">
            <a:avLst/>
          </a:prstGeom>
          <a:solidFill>
            <a:srgbClr val="D34817"/>
          </a:solidFill>
        </p:spPr>
        <p:txBody>
          <a:bodyPr vert="horz" wrap="square" lIns="0" tIns="33655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265"/>
              </a:spcBef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Mi</a:t>
            </a:r>
            <a:r>
              <a:rPr sz="1500" b="1" spc="-6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500" b="1" spc="-1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erm</a:t>
            </a: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500" b="1" spc="-15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500" b="1" spc="-1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erm</a:t>
            </a:r>
            <a:r>
              <a:rPr sz="15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b="1" spc="-25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amin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tion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245503" y="5755849"/>
            <a:ext cx="2106295" cy="309880"/>
          </a:xfrm>
          <a:custGeom>
            <a:avLst/>
            <a:gdLst/>
            <a:ahLst/>
            <a:cxnLst/>
            <a:rect l="l" t="t" r="r" b="b"/>
            <a:pathLst>
              <a:path w="2106295" h="309879">
                <a:moveTo>
                  <a:pt x="0" y="0"/>
                </a:moveTo>
                <a:lnTo>
                  <a:pt x="2106133" y="0"/>
                </a:lnTo>
                <a:lnTo>
                  <a:pt x="2106133" y="309365"/>
                </a:lnTo>
                <a:lnTo>
                  <a:pt x="0" y="309365"/>
                </a:lnTo>
                <a:lnTo>
                  <a:pt x="0" y="0"/>
                </a:lnTo>
                <a:close/>
              </a:path>
            </a:pathLst>
          </a:custGeom>
          <a:ln w="121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247978" y="5761944"/>
            <a:ext cx="2098040" cy="319405"/>
          </a:xfrm>
          <a:prstGeom prst="rect">
            <a:avLst/>
          </a:prstGeom>
          <a:solidFill>
            <a:srgbClr val="D34817"/>
          </a:solidFill>
        </p:spPr>
        <p:txBody>
          <a:bodyPr vert="horz" wrap="square" lIns="0" tIns="12065" rIns="0" bIns="0" rtlCol="0">
            <a:spAutoFit/>
          </a:bodyPr>
          <a:lstStyle/>
          <a:p>
            <a:pPr marL="683260">
              <a:lnSpc>
                <a:spcPct val="100000"/>
              </a:lnSpc>
              <a:spcBef>
                <a:spcPts val="95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Feedback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3558256" y="1920880"/>
            <a:ext cx="512445" cy="78740"/>
            <a:chOff x="3558256" y="1920880"/>
            <a:chExt cx="512445" cy="78740"/>
          </a:xfrm>
        </p:grpSpPr>
        <p:sp>
          <p:nvSpPr>
            <p:cNvPr id="50" name="object 50"/>
            <p:cNvSpPr/>
            <p:nvPr/>
          </p:nvSpPr>
          <p:spPr>
            <a:xfrm>
              <a:off x="3559288" y="1921913"/>
              <a:ext cx="509905" cy="76200"/>
            </a:xfrm>
            <a:custGeom>
              <a:avLst/>
              <a:gdLst/>
              <a:ahLst/>
              <a:cxnLst/>
              <a:rect l="l" t="t" r="r" b="b"/>
              <a:pathLst>
                <a:path w="509904" h="76200">
                  <a:moveTo>
                    <a:pt x="38544" y="0"/>
                  </a:moveTo>
                  <a:lnTo>
                    <a:pt x="0" y="38098"/>
                  </a:lnTo>
                  <a:lnTo>
                    <a:pt x="37770" y="76197"/>
                  </a:lnTo>
                  <a:lnTo>
                    <a:pt x="38125" y="41314"/>
                  </a:lnTo>
                  <a:lnTo>
                    <a:pt x="31608" y="41148"/>
                  </a:lnTo>
                  <a:lnTo>
                    <a:pt x="31608" y="35049"/>
                  </a:lnTo>
                  <a:lnTo>
                    <a:pt x="38188" y="35049"/>
                  </a:lnTo>
                  <a:lnTo>
                    <a:pt x="38544" y="0"/>
                  </a:lnTo>
                  <a:close/>
                </a:path>
                <a:path w="509904" h="76200">
                  <a:moveTo>
                    <a:pt x="38187" y="35217"/>
                  </a:moveTo>
                  <a:lnTo>
                    <a:pt x="38125" y="41314"/>
                  </a:lnTo>
                  <a:lnTo>
                    <a:pt x="509546" y="53337"/>
                  </a:lnTo>
                  <a:lnTo>
                    <a:pt x="509546" y="47242"/>
                  </a:lnTo>
                  <a:lnTo>
                    <a:pt x="38187" y="35217"/>
                  </a:lnTo>
                  <a:close/>
                </a:path>
                <a:path w="509904" h="76200">
                  <a:moveTo>
                    <a:pt x="31608" y="35049"/>
                  </a:moveTo>
                  <a:lnTo>
                    <a:pt x="31608" y="41148"/>
                  </a:lnTo>
                  <a:lnTo>
                    <a:pt x="38125" y="41314"/>
                  </a:lnTo>
                  <a:lnTo>
                    <a:pt x="38187" y="35217"/>
                  </a:lnTo>
                  <a:lnTo>
                    <a:pt x="31608" y="35049"/>
                  </a:lnTo>
                  <a:close/>
                </a:path>
                <a:path w="509904" h="76200">
                  <a:moveTo>
                    <a:pt x="38188" y="35049"/>
                  </a:moveTo>
                  <a:lnTo>
                    <a:pt x="31608" y="35049"/>
                  </a:lnTo>
                  <a:lnTo>
                    <a:pt x="38187" y="35217"/>
                  </a:lnTo>
                  <a:lnTo>
                    <a:pt x="38188" y="35049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59288" y="1921913"/>
              <a:ext cx="509905" cy="76200"/>
            </a:xfrm>
            <a:custGeom>
              <a:avLst/>
              <a:gdLst/>
              <a:ahLst/>
              <a:cxnLst/>
              <a:rect l="l" t="t" r="r" b="b"/>
              <a:pathLst>
                <a:path w="509904" h="76200">
                  <a:moveTo>
                    <a:pt x="509546" y="53337"/>
                  </a:moveTo>
                  <a:lnTo>
                    <a:pt x="31608" y="41148"/>
                  </a:lnTo>
                  <a:lnTo>
                    <a:pt x="31608" y="35049"/>
                  </a:lnTo>
                  <a:lnTo>
                    <a:pt x="509546" y="47242"/>
                  </a:lnTo>
                  <a:lnTo>
                    <a:pt x="509546" y="53337"/>
                  </a:lnTo>
                  <a:close/>
                </a:path>
                <a:path w="509904" h="76200">
                  <a:moveTo>
                    <a:pt x="37770" y="76197"/>
                  </a:moveTo>
                  <a:lnTo>
                    <a:pt x="0" y="38098"/>
                  </a:lnTo>
                  <a:lnTo>
                    <a:pt x="38544" y="0"/>
                  </a:lnTo>
                  <a:lnTo>
                    <a:pt x="37770" y="76197"/>
                  </a:lnTo>
                  <a:close/>
                </a:path>
              </a:pathLst>
            </a:custGeom>
            <a:ln w="3175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3558061" y="2962355"/>
            <a:ext cx="845819" cy="78740"/>
            <a:chOff x="3558061" y="2962355"/>
            <a:chExt cx="845819" cy="78740"/>
          </a:xfrm>
        </p:grpSpPr>
        <p:sp>
          <p:nvSpPr>
            <p:cNvPr id="53" name="object 53"/>
            <p:cNvSpPr/>
            <p:nvPr/>
          </p:nvSpPr>
          <p:spPr>
            <a:xfrm>
              <a:off x="3559331" y="2963624"/>
              <a:ext cx="844550" cy="76200"/>
            </a:xfrm>
            <a:custGeom>
              <a:avLst/>
              <a:gdLst/>
              <a:ahLst/>
              <a:cxnLst/>
              <a:rect l="l" t="t" r="r" b="b"/>
              <a:pathLst>
                <a:path w="844550" h="76200">
                  <a:moveTo>
                    <a:pt x="64822" y="0"/>
                  </a:moveTo>
                  <a:lnTo>
                    <a:pt x="0" y="38102"/>
                  </a:lnTo>
                  <a:lnTo>
                    <a:pt x="64822" y="76201"/>
                  </a:lnTo>
                  <a:lnTo>
                    <a:pt x="64822" y="41148"/>
                  </a:lnTo>
                  <a:lnTo>
                    <a:pt x="53156" y="41148"/>
                  </a:lnTo>
                  <a:lnTo>
                    <a:pt x="53156" y="35053"/>
                  </a:lnTo>
                  <a:lnTo>
                    <a:pt x="64822" y="35053"/>
                  </a:lnTo>
                  <a:lnTo>
                    <a:pt x="64822" y="0"/>
                  </a:lnTo>
                  <a:close/>
                </a:path>
                <a:path w="844550" h="76200">
                  <a:moveTo>
                    <a:pt x="64822" y="35053"/>
                  </a:moveTo>
                  <a:lnTo>
                    <a:pt x="53156" y="35053"/>
                  </a:lnTo>
                  <a:lnTo>
                    <a:pt x="53156" y="41148"/>
                  </a:lnTo>
                  <a:lnTo>
                    <a:pt x="64822" y="41148"/>
                  </a:lnTo>
                  <a:lnTo>
                    <a:pt x="64822" y="35053"/>
                  </a:lnTo>
                  <a:close/>
                </a:path>
                <a:path w="844550" h="76200">
                  <a:moveTo>
                    <a:pt x="844044" y="35053"/>
                  </a:moveTo>
                  <a:lnTo>
                    <a:pt x="64822" y="35053"/>
                  </a:lnTo>
                  <a:lnTo>
                    <a:pt x="64822" y="41148"/>
                  </a:lnTo>
                  <a:lnTo>
                    <a:pt x="844044" y="41148"/>
                  </a:lnTo>
                  <a:lnTo>
                    <a:pt x="844044" y="35053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611116" y="3001725"/>
              <a:ext cx="418465" cy="0"/>
            </a:xfrm>
            <a:custGeom>
              <a:avLst/>
              <a:gdLst/>
              <a:ahLst/>
              <a:cxnLst/>
              <a:rect l="l" t="t" r="r" b="b"/>
              <a:pathLst>
                <a:path w="418464">
                  <a:moveTo>
                    <a:pt x="0" y="0"/>
                  </a:moveTo>
                  <a:lnTo>
                    <a:pt x="418050" y="0"/>
                  </a:lnTo>
                </a:path>
              </a:pathLst>
            </a:custGeom>
            <a:ln w="8837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559331" y="2963624"/>
              <a:ext cx="65405" cy="76200"/>
            </a:xfrm>
            <a:custGeom>
              <a:avLst/>
              <a:gdLst/>
              <a:ahLst/>
              <a:cxnLst/>
              <a:rect l="l" t="t" r="r" b="b"/>
              <a:pathLst>
                <a:path w="65404" h="76200">
                  <a:moveTo>
                    <a:pt x="64822" y="0"/>
                  </a:moveTo>
                  <a:lnTo>
                    <a:pt x="0" y="38102"/>
                  </a:lnTo>
                  <a:lnTo>
                    <a:pt x="64822" y="76201"/>
                  </a:lnTo>
                  <a:lnTo>
                    <a:pt x="64822" y="0"/>
                  </a:lnTo>
                  <a:close/>
                </a:path>
              </a:pathLst>
            </a:custGeom>
            <a:ln w="3175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3558061" y="4004061"/>
            <a:ext cx="480059" cy="78740"/>
            <a:chOff x="3558061" y="4004061"/>
            <a:chExt cx="480059" cy="78740"/>
          </a:xfrm>
        </p:grpSpPr>
        <p:sp>
          <p:nvSpPr>
            <p:cNvPr id="57" name="object 57"/>
            <p:cNvSpPr/>
            <p:nvPr/>
          </p:nvSpPr>
          <p:spPr>
            <a:xfrm>
              <a:off x="3559331" y="4005330"/>
              <a:ext cx="477520" cy="76200"/>
            </a:xfrm>
            <a:custGeom>
              <a:avLst/>
              <a:gdLst/>
              <a:ahLst/>
              <a:cxnLst/>
              <a:rect l="l" t="t" r="r" b="b"/>
              <a:pathLst>
                <a:path w="477520" h="76200">
                  <a:moveTo>
                    <a:pt x="64828" y="0"/>
                  </a:moveTo>
                  <a:lnTo>
                    <a:pt x="0" y="38098"/>
                  </a:lnTo>
                  <a:lnTo>
                    <a:pt x="64828" y="76197"/>
                  </a:lnTo>
                  <a:lnTo>
                    <a:pt x="64828" y="41148"/>
                  </a:lnTo>
                  <a:lnTo>
                    <a:pt x="53156" y="41148"/>
                  </a:lnTo>
                  <a:lnTo>
                    <a:pt x="53156" y="35049"/>
                  </a:lnTo>
                  <a:lnTo>
                    <a:pt x="64828" y="35049"/>
                  </a:lnTo>
                  <a:lnTo>
                    <a:pt x="64828" y="0"/>
                  </a:lnTo>
                  <a:close/>
                </a:path>
                <a:path w="477520" h="76200">
                  <a:moveTo>
                    <a:pt x="64828" y="35049"/>
                  </a:moveTo>
                  <a:lnTo>
                    <a:pt x="53156" y="35049"/>
                  </a:lnTo>
                  <a:lnTo>
                    <a:pt x="53156" y="41148"/>
                  </a:lnTo>
                  <a:lnTo>
                    <a:pt x="64828" y="41148"/>
                  </a:lnTo>
                  <a:lnTo>
                    <a:pt x="64828" y="35049"/>
                  </a:lnTo>
                  <a:close/>
                </a:path>
                <a:path w="477520" h="76200">
                  <a:moveTo>
                    <a:pt x="477124" y="35049"/>
                  </a:moveTo>
                  <a:lnTo>
                    <a:pt x="64828" y="35049"/>
                  </a:lnTo>
                  <a:lnTo>
                    <a:pt x="64828" y="41148"/>
                  </a:lnTo>
                  <a:lnTo>
                    <a:pt x="477124" y="41148"/>
                  </a:lnTo>
                  <a:lnTo>
                    <a:pt x="477124" y="35049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559331" y="4005330"/>
              <a:ext cx="477520" cy="76200"/>
            </a:xfrm>
            <a:custGeom>
              <a:avLst/>
              <a:gdLst/>
              <a:ahLst/>
              <a:cxnLst/>
              <a:rect l="l" t="t" r="r" b="b"/>
              <a:pathLst>
                <a:path w="477520" h="76200">
                  <a:moveTo>
                    <a:pt x="477124" y="35049"/>
                  </a:moveTo>
                  <a:lnTo>
                    <a:pt x="53156" y="35049"/>
                  </a:lnTo>
                  <a:lnTo>
                    <a:pt x="53156" y="41148"/>
                  </a:lnTo>
                  <a:lnTo>
                    <a:pt x="477124" y="41148"/>
                  </a:lnTo>
                  <a:lnTo>
                    <a:pt x="477124" y="35049"/>
                  </a:lnTo>
                  <a:close/>
                </a:path>
                <a:path w="477520" h="76200">
                  <a:moveTo>
                    <a:pt x="64828" y="0"/>
                  </a:moveTo>
                  <a:lnTo>
                    <a:pt x="0" y="38098"/>
                  </a:lnTo>
                  <a:lnTo>
                    <a:pt x="64828" y="76197"/>
                  </a:lnTo>
                  <a:lnTo>
                    <a:pt x="64828" y="0"/>
                  </a:lnTo>
                  <a:close/>
                </a:path>
              </a:pathLst>
            </a:custGeom>
            <a:ln w="3175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6413439" y="1918271"/>
            <a:ext cx="631825" cy="78740"/>
          </a:xfrm>
          <a:custGeom>
            <a:avLst/>
            <a:gdLst/>
            <a:ahLst/>
            <a:cxnLst/>
            <a:rect l="l" t="t" r="r" b="b"/>
            <a:pathLst>
              <a:path w="631825" h="78739">
                <a:moveTo>
                  <a:pt x="552899" y="43919"/>
                </a:moveTo>
                <a:lnTo>
                  <a:pt x="552899" y="78367"/>
                </a:lnTo>
                <a:lnTo>
                  <a:pt x="621746" y="43934"/>
                </a:lnTo>
                <a:lnTo>
                  <a:pt x="556999" y="43934"/>
                </a:lnTo>
                <a:lnTo>
                  <a:pt x="552899" y="43919"/>
                </a:lnTo>
                <a:close/>
              </a:path>
              <a:path w="631825" h="78739">
                <a:moveTo>
                  <a:pt x="552899" y="34402"/>
                </a:moveTo>
                <a:lnTo>
                  <a:pt x="552899" y="43919"/>
                </a:lnTo>
                <a:lnTo>
                  <a:pt x="556999" y="43934"/>
                </a:lnTo>
                <a:lnTo>
                  <a:pt x="556999" y="34408"/>
                </a:lnTo>
                <a:lnTo>
                  <a:pt x="552899" y="34402"/>
                </a:lnTo>
                <a:close/>
              </a:path>
              <a:path w="631825" h="78739">
                <a:moveTo>
                  <a:pt x="552899" y="0"/>
                </a:moveTo>
                <a:lnTo>
                  <a:pt x="552899" y="34402"/>
                </a:lnTo>
                <a:lnTo>
                  <a:pt x="556999" y="34408"/>
                </a:lnTo>
                <a:lnTo>
                  <a:pt x="556999" y="43934"/>
                </a:lnTo>
                <a:lnTo>
                  <a:pt x="621746" y="43934"/>
                </a:lnTo>
                <a:lnTo>
                  <a:pt x="631271" y="39170"/>
                </a:lnTo>
                <a:lnTo>
                  <a:pt x="552899" y="0"/>
                </a:lnTo>
                <a:close/>
              </a:path>
              <a:path w="631825" h="78739">
                <a:moveTo>
                  <a:pt x="552899" y="41583"/>
                </a:moveTo>
                <a:lnTo>
                  <a:pt x="145693" y="41583"/>
                </a:lnTo>
                <a:lnTo>
                  <a:pt x="552899" y="43919"/>
                </a:lnTo>
                <a:lnTo>
                  <a:pt x="552899" y="41583"/>
                </a:lnTo>
                <a:close/>
              </a:path>
              <a:path w="631825" h="78739">
                <a:moveTo>
                  <a:pt x="145693" y="32064"/>
                </a:moveTo>
                <a:lnTo>
                  <a:pt x="39625" y="32669"/>
                </a:lnTo>
                <a:lnTo>
                  <a:pt x="0" y="34670"/>
                </a:lnTo>
                <a:lnTo>
                  <a:pt x="2736" y="43793"/>
                </a:lnTo>
                <a:lnTo>
                  <a:pt x="4853" y="43491"/>
                </a:lnTo>
                <a:lnTo>
                  <a:pt x="10113" y="43094"/>
                </a:lnTo>
                <a:lnTo>
                  <a:pt x="17842" y="42745"/>
                </a:lnTo>
                <a:lnTo>
                  <a:pt x="39791" y="42188"/>
                </a:lnTo>
                <a:lnTo>
                  <a:pt x="552899" y="41583"/>
                </a:lnTo>
                <a:lnTo>
                  <a:pt x="552899" y="34402"/>
                </a:lnTo>
                <a:lnTo>
                  <a:pt x="145693" y="32064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413439" y="4023481"/>
            <a:ext cx="631825" cy="78740"/>
          </a:xfrm>
          <a:custGeom>
            <a:avLst/>
            <a:gdLst/>
            <a:ahLst/>
            <a:cxnLst/>
            <a:rect l="l" t="t" r="r" b="b"/>
            <a:pathLst>
              <a:path w="631825" h="78739">
                <a:moveTo>
                  <a:pt x="552899" y="43919"/>
                </a:moveTo>
                <a:lnTo>
                  <a:pt x="552899" y="78369"/>
                </a:lnTo>
                <a:lnTo>
                  <a:pt x="621749" y="43934"/>
                </a:lnTo>
                <a:lnTo>
                  <a:pt x="556999" y="43934"/>
                </a:lnTo>
                <a:lnTo>
                  <a:pt x="552899" y="43919"/>
                </a:lnTo>
                <a:close/>
              </a:path>
              <a:path w="631825" h="78739">
                <a:moveTo>
                  <a:pt x="552899" y="34403"/>
                </a:moveTo>
                <a:lnTo>
                  <a:pt x="552899" y="43919"/>
                </a:lnTo>
                <a:lnTo>
                  <a:pt x="556999" y="43934"/>
                </a:lnTo>
                <a:lnTo>
                  <a:pt x="556999" y="34409"/>
                </a:lnTo>
                <a:lnTo>
                  <a:pt x="552899" y="34403"/>
                </a:lnTo>
                <a:close/>
              </a:path>
              <a:path w="631825" h="78739">
                <a:moveTo>
                  <a:pt x="552899" y="0"/>
                </a:moveTo>
                <a:lnTo>
                  <a:pt x="552899" y="34403"/>
                </a:lnTo>
                <a:lnTo>
                  <a:pt x="556999" y="34409"/>
                </a:lnTo>
                <a:lnTo>
                  <a:pt x="556999" y="43934"/>
                </a:lnTo>
                <a:lnTo>
                  <a:pt x="621749" y="43934"/>
                </a:lnTo>
                <a:lnTo>
                  <a:pt x="631271" y="39171"/>
                </a:lnTo>
                <a:lnTo>
                  <a:pt x="552899" y="0"/>
                </a:lnTo>
                <a:close/>
              </a:path>
              <a:path w="631825" h="78739">
                <a:moveTo>
                  <a:pt x="552899" y="41583"/>
                </a:moveTo>
                <a:lnTo>
                  <a:pt x="145693" y="41583"/>
                </a:lnTo>
                <a:lnTo>
                  <a:pt x="552899" y="43919"/>
                </a:lnTo>
                <a:lnTo>
                  <a:pt x="552899" y="41583"/>
                </a:lnTo>
                <a:close/>
              </a:path>
              <a:path w="631825" h="78739">
                <a:moveTo>
                  <a:pt x="145693" y="32066"/>
                </a:moveTo>
                <a:lnTo>
                  <a:pt x="39625" y="32670"/>
                </a:lnTo>
                <a:lnTo>
                  <a:pt x="0" y="34672"/>
                </a:lnTo>
                <a:lnTo>
                  <a:pt x="2736" y="43794"/>
                </a:lnTo>
                <a:lnTo>
                  <a:pt x="4853" y="43492"/>
                </a:lnTo>
                <a:lnTo>
                  <a:pt x="10113" y="43096"/>
                </a:lnTo>
                <a:lnTo>
                  <a:pt x="17842" y="42746"/>
                </a:lnTo>
                <a:lnTo>
                  <a:pt x="39791" y="42189"/>
                </a:lnTo>
                <a:lnTo>
                  <a:pt x="552899" y="41583"/>
                </a:lnTo>
                <a:lnTo>
                  <a:pt x="552899" y="34403"/>
                </a:lnTo>
                <a:lnTo>
                  <a:pt x="145693" y="32066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413439" y="5047106"/>
            <a:ext cx="631825" cy="78740"/>
          </a:xfrm>
          <a:custGeom>
            <a:avLst/>
            <a:gdLst/>
            <a:ahLst/>
            <a:cxnLst/>
            <a:rect l="l" t="t" r="r" b="b"/>
            <a:pathLst>
              <a:path w="631825" h="78739">
                <a:moveTo>
                  <a:pt x="552899" y="43919"/>
                </a:moveTo>
                <a:lnTo>
                  <a:pt x="552899" y="78367"/>
                </a:lnTo>
                <a:lnTo>
                  <a:pt x="621746" y="43934"/>
                </a:lnTo>
                <a:lnTo>
                  <a:pt x="556999" y="43934"/>
                </a:lnTo>
                <a:lnTo>
                  <a:pt x="552899" y="43919"/>
                </a:lnTo>
                <a:close/>
              </a:path>
              <a:path w="631825" h="78739">
                <a:moveTo>
                  <a:pt x="552899" y="34402"/>
                </a:moveTo>
                <a:lnTo>
                  <a:pt x="552899" y="43919"/>
                </a:lnTo>
                <a:lnTo>
                  <a:pt x="556999" y="43934"/>
                </a:lnTo>
                <a:lnTo>
                  <a:pt x="556999" y="34408"/>
                </a:lnTo>
                <a:lnTo>
                  <a:pt x="552899" y="34402"/>
                </a:lnTo>
                <a:close/>
              </a:path>
              <a:path w="631825" h="78739">
                <a:moveTo>
                  <a:pt x="552899" y="0"/>
                </a:moveTo>
                <a:lnTo>
                  <a:pt x="552899" y="34402"/>
                </a:lnTo>
                <a:lnTo>
                  <a:pt x="556999" y="34408"/>
                </a:lnTo>
                <a:lnTo>
                  <a:pt x="556999" y="43934"/>
                </a:lnTo>
                <a:lnTo>
                  <a:pt x="621746" y="43934"/>
                </a:lnTo>
                <a:lnTo>
                  <a:pt x="631271" y="39170"/>
                </a:lnTo>
                <a:lnTo>
                  <a:pt x="552899" y="0"/>
                </a:lnTo>
                <a:close/>
              </a:path>
              <a:path w="631825" h="78739">
                <a:moveTo>
                  <a:pt x="552899" y="41583"/>
                </a:moveTo>
                <a:lnTo>
                  <a:pt x="145693" y="41583"/>
                </a:lnTo>
                <a:lnTo>
                  <a:pt x="552899" y="43919"/>
                </a:lnTo>
                <a:lnTo>
                  <a:pt x="552899" y="41583"/>
                </a:lnTo>
                <a:close/>
              </a:path>
              <a:path w="631825" h="78739">
                <a:moveTo>
                  <a:pt x="145693" y="32064"/>
                </a:moveTo>
                <a:lnTo>
                  <a:pt x="39625" y="32669"/>
                </a:lnTo>
                <a:lnTo>
                  <a:pt x="0" y="34670"/>
                </a:lnTo>
                <a:lnTo>
                  <a:pt x="2736" y="43793"/>
                </a:lnTo>
                <a:lnTo>
                  <a:pt x="4853" y="43491"/>
                </a:lnTo>
                <a:lnTo>
                  <a:pt x="10113" y="43094"/>
                </a:lnTo>
                <a:lnTo>
                  <a:pt x="17842" y="42745"/>
                </a:lnTo>
                <a:lnTo>
                  <a:pt x="39791" y="42188"/>
                </a:lnTo>
                <a:lnTo>
                  <a:pt x="552899" y="41583"/>
                </a:lnTo>
                <a:lnTo>
                  <a:pt x="552899" y="34402"/>
                </a:lnTo>
                <a:lnTo>
                  <a:pt x="145693" y="32064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object 62"/>
          <p:cNvGrpSpPr/>
          <p:nvPr/>
        </p:nvGrpSpPr>
        <p:grpSpPr>
          <a:xfrm>
            <a:off x="3558061" y="5917287"/>
            <a:ext cx="3486785" cy="419100"/>
            <a:chOff x="3558061" y="5917287"/>
            <a:chExt cx="3486785" cy="419100"/>
          </a:xfrm>
        </p:grpSpPr>
        <p:sp>
          <p:nvSpPr>
            <p:cNvPr id="63" name="object 63"/>
            <p:cNvSpPr/>
            <p:nvPr/>
          </p:nvSpPr>
          <p:spPr>
            <a:xfrm>
              <a:off x="3559331" y="5997448"/>
              <a:ext cx="477520" cy="76200"/>
            </a:xfrm>
            <a:custGeom>
              <a:avLst/>
              <a:gdLst/>
              <a:ahLst/>
              <a:cxnLst/>
              <a:rect l="l" t="t" r="r" b="b"/>
              <a:pathLst>
                <a:path w="477520" h="76200">
                  <a:moveTo>
                    <a:pt x="64828" y="0"/>
                  </a:moveTo>
                  <a:lnTo>
                    <a:pt x="0" y="38098"/>
                  </a:lnTo>
                  <a:lnTo>
                    <a:pt x="64828" y="76197"/>
                  </a:lnTo>
                  <a:lnTo>
                    <a:pt x="64828" y="41148"/>
                  </a:lnTo>
                  <a:lnTo>
                    <a:pt x="53156" y="41148"/>
                  </a:lnTo>
                  <a:lnTo>
                    <a:pt x="53156" y="35049"/>
                  </a:lnTo>
                  <a:lnTo>
                    <a:pt x="64828" y="35049"/>
                  </a:lnTo>
                  <a:lnTo>
                    <a:pt x="64828" y="0"/>
                  </a:lnTo>
                  <a:close/>
                </a:path>
                <a:path w="477520" h="76200">
                  <a:moveTo>
                    <a:pt x="64828" y="35049"/>
                  </a:moveTo>
                  <a:lnTo>
                    <a:pt x="53156" y="35049"/>
                  </a:lnTo>
                  <a:lnTo>
                    <a:pt x="53156" y="41148"/>
                  </a:lnTo>
                  <a:lnTo>
                    <a:pt x="64828" y="41148"/>
                  </a:lnTo>
                  <a:lnTo>
                    <a:pt x="64828" y="35049"/>
                  </a:lnTo>
                  <a:close/>
                </a:path>
                <a:path w="477520" h="76200">
                  <a:moveTo>
                    <a:pt x="477124" y="35049"/>
                  </a:moveTo>
                  <a:lnTo>
                    <a:pt x="64828" y="35049"/>
                  </a:lnTo>
                  <a:lnTo>
                    <a:pt x="64828" y="41148"/>
                  </a:lnTo>
                  <a:lnTo>
                    <a:pt x="477124" y="41148"/>
                  </a:lnTo>
                  <a:lnTo>
                    <a:pt x="477124" y="35049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59331" y="5997448"/>
              <a:ext cx="477520" cy="76200"/>
            </a:xfrm>
            <a:custGeom>
              <a:avLst/>
              <a:gdLst/>
              <a:ahLst/>
              <a:cxnLst/>
              <a:rect l="l" t="t" r="r" b="b"/>
              <a:pathLst>
                <a:path w="477520" h="76200">
                  <a:moveTo>
                    <a:pt x="477124" y="35049"/>
                  </a:moveTo>
                  <a:lnTo>
                    <a:pt x="53156" y="35049"/>
                  </a:lnTo>
                  <a:lnTo>
                    <a:pt x="53156" y="41148"/>
                  </a:lnTo>
                  <a:lnTo>
                    <a:pt x="477124" y="41148"/>
                  </a:lnTo>
                  <a:lnTo>
                    <a:pt x="477124" y="35049"/>
                  </a:lnTo>
                  <a:close/>
                </a:path>
                <a:path w="477520" h="76200">
                  <a:moveTo>
                    <a:pt x="64828" y="0"/>
                  </a:moveTo>
                  <a:lnTo>
                    <a:pt x="0" y="38098"/>
                  </a:lnTo>
                  <a:lnTo>
                    <a:pt x="64828" y="76197"/>
                  </a:lnTo>
                  <a:lnTo>
                    <a:pt x="64828" y="0"/>
                  </a:lnTo>
                  <a:close/>
                </a:path>
              </a:pathLst>
            </a:custGeom>
            <a:ln w="3175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559331" y="6212328"/>
              <a:ext cx="477520" cy="76200"/>
            </a:xfrm>
            <a:custGeom>
              <a:avLst/>
              <a:gdLst/>
              <a:ahLst/>
              <a:cxnLst/>
              <a:rect l="l" t="t" r="r" b="b"/>
              <a:pathLst>
                <a:path w="477520" h="76200">
                  <a:moveTo>
                    <a:pt x="64828" y="0"/>
                  </a:moveTo>
                  <a:lnTo>
                    <a:pt x="0" y="38098"/>
                  </a:lnTo>
                  <a:lnTo>
                    <a:pt x="64828" y="76197"/>
                  </a:lnTo>
                  <a:lnTo>
                    <a:pt x="64828" y="41147"/>
                  </a:lnTo>
                  <a:lnTo>
                    <a:pt x="53156" y="41147"/>
                  </a:lnTo>
                  <a:lnTo>
                    <a:pt x="53156" y="35049"/>
                  </a:lnTo>
                  <a:lnTo>
                    <a:pt x="64828" y="35049"/>
                  </a:lnTo>
                  <a:lnTo>
                    <a:pt x="64828" y="0"/>
                  </a:lnTo>
                  <a:close/>
                </a:path>
                <a:path w="477520" h="76200">
                  <a:moveTo>
                    <a:pt x="64828" y="35049"/>
                  </a:moveTo>
                  <a:lnTo>
                    <a:pt x="53156" y="35049"/>
                  </a:lnTo>
                  <a:lnTo>
                    <a:pt x="53156" y="41147"/>
                  </a:lnTo>
                  <a:lnTo>
                    <a:pt x="64828" y="41147"/>
                  </a:lnTo>
                  <a:lnTo>
                    <a:pt x="64828" y="35049"/>
                  </a:lnTo>
                  <a:close/>
                </a:path>
                <a:path w="477520" h="76200">
                  <a:moveTo>
                    <a:pt x="477124" y="35049"/>
                  </a:moveTo>
                  <a:lnTo>
                    <a:pt x="64828" y="35049"/>
                  </a:lnTo>
                  <a:lnTo>
                    <a:pt x="64828" y="41147"/>
                  </a:lnTo>
                  <a:lnTo>
                    <a:pt x="477124" y="41147"/>
                  </a:lnTo>
                  <a:lnTo>
                    <a:pt x="477124" y="35049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559331" y="6212328"/>
              <a:ext cx="477520" cy="76200"/>
            </a:xfrm>
            <a:custGeom>
              <a:avLst/>
              <a:gdLst/>
              <a:ahLst/>
              <a:cxnLst/>
              <a:rect l="l" t="t" r="r" b="b"/>
              <a:pathLst>
                <a:path w="477520" h="76200">
                  <a:moveTo>
                    <a:pt x="477124" y="35049"/>
                  </a:moveTo>
                  <a:lnTo>
                    <a:pt x="53156" y="35049"/>
                  </a:lnTo>
                  <a:lnTo>
                    <a:pt x="53156" y="41147"/>
                  </a:lnTo>
                  <a:lnTo>
                    <a:pt x="477124" y="41147"/>
                  </a:lnTo>
                  <a:lnTo>
                    <a:pt x="477124" y="35049"/>
                  </a:lnTo>
                  <a:close/>
                </a:path>
                <a:path w="477520" h="76200">
                  <a:moveTo>
                    <a:pt x="64828" y="0"/>
                  </a:moveTo>
                  <a:lnTo>
                    <a:pt x="0" y="38098"/>
                  </a:lnTo>
                  <a:lnTo>
                    <a:pt x="64828" y="76197"/>
                  </a:lnTo>
                  <a:lnTo>
                    <a:pt x="64828" y="0"/>
                  </a:lnTo>
                  <a:close/>
                </a:path>
              </a:pathLst>
            </a:custGeom>
            <a:ln w="3175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413436" y="5987574"/>
              <a:ext cx="631825" cy="323850"/>
            </a:xfrm>
            <a:custGeom>
              <a:avLst/>
              <a:gdLst/>
              <a:ahLst/>
              <a:cxnLst/>
              <a:rect l="l" t="t" r="r" b="b"/>
              <a:pathLst>
                <a:path w="631825" h="323850">
                  <a:moveTo>
                    <a:pt x="631266" y="284416"/>
                  </a:moveTo>
                  <a:lnTo>
                    <a:pt x="552894" y="245249"/>
                  </a:lnTo>
                  <a:lnTo>
                    <a:pt x="552894" y="279654"/>
                  </a:lnTo>
                  <a:lnTo>
                    <a:pt x="145694" y="277317"/>
                  </a:lnTo>
                  <a:lnTo>
                    <a:pt x="39624" y="277926"/>
                  </a:lnTo>
                  <a:lnTo>
                    <a:pt x="0" y="279920"/>
                  </a:lnTo>
                  <a:lnTo>
                    <a:pt x="2730" y="289039"/>
                  </a:lnTo>
                  <a:lnTo>
                    <a:pt x="4851" y="288747"/>
                  </a:lnTo>
                  <a:lnTo>
                    <a:pt x="10109" y="288340"/>
                  </a:lnTo>
                  <a:lnTo>
                    <a:pt x="17843" y="287997"/>
                  </a:lnTo>
                  <a:lnTo>
                    <a:pt x="39789" y="287439"/>
                  </a:lnTo>
                  <a:lnTo>
                    <a:pt x="215531" y="287235"/>
                  </a:lnTo>
                  <a:lnTo>
                    <a:pt x="552894" y="289166"/>
                  </a:lnTo>
                  <a:lnTo>
                    <a:pt x="552894" y="323621"/>
                  </a:lnTo>
                  <a:lnTo>
                    <a:pt x="621741" y="289191"/>
                  </a:lnTo>
                  <a:lnTo>
                    <a:pt x="631266" y="284416"/>
                  </a:lnTo>
                  <a:close/>
                </a:path>
                <a:path w="631825" h="323850">
                  <a:moveTo>
                    <a:pt x="631266" y="39166"/>
                  </a:moveTo>
                  <a:lnTo>
                    <a:pt x="552894" y="0"/>
                  </a:lnTo>
                  <a:lnTo>
                    <a:pt x="552894" y="34391"/>
                  </a:lnTo>
                  <a:lnTo>
                    <a:pt x="145694" y="32054"/>
                  </a:lnTo>
                  <a:lnTo>
                    <a:pt x="39624" y="32664"/>
                  </a:lnTo>
                  <a:lnTo>
                    <a:pt x="0" y="34671"/>
                  </a:lnTo>
                  <a:lnTo>
                    <a:pt x="2730" y="43789"/>
                  </a:lnTo>
                  <a:lnTo>
                    <a:pt x="4851" y="43484"/>
                  </a:lnTo>
                  <a:lnTo>
                    <a:pt x="10109" y="43091"/>
                  </a:lnTo>
                  <a:lnTo>
                    <a:pt x="17843" y="42735"/>
                  </a:lnTo>
                  <a:lnTo>
                    <a:pt x="39789" y="42176"/>
                  </a:lnTo>
                  <a:lnTo>
                    <a:pt x="214325" y="41986"/>
                  </a:lnTo>
                  <a:lnTo>
                    <a:pt x="552894" y="43916"/>
                  </a:lnTo>
                  <a:lnTo>
                    <a:pt x="552894" y="78359"/>
                  </a:lnTo>
                  <a:lnTo>
                    <a:pt x="621741" y="43929"/>
                  </a:lnTo>
                  <a:lnTo>
                    <a:pt x="631266" y="39166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029166" y="5917287"/>
              <a:ext cx="2633980" cy="419100"/>
            </a:xfrm>
            <a:custGeom>
              <a:avLst/>
              <a:gdLst/>
              <a:ahLst/>
              <a:cxnLst/>
              <a:rect l="l" t="t" r="r" b="b"/>
              <a:pathLst>
                <a:path w="2633979" h="419100">
                  <a:moveTo>
                    <a:pt x="2633663" y="0"/>
                  </a:moveTo>
                  <a:lnTo>
                    <a:pt x="0" y="0"/>
                  </a:lnTo>
                  <a:lnTo>
                    <a:pt x="0" y="419101"/>
                  </a:lnTo>
                  <a:lnTo>
                    <a:pt x="2633663" y="419101"/>
                  </a:lnTo>
                  <a:lnTo>
                    <a:pt x="2633663" y="0"/>
                  </a:lnTo>
                  <a:close/>
                </a:path>
              </a:pathLst>
            </a:custGeom>
            <a:solidFill>
              <a:srgbClr val="FFBA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4029166" y="2792177"/>
            <a:ext cx="2633980" cy="419100"/>
          </a:xfrm>
          <a:prstGeom prst="rect">
            <a:avLst/>
          </a:prstGeom>
          <a:solidFill>
            <a:srgbClr val="AFDCF1"/>
          </a:solidFill>
        </p:spPr>
        <p:txBody>
          <a:bodyPr vert="horz" wrap="square" lIns="0" tIns="18415" rIns="0" bIns="0" rtlCol="0">
            <a:spAutoFit/>
          </a:bodyPr>
          <a:lstStyle/>
          <a:p>
            <a:pPr marL="795655">
              <a:lnSpc>
                <a:spcPct val="100000"/>
              </a:lnSpc>
              <a:spcBef>
                <a:spcPts val="145"/>
              </a:spcBef>
            </a:pPr>
            <a:r>
              <a:rPr sz="2200" b="1" spc="-10" dirty="0">
                <a:solidFill>
                  <a:srgbClr val="151616"/>
                </a:solidFill>
                <a:latin typeface="Calibri"/>
                <a:cs typeface="Calibri"/>
              </a:rPr>
              <a:t>EXPLORE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64612" y="7184773"/>
            <a:ext cx="194945" cy="23367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08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029166" y="1750463"/>
            <a:ext cx="2633980" cy="41910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18415" rIns="0" bIns="0" rtlCol="0">
            <a:spAutoFit/>
          </a:bodyPr>
          <a:lstStyle/>
          <a:p>
            <a:pPr marL="823594">
              <a:lnSpc>
                <a:spcPct val="100000"/>
              </a:lnSpc>
              <a:spcBef>
                <a:spcPts val="145"/>
              </a:spcBef>
            </a:pPr>
            <a:r>
              <a:rPr sz="2200" b="1" spc="-5" dirty="0">
                <a:solidFill>
                  <a:srgbClr val="151616"/>
                </a:solidFill>
                <a:latin typeface="Calibri"/>
                <a:cs typeface="Calibri"/>
              </a:rPr>
              <a:t>ENGAGE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029166" y="3833880"/>
            <a:ext cx="2633980" cy="419100"/>
          </a:xfrm>
          <a:prstGeom prst="rect">
            <a:avLst/>
          </a:prstGeom>
          <a:solidFill>
            <a:srgbClr val="CCCCFF"/>
          </a:solidFill>
        </p:spPr>
        <p:txBody>
          <a:bodyPr vert="horz" wrap="square" lIns="0" tIns="18415" rIns="0" bIns="0" rtlCol="0">
            <a:spAutoFit/>
          </a:bodyPr>
          <a:lstStyle/>
          <a:p>
            <a:pPr marL="824230">
              <a:lnSpc>
                <a:spcPct val="100000"/>
              </a:lnSpc>
              <a:spcBef>
                <a:spcPts val="145"/>
              </a:spcBef>
            </a:pPr>
            <a:r>
              <a:rPr sz="2200" b="1" dirty="0">
                <a:solidFill>
                  <a:srgbClr val="151616"/>
                </a:solidFill>
                <a:latin typeface="Calibri"/>
                <a:cs typeface="Calibri"/>
              </a:rPr>
              <a:t>EXPLAIN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029166" y="4875584"/>
            <a:ext cx="2633980" cy="419100"/>
          </a:xfrm>
          <a:prstGeom prst="rect">
            <a:avLst/>
          </a:prstGeom>
          <a:solidFill>
            <a:srgbClr val="FBE116"/>
          </a:solidFill>
        </p:spPr>
        <p:txBody>
          <a:bodyPr vert="horz" wrap="square" lIns="0" tIns="18415" rIns="0" bIns="0" rtlCol="0">
            <a:spAutoFit/>
          </a:bodyPr>
          <a:lstStyle/>
          <a:p>
            <a:pPr marL="638810">
              <a:lnSpc>
                <a:spcPct val="100000"/>
              </a:lnSpc>
              <a:spcBef>
                <a:spcPts val="145"/>
              </a:spcBef>
            </a:pPr>
            <a:r>
              <a:rPr sz="2200" b="1" spc="-20" dirty="0">
                <a:solidFill>
                  <a:srgbClr val="151616"/>
                </a:solidFill>
                <a:latin typeface="Calibri"/>
                <a:cs typeface="Calibri"/>
              </a:rPr>
              <a:t>ELABORATE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029166" y="5917287"/>
            <a:ext cx="2633980" cy="4191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730885">
              <a:lnSpc>
                <a:spcPct val="100000"/>
              </a:lnSpc>
              <a:spcBef>
                <a:spcPts val="135"/>
              </a:spcBef>
            </a:pPr>
            <a:r>
              <a:rPr sz="2200" b="1" spc="-55" dirty="0">
                <a:solidFill>
                  <a:srgbClr val="151616"/>
                </a:solidFill>
                <a:latin typeface="Calibri"/>
                <a:cs typeface="Calibri"/>
              </a:rPr>
              <a:t>EVALUATE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object 68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69" name="object 69"/>
            <p:cNvSpPr/>
            <p:nvPr/>
          </p:nvSpPr>
          <p:spPr>
            <a:xfrm>
              <a:off x="3372378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1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1" y="200743"/>
                  </a:lnTo>
                  <a:lnTo>
                    <a:pt x="7319621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4" y="0"/>
                  </a:lnTo>
                  <a:lnTo>
                    <a:pt x="3372374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1" name="object 7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2"/>
          </a:xfrm>
          <a:prstGeom prst="rect">
            <a:avLst/>
          </a:prstGeom>
        </p:spPr>
      </p:pic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xfrm>
            <a:off x="2966834" y="366084"/>
            <a:ext cx="47764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>
                <a:latin typeface="Verdana"/>
                <a:cs typeface="Verdana"/>
              </a:rPr>
              <a:t>LEARNING</a:t>
            </a:r>
            <a:r>
              <a:rPr spc="-180" dirty="0">
                <a:latin typeface="Verdana"/>
                <a:cs typeface="Verdana"/>
              </a:rPr>
              <a:t> </a:t>
            </a:r>
            <a:r>
              <a:rPr spc="-65" dirty="0">
                <a:latin typeface="Verdana"/>
                <a:cs typeface="Verdana"/>
              </a:rPr>
              <a:t>E</a:t>
            </a:r>
            <a:r>
              <a:rPr spc="-220" dirty="0">
                <a:latin typeface="Verdana"/>
                <a:cs typeface="Verdana"/>
              </a:rPr>
              <a:t>X</a:t>
            </a:r>
            <a:r>
              <a:rPr spc="-40" dirty="0">
                <a:latin typeface="Verdana"/>
                <a:cs typeface="Verdana"/>
              </a:rPr>
              <a:t>P</a:t>
            </a:r>
            <a:r>
              <a:rPr spc="-145" dirty="0">
                <a:latin typeface="Verdana"/>
                <a:cs typeface="Verdana"/>
              </a:rPr>
              <a:t>ERIENCE</a:t>
            </a:r>
          </a:p>
        </p:txBody>
      </p:sp>
      <p:pic>
        <p:nvPicPr>
          <p:cNvPr id="73" name="object 7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22"/>
            <a:ext cx="10692000" cy="96799"/>
          </a:xfrm>
          <a:prstGeom prst="rect">
            <a:avLst/>
          </a:prstGeom>
        </p:spPr>
      </p:pic>
      <p:grpSp>
        <p:nvGrpSpPr>
          <p:cNvPr id="74" name="object 74"/>
          <p:cNvGrpSpPr/>
          <p:nvPr/>
        </p:nvGrpSpPr>
        <p:grpSpPr>
          <a:xfrm>
            <a:off x="161679" y="7113215"/>
            <a:ext cx="379730" cy="379095"/>
            <a:chOff x="161679" y="7113215"/>
            <a:chExt cx="379730" cy="379095"/>
          </a:xfrm>
        </p:grpSpPr>
        <p:sp>
          <p:nvSpPr>
            <p:cNvPr id="75" name="object 75"/>
            <p:cNvSpPr/>
            <p:nvPr/>
          </p:nvSpPr>
          <p:spPr>
            <a:xfrm>
              <a:off x="161679" y="7113215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4" y="0"/>
                  </a:moveTo>
                  <a:lnTo>
                    <a:pt x="159176" y="1183"/>
                  </a:lnTo>
                  <a:lnTo>
                    <a:pt x="119788" y="11988"/>
                  </a:lnTo>
                  <a:lnTo>
                    <a:pt x="83537" y="30956"/>
                  </a:lnTo>
                  <a:lnTo>
                    <a:pt x="51929" y="57280"/>
                  </a:lnTo>
                  <a:lnTo>
                    <a:pt x="26467" y="90155"/>
                  </a:lnTo>
                  <a:lnTo>
                    <a:pt x="8656" y="128776"/>
                  </a:lnTo>
                  <a:lnTo>
                    <a:pt x="0" y="172336"/>
                  </a:lnTo>
                  <a:lnTo>
                    <a:pt x="2001" y="220029"/>
                  </a:lnTo>
                  <a:lnTo>
                    <a:pt x="12636" y="258399"/>
                  </a:lnTo>
                  <a:lnTo>
                    <a:pt x="31616" y="294278"/>
                  </a:lnTo>
                  <a:lnTo>
                    <a:pt x="58073" y="325953"/>
                  </a:lnTo>
                  <a:lnTo>
                    <a:pt x="91139" y="351705"/>
                  </a:lnTo>
                  <a:lnTo>
                    <a:pt x="129945" y="369818"/>
                  </a:lnTo>
                  <a:lnTo>
                    <a:pt x="173623" y="378577"/>
                  </a:lnTo>
                  <a:lnTo>
                    <a:pt x="221305" y="376265"/>
                  </a:lnTo>
                  <a:lnTo>
                    <a:pt x="260344" y="365147"/>
                  </a:lnTo>
                  <a:lnTo>
                    <a:pt x="296281" y="345984"/>
                  </a:lnTo>
                  <a:lnTo>
                    <a:pt x="327621" y="319567"/>
                  </a:lnTo>
                  <a:lnTo>
                    <a:pt x="352871" y="286688"/>
                  </a:lnTo>
                  <a:lnTo>
                    <a:pt x="370536" y="248140"/>
                  </a:lnTo>
                  <a:lnTo>
                    <a:pt x="379121" y="204714"/>
                  </a:lnTo>
                  <a:lnTo>
                    <a:pt x="377134" y="157203"/>
                  </a:lnTo>
                  <a:lnTo>
                    <a:pt x="363805" y="112169"/>
                  </a:lnTo>
                  <a:lnTo>
                    <a:pt x="339383" y="71485"/>
                  </a:lnTo>
                  <a:lnTo>
                    <a:pt x="305288" y="37597"/>
                  </a:lnTo>
                  <a:lnTo>
                    <a:pt x="262942" y="12953"/>
                  </a:lnTo>
                  <a:lnTo>
                    <a:pt x="213764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80432" y="7130958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91" y="0"/>
                  </a:moveTo>
                  <a:lnTo>
                    <a:pt x="147801" y="890"/>
                  </a:lnTo>
                  <a:lnTo>
                    <a:pt x="101422" y="14698"/>
                  </a:lnTo>
                  <a:lnTo>
                    <a:pt x="62461" y="38056"/>
                  </a:lnTo>
                  <a:lnTo>
                    <a:pt x="31910" y="69338"/>
                  </a:lnTo>
                  <a:lnTo>
                    <a:pt x="10760" y="106916"/>
                  </a:lnTo>
                  <a:lnTo>
                    <a:pt x="0" y="149163"/>
                  </a:lnTo>
                  <a:lnTo>
                    <a:pt x="621" y="194451"/>
                  </a:lnTo>
                  <a:lnTo>
                    <a:pt x="12091" y="235797"/>
                  </a:lnTo>
                  <a:lnTo>
                    <a:pt x="33525" y="273560"/>
                  </a:lnTo>
                  <a:lnTo>
                    <a:pt x="63710" y="305355"/>
                  </a:lnTo>
                  <a:lnTo>
                    <a:pt x="101431" y="328794"/>
                  </a:lnTo>
                  <a:lnTo>
                    <a:pt x="145474" y="341491"/>
                  </a:lnTo>
                  <a:lnTo>
                    <a:pt x="194626" y="341059"/>
                  </a:lnTo>
                  <a:lnTo>
                    <a:pt x="236200" y="329341"/>
                  </a:lnTo>
                  <a:lnTo>
                    <a:pt x="273876" y="307914"/>
                  </a:lnTo>
                  <a:lnTo>
                    <a:pt x="305422" y="277867"/>
                  </a:lnTo>
                  <a:lnTo>
                    <a:pt x="328609" y="240287"/>
                  </a:lnTo>
                  <a:lnTo>
                    <a:pt x="341205" y="196261"/>
                  </a:lnTo>
                  <a:lnTo>
                    <a:pt x="340981" y="146876"/>
                  </a:lnTo>
                  <a:lnTo>
                    <a:pt x="329456" y="105883"/>
                  </a:lnTo>
                  <a:lnTo>
                    <a:pt x="307751" y="68131"/>
                  </a:lnTo>
                  <a:lnTo>
                    <a:pt x="277300" y="36188"/>
                  </a:lnTo>
                  <a:lnTo>
                    <a:pt x="239535" y="12621"/>
                  </a:lnTo>
                  <a:lnTo>
                    <a:pt x="1958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96251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1" y="75"/>
                  </a:moveTo>
                  <a:lnTo>
                    <a:pt x="131941" y="0"/>
                  </a:lnTo>
                  <a:lnTo>
                    <a:pt x="82353" y="16598"/>
                  </a:lnTo>
                  <a:lnTo>
                    <a:pt x="42730" y="45627"/>
                  </a:lnTo>
                  <a:lnTo>
                    <a:pt x="14727" y="84191"/>
                  </a:lnTo>
                  <a:lnTo>
                    <a:pt x="0" y="129396"/>
                  </a:lnTo>
                  <a:lnTo>
                    <a:pt x="204" y="178346"/>
                  </a:lnTo>
                  <a:lnTo>
                    <a:pt x="14593" y="222667"/>
                  </a:lnTo>
                  <a:lnTo>
                    <a:pt x="41505" y="261802"/>
                  </a:lnTo>
                  <a:lnTo>
                    <a:pt x="79117" y="291869"/>
                  </a:lnTo>
                  <a:lnTo>
                    <a:pt x="125610" y="308986"/>
                  </a:lnTo>
                  <a:lnTo>
                    <a:pt x="179160" y="309270"/>
                  </a:lnTo>
                  <a:lnTo>
                    <a:pt x="223574" y="294753"/>
                  </a:lnTo>
                  <a:lnTo>
                    <a:pt x="262548" y="267771"/>
                  </a:lnTo>
                  <a:lnTo>
                    <a:pt x="292362" y="230183"/>
                  </a:lnTo>
                  <a:lnTo>
                    <a:pt x="309299" y="183846"/>
                  </a:lnTo>
                  <a:lnTo>
                    <a:pt x="309639" y="130619"/>
                  </a:lnTo>
                  <a:lnTo>
                    <a:pt x="295210" y="86171"/>
                  </a:lnTo>
                  <a:lnTo>
                    <a:pt x="268251" y="47023"/>
                  </a:lnTo>
                  <a:lnTo>
                    <a:pt x="230736" y="17037"/>
                  </a:lnTo>
                  <a:lnTo>
                    <a:pt x="184641" y="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9353825" y="130164"/>
            <a:ext cx="972185" cy="972185"/>
            <a:chOff x="9353825" y="130164"/>
            <a:chExt cx="972185" cy="972185"/>
          </a:xfrm>
        </p:grpSpPr>
        <p:sp>
          <p:nvSpPr>
            <p:cNvPr id="79" name="object 79"/>
            <p:cNvSpPr/>
            <p:nvPr/>
          </p:nvSpPr>
          <p:spPr>
            <a:xfrm>
              <a:off x="9377313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42" y="0"/>
                  </a:moveTo>
                  <a:lnTo>
                    <a:pt x="415705" y="2444"/>
                  </a:lnTo>
                  <a:lnTo>
                    <a:pt x="369734" y="9618"/>
                  </a:lnTo>
                  <a:lnTo>
                    <a:pt x="325363" y="21285"/>
                  </a:lnTo>
                  <a:lnTo>
                    <a:pt x="282822" y="37205"/>
                  </a:lnTo>
                  <a:lnTo>
                    <a:pt x="242347" y="57141"/>
                  </a:lnTo>
                  <a:lnTo>
                    <a:pt x="204169" y="80855"/>
                  </a:lnTo>
                  <a:lnTo>
                    <a:pt x="168521" y="108108"/>
                  </a:lnTo>
                  <a:lnTo>
                    <a:pt x="135637" y="138663"/>
                  </a:lnTo>
                  <a:lnTo>
                    <a:pt x="105749" y="172281"/>
                  </a:lnTo>
                  <a:lnTo>
                    <a:pt x="79091" y="208724"/>
                  </a:lnTo>
                  <a:lnTo>
                    <a:pt x="55895" y="247754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7"/>
                  </a:lnTo>
                  <a:lnTo>
                    <a:pt x="2391" y="424985"/>
                  </a:lnTo>
                  <a:lnTo>
                    <a:pt x="0" y="473379"/>
                  </a:lnTo>
                  <a:lnTo>
                    <a:pt x="2391" y="521771"/>
                  </a:lnTo>
                  <a:lnTo>
                    <a:pt x="9409" y="568767"/>
                  </a:lnTo>
                  <a:lnTo>
                    <a:pt x="20821" y="614129"/>
                  </a:lnTo>
                  <a:lnTo>
                    <a:pt x="36394" y="657617"/>
                  </a:lnTo>
                  <a:lnTo>
                    <a:pt x="55895" y="698996"/>
                  </a:lnTo>
                  <a:lnTo>
                    <a:pt x="79091" y="738025"/>
                  </a:lnTo>
                  <a:lnTo>
                    <a:pt x="105749" y="774467"/>
                  </a:lnTo>
                  <a:lnTo>
                    <a:pt x="135637" y="808085"/>
                  </a:lnTo>
                  <a:lnTo>
                    <a:pt x="168521" y="838639"/>
                  </a:lnTo>
                  <a:lnTo>
                    <a:pt x="204169" y="865892"/>
                  </a:lnTo>
                  <a:lnTo>
                    <a:pt x="242347" y="889605"/>
                  </a:lnTo>
                  <a:lnTo>
                    <a:pt x="282822" y="909541"/>
                  </a:lnTo>
                  <a:lnTo>
                    <a:pt x="325363" y="925461"/>
                  </a:lnTo>
                  <a:lnTo>
                    <a:pt x="369734" y="937128"/>
                  </a:lnTo>
                  <a:lnTo>
                    <a:pt x="415705" y="944302"/>
                  </a:lnTo>
                  <a:lnTo>
                    <a:pt x="463042" y="946746"/>
                  </a:lnTo>
                  <a:lnTo>
                    <a:pt x="510378" y="944302"/>
                  </a:lnTo>
                  <a:lnTo>
                    <a:pt x="556349" y="937128"/>
                  </a:lnTo>
                  <a:lnTo>
                    <a:pt x="600720" y="925461"/>
                  </a:lnTo>
                  <a:lnTo>
                    <a:pt x="643261" y="909541"/>
                  </a:lnTo>
                  <a:lnTo>
                    <a:pt x="683736" y="889605"/>
                  </a:lnTo>
                  <a:lnTo>
                    <a:pt x="691847" y="884567"/>
                  </a:lnTo>
                  <a:lnTo>
                    <a:pt x="463042" y="884567"/>
                  </a:lnTo>
                  <a:lnTo>
                    <a:pt x="416142" y="881800"/>
                  </a:lnTo>
                  <a:lnTo>
                    <a:pt x="370829" y="873705"/>
                  </a:lnTo>
                  <a:lnTo>
                    <a:pt x="327406" y="860591"/>
                  </a:lnTo>
                  <a:lnTo>
                    <a:pt x="286174" y="842766"/>
                  </a:lnTo>
                  <a:lnTo>
                    <a:pt x="247434" y="820540"/>
                  </a:lnTo>
                  <a:lnTo>
                    <a:pt x="211491" y="794221"/>
                  </a:lnTo>
                  <a:lnTo>
                    <a:pt x="178644" y="764117"/>
                  </a:lnTo>
                  <a:lnTo>
                    <a:pt x="149197" y="730539"/>
                  </a:lnTo>
                  <a:lnTo>
                    <a:pt x="123452" y="693794"/>
                  </a:lnTo>
                  <a:lnTo>
                    <a:pt x="101710" y="654191"/>
                  </a:lnTo>
                  <a:lnTo>
                    <a:pt x="84273" y="612039"/>
                  </a:lnTo>
                  <a:lnTo>
                    <a:pt x="71445" y="567648"/>
                  </a:lnTo>
                  <a:lnTo>
                    <a:pt x="63526" y="521325"/>
                  </a:lnTo>
                  <a:lnTo>
                    <a:pt x="60820" y="473379"/>
                  </a:lnTo>
                  <a:lnTo>
                    <a:pt x="63526" y="425431"/>
                  </a:lnTo>
                  <a:lnTo>
                    <a:pt x="71445" y="379106"/>
                  </a:lnTo>
                  <a:lnTo>
                    <a:pt x="84273" y="334713"/>
                  </a:lnTo>
                  <a:lnTo>
                    <a:pt x="101710" y="292560"/>
                  </a:lnTo>
                  <a:lnTo>
                    <a:pt x="123452" y="252956"/>
                  </a:lnTo>
                  <a:lnTo>
                    <a:pt x="149197" y="216210"/>
                  </a:lnTo>
                  <a:lnTo>
                    <a:pt x="178644" y="182630"/>
                  </a:lnTo>
                  <a:lnTo>
                    <a:pt x="211491" y="152526"/>
                  </a:lnTo>
                  <a:lnTo>
                    <a:pt x="247434" y="126207"/>
                  </a:lnTo>
                  <a:lnTo>
                    <a:pt x="286174" y="103980"/>
                  </a:lnTo>
                  <a:lnTo>
                    <a:pt x="327406" y="86155"/>
                  </a:lnTo>
                  <a:lnTo>
                    <a:pt x="370829" y="73041"/>
                  </a:lnTo>
                  <a:lnTo>
                    <a:pt x="416142" y="64946"/>
                  </a:lnTo>
                  <a:lnTo>
                    <a:pt x="463042" y="62179"/>
                  </a:lnTo>
                  <a:lnTo>
                    <a:pt x="691846" y="62179"/>
                  </a:lnTo>
                  <a:lnTo>
                    <a:pt x="683736" y="57141"/>
                  </a:lnTo>
                  <a:lnTo>
                    <a:pt x="643261" y="37205"/>
                  </a:lnTo>
                  <a:lnTo>
                    <a:pt x="600720" y="21285"/>
                  </a:lnTo>
                  <a:lnTo>
                    <a:pt x="556349" y="9618"/>
                  </a:lnTo>
                  <a:lnTo>
                    <a:pt x="510378" y="2444"/>
                  </a:lnTo>
                  <a:lnTo>
                    <a:pt x="463042" y="0"/>
                  </a:lnTo>
                  <a:close/>
                </a:path>
                <a:path w="926465" h="946785">
                  <a:moveTo>
                    <a:pt x="691846" y="62179"/>
                  </a:moveTo>
                  <a:lnTo>
                    <a:pt x="463042" y="62179"/>
                  </a:lnTo>
                  <a:lnTo>
                    <a:pt x="509941" y="64946"/>
                  </a:lnTo>
                  <a:lnTo>
                    <a:pt x="555254" y="73041"/>
                  </a:lnTo>
                  <a:lnTo>
                    <a:pt x="598677" y="86155"/>
                  </a:lnTo>
                  <a:lnTo>
                    <a:pt x="639909" y="103980"/>
                  </a:lnTo>
                  <a:lnTo>
                    <a:pt x="678649" y="126207"/>
                  </a:lnTo>
                  <a:lnTo>
                    <a:pt x="714592" y="152526"/>
                  </a:lnTo>
                  <a:lnTo>
                    <a:pt x="747439" y="182630"/>
                  </a:lnTo>
                  <a:lnTo>
                    <a:pt x="776886" y="216210"/>
                  </a:lnTo>
                  <a:lnTo>
                    <a:pt x="802631" y="252956"/>
                  </a:lnTo>
                  <a:lnTo>
                    <a:pt x="824373" y="292560"/>
                  </a:lnTo>
                  <a:lnTo>
                    <a:pt x="841810" y="334713"/>
                  </a:lnTo>
                  <a:lnTo>
                    <a:pt x="854638" y="379106"/>
                  </a:lnTo>
                  <a:lnTo>
                    <a:pt x="862557" y="425431"/>
                  </a:lnTo>
                  <a:lnTo>
                    <a:pt x="865263" y="473379"/>
                  </a:lnTo>
                  <a:lnTo>
                    <a:pt x="862557" y="521325"/>
                  </a:lnTo>
                  <a:lnTo>
                    <a:pt x="854638" y="567648"/>
                  </a:lnTo>
                  <a:lnTo>
                    <a:pt x="841810" y="612039"/>
                  </a:lnTo>
                  <a:lnTo>
                    <a:pt x="824373" y="654191"/>
                  </a:lnTo>
                  <a:lnTo>
                    <a:pt x="802631" y="693794"/>
                  </a:lnTo>
                  <a:lnTo>
                    <a:pt x="776886" y="730539"/>
                  </a:lnTo>
                  <a:lnTo>
                    <a:pt x="747439" y="764117"/>
                  </a:lnTo>
                  <a:lnTo>
                    <a:pt x="714592" y="794221"/>
                  </a:lnTo>
                  <a:lnTo>
                    <a:pt x="678649" y="820540"/>
                  </a:lnTo>
                  <a:lnTo>
                    <a:pt x="639909" y="842766"/>
                  </a:lnTo>
                  <a:lnTo>
                    <a:pt x="598677" y="860591"/>
                  </a:lnTo>
                  <a:lnTo>
                    <a:pt x="555254" y="873705"/>
                  </a:lnTo>
                  <a:lnTo>
                    <a:pt x="509941" y="881800"/>
                  </a:lnTo>
                  <a:lnTo>
                    <a:pt x="463042" y="884567"/>
                  </a:lnTo>
                  <a:lnTo>
                    <a:pt x="691847" y="884567"/>
                  </a:lnTo>
                  <a:lnTo>
                    <a:pt x="757562" y="838639"/>
                  </a:lnTo>
                  <a:lnTo>
                    <a:pt x="790446" y="808085"/>
                  </a:lnTo>
                  <a:lnTo>
                    <a:pt x="820334" y="774467"/>
                  </a:lnTo>
                  <a:lnTo>
                    <a:pt x="846992" y="738025"/>
                  </a:lnTo>
                  <a:lnTo>
                    <a:pt x="870188" y="698996"/>
                  </a:lnTo>
                  <a:lnTo>
                    <a:pt x="889689" y="657617"/>
                  </a:lnTo>
                  <a:lnTo>
                    <a:pt x="905262" y="614129"/>
                  </a:lnTo>
                  <a:lnTo>
                    <a:pt x="916674" y="568767"/>
                  </a:lnTo>
                  <a:lnTo>
                    <a:pt x="923692" y="521771"/>
                  </a:lnTo>
                  <a:lnTo>
                    <a:pt x="926084" y="473379"/>
                  </a:lnTo>
                  <a:lnTo>
                    <a:pt x="923692" y="424985"/>
                  </a:lnTo>
                  <a:lnTo>
                    <a:pt x="916674" y="377987"/>
                  </a:lnTo>
                  <a:lnTo>
                    <a:pt x="905262" y="332624"/>
                  </a:lnTo>
                  <a:lnTo>
                    <a:pt x="889689" y="289134"/>
                  </a:lnTo>
                  <a:lnTo>
                    <a:pt x="870188" y="247754"/>
                  </a:lnTo>
                  <a:lnTo>
                    <a:pt x="846992" y="208724"/>
                  </a:lnTo>
                  <a:lnTo>
                    <a:pt x="820334" y="172281"/>
                  </a:lnTo>
                  <a:lnTo>
                    <a:pt x="790446" y="138663"/>
                  </a:lnTo>
                  <a:lnTo>
                    <a:pt x="757562" y="108108"/>
                  </a:lnTo>
                  <a:lnTo>
                    <a:pt x="721914" y="80855"/>
                  </a:lnTo>
                  <a:lnTo>
                    <a:pt x="691846" y="62179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5" cy="17421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9" y="691865"/>
              <a:ext cx="131165" cy="174218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9353825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6003" y="0"/>
                  </a:moveTo>
                  <a:lnTo>
                    <a:pt x="439205" y="2274"/>
                  </a:lnTo>
                  <a:lnTo>
                    <a:pt x="393664" y="8961"/>
                  </a:lnTo>
                  <a:lnTo>
                    <a:pt x="349584" y="19849"/>
                  </a:lnTo>
                  <a:lnTo>
                    <a:pt x="307169" y="34732"/>
                  </a:lnTo>
                  <a:lnTo>
                    <a:pt x="266622" y="53401"/>
                  </a:lnTo>
                  <a:lnTo>
                    <a:pt x="228147" y="75647"/>
                  </a:lnTo>
                  <a:lnTo>
                    <a:pt x="191949" y="101262"/>
                  </a:lnTo>
                  <a:lnTo>
                    <a:pt x="158230" y="130037"/>
                  </a:lnTo>
                  <a:lnTo>
                    <a:pt x="127196" y="161764"/>
                  </a:lnTo>
                  <a:lnTo>
                    <a:pt x="99049" y="196236"/>
                  </a:lnTo>
                  <a:lnTo>
                    <a:pt x="73994" y="233242"/>
                  </a:lnTo>
                  <a:lnTo>
                    <a:pt x="52234" y="272575"/>
                  </a:lnTo>
                  <a:lnTo>
                    <a:pt x="33973" y="314027"/>
                  </a:lnTo>
                  <a:lnTo>
                    <a:pt x="19415" y="357388"/>
                  </a:lnTo>
                  <a:lnTo>
                    <a:pt x="8765" y="402452"/>
                  </a:lnTo>
                  <a:lnTo>
                    <a:pt x="2225" y="449008"/>
                  </a:lnTo>
                  <a:lnTo>
                    <a:pt x="0" y="496849"/>
                  </a:lnTo>
                  <a:lnTo>
                    <a:pt x="450" y="518223"/>
                  </a:lnTo>
                  <a:lnTo>
                    <a:pt x="1778" y="539369"/>
                  </a:lnTo>
                  <a:lnTo>
                    <a:pt x="110083" y="539369"/>
                  </a:lnTo>
                  <a:lnTo>
                    <a:pt x="109094" y="528853"/>
                  </a:lnTo>
                  <a:lnTo>
                    <a:pt x="108378" y="518261"/>
                  </a:lnTo>
                  <a:lnTo>
                    <a:pt x="107944" y="507593"/>
                  </a:lnTo>
                  <a:lnTo>
                    <a:pt x="107797" y="496849"/>
                  </a:lnTo>
                  <a:lnTo>
                    <a:pt x="110744" y="448354"/>
                  </a:lnTo>
                  <a:lnTo>
                    <a:pt x="119350" y="401656"/>
                  </a:lnTo>
                  <a:lnTo>
                    <a:pt x="133259" y="357116"/>
                  </a:lnTo>
                  <a:lnTo>
                    <a:pt x="152117" y="315098"/>
                  </a:lnTo>
                  <a:lnTo>
                    <a:pt x="175570" y="275964"/>
                  </a:lnTo>
                  <a:lnTo>
                    <a:pt x="203261" y="240076"/>
                  </a:lnTo>
                  <a:lnTo>
                    <a:pt x="234837" y="207797"/>
                  </a:lnTo>
                  <a:lnTo>
                    <a:pt x="269943" y="179489"/>
                  </a:lnTo>
                  <a:lnTo>
                    <a:pt x="308224" y="155515"/>
                  </a:lnTo>
                  <a:lnTo>
                    <a:pt x="349325" y="136238"/>
                  </a:lnTo>
                  <a:lnTo>
                    <a:pt x="392892" y="122020"/>
                  </a:lnTo>
                  <a:lnTo>
                    <a:pt x="438569" y="113223"/>
                  </a:lnTo>
                  <a:lnTo>
                    <a:pt x="486003" y="110210"/>
                  </a:lnTo>
                  <a:lnTo>
                    <a:pt x="533437" y="113223"/>
                  </a:lnTo>
                  <a:lnTo>
                    <a:pt x="579115" y="122020"/>
                  </a:lnTo>
                  <a:lnTo>
                    <a:pt x="622681" y="136238"/>
                  </a:lnTo>
                  <a:lnTo>
                    <a:pt x="663783" y="155515"/>
                  </a:lnTo>
                  <a:lnTo>
                    <a:pt x="702063" y="179489"/>
                  </a:lnTo>
                  <a:lnTo>
                    <a:pt x="737169" y="207797"/>
                  </a:lnTo>
                  <a:lnTo>
                    <a:pt x="768745" y="240076"/>
                  </a:lnTo>
                  <a:lnTo>
                    <a:pt x="796437" y="275964"/>
                  </a:lnTo>
                  <a:lnTo>
                    <a:pt x="819889" y="315098"/>
                  </a:lnTo>
                  <a:lnTo>
                    <a:pt x="838747" y="357116"/>
                  </a:lnTo>
                  <a:lnTo>
                    <a:pt x="852656" y="401656"/>
                  </a:lnTo>
                  <a:lnTo>
                    <a:pt x="861262" y="448354"/>
                  </a:lnTo>
                  <a:lnTo>
                    <a:pt x="864209" y="496849"/>
                  </a:lnTo>
                  <a:lnTo>
                    <a:pt x="864063" y="507593"/>
                  </a:lnTo>
                  <a:lnTo>
                    <a:pt x="863628" y="518261"/>
                  </a:lnTo>
                  <a:lnTo>
                    <a:pt x="862913" y="528853"/>
                  </a:lnTo>
                  <a:lnTo>
                    <a:pt x="861923" y="539369"/>
                  </a:lnTo>
                  <a:lnTo>
                    <a:pt x="970216" y="539369"/>
                  </a:lnTo>
                  <a:lnTo>
                    <a:pt x="971554" y="518223"/>
                  </a:lnTo>
                  <a:lnTo>
                    <a:pt x="972007" y="496849"/>
                  </a:lnTo>
                  <a:lnTo>
                    <a:pt x="969781" y="449008"/>
                  </a:lnTo>
                  <a:lnTo>
                    <a:pt x="963242" y="402452"/>
                  </a:lnTo>
                  <a:lnTo>
                    <a:pt x="952591" y="357388"/>
                  </a:lnTo>
                  <a:lnTo>
                    <a:pt x="938033" y="314027"/>
                  </a:lnTo>
                  <a:lnTo>
                    <a:pt x="919773" y="272575"/>
                  </a:lnTo>
                  <a:lnTo>
                    <a:pt x="898013" y="233242"/>
                  </a:lnTo>
                  <a:lnTo>
                    <a:pt x="872957" y="196236"/>
                  </a:lnTo>
                  <a:lnTo>
                    <a:pt x="844810" y="161764"/>
                  </a:lnTo>
                  <a:lnTo>
                    <a:pt x="813776" y="130037"/>
                  </a:lnTo>
                  <a:lnTo>
                    <a:pt x="780057" y="101262"/>
                  </a:lnTo>
                  <a:lnTo>
                    <a:pt x="743859" y="75647"/>
                  </a:lnTo>
                  <a:lnTo>
                    <a:pt x="705384" y="53401"/>
                  </a:lnTo>
                  <a:lnTo>
                    <a:pt x="664837" y="34732"/>
                  </a:lnTo>
                  <a:lnTo>
                    <a:pt x="622422" y="19849"/>
                  </a:lnTo>
                  <a:lnTo>
                    <a:pt x="578342" y="8961"/>
                  </a:lnTo>
                  <a:lnTo>
                    <a:pt x="532801" y="2274"/>
                  </a:lnTo>
                  <a:lnTo>
                    <a:pt x="486003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50" y="387293"/>
              <a:ext cx="639152" cy="71081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2" y="425482"/>
              <a:ext cx="529348" cy="61467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07" y="492948"/>
              <a:ext cx="417677" cy="44957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91"/>
              <a:ext cx="182197" cy="236331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9603690" y="479597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187"/>
                  </a:moveTo>
                  <a:lnTo>
                    <a:pt x="74726" y="150634"/>
                  </a:lnTo>
                  <a:lnTo>
                    <a:pt x="73850" y="142836"/>
                  </a:lnTo>
                  <a:lnTo>
                    <a:pt x="66217" y="139179"/>
                  </a:lnTo>
                  <a:lnTo>
                    <a:pt x="60807" y="140322"/>
                  </a:lnTo>
                  <a:lnTo>
                    <a:pt x="53276" y="141300"/>
                  </a:lnTo>
                  <a:lnTo>
                    <a:pt x="49517" y="150698"/>
                  </a:lnTo>
                  <a:lnTo>
                    <a:pt x="51600" y="156794"/>
                  </a:lnTo>
                  <a:lnTo>
                    <a:pt x="52768" y="163347"/>
                  </a:lnTo>
                  <a:lnTo>
                    <a:pt x="59804" y="165595"/>
                  </a:lnTo>
                  <a:lnTo>
                    <a:pt x="70612" y="163309"/>
                  </a:lnTo>
                  <a:lnTo>
                    <a:pt x="75895" y="157187"/>
                  </a:lnTo>
                  <a:close/>
                </a:path>
                <a:path w="475615" h="403859">
                  <a:moveTo>
                    <a:pt x="76847" y="140817"/>
                  </a:moveTo>
                  <a:lnTo>
                    <a:pt x="76352" y="141274"/>
                  </a:lnTo>
                  <a:lnTo>
                    <a:pt x="73202" y="137706"/>
                  </a:lnTo>
                  <a:lnTo>
                    <a:pt x="71310" y="138722"/>
                  </a:lnTo>
                  <a:lnTo>
                    <a:pt x="71310" y="140322"/>
                  </a:lnTo>
                  <a:lnTo>
                    <a:pt x="73875" y="142341"/>
                  </a:lnTo>
                  <a:lnTo>
                    <a:pt x="75018" y="143281"/>
                  </a:lnTo>
                  <a:lnTo>
                    <a:pt x="76504" y="141274"/>
                  </a:lnTo>
                  <a:lnTo>
                    <a:pt x="76847" y="140817"/>
                  </a:lnTo>
                  <a:close/>
                </a:path>
                <a:path w="475615" h="403859">
                  <a:moveTo>
                    <a:pt x="88442" y="131127"/>
                  </a:moveTo>
                  <a:lnTo>
                    <a:pt x="77406" y="129476"/>
                  </a:lnTo>
                  <a:lnTo>
                    <a:pt x="74358" y="137248"/>
                  </a:lnTo>
                  <a:lnTo>
                    <a:pt x="76885" y="139814"/>
                  </a:lnTo>
                  <a:lnTo>
                    <a:pt x="79565" y="139103"/>
                  </a:lnTo>
                  <a:lnTo>
                    <a:pt x="81673" y="141249"/>
                  </a:lnTo>
                  <a:lnTo>
                    <a:pt x="78397" y="154355"/>
                  </a:lnTo>
                  <a:lnTo>
                    <a:pt x="82296" y="155956"/>
                  </a:lnTo>
                  <a:lnTo>
                    <a:pt x="81407" y="154800"/>
                  </a:lnTo>
                  <a:lnTo>
                    <a:pt x="86575" y="147205"/>
                  </a:lnTo>
                  <a:lnTo>
                    <a:pt x="88277" y="143281"/>
                  </a:lnTo>
                  <a:lnTo>
                    <a:pt x="88366" y="139103"/>
                  </a:lnTo>
                  <a:lnTo>
                    <a:pt x="88442" y="131127"/>
                  </a:lnTo>
                  <a:close/>
                </a:path>
                <a:path w="475615" h="403859">
                  <a:moveTo>
                    <a:pt x="186118" y="190627"/>
                  </a:moveTo>
                  <a:lnTo>
                    <a:pt x="124739" y="169367"/>
                  </a:lnTo>
                  <a:lnTo>
                    <a:pt x="93789" y="165417"/>
                  </a:lnTo>
                  <a:lnTo>
                    <a:pt x="68275" y="168808"/>
                  </a:lnTo>
                  <a:lnTo>
                    <a:pt x="50342" y="176174"/>
                  </a:lnTo>
                  <a:lnTo>
                    <a:pt x="39738" y="183349"/>
                  </a:lnTo>
                  <a:lnTo>
                    <a:pt x="36258" y="186143"/>
                  </a:lnTo>
                  <a:lnTo>
                    <a:pt x="49720" y="141795"/>
                  </a:lnTo>
                  <a:lnTo>
                    <a:pt x="73279" y="101142"/>
                  </a:lnTo>
                  <a:lnTo>
                    <a:pt x="101752" y="67500"/>
                  </a:lnTo>
                  <a:lnTo>
                    <a:pt x="129959" y="44145"/>
                  </a:lnTo>
                  <a:lnTo>
                    <a:pt x="97358" y="62826"/>
                  </a:lnTo>
                  <a:lnTo>
                    <a:pt x="46418" y="112522"/>
                  </a:lnTo>
                  <a:lnTo>
                    <a:pt x="21882" y="158292"/>
                  </a:lnTo>
                  <a:lnTo>
                    <a:pt x="11188" y="204774"/>
                  </a:lnTo>
                  <a:lnTo>
                    <a:pt x="11861" y="252793"/>
                  </a:lnTo>
                  <a:lnTo>
                    <a:pt x="15303" y="297383"/>
                  </a:lnTo>
                  <a:lnTo>
                    <a:pt x="13893" y="342849"/>
                  </a:lnTo>
                  <a:lnTo>
                    <a:pt x="0" y="393471"/>
                  </a:lnTo>
                  <a:lnTo>
                    <a:pt x="3975" y="389293"/>
                  </a:lnTo>
                  <a:lnTo>
                    <a:pt x="13271" y="377329"/>
                  </a:lnTo>
                  <a:lnTo>
                    <a:pt x="32156" y="333629"/>
                  </a:lnTo>
                  <a:lnTo>
                    <a:pt x="39649" y="286118"/>
                  </a:lnTo>
                  <a:lnTo>
                    <a:pt x="41529" y="266141"/>
                  </a:lnTo>
                  <a:lnTo>
                    <a:pt x="53200" y="306603"/>
                  </a:lnTo>
                  <a:lnTo>
                    <a:pt x="70789" y="342582"/>
                  </a:lnTo>
                  <a:lnTo>
                    <a:pt x="95821" y="374650"/>
                  </a:lnTo>
                  <a:lnTo>
                    <a:pt x="129857" y="403313"/>
                  </a:lnTo>
                  <a:lnTo>
                    <a:pt x="117729" y="388467"/>
                  </a:lnTo>
                  <a:lnTo>
                    <a:pt x="103225" y="367931"/>
                  </a:lnTo>
                  <a:lnTo>
                    <a:pt x="88201" y="342392"/>
                  </a:lnTo>
                  <a:lnTo>
                    <a:pt x="74523" y="312470"/>
                  </a:lnTo>
                  <a:lnTo>
                    <a:pt x="65176" y="284708"/>
                  </a:lnTo>
                  <a:lnTo>
                    <a:pt x="61137" y="266141"/>
                  </a:lnTo>
                  <a:lnTo>
                    <a:pt x="58623" y="254596"/>
                  </a:lnTo>
                  <a:lnTo>
                    <a:pt x="64300" y="201142"/>
                  </a:lnTo>
                  <a:lnTo>
                    <a:pt x="124968" y="178549"/>
                  </a:lnTo>
                  <a:lnTo>
                    <a:pt x="160489" y="184137"/>
                  </a:lnTo>
                  <a:lnTo>
                    <a:pt x="186118" y="190627"/>
                  </a:lnTo>
                  <a:close/>
                </a:path>
                <a:path w="475615" h="403859">
                  <a:moveTo>
                    <a:pt x="273989" y="103466"/>
                  </a:moveTo>
                  <a:lnTo>
                    <a:pt x="272262" y="99542"/>
                  </a:lnTo>
                  <a:lnTo>
                    <a:pt x="257848" y="94970"/>
                  </a:lnTo>
                  <a:lnTo>
                    <a:pt x="235851" y="93345"/>
                  </a:lnTo>
                  <a:lnTo>
                    <a:pt x="213766" y="94602"/>
                  </a:lnTo>
                  <a:lnTo>
                    <a:pt x="199097" y="98679"/>
                  </a:lnTo>
                  <a:lnTo>
                    <a:pt x="196519" y="100342"/>
                  </a:lnTo>
                  <a:lnTo>
                    <a:pt x="196824" y="107772"/>
                  </a:lnTo>
                  <a:lnTo>
                    <a:pt x="207581" y="112852"/>
                  </a:lnTo>
                  <a:lnTo>
                    <a:pt x="210947" y="114046"/>
                  </a:lnTo>
                  <a:lnTo>
                    <a:pt x="214617" y="114871"/>
                  </a:lnTo>
                  <a:lnTo>
                    <a:pt x="222783" y="255651"/>
                  </a:lnTo>
                  <a:lnTo>
                    <a:pt x="224802" y="263893"/>
                  </a:lnTo>
                  <a:lnTo>
                    <a:pt x="228028" y="270751"/>
                  </a:lnTo>
                  <a:lnTo>
                    <a:pt x="232765" y="275450"/>
                  </a:lnTo>
                  <a:lnTo>
                    <a:pt x="239306" y="277202"/>
                  </a:lnTo>
                  <a:lnTo>
                    <a:pt x="243941" y="275107"/>
                  </a:lnTo>
                  <a:lnTo>
                    <a:pt x="247332" y="269519"/>
                  </a:lnTo>
                  <a:lnTo>
                    <a:pt x="249707" y="261467"/>
                  </a:lnTo>
                  <a:lnTo>
                    <a:pt x="251282" y="252006"/>
                  </a:lnTo>
                  <a:lnTo>
                    <a:pt x="259676" y="114630"/>
                  </a:lnTo>
                  <a:lnTo>
                    <a:pt x="260096" y="114541"/>
                  </a:lnTo>
                  <a:lnTo>
                    <a:pt x="266395" y="112077"/>
                  </a:lnTo>
                  <a:lnTo>
                    <a:pt x="271526" y="108013"/>
                  </a:lnTo>
                  <a:lnTo>
                    <a:pt x="273989" y="103466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14" y="39268"/>
                  </a:lnTo>
                  <a:lnTo>
                    <a:pt x="181952" y="49974"/>
                  </a:lnTo>
                  <a:lnTo>
                    <a:pt x="186817" y="62204"/>
                  </a:lnTo>
                  <a:lnTo>
                    <a:pt x="190830" y="75577"/>
                  </a:lnTo>
                  <a:lnTo>
                    <a:pt x="194665" y="89712"/>
                  </a:lnTo>
                  <a:lnTo>
                    <a:pt x="194665" y="91871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31"/>
                  </a:lnTo>
                  <a:lnTo>
                    <a:pt x="239496" y="87845"/>
                  </a:lnTo>
                  <a:lnTo>
                    <a:pt x="257581" y="89877"/>
                  </a:lnTo>
                  <a:lnTo>
                    <a:pt x="274599" y="93662"/>
                  </a:lnTo>
                  <a:lnTo>
                    <a:pt x="276669" y="93662"/>
                  </a:lnTo>
                  <a:lnTo>
                    <a:pt x="278345" y="91871"/>
                  </a:lnTo>
                  <a:lnTo>
                    <a:pt x="278345" y="89712"/>
                  </a:lnTo>
                  <a:lnTo>
                    <a:pt x="278790" y="87845"/>
                  </a:lnTo>
                  <a:lnTo>
                    <a:pt x="284391" y="64922"/>
                  </a:lnTo>
                  <a:lnTo>
                    <a:pt x="288709" y="51295"/>
                  </a:lnTo>
                  <a:lnTo>
                    <a:pt x="292087" y="44259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67" y="0"/>
                  </a:moveTo>
                  <a:lnTo>
                    <a:pt x="146532" y="0"/>
                  </a:lnTo>
                  <a:lnTo>
                    <a:pt x="154012" y="4864"/>
                  </a:lnTo>
                  <a:lnTo>
                    <a:pt x="159956" y="12039"/>
                  </a:lnTo>
                  <a:lnTo>
                    <a:pt x="164973" y="20307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83" y="33210"/>
                  </a:lnTo>
                  <a:lnTo>
                    <a:pt x="301917" y="31038"/>
                  </a:lnTo>
                  <a:lnTo>
                    <a:pt x="301917" y="28422"/>
                  </a:lnTo>
                  <a:lnTo>
                    <a:pt x="310476" y="14274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67" y="0"/>
                  </a:lnTo>
                  <a:close/>
                </a:path>
                <a:path w="475615" h="403859">
                  <a:moveTo>
                    <a:pt x="425805" y="150698"/>
                  </a:moveTo>
                  <a:lnTo>
                    <a:pt x="422046" y="141300"/>
                  </a:lnTo>
                  <a:lnTo>
                    <a:pt x="414515" y="140322"/>
                  </a:lnTo>
                  <a:lnTo>
                    <a:pt x="409105" y="139179"/>
                  </a:lnTo>
                  <a:lnTo>
                    <a:pt x="401472" y="142836"/>
                  </a:lnTo>
                  <a:lnTo>
                    <a:pt x="400596" y="150698"/>
                  </a:lnTo>
                  <a:lnTo>
                    <a:pt x="399427" y="157187"/>
                  </a:lnTo>
                  <a:lnTo>
                    <a:pt x="404710" y="163309"/>
                  </a:lnTo>
                  <a:lnTo>
                    <a:pt x="415505" y="165595"/>
                  </a:lnTo>
                  <a:lnTo>
                    <a:pt x="422554" y="163347"/>
                  </a:lnTo>
                  <a:lnTo>
                    <a:pt x="423722" y="156794"/>
                  </a:lnTo>
                  <a:lnTo>
                    <a:pt x="425805" y="150698"/>
                  </a:lnTo>
                  <a:close/>
                </a:path>
                <a:path w="475615" h="403859">
                  <a:moveTo>
                    <a:pt x="475322" y="393471"/>
                  </a:moveTo>
                  <a:lnTo>
                    <a:pt x="461429" y="342849"/>
                  </a:lnTo>
                  <a:lnTo>
                    <a:pt x="460019" y="297383"/>
                  </a:lnTo>
                  <a:lnTo>
                    <a:pt x="462432" y="266141"/>
                  </a:lnTo>
                  <a:lnTo>
                    <a:pt x="463461" y="252793"/>
                  </a:lnTo>
                  <a:lnTo>
                    <a:pt x="464121" y="204774"/>
                  </a:lnTo>
                  <a:lnTo>
                    <a:pt x="462140" y="189547"/>
                  </a:lnTo>
                  <a:lnTo>
                    <a:pt x="461340" y="186143"/>
                  </a:lnTo>
                  <a:lnTo>
                    <a:pt x="458381" y="173545"/>
                  </a:lnTo>
                  <a:lnTo>
                    <a:pt x="428917" y="112522"/>
                  </a:lnTo>
                  <a:lnTo>
                    <a:pt x="377964" y="62826"/>
                  </a:lnTo>
                  <a:lnTo>
                    <a:pt x="345363" y="44145"/>
                  </a:lnTo>
                  <a:lnTo>
                    <a:pt x="373570" y="67500"/>
                  </a:lnTo>
                  <a:lnTo>
                    <a:pt x="402043" y="101142"/>
                  </a:lnTo>
                  <a:lnTo>
                    <a:pt x="425602" y="141795"/>
                  </a:lnTo>
                  <a:lnTo>
                    <a:pt x="439064" y="186143"/>
                  </a:lnTo>
                  <a:lnTo>
                    <a:pt x="435584" y="183349"/>
                  </a:lnTo>
                  <a:lnTo>
                    <a:pt x="428498" y="178549"/>
                  </a:lnTo>
                  <a:lnTo>
                    <a:pt x="424992" y="176174"/>
                  </a:lnTo>
                  <a:lnTo>
                    <a:pt x="407047" y="168808"/>
                  </a:lnTo>
                  <a:lnTo>
                    <a:pt x="381533" y="165417"/>
                  </a:lnTo>
                  <a:lnTo>
                    <a:pt x="350583" y="169367"/>
                  </a:lnTo>
                  <a:lnTo>
                    <a:pt x="320687" y="178028"/>
                  </a:lnTo>
                  <a:lnTo>
                    <a:pt x="298132" y="186690"/>
                  </a:lnTo>
                  <a:lnTo>
                    <a:pt x="289204" y="190627"/>
                  </a:lnTo>
                  <a:lnTo>
                    <a:pt x="314833" y="184137"/>
                  </a:lnTo>
                  <a:lnTo>
                    <a:pt x="350354" y="178549"/>
                  </a:lnTo>
                  <a:lnTo>
                    <a:pt x="385762" y="181635"/>
                  </a:lnTo>
                  <a:lnTo>
                    <a:pt x="411022" y="201142"/>
                  </a:lnTo>
                  <a:lnTo>
                    <a:pt x="417868" y="225602"/>
                  </a:lnTo>
                  <a:lnTo>
                    <a:pt x="416712" y="254596"/>
                  </a:lnTo>
                  <a:lnTo>
                    <a:pt x="400799" y="312470"/>
                  </a:lnTo>
                  <a:lnTo>
                    <a:pt x="372097" y="367931"/>
                  </a:lnTo>
                  <a:lnTo>
                    <a:pt x="345452" y="403313"/>
                  </a:lnTo>
                  <a:lnTo>
                    <a:pt x="379501" y="374650"/>
                  </a:lnTo>
                  <a:lnTo>
                    <a:pt x="404533" y="342595"/>
                  </a:lnTo>
                  <a:lnTo>
                    <a:pt x="422122" y="306603"/>
                  </a:lnTo>
                  <a:lnTo>
                    <a:pt x="433781" y="266141"/>
                  </a:lnTo>
                  <a:lnTo>
                    <a:pt x="434200" y="271526"/>
                  </a:lnTo>
                  <a:lnTo>
                    <a:pt x="443166" y="333629"/>
                  </a:lnTo>
                  <a:lnTo>
                    <a:pt x="462064" y="377329"/>
                  </a:lnTo>
                  <a:lnTo>
                    <a:pt x="471360" y="389293"/>
                  </a:lnTo>
                  <a:lnTo>
                    <a:pt x="475322" y="3934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843394" y="480130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2" y="114122"/>
                  </a:moveTo>
                  <a:lnTo>
                    <a:pt x="6362" y="114122"/>
                  </a:lnTo>
                  <a:lnTo>
                    <a:pt x="0" y="265379"/>
                  </a:lnTo>
                  <a:lnTo>
                    <a:pt x="4902" y="264375"/>
                  </a:lnTo>
                  <a:lnTo>
                    <a:pt x="13172" y="114122"/>
                  </a:lnTo>
                  <a:close/>
                </a:path>
                <a:path w="80009" h="265430">
                  <a:moveTo>
                    <a:pt x="9436" y="93738"/>
                  </a:moveTo>
                  <a:lnTo>
                    <a:pt x="17843" y="96735"/>
                  </a:lnTo>
                  <a:lnTo>
                    <a:pt x="23888" y="100101"/>
                  </a:lnTo>
                  <a:lnTo>
                    <a:pt x="18732" y="108534"/>
                  </a:lnTo>
                  <a:lnTo>
                    <a:pt x="8963" y="112941"/>
                  </a:lnTo>
                  <a:lnTo>
                    <a:pt x="6705" y="113919"/>
                  </a:lnTo>
                  <a:lnTo>
                    <a:pt x="6375" y="113969"/>
                  </a:lnTo>
                  <a:lnTo>
                    <a:pt x="6184" y="114147"/>
                  </a:lnTo>
                  <a:lnTo>
                    <a:pt x="6362" y="114122"/>
                  </a:lnTo>
                  <a:lnTo>
                    <a:pt x="13172" y="114122"/>
                  </a:lnTo>
                  <a:lnTo>
                    <a:pt x="13220" y="113245"/>
                  </a:lnTo>
                  <a:lnTo>
                    <a:pt x="15049" y="112941"/>
                  </a:lnTo>
                  <a:lnTo>
                    <a:pt x="16903" y="112560"/>
                  </a:lnTo>
                  <a:lnTo>
                    <a:pt x="22529" y="110807"/>
                  </a:lnTo>
                  <a:lnTo>
                    <a:pt x="30835" y="105346"/>
                  </a:lnTo>
                  <a:lnTo>
                    <a:pt x="26809" y="96367"/>
                  </a:lnTo>
                  <a:lnTo>
                    <a:pt x="17538" y="95389"/>
                  </a:lnTo>
                  <a:lnTo>
                    <a:pt x="9436" y="93738"/>
                  </a:lnTo>
                  <a:close/>
                </a:path>
                <a:path w="80009" h="265430">
                  <a:moveTo>
                    <a:pt x="50304" y="38811"/>
                  </a:moveTo>
                  <a:lnTo>
                    <a:pt x="43357" y="38811"/>
                  </a:lnTo>
                  <a:lnTo>
                    <a:pt x="42563" y="40331"/>
                  </a:lnTo>
                  <a:lnTo>
                    <a:pt x="27284" y="83207"/>
                  </a:lnTo>
                  <a:lnTo>
                    <a:pt x="25806" y="89649"/>
                  </a:lnTo>
                  <a:lnTo>
                    <a:pt x="27304" y="90868"/>
                  </a:lnTo>
                  <a:lnTo>
                    <a:pt x="30543" y="90551"/>
                  </a:lnTo>
                  <a:lnTo>
                    <a:pt x="32488" y="89218"/>
                  </a:lnTo>
                  <a:lnTo>
                    <a:pt x="34018" y="85164"/>
                  </a:lnTo>
                  <a:lnTo>
                    <a:pt x="35960" y="77594"/>
                  </a:lnTo>
                  <a:lnTo>
                    <a:pt x="39141" y="65709"/>
                  </a:lnTo>
                  <a:lnTo>
                    <a:pt x="43168" y="53459"/>
                  </a:lnTo>
                  <a:lnTo>
                    <a:pt x="46751" y="45107"/>
                  </a:lnTo>
                  <a:lnTo>
                    <a:pt x="49343" y="40296"/>
                  </a:lnTo>
                  <a:lnTo>
                    <a:pt x="50304" y="38811"/>
                  </a:lnTo>
                  <a:close/>
                </a:path>
                <a:path w="80009" h="265430">
                  <a:moveTo>
                    <a:pt x="79476" y="0"/>
                  </a:moveTo>
                  <a:lnTo>
                    <a:pt x="79006" y="0"/>
                  </a:lnTo>
                  <a:lnTo>
                    <a:pt x="71805" y="3314"/>
                  </a:lnTo>
                  <a:lnTo>
                    <a:pt x="46481" y="32512"/>
                  </a:lnTo>
                  <a:lnTo>
                    <a:pt x="48234" y="32423"/>
                  </a:lnTo>
                  <a:lnTo>
                    <a:pt x="50317" y="32346"/>
                  </a:lnTo>
                  <a:lnTo>
                    <a:pt x="53048" y="32346"/>
                  </a:lnTo>
                  <a:lnTo>
                    <a:pt x="56045" y="31851"/>
                  </a:lnTo>
                  <a:lnTo>
                    <a:pt x="57251" y="29756"/>
                  </a:lnTo>
                  <a:lnTo>
                    <a:pt x="58089" y="27914"/>
                  </a:lnTo>
                  <a:lnTo>
                    <a:pt x="62347" y="19425"/>
                  </a:lnTo>
                  <a:lnTo>
                    <a:pt x="67063" y="12152"/>
                  </a:lnTo>
                  <a:lnTo>
                    <a:pt x="72639" y="5781"/>
                  </a:lnTo>
                  <a:lnTo>
                    <a:pt x="79476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0" y="699472"/>
              <a:ext cx="263614" cy="13274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57" y="721887"/>
              <a:ext cx="247840" cy="56820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9815060" y="730601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77" y="3200"/>
                  </a:lnTo>
                  <a:lnTo>
                    <a:pt x="5168" y="5803"/>
                  </a:lnTo>
                  <a:lnTo>
                    <a:pt x="16306" y="5867"/>
                  </a:lnTo>
                  <a:lnTo>
                    <a:pt x="20535" y="4190"/>
                  </a:lnTo>
                  <a:lnTo>
                    <a:pt x="22085" y="1866"/>
                  </a:lnTo>
                  <a:lnTo>
                    <a:pt x="19850" y="3492"/>
                  </a:lnTo>
                  <a:lnTo>
                    <a:pt x="16116" y="4546"/>
                  </a:lnTo>
                  <a:lnTo>
                    <a:pt x="11874" y="4546"/>
                  </a:lnTo>
                  <a:lnTo>
                    <a:pt x="6210" y="4546"/>
                  </a:lnTo>
                  <a:lnTo>
                    <a:pt x="1435" y="2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846177" y="77456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7" y="0"/>
                  </a:moveTo>
                  <a:lnTo>
                    <a:pt x="0" y="3962"/>
                  </a:lnTo>
                  <a:lnTo>
                    <a:pt x="1155" y="4508"/>
                  </a:lnTo>
                  <a:lnTo>
                    <a:pt x="2070" y="380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2" y="729647"/>
              <a:ext cx="109715" cy="113563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9393536" y="802701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5" y="15688"/>
                  </a:lnTo>
                  <a:lnTo>
                    <a:pt x="1007" y="52340"/>
                  </a:lnTo>
                  <a:lnTo>
                    <a:pt x="0" y="60770"/>
                  </a:lnTo>
                  <a:lnTo>
                    <a:pt x="922" y="68625"/>
                  </a:lnTo>
                  <a:lnTo>
                    <a:pt x="3091" y="76447"/>
                  </a:lnTo>
                  <a:lnTo>
                    <a:pt x="44148" y="205261"/>
                  </a:lnTo>
                  <a:lnTo>
                    <a:pt x="46841" y="215777"/>
                  </a:lnTo>
                  <a:lnTo>
                    <a:pt x="49216" y="217288"/>
                  </a:lnTo>
                  <a:lnTo>
                    <a:pt x="54181" y="217428"/>
                  </a:lnTo>
                  <a:lnTo>
                    <a:pt x="61128" y="216971"/>
                  </a:lnTo>
                  <a:lnTo>
                    <a:pt x="67836" y="215902"/>
                  </a:lnTo>
                  <a:lnTo>
                    <a:pt x="82528" y="212360"/>
                  </a:lnTo>
                  <a:lnTo>
                    <a:pt x="97781" y="258398"/>
                  </a:lnTo>
                  <a:lnTo>
                    <a:pt x="115076" y="278590"/>
                  </a:lnTo>
                  <a:lnTo>
                    <a:pt x="136455" y="284385"/>
                  </a:lnTo>
                  <a:lnTo>
                    <a:pt x="160106" y="280651"/>
                  </a:lnTo>
                  <a:lnTo>
                    <a:pt x="234787" y="254801"/>
                  </a:lnTo>
                  <a:lnTo>
                    <a:pt x="286313" y="240901"/>
                  </a:lnTo>
                  <a:lnTo>
                    <a:pt x="338597" y="230677"/>
                  </a:lnTo>
                  <a:lnTo>
                    <a:pt x="391440" y="224250"/>
                  </a:lnTo>
                  <a:lnTo>
                    <a:pt x="444643" y="221746"/>
                  </a:lnTo>
                  <a:lnTo>
                    <a:pt x="498601" y="224406"/>
                  </a:lnTo>
                  <a:lnTo>
                    <a:pt x="550961" y="230897"/>
                  </a:lnTo>
                  <a:lnTo>
                    <a:pt x="602763" y="241114"/>
                  </a:lnTo>
                  <a:lnTo>
                    <a:pt x="653816" y="254939"/>
                  </a:lnTo>
                  <a:lnTo>
                    <a:pt x="703926" y="272254"/>
                  </a:lnTo>
                  <a:lnTo>
                    <a:pt x="725013" y="279754"/>
                  </a:lnTo>
                  <a:lnTo>
                    <a:pt x="745917" y="284152"/>
                  </a:lnTo>
                  <a:lnTo>
                    <a:pt x="782336" y="270590"/>
                  </a:lnTo>
                  <a:lnTo>
                    <a:pt x="808511" y="211738"/>
                  </a:lnTo>
                  <a:lnTo>
                    <a:pt x="821696" y="215034"/>
                  </a:lnTo>
                  <a:lnTo>
                    <a:pt x="828167" y="216121"/>
                  </a:lnTo>
                  <a:lnTo>
                    <a:pt x="835130" y="216577"/>
                  </a:lnTo>
                  <a:lnTo>
                    <a:pt x="845684" y="215142"/>
                  </a:lnTo>
                  <a:lnTo>
                    <a:pt x="851754" y="201210"/>
                  </a:lnTo>
                  <a:lnTo>
                    <a:pt x="893131" y="65815"/>
                  </a:lnTo>
                  <a:lnTo>
                    <a:pt x="884893" y="33594"/>
                  </a:lnTo>
                  <a:lnTo>
                    <a:pt x="860993" y="8903"/>
                  </a:lnTo>
                  <a:lnTo>
                    <a:pt x="831427" y="1600"/>
                  </a:lnTo>
                  <a:lnTo>
                    <a:pt x="806187" y="21543"/>
                  </a:lnTo>
                  <a:lnTo>
                    <a:pt x="802719" y="28007"/>
                  </a:lnTo>
                  <a:lnTo>
                    <a:pt x="800243" y="35500"/>
                  </a:lnTo>
                  <a:lnTo>
                    <a:pt x="799252" y="42853"/>
                  </a:lnTo>
                  <a:lnTo>
                    <a:pt x="792458" y="43323"/>
                  </a:lnTo>
                  <a:lnTo>
                    <a:pt x="784825" y="46879"/>
                  </a:lnTo>
                  <a:lnTo>
                    <a:pt x="780837" y="53712"/>
                  </a:lnTo>
                  <a:lnTo>
                    <a:pt x="741112" y="129150"/>
                  </a:lnTo>
                  <a:lnTo>
                    <a:pt x="696745" y="112833"/>
                  </a:lnTo>
                  <a:lnTo>
                    <a:pt x="653977" y="100677"/>
                  </a:lnTo>
                  <a:lnTo>
                    <a:pt x="611389" y="90329"/>
                  </a:lnTo>
                  <a:lnTo>
                    <a:pt x="558906" y="80982"/>
                  </a:lnTo>
                  <a:lnTo>
                    <a:pt x="504264" y="74202"/>
                  </a:lnTo>
                  <a:lnTo>
                    <a:pt x="455197" y="71555"/>
                  </a:lnTo>
                  <a:lnTo>
                    <a:pt x="399242" y="72974"/>
                  </a:lnTo>
                  <a:lnTo>
                    <a:pt x="343886" y="77878"/>
                  </a:lnTo>
                  <a:lnTo>
                    <a:pt x="288642" y="86609"/>
                  </a:lnTo>
                  <a:lnTo>
                    <a:pt x="233023" y="99508"/>
                  </a:lnTo>
                  <a:lnTo>
                    <a:pt x="191219" y="112646"/>
                  </a:lnTo>
                  <a:lnTo>
                    <a:pt x="153597" y="126927"/>
                  </a:lnTo>
                  <a:lnTo>
                    <a:pt x="112487" y="50740"/>
                  </a:lnTo>
                  <a:lnTo>
                    <a:pt x="108487" y="45597"/>
                  </a:lnTo>
                  <a:lnTo>
                    <a:pt x="102556" y="43323"/>
                  </a:lnTo>
                  <a:lnTo>
                    <a:pt x="95761" y="42853"/>
                  </a:lnTo>
                  <a:lnTo>
                    <a:pt x="93048" y="31311"/>
                  </a:lnTo>
                  <a:lnTo>
                    <a:pt x="88070" y="20168"/>
                  </a:lnTo>
                  <a:lnTo>
                    <a:pt x="80965" y="10507"/>
                  </a:lnTo>
                  <a:lnTo>
                    <a:pt x="71873" y="3407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2" y="811171"/>
              <a:ext cx="136339" cy="20032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198" y="811558"/>
              <a:ext cx="813243" cy="26291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3" y="873119"/>
              <a:ext cx="719817" cy="16681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88" y="469904"/>
              <a:ext cx="95060" cy="16910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4" y="157289"/>
              <a:ext cx="498306" cy="28574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2" y="178231"/>
              <a:ext cx="342634" cy="467535"/>
            </a:xfrm>
            <a:prstGeom prst="rect">
              <a:avLst/>
            </a:prstGeom>
          </p:spPr>
        </p:pic>
      </p:grpSp>
      <p:sp>
        <p:nvSpPr>
          <p:cNvPr id="106" name="object 106"/>
          <p:cNvSpPr txBox="1"/>
          <p:nvPr/>
        </p:nvSpPr>
        <p:spPr>
          <a:xfrm>
            <a:off x="264617" y="7184778"/>
            <a:ext cx="194945" cy="23367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09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B9D73C5-D8B1-344D-E07E-AE8F252F0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35035" t="38598" r="20784" b="22130"/>
          <a:stretch>
            <a:fillRect/>
          </a:stretch>
        </p:blipFill>
        <p:spPr>
          <a:xfrm>
            <a:off x="698500" y="1444581"/>
            <a:ext cx="9503016" cy="5426404"/>
          </a:xfrm>
          <a:prstGeom prst="rect">
            <a:avLst/>
          </a:prstGeom>
        </p:spPr>
      </p:pic>
      <p:sp>
        <p:nvSpPr>
          <p:cNvPr id="110" name="Rectangle 1">
            <a:extLst>
              <a:ext uri="{FF2B5EF4-FFF2-40B4-BE49-F238E27FC236}">
                <a16:creationId xmlns:a16="http://schemas.microsoft.com/office/drawing/2014/main" id="{0A85AB4C-F858-DFAD-2E59-3162F0993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3300" y="6740842"/>
            <a:ext cx="2520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0"/>
              </a:rPr>
              <a:t>Learning Experiences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14293" y="366079"/>
            <a:ext cx="40811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5" dirty="0"/>
              <a:t>INSIDE</a:t>
            </a:r>
            <a:r>
              <a:rPr spc="-95" dirty="0"/>
              <a:t> </a:t>
            </a:r>
            <a:r>
              <a:rPr spc="135" dirty="0"/>
              <a:t>CLASSROOM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487893" y="1657522"/>
            <a:ext cx="3082290" cy="1892300"/>
            <a:chOff x="487893" y="1657522"/>
            <a:chExt cx="3082290" cy="1892300"/>
          </a:xfrm>
        </p:grpSpPr>
        <p:sp>
          <p:nvSpPr>
            <p:cNvPr id="36" name="object 36"/>
            <p:cNvSpPr/>
            <p:nvPr/>
          </p:nvSpPr>
          <p:spPr>
            <a:xfrm>
              <a:off x="557733" y="1657522"/>
              <a:ext cx="3012440" cy="1804035"/>
            </a:xfrm>
            <a:custGeom>
              <a:avLst/>
              <a:gdLst/>
              <a:ahLst/>
              <a:cxnLst/>
              <a:rect l="l" t="t" r="r" b="b"/>
              <a:pathLst>
                <a:path w="3012440" h="1804035">
                  <a:moveTo>
                    <a:pt x="3012389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0" y="1803412"/>
                  </a:lnTo>
                  <a:lnTo>
                    <a:pt x="3012389" y="1803412"/>
                  </a:lnTo>
                  <a:lnTo>
                    <a:pt x="3012389" y="88900"/>
                  </a:lnTo>
                  <a:lnTo>
                    <a:pt x="3012389" y="0"/>
                  </a:lnTo>
                  <a:close/>
                </a:path>
              </a:pathLst>
            </a:custGeom>
            <a:solidFill>
              <a:srgbClr val="FBE1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87893" y="1746421"/>
              <a:ext cx="2966085" cy="1803400"/>
            </a:xfrm>
            <a:custGeom>
              <a:avLst/>
              <a:gdLst/>
              <a:ahLst/>
              <a:cxnLst/>
              <a:rect l="l" t="t" r="r" b="b"/>
              <a:pathLst>
                <a:path w="2966085" h="1803400">
                  <a:moveTo>
                    <a:pt x="2965601" y="0"/>
                  </a:moveTo>
                  <a:lnTo>
                    <a:pt x="0" y="0"/>
                  </a:lnTo>
                  <a:lnTo>
                    <a:pt x="0" y="1803401"/>
                  </a:lnTo>
                  <a:lnTo>
                    <a:pt x="2965601" y="1803401"/>
                  </a:lnTo>
                  <a:lnTo>
                    <a:pt x="2965601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90651" y="1816582"/>
              <a:ext cx="2962842" cy="1548352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548218" y="3624429"/>
            <a:ext cx="2966085" cy="513080"/>
          </a:xfrm>
          <a:custGeom>
            <a:avLst/>
            <a:gdLst/>
            <a:ahLst/>
            <a:cxnLst/>
            <a:rect l="l" t="t" r="r" b="b"/>
            <a:pathLst>
              <a:path w="2966085" h="513079">
                <a:moveTo>
                  <a:pt x="2864923" y="0"/>
                </a:moveTo>
                <a:lnTo>
                  <a:pt x="100677" y="0"/>
                </a:lnTo>
                <a:lnTo>
                  <a:pt x="92733" y="39090"/>
                </a:lnTo>
                <a:lnTo>
                  <a:pt x="71103" y="71102"/>
                </a:lnTo>
                <a:lnTo>
                  <a:pt x="39090" y="92732"/>
                </a:lnTo>
                <a:lnTo>
                  <a:pt x="0" y="100676"/>
                </a:lnTo>
                <a:lnTo>
                  <a:pt x="0" y="411896"/>
                </a:lnTo>
                <a:lnTo>
                  <a:pt x="39090" y="419840"/>
                </a:lnTo>
                <a:lnTo>
                  <a:pt x="71103" y="441471"/>
                </a:lnTo>
                <a:lnTo>
                  <a:pt x="92733" y="473484"/>
                </a:lnTo>
                <a:lnTo>
                  <a:pt x="100677" y="512574"/>
                </a:lnTo>
                <a:lnTo>
                  <a:pt x="2864923" y="512574"/>
                </a:lnTo>
                <a:lnTo>
                  <a:pt x="2872867" y="473484"/>
                </a:lnTo>
                <a:lnTo>
                  <a:pt x="2894497" y="441471"/>
                </a:lnTo>
                <a:lnTo>
                  <a:pt x="2926510" y="419840"/>
                </a:lnTo>
                <a:lnTo>
                  <a:pt x="2965601" y="411896"/>
                </a:lnTo>
                <a:lnTo>
                  <a:pt x="2965601" y="100676"/>
                </a:lnTo>
                <a:lnTo>
                  <a:pt x="2926510" y="92732"/>
                </a:lnTo>
                <a:lnTo>
                  <a:pt x="2894497" y="71102"/>
                </a:lnTo>
                <a:lnTo>
                  <a:pt x="2872867" y="39090"/>
                </a:lnTo>
                <a:lnTo>
                  <a:pt x="2864923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3827991" y="1657522"/>
            <a:ext cx="3082290" cy="1892300"/>
            <a:chOff x="3827991" y="1657522"/>
            <a:chExt cx="3082290" cy="1892300"/>
          </a:xfrm>
        </p:grpSpPr>
        <p:sp>
          <p:nvSpPr>
            <p:cNvPr id="41" name="object 41"/>
            <p:cNvSpPr/>
            <p:nvPr/>
          </p:nvSpPr>
          <p:spPr>
            <a:xfrm>
              <a:off x="3897833" y="1657522"/>
              <a:ext cx="3012440" cy="1804035"/>
            </a:xfrm>
            <a:custGeom>
              <a:avLst/>
              <a:gdLst/>
              <a:ahLst/>
              <a:cxnLst/>
              <a:rect l="l" t="t" r="r" b="b"/>
              <a:pathLst>
                <a:path w="3012440" h="1804035">
                  <a:moveTo>
                    <a:pt x="3012389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0" y="1803412"/>
                  </a:lnTo>
                  <a:lnTo>
                    <a:pt x="3012389" y="1803412"/>
                  </a:lnTo>
                  <a:lnTo>
                    <a:pt x="3012389" y="88900"/>
                  </a:lnTo>
                  <a:lnTo>
                    <a:pt x="3012389" y="0"/>
                  </a:lnTo>
                  <a:close/>
                </a:path>
              </a:pathLst>
            </a:custGeom>
            <a:solidFill>
              <a:srgbClr val="FBE1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27991" y="1746421"/>
              <a:ext cx="2965599" cy="1803401"/>
            </a:xfrm>
            <a:prstGeom prst="rect">
              <a:avLst/>
            </a:prstGeom>
          </p:spPr>
        </p:pic>
      </p:grpSp>
      <p:sp>
        <p:nvSpPr>
          <p:cNvPr id="43" name="object 43"/>
          <p:cNvSpPr/>
          <p:nvPr/>
        </p:nvSpPr>
        <p:spPr>
          <a:xfrm>
            <a:off x="3888316" y="3624429"/>
            <a:ext cx="2966085" cy="513080"/>
          </a:xfrm>
          <a:custGeom>
            <a:avLst/>
            <a:gdLst/>
            <a:ahLst/>
            <a:cxnLst/>
            <a:rect l="l" t="t" r="r" b="b"/>
            <a:pathLst>
              <a:path w="2966084" h="513079">
                <a:moveTo>
                  <a:pt x="2864923" y="0"/>
                </a:moveTo>
                <a:lnTo>
                  <a:pt x="100676" y="0"/>
                </a:lnTo>
                <a:lnTo>
                  <a:pt x="92732" y="39090"/>
                </a:lnTo>
                <a:lnTo>
                  <a:pt x="71102" y="71102"/>
                </a:lnTo>
                <a:lnTo>
                  <a:pt x="39090" y="92732"/>
                </a:lnTo>
                <a:lnTo>
                  <a:pt x="0" y="100676"/>
                </a:lnTo>
                <a:lnTo>
                  <a:pt x="0" y="411896"/>
                </a:lnTo>
                <a:lnTo>
                  <a:pt x="39090" y="419840"/>
                </a:lnTo>
                <a:lnTo>
                  <a:pt x="71102" y="441471"/>
                </a:lnTo>
                <a:lnTo>
                  <a:pt x="92732" y="473484"/>
                </a:lnTo>
                <a:lnTo>
                  <a:pt x="100676" y="512574"/>
                </a:lnTo>
                <a:lnTo>
                  <a:pt x="2864923" y="512574"/>
                </a:lnTo>
                <a:lnTo>
                  <a:pt x="2872867" y="473484"/>
                </a:lnTo>
                <a:lnTo>
                  <a:pt x="2894497" y="441471"/>
                </a:lnTo>
                <a:lnTo>
                  <a:pt x="2926510" y="419840"/>
                </a:lnTo>
                <a:lnTo>
                  <a:pt x="2965601" y="411896"/>
                </a:lnTo>
                <a:lnTo>
                  <a:pt x="2965601" y="100676"/>
                </a:lnTo>
                <a:lnTo>
                  <a:pt x="2926510" y="92732"/>
                </a:lnTo>
                <a:lnTo>
                  <a:pt x="2894497" y="71102"/>
                </a:lnTo>
                <a:lnTo>
                  <a:pt x="2872867" y="39090"/>
                </a:lnTo>
                <a:lnTo>
                  <a:pt x="2864923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7168089" y="1657522"/>
            <a:ext cx="3082290" cy="1892300"/>
            <a:chOff x="7168089" y="1657522"/>
            <a:chExt cx="3082290" cy="1892300"/>
          </a:xfrm>
        </p:grpSpPr>
        <p:sp>
          <p:nvSpPr>
            <p:cNvPr id="45" name="object 45"/>
            <p:cNvSpPr/>
            <p:nvPr/>
          </p:nvSpPr>
          <p:spPr>
            <a:xfrm>
              <a:off x="7237933" y="1657522"/>
              <a:ext cx="3012440" cy="1804035"/>
            </a:xfrm>
            <a:custGeom>
              <a:avLst/>
              <a:gdLst/>
              <a:ahLst/>
              <a:cxnLst/>
              <a:rect l="l" t="t" r="r" b="b"/>
              <a:pathLst>
                <a:path w="3012440" h="1804035">
                  <a:moveTo>
                    <a:pt x="3012389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0" y="1803412"/>
                  </a:lnTo>
                  <a:lnTo>
                    <a:pt x="3012389" y="1803412"/>
                  </a:lnTo>
                  <a:lnTo>
                    <a:pt x="3012389" y="88900"/>
                  </a:lnTo>
                  <a:lnTo>
                    <a:pt x="3012389" y="0"/>
                  </a:lnTo>
                  <a:close/>
                </a:path>
              </a:pathLst>
            </a:custGeom>
            <a:solidFill>
              <a:srgbClr val="FBE1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168089" y="1746421"/>
              <a:ext cx="2965601" cy="1803401"/>
            </a:xfrm>
            <a:prstGeom prst="rect">
              <a:avLst/>
            </a:prstGeom>
          </p:spPr>
        </p:pic>
      </p:grpSp>
      <p:sp>
        <p:nvSpPr>
          <p:cNvPr id="47" name="object 47"/>
          <p:cNvSpPr/>
          <p:nvPr/>
        </p:nvSpPr>
        <p:spPr>
          <a:xfrm>
            <a:off x="7228414" y="3624429"/>
            <a:ext cx="2966085" cy="513080"/>
          </a:xfrm>
          <a:custGeom>
            <a:avLst/>
            <a:gdLst/>
            <a:ahLst/>
            <a:cxnLst/>
            <a:rect l="l" t="t" r="r" b="b"/>
            <a:pathLst>
              <a:path w="2966084" h="513079">
                <a:moveTo>
                  <a:pt x="2864923" y="0"/>
                </a:moveTo>
                <a:lnTo>
                  <a:pt x="100677" y="0"/>
                </a:lnTo>
                <a:lnTo>
                  <a:pt x="92733" y="39090"/>
                </a:lnTo>
                <a:lnTo>
                  <a:pt x="71103" y="71102"/>
                </a:lnTo>
                <a:lnTo>
                  <a:pt x="39090" y="92732"/>
                </a:lnTo>
                <a:lnTo>
                  <a:pt x="0" y="100676"/>
                </a:lnTo>
                <a:lnTo>
                  <a:pt x="0" y="411896"/>
                </a:lnTo>
                <a:lnTo>
                  <a:pt x="39090" y="419840"/>
                </a:lnTo>
                <a:lnTo>
                  <a:pt x="71103" y="441471"/>
                </a:lnTo>
                <a:lnTo>
                  <a:pt x="92733" y="473484"/>
                </a:lnTo>
                <a:lnTo>
                  <a:pt x="100677" y="512574"/>
                </a:lnTo>
                <a:lnTo>
                  <a:pt x="2864923" y="512574"/>
                </a:lnTo>
                <a:lnTo>
                  <a:pt x="2872867" y="473484"/>
                </a:lnTo>
                <a:lnTo>
                  <a:pt x="2894497" y="441471"/>
                </a:lnTo>
                <a:lnTo>
                  <a:pt x="2926510" y="419840"/>
                </a:lnTo>
                <a:lnTo>
                  <a:pt x="2965601" y="411896"/>
                </a:lnTo>
                <a:lnTo>
                  <a:pt x="2965601" y="100676"/>
                </a:lnTo>
                <a:lnTo>
                  <a:pt x="2926510" y="92732"/>
                </a:lnTo>
                <a:lnTo>
                  <a:pt x="2894497" y="71102"/>
                </a:lnTo>
                <a:lnTo>
                  <a:pt x="2872867" y="39090"/>
                </a:lnTo>
                <a:lnTo>
                  <a:pt x="2864923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487893" y="4397338"/>
            <a:ext cx="3082290" cy="1892300"/>
            <a:chOff x="487893" y="4397338"/>
            <a:chExt cx="3082290" cy="1892300"/>
          </a:xfrm>
        </p:grpSpPr>
        <p:sp>
          <p:nvSpPr>
            <p:cNvPr id="49" name="object 49"/>
            <p:cNvSpPr/>
            <p:nvPr/>
          </p:nvSpPr>
          <p:spPr>
            <a:xfrm>
              <a:off x="557733" y="4397343"/>
              <a:ext cx="3012440" cy="1803400"/>
            </a:xfrm>
            <a:custGeom>
              <a:avLst/>
              <a:gdLst/>
              <a:ahLst/>
              <a:cxnLst/>
              <a:rect l="l" t="t" r="r" b="b"/>
              <a:pathLst>
                <a:path w="3012440" h="1803400">
                  <a:moveTo>
                    <a:pt x="3012389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0" y="1803400"/>
                  </a:lnTo>
                  <a:lnTo>
                    <a:pt x="3012389" y="1803400"/>
                  </a:lnTo>
                  <a:lnTo>
                    <a:pt x="3012389" y="88900"/>
                  </a:lnTo>
                  <a:lnTo>
                    <a:pt x="3012389" y="0"/>
                  </a:lnTo>
                  <a:close/>
                </a:path>
              </a:pathLst>
            </a:custGeom>
            <a:solidFill>
              <a:srgbClr val="FBE1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87893" y="4486236"/>
              <a:ext cx="2965601" cy="1803402"/>
            </a:xfrm>
            <a:prstGeom prst="rect">
              <a:avLst/>
            </a:prstGeom>
          </p:spPr>
        </p:pic>
      </p:grpSp>
      <p:sp>
        <p:nvSpPr>
          <p:cNvPr id="51" name="object 51"/>
          <p:cNvSpPr/>
          <p:nvPr/>
        </p:nvSpPr>
        <p:spPr>
          <a:xfrm>
            <a:off x="548218" y="6364245"/>
            <a:ext cx="2966085" cy="513080"/>
          </a:xfrm>
          <a:custGeom>
            <a:avLst/>
            <a:gdLst/>
            <a:ahLst/>
            <a:cxnLst/>
            <a:rect l="l" t="t" r="r" b="b"/>
            <a:pathLst>
              <a:path w="2966085" h="513079">
                <a:moveTo>
                  <a:pt x="2864923" y="0"/>
                </a:moveTo>
                <a:lnTo>
                  <a:pt x="100677" y="0"/>
                </a:lnTo>
                <a:lnTo>
                  <a:pt x="92733" y="39090"/>
                </a:lnTo>
                <a:lnTo>
                  <a:pt x="71103" y="71103"/>
                </a:lnTo>
                <a:lnTo>
                  <a:pt x="39090" y="92733"/>
                </a:lnTo>
                <a:lnTo>
                  <a:pt x="0" y="100677"/>
                </a:lnTo>
                <a:lnTo>
                  <a:pt x="0" y="411897"/>
                </a:lnTo>
                <a:lnTo>
                  <a:pt x="39090" y="419842"/>
                </a:lnTo>
                <a:lnTo>
                  <a:pt x="71103" y="441472"/>
                </a:lnTo>
                <a:lnTo>
                  <a:pt x="92733" y="473484"/>
                </a:lnTo>
                <a:lnTo>
                  <a:pt x="100677" y="512575"/>
                </a:lnTo>
                <a:lnTo>
                  <a:pt x="2864923" y="512575"/>
                </a:lnTo>
                <a:lnTo>
                  <a:pt x="2872867" y="473484"/>
                </a:lnTo>
                <a:lnTo>
                  <a:pt x="2894497" y="441472"/>
                </a:lnTo>
                <a:lnTo>
                  <a:pt x="2926510" y="419842"/>
                </a:lnTo>
                <a:lnTo>
                  <a:pt x="2965601" y="411897"/>
                </a:lnTo>
                <a:lnTo>
                  <a:pt x="2965601" y="100677"/>
                </a:lnTo>
                <a:lnTo>
                  <a:pt x="2926510" y="92733"/>
                </a:lnTo>
                <a:lnTo>
                  <a:pt x="2894497" y="71103"/>
                </a:lnTo>
                <a:lnTo>
                  <a:pt x="2872867" y="39090"/>
                </a:lnTo>
                <a:lnTo>
                  <a:pt x="2864923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" name="object 52"/>
          <p:cNvGrpSpPr/>
          <p:nvPr/>
        </p:nvGrpSpPr>
        <p:grpSpPr>
          <a:xfrm>
            <a:off x="3827991" y="4397338"/>
            <a:ext cx="3082290" cy="1892300"/>
            <a:chOff x="3827991" y="4397338"/>
            <a:chExt cx="3082290" cy="1892300"/>
          </a:xfrm>
        </p:grpSpPr>
        <p:sp>
          <p:nvSpPr>
            <p:cNvPr id="53" name="object 53"/>
            <p:cNvSpPr/>
            <p:nvPr/>
          </p:nvSpPr>
          <p:spPr>
            <a:xfrm>
              <a:off x="3897833" y="4397343"/>
              <a:ext cx="3012440" cy="1803400"/>
            </a:xfrm>
            <a:custGeom>
              <a:avLst/>
              <a:gdLst/>
              <a:ahLst/>
              <a:cxnLst/>
              <a:rect l="l" t="t" r="r" b="b"/>
              <a:pathLst>
                <a:path w="3012440" h="1803400">
                  <a:moveTo>
                    <a:pt x="3012389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0" y="1803400"/>
                  </a:lnTo>
                  <a:lnTo>
                    <a:pt x="3012389" y="1803400"/>
                  </a:lnTo>
                  <a:lnTo>
                    <a:pt x="3012389" y="88900"/>
                  </a:lnTo>
                  <a:lnTo>
                    <a:pt x="3012389" y="0"/>
                  </a:lnTo>
                  <a:close/>
                </a:path>
              </a:pathLst>
            </a:custGeom>
            <a:solidFill>
              <a:srgbClr val="FBE1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27991" y="4486236"/>
              <a:ext cx="2965599" cy="1803402"/>
            </a:xfrm>
            <a:prstGeom prst="rect">
              <a:avLst/>
            </a:prstGeom>
          </p:spPr>
        </p:pic>
      </p:grpSp>
      <p:sp>
        <p:nvSpPr>
          <p:cNvPr id="55" name="object 55"/>
          <p:cNvSpPr/>
          <p:nvPr/>
        </p:nvSpPr>
        <p:spPr>
          <a:xfrm>
            <a:off x="3888316" y="6364245"/>
            <a:ext cx="2966085" cy="513080"/>
          </a:xfrm>
          <a:custGeom>
            <a:avLst/>
            <a:gdLst/>
            <a:ahLst/>
            <a:cxnLst/>
            <a:rect l="l" t="t" r="r" b="b"/>
            <a:pathLst>
              <a:path w="2966084" h="513079">
                <a:moveTo>
                  <a:pt x="2864923" y="0"/>
                </a:moveTo>
                <a:lnTo>
                  <a:pt x="100676" y="0"/>
                </a:lnTo>
                <a:lnTo>
                  <a:pt x="92732" y="39090"/>
                </a:lnTo>
                <a:lnTo>
                  <a:pt x="71102" y="71103"/>
                </a:lnTo>
                <a:lnTo>
                  <a:pt x="39090" y="92733"/>
                </a:lnTo>
                <a:lnTo>
                  <a:pt x="0" y="100677"/>
                </a:lnTo>
                <a:lnTo>
                  <a:pt x="0" y="411897"/>
                </a:lnTo>
                <a:lnTo>
                  <a:pt x="39090" y="419842"/>
                </a:lnTo>
                <a:lnTo>
                  <a:pt x="71102" y="441472"/>
                </a:lnTo>
                <a:lnTo>
                  <a:pt x="92732" y="473484"/>
                </a:lnTo>
                <a:lnTo>
                  <a:pt x="100676" y="512575"/>
                </a:lnTo>
                <a:lnTo>
                  <a:pt x="2864923" y="512575"/>
                </a:lnTo>
                <a:lnTo>
                  <a:pt x="2872867" y="473484"/>
                </a:lnTo>
                <a:lnTo>
                  <a:pt x="2894497" y="441472"/>
                </a:lnTo>
                <a:lnTo>
                  <a:pt x="2926510" y="419842"/>
                </a:lnTo>
                <a:lnTo>
                  <a:pt x="2965601" y="411897"/>
                </a:lnTo>
                <a:lnTo>
                  <a:pt x="2965601" y="100677"/>
                </a:lnTo>
                <a:lnTo>
                  <a:pt x="2926510" y="92733"/>
                </a:lnTo>
                <a:lnTo>
                  <a:pt x="2894497" y="71103"/>
                </a:lnTo>
                <a:lnTo>
                  <a:pt x="2872867" y="39090"/>
                </a:lnTo>
                <a:lnTo>
                  <a:pt x="2864923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7168089" y="4397338"/>
            <a:ext cx="3082290" cy="1892300"/>
            <a:chOff x="7168089" y="4397338"/>
            <a:chExt cx="3082290" cy="1892300"/>
          </a:xfrm>
        </p:grpSpPr>
        <p:sp>
          <p:nvSpPr>
            <p:cNvPr id="57" name="object 57"/>
            <p:cNvSpPr/>
            <p:nvPr/>
          </p:nvSpPr>
          <p:spPr>
            <a:xfrm>
              <a:off x="7237933" y="4397343"/>
              <a:ext cx="3012440" cy="1803400"/>
            </a:xfrm>
            <a:custGeom>
              <a:avLst/>
              <a:gdLst/>
              <a:ahLst/>
              <a:cxnLst/>
              <a:rect l="l" t="t" r="r" b="b"/>
              <a:pathLst>
                <a:path w="3012440" h="1803400">
                  <a:moveTo>
                    <a:pt x="3012389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0" y="1803400"/>
                  </a:lnTo>
                  <a:lnTo>
                    <a:pt x="3012389" y="1803400"/>
                  </a:lnTo>
                  <a:lnTo>
                    <a:pt x="3012389" y="88900"/>
                  </a:lnTo>
                  <a:lnTo>
                    <a:pt x="3012389" y="0"/>
                  </a:lnTo>
                  <a:close/>
                </a:path>
              </a:pathLst>
            </a:custGeom>
            <a:solidFill>
              <a:srgbClr val="FBE1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68089" y="4486236"/>
              <a:ext cx="2965601" cy="1803402"/>
            </a:xfrm>
            <a:prstGeom prst="rect">
              <a:avLst/>
            </a:prstGeom>
          </p:spPr>
        </p:pic>
      </p:grpSp>
      <p:sp>
        <p:nvSpPr>
          <p:cNvPr id="59" name="object 59"/>
          <p:cNvSpPr/>
          <p:nvPr/>
        </p:nvSpPr>
        <p:spPr>
          <a:xfrm>
            <a:off x="7228414" y="6364245"/>
            <a:ext cx="2966085" cy="513080"/>
          </a:xfrm>
          <a:custGeom>
            <a:avLst/>
            <a:gdLst/>
            <a:ahLst/>
            <a:cxnLst/>
            <a:rect l="l" t="t" r="r" b="b"/>
            <a:pathLst>
              <a:path w="2966084" h="513079">
                <a:moveTo>
                  <a:pt x="2864923" y="0"/>
                </a:moveTo>
                <a:lnTo>
                  <a:pt x="100677" y="0"/>
                </a:lnTo>
                <a:lnTo>
                  <a:pt x="92733" y="39090"/>
                </a:lnTo>
                <a:lnTo>
                  <a:pt x="71103" y="71103"/>
                </a:lnTo>
                <a:lnTo>
                  <a:pt x="39090" y="92733"/>
                </a:lnTo>
                <a:lnTo>
                  <a:pt x="0" y="100677"/>
                </a:lnTo>
                <a:lnTo>
                  <a:pt x="0" y="411897"/>
                </a:lnTo>
                <a:lnTo>
                  <a:pt x="39090" y="419842"/>
                </a:lnTo>
                <a:lnTo>
                  <a:pt x="71103" y="441472"/>
                </a:lnTo>
                <a:lnTo>
                  <a:pt x="92733" y="473484"/>
                </a:lnTo>
                <a:lnTo>
                  <a:pt x="100677" y="512575"/>
                </a:lnTo>
                <a:lnTo>
                  <a:pt x="2864923" y="512575"/>
                </a:lnTo>
                <a:lnTo>
                  <a:pt x="2872867" y="473484"/>
                </a:lnTo>
                <a:lnTo>
                  <a:pt x="2894497" y="441472"/>
                </a:lnTo>
                <a:lnTo>
                  <a:pt x="2926510" y="419842"/>
                </a:lnTo>
                <a:lnTo>
                  <a:pt x="2965601" y="411897"/>
                </a:lnTo>
                <a:lnTo>
                  <a:pt x="2965601" y="100677"/>
                </a:lnTo>
                <a:lnTo>
                  <a:pt x="2926510" y="92733"/>
                </a:lnTo>
                <a:lnTo>
                  <a:pt x="2894497" y="71103"/>
                </a:lnTo>
                <a:lnTo>
                  <a:pt x="2872867" y="39090"/>
                </a:lnTo>
                <a:lnTo>
                  <a:pt x="2864923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762011" y="3626164"/>
            <a:ext cx="2538730" cy="44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sz="1200" spc="20" dirty="0">
                <a:solidFill>
                  <a:srgbClr val="151616"/>
                </a:solidFill>
                <a:latin typeface="Verdana"/>
                <a:cs typeface="Verdana"/>
              </a:rPr>
              <a:t>Hands-on </a:t>
            </a:r>
            <a:r>
              <a:rPr sz="1200" spc="10" dirty="0">
                <a:solidFill>
                  <a:srgbClr val="151616"/>
                </a:solidFill>
                <a:latin typeface="Verdana"/>
                <a:cs typeface="Verdana"/>
              </a:rPr>
              <a:t>Training </a:t>
            </a:r>
            <a:r>
              <a:rPr sz="1200" spc="45" dirty="0">
                <a:solidFill>
                  <a:srgbClr val="151616"/>
                </a:solidFill>
                <a:latin typeface="Verdana"/>
                <a:cs typeface="Verdana"/>
              </a:rPr>
              <a:t>on </a:t>
            </a:r>
            <a:r>
              <a:rPr sz="1200" spc="10" dirty="0">
                <a:solidFill>
                  <a:srgbClr val="151616"/>
                </a:solidFill>
                <a:latin typeface="Verdana"/>
                <a:cs typeface="Verdana"/>
              </a:rPr>
              <a:t>Tomato </a:t>
            </a:r>
            <a:r>
              <a:rPr sz="1200" spc="15" dirty="0">
                <a:solidFill>
                  <a:srgbClr val="151616"/>
                </a:solidFill>
                <a:latin typeface="Verdana"/>
                <a:cs typeface="Verdana"/>
              </a:rPr>
              <a:t> C</a:t>
            </a:r>
            <a:r>
              <a:rPr sz="1200" spc="10" dirty="0">
                <a:solidFill>
                  <a:srgbClr val="151616"/>
                </a:solidFill>
                <a:latin typeface="Verdana"/>
                <a:cs typeface="Verdana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Verdana"/>
                <a:cs typeface="Verdana"/>
              </a:rPr>
              <a:t>t</a:t>
            </a:r>
            <a:r>
              <a:rPr sz="1200" spc="50" dirty="0">
                <a:solidFill>
                  <a:srgbClr val="151616"/>
                </a:solidFill>
                <a:latin typeface="Verdana"/>
                <a:cs typeface="Verdana"/>
              </a:rPr>
              <a:t>c</a:t>
            </a:r>
            <a:r>
              <a:rPr sz="1200" spc="20" dirty="0">
                <a:solidFill>
                  <a:srgbClr val="151616"/>
                </a:solidFill>
                <a:latin typeface="Verdana"/>
                <a:cs typeface="Verdana"/>
              </a:rPr>
              <a:t>h-up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114" dirty="0">
                <a:solidFill>
                  <a:srgbClr val="151616"/>
                </a:solidFill>
                <a:latin typeface="Verdana"/>
                <a:cs typeface="Verdana"/>
              </a:rPr>
              <a:t>P</a:t>
            </a:r>
            <a:r>
              <a:rPr sz="1200" spc="-4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40" dirty="0">
                <a:solidFill>
                  <a:srgbClr val="151616"/>
                </a:solidFill>
                <a:latin typeface="Verdana"/>
                <a:cs typeface="Verdana"/>
              </a:rPr>
              <a:t>e</a:t>
            </a:r>
            <a:r>
              <a:rPr sz="1200" spc="35" dirty="0">
                <a:solidFill>
                  <a:srgbClr val="151616"/>
                </a:solidFill>
                <a:latin typeface="Verdana"/>
                <a:cs typeface="Verdana"/>
              </a:rPr>
              <a:t>p</a:t>
            </a:r>
            <a:r>
              <a:rPr sz="1200" spc="-15" dirty="0">
                <a:solidFill>
                  <a:srgbClr val="151616"/>
                </a:solidFill>
                <a:latin typeface="Verdana"/>
                <a:cs typeface="Verdana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-10" dirty="0">
                <a:solidFill>
                  <a:srgbClr val="151616"/>
                </a:solidFill>
                <a:latin typeface="Verdana"/>
                <a:cs typeface="Verdana"/>
              </a:rPr>
              <a:t>ation,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Verdana"/>
                <a:cs typeface="Verdana"/>
              </a:rPr>
              <a:t>Ap</a:t>
            </a:r>
            <a:r>
              <a:rPr sz="1200" spc="15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5" dirty="0">
                <a:solidFill>
                  <a:srgbClr val="151616"/>
                </a:solidFill>
                <a:latin typeface="Verdana"/>
                <a:cs typeface="Verdana"/>
              </a:rPr>
              <a:t>il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Verdana"/>
                <a:cs typeface="Verdana"/>
              </a:rPr>
              <a:t>2023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23212" y="7184765"/>
            <a:ext cx="262890" cy="23495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10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461616" y="6364839"/>
            <a:ext cx="1811020" cy="44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7310">
              <a:lnSpc>
                <a:spcPct val="114900"/>
              </a:lnSpc>
              <a:spcBef>
                <a:spcPts val="100"/>
              </a:spcBef>
            </a:pPr>
            <a:r>
              <a:rPr sz="1200" spc="90" dirty="0">
                <a:solidFill>
                  <a:srgbClr val="151616"/>
                </a:solidFill>
                <a:latin typeface="Verdana"/>
                <a:cs typeface="Verdana"/>
              </a:rPr>
              <a:t>W</a:t>
            </a:r>
            <a:r>
              <a:rPr sz="1200" spc="5" dirty="0">
                <a:solidFill>
                  <a:srgbClr val="151616"/>
                </a:solidFill>
                <a:latin typeface="Verdana"/>
                <a:cs typeface="Verdana"/>
              </a:rPr>
              <a:t>o</a:t>
            </a:r>
            <a:r>
              <a:rPr sz="1200" spc="-5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dirty="0">
                <a:solidFill>
                  <a:srgbClr val="151616"/>
                </a:solidFill>
                <a:latin typeface="Verdana"/>
                <a:cs typeface="Verdana"/>
              </a:rPr>
              <a:t>k</a:t>
            </a:r>
            <a:r>
              <a:rPr sz="1200" spc="30" dirty="0">
                <a:solidFill>
                  <a:srgbClr val="151616"/>
                </a:solidFill>
                <a:latin typeface="Verdana"/>
                <a:cs typeface="Verdana"/>
              </a:rPr>
              <a:t>shop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Verdana"/>
                <a:cs typeface="Verdana"/>
              </a:rPr>
              <a:t>on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Verdana"/>
                <a:cs typeface="Verdana"/>
              </a:rPr>
              <a:t>Squash  </a:t>
            </a:r>
            <a:r>
              <a:rPr sz="1200" spc="114" dirty="0">
                <a:solidFill>
                  <a:srgbClr val="151616"/>
                </a:solidFill>
                <a:latin typeface="Verdana"/>
                <a:cs typeface="Verdana"/>
              </a:rPr>
              <a:t>P</a:t>
            </a:r>
            <a:r>
              <a:rPr sz="1200" spc="-4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40" dirty="0">
                <a:solidFill>
                  <a:srgbClr val="151616"/>
                </a:solidFill>
                <a:latin typeface="Verdana"/>
                <a:cs typeface="Verdana"/>
              </a:rPr>
              <a:t>e</a:t>
            </a:r>
            <a:r>
              <a:rPr sz="1200" spc="35" dirty="0">
                <a:solidFill>
                  <a:srgbClr val="151616"/>
                </a:solidFill>
                <a:latin typeface="Verdana"/>
                <a:cs typeface="Verdana"/>
              </a:rPr>
              <a:t>p</a:t>
            </a:r>
            <a:r>
              <a:rPr sz="1200" spc="-15" dirty="0">
                <a:solidFill>
                  <a:srgbClr val="151616"/>
                </a:solidFill>
                <a:latin typeface="Verdana"/>
                <a:cs typeface="Verdana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-10" dirty="0">
                <a:solidFill>
                  <a:srgbClr val="151616"/>
                </a:solidFill>
                <a:latin typeface="Verdana"/>
                <a:cs typeface="Verdana"/>
              </a:rPr>
              <a:t>ation,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Verdana"/>
                <a:cs typeface="Verdana"/>
              </a:rPr>
              <a:t>Sep</a:t>
            </a:r>
            <a:r>
              <a:rPr sz="1200" spc="15" dirty="0">
                <a:solidFill>
                  <a:srgbClr val="151616"/>
                </a:solidFill>
                <a:latin typeface="Verdana"/>
                <a:cs typeface="Verdana"/>
              </a:rPr>
              <a:t>t</a:t>
            </a:r>
            <a:r>
              <a:rPr sz="1200" spc="-165" dirty="0">
                <a:solidFill>
                  <a:srgbClr val="151616"/>
                </a:solidFill>
                <a:latin typeface="Verdana"/>
                <a:cs typeface="Verdana"/>
              </a:rPr>
              <a:t>.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Verdana"/>
                <a:cs typeface="Verdana"/>
              </a:rPr>
              <a:t>2023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516283" y="6365976"/>
            <a:ext cx="2398395" cy="44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marR="5080" indent="-156210">
              <a:lnSpc>
                <a:spcPct val="114900"/>
              </a:lnSpc>
              <a:spcBef>
                <a:spcPts val="100"/>
              </a:spcBef>
            </a:pPr>
            <a:r>
              <a:rPr sz="1200" spc="90" dirty="0">
                <a:solidFill>
                  <a:srgbClr val="151616"/>
                </a:solidFill>
                <a:latin typeface="Verdana"/>
                <a:cs typeface="Verdana"/>
              </a:rPr>
              <a:t>W</a:t>
            </a:r>
            <a:r>
              <a:rPr sz="1200" spc="5" dirty="0">
                <a:solidFill>
                  <a:srgbClr val="151616"/>
                </a:solidFill>
                <a:latin typeface="Verdana"/>
                <a:cs typeface="Verdana"/>
              </a:rPr>
              <a:t>o</a:t>
            </a:r>
            <a:r>
              <a:rPr sz="1200" spc="-5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dirty="0">
                <a:solidFill>
                  <a:srgbClr val="151616"/>
                </a:solidFill>
                <a:latin typeface="Verdana"/>
                <a:cs typeface="Verdana"/>
              </a:rPr>
              <a:t>k</a:t>
            </a:r>
            <a:r>
              <a:rPr sz="1200" spc="30" dirty="0">
                <a:solidFill>
                  <a:srgbClr val="151616"/>
                </a:solidFill>
                <a:latin typeface="Verdana"/>
                <a:cs typeface="Verdana"/>
              </a:rPr>
              <a:t>shop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Verdana"/>
                <a:cs typeface="Verdana"/>
              </a:rPr>
              <a:t>on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Verdana"/>
                <a:cs typeface="Verdana"/>
              </a:rPr>
              <a:t>Mass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120" dirty="0">
                <a:solidFill>
                  <a:srgbClr val="151616"/>
                </a:solidFill>
                <a:latin typeface="Verdana"/>
                <a:cs typeface="Verdana"/>
              </a:rPr>
              <a:t>P</a:t>
            </a:r>
            <a:r>
              <a:rPr sz="1200" spc="-4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55" dirty="0">
                <a:solidFill>
                  <a:srgbClr val="151616"/>
                </a:solidFill>
                <a:latin typeface="Verdana"/>
                <a:cs typeface="Verdana"/>
              </a:rPr>
              <a:t>odu</a:t>
            </a:r>
            <a:r>
              <a:rPr sz="1200" spc="50" dirty="0">
                <a:solidFill>
                  <a:srgbClr val="151616"/>
                </a:solidFill>
                <a:latin typeface="Verdana"/>
                <a:cs typeface="Verdana"/>
              </a:rPr>
              <a:t>c</a:t>
            </a:r>
            <a:r>
              <a:rPr sz="1200" spc="25" dirty="0">
                <a:solidFill>
                  <a:srgbClr val="151616"/>
                </a:solidFill>
                <a:latin typeface="Verdana"/>
                <a:cs typeface="Verdana"/>
              </a:rPr>
              <a:t>tion  </a:t>
            </a:r>
            <a:r>
              <a:rPr sz="1200" spc="45" dirty="0">
                <a:solidFill>
                  <a:srgbClr val="151616"/>
                </a:solidFill>
                <a:latin typeface="Verdana"/>
                <a:cs typeface="Verdana"/>
              </a:rPr>
              <a:t>on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Verdana"/>
                <a:cs typeface="Verdana"/>
              </a:rPr>
              <a:t>Bio</a:t>
            </a:r>
            <a:r>
              <a:rPr sz="1200" spc="10" dirty="0">
                <a:solidFill>
                  <a:srgbClr val="151616"/>
                </a:solidFill>
                <a:latin typeface="Verdana"/>
                <a:cs typeface="Verdana"/>
              </a:rPr>
              <a:t>f</a:t>
            </a:r>
            <a:r>
              <a:rPr sz="1200" spc="-5" dirty="0">
                <a:solidFill>
                  <a:srgbClr val="151616"/>
                </a:solidFill>
                <a:latin typeface="Verdana"/>
                <a:cs typeface="Verdana"/>
              </a:rPr>
              <a:t>e</a:t>
            </a:r>
            <a:r>
              <a:rPr sz="1200" spc="1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5" dirty="0">
                <a:solidFill>
                  <a:srgbClr val="151616"/>
                </a:solidFill>
                <a:latin typeface="Verdana"/>
                <a:cs typeface="Verdana"/>
              </a:rPr>
              <a:t>tili</a:t>
            </a:r>
            <a:r>
              <a:rPr sz="1200" dirty="0">
                <a:solidFill>
                  <a:srgbClr val="151616"/>
                </a:solidFill>
                <a:latin typeface="Verdana"/>
                <a:cs typeface="Verdana"/>
              </a:rPr>
              <a:t>z</a:t>
            </a:r>
            <a:r>
              <a:rPr sz="1200" spc="-50" dirty="0">
                <a:solidFill>
                  <a:srgbClr val="151616"/>
                </a:solidFill>
                <a:latin typeface="Verdana"/>
                <a:cs typeface="Verdana"/>
              </a:rPr>
              <a:t>ers,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Verdana"/>
                <a:cs typeface="Verdana"/>
              </a:rPr>
              <a:t>Ap</a:t>
            </a:r>
            <a:r>
              <a:rPr sz="1200" spc="1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5" dirty="0">
                <a:solidFill>
                  <a:srgbClr val="151616"/>
                </a:solidFill>
                <a:latin typeface="Verdana"/>
                <a:cs typeface="Verdana"/>
              </a:rPr>
              <a:t>il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151616"/>
                </a:solidFill>
                <a:latin typeface="Verdana"/>
                <a:cs typeface="Verdana"/>
              </a:rPr>
              <a:t>20</a:t>
            </a:r>
            <a:r>
              <a:rPr sz="1200" spc="-70" dirty="0">
                <a:solidFill>
                  <a:srgbClr val="151616"/>
                </a:solidFill>
                <a:latin typeface="Verdana"/>
                <a:cs typeface="Verdana"/>
              </a:rPr>
              <a:t>2</a:t>
            </a:r>
            <a:r>
              <a:rPr sz="1200" spc="35" dirty="0">
                <a:solidFill>
                  <a:srgbClr val="151616"/>
                </a:solidFill>
                <a:latin typeface="Verdana"/>
                <a:cs typeface="Verdana"/>
              </a:rPr>
              <a:t>4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263426" y="3624562"/>
            <a:ext cx="2213610" cy="44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5080" indent="-257810">
              <a:lnSpc>
                <a:spcPct val="114900"/>
              </a:lnSpc>
              <a:spcBef>
                <a:spcPts val="100"/>
              </a:spcBef>
            </a:pPr>
            <a:r>
              <a:rPr sz="1200" spc="30" dirty="0">
                <a:solidFill>
                  <a:srgbClr val="151616"/>
                </a:solidFill>
                <a:latin typeface="Verdana"/>
                <a:cs typeface="Verdana"/>
              </a:rPr>
              <a:t>E</a:t>
            </a:r>
            <a:r>
              <a:rPr sz="1200" spc="5" dirty="0">
                <a:solidFill>
                  <a:srgbClr val="151616"/>
                </a:solidFill>
                <a:latin typeface="Verdana"/>
                <a:cs typeface="Verdana"/>
              </a:rPr>
              <a:t>xpe</a:t>
            </a:r>
            <a:r>
              <a:rPr sz="1200" spc="15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20" dirty="0">
                <a:solidFill>
                  <a:srgbClr val="151616"/>
                </a:solidFill>
                <a:latin typeface="Verdana"/>
                <a:cs typeface="Verdana"/>
              </a:rPr>
              <a:t>t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Verdana"/>
                <a:cs typeface="Verdana"/>
              </a:rPr>
              <a:t>L</a:t>
            </a:r>
            <a:r>
              <a:rPr sz="1200" spc="40" dirty="0">
                <a:solidFill>
                  <a:srgbClr val="151616"/>
                </a:solidFill>
                <a:latin typeface="Verdana"/>
                <a:cs typeface="Verdana"/>
              </a:rPr>
              <a:t>ec</a:t>
            </a:r>
            <a:r>
              <a:rPr sz="1200" spc="20" dirty="0">
                <a:solidFill>
                  <a:srgbClr val="151616"/>
                </a:solidFill>
                <a:latin typeface="Verdana"/>
                <a:cs typeface="Verdana"/>
              </a:rPr>
              <a:t>tu</a:t>
            </a:r>
            <a:r>
              <a:rPr sz="120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15" dirty="0">
                <a:solidFill>
                  <a:srgbClr val="151616"/>
                </a:solidFill>
                <a:latin typeface="Verdana"/>
                <a:cs typeface="Verdana"/>
              </a:rPr>
              <a:t>e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Verdana"/>
                <a:cs typeface="Verdana"/>
              </a:rPr>
              <a:t>on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114" dirty="0">
                <a:solidFill>
                  <a:srgbClr val="151616"/>
                </a:solidFill>
                <a:latin typeface="Verdana"/>
                <a:cs typeface="Verdana"/>
              </a:rPr>
              <a:t>P</a:t>
            </a:r>
            <a:r>
              <a:rPr sz="1200" spc="-4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30" dirty="0">
                <a:solidFill>
                  <a:srgbClr val="151616"/>
                </a:solidFill>
                <a:latin typeface="Verdana"/>
                <a:cs typeface="Verdana"/>
              </a:rPr>
              <a:t>o</a:t>
            </a:r>
            <a:r>
              <a:rPr sz="1200" spc="-5" dirty="0">
                <a:solidFill>
                  <a:srgbClr val="151616"/>
                </a:solidFill>
                <a:latin typeface="Verdana"/>
                <a:cs typeface="Verdana"/>
              </a:rPr>
              <a:t>t</a:t>
            </a:r>
            <a:r>
              <a:rPr sz="1200" spc="40" dirty="0">
                <a:solidFill>
                  <a:srgbClr val="151616"/>
                </a:solidFill>
                <a:latin typeface="Verdana"/>
                <a:cs typeface="Verdana"/>
              </a:rPr>
              <a:t>ec</a:t>
            </a:r>
            <a:r>
              <a:rPr sz="1200" spc="-5" dirty="0">
                <a:solidFill>
                  <a:srgbClr val="151616"/>
                </a:solidFill>
                <a:latin typeface="Verdana"/>
                <a:cs typeface="Verdana"/>
              </a:rPr>
              <a:t>t</a:t>
            </a:r>
            <a:r>
              <a:rPr sz="1200" spc="35" dirty="0">
                <a:solidFill>
                  <a:srgbClr val="151616"/>
                </a:solidFill>
                <a:latin typeface="Verdana"/>
                <a:cs typeface="Verdana"/>
              </a:rPr>
              <a:t>ed  </a:t>
            </a:r>
            <a:r>
              <a:rPr sz="1200" dirty="0">
                <a:solidFill>
                  <a:srgbClr val="151616"/>
                </a:solidFill>
                <a:latin typeface="Verdana"/>
                <a:cs typeface="Verdana"/>
              </a:rPr>
              <a:t>C</a:t>
            </a:r>
            <a:r>
              <a:rPr sz="1200" spc="40" dirty="0">
                <a:solidFill>
                  <a:srgbClr val="151616"/>
                </a:solidFill>
                <a:latin typeface="Verdana"/>
                <a:cs typeface="Verdana"/>
              </a:rPr>
              <a:t>u</a:t>
            </a:r>
            <a:r>
              <a:rPr sz="1200" spc="30" dirty="0">
                <a:solidFill>
                  <a:srgbClr val="151616"/>
                </a:solidFill>
                <a:latin typeface="Verdana"/>
                <a:cs typeface="Verdana"/>
              </a:rPr>
              <a:t>l</a:t>
            </a:r>
            <a:r>
              <a:rPr sz="1200" spc="-5" dirty="0">
                <a:solidFill>
                  <a:srgbClr val="151616"/>
                </a:solidFill>
                <a:latin typeface="Verdana"/>
                <a:cs typeface="Verdana"/>
              </a:rPr>
              <a:t>ti</a:t>
            </a:r>
            <a:r>
              <a:rPr sz="1200" spc="-30" dirty="0">
                <a:solidFill>
                  <a:srgbClr val="151616"/>
                </a:solidFill>
                <a:latin typeface="Verdana"/>
                <a:cs typeface="Verdana"/>
              </a:rPr>
              <a:t>v</a:t>
            </a:r>
            <a:r>
              <a:rPr sz="1200" spc="-10" dirty="0">
                <a:solidFill>
                  <a:srgbClr val="151616"/>
                </a:solidFill>
                <a:latin typeface="Verdana"/>
                <a:cs typeface="Verdana"/>
              </a:rPr>
              <a:t>ation,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Verdana"/>
                <a:cs typeface="Verdana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Verdana"/>
                <a:cs typeface="Verdana"/>
              </a:rPr>
              <a:t>ug.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Verdana"/>
                <a:cs typeface="Verdana"/>
              </a:rPr>
              <a:t>2023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462714" y="3626164"/>
            <a:ext cx="2406650" cy="44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0" marR="5080" indent="-260985">
              <a:lnSpc>
                <a:spcPct val="114900"/>
              </a:lnSpc>
              <a:spcBef>
                <a:spcPts val="100"/>
              </a:spcBef>
            </a:pPr>
            <a:r>
              <a:rPr sz="1200" spc="30" dirty="0">
                <a:solidFill>
                  <a:srgbClr val="151616"/>
                </a:solidFill>
                <a:latin typeface="Verdana"/>
                <a:cs typeface="Verdana"/>
              </a:rPr>
              <a:t>E</a:t>
            </a:r>
            <a:r>
              <a:rPr sz="1200" spc="5" dirty="0">
                <a:solidFill>
                  <a:srgbClr val="151616"/>
                </a:solidFill>
                <a:latin typeface="Verdana"/>
                <a:cs typeface="Verdana"/>
              </a:rPr>
              <a:t>xpe</a:t>
            </a:r>
            <a:r>
              <a:rPr sz="1200" spc="15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20" dirty="0">
                <a:solidFill>
                  <a:srgbClr val="151616"/>
                </a:solidFill>
                <a:latin typeface="Verdana"/>
                <a:cs typeface="Verdana"/>
              </a:rPr>
              <a:t>t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Verdana"/>
                <a:cs typeface="Verdana"/>
              </a:rPr>
              <a:t>le</a:t>
            </a:r>
            <a:r>
              <a:rPr sz="1200" spc="35" dirty="0">
                <a:solidFill>
                  <a:srgbClr val="151616"/>
                </a:solidFill>
                <a:latin typeface="Verdana"/>
                <a:cs typeface="Verdana"/>
              </a:rPr>
              <a:t>c</a:t>
            </a:r>
            <a:r>
              <a:rPr sz="1200" spc="20" dirty="0">
                <a:solidFill>
                  <a:srgbClr val="151616"/>
                </a:solidFill>
                <a:latin typeface="Verdana"/>
                <a:cs typeface="Verdana"/>
              </a:rPr>
              <a:t>tu</a:t>
            </a:r>
            <a:r>
              <a:rPr sz="120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15" dirty="0">
                <a:solidFill>
                  <a:srgbClr val="151616"/>
                </a:solidFill>
                <a:latin typeface="Verdana"/>
                <a:cs typeface="Verdana"/>
              </a:rPr>
              <a:t>e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Verdana"/>
                <a:cs typeface="Verdana"/>
              </a:rPr>
              <a:t>f</a:t>
            </a:r>
            <a:r>
              <a:rPr sz="1200" spc="5" dirty="0">
                <a:solidFill>
                  <a:srgbClr val="151616"/>
                </a:solidFill>
                <a:latin typeface="Verdana"/>
                <a:cs typeface="Verdana"/>
              </a:rPr>
              <a:t>or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Verdana"/>
                <a:cs typeface="Verdana"/>
              </a:rPr>
              <a:t>Sensitization  </a:t>
            </a:r>
            <a:r>
              <a:rPr sz="1200" spc="15" dirty="0">
                <a:solidFill>
                  <a:srgbClr val="151616"/>
                </a:solidFill>
                <a:latin typeface="Verdana"/>
                <a:cs typeface="Verdana"/>
              </a:rPr>
              <a:t>of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Verdana"/>
                <a:cs typeface="Verdana"/>
              </a:rPr>
              <a:t>Students,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Verdana"/>
                <a:cs typeface="Verdana"/>
              </a:rPr>
              <a:t>Ma</a:t>
            </a:r>
            <a:r>
              <a:rPr sz="1200" spc="1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200" spc="50" dirty="0">
                <a:solidFill>
                  <a:srgbClr val="151616"/>
                </a:solidFill>
                <a:latin typeface="Verdana"/>
                <a:cs typeface="Verdana"/>
              </a:rPr>
              <a:t>c</a:t>
            </a:r>
            <a:r>
              <a:rPr sz="1200" spc="55" dirty="0">
                <a:solidFill>
                  <a:srgbClr val="151616"/>
                </a:solidFill>
                <a:latin typeface="Verdana"/>
                <a:cs typeface="Verdana"/>
              </a:rPr>
              <a:t>h</a:t>
            </a:r>
            <a:r>
              <a:rPr sz="1200" spc="-10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Verdana"/>
                <a:cs typeface="Verdana"/>
              </a:rPr>
              <a:t>2022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46812" y="6368578"/>
            <a:ext cx="2741295" cy="47942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065" marR="5080" algn="ctr">
              <a:lnSpc>
                <a:spcPts val="1180"/>
              </a:lnSpc>
              <a:spcBef>
                <a:spcPts val="165"/>
              </a:spcBef>
            </a:pPr>
            <a:r>
              <a:rPr sz="1000" spc="20" dirty="0">
                <a:solidFill>
                  <a:srgbClr val="151616"/>
                </a:solidFill>
                <a:latin typeface="Verdana"/>
                <a:cs typeface="Verdana"/>
              </a:rPr>
              <a:t>Students</a:t>
            </a:r>
            <a:r>
              <a:rPr sz="1000" spc="-7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151616"/>
                </a:solidFill>
                <a:latin typeface="Verdana"/>
                <a:cs typeface="Verdana"/>
              </a:rPr>
              <a:t>have</a:t>
            </a:r>
            <a:r>
              <a:rPr sz="1000" spc="-7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000" spc="25" dirty="0">
                <a:solidFill>
                  <a:srgbClr val="151616"/>
                </a:solidFill>
                <a:latin typeface="Verdana"/>
                <a:cs typeface="Verdana"/>
              </a:rPr>
              <a:t>demonstrated</a:t>
            </a:r>
            <a:r>
              <a:rPr sz="1000" spc="-7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000" spc="30" dirty="0">
                <a:solidFill>
                  <a:srgbClr val="151616"/>
                </a:solidFill>
                <a:latin typeface="Verdana"/>
                <a:cs typeface="Verdana"/>
              </a:rPr>
              <a:t>the</a:t>
            </a:r>
            <a:r>
              <a:rPr sz="1000" spc="-7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151616"/>
                </a:solidFill>
                <a:latin typeface="Verdana"/>
                <a:cs typeface="Verdana"/>
              </a:rPr>
              <a:t>method </a:t>
            </a:r>
            <a:r>
              <a:rPr sz="1000" spc="-34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151616"/>
                </a:solidFill>
                <a:latin typeface="Verdana"/>
                <a:cs typeface="Verdana"/>
              </a:rPr>
              <a:t>of </a:t>
            </a:r>
            <a:r>
              <a:rPr sz="1000" spc="30" dirty="0">
                <a:solidFill>
                  <a:srgbClr val="151616"/>
                </a:solidFill>
                <a:latin typeface="Verdana"/>
                <a:cs typeface="Verdana"/>
              </a:rPr>
              <a:t>the </a:t>
            </a:r>
            <a:r>
              <a:rPr sz="1000" spc="35" dirty="0">
                <a:solidFill>
                  <a:srgbClr val="151616"/>
                </a:solidFill>
                <a:latin typeface="Verdana"/>
                <a:cs typeface="Verdana"/>
              </a:rPr>
              <a:t>obtaining </a:t>
            </a:r>
            <a:r>
              <a:rPr sz="1000" spc="20" dirty="0">
                <a:solidFill>
                  <a:srgbClr val="151616"/>
                </a:solidFill>
                <a:latin typeface="Verdana"/>
                <a:cs typeface="Verdana"/>
              </a:rPr>
              <a:t>color </a:t>
            </a:r>
            <a:r>
              <a:rPr sz="1000" spc="40" dirty="0">
                <a:solidFill>
                  <a:srgbClr val="151616"/>
                </a:solidFill>
                <a:latin typeface="Verdana"/>
                <a:cs typeface="Verdana"/>
              </a:rPr>
              <a:t>and </a:t>
            </a:r>
            <a:r>
              <a:rPr sz="1000" spc="15" dirty="0">
                <a:solidFill>
                  <a:srgbClr val="151616"/>
                </a:solidFill>
                <a:latin typeface="Verdana"/>
                <a:cs typeface="Verdana"/>
              </a:rPr>
              <a:t>their use </a:t>
            </a:r>
            <a:r>
              <a:rPr sz="1000" spc="5" dirty="0">
                <a:solidFill>
                  <a:srgbClr val="151616"/>
                </a:solidFill>
                <a:latin typeface="Verdana"/>
                <a:cs typeface="Verdana"/>
              </a:rPr>
              <a:t>for </a:t>
            </a:r>
            <a:r>
              <a:rPr sz="1000" spc="1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000" spc="35" dirty="0">
                <a:solidFill>
                  <a:srgbClr val="151616"/>
                </a:solidFill>
                <a:latin typeface="Verdana"/>
                <a:cs typeface="Verdana"/>
              </a:rPr>
              <a:t>dying</a:t>
            </a:r>
            <a:r>
              <a:rPr sz="1000" spc="-8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151616"/>
                </a:solidFill>
                <a:latin typeface="Verdana"/>
                <a:cs typeface="Verdana"/>
              </a:rPr>
              <a:t>f</a:t>
            </a:r>
            <a:r>
              <a:rPr sz="1000" spc="20" dirty="0">
                <a:solidFill>
                  <a:srgbClr val="151616"/>
                </a:solidFill>
                <a:latin typeface="Verdana"/>
                <a:cs typeface="Verdana"/>
              </a:rPr>
              <a:t>ab</a:t>
            </a:r>
            <a:r>
              <a:rPr sz="1000" dirty="0">
                <a:solidFill>
                  <a:srgbClr val="151616"/>
                </a:solidFill>
                <a:latin typeface="Verdana"/>
                <a:cs typeface="Verdana"/>
              </a:rPr>
              <a:t>r</a:t>
            </a:r>
            <a:r>
              <a:rPr sz="1000" spc="30" dirty="0">
                <a:solidFill>
                  <a:srgbClr val="151616"/>
                </a:solidFill>
                <a:latin typeface="Verdana"/>
                <a:cs typeface="Verdana"/>
              </a:rPr>
              <a:t>ic</a:t>
            </a:r>
            <a:r>
              <a:rPr sz="1000" spc="-8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000" spc="40" dirty="0">
                <a:solidFill>
                  <a:srgbClr val="151616"/>
                </a:solidFill>
                <a:latin typeface="Verdana"/>
                <a:cs typeface="Verdana"/>
              </a:rPr>
              <a:t>and</a:t>
            </a:r>
            <a:r>
              <a:rPr sz="1000" spc="-8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Verdana"/>
                <a:cs typeface="Verdana"/>
              </a:rPr>
              <a:t>as</a:t>
            </a:r>
            <a:r>
              <a:rPr sz="1000" spc="-8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151616"/>
                </a:solidFill>
                <a:latin typeface="Verdana"/>
                <a:cs typeface="Verdana"/>
              </a:rPr>
              <a:t>f</a:t>
            </a:r>
            <a:r>
              <a:rPr sz="1000" spc="45" dirty="0">
                <a:solidFill>
                  <a:srgbClr val="151616"/>
                </a:solidFill>
                <a:latin typeface="Verdana"/>
                <a:cs typeface="Verdana"/>
              </a:rPr>
              <a:t>ood</a:t>
            </a:r>
            <a:r>
              <a:rPr sz="1000" spc="-8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151616"/>
                </a:solidFill>
                <a:latin typeface="Verdana"/>
                <a:cs typeface="Verdana"/>
              </a:rPr>
              <a:t>c</a:t>
            </a:r>
            <a:r>
              <a:rPr sz="1000" spc="15" dirty="0">
                <a:solidFill>
                  <a:srgbClr val="151616"/>
                </a:solidFill>
                <a:latin typeface="Verdana"/>
                <a:cs typeface="Verdana"/>
              </a:rPr>
              <a:t>olor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3765" y="513"/>
            <a:ext cx="7160895" cy="1076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0325">
              <a:lnSpc>
                <a:spcPct val="114900"/>
              </a:lnSpc>
              <a:spcBef>
                <a:spcPts val="100"/>
              </a:spcBef>
            </a:pPr>
            <a:r>
              <a:rPr spc="35" dirty="0"/>
              <a:t>OUTSIDE </a:t>
            </a:r>
            <a:r>
              <a:rPr spc="135" dirty="0"/>
              <a:t>CLASSROOM </a:t>
            </a:r>
            <a:r>
              <a:rPr spc="140" dirty="0"/>
              <a:t> </a:t>
            </a:r>
            <a:r>
              <a:rPr spc="-50" dirty="0"/>
              <a:t>(INDU</a:t>
            </a:r>
            <a:r>
              <a:rPr spc="-85" dirty="0"/>
              <a:t>S</a:t>
            </a:r>
            <a:r>
              <a:rPr spc="20" dirty="0"/>
              <a:t>T</a:t>
            </a:r>
            <a:r>
              <a:rPr spc="-10" dirty="0"/>
              <a:t>R</a:t>
            </a:r>
            <a:r>
              <a:rPr spc="15" dirty="0"/>
              <a:t>Y</a:t>
            </a:r>
            <a:r>
              <a:rPr spc="-30" dirty="0"/>
              <a:t> </a:t>
            </a:r>
            <a:r>
              <a:rPr spc="165" dirty="0"/>
              <a:t>V</a:t>
            </a:r>
            <a:r>
              <a:rPr spc="-220" dirty="0"/>
              <a:t>ISI</a:t>
            </a:r>
            <a:r>
              <a:rPr spc="-315" dirty="0"/>
              <a:t>T</a:t>
            </a:r>
            <a:r>
              <a:rPr spc="-560" dirty="0"/>
              <a:t>/</a:t>
            </a:r>
            <a:r>
              <a:rPr spc="-30" dirty="0"/>
              <a:t> </a:t>
            </a:r>
            <a:r>
              <a:rPr spc="335" dirty="0"/>
              <a:t>W</a:t>
            </a:r>
            <a:r>
              <a:rPr spc="125" dirty="0"/>
              <a:t>OR</a:t>
            </a:r>
            <a:r>
              <a:rPr spc="70" dirty="0"/>
              <a:t>K</a:t>
            </a:r>
            <a:r>
              <a:rPr spc="145" dirty="0"/>
              <a:t>SHOP</a:t>
            </a:r>
            <a:r>
              <a:rPr spc="-30" dirty="0"/>
              <a:t> </a:t>
            </a:r>
            <a:r>
              <a:rPr spc="90" dirty="0"/>
              <a:t>E</a:t>
            </a:r>
            <a:r>
              <a:rPr spc="55" dirty="0"/>
              <a:t>T</a:t>
            </a:r>
            <a:r>
              <a:rPr spc="229" dirty="0"/>
              <a:t>C</a:t>
            </a:r>
            <a:r>
              <a:rPr spc="-220" dirty="0"/>
              <a:t>.)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44187" y="4332901"/>
            <a:ext cx="3837236" cy="2456561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216685" y="4333223"/>
            <a:ext cx="4172499" cy="245814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828994" y="1607481"/>
            <a:ext cx="2566285" cy="205091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44187" y="1607481"/>
            <a:ext cx="2662289" cy="2050916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877919" y="1607483"/>
            <a:ext cx="2779632" cy="2013475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5216685" y="6867867"/>
            <a:ext cx="4172585" cy="287655"/>
          </a:xfrm>
          <a:custGeom>
            <a:avLst/>
            <a:gdLst/>
            <a:ahLst/>
            <a:cxnLst/>
            <a:rect l="l" t="t" r="r" b="b"/>
            <a:pathLst>
              <a:path w="4172584" h="287654">
                <a:moveTo>
                  <a:pt x="4111296" y="0"/>
                </a:moveTo>
                <a:lnTo>
                  <a:pt x="61202" y="0"/>
                </a:lnTo>
                <a:lnTo>
                  <a:pt x="37439" y="4829"/>
                </a:lnTo>
                <a:lnTo>
                  <a:pt x="17978" y="17977"/>
                </a:lnTo>
                <a:lnTo>
                  <a:pt x="4829" y="37437"/>
                </a:lnTo>
                <a:lnTo>
                  <a:pt x="0" y="61200"/>
                </a:lnTo>
                <a:lnTo>
                  <a:pt x="0" y="225864"/>
                </a:lnTo>
                <a:lnTo>
                  <a:pt x="4829" y="249626"/>
                </a:lnTo>
                <a:lnTo>
                  <a:pt x="17978" y="269086"/>
                </a:lnTo>
                <a:lnTo>
                  <a:pt x="37439" y="282235"/>
                </a:lnTo>
                <a:lnTo>
                  <a:pt x="61202" y="287064"/>
                </a:lnTo>
                <a:lnTo>
                  <a:pt x="4111296" y="287064"/>
                </a:lnTo>
                <a:lnTo>
                  <a:pt x="4135059" y="282235"/>
                </a:lnTo>
                <a:lnTo>
                  <a:pt x="4154520" y="269086"/>
                </a:lnTo>
                <a:lnTo>
                  <a:pt x="4167670" y="249626"/>
                </a:lnTo>
                <a:lnTo>
                  <a:pt x="4172499" y="225864"/>
                </a:lnTo>
                <a:lnTo>
                  <a:pt x="4172499" y="61200"/>
                </a:lnTo>
                <a:lnTo>
                  <a:pt x="4167670" y="37437"/>
                </a:lnTo>
                <a:lnTo>
                  <a:pt x="4154520" y="17977"/>
                </a:lnTo>
                <a:lnTo>
                  <a:pt x="4135059" y="4829"/>
                </a:lnTo>
                <a:lnTo>
                  <a:pt x="4111296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31234" y="3745778"/>
            <a:ext cx="2688590" cy="287655"/>
          </a:xfrm>
          <a:custGeom>
            <a:avLst/>
            <a:gdLst/>
            <a:ahLst/>
            <a:cxnLst/>
            <a:rect l="l" t="t" r="r" b="b"/>
            <a:pathLst>
              <a:path w="2688590" h="287654">
                <a:moveTo>
                  <a:pt x="2626998" y="0"/>
                </a:moveTo>
                <a:lnTo>
                  <a:pt x="61200" y="0"/>
                </a:lnTo>
                <a:lnTo>
                  <a:pt x="37437" y="4829"/>
                </a:lnTo>
                <a:lnTo>
                  <a:pt x="17977" y="17977"/>
                </a:lnTo>
                <a:lnTo>
                  <a:pt x="4829" y="37437"/>
                </a:lnTo>
                <a:lnTo>
                  <a:pt x="0" y="61200"/>
                </a:lnTo>
                <a:lnTo>
                  <a:pt x="0" y="225864"/>
                </a:lnTo>
                <a:lnTo>
                  <a:pt x="4829" y="249627"/>
                </a:lnTo>
                <a:lnTo>
                  <a:pt x="17977" y="269086"/>
                </a:lnTo>
                <a:lnTo>
                  <a:pt x="37437" y="282235"/>
                </a:lnTo>
                <a:lnTo>
                  <a:pt x="61200" y="287064"/>
                </a:lnTo>
                <a:lnTo>
                  <a:pt x="2626998" y="287064"/>
                </a:lnTo>
                <a:lnTo>
                  <a:pt x="2650761" y="282235"/>
                </a:lnTo>
                <a:lnTo>
                  <a:pt x="2670221" y="269086"/>
                </a:lnTo>
                <a:lnTo>
                  <a:pt x="2683369" y="249627"/>
                </a:lnTo>
                <a:lnTo>
                  <a:pt x="2688198" y="225864"/>
                </a:lnTo>
                <a:lnTo>
                  <a:pt x="2688198" y="61200"/>
                </a:lnTo>
                <a:lnTo>
                  <a:pt x="2683369" y="37437"/>
                </a:lnTo>
                <a:lnTo>
                  <a:pt x="2670221" y="17977"/>
                </a:lnTo>
                <a:lnTo>
                  <a:pt x="2650761" y="4829"/>
                </a:lnTo>
                <a:lnTo>
                  <a:pt x="2626998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104606" y="3762472"/>
            <a:ext cx="25463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Visit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at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Agriculture Industry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March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923635" y="3745778"/>
            <a:ext cx="2688590" cy="287655"/>
          </a:xfrm>
          <a:custGeom>
            <a:avLst/>
            <a:gdLst/>
            <a:ahLst/>
            <a:cxnLst/>
            <a:rect l="l" t="t" r="r" b="b"/>
            <a:pathLst>
              <a:path w="2688590" h="287654">
                <a:moveTo>
                  <a:pt x="2627000" y="0"/>
                </a:moveTo>
                <a:lnTo>
                  <a:pt x="61200" y="0"/>
                </a:lnTo>
                <a:lnTo>
                  <a:pt x="37437" y="4829"/>
                </a:lnTo>
                <a:lnTo>
                  <a:pt x="17977" y="17977"/>
                </a:lnTo>
                <a:lnTo>
                  <a:pt x="4829" y="37437"/>
                </a:lnTo>
                <a:lnTo>
                  <a:pt x="0" y="61200"/>
                </a:lnTo>
                <a:lnTo>
                  <a:pt x="0" y="225864"/>
                </a:lnTo>
                <a:lnTo>
                  <a:pt x="4829" y="249627"/>
                </a:lnTo>
                <a:lnTo>
                  <a:pt x="17977" y="269086"/>
                </a:lnTo>
                <a:lnTo>
                  <a:pt x="37437" y="282235"/>
                </a:lnTo>
                <a:lnTo>
                  <a:pt x="61200" y="287064"/>
                </a:lnTo>
                <a:lnTo>
                  <a:pt x="2627000" y="287064"/>
                </a:lnTo>
                <a:lnTo>
                  <a:pt x="2650762" y="282235"/>
                </a:lnTo>
                <a:lnTo>
                  <a:pt x="2670222" y="269086"/>
                </a:lnTo>
                <a:lnTo>
                  <a:pt x="2683371" y="249627"/>
                </a:lnTo>
                <a:lnTo>
                  <a:pt x="2688200" y="225864"/>
                </a:lnTo>
                <a:lnTo>
                  <a:pt x="2688200" y="61200"/>
                </a:lnTo>
                <a:lnTo>
                  <a:pt x="2683371" y="37437"/>
                </a:lnTo>
                <a:lnTo>
                  <a:pt x="2670222" y="17977"/>
                </a:lnTo>
                <a:lnTo>
                  <a:pt x="2650762" y="4829"/>
                </a:lnTo>
                <a:lnTo>
                  <a:pt x="2627000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299902" y="3762548"/>
            <a:ext cx="1936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Workshop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Bonsai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Sep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768035" y="3745778"/>
            <a:ext cx="2688590" cy="287655"/>
          </a:xfrm>
          <a:custGeom>
            <a:avLst/>
            <a:gdLst/>
            <a:ahLst/>
            <a:cxnLst/>
            <a:rect l="l" t="t" r="r" b="b"/>
            <a:pathLst>
              <a:path w="2688590" h="287654">
                <a:moveTo>
                  <a:pt x="2627000" y="0"/>
                </a:moveTo>
                <a:lnTo>
                  <a:pt x="61200" y="0"/>
                </a:lnTo>
                <a:lnTo>
                  <a:pt x="37437" y="4829"/>
                </a:lnTo>
                <a:lnTo>
                  <a:pt x="17977" y="17977"/>
                </a:lnTo>
                <a:lnTo>
                  <a:pt x="4829" y="37437"/>
                </a:lnTo>
                <a:lnTo>
                  <a:pt x="0" y="61200"/>
                </a:lnTo>
                <a:lnTo>
                  <a:pt x="0" y="225864"/>
                </a:lnTo>
                <a:lnTo>
                  <a:pt x="4829" y="249627"/>
                </a:lnTo>
                <a:lnTo>
                  <a:pt x="17977" y="269086"/>
                </a:lnTo>
                <a:lnTo>
                  <a:pt x="37437" y="282235"/>
                </a:lnTo>
                <a:lnTo>
                  <a:pt x="61200" y="287064"/>
                </a:lnTo>
                <a:lnTo>
                  <a:pt x="2627000" y="287064"/>
                </a:lnTo>
                <a:lnTo>
                  <a:pt x="2650762" y="282235"/>
                </a:lnTo>
                <a:lnTo>
                  <a:pt x="2670221" y="269086"/>
                </a:lnTo>
                <a:lnTo>
                  <a:pt x="2683369" y="249627"/>
                </a:lnTo>
                <a:lnTo>
                  <a:pt x="2688198" y="225864"/>
                </a:lnTo>
                <a:lnTo>
                  <a:pt x="2688198" y="61200"/>
                </a:lnTo>
                <a:lnTo>
                  <a:pt x="2683369" y="37437"/>
                </a:lnTo>
                <a:lnTo>
                  <a:pt x="2670221" y="17977"/>
                </a:lnTo>
                <a:lnTo>
                  <a:pt x="2650762" y="4829"/>
                </a:lnTo>
                <a:lnTo>
                  <a:pt x="2627000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948065" y="3700732"/>
            <a:ext cx="2320290" cy="35814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850265" marR="5080" indent="-838200">
              <a:lnSpc>
                <a:spcPts val="1180"/>
              </a:lnSpc>
              <a:spcBef>
                <a:spcPts val="355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Farmer’s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Awareness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Program at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KVK </a:t>
            </a:r>
            <a:r>
              <a:rPr sz="1200" b="1" spc="-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Feb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822525" y="6846996"/>
            <a:ext cx="29559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Participation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KisanGosthi</a:t>
            </a:r>
            <a:r>
              <a:rPr sz="1600" b="1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Jan 2023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044187" y="6867867"/>
            <a:ext cx="3837304" cy="287655"/>
          </a:xfrm>
          <a:custGeom>
            <a:avLst/>
            <a:gdLst/>
            <a:ahLst/>
            <a:cxnLst/>
            <a:rect l="l" t="t" r="r" b="b"/>
            <a:pathLst>
              <a:path w="3837304" h="287654">
                <a:moveTo>
                  <a:pt x="3776038" y="0"/>
                </a:moveTo>
                <a:lnTo>
                  <a:pt x="61196" y="0"/>
                </a:lnTo>
                <a:lnTo>
                  <a:pt x="37435" y="4829"/>
                </a:lnTo>
                <a:lnTo>
                  <a:pt x="17977" y="17977"/>
                </a:lnTo>
                <a:lnTo>
                  <a:pt x="4828" y="37437"/>
                </a:lnTo>
                <a:lnTo>
                  <a:pt x="0" y="61200"/>
                </a:lnTo>
                <a:lnTo>
                  <a:pt x="0" y="225864"/>
                </a:lnTo>
                <a:lnTo>
                  <a:pt x="4828" y="249626"/>
                </a:lnTo>
                <a:lnTo>
                  <a:pt x="17977" y="269086"/>
                </a:lnTo>
                <a:lnTo>
                  <a:pt x="37435" y="282235"/>
                </a:lnTo>
                <a:lnTo>
                  <a:pt x="61196" y="287064"/>
                </a:lnTo>
                <a:lnTo>
                  <a:pt x="3776038" y="287064"/>
                </a:lnTo>
                <a:lnTo>
                  <a:pt x="3799800" y="282235"/>
                </a:lnTo>
                <a:lnTo>
                  <a:pt x="3819259" y="269086"/>
                </a:lnTo>
                <a:lnTo>
                  <a:pt x="3832407" y="249626"/>
                </a:lnTo>
                <a:lnTo>
                  <a:pt x="3837236" y="225864"/>
                </a:lnTo>
                <a:lnTo>
                  <a:pt x="3837236" y="61200"/>
                </a:lnTo>
                <a:lnTo>
                  <a:pt x="3832407" y="37437"/>
                </a:lnTo>
                <a:lnTo>
                  <a:pt x="3819259" y="17977"/>
                </a:lnTo>
                <a:lnTo>
                  <a:pt x="3799800" y="4829"/>
                </a:lnTo>
                <a:lnTo>
                  <a:pt x="3776038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186204" y="6865156"/>
            <a:ext cx="35445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action</a:t>
            </a:r>
            <a:r>
              <a:rPr sz="1400" b="1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Session</a:t>
            </a:r>
            <a:r>
              <a:rPr sz="140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Dele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es </a:t>
            </a:r>
            <a:r>
              <a:rPr sz="14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-2024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23212" y="7184765"/>
            <a:ext cx="262890" cy="23495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13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14595" y="366079"/>
            <a:ext cx="44996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/>
              <a:t>OUTSIDE</a:t>
            </a:r>
            <a:r>
              <a:rPr spc="-105" dirty="0"/>
              <a:t> </a:t>
            </a:r>
            <a:r>
              <a:rPr spc="135" dirty="0"/>
              <a:t>CLASSROOM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1088777" y="3551075"/>
            <a:ext cx="2688590" cy="349250"/>
          </a:xfrm>
          <a:custGeom>
            <a:avLst/>
            <a:gdLst/>
            <a:ahLst/>
            <a:cxnLst/>
            <a:rect l="l" t="t" r="r" b="b"/>
            <a:pathLst>
              <a:path w="2688590" h="349250">
                <a:moveTo>
                  <a:pt x="2613779" y="0"/>
                </a:moveTo>
                <a:lnTo>
                  <a:pt x="74418" y="0"/>
                </a:lnTo>
                <a:lnTo>
                  <a:pt x="45522" y="5872"/>
                </a:lnTo>
                <a:lnTo>
                  <a:pt x="21859" y="21861"/>
                </a:lnTo>
                <a:lnTo>
                  <a:pt x="5871" y="45524"/>
                </a:lnTo>
                <a:lnTo>
                  <a:pt x="0" y="74419"/>
                </a:lnTo>
                <a:lnTo>
                  <a:pt x="0" y="274657"/>
                </a:lnTo>
                <a:lnTo>
                  <a:pt x="5871" y="303552"/>
                </a:lnTo>
                <a:lnTo>
                  <a:pt x="21859" y="327215"/>
                </a:lnTo>
                <a:lnTo>
                  <a:pt x="45522" y="343204"/>
                </a:lnTo>
                <a:lnTo>
                  <a:pt x="74418" y="349077"/>
                </a:lnTo>
                <a:lnTo>
                  <a:pt x="2613779" y="349077"/>
                </a:lnTo>
                <a:lnTo>
                  <a:pt x="2642675" y="343204"/>
                </a:lnTo>
                <a:lnTo>
                  <a:pt x="2666338" y="327215"/>
                </a:lnTo>
                <a:lnTo>
                  <a:pt x="2682326" y="303552"/>
                </a:lnTo>
                <a:lnTo>
                  <a:pt x="2688198" y="274657"/>
                </a:lnTo>
                <a:lnTo>
                  <a:pt x="2688198" y="74419"/>
                </a:lnTo>
                <a:lnTo>
                  <a:pt x="2682326" y="45524"/>
                </a:lnTo>
                <a:lnTo>
                  <a:pt x="2666338" y="21861"/>
                </a:lnTo>
                <a:lnTo>
                  <a:pt x="2642675" y="5872"/>
                </a:lnTo>
                <a:lnTo>
                  <a:pt x="2613779" y="0"/>
                </a:lnTo>
                <a:close/>
              </a:path>
            </a:pathLst>
          </a:custGeom>
          <a:solidFill>
            <a:srgbClr val="19B8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171465" y="3595715"/>
            <a:ext cx="2530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3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w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am</a:t>
            </a:r>
            <a:r>
              <a:rPr sz="12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aig</a:t>
            </a:r>
            <a:r>
              <a:rPr sz="1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o</a:t>
            </a:r>
            <a:r>
              <a:rPr sz="1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PM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202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02600" y="1704077"/>
            <a:ext cx="2860549" cy="172120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591362" y="4207104"/>
            <a:ext cx="4032502" cy="2377436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972122" y="4175100"/>
            <a:ext cx="4208145" cy="2461260"/>
            <a:chOff x="972122" y="4175100"/>
            <a:chExt cx="4208145" cy="2461260"/>
          </a:xfrm>
        </p:grpSpPr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79553" y="4559144"/>
              <a:ext cx="576070" cy="56845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2122" y="4175100"/>
              <a:ext cx="4207758" cy="2461254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703880" y="1704077"/>
            <a:ext cx="3015997" cy="172002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976687" y="1704077"/>
            <a:ext cx="2613656" cy="1720021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3939415" y="3551075"/>
            <a:ext cx="2688590" cy="349250"/>
          </a:xfrm>
          <a:custGeom>
            <a:avLst/>
            <a:gdLst/>
            <a:ahLst/>
            <a:cxnLst/>
            <a:rect l="l" t="t" r="r" b="b"/>
            <a:pathLst>
              <a:path w="2688590" h="349250">
                <a:moveTo>
                  <a:pt x="2613779" y="0"/>
                </a:moveTo>
                <a:lnTo>
                  <a:pt x="74419" y="0"/>
                </a:lnTo>
                <a:lnTo>
                  <a:pt x="45523" y="5872"/>
                </a:lnTo>
                <a:lnTo>
                  <a:pt x="21860" y="21861"/>
                </a:lnTo>
                <a:lnTo>
                  <a:pt x="5871" y="45524"/>
                </a:lnTo>
                <a:lnTo>
                  <a:pt x="0" y="74419"/>
                </a:lnTo>
                <a:lnTo>
                  <a:pt x="0" y="274657"/>
                </a:lnTo>
                <a:lnTo>
                  <a:pt x="5871" y="303552"/>
                </a:lnTo>
                <a:lnTo>
                  <a:pt x="21860" y="327215"/>
                </a:lnTo>
                <a:lnTo>
                  <a:pt x="45523" y="343204"/>
                </a:lnTo>
                <a:lnTo>
                  <a:pt x="74419" y="349077"/>
                </a:lnTo>
                <a:lnTo>
                  <a:pt x="2613779" y="349077"/>
                </a:lnTo>
                <a:lnTo>
                  <a:pt x="2642675" y="343204"/>
                </a:lnTo>
                <a:lnTo>
                  <a:pt x="2666338" y="327215"/>
                </a:lnTo>
                <a:lnTo>
                  <a:pt x="2682326" y="303552"/>
                </a:lnTo>
                <a:lnTo>
                  <a:pt x="2688198" y="274657"/>
                </a:lnTo>
                <a:lnTo>
                  <a:pt x="2688198" y="74419"/>
                </a:lnTo>
                <a:lnTo>
                  <a:pt x="2682326" y="45524"/>
                </a:lnTo>
                <a:lnTo>
                  <a:pt x="2666338" y="21861"/>
                </a:lnTo>
                <a:lnTo>
                  <a:pt x="2642675" y="5872"/>
                </a:lnTo>
                <a:lnTo>
                  <a:pt x="2613779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867777" y="3551075"/>
            <a:ext cx="2688590" cy="349250"/>
          </a:xfrm>
          <a:custGeom>
            <a:avLst/>
            <a:gdLst/>
            <a:ahLst/>
            <a:cxnLst/>
            <a:rect l="l" t="t" r="r" b="b"/>
            <a:pathLst>
              <a:path w="2688590" h="349250">
                <a:moveTo>
                  <a:pt x="2613779" y="0"/>
                </a:moveTo>
                <a:lnTo>
                  <a:pt x="74419" y="0"/>
                </a:lnTo>
                <a:lnTo>
                  <a:pt x="45523" y="5872"/>
                </a:lnTo>
                <a:lnTo>
                  <a:pt x="21860" y="21861"/>
                </a:lnTo>
                <a:lnTo>
                  <a:pt x="5871" y="45524"/>
                </a:lnTo>
                <a:lnTo>
                  <a:pt x="0" y="74419"/>
                </a:lnTo>
                <a:lnTo>
                  <a:pt x="0" y="274657"/>
                </a:lnTo>
                <a:lnTo>
                  <a:pt x="5871" y="303552"/>
                </a:lnTo>
                <a:lnTo>
                  <a:pt x="21860" y="327215"/>
                </a:lnTo>
                <a:lnTo>
                  <a:pt x="45523" y="343204"/>
                </a:lnTo>
                <a:lnTo>
                  <a:pt x="74419" y="349077"/>
                </a:lnTo>
                <a:lnTo>
                  <a:pt x="2613779" y="349077"/>
                </a:lnTo>
                <a:lnTo>
                  <a:pt x="2642675" y="343204"/>
                </a:lnTo>
                <a:lnTo>
                  <a:pt x="2666338" y="327215"/>
                </a:lnTo>
                <a:lnTo>
                  <a:pt x="2682326" y="303552"/>
                </a:lnTo>
                <a:lnTo>
                  <a:pt x="2688198" y="274657"/>
                </a:lnTo>
                <a:lnTo>
                  <a:pt x="2688198" y="74419"/>
                </a:lnTo>
                <a:lnTo>
                  <a:pt x="2682326" y="45524"/>
                </a:lnTo>
                <a:lnTo>
                  <a:pt x="2666338" y="21861"/>
                </a:lnTo>
                <a:lnTo>
                  <a:pt x="2642675" y="5872"/>
                </a:lnTo>
                <a:lnTo>
                  <a:pt x="2613779" y="0"/>
                </a:lnTo>
                <a:close/>
              </a:path>
            </a:pathLst>
          </a:custGeom>
          <a:solidFill>
            <a:srgbClr val="0093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211064" y="3521269"/>
            <a:ext cx="215074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6675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Awareness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Campaign to </a:t>
            </a:r>
            <a:r>
              <a:rPr sz="11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Promote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Women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 in</a:t>
            </a:r>
            <a:r>
              <a:rPr sz="11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Agriculture,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March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 2022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399934" y="3582479"/>
            <a:ext cx="16198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Kisan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Mela,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Nov.2023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037231" y="6710738"/>
            <a:ext cx="4077970" cy="349250"/>
          </a:xfrm>
          <a:custGeom>
            <a:avLst/>
            <a:gdLst/>
            <a:ahLst/>
            <a:cxnLst/>
            <a:rect l="l" t="t" r="r" b="b"/>
            <a:pathLst>
              <a:path w="4077970" h="349250">
                <a:moveTo>
                  <a:pt x="4003121" y="0"/>
                </a:moveTo>
                <a:lnTo>
                  <a:pt x="74415" y="0"/>
                </a:lnTo>
                <a:lnTo>
                  <a:pt x="45523" y="5872"/>
                </a:lnTo>
                <a:lnTo>
                  <a:pt x="21861" y="21861"/>
                </a:lnTo>
                <a:lnTo>
                  <a:pt x="5872" y="45524"/>
                </a:lnTo>
                <a:lnTo>
                  <a:pt x="0" y="74419"/>
                </a:lnTo>
                <a:lnTo>
                  <a:pt x="0" y="274659"/>
                </a:lnTo>
                <a:lnTo>
                  <a:pt x="5872" y="303553"/>
                </a:lnTo>
                <a:lnTo>
                  <a:pt x="21861" y="327216"/>
                </a:lnTo>
                <a:lnTo>
                  <a:pt x="45523" y="343204"/>
                </a:lnTo>
                <a:lnTo>
                  <a:pt x="74415" y="349077"/>
                </a:lnTo>
                <a:lnTo>
                  <a:pt x="4003121" y="349077"/>
                </a:lnTo>
                <a:lnTo>
                  <a:pt x="4032013" y="343204"/>
                </a:lnTo>
                <a:lnTo>
                  <a:pt x="4055675" y="327216"/>
                </a:lnTo>
                <a:lnTo>
                  <a:pt x="4071664" y="303553"/>
                </a:lnTo>
                <a:lnTo>
                  <a:pt x="4077536" y="274659"/>
                </a:lnTo>
                <a:lnTo>
                  <a:pt x="4077536" y="74419"/>
                </a:lnTo>
                <a:lnTo>
                  <a:pt x="4071664" y="45524"/>
                </a:lnTo>
                <a:lnTo>
                  <a:pt x="4055675" y="21861"/>
                </a:lnTo>
                <a:lnTo>
                  <a:pt x="4032013" y="5872"/>
                </a:lnTo>
                <a:lnTo>
                  <a:pt x="4003121" y="0"/>
                </a:lnTo>
                <a:close/>
              </a:path>
            </a:pathLst>
          </a:custGeom>
          <a:solidFill>
            <a:srgbClr val="7B96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197209" y="6746004"/>
            <a:ext cx="3761104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Case Study</a:t>
            </a:r>
            <a:r>
              <a:rPr sz="13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3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Rice Residues</a:t>
            </a:r>
            <a:r>
              <a:rPr sz="13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Management,</a:t>
            </a:r>
            <a:r>
              <a:rPr sz="13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Oct. 2023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568847" y="6710738"/>
            <a:ext cx="4077970" cy="349250"/>
          </a:xfrm>
          <a:custGeom>
            <a:avLst/>
            <a:gdLst/>
            <a:ahLst/>
            <a:cxnLst/>
            <a:rect l="l" t="t" r="r" b="b"/>
            <a:pathLst>
              <a:path w="4077970" h="349250">
                <a:moveTo>
                  <a:pt x="4003121" y="0"/>
                </a:moveTo>
                <a:lnTo>
                  <a:pt x="74415" y="0"/>
                </a:lnTo>
                <a:lnTo>
                  <a:pt x="45523" y="5872"/>
                </a:lnTo>
                <a:lnTo>
                  <a:pt x="21861" y="21861"/>
                </a:lnTo>
                <a:lnTo>
                  <a:pt x="5872" y="45524"/>
                </a:lnTo>
                <a:lnTo>
                  <a:pt x="0" y="74419"/>
                </a:lnTo>
                <a:lnTo>
                  <a:pt x="0" y="274659"/>
                </a:lnTo>
                <a:lnTo>
                  <a:pt x="5872" y="303553"/>
                </a:lnTo>
                <a:lnTo>
                  <a:pt x="21861" y="327216"/>
                </a:lnTo>
                <a:lnTo>
                  <a:pt x="45523" y="343204"/>
                </a:lnTo>
                <a:lnTo>
                  <a:pt x="74415" y="349077"/>
                </a:lnTo>
                <a:lnTo>
                  <a:pt x="4003121" y="349077"/>
                </a:lnTo>
                <a:lnTo>
                  <a:pt x="4032013" y="343204"/>
                </a:lnTo>
                <a:lnTo>
                  <a:pt x="4055675" y="327216"/>
                </a:lnTo>
                <a:lnTo>
                  <a:pt x="4071664" y="303553"/>
                </a:lnTo>
                <a:lnTo>
                  <a:pt x="4077536" y="274659"/>
                </a:lnTo>
                <a:lnTo>
                  <a:pt x="4077536" y="74419"/>
                </a:lnTo>
                <a:lnTo>
                  <a:pt x="4071664" y="45524"/>
                </a:lnTo>
                <a:lnTo>
                  <a:pt x="4055675" y="21861"/>
                </a:lnTo>
                <a:lnTo>
                  <a:pt x="4032013" y="5872"/>
                </a:lnTo>
                <a:lnTo>
                  <a:pt x="4003121" y="0"/>
                </a:lnTo>
                <a:close/>
              </a:path>
            </a:pathLst>
          </a:custGeom>
          <a:solidFill>
            <a:srgbClr val="5D9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5966328" y="6753086"/>
            <a:ext cx="327469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FFFFFF"/>
                </a:solidFill>
                <a:latin typeface="Calibri"/>
                <a:cs typeface="Calibri"/>
              </a:rPr>
              <a:t>Promoting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 Organic/Natural </a:t>
            </a:r>
            <a:r>
              <a:rPr sz="1300" b="1" spc="-5" dirty="0">
                <a:solidFill>
                  <a:srgbClr val="FFFFFF"/>
                </a:solidFill>
                <a:latin typeface="Calibri"/>
                <a:cs typeface="Calibri"/>
              </a:rPr>
              <a:t>Farming,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April-2024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23212" y="7184765"/>
            <a:ext cx="262890" cy="23495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14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17815" y="366079"/>
            <a:ext cx="46482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5" dirty="0"/>
              <a:t>LEARNING</a:t>
            </a:r>
            <a:r>
              <a:rPr spc="-85" dirty="0"/>
              <a:t> </a:t>
            </a:r>
            <a:r>
              <a:rPr spc="85" dirty="0"/>
              <a:t>RESOURSES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8452072" y="5556129"/>
            <a:ext cx="1060450" cy="361315"/>
            <a:chOff x="8452072" y="5556129"/>
            <a:chExt cx="1060450" cy="361315"/>
          </a:xfrm>
        </p:grpSpPr>
        <p:sp>
          <p:nvSpPr>
            <p:cNvPr id="36" name="object 36"/>
            <p:cNvSpPr/>
            <p:nvPr/>
          </p:nvSpPr>
          <p:spPr>
            <a:xfrm>
              <a:off x="8458019" y="5562035"/>
              <a:ext cx="1049020" cy="349250"/>
            </a:xfrm>
            <a:custGeom>
              <a:avLst/>
              <a:gdLst/>
              <a:ahLst/>
              <a:cxnLst/>
              <a:rect l="l" t="t" r="r" b="b"/>
              <a:pathLst>
                <a:path w="1049020" h="349250">
                  <a:moveTo>
                    <a:pt x="1001110" y="0"/>
                  </a:moveTo>
                  <a:lnTo>
                    <a:pt x="45843" y="0"/>
                  </a:lnTo>
                  <a:lnTo>
                    <a:pt x="25139" y="8870"/>
                  </a:lnTo>
                  <a:lnTo>
                    <a:pt x="16264" y="16264"/>
                  </a:lnTo>
                  <a:lnTo>
                    <a:pt x="8874" y="25138"/>
                  </a:lnTo>
                  <a:lnTo>
                    <a:pt x="0" y="45839"/>
                  </a:lnTo>
                  <a:lnTo>
                    <a:pt x="0" y="57671"/>
                  </a:lnTo>
                  <a:lnTo>
                    <a:pt x="0" y="301665"/>
                  </a:lnTo>
                  <a:lnTo>
                    <a:pt x="25139" y="338634"/>
                  </a:lnTo>
                  <a:lnTo>
                    <a:pt x="57668" y="348984"/>
                  </a:lnTo>
                  <a:lnTo>
                    <a:pt x="989284" y="348984"/>
                  </a:lnTo>
                  <a:lnTo>
                    <a:pt x="1030687" y="331236"/>
                  </a:lnTo>
                  <a:lnTo>
                    <a:pt x="1048428" y="289831"/>
                  </a:lnTo>
                  <a:lnTo>
                    <a:pt x="1048428" y="57671"/>
                  </a:lnTo>
                  <a:lnTo>
                    <a:pt x="1030687" y="16264"/>
                  </a:lnTo>
                  <a:lnTo>
                    <a:pt x="1012943" y="4438"/>
                  </a:lnTo>
                  <a:lnTo>
                    <a:pt x="1001110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457986" y="5562043"/>
              <a:ext cx="1049020" cy="349250"/>
            </a:xfrm>
            <a:custGeom>
              <a:avLst/>
              <a:gdLst/>
              <a:ahLst/>
              <a:cxnLst/>
              <a:rect l="l" t="t" r="r" b="b"/>
              <a:pathLst>
                <a:path w="1049020" h="349250">
                  <a:moveTo>
                    <a:pt x="0" y="57672"/>
                  </a:moveTo>
                  <a:lnTo>
                    <a:pt x="0" y="45841"/>
                  </a:lnTo>
                  <a:lnTo>
                    <a:pt x="4436" y="35490"/>
                  </a:lnTo>
                  <a:lnTo>
                    <a:pt x="8872" y="25140"/>
                  </a:lnTo>
                  <a:lnTo>
                    <a:pt x="16264" y="16264"/>
                  </a:lnTo>
                  <a:lnTo>
                    <a:pt x="25136" y="8872"/>
                  </a:lnTo>
                  <a:lnTo>
                    <a:pt x="35487" y="4440"/>
                  </a:lnTo>
                  <a:lnTo>
                    <a:pt x="45841" y="0"/>
                  </a:lnTo>
                  <a:lnTo>
                    <a:pt x="57668" y="0"/>
                  </a:lnTo>
                  <a:lnTo>
                    <a:pt x="989281" y="0"/>
                  </a:lnTo>
                  <a:lnTo>
                    <a:pt x="1001105" y="0"/>
                  </a:lnTo>
                  <a:lnTo>
                    <a:pt x="1012936" y="4440"/>
                  </a:lnTo>
                  <a:lnTo>
                    <a:pt x="1043987" y="35490"/>
                  </a:lnTo>
                  <a:lnTo>
                    <a:pt x="1048423" y="57672"/>
                  </a:lnTo>
                  <a:lnTo>
                    <a:pt x="1048423" y="289832"/>
                  </a:lnTo>
                  <a:lnTo>
                    <a:pt x="1030682" y="331233"/>
                  </a:lnTo>
                  <a:lnTo>
                    <a:pt x="989281" y="348982"/>
                  </a:lnTo>
                  <a:lnTo>
                    <a:pt x="57668" y="348982"/>
                  </a:lnTo>
                  <a:lnTo>
                    <a:pt x="16264" y="331233"/>
                  </a:lnTo>
                  <a:lnTo>
                    <a:pt x="0" y="301664"/>
                  </a:lnTo>
                  <a:lnTo>
                    <a:pt x="0" y="289832"/>
                  </a:lnTo>
                  <a:lnTo>
                    <a:pt x="0" y="57672"/>
                  </a:lnTo>
                  <a:close/>
                </a:path>
              </a:pathLst>
            </a:custGeom>
            <a:ln w="1182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8452072" y="4838939"/>
            <a:ext cx="1060450" cy="344805"/>
            <a:chOff x="8452072" y="4838939"/>
            <a:chExt cx="1060450" cy="344805"/>
          </a:xfrm>
        </p:grpSpPr>
        <p:sp>
          <p:nvSpPr>
            <p:cNvPr id="39" name="object 39"/>
            <p:cNvSpPr/>
            <p:nvPr/>
          </p:nvSpPr>
          <p:spPr>
            <a:xfrm>
              <a:off x="8458019" y="4844844"/>
              <a:ext cx="1049020" cy="332740"/>
            </a:xfrm>
            <a:custGeom>
              <a:avLst/>
              <a:gdLst/>
              <a:ahLst/>
              <a:cxnLst/>
              <a:rect l="l" t="t" r="r" b="b"/>
              <a:pathLst>
                <a:path w="1049020" h="332739">
                  <a:moveTo>
                    <a:pt x="1004069" y="0"/>
                  </a:moveTo>
                  <a:lnTo>
                    <a:pt x="44359" y="0"/>
                  </a:lnTo>
                  <a:lnTo>
                    <a:pt x="23660" y="8873"/>
                  </a:lnTo>
                  <a:lnTo>
                    <a:pt x="8874" y="23658"/>
                  </a:lnTo>
                  <a:lnTo>
                    <a:pt x="0" y="44362"/>
                  </a:lnTo>
                  <a:lnTo>
                    <a:pt x="0" y="54716"/>
                  </a:lnTo>
                  <a:lnTo>
                    <a:pt x="0" y="288352"/>
                  </a:lnTo>
                  <a:lnTo>
                    <a:pt x="23660" y="322369"/>
                  </a:lnTo>
                  <a:lnTo>
                    <a:pt x="54712" y="332719"/>
                  </a:lnTo>
                  <a:lnTo>
                    <a:pt x="992235" y="332719"/>
                  </a:lnTo>
                  <a:lnTo>
                    <a:pt x="1032163" y="316454"/>
                  </a:lnTo>
                  <a:lnTo>
                    <a:pt x="1048428" y="276527"/>
                  </a:lnTo>
                  <a:lnTo>
                    <a:pt x="1048428" y="54716"/>
                  </a:lnTo>
                  <a:lnTo>
                    <a:pt x="1032163" y="16264"/>
                  </a:lnTo>
                  <a:lnTo>
                    <a:pt x="1014418" y="4438"/>
                  </a:lnTo>
                  <a:lnTo>
                    <a:pt x="1004069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457986" y="4844853"/>
              <a:ext cx="1049020" cy="332740"/>
            </a:xfrm>
            <a:custGeom>
              <a:avLst/>
              <a:gdLst/>
              <a:ahLst/>
              <a:cxnLst/>
              <a:rect l="l" t="t" r="r" b="b"/>
              <a:pathLst>
                <a:path w="1049020" h="332739">
                  <a:moveTo>
                    <a:pt x="0" y="54717"/>
                  </a:moveTo>
                  <a:lnTo>
                    <a:pt x="0" y="44363"/>
                  </a:lnTo>
                  <a:lnTo>
                    <a:pt x="4436" y="34009"/>
                  </a:lnTo>
                  <a:lnTo>
                    <a:pt x="8872" y="23659"/>
                  </a:lnTo>
                  <a:lnTo>
                    <a:pt x="16264" y="16267"/>
                  </a:lnTo>
                  <a:lnTo>
                    <a:pt x="23659" y="8876"/>
                  </a:lnTo>
                  <a:lnTo>
                    <a:pt x="34009" y="4440"/>
                  </a:lnTo>
                  <a:lnTo>
                    <a:pt x="44359" y="0"/>
                  </a:lnTo>
                  <a:lnTo>
                    <a:pt x="54713" y="0"/>
                  </a:lnTo>
                  <a:lnTo>
                    <a:pt x="992232" y="0"/>
                  </a:lnTo>
                  <a:lnTo>
                    <a:pt x="1004064" y="0"/>
                  </a:lnTo>
                  <a:lnTo>
                    <a:pt x="1014414" y="4440"/>
                  </a:lnTo>
                  <a:lnTo>
                    <a:pt x="1043987" y="34009"/>
                  </a:lnTo>
                  <a:lnTo>
                    <a:pt x="1048423" y="54717"/>
                  </a:lnTo>
                  <a:lnTo>
                    <a:pt x="1048423" y="276527"/>
                  </a:lnTo>
                  <a:lnTo>
                    <a:pt x="1032159" y="316454"/>
                  </a:lnTo>
                  <a:lnTo>
                    <a:pt x="992232" y="332718"/>
                  </a:lnTo>
                  <a:lnTo>
                    <a:pt x="54713" y="332718"/>
                  </a:lnTo>
                  <a:lnTo>
                    <a:pt x="16264" y="316454"/>
                  </a:lnTo>
                  <a:lnTo>
                    <a:pt x="0" y="288351"/>
                  </a:lnTo>
                  <a:lnTo>
                    <a:pt x="0" y="276527"/>
                  </a:lnTo>
                  <a:lnTo>
                    <a:pt x="0" y="54717"/>
                  </a:lnTo>
                  <a:close/>
                </a:path>
              </a:pathLst>
            </a:custGeom>
            <a:ln w="1182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8642700" y="4883711"/>
            <a:ext cx="675005" cy="9442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10"/>
              </a:spcBef>
            </a:pPr>
            <a:r>
              <a:rPr sz="1350" b="1" spc="-5" dirty="0">
                <a:solidFill>
                  <a:srgbClr val="FFFFFF"/>
                </a:solidFill>
                <a:latin typeface="Calibri"/>
                <a:cs typeface="Calibri"/>
              </a:rPr>
              <a:t>Soft</a:t>
            </a:r>
            <a:r>
              <a:rPr sz="1350" b="1" spc="-2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350" b="1" spc="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b="1" spc="-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50" b="1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sz="1350" b="1" spc="10" dirty="0">
                <a:solidFill>
                  <a:srgbClr val="FFFFFF"/>
                </a:solidFill>
                <a:latin typeface="Calibri"/>
                <a:cs typeface="Calibri"/>
              </a:rPr>
              <a:t>E-Library</a:t>
            </a:r>
            <a:endParaRPr sz="1350" dirty="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50900" y="1735990"/>
            <a:ext cx="7090585" cy="5384112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8388486" y="2194955"/>
            <a:ext cx="1136015" cy="285750"/>
          </a:xfrm>
          <a:prstGeom prst="rect">
            <a:avLst/>
          </a:prstGeom>
          <a:solidFill>
            <a:srgbClr val="00B050"/>
          </a:solidFill>
          <a:ln w="11827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207645">
              <a:lnSpc>
                <a:spcPct val="100000"/>
              </a:lnSpc>
              <a:spcBef>
                <a:spcPts val="229"/>
              </a:spcBef>
            </a:pPr>
            <a:r>
              <a:rPr sz="1350" b="1" spc="-15" dirty="0">
                <a:solidFill>
                  <a:srgbClr val="FFFFFF"/>
                </a:solidFill>
                <a:latin typeface="Calibri"/>
                <a:cs typeface="Calibri"/>
              </a:rPr>
              <a:t>Textbooks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lang="en-US" spc="-5" dirty="0"/>
              <a:t>15</a:t>
            </a:r>
            <a:endParaRPr spc="-5" dirty="0"/>
          </a:p>
        </p:txBody>
      </p:sp>
      <p:sp>
        <p:nvSpPr>
          <p:cNvPr id="44" name="object 44"/>
          <p:cNvSpPr txBox="1"/>
          <p:nvPr/>
        </p:nvSpPr>
        <p:spPr>
          <a:xfrm>
            <a:off x="8256876" y="2779055"/>
            <a:ext cx="1383030" cy="325755"/>
          </a:xfrm>
          <a:prstGeom prst="rect">
            <a:avLst/>
          </a:prstGeom>
          <a:solidFill>
            <a:srgbClr val="00B050"/>
          </a:solidFill>
          <a:ln w="11827">
            <a:solidFill>
              <a:srgbClr val="FFFFFF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390"/>
              </a:spcBef>
            </a:pPr>
            <a:r>
              <a:rPr sz="1350" b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50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50" b="1" spc="-2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350" b="1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50" b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50" b="1" spc="5" dirty="0">
                <a:solidFill>
                  <a:srgbClr val="FFFFFF"/>
                </a:solidFill>
                <a:latin typeface="Calibri"/>
                <a:cs typeface="Calibri"/>
              </a:rPr>
              <a:t>ence</a:t>
            </a:r>
            <a:r>
              <a:rPr sz="135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5" dirty="0">
                <a:solidFill>
                  <a:srgbClr val="FFFFFF"/>
                </a:solidFill>
                <a:latin typeface="Calibri"/>
                <a:cs typeface="Calibri"/>
              </a:rPr>
              <a:t>Boo</a:t>
            </a:r>
            <a:r>
              <a:rPr sz="1350" b="1" spc="-1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350" b="1" spc="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388486" y="4111402"/>
            <a:ext cx="1144905" cy="349250"/>
          </a:xfrm>
          <a:prstGeom prst="rect">
            <a:avLst/>
          </a:prstGeom>
          <a:solidFill>
            <a:srgbClr val="00B050"/>
          </a:solidFill>
          <a:ln w="11827">
            <a:solidFill>
              <a:srgbClr val="FFFFFF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187960">
              <a:lnSpc>
                <a:spcPct val="100000"/>
              </a:lnSpc>
              <a:spcBef>
                <a:spcPts val="355"/>
              </a:spcBef>
            </a:pP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Magazines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316027" y="3488846"/>
            <a:ext cx="1137285" cy="260350"/>
          </a:xfrm>
          <a:prstGeom prst="rect">
            <a:avLst/>
          </a:prstGeom>
          <a:solidFill>
            <a:srgbClr val="00B050"/>
          </a:solidFill>
          <a:ln w="11827">
            <a:solidFill>
              <a:srgbClr val="FFFFFF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273685">
              <a:lnSpc>
                <a:spcPct val="100000"/>
              </a:lnSpc>
              <a:spcBef>
                <a:spcPts val="130"/>
              </a:spcBef>
            </a:pPr>
            <a:r>
              <a:rPr sz="1350" b="1" spc="5" dirty="0">
                <a:solidFill>
                  <a:srgbClr val="FFFFFF"/>
                </a:solidFill>
                <a:latin typeface="Calibri"/>
                <a:cs typeface="Calibri"/>
              </a:rPr>
              <a:t>Journals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43211" y="1516211"/>
            <a:ext cx="608330" cy="284480"/>
          </a:xfrm>
          <a:prstGeom prst="rect">
            <a:avLst/>
          </a:prstGeom>
          <a:solidFill>
            <a:srgbClr val="D34817"/>
          </a:solidFill>
          <a:ln w="11827">
            <a:solidFill>
              <a:srgbClr val="58190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0489">
              <a:lnSpc>
                <a:spcPts val="2050"/>
              </a:lnSpc>
            </a:pPr>
            <a:r>
              <a:rPr sz="1750" spc="-5" dirty="0">
                <a:solidFill>
                  <a:srgbClr val="FFFFFF"/>
                </a:solidFill>
                <a:latin typeface="Calibri"/>
                <a:cs typeface="Calibri"/>
              </a:rPr>
              <a:t>LMS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49" name="Rectangle 1">
            <a:extLst>
              <a:ext uri="{FF2B5EF4-FFF2-40B4-BE49-F238E27FC236}">
                <a16:creationId xmlns:a16="http://schemas.microsoft.com/office/drawing/2014/main" id="{DC770E91-8338-6578-87BE-CC936FC39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147" y="7061104"/>
            <a:ext cx="35173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0"/>
              </a:rPr>
              <a:t>SOAS_List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0"/>
              </a:rPr>
              <a:t> of Books in the Library (4).xlsx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82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067C1-5593-9E11-926B-3DE3A002B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352B8EB9-7958-12C3-04A8-5279D5A81F63}"/>
              </a:ext>
            </a:extLst>
          </p:cNvPr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EA45C576-121B-3F9F-B44A-620E184B8DD8}"/>
                </a:ext>
              </a:extLst>
            </p:cNvPr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DEF435D7-3EC7-32FA-9DFA-45C3F44DAFA1}"/>
                </a:ext>
              </a:extLst>
            </p:cNvPr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>
            <a:extLst>
              <a:ext uri="{FF2B5EF4-FFF2-40B4-BE49-F238E27FC236}">
                <a16:creationId xmlns:a16="http://schemas.microsoft.com/office/drawing/2014/main" id="{71C2A5D8-43C0-6609-AF2D-35D70D9782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C2AB1DB4-0E8E-0543-7B78-D3AD306678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8211" y="374081"/>
            <a:ext cx="45319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5" dirty="0"/>
              <a:t>LEARNING</a:t>
            </a:r>
            <a:r>
              <a:rPr spc="-110" dirty="0"/>
              <a:t> </a:t>
            </a:r>
            <a:r>
              <a:rPr spc="130" dirty="0"/>
              <a:t>OUTCOMES</a:t>
            </a: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84A24D06-D141-D155-3D0E-8818B4AE949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>
            <a:extLst>
              <a:ext uri="{FF2B5EF4-FFF2-40B4-BE49-F238E27FC236}">
                <a16:creationId xmlns:a16="http://schemas.microsoft.com/office/drawing/2014/main" id="{D26BF151-A04D-A1F3-A5E9-9E0DF781264B}"/>
              </a:ext>
            </a:extLst>
          </p:cNvPr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BDE764F3-165A-C845-1E3A-BCC2AF1E76FD}"/>
                </a:ext>
              </a:extLst>
            </p:cNvPr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2D135290-566D-8C0E-4580-CCCB899369E1}"/>
                </a:ext>
              </a:extLst>
            </p:cNvPr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EBD6267E-77B8-DA0E-7D6C-4F866AE9ECFA}"/>
                </a:ext>
              </a:extLst>
            </p:cNvPr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>
            <a:extLst>
              <a:ext uri="{FF2B5EF4-FFF2-40B4-BE49-F238E27FC236}">
                <a16:creationId xmlns:a16="http://schemas.microsoft.com/office/drawing/2014/main" id="{E31BF08C-C9D8-61CB-5DC7-0CC61FDFB307}"/>
              </a:ext>
            </a:extLst>
          </p:cNvPr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DC73E805-8E2B-67FE-8D68-83828B141CBE}"/>
                </a:ext>
              </a:extLst>
            </p:cNvPr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A2E8CF45-415D-8709-4866-B91AF5419A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C2ED168C-981E-6F4C-6C90-73BE3C92E58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3A6B873D-E8E0-7D98-57C1-55845D838D09}"/>
                </a:ext>
              </a:extLst>
            </p:cNvPr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5C7BE4C7-8D05-CF87-51D1-6FA678E5FBF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1A0CE583-43EC-01D2-62F3-E1CE7190800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3CFF079D-05A5-E730-7C78-3B872E8E314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71A63E72-8EA7-00DC-FCD0-A54E63FB872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8C1B098F-A5FD-EBFB-8758-220DB864753B}"/>
                </a:ext>
              </a:extLst>
            </p:cNvPr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CC19C855-1A32-2147-408C-A44C214C981B}"/>
                </a:ext>
              </a:extLst>
            </p:cNvPr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18316DEE-2AC1-3A8F-C2A1-F4E9C735187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5644AD71-85E0-DC39-84C3-3751B162115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621432F5-7189-EF2B-8BC3-FF100D0820D9}"/>
                </a:ext>
              </a:extLst>
            </p:cNvPr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65D9BDB9-4F19-3D6D-4FD0-5201E701C3E2}"/>
                </a:ext>
              </a:extLst>
            </p:cNvPr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4381F7A6-E199-CA72-BEC9-F875DD02B73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1230D871-FD7A-DBF5-F484-40315A2D06B9}"/>
                </a:ext>
              </a:extLst>
            </p:cNvPr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CAEB6824-D670-AC0B-851D-B8599BF2F8F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53FD72B5-E9A7-D3C5-244D-9EDABCBD775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38A01904-831F-F4C4-6A1B-9F741BCCB984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B3D109D6-21CA-BCFF-E5FE-0EA78966F8A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8A2776A0-687F-3331-79BF-88C09B5461B9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6D834C3A-A935-4E4B-6A22-8061F746DF6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pSp>
        <p:nvGrpSpPr>
          <p:cNvPr id="35" name="object 35">
            <a:extLst>
              <a:ext uri="{FF2B5EF4-FFF2-40B4-BE49-F238E27FC236}">
                <a16:creationId xmlns:a16="http://schemas.microsoft.com/office/drawing/2014/main" id="{E11D79B1-DFF9-6564-2D69-2DFE1C0586B7}"/>
              </a:ext>
            </a:extLst>
          </p:cNvPr>
          <p:cNvGrpSpPr/>
          <p:nvPr/>
        </p:nvGrpSpPr>
        <p:grpSpPr>
          <a:xfrm>
            <a:off x="4246253" y="3421792"/>
            <a:ext cx="2360930" cy="1789430"/>
            <a:chOff x="4246253" y="3421792"/>
            <a:chExt cx="2360930" cy="1789430"/>
          </a:xfrm>
        </p:grpSpPr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4F92C59B-BD64-31FC-C50A-E32252598EAC}"/>
                </a:ext>
              </a:extLst>
            </p:cNvPr>
            <p:cNvSpPr/>
            <p:nvPr/>
          </p:nvSpPr>
          <p:spPr>
            <a:xfrm>
              <a:off x="4252348" y="3427887"/>
              <a:ext cx="2348865" cy="1777364"/>
            </a:xfrm>
            <a:custGeom>
              <a:avLst/>
              <a:gdLst/>
              <a:ahLst/>
              <a:cxnLst/>
              <a:rect l="l" t="t" r="r" b="b"/>
              <a:pathLst>
                <a:path w="2348865" h="1777364">
                  <a:moveTo>
                    <a:pt x="1839423" y="0"/>
                  </a:moveTo>
                  <a:lnTo>
                    <a:pt x="507481" y="0"/>
                  </a:lnTo>
                  <a:lnTo>
                    <a:pt x="0" y="888469"/>
                  </a:lnTo>
                  <a:lnTo>
                    <a:pt x="507481" y="1776942"/>
                  </a:lnTo>
                  <a:lnTo>
                    <a:pt x="1839423" y="1776942"/>
                  </a:lnTo>
                  <a:lnTo>
                    <a:pt x="2348428" y="888469"/>
                  </a:lnTo>
                  <a:lnTo>
                    <a:pt x="1839423" y="0"/>
                  </a:lnTo>
                  <a:close/>
                </a:path>
              </a:pathLst>
            </a:custGeom>
            <a:solidFill>
              <a:srgbClr val="FAD9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0B47EB62-B6FC-4963-1C8B-9568809372D0}"/>
                </a:ext>
              </a:extLst>
            </p:cNvPr>
            <p:cNvSpPr/>
            <p:nvPr/>
          </p:nvSpPr>
          <p:spPr>
            <a:xfrm>
              <a:off x="4252348" y="3427887"/>
              <a:ext cx="2348865" cy="1777364"/>
            </a:xfrm>
            <a:custGeom>
              <a:avLst/>
              <a:gdLst/>
              <a:ahLst/>
              <a:cxnLst/>
              <a:rect l="l" t="t" r="r" b="b"/>
              <a:pathLst>
                <a:path w="2348865" h="1777364">
                  <a:moveTo>
                    <a:pt x="0" y="888469"/>
                  </a:moveTo>
                  <a:lnTo>
                    <a:pt x="507481" y="0"/>
                  </a:lnTo>
                  <a:lnTo>
                    <a:pt x="1839423" y="0"/>
                  </a:lnTo>
                  <a:lnTo>
                    <a:pt x="2348428" y="888469"/>
                  </a:lnTo>
                  <a:lnTo>
                    <a:pt x="1839423" y="1776942"/>
                  </a:lnTo>
                  <a:lnTo>
                    <a:pt x="507481" y="1776942"/>
                  </a:lnTo>
                  <a:lnTo>
                    <a:pt x="0" y="888469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>
            <a:extLst>
              <a:ext uri="{FF2B5EF4-FFF2-40B4-BE49-F238E27FC236}">
                <a16:creationId xmlns:a16="http://schemas.microsoft.com/office/drawing/2014/main" id="{ACD66BF1-EBA5-E34A-4D29-BE46F398F55E}"/>
              </a:ext>
            </a:extLst>
          </p:cNvPr>
          <p:cNvSpPr txBox="1"/>
          <p:nvPr/>
        </p:nvSpPr>
        <p:spPr>
          <a:xfrm>
            <a:off x="4670935" y="3992761"/>
            <a:ext cx="1510665" cy="59499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 indent="55880">
              <a:lnSpc>
                <a:spcPts val="2080"/>
              </a:lnSpc>
              <a:spcBef>
                <a:spcPts val="440"/>
              </a:spcBef>
            </a:pPr>
            <a:r>
              <a:rPr sz="2000" b="1" dirty="0">
                <a:solidFill>
                  <a:srgbClr val="00A759"/>
                </a:solidFill>
                <a:latin typeface="Times New Roman"/>
                <a:cs typeface="Times New Roman"/>
              </a:rPr>
              <a:t>LEARNING </a:t>
            </a:r>
            <a:r>
              <a:rPr sz="2000" b="1" spc="-484" dirty="0">
                <a:solidFill>
                  <a:srgbClr val="00A75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A759"/>
                </a:solidFill>
                <a:latin typeface="Times New Roman"/>
                <a:cs typeface="Times New Roman"/>
              </a:rPr>
              <a:t>OUTCOMES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39" name="object 39">
            <a:extLst>
              <a:ext uri="{FF2B5EF4-FFF2-40B4-BE49-F238E27FC236}">
                <a16:creationId xmlns:a16="http://schemas.microsoft.com/office/drawing/2014/main" id="{5BA7D838-8B85-8E90-6F02-BA5F0ED26228}"/>
              </a:ext>
            </a:extLst>
          </p:cNvPr>
          <p:cNvGrpSpPr/>
          <p:nvPr/>
        </p:nvGrpSpPr>
        <p:grpSpPr>
          <a:xfrm>
            <a:off x="5105516" y="1522673"/>
            <a:ext cx="2113280" cy="1707514"/>
            <a:chOff x="5105516" y="1522673"/>
            <a:chExt cx="2113280" cy="1707514"/>
          </a:xfrm>
        </p:grpSpPr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D4BDAA17-4FCF-640C-219E-D86164F952AA}"/>
                </a:ext>
              </a:extLst>
            </p:cNvPr>
            <p:cNvSpPr/>
            <p:nvPr/>
          </p:nvSpPr>
          <p:spPr>
            <a:xfrm>
              <a:off x="5607151" y="2443402"/>
              <a:ext cx="902335" cy="777240"/>
            </a:xfrm>
            <a:custGeom>
              <a:avLst/>
              <a:gdLst/>
              <a:ahLst/>
              <a:cxnLst/>
              <a:rect l="l" t="t" r="r" b="b"/>
              <a:pathLst>
                <a:path w="902334" h="777239">
                  <a:moveTo>
                    <a:pt x="676640" y="0"/>
                  </a:moveTo>
                  <a:lnTo>
                    <a:pt x="224024" y="0"/>
                  </a:lnTo>
                  <a:lnTo>
                    <a:pt x="0" y="388613"/>
                  </a:lnTo>
                  <a:lnTo>
                    <a:pt x="224024" y="777222"/>
                  </a:lnTo>
                  <a:lnTo>
                    <a:pt x="676640" y="777222"/>
                  </a:lnTo>
                  <a:lnTo>
                    <a:pt x="902188" y="388613"/>
                  </a:lnTo>
                  <a:lnTo>
                    <a:pt x="676640" y="0"/>
                  </a:lnTo>
                  <a:close/>
                </a:path>
              </a:pathLst>
            </a:custGeom>
            <a:solidFill>
              <a:srgbClr val="EF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21ABAE6D-C149-07DE-5341-0E67F7C6CCE3}"/>
                </a:ext>
              </a:extLst>
            </p:cNvPr>
            <p:cNvSpPr/>
            <p:nvPr/>
          </p:nvSpPr>
          <p:spPr>
            <a:xfrm>
              <a:off x="5111866" y="1529023"/>
              <a:ext cx="2100580" cy="1694814"/>
            </a:xfrm>
            <a:custGeom>
              <a:avLst/>
              <a:gdLst/>
              <a:ahLst/>
              <a:cxnLst/>
              <a:rect l="l" t="t" r="r" b="b"/>
              <a:pathLst>
                <a:path w="2100579" h="1694814">
                  <a:moveTo>
                    <a:pt x="1615399" y="0"/>
                  </a:moveTo>
                  <a:lnTo>
                    <a:pt x="483095" y="0"/>
                  </a:lnTo>
                  <a:lnTo>
                    <a:pt x="0" y="847324"/>
                  </a:lnTo>
                  <a:lnTo>
                    <a:pt x="483095" y="1694649"/>
                  </a:lnTo>
                  <a:lnTo>
                    <a:pt x="1615399" y="1694649"/>
                  </a:lnTo>
                  <a:lnTo>
                    <a:pt x="2100019" y="847324"/>
                  </a:lnTo>
                  <a:lnTo>
                    <a:pt x="1615399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E9F4EDD8-19C2-F024-B3D5-309B82235919}"/>
                </a:ext>
              </a:extLst>
            </p:cNvPr>
            <p:cNvSpPr/>
            <p:nvPr/>
          </p:nvSpPr>
          <p:spPr>
            <a:xfrm>
              <a:off x="5111866" y="1529023"/>
              <a:ext cx="2100580" cy="1694814"/>
            </a:xfrm>
            <a:custGeom>
              <a:avLst/>
              <a:gdLst/>
              <a:ahLst/>
              <a:cxnLst/>
              <a:rect l="l" t="t" r="r" b="b"/>
              <a:pathLst>
                <a:path w="2100579" h="1694814">
                  <a:moveTo>
                    <a:pt x="0" y="847324"/>
                  </a:moveTo>
                  <a:lnTo>
                    <a:pt x="483095" y="0"/>
                  </a:lnTo>
                  <a:lnTo>
                    <a:pt x="1615399" y="0"/>
                  </a:lnTo>
                  <a:lnTo>
                    <a:pt x="2100019" y="847324"/>
                  </a:lnTo>
                  <a:lnTo>
                    <a:pt x="1615399" y="1694649"/>
                  </a:lnTo>
                  <a:lnTo>
                    <a:pt x="483095" y="1694649"/>
                  </a:lnTo>
                  <a:lnTo>
                    <a:pt x="0" y="847324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>
            <a:extLst>
              <a:ext uri="{FF2B5EF4-FFF2-40B4-BE49-F238E27FC236}">
                <a16:creationId xmlns:a16="http://schemas.microsoft.com/office/drawing/2014/main" id="{AB4A4562-5B63-367F-46BA-03C23BC07909}"/>
              </a:ext>
            </a:extLst>
          </p:cNvPr>
          <p:cNvSpPr txBox="1"/>
          <p:nvPr/>
        </p:nvSpPr>
        <p:spPr>
          <a:xfrm>
            <a:off x="5469491" y="1994841"/>
            <a:ext cx="1378585" cy="71564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065" marR="5080" indent="5080" algn="ctr">
              <a:lnSpc>
                <a:spcPct val="91600"/>
              </a:lnSpc>
              <a:spcBef>
                <a:spcPts val="254"/>
              </a:spcBef>
            </a:pP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Packages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Of 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Practices For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Crop</a:t>
            </a:r>
            <a:r>
              <a:rPr sz="16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Cultivation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4" name="object 44">
            <a:extLst>
              <a:ext uri="{FF2B5EF4-FFF2-40B4-BE49-F238E27FC236}">
                <a16:creationId xmlns:a16="http://schemas.microsoft.com/office/drawing/2014/main" id="{E6CA48BA-E4B4-8747-E5C9-CCA0F7C27D56}"/>
              </a:ext>
            </a:extLst>
          </p:cNvPr>
          <p:cNvGrpSpPr/>
          <p:nvPr/>
        </p:nvGrpSpPr>
        <p:grpSpPr>
          <a:xfrm>
            <a:off x="7170739" y="2586254"/>
            <a:ext cx="1972310" cy="1706880"/>
            <a:chOff x="7170739" y="2586254"/>
            <a:chExt cx="1972310" cy="1706880"/>
          </a:xfrm>
        </p:grpSpPr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17481D59-8E3B-ECAF-891B-CAD7BDCCE056}"/>
                </a:ext>
              </a:extLst>
            </p:cNvPr>
            <p:cNvSpPr/>
            <p:nvPr/>
          </p:nvSpPr>
          <p:spPr>
            <a:xfrm>
              <a:off x="7626406" y="3096780"/>
              <a:ext cx="904240" cy="777240"/>
            </a:xfrm>
            <a:custGeom>
              <a:avLst/>
              <a:gdLst/>
              <a:ahLst/>
              <a:cxnLst/>
              <a:rect l="l" t="t" r="r" b="b"/>
              <a:pathLst>
                <a:path w="904240" h="777239">
                  <a:moveTo>
                    <a:pt x="678163" y="0"/>
                  </a:moveTo>
                  <a:lnTo>
                    <a:pt x="224020" y="0"/>
                  </a:lnTo>
                  <a:lnTo>
                    <a:pt x="0" y="388613"/>
                  </a:lnTo>
                  <a:lnTo>
                    <a:pt x="224020" y="777222"/>
                  </a:lnTo>
                  <a:lnTo>
                    <a:pt x="678163" y="777222"/>
                  </a:lnTo>
                  <a:lnTo>
                    <a:pt x="903711" y="388613"/>
                  </a:lnTo>
                  <a:lnTo>
                    <a:pt x="678163" y="0"/>
                  </a:lnTo>
                  <a:close/>
                </a:path>
              </a:pathLst>
            </a:custGeom>
            <a:solidFill>
              <a:srgbClr val="EF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D366BAF4-1F45-3F57-AF4B-FD80426ADBF3}"/>
                </a:ext>
              </a:extLst>
            </p:cNvPr>
            <p:cNvSpPr/>
            <p:nvPr/>
          </p:nvSpPr>
          <p:spPr>
            <a:xfrm>
              <a:off x="7176833" y="2592349"/>
              <a:ext cx="1960245" cy="1694814"/>
            </a:xfrm>
            <a:custGeom>
              <a:avLst/>
              <a:gdLst/>
              <a:ahLst/>
              <a:cxnLst/>
              <a:rect l="l" t="t" r="r" b="b"/>
              <a:pathLst>
                <a:path w="1960245" h="1694814">
                  <a:moveTo>
                    <a:pt x="1475201" y="0"/>
                  </a:moveTo>
                  <a:lnTo>
                    <a:pt x="483099" y="0"/>
                  </a:lnTo>
                  <a:lnTo>
                    <a:pt x="0" y="847324"/>
                  </a:lnTo>
                  <a:lnTo>
                    <a:pt x="483099" y="1694649"/>
                  </a:lnTo>
                  <a:lnTo>
                    <a:pt x="1475201" y="1694649"/>
                  </a:lnTo>
                  <a:lnTo>
                    <a:pt x="1959822" y="847324"/>
                  </a:lnTo>
                  <a:lnTo>
                    <a:pt x="1475201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72606B7A-68A1-2CD1-C961-66F8BFBBCF09}"/>
                </a:ext>
              </a:extLst>
            </p:cNvPr>
            <p:cNvSpPr/>
            <p:nvPr/>
          </p:nvSpPr>
          <p:spPr>
            <a:xfrm>
              <a:off x="7176833" y="2592349"/>
              <a:ext cx="1960245" cy="1694814"/>
            </a:xfrm>
            <a:custGeom>
              <a:avLst/>
              <a:gdLst/>
              <a:ahLst/>
              <a:cxnLst/>
              <a:rect l="l" t="t" r="r" b="b"/>
              <a:pathLst>
                <a:path w="1960245" h="1694814">
                  <a:moveTo>
                    <a:pt x="0" y="847324"/>
                  </a:moveTo>
                  <a:lnTo>
                    <a:pt x="483099" y="0"/>
                  </a:lnTo>
                  <a:lnTo>
                    <a:pt x="1475201" y="0"/>
                  </a:lnTo>
                  <a:lnTo>
                    <a:pt x="1959822" y="847324"/>
                  </a:lnTo>
                  <a:lnTo>
                    <a:pt x="1475201" y="1694649"/>
                  </a:lnTo>
                  <a:lnTo>
                    <a:pt x="483099" y="1694649"/>
                  </a:lnTo>
                  <a:lnTo>
                    <a:pt x="0" y="847324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>
            <a:extLst>
              <a:ext uri="{FF2B5EF4-FFF2-40B4-BE49-F238E27FC236}">
                <a16:creationId xmlns:a16="http://schemas.microsoft.com/office/drawing/2014/main" id="{84F7255E-A48B-469C-47E4-467B61B48A53}"/>
              </a:ext>
            </a:extLst>
          </p:cNvPr>
          <p:cNvSpPr txBox="1"/>
          <p:nvPr/>
        </p:nvSpPr>
        <p:spPr>
          <a:xfrm>
            <a:off x="7522269" y="3169414"/>
            <a:ext cx="1265555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75260" marR="5080" indent="-163195">
              <a:lnSpc>
                <a:spcPts val="1750"/>
              </a:lnSpc>
              <a:spcBef>
                <a:spcPts val="295"/>
              </a:spcBef>
            </a:pPr>
            <a:r>
              <a:rPr sz="1600" b="1" spc="-145" dirty="0">
                <a:solidFill>
                  <a:srgbClr val="002060"/>
                </a:solidFill>
                <a:latin typeface="Calibri"/>
                <a:cs typeface="Calibri"/>
              </a:rPr>
              <a:t>T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ea</a:t>
            </a:r>
            <a:r>
              <a:rPr sz="1600" b="1" spc="-20" dirty="0">
                <a:solidFill>
                  <a:srgbClr val="002060"/>
                </a:solidFill>
                <a:latin typeface="Calibri"/>
                <a:cs typeface="Calibri"/>
              </a:rPr>
              <a:t>mw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ork and  Leadership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9" name="object 49">
            <a:extLst>
              <a:ext uri="{FF2B5EF4-FFF2-40B4-BE49-F238E27FC236}">
                <a16:creationId xmlns:a16="http://schemas.microsoft.com/office/drawing/2014/main" id="{7AC4FE3C-3E25-DF88-DE3C-78693FE2B78C}"/>
              </a:ext>
            </a:extLst>
          </p:cNvPr>
          <p:cNvGrpSpPr/>
          <p:nvPr/>
        </p:nvGrpSpPr>
        <p:grpSpPr>
          <a:xfrm>
            <a:off x="6968052" y="4928590"/>
            <a:ext cx="2059305" cy="1708785"/>
            <a:chOff x="6968052" y="4928590"/>
            <a:chExt cx="2059305" cy="1708785"/>
          </a:xfrm>
        </p:grpSpPr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4194668B-E4BE-0061-AD32-FD0623BE4CB6}"/>
                </a:ext>
              </a:extLst>
            </p:cNvPr>
            <p:cNvSpPr/>
            <p:nvPr/>
          </p:nvSpPr>
          <p:spPr>
            <a:xfrm>
              <a:off x="7644694" y="5611319"/>
              <a:ext cx="902335" cy="777240"/>
            </a:xfrm>
            <a:custGeom>
              <a:avLst/>
              <a:gdLst/>
              <a:ahLst/>
              <a:cxnLst/>
              <a:rect l="l" t="t" r="r" b="b"/>
              <a:pathLst>
                <a:path w="902334" h="777239">
                  <a:moveTo>
                    <a:pt x="676638" y="0"/>
                  </a:moveTo>
                  <a:lnTo>
                    <a:pt x="224020" y="0"/>
                  </a:lnTo>
                  <a:lnTo>
                    <a:pt x="0" y="388613"/>
                  </a:lnTo>
                  <a:lnTo>
                    <a:pt x="224020" y="777222"/>
                  </a:lnTo>
                  <a:lnTo>
                    <a:pt x="676638" y="777222"/>
                  </a:lnTo>
                  <a:lnTo>
                    <a:pt x="902185" y="388613"/>
                  </a:lnTo>
                  <a:lnTo>
                    <a:pt x="676638" y="0"/>
                  </a:lnTo>
                  <a:close/>
                </a:path>
              </a:pathLst>
            </a:custGeom>
            <a:solidFill>
              <a:srgbClr val="EF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>
              <a:extLst>
                <a:ext uri="{FF2B5EF4-FFF2-40B4-BE49-F238E27FC236}">
                  <a16:creationId xmlns:a16="http://schemas.microsoft.com/office/drawing/2014/main" id="{94850746-6300-E762-3D34-7F0BA4B79542}"/>
                </a:ext>
              </a:extLst>
            </p:cNvPr>
            <p:cNvSpPr/>
            <p:nvPr/>
          </p:nvSpPr>
          <p:spPr>
            <a:xfrm>
              <a:off x="6974146" y="4934684"/>
              <a:ext cx="2047239" cy="1696720"/>
            </a:xfrm>
            <a:custGeom>
              <a:avLst/>
              <a:gdLst/>
              <a:ahLst/>
              <a:cxnLst/>
              <a:rect l="l" t="t" r="r" b="b"/>
              <a:pathLst>
                <a:path w="2047240" h="1696720">
                  <a:moveTo>
                    <a:pt x="1562065" y="0"/>
                  </a:moveTo>
                  <a:lnTo>
                    <a:pt x="484621" y="0"/>
                  </a:lnTo>
                  <a:lnTo>
                    <a:pt x="0" y="847321"/>
                  </a:lnTo>
                  <a:lnTo>
                    <a:pt x="484621" y="1696168"/>
                  </a:lnTo>
                  <a:lnTo>
                    <a:pt x="1562065" y="1696168"/>
                  </a:lnTo>
                  <a:lnTo>
                    <a:pt x="2046686" y="847321"/>
                  </a:lnTo>
                  <a:lnTo>
                    <a:pt x="1562065" y="0"/>
                  </a:lnTo>
                  <a:close/>
                </a:path>
              </a:pathLst>
            </a:custGeom>
            <a:solidFill>
              <a:srgbClr val="FF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>
              <a:extLst>
                <a:ext uri="{FF2B5EF4-FFF2-40B4-BE49-F238E27FC236}">
                  <a16:creationId xmlns:a16="http://schemas.microsoft.com/office/drawing/2014/main" id="{D555E9F1-62E3-338F-49A4-D00CD403298E}"/>
                </a:ext>
              </a:extLst>
            </p:cNvPr>
            <p:cNvSpPr/>
            <p:nvPr/>
          </p:nvSpPr>
          <p:spPr>
            <a:xfrm>
              <a:off x="6974146" y="4934684"/>
              <a:ext cx="2047239" cy="1696720"/>
            </a:xfrm>
            <a:custGeom>
              <a:avLst/>
              <a:gdLst/>
              <a:ahLst/>
              <a:cxnLst/>
              <a:rect l="l" t="t" r="r" b="b"/>
              <a:pathLst>
                <a:path w="2047240" h="1696720">
                  <a:moveTo>
                    <a:pt x="0" y="847321"/>
                  </a:moveTo>
                  <a:lnTo>
                    <a:pt x="484621" y="0"/>
                  </a:lnTo>
                  <a:lnTo>
                    <a:pt x="1562065" y="0"/>
                  </a:lnTo>
                  <a:lnTo>
                    <a:pt x="2046686" y="847321"/>
                  </a:lnTo>
                  <a:lnTo>
                    <a:pt x="1562065" y="1696168"/>
                  </a:lnTo>
                  <a:lnTo>
                    <a:pt x="484621" y="1696168"/>
                  </a:lnTo>
                  <a:lnTo>
                    <a:pt x="0" y="847321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>
            <a:extLst>
              <a:ext uri="{FF2B5EF4-FFF2-40B4-BE49-F238E27FC236}">
                <a16:creationId xmlns:a16="http://schemas.microsoft.com/office/drawing/2014/main" id="{0CD84682-233B-A7EE-AAAD-B647BAFE8CF1}"/>
              </a:ext>
            </a:extLst>
          </p:cNvPr>
          <p:cNvSpPr txBox="1"/>
          <p:nvPr/>
        </p:nvSpPr>
        <p:spPr>
          <a:xfrm>
            <a:off x="7596944" y="5513272"/>
            <a:ext cx="799465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95885" marR="5080" indent="-83820">
              <a:lnSpc>
                <a:spcPts val="1750"/>
              </a:lnSpc>
              <a:spcBef>
                <a:spcPts val="295"/>
              </a:spcBef>
            </a:pP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P</a:t>
            </a:r>
            <a:r>
              <a:rPr sz="1600" b="1" spc="-25" dirty="0">
                <a:solidFill>
                  <a:srgbClr val="002060"/>
                </a:solidFill>
                <a:latin typeface="Calibri"/>
                <a:cs typeface="Calibri"/>
              </a:rPr>
              <a:t>r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oble</a:t>
            </a: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m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-  Solving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4" name="object 54">
            <a:extLst>
              <a:ext uri="{FF2B5EF4-FFF2-40B4-BE49-F238E27FC236}">
                <a16:creationId xmlns:a16="http://schemas.microsoft.com/office/drawing/2014/main" id="{14CA6E84-7809-070C-6EDA-9B99502E913B}"/>
              </a:ext>
            </a:extLst>
          </p:cNvPr>
          <p:cNvGrpSpPr/>
          <p:nvPr/>
        </p:nvGrpSpPr>
        <p:grpSpPr>
          <a:xfrm>
            <a:off x="1951164" y="5510397"/>
            <a:ext cx="2106295" cy="1618615"/>
            <a:chOff x="1951164" y="5510397"/>
            <a:chExt cx="2106295" cy="1618615"/>
          </a:xfrm>
        </p:grpSpPr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1FC6FCAC-22D3-0194-8258-D447CA7AC359}"/>
                </a:ext>
              </a:extLst>
            </p:cNvPr>
            <p:cNvSpPr/>
            <p:nvPr/>
          </p:nvSpPr>
          <p:spPr>
            <a:xfrm>
              <a:off x="1957259" y="5516492"/>
              <a:ext cx="2094230" cy="1606550"/>
            </a:xfrm>
            <a:custGeom>
              <a:avLst/>
              <a:gdLst/>
              <a:ahLst/>
              <a:cxnLst/>
              <a:rect l="l" t="t" r="r" b="b"/>
              <a:pathLst>
                <a:path w="2094229" h="1606550">
                  <a:moveTo>
                    <a:pt x="1633689" y="0"/>
                  </a:moveTo>
                  <a:lnTo>
                    <a:pt x="458711" y="0"/>
                  </a:lnTo>
                  <a:lnTo>
                    <a:pt x="0" y="803127"/>
                  </a:lnTo>
                  <a:lnTo>
                    <a:pt x="458711" y="1606259"/>
                  </a:lnTo>
                  <a:lnTo>
                    <a:pt x="1633689" y="1606259"/>
                  </a:lnTo>
                  <a:lnTo>
                    <a:pt x="2093929" y="803127"/>
                  </a:lnTo>
                  <a:lnTo>
                    <a:pt x="1633689" y="0"/>
                  </a:lnTo>
                  <a:close/>
                </a:path>
              </a:pathLst>
            </a:custGeom>
            <a:solidFill>
              <a:srgbClr val="CCE2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>
              <a:extLst>
                <a:ext uri="{FF2B5EF4-FFF2-40B4-BE49-F238E27FC236}">
                  <a16:creationId xmlns:a16="http://schemas.microsoft.com/office/drawing/2014/main" id="{67FE7103-52BF-00AE-F7DD-EEA9E1A91C88}"/>
                </a:ext>
              </a:extLst>
            </p:cNvPr>
            <p:cNvSpPr/>
            <p:nvPr/>
          </p:nvSpPr>
          <p:spPr>
            <a:xfrm>
              <a:off x="1957259" y="5516492"/>
              <a:ext cx="2094230" cy="1606550"/>
            </a:xfrm>
            <a:custGeom>
              <a:avLst/>
              <a:gdLst/>
              <a:ahLst/>
              <a:cxnLst/>
              <a:rect l="l" t="t" r="r" b="b"/>
              <a:pathLst>
                <a:path w="2094229" h="1606550">
                  <a:moveTo>
                    <a:pt x="0" y="803127"/>
                  </a:moveTo>
                  <a:lnTo>
                    <a:pt x="458711" y="0"/>
                  </a:lnTo>
                  <a:lnTo>
                    <a:pt x="1633689" y="0"/>
                  </a:lnTo>
                  <a:lnTo>
                    <a:pt x="2093929" y="803127"/>
                  </a:lnTo>
                  <a:lnTo>
                    <a:pt x="1633689" y="1606259"/>
                  </a:lnTo>
                  <a:lnTo>
                    <a:pt x="458711" y="1606259"/>
                  </a:lnTo>
                  <a:lnTo>
                    <a:pt x="0" y="803127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>
            <a:extLst>
              <a:ext uri="{FF2B5EF4-FFF2-40B4-BE49-F238E27FC236}">
                <a16:creationId xmlns:a16="http://schemas.microsoft.com/office/drawing/2014/main" id="{74957A06-CA53-C699-448E-8F573B540C78}"/>
              </a:ext>
            </a:extLst>
          </p:cNvPr>
          <p:cNvGrpSpPr/>
          <p:nvPr/>
        </p:nvGrpSpPr>
        <p:grpSpPr>
          <a:xfrm>
            <a:off x="1516834" y="3494192"/>
            <a:ext cx="1993900" cy="1553210"/>
            <a:chOff x="1516834" y="3494192"/>
            <a:chExt cx="1993900" cy="1553210"/>
          </a:xfrm>
        </p:grpSpPr>
        <p:sp>
          <p:nvSpPr>
            <p:cNvPr id="58" name="object 58">
              <a:extLst>
                <a:ext uri="{FF2B5EF4-FFF2-40B4-BE49-F238E27FC236}">
                  <a16:creationId xmlns:a16="http://schemas.microsoft.com/office/drawing/2014/main" id="{F003D5ED-302C-C35C-1DEC-3942C1D62477}"/>
                </a:ext>
              </a:extLst>
            </p:cNvPr>
            <p:cNvSpPr/>
            <p:nvPr/>
          </p:nvSpPr>
          <p:spPr>
            <a:xfrm>
              <a:off x="2077653" y="4242458"/>
              <a:ext cx="902335" cy="777240"/>
            </a:xfrm>
            <a:custGeom>
              <a:avLst/>
              <a:gdLst/>
              <a:ahLst/>
              <a:cxnLst/>
              <a:rect l="l" t="t" r="r" b="b"/>
              <a:pathLst>
                <a:path w="902335" h="777239">
                  <a:moveTo>
                    <a:pt x="676638" y="0"/>
                  </a:moveTo>
                  <a:lnTo>
                    <a:pt x="224020" y="0"/>
                  </a:lnTo>
                  <a:lnTo>
                    <a:pt x="0" y="388613"/>
                  </a:lnTo>
                  <a:lnTo>
                    <a:pt x="224020" y="777222"/>
                  </a:lnTo>
                  <a:lnTo>
                    <a:pt x="676638" y="777222"/>
                  </a:lnTo>
                  <a:lnTo>
                    <a:pt x="902185" y="388613"/>
                  </a:lnTo>
                  <a:lnTo>
                    <a:pt x="676638" y="0"/>
                  </a:lnTo>
                  <a:close/>
                </a:path>
              </a:pathLst>
            </a:custGeom>
            <a:solidFill>
              <a:srgbClr val="EF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>
              <a:extLst>
                <a:ext uri="{FF2B5EF4-FFF2-40B4-BE49-F238E27FC236}">
                  <a16:creationId xmlns:a16="http://schemas.microsoft.com/office/drawing/2014/main" id="{DF10746C-3DA1-F30E-3FE6-6E5C20996C3E}"/>
                </a:ext>
              </a:extLst>
            </p:cNvPr>
            <p:cNvSpPr/>
            <p:nvPr/>
          </p:nvSpPr>
          <p:spPr>
            <a:xfrm>
              <a:off x="1522929" y="3500287"/>
              <a:ext cx="1981200" cy="1541145"/>
            </a:xfrm>
            <a:custGeom>
              <a:avLst/>
              <a:gdLst/>
              <a:ahLst/>
              <a:cxnLst/>
              <a:rect l="l" t="t" r="r" b="b"/>
              <a:pathLst>
                <a:path w="1981200" h="1541145">
                  <a:moveTo>
                    <a:pt x="1540728" y="0"/>
                  </a:moveTo>
                  <a:lnTo>
                    <a:pt x="438901" y="0"/>
                  </a:lnTo>
                  <a:lnTo>
                    <a:pt x="0" y="769603"/>
                  </a:lnTo>
                  <a:lnTo>
                    <a:pt x="438901" y="1540730"/>
                  </a:lnTo>
                  <a:lnTo>
                    <a:pt x="1540728" y="1540730"/>
                  </a:lnTo>
                  <a:lnTo>
                    <a:pt x="1981155" y="769603"/>
                  </a:lnTo>
                  <a:lnTo>
                    <a:pt x="1540728" y="0"/>
                  </a:lnTo>
                  <a:close/>
                </a:path>
              </a:pathLst>
            </a:custGeom>
            <a:solidFill>
              <a:srgbClr val="D0BC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>
              <a:extLst>
                <a:ext uri="{FF2B5EF4-FFF2-40B4-BE49-F238E27FC236}">
                  <a16:creationId xmlns:a16="http://schemas.microsoft.com/office/drawing/2014/main" id="{834B9724-BE3E-B18D-CBE7-A1AE65448B76}"/>
                </a:ext>
              </a:extLst>
            </p:cNvPr>
            <p:cNvSpPr/>
            <p:nvPr/>
          </p:nvSpPr>
          <p:spPr>
            <a:xfrm>
              <a:off x="1522929" y="3500287"/>
              <a:ext cx="1981200" cy="1541145"/>
            </a:xfrm>
            <a:custGeom>
              <a:avLst/>
              <a:gdLst/>
              <a:ahLst/>
              <a:cxnLst/>
              <a:rect l="l" t="t" r="r" b="b"/>
              <a:pathLst>
                <a:path w="1981200" h="1541145">
                  <a:moveTo>
                    <a:pt x="0" y="769603"/>
                  </a:moveTo>
                  <a:lnTo>
                    <a:pt x="438901" y="0"/>
                  </a:lnTo>
                  <a:lnTo>
                    <a:pt x="1540728" y="0"/>
                  </a:lnTo>
                  <a:lnTo>
                    <a:pt x="1981155" y="769603"/>
                  </a:lnTo>
                  <a:lnTo>
                    <a:pt x="1540728" y="1540730"/>
                  </a:lnTo>
                  <a:lnTo>
                    <a:pt x="438901" y="1540730"/>
                  </a:lnTo>
                  <a:lnTo>
                    <a:pt x="0" y="769603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>
            <a:extLst>
              <a:ext uri="{FF2B5EF4-FFF2-40B4-BE49-F238E27FC236}">
                <a16:creationId xmlns:a16="http://schemas.microsoft.com/office/drawing/2014/main" id="{53ABB385-C409-D372-CE8C-88854620DBA8}"/>
              </a:ext>
            </a:extLst>
          </p:cNvPr>
          <p:cNvSpPr txBox="1"/>
          <p:nvPr/>
        </p:nvSpPr>
        <p:spPr>
          <a:xfrm>
            <a:off x="2426130" y="5938117"/>
            <a:ext cx="1157605" cy="71564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algn="ctr">
              <a:lnSpc>
                <a:spcPct val="91600"/>
              </a:lnSpc>
              <a:spcBef>
                <a:spcPts val="254"/>
              </a:spcBef>
            </a:pP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I</a:t>
            </a:r>
            <a:r>
              <a:rPr sz="1600" b="1" spc="-25" dirty="0">
                <a:solidFill>
                  <a:srgbClr val="002060"/>
                </a:solidFill>
                <a:latin typeface="Calibri"/>
                <a:cs typeface="Calibri"/>
              </a:rPr>
              <a:t>nt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erpe</a:t>
            </a:r>
            <a:r>
              <a:rPr sz="1600" b="1" spc="-30" dirty="0">
                <a:solidFill>
                  <a:srgbClr val="002060"/>
                </a:solidFill>
                <a:latin typeface="Calibri"/>
                <a:cs typeface="Calibri"/>
              </a:rPr>
              <a:t>r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sonal 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Relationship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 Skills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2" name="object 62">
            <a:extLst>
              <a:ext uri="{FF2B5EF4-FFF2-40B4-BE49-F238E27FC236}">
                <a16:creationId xmlns:a16="http://schemas.microsoft.com/office/drawing/2014/main" id="{639CC18E-8173-4C70-8D2E-4C3801039C3F}"/>
              </a:ext>
            </a:extLst>
          </p:cNvPr>
          <p:cNvGrpSpPr/>
          <p:nvPr/>
        </p:nvGrpSpPr>
        <p:grpSpPr>
          <a:xfrm>
            <a:off x="2347394" y="1642003"/>
            <a:ext cx="2232660" cy="1607820"/>
            <a:chOff x="2347394" y="1642003"/>
            <a:chExt cx="2232660" cy="1607820"/>
          </a:xfrm>
        </p:grpSpPr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FADEA451-0517-36A0-E0A7-90F802C76E4D}"/>
                </a:ext>
              </a:extLst>
            </p:cNvPr>
            <p:cNvSpPr/>
            <p:nvPr/>
          </p:nvSpPr>
          <p:spPr>
            <a:xfrm>
              <a:off x="3084995" y="2181485"/>
              <a:ext cx="902335" cy="779145"/>
            </a:xfrm>
            <a:custGeom>
              <a:avLst/>
              <a:gdLst/>
              <a:ahLst/>
              <a:cxnLst/>
              <a:rect l="l" t="t" r="r" b="b"/>
              <a:pathLst>
                <a:path w="902335" h="779144">
                  <a:moveTo>
                    <a:pt x="676638" y="0"/>
                  </a:moveTo>
                  <a:lnTo>
                    <a:pt x="224020" y="0"/>
                  </a:lnTo>
                  <a:lnTo>
                    <a:pt x="0" y="388608"/>
                  </a:lnTo>
                  <a:lnTo>
                    <a:pt x="224020" y="778744"/>
                  </a:lnTo>
                  <a:lnTo>
                    <a:pt x="676638" y="778744"/>
                  </a:lnTo>
                  <a:lnTo>
                    <a:pt x="902185" y="388608"/>
                  </a:lnTo>
                  <a:lnTo>
                    <a:pt x="676638" y="0"/>
                  </a:lnTo>
                  <a:close/>
                </a:path>
              </a:pathLst>
            </a:custGeom>
            <a:solidFill>
              <a:srgbClr val="EF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>
              <a:extLst>
                <a:ext uri="{FF2B5EF4-FFF2-40B4-BE49-F238E27FC236}">
                  <a16:creationId xmlns:a16="http://schemas.microsoft.com/office/drawing/2014/main" id="{FCC55273-AA17-1CBB-F30F-73E1BF42E8D7}"/>
                </a:ext>
              </a:extLst>
            </p:cNvPr>
            <p:cNvSpPr/>
            <p:nvPr/>
          </p:nvSpPr>
          <p:spPr>
            <a:xfrm>
              <a:off x="2353489" y="1648097"/>
              <a:ext cx="2220595" cy="1595755"/>
            </a:xfrm>
            <a:custGeom>
              <a:avLst/>
              <a:gdLst/>
              <a:ahLst/>
              <a:cxnLst/>
              <a:rect l="l" t="t" r="r" b="b"/>
              <a:pathLst>
                <a:path w="2220595" h="1595755">
                  <a:moveTo>
                    <a:pt x="1763229" y="0"/>
                  </a:moveTo>
                  <a:lnTo>
                    <a:pt x="455667" y="0"/>
                  </a:lnTo>
                  <a:lnTo>
                    <a:pt x="0" y="797032"/>
                  </a:lnTo>
                  <a:lnTo>
                    <a:pt x="455667" y="1595588"/>
                  </a:lnTo>
                  <a:lnTo>
                    <a:pt x="1763229" y="1595588"/>
                  </a:lnTo>
                  <a:lnTo>
                    <a:pt x="2220418" y="797032"/>
                  </a:lnTo>
                  <a:lnTo>
                    <a:pt x="1763229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>
              <a:extLst>
                <a:ext uri="{FF2B5EF4-FFF2-40B4-BE49-F238E27FC236}">
                  <a16:creationId xmlns:a16="http://schemas.microsoft.com/office/drawing/2014/main" id="{B841A836-2DF0-1E33-7C4F-0649813ECEFF}"/>
                </a:ext>
              </a:extLst>
            </p:cNvPr>
            <p:cNvSpPr/>
            <p:nvPr/>
          </p:nvSpPr>
          <p:spPr>
            <a:xfrm>
              <a:off x="2353489" y="1648097"/>
              <a:ext cx="2220595" cy="1595755"/>
            </a:xfrm>
            <a:custGeom>
              <a:avLst/>
              <a:gdLst/>
              <a:ahLst/>
              <a:cxnLst/>
              <a:rect l="l" t="t" r="r" b="b"/>
              <a:pathLst>
                <a:path w="2220595" h="1595755">
                  <a:moveTo>
                    <a:pt x="0" y="797032"/>
                  </a:moveTo>
                  <a:lnTo>
                    <a:pt x="455667" y="0"/>
                  </a:lnTo>
                  <a:lnTo>
                    <a:pt x="1763229" y="0"/>
                  </a:lnTo>
                  <a:lnTo>
                    <a:pt x="2220418" y="797032"/>
                  </a:lnTo>
                  <a:lnTo>
                    <a:pt x="1763229" y="1595588"/>
                  </a:lnTo>
                  <a:lnTo>
                    <a:pt x="455667" y="1595588"/>
                  </a:lnTo>
                  <a:lnTo>
                    <a:pt x="0" y="797032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>
            <a:extLst>
              <a:ext uri="{FF2B5EF4-FFF2-40B4-BE49-F238E27FC236}">
                <a16:creationId xmlns:a16="http://schemas.microsoft.com/office/drawing/2014/main" id="{987AD5AE-5F8A-2BB2-F3E8-A2C4962A320F}"/>
              </a:ext>
            </a:extLst>
          </p:cNvPr>
          <p:cNvSpPr txBox="1"/>
          <p:nvPr/>
        </p:nvSpPr>
        <p:spPr>
          <a:xfrm>
            <a:off x="1924748" y="3696367"/>
            <a:ext cx="1179830" cy="110998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indent="-4445" algn="ctr">
              <a:lnSpc>
                <a:spcPts val="1660"/>
              </a:lnSpc>
              <a:spcBef>
                <a:spcPts val="365"/>
              </a:spcBef>
            </a:pPr>
            <a:r>
              <a:rPr sz="1600" b="1" spc="-80" dirty="0">
                <a:solidFill>
                  <a:srgbClr val="002060"/>
                </a:solidFill>
                <a:latin typeface="Times New Roman"/>
                <a:cs typeface="Times New Roman"/>
              </a:rPr>
              <a:t>To</a:t>
            </a:r>
            <a:r>
              <a:rPr sz="16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Design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Layouts,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Conduct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Experiments,  And</a:t>
            </a:r>
            <a:r>
              <a:rPr sz="1600" b="1" spc="-9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Analyse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55F1EEE1-011D-8DE8-6559-DB80EB435274}"/>
              </a:ext>
            </a:extLst>
          </p:cNvPr>
          <p:cNvSpPr txBox="1"/>
          <p:nvPr/>
        </p:nvSpPr>
        <p:spPr>
          <a:xfrm>
            <a:off x="2784262" y="2176393"/>
            <a:ext cx="1357630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466725" marR="5080" indent="-454659">
              <a:lnSpc>
                <a:spcPts val="1750"/>
              </a:lnSpc>
              <a:spcBef>
                <a:spcPts val="295"/>
              </a:spcBef>
            </a:pP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Communi</a:t>
            </a:r>
            <a:r>
              <a:rPr sz="1600" b="1" spc="-20" dirty="0">
                <a:solidFill>
                  <a:srgbClr val="002060"/>
                </a:solidFill>
                <a:latin typeface="Calibri"/>
                <a:cs typeface="Calibri"/>
              </a:rPr>
              <a:t>c</a:t>
            </a:r>
            <a:r>
              <a:rPr sz="1600" b="1" spc="-25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tion  Skills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8" name="object 68">
            <a:extLst>
              <a:ext uri="{FF2B5EF4-FFF2-40B4-BE49-F238E27FC236}">
                <a16:creationId xmlns:a16="http://schemas.microsoft.com/office/drawing/2014/main" id="{2BFA93DD-CFAE-9A3C-8A8D-341026228807}"/>
              </a:ext>
            </a:extLst>
          </p:cNvPr>
          <p:cNvGrpSpPr/>
          <p:nvPr/>
        </p:nvGrpSpPr>
        <p:grpSpPr>
          <a:xfrm>
            <a:off x="4435228" y="5672682"/>
            <a:ext cx="2171700" cy="1506220"/>
            <a:chOff x="4435228" y="5672682"/>
            <a:chExt cx="2171700" cy="1506220"/>
          </a:xfrm>
        </p:grpSpPr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C3E212EA-5BAF-AD25-71B5-E39B94BC7C77}"/>
                </a:ext>
              </a:extLst>
            </p:cNvPr>
            <p:cNvSpPr/>
            <p:nvPr/>
          </p:nvSpPr>
          <p:spPr>
            <a:xfrm>
              <a:off x="4441323" y="5678776"/>
              <a:ext cx="2159635" cy="1493520"/>
            </a:xfrm>
            <a:custGeom>
              <a:avLst/>
              <a:gdLst/>
              <a:ahLst/>
              <a:cxnLst/>
              <a:rect l="l" t="t" r="r" b="b"/>
              <a:pathLst>
                <a:path w="2159634" h="1493520">
                  <a:moveTo>
                    <a:pt x="1786082" y="0"/>
                  </a:moveTo>
                  <a:lnTo>
                    <a:pt x="373371" y="0"/>
                  </a:lnTo>
                  <a:lnTo>
                    <a:pt x="0" y="746744"/>
                  </a:lnTo>
                  <a:lnTo>
                    <a:pt x="373371" y="1493488"/>
                  </a:lnTo>
                  <a:lnTo>
                    <a:pt x="1786082" y="1493488"/>
                  </a:lnTo>
                  <a:lnTo>
                    <a:pt x="2159453" y="746744"/>
                  </a:lnTo>
                  <a:lnTo>
                    <a:pt x="1786082" y="0"/>
                  </a:lnTo>
                  <a:close/>
                </a:path>
              </a:pathLst>
            </a:custGeom>
            <a:solidFill>
              <a:srgbClr val="D4F7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>
              <a:extLst>
                <a:ext uri="{FF2B5EF4-FFF2-40B4-BE49-F238E27FC236}">
                  <a16:creationId xmlns:a16="http://schemas.microsoft.com/office/drawing/2014/main" id="{9FD1F8B1-C923-2192-4BC7-BA34F13EF7FA}"/>
                </a:ext>
              </a:extLst>
            </p:cNvPr>
            <p:cNvSpPr/>
            <p:nvPr/>
          </p:nvSpPr>
          <p:spPr>
            <a:xfrm>
              <a:off x="4441323" y="5678776"/>
              <a:ext cx="2159635" cy="1493520"/>
            </a:xfrm>
            <a:custGeom>
              <a:avLst/>
              <a:gdLst/>
              <a:ahLst/>
              <a:cxnLst/>
              <a:rect l="l" t="t" r="r" b="b"/>
              <a:pathLst>
                <a:path w="2159634" h="1493520">
                  <a:moveTo>
                    <a:pt x="0" y="746744"/>
                  </a:moveTo>
                  <a:lnTo>
                    <a:pt x="373371" y="0"/>
                  </a:lnTo>
                  <a:lnTo>
                    <a:pt x="1786082" y="0"/>
                  </a:lnTo>
                  <a:lnTo>
                    <a:pt x="2159453" y="746744"/>
                  </a:lnTo>
                  <a:lnTo>
                    <a:pt x="1786082" y="1493488"/>
                  </a:lnTo>
                  <a:lnTo>
                    <a:pt x="373371" y="1493488"/>
                  </a:lnTo>
                  <a:lnTo>
                    <a:pt x="0" y="746744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>
            <a:extLst>
              <a:ext uri="{FF2B5EF4-FFF2-40B4-BE49-F238E27FC236}">
                <a16:creationId xmlns:a16="http://schemas.microsoft.com/office/drawing/2014/main" id="{453C2862-7EB2-ADD3-5EE8-E0B788D279D8}"/>
              </a:ext>
            </a:extLst>
          </p:cNvPr>
          <p:cNvSpPr txBox="1"/>
          <p:nvPr/>
        </p:nvSpPr>
        <p:spPr>
          <a:xfrm>
            <a:off x="4962014" y="5919050"/>
            <a:ext cx="111252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080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Ethical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Principles</a:t>
            </a:r>
            <a:r>
              <a:rPr sz="1600" b="1" spc="-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&amp; </a:t>
            </a:r>
            <a:r>
              <a:rPr sz="1600" b="1" spc="-3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Professional </a:t>
            </a:r>
            <a:r>
              <a:rPr sz="1600" b="1" spc="-3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Ethics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2" name="object 72">
            <a:extLst>
              <a:ext uri="{FF2B5EF4-FFF2-40B4-BE49-F238E27FC236}">
                <a16:creationId xmlns:a16="http://schemas.microsoft.com/office/drawing/2014/main" id="{CC10EC8C-0961-DDF7-C7A2-562981A2D20D}"/>
              </a:ext>
            </a:extLst>
          </p:cNvPr>
          <p:cNvSpPr txBox="1"/>
          <p:nvPr/>
        </p:nvSpPr>
        <p:spPr>
          <a:xfrm>
            <a:off x="223212" y="7184765"/>
            <a:ext cx="262890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lang="en-US" sz="1200" spc="-5" dirty="0">
                <a:solidFill>
                  <a:srgbClr val="FFFFFF"/>
                </a:solidFill>
                <a:latin typeface="Arial MT"/>
                <a:cs typeface="Arial MT"/>
              </a:rPr>
              <a:t>16</a:t>
            </a:r>
            <a:endParaRPr sz="12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98894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58289" y="35181"/>
            <a:ext cx="8376820" cy="10209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9485" marR="5080" indent="-1790700">
              <a:lnSpc>
                <a:spcPct val="114900"/>
              </a:lnSpc>
              <a:spcBef>
                <a:spcPts val="100"/>
              </a:spcBef>
            </a:pPr>
            <a:r>
              <a:rPr dirty="0"/>
              <a:t>INDUSTRY</a:t>
            </a:r>
            <a:r>
              <a:rPr spc="-45" dirty="0"/>
              <a:t> </a:t>
            </a:r>
            <a:r>
              <a:rPr spc="185" dirty="0"/>
              <a:t>AND</a:t>
            </a:r>
            <a:r>
              <a:rPr spc="-40" dirty="0"/>
              <a:t> </a:t>
            </a:r>
            <a:r>
              <a:rPr spc="135" dirty="0"/>
              <a:t>PEER</a:t>
            </a:r>
            <a:r>
              <a:rPr spc="-40" dirty="0"/>
              <a:t> </a:t>
            </a:r>
            <a:r>
              <a:rPr spc="90" dirty="0"/>
              <a:t>CONNECTS- </a:t>
            </a:r>
            <a:r>
              <a:rPr spc="-865" dirty="0"/>
              <a:t> </a:t>
            </a:r>
            <a:r>
              <a:rPr spc="140" dirty="0"/>
              <a:t>MOU</a:t>
            </a:r>
            <a:r>
              <a:rPr lang="en-US" spc="140" dirty="0"/>
              <a:t>s</a:t>
            </a:r>
            <a:r>
              <a:rPr spc="-35" dirty="0"/>
              <a:t> </a:t>
            </a:r>
            <a:r>
              <a:rPr spc="-50" dirty="0"/>
              <a:t>ACTIVITY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705802" y="3501031"/>
            <a:ext cx="1616074" cy="93326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713874" y="4520781"/>
            <a:ext cx="1612139" cy="96079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17500" y="5626578"/>
            <a:ext cx="1428208" cy="1220354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506128" y="6908916"/>
            <a:ext cx="103057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CC"/>
                </a:solidFill>
                <a:latin typeface="Times New Roman"/>
                <a:cs typeface="Times New Roman"/>
              </a:rPr>
              <a:t>Neer</a:t>
            </a:r>
            <a:r>
              <a:rPr sz="900" spc="-35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0000CC"/>
                </a:solidFill>
                <a:latin typeface="Times New Roman"/>
                <a:cs typeface="Times New Roman"/>
              </a:rPr>
              <a:t>Care</a:t>
            </a:r>
            <a:r>
              <a:rPr sz="900" spc="-35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0000CC"/>
                </a:solidFill>
                <a:latin typeface="Times New Roman"/>
                <a:cs typeface="Times New Roman"/>
              </a:rPr>
              <a:t>Pvt.</a:t>
            </a:r>
            <a:r>
              <a:rPr sz="900" spc="-3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0000CC"/>
                </a:solidFill>
                <a:latin typeface="Times New Roman"/>
                <a:cs typeface="Times New Roman"/>
              </a:rPr>
              <a:t>Ltd</a:t>
            </a:r>
            <a:endParaRPr sz="9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688407"/>
              </p:ext>
            </p:extLst>
          </p:nvPr>
        </p:nvGraphicFramePr>
        <p:xfrm>
          <a:off x="2298701" y="1562292"/>
          <a:ext cx="5825063" cy="57159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17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28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3927">
                <a:tc rowSpan="2"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434"/>
                        </a:spcBef>
                      </a:pPr>
                      <a:r>
                        <a:rPr sz="8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S.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869"/>
                        </a:lnSpc>
                      </a:pPr>
                      <a:r>
                        <a:rPr sz="8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No.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27380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itle of</a:t>
                      </a:r>
                      <a:r>
                        <a:rPr sz="8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Activity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155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4135" marR="55244" indent="14604">
                        <a:lnSpc>
                          <a:spcPct val="109500"/>
                        </a:lnSpc>
                        <a:spcBef>
                          <a:spcPts val="30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Date of  Activity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45"/>
                        </a:spcBef>
                      </a:pPr>
                      <a:r>
                        <a:rPr sz="8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S.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69"/>
                        </a:lnSpc>
                      </a:pPr>
                      <a:r>
                        <a:rPr sz="8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No.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59817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itle of the</a:t>
                      </a:r>
                      <a:r>
                        <a:rPr sz="8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Activity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108585" marR="102235" indent="16510">
                        <a:lnSpc>
                          <a:spcPts val="869"/>
                        </a:lnSpc>
                        <a:spcBef>
                          <a:spcPts val="15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Date of  Activity</a:t>
                      </a: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1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52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55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6355" marR="38100" algn="just">
                        <a:lnSpc>
                          <a:spcPct val="116900"/>
                        </a:lnSpc>
                        <a:spcBef>
                          <a:spcPts val="140"/>
                        </a:spcBef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Training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production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organic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Farm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Produce and supply chain in collaboration with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Dharuhera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Organic</a:t>
                      </a:r>
                      <a:r>
                        <a:rPr sz="8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Agro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Farm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27/03/2024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1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1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61594" marR="52705">
                        <a:lnSpc>
                          <a:spcPct val="109500"/>
                        </a:lnSpc>
                        <a:spcBef>
                          <a:spcPts val="56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Survey</a:t>
                      </a:r>
                      <a:r>
                        <a:rPr sz="8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8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diﬀerent</a:t>
                      </a:r>
                      <a:r>
                        <a:rPr sz="8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exotic</a:t>
                      </a:r>
                      <a:r>
                        <a:rPr sz="8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vegetables</a:t>
                      </a:r>
                      <a:r>
                        <a:rPr sz="8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under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MOU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Green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Planters</a:t>
                      </a:r>
                      <a:r>
                        <a:rPr sz="8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(ﬁeld</a:t>
                      </a:r>
                      <a:r>
                        <a:rPr sz="8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project)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8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3/11/22</a:t>
                      </a: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7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2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61594" marR="52705">
                        <a:lnSpc>
                          <a:spcPct val="109500"/>
                        </a:lnSpc>
                        <a:spcBef>
                          <a:spcPts val="67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8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project</a:t>
                      </a:r>
                      <a:r>
                        <a:rPr sz="8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8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workshop</a:t>
                      </a:r>
                      <a:r>
                        <a:rPr sz="8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8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composting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under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MOU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Kinder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Poly farm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10/11/22</a:t>
                      </a: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2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6355">
                        <a:lnSpc>
                          <a:spcPts val="894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"Project</a:t>
                      </a:r>
                      <a:r>
                        <a:rPr sz="8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8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8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inclination</a:t>
                      </a:r>
                      <a:r>
                        <a:rPr sz="8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8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farmers</a:t>
                      </a:r>
                      <a:r>
                        <a:rPr sz="80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towards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adoption  </a:t>
                      </a:r>
                      <a:r>
                        <a:rPr sz="8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  </a:t>
                      </a:r>
                      <a:r>
                        <a:rPr sz="8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natural  </a:t>
                      </a:r>
                      <a:r>
                        <a:rPr sz="80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farming  </a:t>
                      </a:r>
                      <a:r>
                        <a:rPr sz="8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in  </a:t>
                      </a:r>
                      <a:r>
                        <a:rPr sz="8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southern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6355" marR="38100">
                        <a:lnSpc>
                          <a:spcPct val="116300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Haryana</a:t>
                      </a:r>
                      <a:r>
                        <a:rPr sz="8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8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collaboration</a:t>
                      </a:r>
                      <a:r>
                        <a:rPr sz="8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8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Dharuhera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Organic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Agro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Farm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27/03/2024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36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1594" marR="52705" algn="just">
                        <a:lnSpc>
                          <a:spcPct val="108900"/>
                        </a:lnSpc>
                        <a:spcBef>
                          <a:spcPts val="61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survey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Diﬀerent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horticultural,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spices,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condiments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crops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(Activity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Under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MoU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Kinder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Poly farm)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22/02/2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12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74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4859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3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6355" marR="38100" algn="just">
                        <a:lnSpc>
                          <a:spcPct val="116700"/>
                        </a:lnSpc>
                        <a:spcBef>
                          <a:spcPts val="7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Research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project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mass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multiplication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horticultural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crops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through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tissue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culture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techniques (Activity 1 under new MoU with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Neer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Care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Agro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pvt.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Ltd.)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07/03/2024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591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4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1594" marR="52705" indent="26034" algn="just">
                        <a:lnSpc>
                          <a:spcPct val="108900"/>
                        </a:lnSpc>
                        <a:spcBef>
                          <a:spcPts val="61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Field Project on Production of Medicinal-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value Mushrooms (Activity 1 Under MoU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Bio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credence)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80000" marR="254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11/11/2</a:t>
                      </a:r>
                      <a:r>
                        <a:rPr lang="en-US" sz="800" spc="-5" dirty="0">
                          <a:latin typeface="Times New Roman"/>
                          <a:cs typeface="Times New Roman"/>
                        </a:rPr>
                        <a:t>2</a:t>
                      </a: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96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74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4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6355" marR="38100" indent="24765" algn="just">
                        <a:lnSpc>
                          <a:spcPct val="116900"/>
                        </a:lnSpc>
                        <a:spcBef>
                          <a:spcPts val="14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Project on Processing of mustard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seed: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FROM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SEED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BOTTLE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collaboration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Verdanta</a:t>
                      </a:r>
                      <a:r>
                        <a:rPr sz="8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Food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industry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05/03/2024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1594" marR="54610" algn="just">
                        <a:lnSpc>
                          <a:spcPct val="108900"/>
                        </a:lnSpc>
                        <a:spcBef>
                          <a:spcPts val="32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Session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Preparation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media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mushroom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cultivation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(Activity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Under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MoU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Biocredence)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02/12/2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520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1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20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5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6355" marR="40640" algn="just">
                        <a:lnSpc>
                          <a:spcPct val="116900"/>
                        </a:lnSpc>
                        <a:spcBef>
                          <a:spcPts val="185"/>
                        </a:spcBef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Training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 Fruit and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Vegetable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Preservation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Techniques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(under new MOU with 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Verdanta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Food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industry,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05/03/2024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6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1594" marR="52069" algn="just">
                        <a:lnSpc>
                          <a:spcPct val="109000"/>
                        </a:lnSpc>
                        <a:spcBef>
                          <a:spcPts val="32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project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hands-on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collection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insects, soil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&amp;&amp;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water samples under MoU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Biocredence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22/12/2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520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46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20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6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Training</a:t>
                      </a:r>
                      <a:r>
                        <a:rPr sz="80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8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Project</a:t>
                      </a:r>
                      <a:r>
                        <a:rPr sz="8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15" dirty="0">
                          <a:latin typeface="Times New Roman"/>
                          <a:cs typeface="Times New Roman"/>
                        </a:rPr>
                        <a:t>Work</a:t>
                      </a:r>
                      <a:r>
                        <a:rPr sz="8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8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food</a:t>
                      </a:r>
                      <a:r>
                        <a:rPr sz="8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processing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(extraction</a:t>
                      </a:r>
                      <a:r>
                        <a:rPr sz="8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8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juice</a:t>
                      </a:r>
                      <a:r>
                        <a:rPr sz="8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from</a:t>
                      </a:r>
                      <a:r>
                        <a:rPr sz="8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various</a:t>
                      </a:r>
                      <a:r>
                        <a:rPr sz="8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fruits</a:t>
                      </a:r>
                      <a:r>
                        <a:rPr sz="8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&amp;</a:t>
                      </a:r>
                      <a:r>
                        <a:rPr sz="8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and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6355" marR="38735">
                        <a:lnSpc>
                          <a:spcPct val="1163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their</a:t>
                      </a:r>
                      <a:r>
                        <a:rPr sz="8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preservation</a:t>
                      </a:r>
                      <a:r>
                        <a:rPr sz="8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methods)</a:t>
                      </a:r>
                      <a:r>
                        <a:rPr sz="8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sz="800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Verdanta</a:t>
                      </a:r>
                      <a:r>
                        <a:rPr sz="8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Food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industry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05/03/2024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287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7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1594" marR="52069" algn="just">
                        <a:lnSpc>
                          <a:spcPct val="109000"/>
                        </a:lnSpc>
                        <a:spcBef>
                          <a:spcPts val="61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Project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Art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Vermicomposting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(Activity 1 Under MoU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Pranab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Mukherjee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Foundation)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13/11/22</a:t>
                      </a: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56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74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7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6355" marR="37465" algn="just">
                        <a:lnSpc>
                          <a:spcPct val="116700"/>
                        </a:lnSpc>
                        <a:spcBef>
                          <a:spcPts val="11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Identiﬁcation of insects on seasonal vegetables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their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management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farmer's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ﬁeld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collaboration with Insecticides India Ltd, Lusa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Tower,</a:t>
                      </a:r>
                      <a:r>
                        <a:rPr sz="8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Azadpur,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New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Delhi-110033</a:t>
                      </a: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30-12-23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1048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8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1594" marR="53340" algn="just">
                        <a:lnSpc>
                          <a:spcPct val="109000"/>
                        </a:lnSpc>
                        <a:spcBef>
                          <a:spcPts val="53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An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activity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 Lemon grass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oil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extraction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techniques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under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MoU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Pranab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Mukherjee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Foundation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11/10/22</a:t>
                      </a: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817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8</a:t>
                      </a: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6355" marR="38735" algn="just">
                        <a:lnSpc>
                          <a:spcPct val="116900"/>
                        </a:lnSpc>
                        <a:spcBef>
                          <a:spcPts val="15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Project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 transfer</a:t>
                      </a:r>
                      <a:r>
                        <a:rPr sz="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tissue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culture plants </a:t>
                      </a:r>
                      <a:r>
                        <a:rPr sz="800" spc="-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soilless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substrates and hardening of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plantlets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under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protected environment</a:t>
                      </a: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30-11-23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to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104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9497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9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1594" marR="53340" indent="26034" algn="just">
                        <a:lnSpc>
                          <a:spcPct val="108900"/>
                        </a:lnSpc>
                        <a:spcBef>
                          <a:spcPts val="32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An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activity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Post-harvest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handling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Mushrooms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under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MoU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Pranab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Mukherjee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Foundation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-50" dirty="0">
                          <a:latin typeface="Times New Roman"/>
                          <a:cs typeface="Times New Roman"/>
                        </a:rPr>
                        <a:t>16</a:t>
                      </a:r>
                      <a:r>
                        <a:rPr lang="en-US" sz="800" spc="-50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800" spc="-50" dirty="0">
                          <a:latin typeface="Times New Roman"/>
                          <a:cs typeface="Times New Roman"/>
                        </a:rPr>
                        <a:t>12</a:t>
                      </a:r>
                      <a:r>
                        <a:rPr lang="en-US" sz="800" spc="-50" dirty="0">
                          <a:latin typeface="Times New Roman"/>
                          <a:cs typeface="Times New Roman"/>
                        </a:rPr>
                        <a:t>/22</a:t>
                      </a: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04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033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9</a:t>
                      </a: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Establishment</a:t>
                      </a:r>
                      <a:r>
                        <a:rPr sz="8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8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8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small</a:t>
                      </a:r>
                      <a:r>
                        <a:rPr sz="8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functional</a:t>
                      </a:r>
                      <a:r>
                        <a:rPr sz="8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model</a:t>
                      </a:r>
                      <a:r>
                        <a:rPr sz="8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at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KRMU </a:t>
                      </a:r>
                      <a:r>
                        <a:rPr sz="8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sz="8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Litopenaeus </a:t>
                      </a:r>
                      <a:r>
                        <a:rPr sz="80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Vannammi</a:t>
                      </a:r>
                      <a:r>
                        <a:rPr sz="800" spc="4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(prawn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6355" marR="38735">
                        <a:lnSpc>
                          <a:spcPct val="116300"/>
                        </a:lnSpc>
                        <a:tabLst>
                          <a:tab pos="499109" algn="l"/>
                          <a:tab pos="709930" algn="l"/>
                          <a:tab pos="1384300" algn="l"/>
                          <a:tab pos="1697989" algn="l"/>
                        </a:tabLst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culture)	in	collaboration	with	Growel 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Formulation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Pvt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Ltd.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44145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09-10-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7843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2023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554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0645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Arial MT"/>
                          <a:cs typeface="Arial MT"/>
                        </a:rPr>
                        <a:t>10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1594" marR="53340" algn="just">
                        <a:lnSpc>
                          <a:spcPct val="108800"/>
                        </a:lnSpc>
                        <a:spcBef>
                          <a:spcPts val="65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An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interactive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session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weed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management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under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an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organic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crop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production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system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(Activity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Under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MoU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Pranab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Mukherjee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Foundation)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L="18000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06/09/2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5886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80645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10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Project  </a:t>
                      </a:r>
                      <a:r>
                        <a:rPr sz="8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on  </a:t>
                      </a:r>
                      <a:r>
                        <a:rPr sz="8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saltwater  </a:t>
                      </a:r>
                      <a:r>
                        <a:rPr sz="8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prawn  </a:t>
                      </a:r>
                      <a:r>
                        <a:rPr sz="8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farming  </a:t>
                      </a:r>
                      <a:r>
                        <a:rPr sz="8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(ﬁsh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farming) </a:t>
                      </a:r>
                      <a:r>
                        <a:rPr sz="8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sz="800" spc="22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Rewari </a:t>
                      </a:r>
                      <a:r>
                        <a:rPr sz="8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lakhnor </a:t>
                      </a:r>
                      <a:r>
                        <a:rPr sz="8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farmer's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unit </a:t>
                      </a:r>
                      <a:r>
                        <a:rPr sz="8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in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6355" marR="40005">
                        <a:lnSpc>
                          <a:spcPct val="116300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collaboration</a:t>
                      </a:r>
                      <a:r>
                        <a:rPr sz="8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80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Growel</a:t>
                      </a:r>
                      <a:r>
                        <a:rPr sz="8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Formulation</a:t>
                      </a:r>
                      <a:r>
                        <a:rPr sz="800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Pvt </a:t>
                      </a:r>
                      <a:r>
                        <a:rPr sz="80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Ltd.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06-09-23</a:t>
                      </a: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40" name="object 4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17500" y="1481164"/>
            <a:ext cx="1428208" cy="95575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17500" y="3562147"/>
            <a:ext cx="1399163" cy="876139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07155" y="4480978"/>
            <a:ext cx="1438553" cy="107639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62117" y="2492233"/>
            <a:ext cx="1388384" cy="100070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713874" y="2647433"/>
            <a:ext cx="1589906" cy="77982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71964" y="1536069"/>
            <a:ext cx="1607475" cy="1028700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223212" y="7184765"/>
            <a:ext cx="262890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lang="en-US" sz="1200" spc="-5" dirty="0">
                <a:solidFill>
                  <a:srgbClr val="FFFFFF"/>
                </a:solidFill>
                <a:latin typeface="Arial MT"/>
                <a:cs typeface="Arial MT"/>
              </a:rPr>
              <a:t>7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8C9999B-90A7-55AE-B172-0BEDA7BB5D9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02" y="5568057"/>
            <a:ext cx="1612139" cy="784160"/>
          </a:xfrm>
          <a:prstGeom prst="rect">
            <a:avLst/>
          </a:prstGeom>
          <a:noFill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7DCBA68-D6A8-2F64-621D-EEC89AF9E55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867" y="6419460"/>
            <a:ext cx="1616074" cy="800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76637" y="374081"/>
            <a:ext cx="53752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INDUSTRY/MOU</a:t>
            </a:r>
            <a:r>
              <a:rPr lang="en-US" spc="-5" dirty="0"/>
              <a:t>s</a:t>
            </a:r>
            <a:r>
              <a:rPr spc="-85" dirty="0"/>
              <a:t> </a:t>
            </a:r>
            <a:r>
              <a:rPr spc="-50" dirty="0"/>
              <a:t>ACTIVITY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436870" y="1511467"/>
            <a:ext cx="2139627" cy="2563437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5222562" y="4050520"/>
            <a:ext cx="4354195" cy="462280"/>
          </a:xfrm>
          <a:prstGeom prst="rect">
            <a:avLst/>
          </a:prstGeom>
          <a:solidFill>
            <a:srgbClr val="58CBF4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 marR="394335">
              <a:lnSpc>
                <a:spcPct val="100000"/>
              </a:lnSpc>
              <a:spcBef>
                <a:spcPts val="320"/>
              </a:spcBef>
            </a:pPr>
            <a:r>
              <a:rPr sz="1200" dirty="0">
                <a:solidFill>
                  <a:srgbClr val="151616"/>
                </a:solidFill>
                <a:latin typeface="Times New Roman"/>
                <a:cs typeface="Times New Roman"/>
              </a:rPr>
              <a:t>From</a:t>
            </a:r>
            <a:r>
              <a:rPr sz="1200" spc="-15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51616"/>
                </a:solidFill>
                <a:latin typeface="Times New Roman"/>
                <a:cs typeface="Times New Roman"/>
              </a:rPr>
              <a:t>Seed</a:t>
            </a:r>
            <a:r>
              <a:rPr sz="1200" spc="-30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1200" spc="-45" dirty="0">
                <a:solidFill>
                  <a:srgbClr val="151616"/>
                </a:solidFill>
                <a:latin typeface="Times New Roman"/>
                <a:cs typeface="Times New Roman"/>
              </a:rPr>
              <a:t>To</a:t>
            </a:r>
            <a:r>
              <a:rPr sz="1200" spc="-10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51616"/>
                </a:solidFill>
                <a:latin typeface="Times New Roman"/>
                <a:cs typeface="Times New Roman"/>
              </a:rPr>
              <a:t>Bottle</a:t>
            </a:r>
            <a:r>
              <a:rPr sz="1200" spc="-15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51616"/>
                </a:solidFill>
                <a:latin typeface="Times New Roman"/>
                <a:cs typeface="Times New Roman"/>
              </a:rPr>
              <a:t>in</a:t>
            </a:r>
            <a:r>
              <a:rPr sz="1200" spc="-10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51616"/>
                </a:solidFill>
                <a:latin typeface="Times New Roman"/>
                <a:cs typeface="Times New Roman"/>
              </a:rPr>
              <a:t>collaboration</a:t>
            </a:r>
            <a:r>
              <a:rPr sz="1200" spc="-10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51616"/>
                </a:solidFill>
                <a:latin typeface="Times New Roman"/>
                <a:cs typeface="Times New Roman"/>
              </a:rPr>
              <a:t>with</a:t>
            </a:r>
            <a:r>
              <a:rPr sz="1200" spc="-10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51616"/>
                </a:solidFill>
                <a:latin typeface="Times New Roman"/>
                <a:cs typeface="Times New Roman"/>
              </a:rPr>
              <a:t>Richa</a:t>
            </a:r>
            <a:r>
              <a:rPr sz="1200" spc="-10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51616"/>
                </a:solidFill>
                <a:latin typeface="Times New Roman"/>
                <a:cs typeface="Times New Roman"/>
              </a:rPr>
              <a:t>Food</a:t>
            </a:r>
            <a:r>
              <a:rPr sz="1200" spc="-10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51616"/>
                </a:solidFill>
                <a:latin typeface="Times New Roman"/>
                <a:cs typeface="Times New Roman"/>
              </a:rPr>
              <a:t>industry </a:t>
            </a:r>
            <a:r>
              <a:rPr sz="1200" spc="-285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Times New Roman"/>
                <a:cs typeface="Times New Roman"/>
              </a:rPr>
              <a:t>(Verdanta</a:t>
            </a:r>
            <a:r>
              <a:rPr sz="1200" spc="10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51616"/>
                </a:solidFill>
                <a:latin typeface="Times New Roman"/>
                <a:cs typeface="Times New Roman"/>
              </a:rPr>
              <a:t>) 2023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37" name="object 3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222563" y="1522134"/>
            <a:ext cx="2180777" cy="255277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222563" y="4673814"/>
            <a:ext cx="4414890" cy="1991812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5222562" y="6664841"/>
            <a:ext cx="4415155" cy="46228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 marR="543560">
              <a:lnSpc>
                <a:spcPct val="100000"/>
              </a:lnSpc>
              <a:spcBef>
                <a:spcPts val="320"/>
              </a:spcBef>
            </a:pPr>
            <a:r>
              <a:rPr sz="1200" dirty="0">
                <a:latin typeface="Times New Roman"/>
                <a:cs typeface="Times New Roman"/>
              </a:rPr>
              <a:t>Post-harvest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handling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Mushrooms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under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MoU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Pranab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Mukherjee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Foundation 2023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40" name="object 4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12461" y="4640287"/>
            <a:ext cx="3908938" cy="1991812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1054548" y="4050520"/>
            <a:ext cx="3973195" cy="4603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 marR="492125">
              <a:lnSpc>
                <a:spcPct val="100000"/>
              </a:lnSpc>
              <a:spcBef>
                <a:spcPts val="320"/>
              </a:spcBef>
            </a:pPr>
            <a:r>
              <a:rPr sz="1200" dirty="0">
                <a:latin typeface="Times New Roman"/>
                <a:cs typeface="Times New Roman"/>
              </a:rPr>
              <a:t>Project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Prawn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farming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collaboration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Growel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Formulation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Pvt.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Ltd.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2023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54548" y="1517709"/>
            <a:ext cx="3972948" cy="2557193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1112461" y="6631505"/>
            <a:ext cx="3910965" cy="511809"/>
          </a:xfrm>
          <a:prstGeom prst="rect">
            <a:avLst/>
          </a:prstGeom>
          <a:solidFill>
            <a:srgbClr val="CCE2F6"/>
          </a:solidFill>
        </p:spPr>
        <p:txBody>
          <a:bodyPr vert="horz" wrap="square" lIns="0" tIns="37465" rIns="0" bIns="0" rtlCol="0">
            <a:spAutoFit/>
          </a:bodyPr>
          <a:lstStyle/>
          <a:p>
            <a:pPr marL="92710" marR="86360">
              <a:lnSpc>
                <a:spcPct val="102699"/>
              </a:lnSpc>
              <a:spcBef>
                <a:spcPts val="295"/>
              </a:spcBef>
            </a:pPr>
            <a:r>
              <a:rPr sz="1200" dirty="0">
                <a:latin typeface="Times New Roman"/>
                <a:cs typeface="Times New Roman"/>
              </a:rPr>
              <a:t>Project on mass multiplication of horticultural crops through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800" baseline="2314" dirty="0">
                <a:latin typeface="Times New Roman"/>
                <a:cs typeface="Times New Roman"/>
              </a:rPr>
              <a:t>tissue</a:t>
            </a:r>
            <a:r>
              <a:rPr sz="1800" spc="-15" baseline="2314" dirty="0">
                <a:latin typeface="Times New Roman"/>
                <a:cs typeface="Times New Roman"/>
              </a:rPr>
              <a:t> </a:t>
            </a:r>
            <a:r>
              <a:rPr sz="1800" baseline="2314" dirty="0">
                <a:latin typeface="Times New Roman"/>
                <a:cs typeface="Times New Roman"/>
              </a:rPr>
              <a:t>culture</a:t>
            </a:r>
            <a:r>
              <a:rPr sz="1800" spc="-15" baseline="2314" dirty="0">
                <a:latin typeface="Times New Roman"/>
                <a:cs typeface="Times New Roman"/>
              </a:rPr>
              <a:t> </a:t>
            </a:r>
            <a:r>
              <a:rPr sz="1800" baseline="2314" dirty="0">
                <a:latin typeface="Times New Roman"/>
                <a:cs typeface="Times New Roman"/>
              </a:rPr>
              <a:t>techniques</a:t>
            </a:r>
            <a:r>
              <a:rPr sz="1800" spc="-15" baseline="2314" dirty="0">
                <a:latin typeface="Times New Roman"/>
                <a:cs typeface="Times New Roman"/>
              </a:rPr>
              <a:t> </a:t>
            </a:r>
            <a:r>
              <a:rPr sz="1800" baseline="2314" dirty="0">
                <a:latin typeface="Times New Roman"/>
                <a:cs typeface="Times New Roman"/>
              </a:rPr>
              <a:t>with</a:t>
            </a:r>
            <a:r>
              <a:rPr sz="1800" spc="44" baseline="2314" dirty="0">
                <a:latin typeface="Times New Roman"/>
                <a:cs typeface="Times New Roman"/>
              </a:rPr>
              <a:t> </a:t>
            </a:r>
            <a:r>
              <a:rPr sz="1800" baseline="2314" dirty="0">
                <a:latin typeface="Times New Roman"/>
                <a:cs typeface="Times New Roman"/>
              </a:rPr>
              <a:t>Neer</a:t>
            </a:r>
            <a:r>
              <a:rPr sz="1800" spc="-15" baseline="2314" dirty="0">
                <a:latin typeface="Times New Roman"/>
                <a:cs typeface="Times New Roman"/>
              </a:rPr>
              <a:t> </a:t>
            </a:r>
            <a:r>
              <a:rPr sz="1800" baseline="2314" dirty="0">
                <a:latin typeface="Times New Roman"/>
                <a:cs typeface="Times New Roman"/>
              </a:rPr>
              <a:t>Care</a:t>
            </a:r>
            <a:r>
              <a:rPr sz="1800" spc="-104" baseline="2314" dirty="0">
                <a:latin typeface="Times New Roman"/>
                <a:cs typeface="Times New Roman"/>
              </a:rPr>
              <a:t> </a:t>
            </a:r>
            <a:r>
              <a:rPr sz="1800" baseline="2314" dirty="0">
                <a:latin typeface="Times New Roman"/>
                <a:cs typeface="Times New Roman"/>
              </a:rPr>
              <a:t>Agro</a:t>
            </a:r>
            <a:r>
              <a:rPr sz="1800" spc="-7" baseline="2314" dirty="0">
                <a:latin typeface="Times New Roman"/>
                <a:cs typeface="Times New Roman"/>
              </a:rPr>
              <a:t> </a:t>
            </a:r>
            <a:r>
              <a:rPr sz="1800" baseline="2314" dirty="0">
                <a:latin typeface="Times New Roman"/>
                <a:cs typeface="Times New Roman"/>
              </a:rPr>
              <a:t>Pvt.</a:t>
            </a:r>
            <a:r>
              <a:rPr sz="1800" spc="-37" baseline="23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Ltd.</a:t>
            </a:r>
            <a:r>
              <a:rPr sz="1200" spc="-5" dirty="0">
                <a:solidFill>
                  <a:srgbClr val="151616"/>
                </a:solidFill>
                <a:latin typeface="Times New Roman"/>
                <a:cs typeface="Times New Roman"/>
              </a:rPr>
              <a:t>,</a:t>
            </a:r>
            <a:r>
              <a:rPr sz="1200" spc="-5" dirty="0">
                <a:latin typeface="Times New Roman"/>
                <a:cs typeface="Times New Roman"/>
              </a:rPr>
              <a:t>2023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23212" y="7184765"/>
            <a:ext cx="262890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lang="en-US" sz="1200" spc="-5" dirty="0">
                <a:solidFill>
                  <a:srgbClr val="FFFFFF"/>
                </a:solidFill>
                <a:latin typeface="Arial MT"/>
                <a:cs typeface="Arial MT"/>
              </a:rPr>
              <a:t>8</a:t>
            </a:r>
            <a:endParaRPr sz="1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5491" y="374081"/>
            <a:ext cx="52978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MENTOR-MENTEE</a:t>
            </a:r>
            <a:r>
              <a:rPr spc="-105" dirty="0"/>
              <a:t> </a:t>
            </a:r>
            <a:r>
              <a:rPr spc="45" dirty="0"/>
              <a:t>SYSTEM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5" name="object 5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9" name="object 9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322745" y="2056940"/>
            <a:ext cx="3974465" cy="1019510"/>
          </a:xfrm>
          <a:prstGeom prst="rect">
            <a:avLst/>
          </a:prstGeom>
          <a:solidFill>
            <a:srgbClr val="CCFFCC"/>
          </a:solidFill>
          <a:ln w="914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0805" marR="80645" algn="just">
              <a:lnSpc>
                <a:spcPct val="100000"/>
              </a:lnSpc>
              <a:spcBef>
                <a:spcPts val="270"/>
              </a:spcBef>
            </a:pPr>
            <a:r>
              <a:rPr sz="1600" dirty="0">
                <a:latin typeface="Calibri"/>
                <a:cs typeface="Calibri"/>
              </a:rPr>
              <a:t>It </a:t>
            </a:r>
            <a:r>
              <a:rPr sz="1600" spc="-10" dirty="0">
                <a:latin typeface="Calibri"/>
                <a:cs typeface="Calibri"/>
              </a:rPr>
              <a:t>fosters </a:t>
            </a:r>
            <a:r>
              <a:rPr sz="1600" dirty="0">
                <a:latin typeface="Calibri"/>
                <a:cs typeface="Calibri"/>
              </a:rPr>
              <a:t>a close </a:t>
            </a:r>
            <a:r>
              <a:rPr sz="1600" spc="-5" dirty="0">
                <a:latin typeface="Calibri"/>
                <a:cs typeface="Calibri"/>
              </a:rPr>
              <a:t>student-faculty </a:t>
            </a:r>
            <a:r>
              <a:rPr sz="1600" dirty="0">
                <a:latin typeface="Calibri"/>
                <a:cs typeface="Calibri"/>
              </a:rPr>
              <a:t>connection, </a:t>
            </a:r>
            <a:r>
              <a:rPr sz="1600" spc="-5" dirty="0">
                <a:latin typeface="Calibri"/>
                <a:cs typeface="Calibri"/>
              </a:rPr>
              <a:t>providing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ongoing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emotional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support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encouragement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throughout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academic</a:t>
            </a:r>
            <a:r>
              <a:rPr sz="1600" spc="-5" dirty="0">
                <a:latin typeface="Calibri"/>
                <a:cs typeface="Calibri"/>
              </a:rPr>
              <a:t> experience.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24899" y="3163725"/>
            <a:ext cx="3974465" cy="773289"/>
          </a:xfrm>
          <a:prstGeom prst="rect">
            <a:avLst/>
          </a:prstGeom>
          <a:solidFill>
            <a:srgbClr val="CCFFCC"/>
          </a:solidFill>
          <a:ln w="914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0805" marR="81915" algn="just">
              <a:lnSpc>
                <a:spcPct val="100000"/>
              </a:lnSpc>
              <a:spcBef>
                <a:spcPts val="270"/>
              </a:spcBef>
            </a:pPr>
            <a:r>
              <a:rPr sz="1600" spc="-25" dirty="0">
                <a:latin typeface="Calibri"/>
                <a:cs typeface="Calibri"/>
              </a:rPr>
              <a:t>We</a:t>
            </a:r>
            <a:r>
              <a:rPr sz="1600" spc="2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oﬀer</a:t>
            </a:r>
            <a:r>
              <a:rPr sz="1600" spc="229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guidance</a:t>
            </a:r>
            <a:r>
              <a:rPr sz="1600" spc="2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2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support</a:t>
            </a:r>
            <a:r>
              <a:rPr sz="1600" spc="2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to</a:t>
            </a:r>
            <a:r>
              <a:rPr sz="1600" spc="2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nurture</a:t>
            </a:r>
            <a:r>
              <a:rPr sz="1600" spc="204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students' </a:t>
            </a:r>
            <a:r>
              <a:rPr sz="1600" spc="-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academic,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personal,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5" dirty="0">
                <a:latin typeface="Calibri"/>
                <a:cs typeface="Calibri"/>
              </a:rPr>
              <a:t>professional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development.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22745" y="4155649"/>
            <a:ext cx="3951046" cy="461665"/>
          </a:xfrm>
          <a:prstGeom prst="rect">
            <a:avLst/>
          </a:prstGeom>
          <a:solidFill>
            <a:srgbClr val="CCFFCC"/>
          </a:solidFill>
          <a:ln w="914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90805" marR="82550" algn="just">
              <a:lnSpc>
                <a:spcPts val="1580"/>
              </a:lnSpc>
              <a:spcBef>
                <a:spcPts val="400"/>
              </a:spcBef>
            </a:pPr>
            <a:r>
              <a:rPr sz="1600" dirty="0">
                <a:latin typeface="Times New Roman"/>
                <a:cs typeface="Times New Roman"/>
              </a:rPr>
              <a:t>Provide</a:t>
            </a:r>
            <a:r>
              <a:rPr sz="1600" spc="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individual</a:t>
            </a:r>
            <a:r>
              <a:rPr sz="1600" spc="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attention</a:t>
            </a:r>
            <a:r>
              <a:rPr sz="1600" spc="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learning</a:t>
            </a:r>
            <a:r>
              <a:rPr sz="1600" spc="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apart</a:t>
            </a:r>
            <a:r>
              <a:rPr sz="1600" spc="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from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classroom.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12112" y="5580972"/>
            <a:ext cx="3974465" cy="666849"/>
          </a:xfrm>
          <a:prstGeom prst="rect">
            <a:avLst/>
          </a:prstGeom>
          <a:solidFill>
            <a:srgbClr val="CCFFCC"/>
          </a:solidFill>
          <a:ln w="914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90805" marR="81915" algn="just">
              <a:lnSpc>
                <a:spcPts val="1580"/>
              </a:lnSpc>
              <a:spcBef>
                <a:spcPts val="400"/>
              </a:spcBef>
            </a:pPr>
            <a:r>
              <a:rPr sz="1600" dirty="0">
                <a:latin typeface="Times New Roman"/>
                <a:cs typeface="Times New Roman"/>
              </a:rPr>
              <a:t>Help students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reduce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feelings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 inadequacy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that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can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lead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behaviour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or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motivation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issues.</a:t>
            </a:r>
          </a:p>
        </p:txBody>
      </p:sp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043174" y="2221153"/>
            <a:ext cx="4282839" cy="4227272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312112" y="4873394"/>
            <a:ext cx="3961679" cy="528350"/>
          </a:xfrm>
          <a:prstGeom prst="rect">
            <a:avLst/>
          </a:prstGeom>
          <a:solidFill>
            <a:srgbClr val="CCFFCC"/>
          </a:solidFill>
          <a:ln w="9140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algn="just">
              <a:lnSpc>
                <a:spcPct val="100000"/>
              </a:lnSpc>
              <a:spcBef>
                <a:spcPts val="280"/>
              </a:spcBef>
            </a:pP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mentor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assigned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10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15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students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mentoring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223212" y="7184765"/>
            <a:ext cx="262890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lang="en-US" sz="1200" spc="-5" dirty="0">
                <a:solidFill>
                  <a:srgbClr val="FFFFFF"/>
                </a:solidFill>
                <a:latin typeface="Arial MT"/>
                <a:cs typeface="Arial MT"/>
              </a:rPr>
              <a:t>9</a:t>
            </a:r>
            <a:endParaRPr sz="1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408375" y="7359256"/>
              <a:ext cx="7284084" cy="201295"/>
            </a:xfrm>
            <a:custGeom>
              <a:avLst/>
              <a:gdLst/>
              <a:ahLst/>
              <a:cxnLst/>
              <a:rect l="l" t="t" r="r" b="b"/>
              <a:pathLst>
                <a:path w="7284084" h="201295">
                  <a:moveTo>
                    <a:pt x="7283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283624" y="200743"/>
                  </a:lnTo>
                  <a:lnTo>
                    <a:pt x="7283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408679" cy="201295"/>
            </a:xfrm>
            <a:custGeom>
              <a:avLst/>
              <a:gdLst/>
              <a:ahLst/>
              <a:cxnLst/>
              <a:rect l="l" t="t" r="r" b="b"/>
              <a:pathLst>
                <a:path w="3408679" h="201295">
                  <a:moveTo>
                    <a:pt x="0" y="200743"/>
                  </a:moveTo>
                  <a:lnTo>
                    <a:pt x="0" y="0"/>
                  </a:lnTo>
                  <a:lnTo>
                    <a:pt x="3408375" y="0"/>
                  </a:lnTo>
                  <a:lnTo>
                    <a:pt x="3408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21519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403745" y="506249"/>
            <a:ext cx="1099185" cy="1099185"/>
            <a:chOff x="2403745" y="506249"/>
            <a:chExt cx="1099185" cy="1099185"/>
          </a:xfrm>
        </p:grpSpPr>
        <p:sp>
          <p:nvSpPr>
            <p:cNvPr id="7" name="object 7"/>
            <p:cNvSpPr/>
            <p:nvPr/>
          </p:nvSpPr>
          <p:spPr>
            <a:xfrm>
              <a:off x="2430302" y="534797"/>
              <a:ext cx="1047750" cy="1070610"/>
            </a:xfrm>
            <a:custGeom>
              <a:avLst/>
              <a:gdLst/>
              <a:ahLst/>
              <a:cxnLst/>
              <a:rect l="l" t="t" r="r" b="b"/>
              <a:pathLst>
                <a:path w="1047750" h="1070610">
                  <a:moveTo>
                    <a:pt x="523568" y="0"/>
                  </a:moveTo>
                  <a:lnTo>
                    <a:pt x="475921" y="2187"/>
                  </a:lnTo>
                  <a:lnTo>
                    <a:pt x="429470" y="8625"/>
                  </a:lnTo>
                  <a:lnTo>
                    <a:pt x="384401" y="19123"/>
                  </a:lnTo>
                  <a:lnTo>
                    <a:pt x="340899" y="33493"/>
                  </a:lnTo>
                  <a:lnTo>
                    <a:pt x="299149" y="51544"/>
                  </a:lnTo>
                  <a:lnTo>
                    <a:pt x="259336" y="73089"/>
                  </a:lnTo>
                  <a:lnTo>
                    <a:pt x="221645" y="97938"/>
                  </a:lnTo>
                  <a:lnTo>
                    <a:pt x="186261" y="125902"/>
                  </a:lnTo>
                  <a:lnTo>
                    <a:pt x="153369" y="156792"/>
                  </a:lnTo>
                  <a:lnTo>
                    <a:pt x="123153" y="190418"/>
                  </a:lnTo>
                  <a:lnTo>
                    <a:pt x="95800" y="226592"/>
                  </a:lnTo>
                  <a:lnTo>
                    <a:pt x="71493" y="265125"/>
                  </a:lnTo>
                  <a:lnTo>
                    <a:pt x="50419" y="305826"/>
                  </a:lnTo>
                  <a:lnTo>
                    <a:pt x="32761" y="348508"/>
                  </a:lnTo>
                  <a:lnTo>
                    <a:pt x="18705" y="392981"/>
                  </a:lnTo>
                  <a:lnTo>
                    <a:pt x="8437" y="439056"/>
                  </a:lnTo>
                  <a:lnTo>
                    <a:pt x="2140" y="486544"/>
                  </a:lnTo>
                  <a:lnTo>
                    <a:pt x="0" y="535255"/>
                  </a:lnTo>
                  <a:lnTo>
                    <a:pt x="2140" y="583967"/>
                  </a:lnTo>
                  <a:lnTo>
                    <a:pt x="8437" y="631455"/>
                  </a:lnTo>
                  <a:lnTo>
                    <a:pt x="18705" y="677530"/>
                  </a:lnTo>
                  <a:lnTo>
                    <a:pt x="32761" y="722003"/>
                  </a:lnTo>
                  <a:lnTo>
                    <a:pt x="50419" y="764684"/>
                  </a:lnTo>
                  <a:lnTo>
                    <a:pt x="71493" y="805386"/>
                  </a:lnTo>
                  <a:lnTo>
                    <a:pt x="95800" y="843918"/>
                  </a:lnTo>
                  <a:lnTo>
                    <a:pt x="123153" y="880092"/>
                  </a:lnTo>
                  <a:lnTo>
                    <a:pt x="153369" y="913718"/>
                  </a:lnTo>
                  <a:lnTo>
                    <a:pt x="186261" y="944608"/>
                  </a:lnTo>
                  <a:lnTo>
                    <a:pt x="221645" y="972572"/>
                  </a:lnTo>
                  <a:lnTo>
                    <a:pt x="259336" y="997420"/>
                  </a:lnTo>
                  <a:lnTo>
                    <a:pt x="299149" y="1018965"/>
                  </a:lnTo>
                  <a:lnTo>
                    <a:pt x="340899" y="1037017"/>
                  </a:lnTo>
                  <a:lnTo>
                    <a:pt x="384401" y="1051386"/>
                  </a:lnTo>
                  <a:lnTo>
                    <a:pt x="429470" y="1061884"/>
                  </a:lnTo>
                  <a:lnTo>
                    <a:pt x="475921" y="1068321"/>
                  </a:lnTo>
                  <a:lnTo>
                    <a:pt x="523568" y="1070509"/>
                  </a:lnTo>
                  <a:lnTo>
                    <a:pt x="571216" y="1068321"/>
                  </a:lnTo>
                  <a:lnTo>
                    <a:pt x="617666" y="1061884"/>
                  </a:lnTo>
                  <a:lnTo>
                    <a:pt x="662735" y="1051386"/>
                  </a:lnTo>
                  <a:lnTo>
                    <a:pt x="706237" y="1037017"/>
                  </a:lnTo>
                  <a:lnTo>
                    <a:pt x="747986" y="1018965"/>
                  </a:lnTo>
                  <a:lnTo>
                    <a:pt x="782652" y="1000206"/>
                  </a:lnTo>
                  <a:lnTo>
                    <a:pt x="523568" y="1000206"/>
                  </a:lnTo>
                  <a:lnTo>
                    <a:pt x="477075" y="997805"/>
                  </a:lnTo>
                  <a:lnTo>
                    <a:pt x="431923" y="990758"/>
                  </a:lnTo>
                  <a:lnTo>
                    <a:pt x="388341" y="979299"/>
                  </a:lnTo>
                  <a:lnTo>
                    <a:pt x="346559" y="963661"/>
                  </a:lnTo>
                  <a:lnTo>
                    <a:pt x="306804" y="944080"/>
                  </a:lnTo>
                  <a:lnTo>
                    <a:pt x="269305" y="920788"/>
                  </a:lnTo>
                  <a:lnTo>
                    <a:pt x="234292" y="894019"/>
                  </a:lnTo>
                  <a:lnTo>
                    <a:pt x="201994" y="864008"/>
                  </a:lnTo>
                  <a:lnTo>
                    <a:pt x="172638" y="830988"/>
                  </a:lnTo>
                  <a:lnTo>
                    <a:pt x="146454" y="795194"/>
                  </a:lnTo>
                  <a:lnTo>
                    <a:pt x="123670" y="756858"/>
                  </a:lnTo>
                  <a:lnTo>
                    <a:pt x="104516" y="716216"/>
                  </a:lnTo>
                  <a:lnTo>
                    <a:pt x="89221" y="673501"/>
                  </a:lnTo>
                  <a:lnTo>
                    <a:pt x="78012" y="628946"/>
                  </a:lnTo>
                  <a:lnTo>
                    <a:pt x="71119" y="582786"/>
                  </a:lnTo>
                  <a:lnTo>
                    <a:pt x="68770" y="535255"/>
                  </a:lnTo>
                  <a:lnTo>
                    <a:pt x="71119" y="487724"/>
                  </a:lnTo>
                  <a:lnTo>
                    <a:pt x="78012" y="441564"/>
                  </a:lnTo>
                  <a:lnTo>
                    <a:pt x="89221" y="397009"/>
                  </a:lnTo>
                  <a:lnTo>
                    <a:pt x="104516" y="354293"/>
                  </a:lnTo>
                  <a:lnTo>
                    <a:pt x="123670" y="313651"/>
                  </a:lnTo>
                  <a:lnTo>
                    <a:pt x="146454" y="275316"/>
                  </a:lnTo>
                  <a:lnTo>
                    <a:pt x="172638" y="239521"/>
                  </a:lnTo>
                  <a:lnTo>
                    <a:pt x="201994" y="206501"/>
                  </a:lnTo>
                  <a:lnTo>
                    <a:pt x="234292" y="176490"/>
                  </a:lnTo>
                  <a:lnTo>
                    <a:pt x="269305" y="149722"/>
                  </a:lnTo>
                  <a:lnTo>
                    <a:pt x="306804" y="126430"/>
                  </a:lnTo>
                  <a:lnTo>
                    <a:pt x="346559" y="106848"/>
                  </a:lnTo>
                  <a:lnTo>
                    <a:pt x="388341" y="91211"/>
                  </a:lnTo>
                  <a:lnTo>
                    <a:pt x="431923" y="79752"/>
                  </a:lnTo>
                  <a:lnTo>
                    <a:pt x="477075" y="72705"/>
                  </a:lnTo>
                  <a:lnTo>
                    <a:pt x="523568" y="70304"/>
                  </a:lnTo>
                  <a:lnTo>
                    <a:pt x="782653" y="70304"/>
                  </a:lnTo>
                  <a:lnTo>
                    <a:pt x="747986" y="51544"/>
                  </a:lnTo>
                  <a:lnTo>
                    <a:pt x="706237" y="33493"/>
                  </a:lnTo>
                  <a:lnTo>
                    <a:pt x="662735" y="19123"/>
                  </a:lnTo>
                  <a:lnTo>
                    <a:pt x="617666" y="8625"/>
                  </a:lnTo>
                  <a:lnTo>
                    <a:pt x="571216" y="2187"/>
                  </a:lnTo>
                  <a:lnTo>
                    <a:pt x="523568" y="0"/>
                  </a:lnTo>
                  <a:close/>
                </a:path>
                <a:path w="1047750" h="1070610">
                  <a:moveTo>
                    <a:pt x="782653" y="70304"/>
                  </a:moveTo>
                  <a:lnTo>
                    <a:pt x="523568" y="70304"/>
                  </a:lnTo>
                  <a:lnTo>
                    <a:pt x="570062" y="72705"/>
                  </a:lnTo>
                  <a:lnTo>
                    <a:pt x="615214" y="79752"/>
                  </a:lnTo>
                  <a:lnTo>
                    <a:pt x="658796" y="91211"/>
                  </a:lnTo>
                  <a:lnTo>
                    <a:pt x="700579" y="106848"/>
                  </a:lnTo>
                  <a:lnTo>
                    <a:pt x="740334" y="126430"/>
                  </a:lnTo>
                  <a:lnTo>
                    <a:pt x="777832" y="149722"/>
                  </a:lnTo>
                  <a:lnTo>
                    <a:pt x="812846" y="176490"/>
                  </a:lnTo>
                  <a:lnTo>
                    <a:pt x="845144" y="206501"/>
                  </a:lnTo>
                  <a:lnTo>
                    <a:pt x="874500" y="239521"/>
                  </a:lnTo>
                  <a:lnTo>
                    <a:pt x="900684" y="275316"/>
                  </a:lnTo>
                  <a:lnTo>
                    <a:pt x="923468" y="313651"/>
                  </a:lnTo>
                  <a:lnTo>
                    <a:pt x="942622" y="354293"/>
                  </a:lnTo>
                  <a:lnTo>
                    <a:pt x="957918" y="397009"/>
                  </a:lnTo>
                  <a:lnTo>
                    <a:pt x="969126" y="441564"/>
                  </a:lnTo>
                  <a:lnTo>
                    <a:pt x="976020" y="487724"/>
                  </a:lnTo>
                  <a:lnTo>
                    <a:pt x="978368" y="535255"/>
                  </a:lnTo>
                  <a:lnTo>
                    <a:pt x="976020" y="582786"/>
                  </a:lnTo>
                  <a:lnTo>
                    <a:pt x="969126" y="628946"/>
                  </a:lnTo>
                  <a:lnTo>
                    <a:pt x="957918" y="673501"/>
                  </a:lnTo>
                  <a:lnTo>
                    <a:pt x="942622" y="716216"/>
                  </a:lnTo>
                  <a:lnTo>
                    <a:pt x="923468" y="756858"/>
                  </a:lnTo>
                  <a:lnTo>
                    <a:pt x="900684" y="795194"/>
                  </a:lnTo>
                  <a:lnTo>
                    <a:pt x="874500" y="830988"/>
                  </a:lnTo>
                  <a:lnTo>
                    <a:pt x="845144" y="864008"/>
                  </a:lnTo>
                  <a:lnTo>
                    <a:pt x="812846" y="894019"/>
                  </a:lnTo>
                  <a:lnTo>
                    <a:pt x="777832" y="920788"/>
                  </a:lnTo>
                  <a:lnTo>
                    <a:pt x="740334" y="944080"/>
                  </a:lnTo>
                  <a:lnTo>
                    <a:pt x="700579" y="963661"/>
                  </a:lnTo>
                  <a:lnTo>
                    <a:pt x="658796" y="979299"/>
                  </a:lnTo>
                  <a:lnTo>
                    <a:pt x="615214" y="990758"/>
                  </a:lnTo>
                  <a:lnTo>
                    <a:pt x="570062" y="997805"/>
                  </a:lnTo>
                  <a:lnTo>
                    <a:pt x="523568" y="1000206"/>
                  </a:lnTo>
                  <a:lnTo>
                    <a:pt x="782652" y="1000206"/>
                  </a:lnTo>
                  <a:lnTo>
                    <a:pt x="825490" y="972572"/>
                  </a:lnTo>
                  <a:lnTo>
                    <a:pt x="860874" y="944608"/>
                  </a:lnTo>
                  <a:lnTo>
                    <a:pt x="893766" y="913718"/>
                  </a:lnTo>
                  <a:lnTo>
                    <a:pt x="923981" y="880092"/>
                  </a:lnTo>
                  <a:lnTo>
                    <a:pt x="951335" y="843918"/>
                  </a:lnTo>
                  <a:lnTo>
                    <a:pt x="975641" y="805386"/>
                  </a:lnTo>
                  <a:lnTo>
                    <a:pt x="996716" y="764684"/>
                  </a:lnTo>
                  <a:lnTo>
                    <a:pt x="1014373" y="722003"/>
                  </a:lnTo>
                  <a:lnTo>
                    <a:pt x="1028429" y="677530"/>
                  </a:lnTo>
                  <a:lnTo>
                    <a:pt x="1038698" y="631455"/>
                  </a:lnTo>
                  <a:lnTo>
                    <a:pt x="1044995" y="583967"/>
                  </a:lnTo>
                  <a:lnTo>
                    <a:pt x="1047135" y="535255"/>
                  </a:lnTo>
                  <a:lnTo>
                    <a:pt x="1044995" y="486544"/>
                  </a:lnTo>
                  <a:lnTo>
                    <a:pt x="1038698" y="439056"/>
                  </a:lnTo>
                  <a:lnTo>
                    <a:pt x="1028429" y="392981"/>
                  </a:lnTo>
                  <a:lnTo>
                    <a:pt x="1014373" y="348508"/>
                  </a:lnTo>
                  <a:lnTo>
                    <a:pt x="996716" y="305826"/>
                  </a:lnTo>
                  <a:lnTo>
                    <a:pt x="975641" y="265125"/>
                  </a:lnTo>
                  <a:lnTo>
                    <a:pt x="951335" y="226592"/>
                  </a:lnTo>
                  <a:lnTo>
                    <a:pt x="923981" y="190418"/>
                  </a:lnTo>
                  <a:lnTo>
                    <a:pt x="893766" y="156792"/>
                  </a:lnTo>
                  <a:lnTo>
                    <a:pt x="860874" y="125902"/>
                  </a:lnTo>
                  <a:lnTo>
                    <a:pt x="825490" y="97938"/>
                  </a:lnTo>
                  <a:lnTo>
                    <a:pt x="787799" y="73089"/>
                  </a:lnTo>
                  <a:lnTo>
                    <a:pt x="782653" y="70304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5577" y="1141372"/>
              <a:ext cx="148311" cy="1969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3850" y="1141372"/>
              <a:ext cx="148311" cy="1969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403745" y="506249"/>
              <a:ext cx="1099185" cy="610235"/>
            </a:xfrm>
            <a:custGeom>
              <a:avLst/>
              <a:gdLst/>
              <a:ahLst/>
              <a:cxnLst/>
              <a:rect l="l" t="t" r="r" b="b"/>
              <a:pathLst>
                <a:path w="1099185" h="610235">
                  <a:moveTo>
                    <a:pt x="549529" y="0"/>
                  </a:moveTo>
                  <a:lnTo>
                    <a:pt x="502121" y="2062"/>
                  </a:lnTo>
                  <a:lnTo>
                    <a:pt x="455833" y="8137"/>
                  </a:lnTo>
                  <a:lnTo>
                    <a:pt x="410827" y="18056"/>
                  </a:lnTo>
                  <a:lnTo>
                    <a:pt x="367270" y="31651"/>
                  </a:lnTo>
                  <a:lnTo>
                    <a:pt x="325326" y="48751"/>
                  </a:lnTo>
                  <a:lnTo>
                    <a:pt x="285162" y="69189"/>
                  </a:lnTo>
                  <a:lnTo>
                    <a:pt x="246940" y="92796"/>
                  </a:lnTo>
                  <a:lnTo>
                    <a:pt x="210828" y="119402"/>
                  </a:lnTo>
                  <a:lnTo>
                    <a:pt x="176990" y="148840"/>
                  </a:lnTo>
                  <a:lnTo>
                    <a:pt x="145591" y="180940"/>
                  </a:lnTo>
                  <a:lnTo>
                    <a:pt x="116796" y="215533"/>
                  </a:lnTo>
                  <a:lnTo>
                    <a:pt x="90770" y="252452"/>
                  </a:lnTo>
                  <a:lnTo>
                    <a:pt x="67679" y="291526"/>
                  </a:lnTo>
                  <a:lnTo>
                    <a:pt x="47687" y="332587"/>
                  </a:lnTo>
                  <a:lnTo>
                    <a:pt x="30960" y="375467"/>
                  </a:lnTo>
                  <a:lnTo>
                    <a:pt x="17662" y="419996"/>
                  </a:lnTo>
                  <a:lnTo>
                    <a:pt x="7960" y="466007"/>
                  </a:lnTo>
                  <a:lnTo>
                    <a:pt x="2017" y="513329"/>
                  </a:lnTo>
                  <a:lnTo>
                    <a:pt x="0" y="561794"/>
                  </a:lnTo>
                  <a:lnTo>
                    <a:pt x="128" y="573912"/>
                  </a:lnTo>
                  <a:lnTo>
                    <a:pt x="509" y="585966"/>
                  </a:lnTo>
                  <a:lnTo>
                    <a:pt x="2011" y="609873"/>
                  </a:lnTo>
                  <a:lnTo>
                    <a:pt x="124472" y="609873"/>
                  </a:lnTo>
                  <a:lnTo>
                    <a:pt x="123351" y="597985"/>
                  </a:lnTo>
                  <a:lnTo>
                    <a:pt x="122544" y="586007"/>
                  </a:lnTo>
                  <a:lnTo>
                    <a:pt x="122055" y="573943"/>
                  </a:lnTo>
                  <a:lnTo>
                    <a:pt x="121892" y="561794"/>
                  </a:lnTo>
                  <a:lnTo>
                    <a:pt x="124401" y="514164"/>
                  </a:lnTo>
                  <a:lnTo>
                    <a:pt x="131757" y="468018"/>
                  </a:lnTo>
                  <a:lnTo>
                    <a:pt x="143696" y="423623"/>
                  </a:lnTo>
                  <a:lnTo>
                    <a:pt x="159959" y="381247"/>
                  </a:lnTo>
                  <a:lnTo>
                    <a:pt x="180284" y="341154"/>
                  </a:lnTo>
                  <a:lnTo>
                    <a:pt x="204411" y="303614"/>
                  </a:lnTo>
                  <a:lnTo>
                    <a:pt x="232077" y="268892"/>
                  </a:lnTo>
                  <a:lnTo>
                    <a:pt x="263023" y="237256"/>
                  </a:lnTo>
                  <a:lnTo>
                    <a:pt x="296987" y="208972"/>
                  </a:lnTo>
                  <a:lnTo>
                    <a:pt x="333707" y="184307"/>
                  </a:lnTo>
                  <a:lnTo>
                    <a:pt x="372924" y="163528"/>
                  </a:lnTo>
                  <a:lnTo>
                    <a:pt x="414376" y="146902"/>
                  </a:lnTo>
                  <a:lnTo>
                    <a:pt x="457801" y="134696"/>
                  </a:lnTo>
                  <a:lnTo>
                    <a:pt x="502939" y="127176"/>
                  </a:lnTo>
                  <a:lnTo>
                    <a:pt x="549529" y="124611"/>
                  </a:lnTo>
                  <a:lnTo>
                    <a:pt x="596119" y="127176"/>
                  </a:lnTo>
                  <a:lnTo>
                    <a:pt x="641257" y="134696"/>
                  </a:lnTo>
                  <a:lnTo>
                    <a:pt x="684683" y="146902"/>
                  </a:lnTo>
                  <a:lnTo>
                    <a:pt x="726135" y="163528"/>
                  </a:lnTo>
                  <a:lnTo>
                    <a:pt x="765352" y="184307"/>
                  </a:lnTo>
                  <a:lnTo>
                    <a:pt x="802073" y="208972"/>
                  </a:lnTo>
                  <a:lnTo>
                    <a:pt x="836037" y="237256"/>
                  </a:lnTo>
                  <a:lnTo>
                    <a:pt x="866983" y="268892"/>
                  </a:lnTo>
                  <a:lnTo>
                    <a:pt x="894649" y="303614"/>
                  </a:lnTo>
                  <a:lnTo>
                    <a:pt x="918776" y="341154"/>
                  </a:lnTo>
                  <a:lnTo>
                    <a:pt x="939101" y="381247"/>
                  </a:lnTo>
                  <a:lnTo>
                    <a:pt x="955365" y="423623"/>
                  </a:lnTo>
                  <a:lnTo>
                    <a:pt x="967304" y="468018"/>
                  </a:lnTo>
                  <a:lnTo>
                    <a:pt x="974659" y="514164"/>
                  </a:lnTo>
                  <a:lnTo>
                    <a:pt x="977169" y="561794"/>
                  </a:lnTo>
                  <a:lnTo>
                    <a:pt x="977005" y="573943"/>
                  </a:lnTo>
                  <a:lnTo>
                    <a:pt x="976517" y="586007"/>
                  </a:lnTo>
                  <a:lnTo>
                    <a:pt x="975709" y="597985"/>
                  </a:lnTo>
                  <a:lnTo>
                    <a:pt x="974587" y="609873"/>
                  </a:lnTo>
                  <a:lnTo>
                    <a:pt x="1097046" y="609873"/>
                  </a:lnTo>
                  <a:lnTo>
                    <a:pt x="1097921" y="597953"/>
                  </a:lnTo>
                  <a:lnTo>
                    <a:pt x="1098933" y="573912"/>
                  </a:lnTo>
                  <a:lnTo>
                    <a:pt x="1099061" y="561794"/>
                  </a:lnTo>
                  <a:lnTo>
                    <a:pt x="1097044" y="513329"/>
                  </a:lnTo>
                  <a:lnTo>
                    <a:pt x="1091101" y="466007"/>
                  </a:lnTo>
                  <a:lnTo>
                    <a:pt x="1081398" y="419996"/>
                  </a:lnTo>
                  <a:lnTo>
                    <a:pt x="1068101" y="375467"/>
                  </a:lnTo>
                  <a:lnTo>
                    <a:pt x="1051373" y="332587"/>
                  </a:lnTo>
                  <a:lnTo>
                    <a:pt x="1031381" y="291526"/>
                  </a:lnTo>
                  <a:lnTo>
                    <a:pt x="1008290" y="252452"/>
                  </a:lnTo>
                  <a:lnTo>
                    <a:pt x="982264" y="215533"/>
                  </a:lnTo>
                  <a:lnTo>
                    <a:pt x="953468" y="180940"/>
                  </a:lnTo>
                  <a:lnTo>
                    <a:pt x="922069" y="148840"/>
                  </a:lnTo>
                  <a:lnTo>
                    <a:pt x="888230" y="119402"/>
                  </a:lnTo>
                  <a:lnTo>
                    <a:pt x="852118" y="92796"/>
                  </a:lnTo>
                  <a:lnTo>
                    <a:pt x="813896" y="69189"/>
                  </a:lnTo>
                  <a:lnTo>
                    <a:pt x="773731" y="48751"/>
                  </a:lnTo>
                  <a:lnTo>
                    <a:pt x="731787" y="31651"/>
                  </a:lnTo>
                  <a:lnTo>
                    <a:pt x="688230" y="18056"/>
                  </a:lnTo>
                  <a:lnTo>
                    <a:pt x="643225" y="8137"/>
                  </a:lnTo>
                  <a:lnTo>
                    <a:pt x="596936" y="2062"/>
                  </a:lnTo>
                  <a:lnTo>
                    <a:pt x="54952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1921" y="796997"/>
              <a:ext cx="722710" cy="8037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3999" y="840508"/>
              <a:ext cx="598539" cy="6946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20328" y="916807"/>
              <a:ext cx="472266" cy="508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62383" y="646933"/>
              <a:ext cx="206013" cy="2672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686266" y="901338"/>
              <a:ext cx="537845" cy="456565"/>
            </a:xfrm>
            <a:custGeom>
              <a:avLst/>
              <a:gdLst/>
              <a:ahLst/>
              <a:cxnLst/>
              <a:rect l="l" t="t" r="r" b="b"/>
              <a:pathLst>
                <a:path w="537844" h="456565">
                  <a:moveTo>
                    <a:pt x="85826" y="177761"/>
                  </a:moveTo>
                  <a:lnTo>
                    <a:pt x="84493" y="170345"/>
                  </a:lnTo>
                  <a:lnTo>
                    <a:pt x="83515" y="161531"/>
                  </a:lnTo>
                  <a:lnTo>
                    <a:pt x="74879" y="157403"/>
                  </a:lnTo>
                  <a:lnTo>
                    <a:pt x="68757" y="158686"/>
                  </a:lnTo>
                  <a:lnTo>
                    <a:pt x="60236" y="159804"/>
                  </a:lnTo>
                  <a:lnTo>
                    <a:pt x="55994" y="170421"/>
                  </a:lnTo>
                  <a:lnTo>
                    <a:pt x="58356" y="177317"/>
                  </a:lnTo>
                  <a:lnTo>
                    <a:pt x="59664" y="184734"/>
                  </a:lnTo>
                  <a:lnTo>
                    <a:pt x="67627" y="187274"/>
                  </a:lnTo>
                  <a:lnTo>
                    <a:pt x="79844" y="184683"/>
                  </a:lnTo>
                  <a:lnTo>
                    <a:pt x="85826" y="177761"/>
                  </a:lnTo>
                  <a:close/>
                </a:path>
                <a:path w="537844" h="456565">
                  <a:moveTo>
                    <a:pt x="86893" y="159258"/>
                  </a:moveTo>
                  <a:lnTo>
                    <a:pt x="86334" y="159778"/>
                  </a:lnTo>
                  <a:lnTo>
                    <a:pt x="82765" y="155740"/>
                  </a:lnTo>
                  <a:lnTo>
                    <a:pt x="80632" y="156883"/>
                  </a:lnTo>
                  <a:lnTo>
                    <a:pt x="80632" y="158686"/>
                  </a:lnTo>
                  <a:lnTo>
                    <a:pt x="83527" y="160972"/>
                  </a:lnTo>
                  <a:lnTo>
                    <a:pt x="84836" y="162039"/>
                  </a:lnTo>
                  <a:lnTo>
                    <a:pt x="86512" y="159778"/>
                  </a:lnTo>
                  <a:lnTo>
                    <a:pt x="86893" y="159258"/>
                  </a:lnTo>
                  <a:close/>
                </a:path>
                <a:path w="537844" h="456565">
                  <a:moveTo>
                    <a:pt x="99923" y="157861"/>
                  </a:moveTo>
                  <a:lnTo>
                    <a:pt x="99733" y="157314"/>
                  </a:lnTo>
                  <a:lnTo>
                    <a:pt x="97967" y="152171"/>
                  </a:lnTo>
                  <a:lnTo>
                    <a:pt x="93319" y="149656"/>
                  </a:lnTo>
                  <a:lnTo>
                    <a:pt x="88023" y="150583"/>
                  </a:lnTo>
                  <a:lnTo>
                    <a:pt x="84074" y="155219"/>
                  </a:lnTo>
                  <a:lnTo>
                    <a:pt x="86944" y="158115"/>
                  </a:lnTo>
                  <a:lnTo>
                    <a:pt x="89966" y="157314"/>
                  </a:lnTo>
                  <a:lnTo>
                    <a:pt x="92341" y="159740"/>
                  </a:lnTo>
                  <a:lnTo>
                    <a:pt x="88646" y="174561"/>
                  </a:lnTo>
                  <a:lnTo>
                    <a:pt x="93052" y="176377"/>
                  </a:lnTo>
                  <a:lnTo>
                    <a:pt x="92049" y="175069"/>
                  </a:lnTo>
                  <a:lnTo>
                    <a:pt x="97891" y="166471"/>
                  </a:lnTo>
                  <a:lnTo>
                    <a:pt x="99809" y="162039"/>
                  </a:lnTo>
                  <a:lnTo>
                    <a:pt x="99923" y="157861"/>
                  </a:lnTo>
                  <a:close/>
                </a:path>
                <a:path w="537844" h="456565">
                  <a:moveTo>
                    <a:pt x="210451" y="215569"/>
                  </a:moveTo>
                  <a:lnTo>
                    <a:pt x="174853" y="201320"/>
                  </a:lnTo>
                  <a:lnTo>
                    <a:pt x="106045" y="187071"/>
                  </a:lnTo>
                  <a:lnTo>
                    <a:pt x="77203" y="190893"/>
                  </a:lnTo>
                  <a:lnTo>
                    <a:pt x="56921" y="199224"/>
                  </a:lnTo>
                  <a:lnTo>
                    <a:pt x="44945" y="207340"/>
                  </a:lnTo>
                  <a:lnTo>
                    <a:pt x="41008" y="210502"/>
                  </a:lnTo>
                  <a:lnTo>
                    <a:pt x="56222" y="160350"/>
                  </a:lnTo>
                  <a:lnTo>
                    <a:pt x="82867" y="114388"/>
                  </a:lnTo>
                  <a:lnTo>
                    <a:pt x="115062" y="76339"/>
                  </a:lnTo>
                  <a:lnTo>
                    <a:pt x="146951" y="49936"/>
                  </a:lnTo>
                  <a:lnTo>
                    <a:pt x="110083" y="71056"/>
                  </a:lnTo>
                  <a:lnTo>
                    <a:pt x="78727" y="96507"/>
                  </a:lnTo>
                  <a:lnTo>
                    <a:pt x="52489" y="127254"/>
                  </a:lnTo>
                  <a:lnTo>
                    <a:pt x="31026" y="164299"/>
                  </a:lnTo>
                  <a:lnTo>
                    <a:pt x="14909" y="214350"/>
                  </a:lnTo>
                  <a:lnTo>
                    <a:pt x="12661" y="231571"/>
                  </a:lnTo>
                  <a:lnTo>
                    <a:pt x="13411" y="285864"/>
                  </a:lnTo>
                  <a:lnTo>
                    <a:pt x="17310" y="336270"/>
                  </a:lnTo>
                  <a:lnTo>
                    <a:pt x="15722" y="387680"/>
                  </a:lnTo>
                  <a:lnTo>
                    <a:pt x="0" y="444931"/>
                  </a:lnTo>
                  <a:lnTo>
                    <a:pt x="4495" y="440207"/>
                  </a:lnTo>
                  <a:lnTo>
                    <a:pt x="14998" y="426681"/>
                  </a:lnTo>
                  <a:lnTo>
                    <a:pt x="36360" y="377266"/>
                  </a:lnTo>
                  <a:lnTo>
                    <a:pt x="44843" y="323545"/>
                  </a:lnTo>
                  <a:lnTo>
                    <a:pt x="46964" y="300964"/>
                  </a:lnTo>
                  <a:lnTo>
                    <a:pt x="60159" y="346697"/>
                  </a:lnTo>
                  <a:lnTo>
                    <a:pt x="80048" y="387400"/>
                  </a:lnTo>
                  <a:lnTo>
                    <a:pt x="108356" y="423646"/>
                  </a:lnTo>
                  <a:lnTo>
                    <a:pt x="146837" y="456069"/>
                  </a:lnTo>
                  <a:lnTo>
                    <a:pt x="133121" y="439267"/>
                  </a:lnTo>
                  <a:lnTo>
                    <a:pt x="116713" y="416052"/>
                  </a:lnTo>
                  <a:lnTo>
                    <a:pt x="84264" y="353339"/>
                  </a:lnTo>
                  <a:lnTo>
                    <a:pt x="69126" y="300964"/>
                  </a:lnTo>
                  <a:lnTo>
                    <a:pt x="64973" y="255104"/>
                  </a:lnTo>
                  <a:lnTo>
                    <a:pt x="72707" y="227457"/>
                  </a:lnTo>
                  <a:lnTo>
                    <a:pt x="94665" y="210502"/>
                  </a:lnTo>
                  <a:lnTo>
                    <a:pt x="101282" y="205397"/>
                  </a:lnTo>
                  <a:lnTo>
                    <a:pt x="141312" y="201904"/>
                  </a:lnTo>
                  <a:lnTo>
                    <a:pt x="181470" y="208216"/>
                  </a:lnTo>
                  <a:lnTo>
                    <a:pt x="210451" y="215569"/>
                  </a:lnTo>
                  <a:close/>
                </a:path>
                <a:path w="537844" h="456565">
                  <a:moveTo>
                    <a:pt x="309803" y="117005"/>
                  </a:moveTo>
                  <a:lnTo>
                    <a:pt x="307848" y="112572"/>
                  </a:lnTo>
                  <a:lnTo>
                    <a:pt x="291541" y="107416"/>
                  </a:lnTo>
                  <a:lnTo>
                    <a:pt x="266674" y="105575"/>
                  </a:lnTo>
                  <a:lnTo>
                    <a:pt x="241706" y="106984"/>
                  </a:lnTo>
                  <a:lnTo>
                    <a:pt x="225132" y="111582"/>
                  </a:lnTo>
                  <a:lnTo>
                    <a:pt x="222199" y="113474"/>
                  </a:lnTo>
                  <a:lnTo>
                    <a:pt x="222542" y="121869"/>
                  </a:lnTo>
                  <a:lnTo>
                    <a:pt x="234708" y="127609"/>
                  </a:lnTo>
                  <a:lnTo>
                    <a:pt x="238518" y="128968"/>
                  </a:lnTo>
                  <a:lnTo>
                    <a:pt x="242671" y="129895"/>
                  </a:lnTo>
                  <a:lnTo>
                    <a:pt x="251904" y="289090"/>
                  </a:lnTo>
                  <a:lnTo>
                    <a:pt x="254203" y="298411"/>
                  </a:lnTo>
                  <a:lnTo>
                    <a:pt x="257848" y="306171"/>
                  </a:lnTo>
                  <a:lnTo>
                    <a:pt x="263194" y="311492"/>
                  </a:lnTo>
                  <a:lnTo>
                    <a:pt x="270573" y="313461"/>
                  </a:lnTo>
                  <a:lnTo>
                    <a:pt x="275831" y="311099"/>
                  </a:lnTo>
                  <a:lnTo>
                    <a:pt x="279666" y="304774"/>
                  </a:lnTo>
                  <a:lnTo>
                    <a:pt x="282346" y="295681"/>
                  </a:lnTo>
                  <a:lnTo>
                    <a:pt x="284124" y="284962"/>
                  </a:lnTo>
                  <a:lnTo>
                    <a:pt x="293611" y="129628"/>
                  </a:lnTo>
                  <a:lnTo>
                    <a:pt x="294093" y="129540"/>
                  </a:lnTo>
                  <a:lnTo>
                    <a:pt x="301218" y="126746"/>
                  </a:lnTo>
                  <a:lnTo>
                    <a:pt x="307022" y="122148"/>
                  </a:lnTo>
                  <a:lnTo>
                    <a:pt x="309803" y="117005"/>
                  </a:lnTo>
                  <a:close/>
                </a:path>
                <a:path w="537844" h="456565">
                  <a:moveTo>
                    <a:pt x="333946" y="44411"/>
                  </a:moveTo>
                  <a:lnTo>
                    <a:pt x="198450" y="44411"/>
                  </a:lnTo>
                  <a:lnTo>
                    <a:pt x="205727" y="56515"/>
                  </a:lnTo>
                  <a:lnTo>
                    <a:pt x="211239" y="70358"/>
                  </a:lnTo>
                  <a:lnTo>
                    <a:pt x="215773" y="85471"/>
                  </a:lnTo>
                  <a:lnTo>
                    <a:pt x="220116" y="101460"/>
                  </a:lnTo>
                  <a:lnTo>
                    <a:pt x="220116" y="103898"/>
                  </a:lnTo>
                  <a:lnTo>
                    <a:pt x="221830" y="105105"/>
                  </a:lnTo>
                  <a:lnTo>
                    <a:pt x="224180" y="105105"/>
                  </a:lnTo>
                  <a:lnTo>
                    <a:pt x="248627" y="100126"/>
                  </a:lnTo>
                  <a:lnTo>
                    <a:pt x="270802" y="99352"/>
                  </a:lnTo>
                  <a:lnTo>
                    <a:pt x="291249" y="101650"/>
                  </a:lnTo>
                  <a:lnTo>
                    <a:pt x="310489" y="105918"/>
                  </a:lnTo>
                  <a:lnTo>
                    <a:pt x="312839" y="105918"/>
                  </a:lnTo>
                  <a:lnTo>
                    <a:pt x="314731" y="103898"/>
                  </a:lnTo>
                  <a:lnTo>
                    <a:pt x="314731" y="101460"/>
                  </a:lnTo>
                  <a:lnTo>
                    <a:pt x="315239" y="99352"/>
                  </a:lnTo>
                  <a:lnTo>
                    <a:pt x="321564" y="73431"/>
                  </a:lnTo>
                  <a:lnTo>
                    <a:pt x="326440" y="58026"/>
                  </a:lnTo>
                  <a:lnTo>
                    <a:pt x="330263" y="50063"/>
                  </a:lnTo>
                  <a:lnTo>
                    <a:pt x="333946" y="44411"/>
                  </a:lnTo>
                  <a:close/>
                </a:path>
                <a:path w="537844" h="456565">
                  <a:moveTo>
                    <a:pt x="368338" y="0"/>
                  </a:moveTo>
                  <a:lnTo>
                    <a:pt x="165684" y="0"/>
                  </a:lnTo>
                  <a:lnTo>
                    <a:pt x="174142" y="5511"/>
                  </a:lnTo>
                  <a:lnTo>
                    <a:pt x="180873" y="13639"/>
                  </a:lnTo>
                  <a:lnTo>
                    <a:pt x="186537" y="22987"/>
                  </a:lnTo>
                  <a:lnTo>
                    <a:pt x="191833" y="32156"/>
                  </a:lnTo>
                  <a:lnTo>
                    <a:pt x="191833" y="35115"/>
                  </a:lnTo>
                  <a:lnTo>
                    <a:pt x="194233" y="37553"/>
                  </a:lnTo>
                  <a:lnTo>
                    <a:pt x="338963" y="37553"/>
                  </a:lnTo>
                  <a:lnTo>
                    <a:pt x="341376" y="35115"/>
                  </a:lnTo>
                  <a:lnTo>
                    <a:pt x="341376" y="32156"/>
                  </a:lnTo>
                  <a:lnTo>
                    <a:pt x="351053" y="16154"/>
                  </a:lnTo>
                  <a:lnTo>
                    <a:pt x="357568" y="7759"/>
                  </a:lnTo>
                  <a:lnTo>
                    <a:pt x="362724" y="3530"/>
                  </a:lnTo>
                  <a:lnTo>
                    <a:pt x="368338" y="0"/>
                  </a:lnTo>
                  <a:close/>
                </a:path>
                <a:path w="537844" h="456565">
                  <a:moveTo>
                    <a:pt x="481482" y="170421"/>
                  </a:moveTo>
                  <a:lnTo>
                    <a:pt x="477227" y="159804"/>
                  </a:lnTo>
                  <a:lnTo>
                    <a:pt x="468718" y="158686"/>
                  </a:lnTo>
                  <a:lnTo>
                    <a:pt x="462597" y="157403"/>
                  </a:lnTo>
                  <a:lnTo>
                    <a:pt x="453961" y="161531"/>
                  </a:lnTo>
                  <a:lnTo>
                    <a:pt x="452958" y="170421"/>
                  </a:lnTo>
                  <a:lnTo>
                    <a:pt x="451650" y="177761"/>
                  </a:lnTo>
                  <a:lnTo>
                    <a:pt x="457619" y="184683"/>
                  </a:lnTo>
                  <a:lnTo>
                    <a:pt x="469836" y="187274"/>
                  </a:lnTo>
                  <a:lnTo>
                    <a:pt x="477799" y="184734"/>
                  </a:lnTo>
                  <a:lnTo>
                    <a:pt x="479120" y="177317"/>
                  </a:lnTo>
                  <a:lnTo>
                    <a:pt x="481482" y="170421"/>
                  </a:lnTo>
                  <a:close/>
                </a:path>
                <a:path w="537844" h="456565">
                  <a:moveTo>
                    <a:pt x="537464" y="444931"/>
                  </a:moveTo>
                  <a:lnTo>
                    <a:pt x="521754" y="387680"/>
                  </a:lnTo>
                  <a:lnTo>
                    <a:pt x="520153" y="336270"/>
                  </a:lnTo>
                  <a:lnTo>
                    <a:pt x="522884" y="300964"/>
                  </a:lnTo>
                  <a:lnTo>
                    <a:pt x="524052" y="285864"/>
                  </a:lnTo>
                  <a:lnTo>
                    <a:pt x="524814" y="231571"/>
                  </a:lnTo>
                  <a:lnTo>
                    <a:pt x="512724" y="178993"/>
                  </a:lnTo>
                  <a:lnTo>
                    <a:pt x="484974" y="127254"/>
                  </a:lnTo>
                  <a:lnTo>
                    <a:pt x="458749" y="96507"/>
                  </a:lnTo>
                  <a:lnTo>
                    <a:pt x="427380" y="71056"/>
                  </a:lnTo>
                  <a:lnTo>
                    <a:pt x="390525" y="49936"/>
                  </a:lnTo>
                  <a:lnTo>
                    <a:pt x="422414" y="76339"/>
                  </a:lnTo>
                  <a:lnTo>
                    <a:pt x="454596" y="114388"/>
                  </a:lnTo>
                  <a:lnTo>
                    <a:pt x="481241" y="160350"/>
                  </a:lnTo>
                  <a:lnTo>
                    <a:pt x="496468" y="210502"/>
                  </a:lnTo>
                  <a:lnTo>
                    <a:pt x="492531" y="207340"/>
                  </a:lnTo>
                  <a:lnTo>
                    <a:pt x="484505" y="201904"/>
                  </a:lnTo>
                  <a:lnTo>
                    <a:pt x="480542" y="199224"/>
                  </a:lnTo>
                  <a:lnTo>
                    <a:pt x="460260" y="190893"/>
                  </a:lnTo>
                  <a:lnTo>
                    <a:pt x="431419" y="187071"/>
                  </a:lnTo>
                  <a:lnTo>
                    <a:pt x="396417" y="191528"/>
                  </a:lnTo>
                  <a:lnTo>
                    <a:pt x="362610" y="201320"/>
                  </a:lnTo>
                  <a:lnTo>
                    <a:pt x="337108" y="211112"/>
                  </a:lnTo>
                  <a:lnTo>
                    <a:pt x="327025" y="215569"/>
                  </a:lnTo>
                  <a:lnTo>
                    <a:pt x="355993" y="208216"/>
                  </a:lnTo>
                  <a:lnTo>
                    <a:pt x="396163" y="201904"/>
                  </a:lnTo>
                  <a:lnTo>
                    <a:pt x="436181" y="205397"/>
                  </a:lnTo>
                  <a:lnTo>
                    <a:pt x="464769" y="227457"/>
                  </a:lnTo>
                  <a:lnTo>
                    <a:pt x="472490" y="255104"/>
                  </a:lnTo>
                  <a:lnTo>
                    <a:pt x="471182" y="287909"/>
                  </a:lnTo>
                  <a:lnTo>
                    <a:pt x="453199" y="353339"/>
                  </a:lnTo>
                  <a:lnTo>
                    <a:pt x="420751" y="416052"/>
                  </a:lnTo>
                  <a:lnTo>
                    <a:pt x="390626" y="456069"/>
                  </a:lnTo>
                  <a:lnTo>
                    <a:pt x="429107" y="423646"/>
                  </a:lnTo>
                  <a:lnTo>
                    <a:pt x="457428" y="387400"/>
                  </a:lnTo>
                  <a:lnTo>
                    <a:pt x="477304" y="346697"/>
                  </a:lnTo>
                  <a:lnTo>
                    <a:pt x="490499" y="300964"/>
                  </a:lnTo>
                  <a:lnTo>
                    <a:pt x="490969" y="307047"/>
                  </a:lnTo>
                  <a:lnTo>
                    <a:pt x="495871" y="347827"/>
                  </a:lnTo>
                  <a:lnTo>
                    <a:pt x="510362" y="405371"/>
                  </a:lnTo>
                  <a:lnTo>
                    <a:pt x="532968" y="440207"/>
                  </a:lnTo>
                  <a:lnTo>
                    <a:pt x="537464" y="4449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957306" y="901961"/>
              <a:ext cx="90170" cy="300355"/>
            </a:xfrm>
            <a:custGeom>
              <a:avLst/>
              <a:gdLst/>
              <a:ahLst/>
              <a:cxnLst/>
              <a:rect l="l" t="t" r="r" b="b"/>
              <a:pathLst>
                <a:path w="90169" h="300355">
                  <a:moveTo>
                    <a:pt x="14899" y="129042"/>
                  </a:moveTo>
                  <a:lnTo>
                    <a:pt x="7199" y="129042"/>
                  </a:lnTo>
                  <a:lnTo>
                    <a:pt x="0" y="300064"/>
                  </a:lnTo>
                  <a:lnTo>
                    <a:pt x="5543" y="298930"/>
                  </a:lnTo>
                  <a:lnTo>
                    <a:pt x="14899" y="129042"/>
                  </a:lnTo>
                  <a:close/>
                </a:path>
                <a:path w="90169" h="300355">
                  <a:moveTo>
                    <a:pt x="10670" y="105995"/>
                  </a:moveTo>
                  <a:lnTo>
                    <a:pt x="20177" y="109382"/>
                  </a:lnTo>
                  <a:lnTo>
                    <a:pt x="27002" y="113195"/>
                  </a:lnTo>
                  <a:lnTo>
                    <a:pt x="21186" y="122717"/>
                  </a:lnTo>
                  <a:lnTo>
                    <a:pt x="10262" y="127652"/>
                  </a:lnTo>
                  <a:lnTo>
                    <a:pt x="7588" y="128812"/>
                  </a:lnTo>
                  <a:lnTo>
                    <a:pt x="7207" y="128869"/>
                  </a:lnTo>
                  <a:lnTo>
                    <a:pt x="6997" y="129063"/>
                  </a:lnTo>
                  <a:lnTo>
                    <a:pt x="7199" y="129042"/>
                  </a:lnTo>
                  <a:lnTo>
                    <a:pt x="14899" y="129042"/>
                  </a:lnTo>
                  <a:lnTo>
                    <a:pt x="14954" y="128049"/>
                  </a:lnTo>
                  <a:lnTo>
                    <a:pt x="17016" y="127709"/>
                  </a:lnTo>
                  <a:lnTo>
                    <a:pt x="19108" y="127281"/>
                  </a:lnTo>
                  <a:lnTo>
                    <a:pt x="25473" y="125298"/>
                  </a:lnTo>
                  <a:lnTo>
                    <a:pt x="34861" y="119120"/>
                  </a:lnTo>
                  <a:lnTo>
                    <a:pt x="30314" y="108962"/>
                  </a:lnTo>
                  <a:lnTo>
                    <a:pt x="19832" y="107859"/>
                  </a:lnTo>
                  <a:lnTo>
                    <a:pt x="10670" y="105995"/>
                  </a:lnTo>
                  <a:close/>
                </a:path>
                <a:path w="90169" h="300355">
                  <a:moveTo>
                    <a:pt x="56883" y="43888"/>
                  </a:moveTo>
                  <a:lnTo>
                    <a:pt x="49020" y="43888"/>
                  </a:lnTo>
                  <a:lnTo>
                    <a:pt x="48122" y="45608"/>
                  </a:lnTo>
                  <a:lnTo>
                    <a:pt x="33385" y="84962"/>
                  </a:lnTo>
                  <a:lnTo>
                    <a:pt x="29180" y="101372"/>
                  </a:lnTo>
                  <a:lnTo>
                    <a:pt x="30866" y="102744"/>
                  </a:lnTo>
                  <a:lnTo>
                    <a:pt x="34533" y="102388"/>
                  </a:lnTo>
                  <a:lnTo>
                    <a:pt x="36737" y="100881"/>
                  </a:lnTo>
                  <a:lnTo>
                    <a:pt x="38467" y="96301"/>
                  </a:lnTo>
                  <a:lnTo>
                    <a:pt x="40658" y="87743"/>
                  </a:lnTo>
                  <a:lnTo>
                    <a:pt x="44246" y="74307"/>
                  </a:lnTo>
                  <a:lnTo>
                    <a:pt x="48808" y="60456"/>
                  </a:lnTo>
                  <a:lnTo>
                    <a:pt x="52864" y="51010"/>
                  </a:lnTo>
                  <a:lnTo>
                    <a:pt x="55797" y="45567"/>
                  </a:lnTo>
                  <a:lnTo>
                    <a:pt x="56883" y="43888"/>
                  </a:lnTo>
                  <a:close/>
                </a:path>
                <a:path w="90169" h="300355">
                  <a:moveTo>
                    <a:pt x="89858" y="0"/>
                  </a:moveTo>
                  <a:lnTo>
                    <a:pt x="89333" y="0"/>
                  </a:lnTo>
                  <a:lnTo>
                    <a:pt x="81193" y="3755"/>
                  </a:lnTo>
                  <a:lnTo>
                    <a:pt x="53383" y="34832"/>
                  </a:lnTo>
                  <a:lnTo>
                    <a:pt x="52556" y="36767"/>
                  </a:lnTo>
                  <a:lnTo>
                    <a:pt x="54540" y="36662"/>
                  </a:lnTo>
                  <a:lnTo>
                    <a:pt x="56897" y="36575"/>
                  </a:lnTo>
                  <a:lnTo>
                    <a:pt x="59946" y="36575"/>
                  </a:lnTo>
                  <a:lnTo>
                    <a:pt x="63370" y="36018"/>
                  </a:lnTo>
                  <a:lnTo>
                    <a:pt x="64730" y="33642"/>
                  </a:lnTo>
                  <a:lnTo>
                    <a:pt x="65678" y="31562"/>
                  </a:lnTo>
                  <a:lnTo>
                    <a:pt x="70496" y="21965"/>
                  </a:lnTo>
                  <a:lnTo>
                    <a:pt x="75827" y="13744"/>
                  </a:lnTo>
                  <a:lnTo>
                    <a:pt x="82129" y="6541"/>
                  </a:lnTo>
                  <a:lnTo>
                    <a:pt x="89858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78613" y="1199660"/>
              <a:ext cx="163659" cy="989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7237" y="1198212"/>
              <a:ext cx="166368" cy="1016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87851" y="1199656"/>
              <a:ext cx="141192" cy="5535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808130" y="1157798"/>
              <a:ext cx="298450" cy="85725"/>
            </a:xfrm>
            <a:custGeom>
              <a:avLst/>
              <a:gdLst/>
              <a:ahLst/>
              <a:cxnLst/>
              <a:rect l="l" t="t" r="r" b="b"/>
              <a:pathLst>
                <a:path w="298450" h="85725">
                  <a:moveTo>
                    <a:pt x="147265" y="0"/>
                  </a:moveTo>
                  <a:lnTo>
                    <a:pt x="0" y="30730"/>
                  </a:lnTo>
                  <a:lnTo>
                    <a:pt x="1414" y="35388"/>
                  </a:lnTo>
                  <a:lnTo>
                    <a:pt x="153874" y="85150"/>
                  </a:lnTo>
                  <a:lnTo>
                    <a:pt x="296812" y="29519"/>
                  </a:lnTo>
                  <a:lnTo>
                    <a:pt x="298072" y="23886"/>
                  </a:lnTo>
                  <a:lnTo>
                    <a:pt x="147265" y="0"/>
                  </a:lnTo>
                  <a:close/>
                </a:path>
              </a:pathLst>
            </a:custGeom>
            <a:solidFill>
              <a:srgbClr val="0C0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08130" y="1149976"/>
              <a:ext cx="298075" cy="8958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925259" y="1185170"/>
              <a:ext cx="25400" cy="6985"/>
            </a:xfrm>
            <a:custGeom>
              <a:avLst/>
              <a:gdLst/>
              <a:ahLst/>
              <a:cxnLst/>
              <a:rect l="l" t="t" r="r" b="b"/>
              <a:pathLst>
                <a:path w="25400" h="6984">
                  <a:moveTo>
                    <a:pt x="0" y="0"/>
                  </a:moveTo>
                  <a:lnTo>
                    <a:pt x="208" y="3628"/>
                  </a:lnTo>
                  <a:lnTo>
                    <a:pt x="5857" y="6573"/>
                  </a:lnTo>
                  <a:lnTo>
                    <a:pt x="18442" y="6631"/>
                  </a:lnTo>
                  <a:lnTo>
                    <a:pt x="23234" y="4752"/>
                  </a:lnTo>
                  <a:lnTo>
                    <a:pt x="24991" y="2113"/>
                  </a:lnTo>
                  <a:lnTo>
                    <a:pt x="22459" y="3956"/>
                  </a:lnTo>
                  <a:lnTo>
                    <a:pt x="18229" y="5152"/>
                  </a:lnTo>
                  <a:lnTo>
                    <a:pt x="13435" y="5148"/>
                  </a:lnTo>
                  <a:lnTo>
                    <a:pt x="7030" y="5137"/>
                  </a:lnTo>
                  <a:lnTo>
                    <a:pt x="1630" y="29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60456" y="1234889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5">
                  <a:moveTo>
                    <a:pt x="1108" y="0"/>
                  </a:moveTo>
                  <a:lnTo>
                    <a:pt x="0" y="4471"/>
                  </a:lnTo>
                  <a:lnTo>
                    <a:pt x="1296" y="5091"/>
                  </a:lnTo>
                  <a:lnTo>
                    <a:pt x="2340" y="4306"/>
                  </a:lnTo>
                  <a:lnTo>
                    <a:pt x="1108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10901" y="1184100"/>
              <a:ext cx="124055" cy="1284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448642" y="1266697"/>
              <a:ext cx="1010285" cy="321945"/>
            </a:xfrm>
            <a:custGeom>
              <a:avLst/>
              <a:gdLst/>
              <a:ahLst/>
              <a:cxnLst/>
              <a:rect l="l" t="t" r="r" b="b"/>
              <a:pathLst>
                <a:path w="1010285" h="321944">
                  <a:moveTo>
                    <a:pt x="69968" y="0"/>
                  </a:moveTo>
                  <a:lnTo>
                    <a:pt x="27931" y="17746"/>
                  </a:lnTo>
                  <a:lnTo>
                    <a:pt x="1135" y="59186"/>
                  </a:lnTo>
                  <a:lnTo>
                    <a:pt x="0" y="68717"/>
                  </a:lnTo>
                  <a:lnTo>
                    <a:pt x="1043" y="77598"/>
                  </a:lnTo>
                  <a:lnTo>
                    <a:pt x="3495" y="86441"/>
                  </a:lnTo>
                  <a:lnTo>
                    <a:pt x="49912" y="232090"/>
                  </a:lnTo>
                  <a:lnTo>
                    <a:pt x="52965" y="243989"/>
                  </a:lnTo>
                  <a:lnTo>
                    <a:pt x="55647" y="245690"/>
                  </a:lnTo>
                  <a:lnTo>
                    <a:pt x="61269" y="245853"/>
                  </a:lnTo>
                  <a:lnTo>
                    <a:pt x="69122" y="245340"/>
                  </a:lnTo>
                  <a:lnTo>
                    <a:pt x="76704" y="244129"/>
                  </a:lnTo>
                  <a:lnTo>
                    <a:pt x="93313" y="240121"/>
                  </a:lnTo>
                  <a:lnTo>
                    <a:pt x="110561" y="292174"/>
                  </a:lnTo>
                  <a:lnTo>
                    <a:pt x="130119" y="315010"/>
                  </a:lnTo>
                  <a:lnTo>
                    <a:pt x="154293" y="321562"/>
                  </a:lnTo>
                  <a:lnTo>
                    <a:pt x="181035" y="317337"/>
                  </a:lnTo>
                  <a:lnTo>
                    <a:pt x="255868" y="291123"/>
                  </a:lnTo>
                  <a:lnTo>
                    <a:pt x="304212" y="277178"/>
                  </a:lnTo>
                  <a:lnTo>
                    <a:pt x="353205" y="266086"/>
                  </a:lnTo>
                  <a:lnTo>
                    <a:pt x="402715" y="257928"/>
                  </a:lnTo>
                  <a:lnTo>
                    <a:pt x="452615" y="252784"/>
                  </a:lnTo>
                  <a:lnTo>
                    <a:pt x="502773" y="250735"/>
                  </a:lnTo>
                  <a:lnTo>
                    <a:pt x="553866" y="252939"/>
                  </a:lnTo>
                  <a:lnTo>
                    <a:pt x="603308" y="258162"/>
                  </a:lnTo>
                  <a:lnTo>
                    <a:pt x="652363" y="266342"/>
                  </a:lnTo>
                  <a:lnTo>
                    <a:pt x="700904" y="277401"/>
                  </a:lnTo>
                  <a:lnTo>
                    <a:pt x="748805" y="291259"/>
                  </a:lnTo>
                  <a:lnTo>
                    <a:pt x="819785" y="316322"/>
                  </a:lnTo>
                  <a:lnTo>
                    <a:pt x="843424" y="321297"/>
                  </a:lnTo>
                  <a:lnTo>
                    <a:pt x="884604" y="305970"/>
                  </a:lnTo>
                  <a:lnTo>
                    <a:pt x="902753" y="272331"/>
                  </a:lnTo>
                  <a:lnTo>
                    <a:pt x="914196" y="239423"/>
                  </a:lnTo>
                  <a:lnTo>
                    <a:pt x="929108" y="243146"/>
                  </a:lnTo>
                  <a:lnTo>
                    <a:pt x="936429" y="244375"/>
                  </a:lnTo>
                  <a:lnTo>
                    <a:pt x="944307" y="244895"/>
                  </a:lnTo>
                  <a:lnTo>
                    <a:pt x="951631" y="242936"/>
                  </a:lnTo>
                  <a:lnTo>
                    <a:pt x="956457" y="239446"/>
                  </a:lnTo>
                  <a:lnTo>
                    <a:pt x="959905" y="234334"/>
                  </a:lnTo>
                  <a:lnTo>
                    <a:pt x="963095" y="227510"/>
                  </a:lnTo>
                  <a:lnTo>
                    <a:pt x="1009881" y="74413"/>
                  </a:lnTo>
                  <a:lnTo>
                    <a:pt x="1000565" y="37984"/>
                  </a:lnTo>
                  <a:lnTo>
                    <a:pt x="973540" y="10068"/>
                  </a:lnTo>
                  <a:lnTo>
                    <a:pt x="940108" y="1811"/>
                  </a:lnTo>
                  <a:lnTo>
                    <a:pt x="911569" y="24360"/>
                  </a:lnTo>
                  <a:lnTo>
                    <a:pt x="907648" y="31671"/>
                  </a:lnTo>
                  <a:lnTo>
                    <a:pt x="904850" y="40138"/>
                  </a:lnTo>
                  <a:lnTo>
                    <a:pt x="903734" y="48454"/>
                  </a:lnTo>
                  <a:lnTo>
                    <a:pt x="896052" y="48994"/>
                  </a:lnTo>
                  <a:lnTo>
                    <a:pt x="887423" y="53005"/>
                  </a:lnTo>
                  <a:lnTo>
                    <a:pt x="882905" y="60740"/>
                  </a:lnTo>
                  <a:lnTo>
                    <a:pt x="837987" y="146036"/>
                  </a:lnTo>
                  <a:lnTo>
                    <a:pt x="787823" y="127582"/>
                  </a:lnTo>
                  <a:lnTo>
                    <a:pt x="739463" y="113834"/>
                  </a:lnTo>
                  <a:lnTo>
                    <a:pt x="691310" y="102141"/>
                  </a:lnTo>
                  <a:lnTo>
                    <a:pt x="631967" y="91573"/>
                  </a:lnTo>
                  <a:lnTo>
                    <a:pt x="570183" y="83904"/>
                  </a:lnTo>
                  <a:lnTo>
                    <a:pt x="514708" y="80908"/>
                  </a:lnTo>
                  <a:lnTo>
                    <a:pt x="464018" y="81891"/>
                  </a:lnTo>
                  <a:lnTo>
                    <a:pt x="413834" y="85346"/>
                  </a:lnTo>
                  <a:lnTo>
                    <a:pt x="363873" y="91471"/>
                  </a:lnTo>
                  <a:lnTo>
                    <a:pt x="313852" y="100462"/>
                  </a:lnTo>
                  <a:lnTo>
                    <a:pt x="263489" y="112516"/>
                  </a:lnTo>
                  <a:lnTo>
                    <a:pt x="216217" y="127377"/>
                  </a:lnTo>
                  <a:lnTo>
                    <a:pt x="173683" y="143516"/>
                  </a:lnTo>
                  <a:lnTo>
                    <a:pt x="127196" y="57379"/>
                  </a:lnTo>
                  <a:lnTo>
                    <a:pt x="122675" y="51565"/>
                  </a:lnTo>
                  <a:lnTo>
                    <a:pt x="115957" y="48994"/>
                  </a:lnTo>
                  <a:lnTo>
                    <a:pt x="108275" y="48454"/>
                  </a:lnTo>
                  <a:lnTo>
                    <a:pt x="105211" y="35403"/>
                  </a:lnTo>
                  <a:lnTo>
                    <a:pt x="99583" y="22806"/>
                  </a:lnTo>
                  <a:lnTo>
                    <a:pt x="91548" y="11884"/>
                  </a:lnTo>
                  <a:lnTo>
                    <a:pt x="81264" y="3857"/>
                  </a:lnTo>
                  <a:lnTo>
                    <a:pt x="69968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8510" y="1276277"/>
              <a:ext cx="991842" cy="29772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66991" y="1414980"/>
              <a:ext cx="769218" cy="1199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28358" y="890399"/>
              <a:ext cx="107478" cy="19121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488603" y="536924"/>
              <a:ext cx="989965" cy="552450"/>
            </a:xfrm>
            <a:custGeom>
              <a:avLst/>
              <a:gdLst/>
              <a:ahLst/>
              <a:cxnLst/>
              <a:rect l="l" t="t" r="r" b="b"/>
              <a:pathLst>
                <a:path w="989964" h="552450">
                  <a:moveTo>
                    <a:pt x="98869" y="262966"/>
                  </a:moveTo>
                  <a:lnTo>
                    <a:pt x="38201" y="222681"/>
                  </a:lnTo>
                  <a:lnTo>
                    <a:pt x="26301" y="241439"/>
                  </a:lnTo>
                  <a:lnTo>
                    <a:pt x="67094" y="284238"/>
                  </a:lnTo>
                  <a:lnTo>
                    <a:pt x="66979" y="284416"/>
                  </a:lnTo>
                  <a:lnTo>
                    <a:pt x="12014" y="263893"/>
                  </a:lnTo>
                  <a:lnTo>
                    <a:pt x="0" y="282816"/>
                  </a:lnTo>
                  <a:lnTo>
                    <a:pt x="60667" y="323100"/>
                  </a:lnTo>
                  <a:lnTo>
                    <a:pt x="68351" y="311010"/>
                  </a:lnTo>
                  <a:lnTo>
                    <a:pt x="17653" y="277355"/>
                  </a:lnTo>
                  <a:lnTo>
                    <a:pt x="17767" y="277190"/>
                  </a:lnTo>
                  <a:lnTo>
                    <a:pt x="75641" y="299529"/>
                  </a:lnTo>
                  <a:lnTo>
                    <a:pt x="83718" y="286816"/>
                  </a:lnTo>
                  <a:lnTo>
                    <a:pt x="40386" y="241579"/>
                  </a:lnTo>
                  <a:lnTo>
                    <a:pt x="40487" y="241401"/>
                  </a:lnTo>
                  <a:lnTo>
                    <a:pt x="91186" y="275056"/>
                  </a:lnTo>
                  <a:lnTo>
                    <a:pt x="98869" y="262966"/>
                  </a:lnTo>
                  <a:close/>
                </a:path>
                <a:path w="989964" h="552450">
                  <a:moveTo>
                    <a:pt x="149948" y="202374"/>
                  </a:moveTo>
                  <a:lnTo>
                    <a:pt x="122402" y="191236"/>
                  </a:lnTo>
                  <a:lnTo>
                    <a:pt x="112674" y="187299"/>
                  </a:lnTo>
                  <a:lnTo>
                    <a:pt x="112674" y="203504"/>
                  </a:lnTo>
                  <a:lnTo>
                    <a:pt x="100584" y="217741"/>
                  </a:lnTo>
                  <a:lnTo>
                    <a:pt x="85064" y="191401"/>
                  </a:lnTo>
                  <a:lnTo>
                    <a:pt x="85204" y="191236"/>
                  </a:lnTo>
                  <a:lnTo>
                    <a:pt x="112674" y="203504"/>
                  </a:lnTo>
                  <a:lnTo>
                    <a:pt x="112674" y="187299"/>
                  </a:lnTo>
                  <a:lnTo>
                    <a:pt x="78638" y="173520"/>
                  </a:lnTo>
                  <a:lnTo>
                    <a:pt x="67195" y="186969"/>
                  </a:lnTo>
                  <a:lnTo>
                    <a:pt x="104876" y="255384"/>
                  </a:lnTo>
                  <a:lnTo>
                    <a:pt x="115303" y="243103"/>
                  </a:lnTo>
                  <a:lnTo>
                    <a:pt x="107353" y="229209"/>
                  </a:lnTo>
                  <a:lnTo>
                    <a:pt x="117119" y="217741"/>
                  </a:lnTo>
                  <a:lnTo>
                    <a:pt x="124879" y="208622"/>
                  </a:lnTo>
                  <a:lnTo>
                    <a:pt x="139166" y="215049"/>
                  </a:lnTo>
                  <a:lnTo>
                    <a:pt x="144627" y="208622"/>
                  </a:lnTo>
                  <a:lnTo>
                    <a:pt x="149948" y="202374"/>
                  </a:lnTo>
                  <a:close/>
                </a:path>
                <a:path w="989964" h="552450">
                  <a:moveTo>
                    <a:pt x="203022" y="158813"/>
                  </a:moveTo>
                  <a:lnTo>
                    <a:pt x="158496" y="100545"/>
                  </a:lnTo>
                  <a:lnTo>
                    <a:pt x="147383" y="109423"/>
                  </a:lnTo>
                  <a:lnTo>
                    <a:pt x="178384" y="149999"/>
                  </a:lnTo>
                  <a:lnTo>
                    <a:pt x="178231" y="150126"/>
                  </a:lnTo>
                  <a:lnTo>
                    <a:pt x="124599" y="127635"/>
                  </a:lnTo>
                  <a:lnTo>
                    <a:pt x="112064" y="137642"/>
                  </a:lnTo>
                  <a:lnTo>
                    <a:pt x="156591" y="195897"/>
                  </a:lnTo>
                  <a:lnTo>
                    <a:pt x="167703" y="187020"/>
                  </a:lnTo>
                  <a:lnTo>
                    <a:pt x="135966" y="145491"/>
                  </a:lnTo>
                  <a:lnTo>
                    <a:pt x="136105" y="145364"/>
                  </a:lnTo>
                  <a:lnTo>
                    <a:pt x="191122" y="168325"/>
                  </a:lnTo>
                  <a:lnTo>
                    <a:pt x="203022" y="158813"/>
                  </a:lnTo>
                  <a:close/>
                </a:path>
                <a:path w="989964" h="552450">
                  <a:moveTo>
                    <a:pt x="270586" y="118300"/>
                  </a:moveTo>
                  <a:lnTo>
                    <a:pt x="251688" y="83451"/>
                  </a:lnTo>
                  <a:lnTo>
                    <a:pt x="225247" y="98437"/>
                  </a:lnTo>
                  <a:lnTo>
                    <a:pt x="231152" y="109347"/>
                  </a:lnTo>
                  <a:lnTo>
                    <a:pt x="245872" y="100990"/>
                  </a:lnTo>
                  <a:lnTo>
                    <a:pt x="246926" y="104635"/>
                  </a:lnTo>
                  <a:lnTo>
                    <a:pt x="228511" y="127279"/>
                  </a:lnTo>
                  <a:lnTo>
                    <a:pt x="225907" y="127228"/>
                  </a:lnTo>
                  <a:lnTo>
                    <a:pt x="202933" y="97116"/>
                  </a:lnTo>
                  <a:lnTo>
                    <a:pt x="202958" y="93954"/>
                  </a:lnTo>
                  <a:lnTo>
                    <a:pt x="222377" y="76301"/>
                  </a:lnTo>
                  <a:lnTo>
                    <a:pt x="224358" y="76504"/>
                  </a:lnTo>
                  <a:lnTo>
                    <a:pt x="232918" y="81368"/>
                  </a:lnTo>
                  <a:lnTo>
                    <a:pt x="246138" y="73875"/>
                  </a:lnTo>
                  <a:lnTo>
                    <a:pt x="224345" y="62445"/>
                  </a:lnTo>
                  <a:lnTo>
                    <a:pt x="215912" y="63461"/>
                  </a:lnTo>
                  <a:lnTo>
                    <a:pt x="187947" y="96291"/>
                  </a:lnTo>
                  <a:lnTo>
                    <a:pt x="188061" y="100990"/>
                  </a:lnTo>
                  <a:lnTo>
                    <a:pt x="208534" y="136448"/>
                  </a:lnTo>
                  <a:lnTo>
                    <a:pt x="225259" y="141617"/>
                  </a:lnTo>
                  <a:lnTo>
                    <a:pt x="233781" y="140487"/>
                  </a:lnTo>
                  <a:lnTo>
                    <a:pt x="256057" y="115951"/>
                  </a:lnTo>
                  <a:lnTo>
                    <a:pt x="261759" y="123304"/>
                  </a:lnTo>
                  <a:lnTo>
                    <a:pt x="270586" y="118300"/>
                  </a:lnTo>
                  <a:close/>
                </a:path>
                <a:path w="989964" h="552450">
                  <a:moveTo>
                    <a:pt x="343319" y="91389"/>
                  </a:moveTo>
                  <a:lnTo>
                    <a:pt x="337451" y="83553"/>
                  </a:lnTo>
                  <a:lnTo>
                    <a:pt x="333730" y="78574"/>
                  </a:lnTo>
                  <a:lnTo>
                    <a:pt x="310819" y="47955"/>
                  </a:lnTo>
                  <a:lnTo>
                    <a:pt x="310819" y="72745"/>
                  </a:lnTo>
                  <a:lnTo>
                    <a:pt x="293293" y="78574"/>
                  </a:lnTo>
                  <a:lnTo>
                    <a:pt x="293255" y="47840"/>
                  </a:lnTo>
                  <a:lnTo>
                    <a:pt x="293458" y="47764"/>
                  </a:lnTo>
                  <a:lnTo>
                    <a:pt x="310819" y="72745"/>
                  </a:lnTo>
                  <a:lnTo>
                    <a:pt x="310819" y="47955"/>
                  </a:lnTo>
                  <a:lnTo>
                    <a:pt x="310680" y="47764"/>
                  </a:lnTo>
                  <a:lnTo>
                    <a:pt x="296748" y="29133"/>
                  </a:lnTo>
                  <a:lnTo>
                    <a:pt x="280174" y="34632"/>
                  </a:lnTo>
                  <a:lnTo>
                    <a:pt x="277990" y="113106"/>
                  </a:lnTo>
                  <a:lnTo>
                    <a:pt x="293116" y="108077"/>
                  </a:lnTo>
                  <a:lnTo>
                    <a:pt x="293306" y="91986"/>
                  </a:lnTo>
                  <a:lnTo>
                    <a:pt x="318693" y="83553"/>
                  </a:lnTo>
                  <a:lnTo>
                    <a:pt x="327698" y="96583"/>
                  </a:lnTo>
                  <a:lnTo>
                    <a:pt x="343319" y="91389"/>
                  </a:lnTo>
                  <a:close/>
                </a:path>
                <a:path w="989964" h="552450">
                  <a:moveTo>
                    <a:pt x="402653" y="78587"/>
                  </a:moveTo>
                  <a:lnTo>
                    <a:pt x="400367" y="65405"/>
                  </a:lnTo>
                  <a:lnTo>
                    <a:pt x="364959" y="71793"/>
                  </a:lnTo>
                  <a:lnTo>
                    <a:pt x="354660" y="12153"/>
                  </a:lnTo>
                  <a:lnTo>
                    <a:pt x="339775" y="14833"/>
                  </a:lnTo>
                  <a:lnTo>
                    <a:pt x="352336" y="87655"/>
                  </a:lnTo>
                  <a:lnTo>
                    <a:pt x="402653" y="78587"/>
                  </a:lnTo>
                  <a:close/>
                </a:path>
                <a:path w="989964" h="552450">
                  <a:moveTo>
                    <a:pt x="476084" y="74358"/>
                  </a:moveTo>
                  <a:lnTo>
                    <a:pt x="470662" y="59486"/>
                  </a:lnTo>
                  <a:lnTo>
                    <a:pt x="466166" y="47129"/>
                  </a:lnTo>
                  <a:lnTo>
                    <a:pt x="455460" y="17716"/>
                  </a:lnTo>
                  <a:lnTo>
                    <a:pt x="450316" y="3606"/>
                  </a:lnTo>
                  <a:lnTo>
                    <a:pt x="450316" y="46812"/>
                  </a:lnTo>
                  <a:lnTo>
                    <a:pt x="431888" y="47129"/>
                  </a:lnTo>
                  <a:lnTo>
                    <a:pt x="440651" y="17716"/>
                  </a:lnTo>
                  <a:lnTo>
                    <a:pt x="440855" y="17716"/>
                  </a:lnTo>
                  <a:lnTo>
                    <a:pt x="450316" y="46812"/>
                  </a:lnTo>
                  <a:lnTo>
                    <a:pt x="450316" y="3606"/>
                  </a:lnTo>
                  <a:lnTo>
                    <a:pt x="449326" y="876"/>
                  </a:lnTo>
                  <a:lnTo>
                    <a:pt x="431901" y="1181"/>
                  </a:lnTo>
                  <a:lnTo>
                    <a:pt x="407390" y="75590"/>
                  </a:lnTo>
                  <a:lnTo>
                    <a:pt x="423291" y="75285"/>
                  </a:lnTo>
                  <a:lnTo>
                    <a:pt x="428078" y="59969"/>
                  </a:lnTo>
                  <a:lnTo>
                    <a:pt x="454761" y="59486"/>
                  </a:lnTo>
                  <a:lnTo>
                    <a:pt x="459651" y="74650"/>
                  </a:lnTo>
                  <a:lnTo>
                    <a:pt x="476084" y="74358"/>
                  </a:lnTo>
                  <a:close/>
                </a:path>
                <a:path w="989964" h="552450">
                  <a:moveTo>
                    <a:pt x="563435" y="8737"/>
                  </a:moveTo>
                  <a:lnTo>
                    <a:pt x="541731" y="6019"/>
                  </a:lnTo>
                  <a:lnTo>
                    <a:pt x="521982" y="62255"/>
                  </a:lnTo>
                  <a:lnTo>
                    <a:pt x="521804" y="62242"/>
                  </a:lnTo>
                  <a:lnTo>
                    <a:pt x="515734" y="2755"/>
                  </a:lnTo>
                  <a:lnTo>
                    <a:pt x="493852" y="0"/>
                  </a:lnTo>
                  <a:lnTo>
                    <a:pt x="485038" y="73380"/>
                  </a:lnTo>
                  <a:lnTo>
                    <a:pt x="499021" y="75158"/>
                  </a:lnTo>
                  <a:lnTo>
                    <a:pt x="506399" y="13817"/>
                  </a:lnTo>
                  <a:lnTo>
                    <a:pt x="506603" y="13855"/>
                  </a:lnTo>
                  <a:lnTo>
                    <a:pt x="512330" y="76822"/>
                  </a:lnTo>
                  <a:lnTo>
                    <a:pt x="527024" y="78651"/>
                  </a:lnTo>
                  <a:lnTo>
                    <a:pt x="547801" y="19024"/>
                  </a:lnTo>
                  <a:lnTo>
                    <a:pt x="548005" y="19037"/>
                  </a:lnTo>
                  <a:lnTo>
                    <a:pt x="540626" y="80378"/>
                  </a:lnTo>
                  <a:lnTo>
                    <a:pt x="554621" y="82130"/>
                  </a:lnTo>
                  <a:lnTo>
                    <a:pt x="563435" y="8737"/>
                  </a:lnTo>
                  <a:close/>
                </a:path>
                <a:path w="989964" h="552450">
                  <a:moveTo>
                    <a:pt x="676224" y="45034"/>
                  </a:moveTo>
                  <a:lnTo>
                    <a:pt x="661822" y="39382"/>
                  </a:lnTo>
                  <a:lnTo>
                    <a:pt x="643166" y="89090"/>
                  </a:lnTo>
                  <a:lnTo>
                    <a:pt x="640905" y="91922"/>
                  </a:lnTo>
                  <a:lnTo>
                    <a:pt x="634987" y="94830"/>
                  </a:lnTo>
                  <a:lnTo>
                    <a:pt x="631075" y="94589"/>
                  </a:lnTo>
                  <a:lnTo>
                    <a:pt x="624560" y="92036"/>
                  </a:lnTo>
                  <a:lnTo>
                    <a:pt x="617918" y="82702"/>
                  </a:lnTo>
                  <a:lnTo>
                    <a:pt x="617956" y="78765"/>
                  </a:lnTo>
                  <a:lnTo>
                    <a:pt x="618426" y="76542"/>
                  </a:lnTo>
                  <a:lnTo>
                    <a:pt x="636168" y="29324"/>
                  </a:lnTo>
                  <a:lnTo>
                    <a:pt x="621766" y="23672"/>
                  </a:lnTo>
                  <a:lnTo>
                    <a:pt x="604583" y="69430"/>
                  </a:lnTo>
                  <a:lnTo>
                    <a:pt x="603415" y="72936"/>
                  </a:lnTo>
                  <a:lnTo>
                    <a:pt x="602703" y="76238"/>
                  </a:lnTo>
                  <a:lnTo>
                    <a:pt x="602170" y="82435"/>
                  </a:lnTo>
                  <a:lnTo>
                    <a:pt x="602551" y="85382"/>
                  </a:lnTo>
                  <a:lnTo>
                    <a:pt x="637743" y="108381"/>
                  </a:lnTo>
                  <a:lnTo>
                    <a:pt x="641248" y="107962"/>
                  </a:lnTo>
                  <a:lnTo>
                    <a:pt x="659371" y="89941"/>
                  </a:lnTo>
                  <a:lnTo>
                    <a:pt x="676224" y="45034"/>
                  </a:lnTo>
                  <a:close/>
                </a:path>
                <a:path w="989964" h="552450">
                  <a:moveTo>
                    <a:pt x="749503" y="84797"/>
                  </a:moveTo>
                  <a:lnTo>
                    <a:pt x="737171" y="77812"/>
                  </a:lnTo>
                  <a:lnTo>
                    <a:pt x="712749" y="122847"/>
                  </a:lnTo>
                  <a:lnTo>
                    <a:pt x="712584" y="122745"/>
                  </a:lnTo>
                  <a:lnTo>
                    <a:pt x="711885" y="63474"/>
                  </a:lnTo>
                  <a:lnTo>
                    <a:pt x="697953" y="55600"/>
                  </a:lnTo>
                  <a:lnTo>
                    <a:pt x="662889" y="120281"/>
                  </a:lnTo>
                  <a:lnTo>
                    <a:pt x="675220" y="127266"/>
                  </a:lnTo>
                  <a:lnTo>
                    <a:pt x="700227" y="81127"/>
                  </a:lnTo>
                  <a:lnTo>
                    <a:pt x="700392" y="81229"/>
                  </a:lnTo>
                  <a:lnTo>
                    <a:pt x="701217" y="141986"/>
                  </a:lnTo>
                  <a:lnTo>
                    <a:pt x="714438" y="149479"/>
                  </a:lnTo>
                  <a:lnTo>
                    <a:pt x="749503" y="84797"/>
                  </a:lnTo>
                  <a:close/>
                </a:path>
                <a:path w="989964" h="552450">
                  <a:moveTo>
                    <a:pt x="778624" y="107010"/>
                  </a:moveTo>
                  <a:lnTo>
                    <a:pt x="766254" y="98145"/>
                  </a:lnTo>
                  <a:lnTo>
                    <a:pt x="724763" y="158724"/>
                  </a:lnTo>
                  <a:lnTo>
                    <a:pt x="737146" y="167589"/>
                  </a:lnTo>
                  <a:lnTo>
                    <a:pt x="778624" y="107010"/>
                  </a:lnTo>
                  <a:close/>
                </a:path>
                <a:path w="989964" h="552450">
                  <a:moveTo>
                    <a:pt x="838974" y="157683"/>
                  </a:moveTo>
                  <a:lnTo>
                    <a:pt x="826935" y="147358"/>
                  </a:lnTo>
                  <a:lnTo>
                    <a:pt x="779665" y="179946"/>
                  </a:lnTo>
                  <a:lnTo>
                    <a:pt x="779513" y="179806"/>
                  </a:lnTo>
                  <a:lnTo>
                    <a:pt x="802843" y="126695"/>
                  </a:lnTo>
                  <a:lnTo>
                    <a:pt x="790422" y="116039"/>
                  </a:lnTo>
                  <a:lnTo>
                    <a:pt x="762609" y="188709"/>
                  </a:lnTo>
                  <a:lnTo>
                    <a:pt x="773633" y="198183"/>
                  </a:lnTo>
                  <a:lnTo>
                    <a:pt x="838974" y="157683"/>
                  </a:lnTo>
                  <a:close/>
                </a:path>
                <a:path w="989964" h="552450">
                  <a:moveTo>
                    <a:pt x="887095" y="218567"/>
                  </a:moveTo>
                  <a:lnTo>
                    <a:pt x="853605" y="176314"/>
                  </a:lnTo>
                  <a:lnTo>
                    <a:pt x="797369" y="222859"/>
                  </a:lnTo>
                  <a:lnTo>
                    <a:pt x="831938" y="266484"/>
                  </a:lnTo>
                  <a:lnTo>
                    <a:pt x="841883" y="258254"/>
                  </a:lnTo>
                  <a:lnTo>
                    <a:pt x="816635" y="226390"/>
                  </a:lnTo>
                  <a:lnTo>
                    <a:pt x="831215" y="214325"/>
                  </a:lnTo>
                  <a:lnTo>
                    <a:pt x="853427" y="242341"/>
                  </a:lnTo>
                  <a:lnTo>
                    <a:pt x="863358" y="234111"/>
                  </a:lnTo>
                  <a:lnTo>
                    <a:pt x="841159" y="206082"/>
                  </a:lnTo>
                  <a:lnTo>
                    <a:pt x="852982" y="196291"/>
                  </a:lnTo>
                  <a:lnTo>
                    <a:pt x="877150" y="226809"/>
                  </a:lnTo>
                  <a:lnTo>
                    <a:pt x="887095" y="218567"/>
                  </a:lnTo>
                  <a:close/>
                </a:path>
                <a:path w="989964" h="552450">
                  <a:moveTo>
                    <a:pt x="924242" y="286766"/>
                  </a:moveTo>
                  <a:lnTo>
                    <a:pt x="910056" y="253301"/>
                  </a:lnTo>
                  <a:lnTo>
                    <a:pt x="910056" y="282092"/>
                  </a:lnTo>
                  <a:lnTo>
                    <a:pt x="909904" y="283451"/>
                  </a:lnTo>
                  <a:lnTo>
                    <a:pt x="899312" y="291795"/>
                  </a:lnTo>
                  <a:lnTo>
                    <a:pt x="894842" y="289928"/>
                  </a:lnTo>
                  <a:lnTo>
                    <a:pt x="892746" y="287693"/>
                  </a:lnTo>
                  <a:lnTo>
                    <a:pt x="885418" y="274726"/>
                  </a:lnTo>
                  <a:lnTo>
                    <a:pt x="881888" y="268503"/>
                  </a:lnTo>
                  <a:lnTo>
                    <a:pt x="898639" y="258622"/>
                  </a:lnTo>
                  <a:lnTo>
                    <a:pt x="909167" y="277253"/>
                  </a:lnTo>
                  <a:lnTo>
                    <a:pt x="909789" y="279006"/>
                  </a:lnTo>
                  <a:lnTo>
                    <a:pt x="910056" y="282092"/>
                  </a:lnTo>
                  <a:lnTo>
                    <a:pt x="910056" y="253301"/>
                  </a:lnTo>
                  <a:lnTo>
                    <a:pt x="902042" y="239115"/>
                  </a:lnTo>
                  <a:lnTo>
                    <a:pt x="839406" y="276085"/>
                  </a:lnTo>
                  <a:lnTo>
                    <a:pt x="846823" y="289204"/>
                  </a:lnTo>
                  <a:lnTo>
                    <a:pt x="871347" y="274726"/>
                  </a:lnTo>
                  <a:lnTo>
                    <a:pt x="880567" y="291045"/>
                  </a:lnTo>
                  <a:lnTo>
                    <a:pt x="881443" y="293116"/>
                  </a:lnTo>
                  <a:lnTo>
                    <a:pt x="882142" y="296430"/>
                  </a:lnTo>
                  <a:lnTo>
                    <a:pt x="882027" y="297878"/>
                  </a:lnTo>
                  <a:lnTo>
                    <a:pt x="869911" y="307911"/>
                  </a:lnTo>
                  <a:lnTo>
                    <a:pt x="867422" y="309524"/>
                  </a:lnTo>
                  <a:lnTo>
                    <a:pt x="864031" y="312166"/>
                  </a:lnTo>
                  <a:lnTo>
                    <a:pt x="862558" y="313499"/>
                  </a:lnTo>
                  <a:lnTo>
                    <a:pt x="861314" y="314871"/>
                  </a:lnTo>
                  <a:lnTo>
                    <a:pt x="869683" y="329679"/>
                  </a:lnTo>
                  <a:lnTo>
                    <a:pt x="871347" y="328701"/>
                  </a:lnTo>
                  <a:lnTo>
                    <a:pt x="871220" y="327088"/>
                  </a:lnTo>
                  <a:lnTo>
                    <a:pt x="871778" y="325729"/>
                  </a:lnTo>
                  <a:lnTo>
                    <a:pt x="885113" y="316763"/>
                  </a:lnTo>
                  <a:lnTo>
                    <a:pt x="887361" y="315201"/>
                  </a:lnTo>
                  <a:lnTo>
                    <a:pt x="890574" y="312356"/>
                  </a:lnTo>
                  <a:lnTo>
                    <a:pt x="891743" y="310984"/>
                  </a:lnTo>
                  <a:lnTo>
                    <a:pt x="893241" y="308267"/>
                  </a:lnTo>
                  <a:lnTo>
                    <a:pt x="893635" y="306908"/>
                  </a:lnTo>
                  <a:lnTo>
                    <a:pt x="893521" y="301307"/>
                  </a:lnTo>
                  <a:lnTo>
                    <a:pt x="893495" y="301002"/>
                  </a:lnTo>
                  <a:lnTo>
                    <a:pt x="896366" y="303593"/>
                  </a:lnTo>
                  <a:lnTo>
                    <a:pt x="899629" y="304939"/>
                  </a:lnTo>
                  <a:lnTo>
                    <a:pt x="906945" y="305142"/>
                  </a:lnTo>
                  <a:lnTo>
                    <a:pt x="910513" y="304165"/>
                  </a:lnTo>
                  <a:lnTo>
                    <a:pt x="922858" y="291795"/>
                  </a:lnTo>
                  <a:lnTo>
                    <a:pt x="923848" y="289407"/>
                  </a:lnTo>
                  <a:lnTo>
                    <a:pt x="924242" y="286766"/>
                  </a:lnTo>
                  <a:close/>
                </a:path>
                <a:path w="989964" h="552450">
                  <a:moveTo>
                    <a:pt x="956246" y="346773"/>
                  </a:moveTo>
                  <a:lnTo>
                    <a:pt x="929741" y="317347"/>
                  </a:lnTo>
                  <a:lnTo>
                    <a:pt x="928052" y="317474"/>
                  </a:lnTo>
                  <a:lnTo>
                    <a:pt x="909599" y="337108"/>
                  </a:lnTo>
                  <a:lnTo>
                    <a:pt x="910170" y="342950"/>
                  </a:lnTo>
                  <a:lnTo>
                    <a:pt x="912545" y="359003"/>
                  </a:lnTo>
                  <a:lnTo>
                    <a:pt x="913117" y="365785"/>
                  </a:lnTo>
                  <a:lnTo>
                    <a:pt x="905433" y="373824"/>
                  </a:lnTo>
                  <a:lnTo>
                    <a:pt x="902512" y="373024"/>
                  </a:lnTo>
                  <a:lnTo>
                    <a:pt x="892670" y="356362"/>
                  </a:lnTo>
                  <a:lnTo>
                    <a:pt x="892721" y="351904"/>
                  </a:lnTo>
                  <a:lnTo>
                    <a:pt x="899604" y="343154"/>
                  </a:lnTo>
                  <a:lnTo>
                    <a:pt x="894181" y="329425"/>
                  </a:lnTo>
                  <a:lnTo>
                    <a:pt x="879652" y="356400"/>
                  </a:lnTo>
                  <a:lnTo>
                    <a:pt x="880884" y="361759"/>
                  </a:lnTo>
                  <a:lnTo>
                    <a:pt x="909535" y="388010"/>
                  </a:lnTo>
                  <a:lnTo>
                    <a:pt x="912609" y="387350"/>
                  </a:lnTo>
                  <a:lnTo>
                    <a:pt x="927595" y="370687"/>
                  </a:lnTo>
                  <a:lnTo>
                    <a:pt x="927290" y="363143"/>
                  </a:lnTo>
                  <a:lnTo>
                    <a:pt x="924318" y="342176"/>
                  </a:lnTo>
                  <a:lnTo>
                    <a:pt x="924013" y="337667"/>
                  </a:lnTo>
                  <a:lnTo>
                    <a:pt x="931354" y="331254"/>
                  </a:lnTo>
                  <a:lnTo>
                    <a:pt x="933996" y="331876"/>
                  </a:lnTo>
                  <a:lnTo>
                    <a:pt x="943025" y="346405"/>
                  </a:lnTo>
                  <a:lnTo>
                    <a:pt x="942911" y="350659"/>
                  </a:lnTo>
                  <a:lnTo>
                    <a:pt x="942543" y="352437"/>
                  </a:lnTo>
                  <a:lnTo>
                    <a:pt x="941184" y="355206"/>
                  </a:lnTo>
                  <a:lnTo>
                    <a:pt x="940308" y="356298"/>
                  </a:lnTo>
                  <a:lnTo>
                    <a:pt x="936675" y="358851"/>
                  </a:lnTo>
                  <a:lnTo>
                    <a:pt x="942098" y="372605"/>
                  </a:lnTo>
                  <a:lnTo>
                    <a:pt x="955979" y="354888"/>
                  </a:lnTo>
                  <a:lnTo>
                    <a:pt x="956246" y="346773"/>
                  </a:lnTo>
                  <a:close/>
                </a:path>
                <a:path w="989964" h="552450">
                  <a:moveTo>
                    <a:pt x="971435" y="398894"/>
                  </a:moveTo>
                  <a:lnTo>
                    <a:pt x="967270" y="384048"/>
                  </a:lnTo>
                  <a:lnTo>
                    <a:pt x="897724" y="404431"/>
                  </a:lnTo>
                  <a:lnTo>
                    <a:pt x="901890" y="419277"/>
                  </a:lnTo>
                  <a:lnTo>
                    <a:pt x="971435" y="398894"/>
                  </a:lnTo>
                  <a:close/>
                </a:path>
                <a:path w="989964" h="552450">
                  <a:moveTo>
                    <a:pt x="986332" y="472262"/>
                  </a:moveTo>
                  <a:lnTo>
                    <a:pt x="975093" y="413219"/>
                  </a:lnTo>
                  <a:lnTo>
                    <a:pt x="962533" y="415721"/>
                  </a:lnTo>
                  <a:lnTo>
                    <a:pt x="966711" y="437667"/>
                  </a:lnTo>
                  <a:lnTo>
                    <a:pt x="908253" y="449275"/>
                  </a:lnTo>
                  <a:lnTo>
                    <a:pt x="911136" y="464439"/>
                  </a:lnTo>
                  <a:lnTo>
                    <a:pt x="969581" y="452831"/>
                  </a:lnTo>
                  <a:lnTo>
                    <a:pt x="973759" y="474751"/>
                  </a:lnTo>
                  <a:lnTo>
                    <a:pt x="986332" y="472262"/>
                  </a:lnTo>
                  <a:close/>
                </a:path>
                <a:path w="989964" h="552450">
                  <a:moveTo>
                    <a:pt x="989584" y="552335"/>
                  </a:moveTo>
                  <a:lnTo>
                    <a:pt x="988974" y="534835"/>
                  </a:lnTo>
                  <a:lnTo>
                    <a:pt x="957072" y="521360"/>
                  </a:lnTo>
                  <a:lnTo>
                    <a:pt x="987958" y="504888"/>
                  </a:lnTo>
                  <a:lnTo>
                    <a:pt x="987336" y="486676"/>
                  </a:lnTo>
                  <a:lnTo>
                    <a:pt x="943216" y="513803"/>
                  </a:lnTo>
                  <a:lnTo>
                    <a:pt x="915924" y="514781"/>
                  </a:lnTo>
                  <a:lnTo>
                    <a:pt x="916444" y="530212"/>
                  </a:lnTo>
                  <a:lnTo>
                    <a:pt x="943533" y="529259"/>
                  </a:lnTo>
                  <a:lnTo>
                    <a:pt x="989584" y="552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3678325" y="639003"/>
            <a:ext cx="4610100" cy="833755"/>
            <a:chOff x="3678325" y="639003"/>
            <a:chExt cx="4610100" cy="833755"/>
          </a:xfrm>
        </p:grpSpPr>
        <p:sp>
          <p:nvSpPr>
            <p:cNvPr id="31" name="object 31"/>
            <p:cNvSpPr/>
            <p:nvPr/>
          </p:nvSpPr>
          <p:spPr>
            <a:xfrm>
              <a:off x="3678328" y="1186163"/>
              <a:ext cx="4610100" cy="287020"/>
            </a:xfrm>
            <a:custGeom>
              <a:avLst/>
              <a:gdLst/>
              <a:ahLst/>
              <a:cxnLst/>
              <a:rect l="l" t="t" r="r" b="b"/>
              <a:pathLst>
                <a:path w="4610100" h="287019">
                  <a:moveTo>
                    <a:pt x="4609926" y="0"/>
                  </a:moveTo>
                  <a:lnTo>
                    <a:pt x="0" y="0"/>
                  </a:lnTo>
                  <a:lnTo>
                    <a:pt x="0" y="286395"/>
                  </a:lnTo>
                  <a:lnTo>
                    <a:pt x="4609926" y="286395"/>
                  </a:lnTo>
                  <a:lnTo>
                    <a:pt x="4609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148111" y="639003"/>
              <a:ext cx="2140585" cy="547370"/>
            </a:xfrm>
            <a:custGeom>
              <a:avLst/>
              <a:gdLst/>
              <a:ahLst/>
              <a:cxnLst/>
              <a:rect l="l" t="t" r="r" b="b"/>
              <a:pathLst>
                <a:path w="2140584" h="547369">
                  <a:moveTo>
                    <a:pt x="2140143" y="0"/>
                  </a:moveTo>
                  <a:lnTo>
                    <a:pt x="0" y="0"/>
                  </a:lnTo>
                  <a:lnTo>
                    <a:pt x="0" y="547159"/>
                  </a:lnTo>
                  <a:lnTo>
                    <a:pt x="2140143" y="547159"/>
                  </a:lnTo>
                  <a:lnTo>
                    <a:pt x="2140143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678325" y="639003"/>
              <a:ext cx="2470150" cy="547370"/>
            </a:xfrm>
            <a:custGeom>
              <a:avLst/>
              <a:gdLst/>
              <a:ahLst/>
              <a:cxnLst/>
              <a:rect l="l" t="t" r="r" b="b"/>
              <a:pathLst>
                <a:path w="2470150" h="547369">
                  <a:moveTo>
                    <a:pt x="2469786" y="0"/>
                  </a:moveTo>
                  <a:lnTo>
                    <a:pt x="0" y="0"/>
                  </a:lnTo>
                  <a:lnTo>
                    <a:pt x="0" y="547159"/>
                  </a:lnTo>
                  <a:lnTo>
                    <a:pt x="2469786" y="547159"/>
                  </a:lnTo>
                  <a:lnTo>
                    <a:pt x="2469786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88078" y="809700"/>
              <a:ext cx="181551" cy="23605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990405" y="1000525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5" h="45719">
                  <a:moveTo>
                    <a:pt x="38577" y="0"/>
                  </a:moveTo>
                  <a:lnTo>
                    <a:pt x="0" y="0"/>
                  </a:lnTo>
                  <a:lnTo>
                    <a:pt x="0" y="45233"/>
                  </a:lnTo>
                  <a:lnTo>
                    <a:pt x="38577" y="45233"/>
                  </a:lnTo>
                  <a:lnTo>
                    <a:pt x="385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68911" y="809700"/>
              <a:ext cx="181021" cy="23605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271641" y="1000525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5" h="45719">
                  <a:moveTo>
                    <a:pt x="38585" y="0"/>
                  </a:moveTo>
                  <a:lnTo>
                    <a:pt x="0" y="0"/>
                  </a:lnTo>
                  <a:lnTo>
                    <a:pt x="0" y="45233"/>
                  </a:lnTo>
                  <a:lnTo>
                    <a:pt x="38585" y="45233"/>
                  </a:lnTo>
                  <a:lnTo>
                    <a:pt x="385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27644" y="809700"/>
              <a:ext cx="194435" cy="23605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42002" y="809700"/>
              <a:ext cx="202035" cy="23605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65968" y="809700"/>
              <a:ext cx="159750" cy="23605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61675" y="805690"/>
              <a:ext cx="407339" cy="24408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91652" y="809700"/>
              <a:ext cx="352259" cy="23646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64914" y="809700"/>
              <a:ext cx="194447" cy="23605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235548" y="809726"/>
              <a:ext cx="154443" cy="24005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73832" y="809726"/>
              <a:ext cx="153720" cy="23604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709896" y="809726"/>
              <a:ext cx="39370" cy="236220"/>
            </a:xfrm>
            <a:custGeom>
              <a:avLst/>
              <a:gdLst/>
              <a:ahLst/>
              <a:cxnLst/>
              <a:rect l="l" t="t" r="r" b="b"/>
              <a:pathLst>
                <a:path w="39370" h="236219">
                  <a:moveTo>
                    <a:pt x="39103" y="0"/>
                  </a:moveTo>
                  <a:lnTo>
                    <a:pt x="0" y="0"/>
                  </a:lnTo>
                  <a:lnTo>
                    <a:pt x="0" y="236040"/>
                  </a:lnTo>
                  <a:lnTo>
                    <a:pt x="39103" y="236040"/>
                  </a:lnTo>
                  <a:lnTo>
                    <a:pt x="39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08651" y="809726"/>
              <a:ext cx="180384" cy="23604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051205" y="809949"/>
              <a:ext cx="147320" cy="236220"/>
            </a:xfrm>
            <a:custGeom>
              <a:avLst/>
              <a:gdLst/>
              <a:ahLst/>
              <a:cxnLst/>
              <a:rect l="l" t="t" r="r" b="b"/>
              <a:pathLst>
                <a:path w="147320" h="236219">
                  <a:moveTo>
                    <a:pt x="147320" y="195580"/>
                  </a:moveTo>
                  <a:lnTo>
                    <a:pt x="39116" y="195580"/>
                  </a:lnTo>
                  <a:lnTo>
                    <a:pt x="39116" y="132080"/>
                  </a:lnTo>
                  <a:lnTo>
                    <a:pt x="136359" y="132080"/>
                  </a:lnTo>
                  <a:lnTo>
                    <a:pt x="136359" y="91440"/>
                  </a:lnTo>
                  <a:lnTo>
                    <a:pt x="39116" y="91440"/>
                  </a:lnTo>
                  <a:lnTo>
                    <a:pt x="39116" y="39370"/>
                  </a:lnTo>
                  <a:lnTo>
                    <a:pt x="143624" y="39370"/>
                  </a:lnTo>
                  <a:lnTo>
                    <a:pt x="143624" y="0"/>
                  </a:lnTo>
                  <a:lnTo>
                    <a:pt x="0" y="0"/>
                  </a:lnTo>
                  <a:lnTo>
                    <a:pt x="0" y="39370"/>
                  </a:lnTo>
                  <a:lnTo>
                    <a:pt x="0" y="91440"/>
                  </a:lnTo>
                  <a:lnTo>
                    <a:pt x="0" y="132080"/>
                  </a:lnTo>
                  <a:lnTo>
                    <a:pt x="0" y="195580"/>
                  </a:lnTo>
                  <a:lnTo>
                    <a:pt x="0" y="236220"/>
                  </a:lnTo>
                  <a:lnTo>
                    <a:pt x="147320" y="236220"/>
                  </a:lnTo>
                  <a:lnTo>
                    <a:pt x="147320" y="195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74018" y="809726"/>
              <a:ext cx="174204" cy="23604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501658" y="805707"/>
              <a:ext cx="157506" cy="244242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7733068" y="809733"/>
              <a:ext cx="259079" cy="236854"/>
            </a:xfrm>
            <a:custGeom>
              <a:avLst/>
              <a:gdLst/>
              <a:ahLst/>
              <a:cxnLst/>
              <a:rect l="l" t="t" r="r" b="b"/>
              <a:pathLst>
                <a:path w="259079" h="236855">
                  <a:moveTo>
                    <a:pt x="39116" y="0"/>
                  </a:moveTo>
                  <a:lnTo>
                    <a:pt x="0" y="0"/>
                  </a:lnTo>
                  <a:lnTo>
                    <a:pt x="0" y="236042"/>
                  </a:lnTo>
                  <a:lnTo>
                    <a:pt x="39116" y="236042"/>
                  </a:lnTo>
                  <a:lnTo>
                    <a:pt x="39116" y="0"/>
                  </a:lnTo>
                  <a:close/>
                </a:path>
                <a:path w="259079" h="236855">
                  <a:moveTo>
                    <a:pt x="258660" y="215"/>
                  </a:moveTo>
                  <a:lnTo>
                    <a:pt x="104724" y="215"/>
                  </a:lnTo>
                  <a:lnTo>
                    <a:pt x="104724" y="39585"/>
                  </a:lnTo>
                  <a:lnTo>
                    <a:pt x="162179" y="39585"/>
                  </a:lnTo>
                  <a:lnTo>
                    <a:pt x="162179" y="236435"/>
                  </a:lnTo>
                  <a:lnTo>
                    <a:pt x="201333" y="236435"/>
                  </a:lnTo>
                  <a:lnTo>
                    <a:pt x="201333" y="39585"/>
                  </a:lnTo>
                  <a:lnTo>
                    <a:pt x="258660" y="39585"/>
                  </a:lnTo>
                  <a:lnTo>
                    <a:pt x="258660" y="2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039077" y="809726"/>
              <a:ext cx="181194" cy="23604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735129" y="1240952"/>
              <a:ext cx="4497814" cy="171273"/>
            </a:xfrm>
            <a:prstGeom prst="rect">
              <a:avLst/>
            </a:prstGeom>
          </p:spPr>
        </p:pic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2582655" y="2078639"/>
            <a:ext cx="552640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50" spc="-175" dirty="0">
                <a:solidFill>
                  <a:srgbClr val="151616"/>
                </a:solidFill>
                <a:latin typeface="Trebuchet MS"/>
                <a:cs typeface="Trebuchet MS"/>
              </a:rPr>
              <a:t>SCHOOL</a:t>
            </a:r>
            <a:r>
              <a:rPr sz="2750" spc="-95" dirty="0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sz="2750" spc="-245" dirty="0">
                <a:solidFill>
                  <a:srgbClr val="151616"/>
                </a:solidFill>
                <a:latin typeface="Trebuchet MS"/>
                <a:cs typeface="Trebuchet MS"/>
              </a:rPr>
              <a:t>OF</a:t>
            </a:r>
            <a:r>
              <a:rPr sz="2750" spc="-95" dirty="0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sz="2750" spc="-130" dirty="0">
                <a:solidFill>
                  <a:srgbClr val="151616"/>
                </a:solidFill>
                <a:latin typeface="Trebuchet MS"/>
                <a:cs typeface="Trebuchet MS"/>
              </a:rPr>
              <a:t>AGRICU</a:t>
            </a:r>
            <a:r>
              <a:rPr sz="2750" spc="-470" dirty="0">
                <a:solidFill>
                  <a:srgbClr val="151616"/>
                </a:solidFill>
                <a:latin typeface="Trebuchet MS"/>
                <a:cs typeface="Trebuchet MS"/>
              </a:rPr>
              <a:t>L</a:t>
            </a:r>
            <a:r>
              <a:rPr sz="2750" spc="-220" dirty="0">
                <a:solidFill>
                  <a:srgbClr val="151616"/>
                </a:solidFill>
                <a:latin typeface="Trebuchet MS"/>
                <a:cs typeface="Trebuchet MS"/>
              </a:rPr>
              <a:t>TURAL</a:t>
            </a:r>
            <a:r>
              <a:rPr sz="2750" spc="-95" dirty="0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sz="2750" spc="-55" dirty="0">
                <a:solidFill>
                  <a:srgbClr val="151616"/>
                </a:solidFill>
                <a:latin typeface="Trebuchet MS"/>
                <a:cs typeface="Trebuchet MS"/>
              </a:rPr>
              <a:t>SCIENCES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540359" y="6210425"/>
            <a:ext cx="1657350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00" b="1" i="1" spc="95" dirty="0">
                <a:solidFill>
                  <a:srgbClr val="151616"/>
                </a:solidFill>
                <a:latin typeface="Arial"/>
                <a:cs typeface="Arial"/>
              </a:rPr>
              <a:t>Presented</a:t>
            </a:r>
            <a:r>
              <a:rPr sz="1700" b="1" i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700" b="1" i="1" spc="35" dirty="0">
                <a:solidFill>
                  <a:srgbClr val="151616"/>
                </a:solidFill>
                <a:latin typeface="Arial"/>
                <a:cs typeface="Arial"/>
              </a:rPr>
              <a:t>by:-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415896" y="6210425"/>
            <a:ext cx="3742054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00" b="1" i="1" spc="65" dirty="0">
                <a:solidFill>
                  <a:srgbClr val="151616"/>
                </a:solidFill>
                <a:latin typeface="Arial"/>
                <a:cs typeface="Arial"/>
              </a:rPr>
              <a:t>Dr.</a:t>
            </a:r>
            <a:r>
              <a:rPr sz="1700" b="1" i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700" b="1" i="1" spc="-35" dirty="0">
                <a:solidFill>
                  <a:srgbClr val="151616"/>
                </a:solidFill>
                <a:latin typeface="Arial"/>
                <a:cs typeface="Arial"/>
              </a:rPr>
              <a:t>J.</a:t>
            </a:r>
            <a:r>
              <a:rPr sz="1700" b="1" i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700" b="1" i="1" spc="-25" dirty="0">
                <a:solidFill>
                  <a:srgbClr val="151616"/>
                </a:solidFill>
                <a:latin typeface="Arial"/>
                <a:cs typeface="Arial"/>
              </a:rPr>
              <a:t>S.</a:t>
            </a:r>
            <a:r>
              <a:rPr sz="1700" b="1" i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700" b="1" i="1" spc="80" dirty="0">
                <a:solidFill>
                  <a:srgbClr val="151616"/>
                </a:solidFill>
                <a:latin typeface="Arial"/>
                <a:cs typeface="Arial"/>
              </a:rPr>
              <a:t>Yadav,</a:t>
            </a:r>
            <a:r>
              <a:rPr sz="1700" b="1" i="1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700" b="1" i="1" spc="50" dirty="0">
                <a:solidFill>
                  <a:srgbClr val="151616"/>
                </a:solidFill>
                <a:latin typeface="Arial"/>
                <a:cs typeface="Arial"/>
              </a:rPr>
              <a:t>Professor</a:t>
            </a:r>
            <a:r>
              <a:rPr sz="1700" b="1" i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700" b="1" i="1" spc="5" dirty="0">
                <a:solidFill>
                  <a:srgbClr val="151616"/>
                </a:solidFill>
                <a:latin typeface="Arial"/>
                <a:cs typeface="Arial"/>
              </a:rPr>
              <a:t>&amp;</a:t>
            </a:r>
            <a:r>
              <a:rPr sz="1700" b="1" i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700" b="1" i="1" spc="160" dirty="0">
                <a:solidFill>
                  <a:srgbClr val="151616"/>
                </a:solidFill>
                <a:latin typeface="Arial"/>
                <a:cs typeface="Arial"/>
              </a:rPr>
              <a:t>Dean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465839" y="2927843"/>
            <a:ext cx="9760585" cy="2938780"/>
            <a:chOff x="465839" y="2927843"/>
            <a:chExt cx="9760585" cy="2938780"/>
          </a:xfrm>
        </p:grpSpPr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449168" y="2927843"/>
              <a:ext cx="4776988" cy="293841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65839" y="2960859"/>
              <a:ext cx="4983328" cy="29053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12049" y="374081"/>
            <a:ext cx="57042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0" dirty="0"/>
              <a:t>SLOW-ADVANCED</a:t>
            </a:r>
            <a:r>
              <a:rPr spc="-75" dirty="0"/>
              <a:t> </a:t>
            </a:r>
            <a:r>
              <a:rPr spc="120" dirty="0"/>
              <a:t>LEARNER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968945" y="1960440"/>
            <a:ext cx="4377055" cy="1511952"/>
          </a:xfrm>
          <a:prstGeom prst="rect">
            <a:avLst/>
          </a:prstGeom>
          <a:solidFill>
            <a:srgbClr val="CCFFCC"/>
          </a:solidFill>
          <a:ln w="9144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0805" marR="83820" algn="just">
              <a:lnSpc>
                <a:spcPct val="100000"/>
              </a:lnSpc>
              <a:spcBef>
                <a:spcPts val="270"/>
              </a:spcBef>
            </a:pPr>
            <a:r>
              <a:rPr sz="1600" b="1" dirty="0">
                <a:solidFill>
                  <a:srgbClr val="C00000"/>
                </a:solidFill>
                <a:latin typeface="Calibri"/>
                <a:cs typeface="Calibri"/>
              </a:rPr>
              <a:t>An</a:t>
            </a:r>
            <a:r>
              <a:rPr sz="16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i="1" dirty="0">
                <a:solidFill>
                  <a:srgbClr val="C00000"/>
                </a:solidFill>
                <a:latin typeface="Calibri"/>
                <a:cs typeface="Calibri"/>
              </a:rPr>
              <a:t>advanced</a:t>
            </a:r>
            <a:r>
              <a:rPr sz="1600" b="1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i="1" dirty="0">
                <a:solidFill>
                  <a:srgbClr val="C00000"/>
                </a:solidFill>
                <a:latin typeface="Calibri"/>
                <a:cs typeface="Calibri"/>
              </a:rPr>
              <a:t>learner</a:t>
            </a:r>
            <a:r>
              <a:rPr sz="1600" b="1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student</a:t>
            </a:r>
            <a:r>
              <a:rPr sz="1600" dirty="0">
                <a:latin typeface="Calibri"/>
                <a:cs typeface="Calibri"/>
              </a:rPr>
              <a:t> who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excels</a:t>
            </a:r>
            <a:r>
              <a:rPr sz="1600" spc="-5" dirty="0">
                <a:latin typeface="Calibri"/>
                <a:cs typeface="Calibri"/>
              </a:rPr>
              <a:t> beyond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standard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expectations,</a:t>
            </a:r>
            <a:r>
              <a:rPr sz="1600" spc="17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demonstrating</a:t>
            </a:r>
            <a:r>
              <a:rPr sz="1600" spc="1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high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proficiency</a:t>
            </a:r>
            <a:r>
              <a:rPr sz="1600" spc="1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quick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grasp</a:t>
            </a:r>
            <a:r>
              <a:rPr sz="1600" dirty="0">
                <a:latin typeface="Calibri"/>
                <a:cs typeface="Calibri"/>
              </a:rPr>
              <a:t> of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complex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concepts.</a:t>
            </a:r>
            <a:r>
              <a:rPr sz="1600" dirty="0">
                <a:latin typeface="Calibri"/>
                <a:cs typeface="Calibri"/>
              </a:rPr>
              <a:t> They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are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often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self-motivated</a:t>
            </a:r>
            <a:r>
              <a:rPr sz="1600" spc="-5" dirty="0">
                <a:latin typeface="Calibri"/>
                <a:cs typeface="Calibri"/>
              </a:rPr>
              <a:t>, </a:t>
            </a:r>
            <a:r>
              <a:rPr sz="1600" dirty="0">
                <a:latin typeface="Calibri"/>
                <a:cs typeface="Calibri"/>
              </a:rPr>
              <a:t>eager </a:t>
            </a:r>
            <a:r>
              <a:rPr sz="1600" spc="-10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deeper challenges, and </a:t>
            </a:r>
            <a:r>
              <a:rPr sz="1600" spc="-5" dirty="0">
                <a:latin typeface="Calibri"/>
                <a:cs typeface="Calibri"/>
              </a:rPr>
              <a:t>display strong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critical</a:t>
            </a:r>
            <a:r>
              <a:rPr sz="1600" dirty="0">
                <a:latin typeface="Calibri"/>
                <a:cs typeface="Calibri"/>
              </a:rPr>
              <a:t> thinking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skills.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968946" y="3883999"/>
            <a:ext cx="4376469" cy="527067"/>
          </a:xfrm>
          <a:prstGeom prst="rect">
            <a:avLst/>
          </a:prstGeom>
          <a:solidFill>
            <a:srgbClr val="CCFFCC"/>
          </a:solidFill>
          <a:ln w="9144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0805" marR="81280">
              <a:lnSpc>
                <a:spcPct val="100000"/>
              </a:lnSpc>
              <a:spcBef>
                <a:spcPts val="270"/>
              </a:spcBef>
            </a:pPr>
            <a:r>
              <a:rPr sz="1600" b="1" dirty="0">
                <a:solidFill>
                  <a:srgbClr val="C00000"/>
                </a:solidFill>
                <a:latin typeface="Calibri"/>
                <a:cs typeface="Calibri"/>
              </a:rPr>
              <a:t>Assessment</a:t>
            </a:r>
            <a:r>
              <a:rPr sz="1600" b="1" spc="2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alibri"/>
                <a:cs typeface="Calibri"/>
              </a:rPr>
              <a:t>based on</a:t>
            </a:r>
            <a:r>
              <a:rPr sz="1600" b="1" spc="3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alibri"/>
                <a:cs typeface="Calibri"/>
              </a:rPr>
              <a:t>marks</a:t>
            </a:r>
            <a:r>
              <a:rPr sz="1600" b="1" spc="2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alibri"/>
                <a:cs typeface="Calibri"/>
              </a:rPr>
              <a:t>=</a:t>
            </a:r>
            <a:r>
              <a:rPr sz="1600" b="1" spc="3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to</a:t>
            </a:r>
            <a:r>
              <a:rPr sz="1600" b="1" spc="2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alibri"/>
                <a:cs typeface="Calibri"/>
              </a:rPr>
              <a:t>80%</a:t>
            </a:r>
            <a:r>
              <a:rPr sz="16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alibri"/>
                <a:cs typeface="Calibri"/>
              </a:rPr>
              <a:t>in</a:t>
            </a:r>
            <a:r>
              <a:rPr sz="16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internal </a:t>
            </a:r>
            <a:r>
              <a:rPr sz="1600" b="1" spc="-2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alibri"/>
                <a:cs typeface="Calibri"/>
              </a:rPr>
              <a:t>assessment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84380" y="1982398"/>
            <a:ext cx="4377054" cy="1511952"/>
          </a:xfrm>
          <a:prstGeom prst="rect">
            <a:avLst/>
          </a:prstGeom>
          <a:solidFill>
            <a:srgbClr val="CCFFCC"/>
          </a:solidFill>
          <a:ln w="9144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1440" marR="81280" algn="just">
              <a:lnSpc>
                <a:spcPct val="100000"/>
              </a:lnSpc>
              <a:spcBef>
                <a:spcPts val="270"/>
              </a:spcBef>
            </a:pPr>
            <a:r>
              <a:rPr sz="1600" b="1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16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i="1" dirty="0">
                <a:solidFill>
                  <a:srgbClr val="C00000"/>
                </a:solidFill>
                <a:latin typeface="Calibri"/>
                <a:cs typeface="Calibri"/>
              </a:rPr>
              <a:t>slow</a:t>
            </a:r>
            <a:r>
              <a:rPr sz="1600" b="1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i="1" dirty="0">
                <a:solidFill>
                  <a:srgbClr val="C00000"/>
                </a:solidFill>
                <a:latin typeface="Calibri"/>
                <a:cs typeface="Calibri"/>
              </a:rPr>
              <a:t>learner</a:t>
            </a:r>
            <a:r>
              <a:rPr sz="1600" b="1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student</a:t>
            </a:r>
            <a:r>
              <a:rPr sz="1600" dirty="0">
                <a:latin typeface="Calibri"/>
                <a:cs typeface="Calibri"/>
              </a:rPr>
              <a:t> who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takes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longer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than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average to </a:t>
            </a:r>
            <a:r>
              <a:rPr sz="1600" spc="-5" dirty="0">
                <a:latin typeface="Calibri"/>
                <a:cs typeface="Calibri"/>
              </a:rPr>
              <a:t>grasp </a:t>
            </a:r>
            <a:r>
              <a:rPr sz="1600" dirty="0">
                <a:latin typeface="Calibri"/>
                <a:cs typeface="Calibri"/>
              </a:rPr>
              <a:t>new </a:t>
            </a:r>
            <a:r>
              <a:rPr sz="1600" spc="-5" dirty="0">
                <a:latin typeface="Calibri"/>
                <a:cs typeface="Calibri"/>
              </a:rPr>
              <a:t>concepts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5" dirty="0">
                <a:latin typeface="Calibri"/>
                <a:cs typeface="Calibri"/>
              </a:rPr>
              <a:t>requires </a:t>
            </a:r>
            <a:r>
              <a:rPr sz="1600" dirty="0">
                <a:latin typeface="Calibri"/>
                <a:cs typeface="Calibri"/>
              </a:rPr>
              <a:t>additional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time, support, and </a:t>
            </a:r>
            <a:r>
              <a:rPr sz="1600" spc="-5" dirty="0">
                <a:latin typeface="Calibri"/>
                <a:cs typeface="Calibri"/>
              </a:rPr>
              <a:t>practice </a:t>
            </a:r>
            <a:r>
              <a:rPr sz="1600" spc="-10" dirty="0">
                <a:latin typeface="Calibri"/>
                <a:cs typeface="Calibri"/>
              </a:rPr>
              <a:t>to</a:t>
            </a:r>
            <a:r>
              <a:rPr sz="1600" spc="-5" dirty="0">
                <a:latin typeface="Calibri"/>
                <a:cs typeface="Calibri"/>
              </a:rPr>
              <a:t> understand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10" dirty="0">
                <a:latin typeface="Calibri"/>
                <a:cs typeface="Calibri"/>
              </a:rPr>
              <a:t>retain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information.</a:t>
            </a:r>
            <a:r>
              <a:rPr sz="1600" dirty="0">
                <a:latin typeface="Calibri"/>
                <a:cs typeface="Calibri"/>
              </a:rPr>
              <a:t> They </a:t>
            </a:r>
            <a:r>
              <a:rPr sz="1600" spc="-5" dirty="0">
                <a:latin typeface="Calibri"/>
                <a:cs typeface="Calibri"/>
              </a:rPr>
              <a:t>benefit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from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personalized</a:t>
            </a:r>
            <a:r>
              <a:rPr sz="1600" dirty="0">
                <a:latin typeface="Calibri"/>
                <a:cs typeface="Calibri"/>
              </a:rPr>
              <a:t> teaching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strategies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that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accommodate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their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learning pace.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5593978" y="3882448"/>
            <a:ext cx="4376468" cy="519053"/>
          </a:xfrm>
          <a:prstGeom prst="rect">
            <a:avLst/>
          </a:prstGeom>
          <a:solidFill>
            <a:srgbClr val="CCFFCC"/>
          </a:solidFill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91440">
              <a:lnSpc>
                <a:spcPct val="102200"/>
              </a:lnSpc>
              <a:spcBef>
                <a:spcPts val="245"/>
              </a:spcBef>
            </a:pPr>
            <a:r>
              <a:rPr sz="1600" b="1" dirty="0">
                <a:solidFill>
                  <a:srgbClr val="C00000"/>
                </a:solidFill>
                <a:latin typeface="Calibri"/>
                <a:cs typeface="Calibri"/>
              </a:rPr>
              <a:t>Assessment </a:t>
            </a:r>
            <a:r>
              <a:rPr lang="en-US" sz="1600" b="1" dirty="0">
                <a:solidFill>
                  <a:srgbClr val="C00000"/>
                </a:solidFill>
                <a:latin typeface="Calibri"/>
                <a:cs typeface="Calibri"/>
              </a:rPr>
              <a:t>based on</a:t>
            </a:r>
            <a:r>
              <a:rPr sz="16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marks </a:t>
            </a:r>
            <a:r>
              <a:rPr sz="1600" b="1" spc="40" dirty="0">
                <a:solidFill>
                  <a:srgbClr val="C00000"/>
                </a:solidFill>
                <a:latin typeface="Calibri"/>
                <a:cs typeface="Calibri"/>
              </a:rPr>
              <a:t>=to </a:t>
            </a:r>
            <a:r>
              <a:rPr sz="1600" b="1" dirty="0">
                <a:solidFill>
                  <a:srgbClr val="C00000"/>
                </a:solidFill>
                <a:latin typeface="Times New Roman"/>
                <a:cs typeface="Times New Roman"/>
              </a:rPr>
              <a:t>55% in internal</a:t>
            </a:r>
            <a:r>
              <a:rPr lang="en-US" sz="16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C00000"/>
                </a:solidFill>
                <a:latin typeface="Times New Roman"/>
                <a:cs typeface="Times New Roman"/>
              </a:rPr>
              <a:t>assessment.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86531" y="4895602"/>
            <a:ext cx="4376469" cy="1025281"/>
          </a:xfrm>
          <a:prstGeom prst="rect">
            <a:avLst/>
          </a:prstGeom>
          <a:solidFill>
            <a:srgbClr val="CCFFCC"/>
          </a:solidFill>
          <a:ln w="9144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0805" marR="81915" algn="just">
              <a:lnSpc>
                <a:spcPct val="100000"/>
              </a:lnSpc>
              <a:spcBef>
                <a:spcPts val="315"/>
              </a:spcBef>
            </a:pPr>
            <a:r>
              <a:rPr sz="1600" b="1" dirty="0">
                <a:solidFill>
                  <a:srgbClr val="C00000"/>
                </a:solidFill>
                <a:latin typeface="Times New Roman"/>
                <a:cs typeface="Times New Roman"/>
              </a:rPr>
              <a:t>Interventions</a:t>
            </a:r>
            <a:r>
              <a:rPr sz="1600" dirty="0">
                <a:solidFill>
                  <a:srgbClr val="0064B1"/>
                </a:solidFill>
                <a:latin typeface="Times New Roman"/>
                <a:cs typeface="Times New Roman"/>
              </a:rPr>
              <a:t>:</a:t>
            </a:r>
            <a:r>
              <a:rPr sz="1600" spc="5" dirty="0">
                <a:solidFill>
                  <a:srgbClr val="0064B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Oﬀer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capacity-building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programs,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provide </a:t>
            </a:r>
            <a:r>
              <a:rPr sz="1600" spc="-3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enriched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materials,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encourage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independent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projects,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 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create leadership opportunities to help in extension services 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farmers</a:t>
            </a:r>
          </a:p>
        </p:txBody>
      </p:sp>
      <p:grpSp>
        <p:nvGrpSpPr>
          <p:cNvPr id="40" name="object 40"/>
          <p:cNvGrpSpPr/>
          <p:nvPr/>
        </p:nvGrpSpPr>
        <p:grpSpPr>
          <a:xfrm>
            <a:off x="5589075" y="4889777"/>
            <a:ext cx="4386001" cy="1036201"/>
            <a:chOff x="5589075" y="4619318"/>
            <a:chExt cx="4090670" cy="932815"/>
          </a:xfrm>
        </p:grpSpPr>
        <p:sp>
          <p:nvSpPr>
            <p:cNvPr id="41" name="object 41"/>
            <p:cNvSpPr/>
            <p:nvPr/>
          </p:nvSpPr>
          <p:spPr>
            <a:xfrm>
              <a:off x="5593647" y="4623890"/>
              <a:ext cx="4081779" cy="923925"/>
            </a:xfrm>
            <a:custGeom>
              <a:avLst/>
              <a:gdLst/>
              <a:ahLst/>
              <a:cxnLst/>
              <a:rect l="l" t="t" r="r" b="b"/>
              <a:pathLst>
                <a:path w="4081779" h="923925">
                  <a:moveTo>
                    <a:pt x="4081298" y="0"/>
                  </a:moveTo>
                  <a:lnTo>
                    <a:pt x="0" y="0"/>
                  </a:lnTo>
                  <a:lnTo>
                    <a:pt x="0" y="923550"/>
                  </a:lnTo>
                  <a:lnTo>
                    <a:pt x="4081298" y="923550"/>
                  </a:lnTo>
                  <a:lnTo>
                    <a:pt x="4081298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593647" y="4623890"/>
              <a:ext cx="4081779" cy="923925"/>
            </a:xfrm>
            <a:custGeom>
              <a:avLst/>
              <a:gdLst/>
              <a:ahLst/>
              <a:cxnLst/>
              <a:rect l="l" t="t" r="r" b="b"/>
              <a:pathLst>
                <a:path w="4081779" h="923925">
                  <a:moveTo>
                    <a:pt x="0" y="0"/>
                  </a:moveTo>
                  <a:lnTo>
                    <a:pt x="4081298" y="0"/>
                  </a:lnTo>
                  <a:lnTo>
                    <a:pt x="4081298" y="923550"/>
                  </a:lnTo>
                  <a:lnTo>
                    <a:pt x="0" y="92355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646293" y="4927628"/>
            <a:ext cx="4221406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Interventions</a:t>
            </a:r>
            <a:r>
              <a:rPr sz="1600" spc="-5" dirty="0">
                <a:solidFill>
                  <a:srgbClr val="0064B1"/>
                </a:solidFill>
                <a:latin typeface="Calibri"/>
                <a:cs typeface="Calibri"/>
              </a:rPr>
              <a:t>:</a:t>
            </a:r>
            <a:r>
              <a:rPr sz="1600" dirty="0">
                <a:solidFill>
                  <a:srgbClr val="0064B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Provide</a:t>
            </a:r>
            <a:r>
              <a:rPr sz="1600" dirty="0">
                <a:latin typeface="Calibri"/>
                <a:cs typeface="Calibri"/>
              </a:rPr>
              <a:t> remedial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support,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oﬀer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professional</a:t>
            </a:r>
            <a:r>
              <a:rPr sz="1600" dirty="0">
                <a:latin typeface="Calibri"/>
                <a:cs typeface="Calibri"/>
              </a:rPr>
              <a:t> and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personal</a:t>
            </a:r>
            <a:r>
              <a:rPr sz="1600" dirty="0">
                <a:latin typeface="Calibri"/>
                <a:cs typeface="Calibri"/>
              </a:rPr>
              <a:t> counseling,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promote</a:t>
            </a:r>
            <a:r>
              <a:rPr sz="1600" dirty="0">
                <a:latin typeface="Calibri"/>
                <a:cs typeface="Calibri"/>
              </a:rPr>
              <a:t> peer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learning, and </a:t>
            </a:r>
            <a:r>
              <a:rPr sz="1600" spc="-5" dirty="0">
                <a:latin typeface="Calibri"/>
                <a:cs typeface="Calibri"/>
              </a:rPr>
              <a:t>give constructive feedback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5" dirty="0">
                <a:latin typeface="Calibri"/>
                <a:cs typeface="Calibri"/>
              </a:rPr>
              <a:t>positive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reinforcement.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23212" y="7184765"/>
            <a:ext cx="262890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lang="en-US" sz="1200" spc="-5" dirty="0">
                <a:solidFill>
                  <a:srgbClr val="FFFFFF"/>
                </a:solidFill>
                <a:latin typeface="Arial MT"/>
                <a:cs typeface="Arial MT"/>
              </a:rPr>
              <a:t>20</a:t>
            </a:r>
            <a:endParaRPr sz="1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34669" y="374081"/>
            <a:ext cx="32594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/>
              <a:t>SLOW</a:t>
            </a:r>
            <a:r>
              <a:rPr spc="-125" dirty="0"/>
              <a:t> </a:t>
            </a:r>
            <a:r>
              <a:rPr spc="120" dirty="0"/>
              <a:t>LEARNER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354618" y="3481681"/>
            <a:ext cx="3996054" cy="748665"/>
          </a:xfrm>
          <a:prstGeom prst="rect">
            <a:avLst/>
          </a:prstGeom>
          <a:solidFill>
            <a:srgbClr val="EBDFDB"/>
          </a:solidFill>
          <a:ln w="9144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476375" marR="560705" indent="-911860">
              <a:lnSpc>
                <a:spcPts val="2270"/>
              </a:lnSpc>
              <a:spcBef>
                <a:spcPts val="320"/>
              </a:spcBef>
            </a:pPr>
            <a:r>
              <a:rPr sz="2100" b="1" dirty="0">
                <a:solidFill>
                  <a:srgbClr val="C00000"/>
                </a:solidFill>
                <a:latin typeface="Times New Roman"/>
                <a:cs typeface="Times New Roman"/>
              </a:rPr>
              <a:t>Initiatives</a:t>
            </a:r>
            <a:r>
              <a:rPr sz="21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taken</a:t>
            </a:r>
            <a:r>
              <a:rPr sz="21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00" b="1" dirty="0">
                <a:solidFill>
                  <a:srgbClr val="C00000"/>
                </a:solidFill>
                <a:latin typeface="Times New Roman"/>
                <a:cs typeface="Times New Roman"/>
              </a:rPr>
              <a:t>for</a:t>
            </a:r>
            <a:r>
              <a:rPr sz="21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00" b="1" dirty="0">
                <a:solidFill>
                  <a:srgbClr val="C00000"/>
                </a:solidFill>
                <a:latin typeface="Times New Roman"/>
                <a:cs typeface="Times New Roman"/>
              </a:rPr>
              <a:t>Slow </a:t>
            </a:r>
            <a:r>
              <a:rPr sz="2100" b="1" spc="-50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00" b="1" dirty="0">
                <a:solidFill>
                  <a:srgbClr val="C00000"/>
                </a:solidFill>
                <a:latin typeface="Times New Roman"/>
                <a:cs typeface="Times New Roman"/>
              </a:rPr>
              <a:t>Learners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397315" y="2201515"/>
            <a:ext cx="1940560" cy="508000"/>
          </a:xfrm>
          <a:prstGeom prst="rect">
            <a:avLst/>
          </a:prstGeom>
          <a:solidFill>
            <a:srgbClr val="EBDF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510540">
              <a:lnSpc>
                <a:spcPct val="100000"/>
              </a:lnSpc>
              <a:spcBef>
                <a:spcPts val="315"/>
              </a:spcBef>
            </a:pPr>
            <a:r>
              <a:rPr sz="1350" b="1" dirty="0">
                <a:latin typeface="Times New Roman"/>
                <a:cs typeface="Times New Roman"/>
              </a:rPr>
              <a:t>Counselling</a:t>
            </a:r>
            <a:r>
              <a:rPr sz="1350" b="1" spc="-3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of</a:t>
            </a:r>
            <a:r>
              <a:rPr sz="1350" b="1" spc="-3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the </a:t>
            </a:r>
            <a:r>
              <a:rPr sz="1350" b="1" spc="-32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students</a:t>
            </a: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397315" y="2852268"/>
            <a:ext cx="1940560" cy="299085"/>
          </a:xfrm>
          <a:prstGeom prst="rect">
            <a:avLst/>
          </a:prstGeom>
          <a:solidFill>
            <a:srgbClr val="EBDF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350" b="1" dirty="0">
                <a:latin typeface="Times New Roman"/>
                <a:cs typeface="Times New Roman"/>
              </a:rPr>
              <a:t>Remedial</a:t>
            </a:r>
            <a:r>
              <a:rPr sz="1350" b="1" spc="-2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classes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397315" y="3289657"/>
            <a:ext cx="1940560" cy="508000"/>
          </a:xfrm>
          <a:prstGeom prst="rect">
            <a:avLst/>
          </a:prstGeom>
          <a:solidFill>
            <a:srgbClr val="EBDF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199390">
              <a:lnSpc>
                <a:spcPct val="100000"/>
              </a:lnSpc>
              <a:spcBef>
                <a:spcPts val="315"/>
              </a:spcBef>
            </a:pPr>
            <a:r>
              <a:rPr sz="1350" b="1" dirty="0">
                <a:latin typeface="Times New Roman"/>
                <a:cs typeface="Times New Roman"/>
              </a:rPr>
              <a:t>Bilingual</a:t>
            </a:r>
            <a:r>
              <a:rPr sz="1350" b="1" spc="-4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explanations </a:t>
            </a:r>
            <a:r>
              <a:rPr sz="1350" b="1" spc="-32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and</a:t>
            </a:r>
            <a:r>
              <a:rPr sz="1350" b="1" spc="-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discussions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397315" y="3934313"/>
            <a:ext cx="1940560" cy="716280"/>
          </a:xfrm>
          <a:prstGeom prst="rect">
            <a:avLst/>
          </a:prstGeom>
          <a:solidFill>
            <a:srgbClr val="EBDF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285750">
              <a:lnSpc>
                <a:spcPct val="100000"/>
              </a:lnSpc>
              <a:spcBef>
                <a:spcPts val="315"/>
              </a:spcBef>
            </a:pPr>
            <a:r>
              <a:rPr sz="1350" b="1" dirty="0">
                <a:latin typeface="Times New Roman"/>
                <a:cs typeface="Times New Roman"/>
              </a:rPr>
              <a:t>Focus on English </a:t>
            </a:r>
            <a:r>
              <a:rPr sz="1350" b="1" spc="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language and </a:t>
            </a:r>
            <a:r>
              <a:rPr sz="1350" b="1" spc="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communication</a:t>
            </a:r>
            <a:r>
              <a:rPr sz="1350" b="1" spc="-4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skills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97315" y="4740516"/>
            <a:ext cx="1940560" cy="716280"/>
          </a:xfrm>
          <a:prstGeom prst="rect">
            <a:avLst/>
          </a:prstGeom>
          <a:solidFill>
            <a:srgbClr val="EBDF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233679">
              <a:lnSpc>
                <a:spcPct val="100000"/>
              </a:lnSpc>
              <a:spcBef>
                <a:spcPts val="315"/>
              </a:spcBef>
            </a:pPr>
            <a:r>
              <a:rPr sz="1350" b="1" dirty="0">
                <a:latin typeface="Times New Roman"/>
                <a:cs typeface="Times New Roman"/>
              </a:rPr>
              <a:t>Personal</a:t>
            </a:r>
            <a:r>
              <a:rPr sz="1350" b="1" spc="-2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guidance</a:t>
            </a:r>
            <a:r>
              <a:rPr sz="1350" b="1" spc="-2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for </a:t>
            </a:r>
            <a:r>
              <a:rPr sz="1350" b="1" spc="-32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preparation of </a:t>
            </a:r>
            <a:r>
              <a:rPr sz="1350" b="1" spc="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examination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97315" y="5546718"/>
            <a:ext cx="1940560" cy="300355"/>
          </a:xfrm>
          <a:prstGeom prst="rect">
            <a:avLst/>
          </a:prstGeom>
          <a:solidFill>
            <a:srgbClr val="EBDF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350" b="1" dirty="0">
                <a:latin typeface="Times New Roman"/>
                <a:cs typeface="Times New Roman"/>
              </a:rPr>
              <a:t>Multiple</a:t>
            </a:r>
            <a:r>
              <a:rPr sz="1350" b="1" spc="-20" dirty="0">
                <a:latin typeface="Times New Roman"/>
                <a:cs typeface="Times New Roman"/>
              </a:rPr>
              <a:t> </a:t>
            </a:r>
            <a:r>
              <a:rPr sz="1350" b="1" spc="-5" dirty="0">
                <a:latin typeface="Times New Roman"/>
                <a:cs typeface="Times New Roman"/>
              </a:rPr>
              <a:t>revision</a:t>
            </a:r>
            <a:endParaRPr sz="1350">
              <a:latin typeface="Times New Roman"/>
              <a:cs typeface="Times New Roman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5438966" y="2357118"/>
            <a:ext cx="1870075" cy="3421379"/>
            <a:chOff x="5438966" y="2357118"/>
            <a:chExt cx="1870075" cy="3421379"/>
          </a:xfrm>
        </p:grpSpPr>
        <p:sp>
          <p:nvSpPr>
            <p:cNvPr id="43" name="object 43"/>
            <p:cNvSpPr/>
            <p:nvPr/>
          </p:nvSpPr>
          <p:spPr>
            <a:xfrm>
              <a:off x="6466146" y="2358489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19">
                  <a:moveTo>
                    <a:pt x="670565" y="0"/>
                  </a:moveTo>
                  <a:lnTo>
                    <a:pt x="670565" y="172212"/>
                  </a:lnTo>
                  <a:lnTo>
                    <a:pt x="786390" y="114300"/>
                  </a:lnTo>
                  <a:lnTo>
                    <a:pt x="699519" y="114300"/>
                  </a:lnTo>
                  <a:lnTo>
                    <a:pt x="699519" y="57909"/>
                  </a:lnTo>
                  <a:lnTo>
                    <a:pt x="784353" y="57909"/>
                  </a:lnTo>
                  <a:lnTo>
                    <a:pt x="670565" y="0"/>
                  </a:lnTo>
                  <a:close/>
                </a:path>
                <a:path w="841375" h="172719">
                  <a:moveTo>
                    <a:pt x="670565" y="57909"/>
                  </a:moveTo>
                  <a:lnTo>
                    <a:pt x="0" y="57909"/>
                  </a:lnTo>
                  <a:lnTo>
                    <a:pt x="0" y="114300"/>
                  </a:lnTo>
                  <a:lnTo>
                    <a:pt x="670565" y="114300"/>
                  </a:lnTo>
                  <a:lnTo>
                    <a:pt x="670565" y="57909"/>
                  </a:lnTo>
                  <a:close/>
                </a:path>
                <a:path w="841375" h="172719">
                  <a:moveTo>
                    <a:pt x="784353" y="57909"/>
                  </a:moveTo>
                  <a:lnTo>
                    <a:pt x="699519" y="57909"/>
                  </a:lnTo>
                  <a:lnTo>
                    <a:pt x="699519" y="114300"/>
                  </a:lnTo>
                  <a:lnTo>
                    <a:pt x="786390" y="114300"/>
                  </a:lnTo>
                  <a:lnTo>
                    <a:pt x="841255" y="86867"/>
                  </a:lnTo>
                  <a:lnTo>
                    <a:pt x="784353" y="57909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466146" y="2358489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19">
                  <a:moveTo>
                    <a:pt x="0" y="57909"/>
                  </a:moveTo>
                  <a:lnTo>
                    <a:pt x="699519" y="57909"/>
                  </a:lnTo>
                  <a:lnTo>
                    <a:pt x="699519" y="114300"/>
                  </a:lnTo>
                  <a:lnTo>
                    <a:pt x="0" y="114300"/>
                  </a:lnTo>
                  <a:lnTo>
                    <a:pt x="0" y="57909"/>
                  </a:lnTo>
                  <a:close/>
                </a:path>
                <a:path w="841375" h="172719">
                  <a:moveTo>
                    <a:pt x="670565" y="0"/>
                  </a:moveTo>
                  <a:lnTo>
                    <a:pt x="841255" y="86867"/>
                  </a:lnTo>
                  <a:lnTo>
                    <a:pt x="670565" y="172212"/>
                  </a:lnTo>
                  <a:lnTo>
                    <a:pt x="670565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466146" y="2882745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19">
                  <a:moveTo>
                    <a:pt x="670565" y="0"/>
                  </a:moveTo>
                  <a:lnTo>
                    <a:pt x="670565" y="172213"/>
                  </a:lnTo>
                  <a:lnTo>
                    <a:pt x="786391" y="114300"/>
                  </a:lnTo>
                  <a:lnTo>
                    <a:pt x="699519" y="114300"/>
                  </a:lnTo>
                  <a:lnTo>
                    <a:pt x="699519" y="57913"/>
                  </a:lnTo>
                  <a:lnTo>
                    <a:pt x="784361" y="57913"/>
                  </a:lnTo>
                  <a:lnTo>
                    <a:pt x="670565" y="0"/>
                  </a:lnTo>
                  <a:close/>
                </a:path>
                <a:path w="841375" h="172719">
                  <a:moveTo>
                    <a:pt x="670565" y="57913"/>
                  </a:moveTo>
                  <a:lnTo>
                    <a:pt x="0" y="57913"/>
                  </a:lnTo>
                  <a:lnTo>
                    <a:pt x="0" y="114300"/>
                  </a:lnTo>
                  <a:lnTo>
                    <a:pt x="670565" y="114300"/>
                  </a:lnTo>
                  <a:lnTo>
                    <a:pt x="670565" y="57913"/>
                  </a:lnTo>
                  <a:close/>
                </a:path>
                <a:path w="841375" h="172719">
                  <a:moveTo>
                    <a:pt x="784361" y="57913"/>
                  </a:moveTo>
                  <a:lnTo>
                    <a:pt x="699519" y="57913"/>
                  </a:lnTo>
                  <a:lnTo>
                    <a:pt x="699519" y="114300"/>
                  </a:lnTo>
                  <a:lnTo>
                    <a:pt x="786391" y="114300"/>
                  </a:lnTo>
                  <a:lnTo>
                    <a:pt x="841255" y="86867"/>
                  </a:lnTo>
                  <a:lnTo>
                    <a:pt x="784361" y="57913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466146" y="2882745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19">
                  <a:moveTo>
                    <a:pt x="0" y="57913"/>
                  </a:moveTo>
                  <a:lnTo>
                    <a:pt x="699519" y="57913"/>
                  </a:lnTo>
                  <a:lnTo>
                    <a:pt x="699519" y="114300"/>
                  </a:lnTo>
                  <a:lnTo>
                    <a:pt x="0" y="114300"/>
                  </a:lnTo>
                  <a:lnTo>
                    <a:pt x="0" y="57913"/>
                  </a:lnTo>
                  <a:close/>
                </a:path>
                <a:path w="841375" h="172719">
                  <a:moveTo>
                    <a:pt x="670565" y="0"/>
                  </a:moveTo>
                  <a:lnTo>
                    <a:pt x="841255" y="86867"/>
                  </a:lnTo>
                  <a:lnTo>
                    <a:pt x="670565" y="172213"/>
                  </a:lnTo>
                  <a:lnTo>
                    <a:pt x="670565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466146" y="3445105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670565" y="0"/>
                  </a:moveTo>
                  <a:lnTo>
                    <a:pt x="670565" y="172213"/>
                  </a:lnTo>
                  <a:lnTo>
                    <a:pt x="786391" y="114300"/>
                  </a:lnTo>
                  <a:lnTo>
                    <a:pt x="699519" y="114300"/>
                  </a:lnTo>
                  <a:lnTo>
                    <a:pt x="699519" y="57913"/>
                  </a:lnTo>
                  <a:lnTo>
                    <a:pt x="784361" y="57913"/>
                  </a:lnTo>
                  <a:lnTo>
                    <a:pt x="670565" y="0"/>
                  </a:lnTo>
                  <a:close/>
                </a:path>
                <a:path w="841375" h="172720">
                  <a:moveTo>
                    <a:pt x="670565" y="57913"/>
                  </a:moveTo>
                  <a:lnTo>
                    <a:pt x="0" y="57913"/>
                  </a:lnTo>
                  <a:lnTo>
                    <a:pt x="0" y="114300"/>
                  </a:lnTo>
                  <a:lnTo>
                    <a:pt x="670565" y="114300"/>
                  </a:lnTo>
                  <a:lnTo>
                    <a:pt x="670565" y="57913"/>
                  </a:lnTo>
                  <a:close/>
                </a:path>
                <a:path w="841375" h="172720">
                  <a:moveTo>
                    <a:pt x="784361" y="57913"/>
                  </a:moveTo>
                  <a:lnTo>
                    <a:pt x="699519" y="57913"/>
                  </a:lnTo>
                  <a:lnTo>
                    <a:pt x="699519" y="114300"/>
                  </a:lnTo>
                  <a:lnTo>
                    <a:pt x="786391" y="114300"/>
                  </a:lnTo>
                  <a:lnTo>
                    <a:pt x="841255" y="86868"/>
                  </a:lnTo>
                  <a:lnTo>
                    <a:pt x="784361" y="57913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466146" y="3445105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0" y="57913"/>
                  </a:moveTo>
                  <a:lnTo>
                    <a:pt x="699519" y="57913"/>
                  </a:lnTo>
                  <a:lnTo>
                    <a:pt x="699519" y="114300"/>
                  </a:lnTo>
                  <a:lnTo>
                    <a:pt x="0" y="114300"/>
                  </a:lnTo>
                  <a:lnTo>
                    <a:pt x="0" y="57913"/>
                  </a:lnTo>
                  <a:close/>
                </a:path>
                <a:path w="841375" h="172720">
                  <a:moveTo>
                    <a:pt x="670565" y="0"/>
                  </a:moveTo>
                  <a:lnTo>
                    <a:pt x="841255" y="86868"/>
                  </a:lnTo>
                  <a:lnTo>
                    <a:pt x="670565" y="172213"/>
                  </a:lnTo>
                  <a:lnTo>
                    <a:pt x="670565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466146" y="4109576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670565" y="0"/>
                  </a:moveTo>
                  <a:lnTo>
                    <a:pt x="670565" y="172213"/>
                  </a:lnTo>
                  <a:lnTo>
                    <a:pt x="786391" y="114300"/>
                  </a:lnTo>
                  <a:lnTo>
                    <a:pt x="699519" y="114300"/>
                  </a:lnTo>
                  <a:lnTo>
                    <a:pt x="699519" y="57913"/>
                  </a:lnTo>
                  <a:lnTo>
                    <a:pt x="784361" y="57913"/>
                  </a:lnTo>
                  <a:lnTo>
                    <a:pt x="670565" y="0"/>
                  </a:lnTo>
                  <a:close/>
                </a:path>
                <a:path w="841375" h="172720">
                  <a:moveTo>
                    <a:pt x="670565" y="57913"/>
                  </a:moveTo>
                  <a:lnTo>
                    <a:pt x="0" y="57913"/>
                  </a:lnTo>
                  <a:lnTo>
                    <a:pt x="0" y="114300"/>
                  </a:lnTo>
                  <a:lnTo>
                    <a:pt x="670565" y="114300"/>
                  </a:lnTo>
                  <a:lnTo>
                    <a:pt x="670565" y="57913"/>
                  </a:lnTo>
                  <a:close/>
                </a:path>
                <a:path w="841375" h="172720">
                  <a:moveTo>
                    <a:pt x="784361" y="57913"/>
                  </a:moveTo>
                  <a:lnTo>
                    <a:pt x="699519" y="57913"/>
                  </a:lnTo>
                  <a:lnTo>
                    <a:pt x="699519" y="114300"/>
                  </a:lnTo>
                  <a:lnTo>
                    <a:pt x="786391" y="114300"/>
                  </a:lnTo>
                  <a:lnTo>
                    <a:pt x="841255" y="86867"/>
                  </a:lnTo>
                  <a:lnTo>
                    <a:pt x="784361" y="57913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66146" y="4109576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0" y="57913"/>
                  </a:moveTo>
                  <a:lnTo>
                    <a:pt x="699519" y="57913"/>
                  </a:lnTo>
                  <a:lnTo>
                    <a:pt x="699519" y="114300"/>
                  </a:lnTo>
                  <a:lnTo>
                    <a:pt x="0" y="114300"/>
                  </a:lnTo>
                  <a:lnTo>
                    <a:pt x="0" y="57913"/>
                  </a:lnTo>
                  <a:close/>
                </a:path>
                <a:path w="841375" h="172720">
                  <a:moveTo>
                    <a:pt x="670565" y="0"/>
                  </a:moveTo>
                  <a:lnTo>
                    <a:pt x="841255" y="86867"/>
                  </a:lnTo>
                  <a:lnTo>
                    <a:pt x="670565" y="172213"/>
                  </a:lnTo>
                  <a:lnTo>
                    <a:pt x="670565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466146" y="4999597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670565" y="0"/>
                  </a:moveTo>
                  <a:lnTo>
                    <a:pt x="670565" y="172213"/>
                  </a:lnTo>
                  <a:lnTo>
                    <a:pt x="786391" y="114299"/>
                  </a:lnTo>
                  <a:lnTo>
                    <a:pt x="699519" y="114299"/>
                  </a:lnTo>
                  <a:lnTo>
                    <a:pt x="699519" y="57913"/>
                  </a:lnTo>
                  <a:lnTo>
                    <a:pt x="784361" y="57913"/>
                  </a:lnTo>
                  <a:lnTo>
                    <a:pt x="670565" y="0"/>
                  </a:lnTo>
                  <a:close/>
                </a:path>
                <a:path w="841375" h="172720">
                  <a:moveTo>
                    <a:pt x="670565" y="57913"/>
                  </a:moveTo>
                  <a:lnTo>
                    <a:pt x="0" y="57913"/>
                  </a:lnTo>
                  <a:lnTo>
                    <a:pt x="0" y="114299"/>
                  </a:lnTo>
                  <a:lnTo>
                    <a:pt x="670565" y="114299"/>
                  </a:lnTo>
                  <a:lnTo>
                    <a:pt x="670565" y="57913"/>
                  </a:lnTo>
                  <a:close/>
                </a:path>
                <a:path w="841375" h="172720">
                  <a:moveTo>
                    <a:pt x="784361" y="57913"/>
                  </a:moveTo>
                  <a:lnTo>
                    <a:pt x="699519" y="57913"/>
                  </a:lnTo>
                  <a:lnTo>
                    <a:pt x="699519" y="114299"/>
                  </a:lnTo>
                  <a:lnTo>
                    <a:pt x="786391" y="114299"/>
                  </a:lnTo>
                  <a:lnTo>
                    <a:pt x="841255" y="86867"/>
                  </a:lnTo>
                  <a:lnTo>
                    <a:pt x="784361" y="57913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466146" y="4999597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0" y="57913"/>
                  </a:moveTo>
                  <a:lnTo>
                    <a:pt x="699519" y="57913"/>
                  </a:lnTo>
                  <a:lnTo>
                    <a:pt x="699519" y="114299"/>
                  </a:lnTo>
                  <a:lnTo>
                    <a:pt x="0" y="114299"/>
                  </a:lnTo>
                  <a:lnTo>
                    <a:pt x="0" y="57913"/>
                  </a:lnTo>
                  <a:close/>
                </a:path>
                <a:path w="841375" h="172720">
                  <a:moveTo>
                    <a:pt x="670565" y="0"/>
                  </a:moveTo>
                  <a:lnTo>
                    <a:pt x="841255" y="86867"/>
                  </a:lnTo>
                  <a:lnTo>
                    <a:pt x="670565" y="172213"/>
                  </a:lnTo>
                  <a:lnTo>
                    <a:pt x="670565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466146" y="5604627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670565" y="0"/>
                  </a:moveTo>
                  <a:lnTo>
                    <a:pt x="670565" y="172213"/>
                  </a:lnTo>
                  <a:lnTo>
                    <a:pt x="786389" y="114303"/>
                  </a:lnTo>
                  <a:lnTo>
                    <a:pt x="699519" y="114303"/>
                  </a:lnTo>
                  <a:lnTo>
                    <a:pt x="699519" y="57913"/>
                  </a:lnTo>
                  <a:lnTo>
                    <a:pt x="784356" y="57913"/>
                  </a:lnTo>
                  <a:lnTo>
                    <a:pt x="670565" y="0"/>
                  </a:lnTo>
                  <a:close/>
                </a:path>
                <a:path w="841375" h="172720">
                  <a:moveTo>
                    <a:pt x="670565" y="57913"/>
                  </a:moveTo>
                  <a:lnTo>
                    <a:pt x="0" y="57913"/>
                  </a:lnTo>
                  <a:lnTo>
                    <a:pt x="0" y="114303"/>
                  </a:lnTo>
                  <a:lnTo>
                    <a:pt x="670565" y="114303"/>
                  </a:lnTo>
                  <a:lnTo>
                    <a:pt x="670565" y="57913"/>
                  </a:lnTo>
                  <a:close/>
                </a:path>
                <a:path w="841375" h="172720">
                  <a:moveTo>
                    <a:pt x="784356" y="57913"/>
                  </a:moveTo>
                  <a:lnTo>
                    <a:pt x="699519" y="57913"/>
                  </a:lnTo>
                  <a:lnTo>
                    <a:pt x="699519" y="114303"/>
                  </a:lnTo>
                  <a:lnTo>
                    <a:pt x="786389" y="114303"/>
                  </a:lnTo>
                  <a:lnTo>
                    <a:pt x="841255" y="86871"/>
                  </a:lnTo>
                  <a:lnTo>
                    <a:pt x="784356" y="57913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466146" y="5604627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0" y="57913"/>
                  </a:moveTo>
                  <a:lnTo>
                    <a:pt x="699519" y="57913"/>
                  </a:lnTo>
                  <a:lnTo>
                    <a:pt x="699519" y="114303"/>
                  </a:lnTo>
                  <a:lnTo>
                    <a:pt x="0" y="114303"/>
                  </a:lnTo>
                  <a:lnTo>
                    <a:pt x="0" y="57913"/>
                  </a:lnTo>
                  <a:close/>
                </a:path>
                <a:path w="841375" h="172720">
                  <a:moveTo>
                    <a:pt x="670565" y="0"/>
                  </a:moveTo>
                  <a:lnTo>
                    <a:pt x="841255" y="86871"/>
                  </a:lnTo>
                  <a:lnTo>
                    <a:pt x="670565" y="172213"/>
                  </a:lnTo>
                  <a:lnTo>
                    <a:pt x="670565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438966" y="2445357"/>
              <a:ext cx="1027430" cy="3244850"/>
            </a:xfrm>
            <a:custGeom>
              <a:avLst/>
              <a:gdLst/>
              <a:ahLst/>
              <a:cxnLst/>
              <a:rect l="l" t="t" r="r" b="b"/>
              <a:pathLst>
                <a:path w="1027429" h="3244850">
                  <a:moveTo>
                    <a:pt x="1027179" y="0"/>
                  </a:moveTo>
                  <a:lnTo>
                    <a:pt x="1027179" y="3244615"/>
                  </a:lnTo>
                </a:path>
                <a:path w="1027429" h="3244850">
                  <a:moveTo>
                    <a:pt x="0" y="1409708"/>
                  </a:moveTo>
                  <a:lnTo>
                    <a:pt x="1027179" y="1409708"/>
                  </a:lnTo>
                </a:path>
              </a:pathLst>
            </a:custGeom>
            <a:ln w="5790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1949998" y="4828401"/>
            <a:ext cx="27565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u="sng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19"/>
              </a:rPr>
              <a:t>Slow</a:t>
            </a:r>
            <a:r>
              <a:rPr sz="1350" b="1" u="sng" spc="-5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19"/>
              </a:rPr>
              <a:t> </a:t>
            </a:r>
            <a:r>
              <a:rPr sz="1350" b="1" u="sng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19"/>
              </a:rPr>
              <a:t>and</a:t>
            </a:r>
            <a:r>
              <a:rPr sz="1350" b="1" u="sng" spc="-55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19"/>
              </a:rPr>
              <a:t> </a:t>
            </a:r>
            <a:r>
              <a:rPr sz="1350" b="1" u="sng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19"/>
              </a:rPr>
              <a:t>Advance Learner</a:t>
            </a:r>
            <a:r>
              <a:rPr sz="1350" b="1" u="sng" spc="-5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19"/>
              </a:rPr>
              <a:t> </a:t>
            </a:r>
            <a:r>
              <a:rPr sz="1350" b="1" u="sng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19"/>
              </a:rPr>
              <a:t>SOA</a:t>
            </a:r>
            <a:r>
              <a:rPr sz="1350" b="1" dirty="0">
                <a:solidFill>
                  <a:srgbClr val="A05943"/>
                </a:solidFill>
                <a:latin typeface="Arial"/>
                <a:cs typeface="Arial"/>
                <a:hlinkClick r:id="rId19"/>
              </a:rPr>
              <a:t>S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23212" y="7184765"/>
            <a:ext cx="262890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lang="en-US" sz="1200" spc="-5" dirty="0">
                <a:solidFill>
                  <a:srgbClr val="FFFFFF"/>
                </a:solidFill>
                <a:latin typeface="Arial MT"/>
                <a:cs typeface="Arial MT"/>
              </a:rPr>
              <a:t>21</a:t>
            </a:r>
            <a:endParaRPr sz="1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10698480" cy="7566659"/>
            <a:chOff x="-6349" y="0"/>
            <a:chExt cx="10698480" cy="75666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5523" y="1679805"/>
              <a:ext cx="5376476" cy="58801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001893"/>
              <a:ext cx="10692000" cy="45581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462163"/>
              <a:ext cx="8693144" cy="509783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7535642"/>
              <a:ext cx="113664" cy="24765"/>
            </a:xfrm>
            <a:custGeom>
              <a:avLst/>
              <a:gdLst/>
              <a:ahLst/>
              <a:cxnLst/>
              <a:rect l="l" t="t" r="r" b="b"/>
              <a:pathLst>
                <a:path w="113664" h="24765">
                  <a:moveTo>
                    <a:pt x="0" y="0"/>
                  </a:moveTo>
                  <a:lnTo>
                    <a:pt x="113314" y="24357"/>
                  </a:lnTo>
                </a:path>
              </a:pathLst>
            </a:custGeom>
            <a:ln w="12700">
              <a:solidFill>
                <a:srgbClr val="C3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419478"/>
              <a:ext cx="339090" cy="140970"/>
            </a:xfrm>
            <a:custGeom>
              <a:avLst/>
              <a:gdLst/>
              <a:ahLst/>
              <a:cxnLst/>
              <a:rect l="l" t="t" r="r" b="b"/>
              <a:pathLst>
                <a:path w="339090" h="140970">
                  <a:moveTo>
                    <a:pt x="0" y="0"/>
                  </a:moveTo>
                  <a:lnTo>
                    <a:pt x="277870" y="53846"/>
                  </a:lnTo>
                  <a:lnTo>
                    <a:pt x="338959" y="140521"/>
                  </a:lnTo>
                </a:path>
              </a:pathLst>
            </a:custGeom>
            <a:ln w="12700">
              <a:solidFill>
                <a:srgbClr val="C4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306124"/>
              <a:ext cx="506095" cy="254000"/>
            </a:xfrm>
            <a:custGeom>
              <a:avLst/>
              <a:gdLst/>
              <a:ahLst/>
              <a:cxnLst/>
              <a:rect l="l" t="t" r="r" b="b"/>
              <a:pathLst>
                <a:path w="506095" h="254000">
                  <a:moveTo>
                    <a:pt x="0" y="0"/>
                  </a:moveTo>
                  <a:lnTo>
                    <a:pt x="384703" y="68131"/>
                  </a:lnTo>
                  <a:lnTo>
                    <a:pt x="506080" y="253874"/>
                  </a:lnTo>
                </a:path>
              </a:pathLst>
            </a:custGeom>
            <a:ln w="12700">
              <a:solidFill>
                <a:srgbClr val="C5C2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7194777"/>
              <a:ext cx="666750" cy="365760"/>
            </a:xfrm>
            <a:custGeom>
              <a:avLst/>
              <a:gdLst/>
              <a:ahLst/>
              <a:cxnLst/>
              <a:rect l="l" t="t" r="r" b="b"/>
              <a:pathLst>
                <a:path w="666750" h="365759">
                  <a:moveTo>
                    <a:pt x="0" y="0"/>
                  </a:moveTo>
                  <a:lnTo>
                    <a:pt x="491561" y="80415"/>
                  </a:lnTo>
                  <a:lnTo>
                    <a:pt x="666587" y="365221"/>
                  </a:lnTo>
                </a:path>
              </a:pathLst>
            </a:custGeom>
            <a:ln w="12700">
              <a:solidFill>
                <a:srgbClr val="C5C3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7084915"/>
              <a:ext cx="822960" cy="475615"/>
            </a:xfrm>
            <a:custGeom>
              <a:avLst/>
              <a:gdLst/>
              <a:ahLst/>
              <a:cxnLst/>
              <a:rect l="l" t="t" r="r" b="b"/>
              <a:pathLst>
                <a:path w="822960" h="475615">
                  <a:moveTo>
                    <a:pt x="0" y="0"/>
                  </a:moveTo>
                  <a:lnTo>
                    <a:pt x="598393" y="91200"/>
                  </a:lnTo>
                  <a:lnTo>
                    <a:pt x="822644" y="475084"/>
                  </a:lnTo>
                </a:path>
              </a:pathLst>
            </a:custGeom>
            <a:ln w="12700">
              <a:solidFill>
                <a:srgbClr val="C6C4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6976184"/>
              <a:ext cx="975994" cy="584200"/>
            </a:xfrm>
            <a:custGeom>
              <a:avLst/>
              <a:gdLst/>
              <a:ahLst/>
              <a:cxnLst/>
              <a:rect l="l" t="t" r="r" b="b"/>
              <a:pathLst>
                <a:path w="975994" h="584200">
                  <a:moveTo>
                    <a:pt x="0" y="0"/>
                  </a:moveTo>
                  <a:lnTo>
                    <a:pt x="705238" y="100862"/>
                  </a:lnTo>
                  <a:lnTo>
                    <a:pt x="975577" y="583815"/>
                  </a:lnTo>
                </a:path>
              </a:pathLst>
            </a:custGeom>
            <a:ln w="12700">
              <a:solidFill>
                <a:srgbClr val="C9C6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6868325"/>
              <a:ext cx="1126490" cy="692150"/>
            </a:xfrm>
            <a:custGeom>
              <a:avLst/>
              <a:gdLst/>
              <a:ahLst/>
              <a:cxnLst/>
              <a:rect l="l" t="t" r="r" b="b"/>
              <a:pathLst>
                <a:path w="1126490" h="692150">
                  <a:moveTo>
                    <a:pt x="0" y="0"/>
                  </a:moveTo>
                  <a:lnTo>
                    <a:pt x="812096" y="109658"/>
                  </a:lnTo>
                  <a:lnTo>
                    <a:pt x="1126204" y="691673"/>
                  </a:lnTo>
                </a:path>
              </a:pathLst>
            </a:custGeom>
            <a:ln w="12700">
              <a:solidFill>
                <a:srgbClr val="CA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6761164"/>
              <a:ext cx="1275715" cy="798830"/>
            </a:xfrm>
            <a:custGeom>
              <a:avLst/>
              <a:gdLst/>
              <a:ahLst/>
              <a:cxnLst/>
              <a:rect l="l" t="t" r="r" b="b"/>
              <a:pathLst>
                <a:path w="1275715" h="798829">
                  <a:moveTo>
                    <a:pt x="0" y="0"/>
                  </a:moveTo>
                  <a:lnTo>
                    <a:pt x="918941" y="117734"/>
                  </a:lnTo>
                  <a:lnTo>
                    <a:pt x="1275103" y="798834"/>
                  </a:lnTo>
                </a:path>
              </a:pathLst>
            </a:custGeom>
            <a:ln w="12700">
              <a:solidFill>
                <a:srgbClr val="CBC9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6654570"/>
              <a:ext cx="1423035" cy="905510"/>
            </a:xfrm>
            <a:custGeom>
              <a:avLst/>
              <a:gdLst/>
              <a:ahLst/>
              <a:cxnLst/>
              <a:rect l="l" t="t" r="r" b="b"/>
              <a:pathLst>
                <a:path w="1423035" h="905509">
                  <a:moveTo>
                    <a:pt x="0" y="0"/>
                  </a:moveTo>
                  <a:lnTo>
                    <a:pt x="1025786" y="125256"/>
                  </a:lnTo>
                  <a:lnTo>
                    <a:pt x="1422672" y="905429"/>
                  </a:lnTo>
                </a:path>
              </a:pathLst>
            </a:custGeom>
            <a:ln w="12700">
              <a:solidFill>
                <a:srgbClr val="CCCA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6548430"/>
              <a:ext cx="1569720" cy="1012190"/>
            </a:xfrm>
            <a:custGeom>
              <a:avLst/>
              <a:gdLst/>
              <a:ahLst/>
              <a:cxnLst/>
              <a:rect l="l" t="t" r="r" b="b"/>
              <a:pathLst>
                <a:path w="1569720" h="1012190">
                  <a:moveTo>
                    <a:pt x="0" y="0"/>
                  </a:moveTo>
                  <a:lnTo>
                    <a:pt x="1132619" y="132335"/>
                  </a:lnTo>
                  <a:lnTo>
                    <a:pt x="1569164" y="1011569"/>
                  </a:lnTo>
                </a:path>
              </a:pathLst>
            </a:custGeom>
            <a:ln w="12700">
              <a:solidFill>
                <a:srgbClr val="CE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6442676"/>
              <a:ext cx="1715135" cy="1117600"/>
            </a:xfrm>
            <a:custGeom>
              <a:avLst/>
              <a:gdLst/>
              <a:ahLst/>
              <a:cxnLst/>
              <a:rect l="l" t="t" r="r" b="b"/>
              <a:pathLst>
                <a:path w="1715135" h="1117600">
                  <a:moveTo>
                    <a:pt x="0" y="0"/>
                  </a:moveTo>
                  <a:lnTo>
                    <a:pt x="1239476" y="139020"/>
                  </a:lnTo>
                  <a:lnTo>
                    <a:pt x="1714843" y="1117323"/>
                  </a:lnTo>
                </a:path>
              </a:pathLst>
            </a:custGeom>
            <a:ln w="12700">
              <a:solidFill>
                <a:srgbClr val="CFCD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6337237"/>
              <a:ext cx="1859914" cy="1223010"/>
            </a:xfrm>
            <a:custGeom>
              <a:avLst/>
              <a:gdLst/>
              <a:ahLst/>
              <a:cxnLst/>
              <a:rect l="l" t="t" r="r" b="b"/>
              <a:pathLst>
                <a:path w="1859914" h="1223009">
                  <a:moveTo>
                    <a:pt x="0" y="0"/>
                  </a:moveTo>
                  <a:lnTo>
                    <a:pt x="1346321" y="145391"/>
                  </a:lnTo>
                  <a:lnTo>
                    <a:pt x="1859808" y="1222762"/>
                  </a:lnTo>
                </a:path>
              </a:pathLst>
            </a:custGeom>
            <a:ln w="12700">
              <a:solidFill>
                <a:srgbClr val="D0CE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6232071"/>
              <a:ext cx="2004695" cy="1328420"/>
            </a:xfrm>
            <a:custGeom>
              <a:avLst/>
              <a:gdLst/>
              <a:ahLst/>
              <a:cxnLst/>
              <a:rect l="l" t="t" r="r" b="b"/>
              <a:pathLst>
                <a:path w="2004695" h="1328420">
                  <a:moveTo>
                    <a:pt x="0" y="0"/>
                  </a:moveTo>
                  <a:lnTo>
                    <a:pt x="1453167" y="151481"/>
                  </a:lnTo>
                  <a:lnTo>
                    <a:pt x="2004219" y="1327928"/>
                  </a:lnTo>
                </a:path>
              </a:pathLst>
            </a:custGeom>
            <a:ln w="12700">
              <a:solidFill>
                <a:srgbClr val="D1CF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6127135"/>
              <a:ext cx="2148205" cy="1433195"/>
            </a:xfrm>
            <a:custGeom>
              <a:avLst/>
              <a:gdLst/>
              <a:ahLst/>
              <a:cxnLst/>
              <a:rect l="l" t="t" r="r" b="b"/>
              <a:pathLst>
                <a:path w="2148205" h="1433195">
                  <a:moveTo>
                    <a:pt x="0" y="0"/>
                  </a:moveTo>
                  <a:lnTo>
                    <a:pt x="1559999" y="157343"/>
                  </a:lnTo>
                  <a:lnTo>
                    <a:pt x="2148155" y="1432864"/>
                  </a:lnTo>
                </a:path>
              </a:pathLst>
            </a:custGeom>
            <a:ln w="12700">
              <a:solidFill>
                <a:srgbClr val="D2D0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6022398"/>
              <a:ext cx="2291715" cy="1537970"/>
            </a:xfrm>
            <a:custGeom>
              <a:avLst/>
              <a:gdLst/>
              <a:ahLst/>
              <a:cxnLst/>
              <a:rect l="l" t="t" r="r" b="b"/>
              <a:pathLst>
                <a:path w="2291715" h="1537970">
                  <a:moveTo>
                    <a:pt x="0" y="0"/>
                  </a:moveTo>
                  <a:lnTo>
                    <a:pt x="1666857" y="163007"/>
                  </a:lnTo>
                  <a:lnTo>
                    <a:pt x="2291688" y="1537600"/>
                  </a:lnTo>
                </a:path>
              </a:pathLst>
            </a:custGeom>
            <a:ln w="12700">
              <a:solidFill>
                <a:srgbClr val="D4D2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5917833"/>
              <a:ext cx="2435225" cy="1642745"/>
            </a:xfrm>
            <a:custGeom>
              <a:avLst/>
              <a:gdLst/>
              <a:ahLst/>
              <a:cxnLst/>
              <a:rect l="l" t="t" r="r" b="b"/>
              <a:pathLst>
                <a:path w="2435225" h="1642745">
                  <a:moveTo>
                    <a:pt x="0" y="0"/>
                  </a:moveTo>
                  <a:lnTo>
                    <a:pt x="1773689" y="168512"/>
                  </a:lnTo>
                  <a:lnTo>
                    <a:pt x="2434872" y="1642166"/>
                  </a:lnTo>
                </a:path>
              </a:pathLst>
            </a:custGeom>
            <a:ln w="12700">
              <a:solidFill>
                <a:srgbClr val="D4D3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0" y="5813415"/>
              <a:ext cx="2578100" cy="1746885"/>
            </a:xfrm>
            <a:custGeom>
              <a:avLst/>
              <a:gdLst/>
              <a:ahLst/>
              <a:cxnLst/>
              <a:rect l="l" t="t" r="r" b="b"/>
              <a:pathLst>
                <a:path w="2578100" h="1746884">
                  <a:moveTo>
                    <a:pt x="0" y="0"/>
                  </a:moveTo>
                  <a:lnTo>
                    <a:pt x="1880534" y="173850"/>
                  </a:lnTo>
                  <a:lnTo>
                    <a:pt x="2577763" y="1746584"/>
                  </a:lnTo>
                </a:path>
              </a:pathLst>
            </a:custGeom>
            <a:ln w="12700">
              <a:solidFill>
                <a:srgbClr val="D5D4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0" y="5709134"/>
              <a:ext cx="2720975" cy="1851025"/>
            </a:xfrm>
            <a:custGeom>
              <a:avLst/>
              <a:gdLst/>
              <a:ahLst/>
              <a:cxnLst/>
              <a:rect l="l" t="t" r="r" b="b"/>
              <a:pathLst>
                <a:path w="2720975" h="1851025">
                  <a:moveTo>
                    <a:pt x="0" y="0"/>
                  </a:moveTo>
                  <a:lnTo>
                    <a:pt x="1987379" y="179073"/>
                  </a:lnTo>
                  <a:lnTo>
                    <a:pt x="2720404" y="1850865"/>
                  </a:lnTo>
                </a:path>
              </a:pathLst>
            </a:custGeom>
            <a:ln w="12700">
              <a:solidFill>
                <a:srgbClr val="D7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5604969"/>
              <a:ext cx="2863215" cy="1955164"/>
            </a:xfrm>
            <a:custGeom>
              <a:avLst/>
              <a:gdLst/>
              <a:ahLst/>
              <a:cxnLst/>
              <a:rect l="l" t="t" r="r" b="b"/>
              <a:pathLst>
                <a:path w="2863215" h="1955165">
                  <a:moveTo>
                    <a:pt x="0" y="0"/>
                  </a:moveTo>
                  <a:lnTo>
                    <a:pt x="2094237" y="184156"/>
                  </a:lnTo>
                  <a:lnTo>
                    <a:pt x="2862840" y="1955030"/>
                  </a:lnTo>
                </a:path>
              </a:pathLst>
            </a:custGeom>
            <a:ln w="12700">
              <a:solidFill>
                <a:srgbClr val="D8D6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5500901"/>
              <a:ext cx="3005455" cy="2059305"/>
            </a:xfrm>
            <a:custGeom>
              <a:avLst/>
              <a:gdLst/>
              <a:ahLst/>
              <a:cxnLst/>
              <a:rect l="l" t="t" r="r" b="b"/>
              <a:pathLst>
                <a:path w="3005455" h="2059304">
                  <a:moveTo>
                    <a:pt x="0" y="0"/>
                  </a:moveTo>
                  <a:lnTo>
                    <a:pt x="2201082" y="189152"/>
                  </a:lnTo>
                  <a:lnTo>
                    <a:pt x="3005064" y="2059098"/>
                  </a:lnTo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5396933"/>
              <a:ext cx="3147695" cy="2163445"/>
            </a:xfrm>
            <a:custGeom>
              <a:avLst/>
              <a:gdLst/>
              <a:ahLst/>
              <a:cxnLst/>
              <a:rect l="l" t="t" r="r" b="b"/>
              <a:pathLst>
                <a:path w="3147695" h="2163445">
                  <a:moveTo>
                    <a:pt x="0" y="0"/>
                  </a:moveTo>
                  <a:lnTo>
                    <a:pt x="2307915" y="194050"/>
                  </a:lnTo>
                  <a:lnTo>
                    <a:pt x="3147132" y="2163066"/>
                  </a:lnTo>
                </a:path>
              </a:pathLst>
            </a:custGeom>
            <a:ln w="12700">
              <a:solidFill>
                <a:srgbClr val="DB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5293037"/>
              <a:ext cx="3289300" cy="2267585"/>
            </a:xfrm>
            <a:custGeom>
              <a:avLst/>
              <a:gdLst/>
              <a:ahLst/>
              <a:cxnLst/>
              <a:rect l="l" t="t" r="r" b="b"/>
              <a:pathLst>
                <a:path w="3289300" h="2267584">
                  <a:moveTo>
                    <a:pt x="0" y="0"/>
                  </a:moveTo>
                  <a:lnTo>
                    <a:pt x="2414760" y="198876"/>
                  </a:lnTo>
                  <a:lnTo>
                    <a:pt x="3289035" y="2266961"/>
                  </a:lnTo>
                </a:path>
              </a:pathLst>
            </a:custGeom>
            <a:ln w="12700">
              <a:solidFill>
                <a:srgbClr val="DC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5189227"/>
              <a:ext cx="3430904" cy="2371090"/>
            </a:xfrm>
            <a:custGeom>
              <a:avLst/>
              <a:gdLst/>
              <a:ahLst/>
              <a:cxnLst/>
              <a:rect l="l" t="t" r="r" b="b"/>
              <a:pathLst>
                <a:path w="3430904" h="2371090">
                  <a:moveTo>
                    <a:pt x="0" y="0"/>
                  </a:moveTo>
                  <a:lnTo>
                    <a:pt x="2521605" y="203617"/>
                  </a:lnTo>
                  <a:lnTo>
                    <a:pt x="3430812" y="2370772"/>
                  </a:lnTo>
                </a:path>
              </a:pathLst>
            </a:custGeom>
            <a:ln w="12700">
              <a:solidFill>
                <a:srgbClr val="DC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5085476"/>
              <a:ext cx="3572510" cy="2474595"/>
            </a:xfrm>
            <a:custGeom>
              <a:avLst/>
              <a:gdLst/>
              <a:ahLst/>
              <a:cxnLst/>
              <a:rect l="l" t="t" r="r" b="b"/>
              <a:pathLst>
                <a:path w="3572510" h="2474595">
                  <a:moveTo>
                    <a:pt x="0" y="0"/>
                  </a:moveTo>
                  <a:lnTo>
                    <a:pt x="2628463" y="208301"/>
                  </a:lnTo>
                  <a:lnTo>
                    <a:pt x="3572468" y="2474522"/>
                  </a:lnTo>
                </a:path>
              </a:pathLst>
            </a:custGeom>
            <a:ln w="12700">
              <a:solidFill>
                <a:srgbClr val="DFDE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4981790"/>
              <a:ext cx="3714115" cy="2578735"/>
            </a:xfrm>
            <a:custGeom>
              <a:avLst/>
              <a:gdLst/>
              <a:ahLst/>
              <a:cxnLst/>
              <a:rect l="l" t="t" r="r" b="b"/>
              <a:pathLst>
                <a:path w="3714115" h="2578734">
                  <a:moveTo>
                    <a:pt x="0" y="0"/>
                  </a:moveTo>
                  <a:lnTo>
                    <a:pt x="2735308" y="212916"/>
                  </a:lnTo>
                  <a:lnTo>
                    <a:pt x="3714023" y="2578209"/>
                  </a:lnTo>
                </a:path>
              </a:pathLst>
            </a:custGeom>
            <a:ln w="12700">
              <a:solidFill>
                <a:srgbClr val="E0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4878148"/>
              <a:ext cx="3855720" cy="2682240"/>
            </a:xfrm>
            <a:custGeom>
              <a:avLst/>
              <a:gdLst/>
              <a:ahLst/>
              <a:cxnLst/>
              <a:rect l="l" t="t" r="r" b="b"/>
              <a:pathLst>
                <a:path w="3855720" h="2682240">
                  <a:moveTo>
                    <a:pt x="0" y="0"/>
                  </a:moveTo>
                  <a:lnTo>
                    <a:pt x="2842140" y="217486"/>
                  </a:lnTo>
                  <a:lnTo>
                    <a:pt x="3855468" y="2681851"/>
                  </a:lnTo>
                </a:path>
              </a:pathLst>
            </a:custGeom>
            <a:ln w="12700">
              <a:solidFill>
                <a:srgbClr val="E1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4774573"/>
              <a:ext cx="3997325" cy="2785745"/>
            </a:xfrm>
            <a:custGeom>
              <a:avLst/>
              <a:gdLst/>
              <a:ahLst/>
              <a:cxnLst/>
              <a:rect l="l" t="t" r="r" b="b"/>
              <a:pathLst>
                <a:path w="3997325" h="2785745">
                  <a:moveTo>
                    <a:pt x="0" y="0"/>
                  </a:moveTo>
                  <a:lnTo>
                    <a:pt x="2948998" y="221988"/>
                  </a:lnTo>
                  <a:lnTo>
                    <a:pt x="3996842" y="2785426"/>
                  </a:lnTo>
                </a:path>
              </a:pathLst>
            </a:custGeom>
            <a:ln w="12700">
              <a:solidFill>
                <a:srgbClr val="E2E1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4671028"/>
              <a:ext cx="4138295" cy="2889250"/>
            </a:xfrm>
            <a:custGeom>
              <a:avLst/>
              <a:gdLst/>
              <a:ahLst/>
              <a:cxnLst/>
              <a:rect l="l" t="t" r="r" b="b"/>
              <a:pathLst>
                <a:path w="4138295" h="2889250">
                  <a:moveTo>
                    <a:pt x="0" y="0"/>
                  </a:moveTo>
                  <a:lnTo>
                    <a:pt x="3055830" y="226459"/>
                  </a:lnTo>
                  <a:lnTo>
                    <a:pt x="4138120" y="2888971"/>
                  </a:lnTo>
                </a:path>
              </a:pathLst>
            </a:custGeom>
            <a:ln w="12700">
              <a:solidFill>
                <a:srgbClr val="E3E1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0" y="4567535"/>
              <a:ext cx="4279900" cy="2992755"/>
            </a:xfrm>
            <a:custGeom>
              <a:avLst/>
              <a:gdLst/>
              <a:ahLst/>
              <a:cxnLst/>
              <a:rect l="l" t="t" r="r" b="b"/>
              <a:pathLst>
                <a:path w="4279900" h="2992754">
                  <a:moveTo>
                    <a:pt x="0" y="0"/>
                  </a:moveTo>
                  <a:lnTo>
                    <a:pt x="3162675" y="230888"/>
                  </a:lnTo>
                  <a:lnTo>
                    <a:pt x="4279342" y="2992464"/>
                  </a:lnTo>
                </a:path>
              </a:pathLst>
            </a:custGeom>
            <a:ln w="12700">
              <a:solidFill>
                <a:srgbClr val="E5E4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0" y="4464078"/>
              <a:ext cx="4420870" cy="3096260"/>
            </a:xfrm>
            <a:custGeom>
              <a:avLst/>
              <a:gdLst/>
              <a:ahLst/>
              <a:cxnLst/>
              <a:rect l="l" t="t" r="r" b="b"/>
              <a:pathLst>
                <a:path w="4420870" h="3096259">
                  <a:moveTo>
                    <a:pt x="0" y="0"/>
                  </a:moveTo>
                  <a:lnTo>
                    <a:pt x="3269521" y="235275"/>
                  </a:lnTo>
                  <a:lnTo>
                    <a:pt x="4420481" y="3095921"/>
                  </a:lnTo>
                </a:path>
              </a:pathLst>
            </a:custGeom>
            <a:ln w="12700">
              <a:solidFill>
                <a:srgbClr val="E5E4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0" y="4360649"/>
              <a:ext cx="4561840" cy="3199765"/>
            </a:xfrm>
            <a:custGeom>
              <a:avLst/>
              <a:gdLst/>
              <a:ahLst/>
              <a:cxnLst/>
              <a:rect l="l" t="t" r="r" b="b"/>
              <a:pathLst>
                <a:path w="4561840" h="3199765">
                  <a:moveTo>
                    <a:pt x="0" y="0"/>
                  </a:moveTo>
                  <a:lnTo>
                    <a:pt x="3376366" y="239633"/>
                  </a:lnTo>
                  <a:lnTo>
                    <a:pt x="4561576" y="3199350"/>
                  </a:lnTo>
                </a:path>
              </a:pathLst>
            </a:custGeom>
            <a:ln w="12700">
              <a:solidFill>
                <a:srgbClr val="E6E5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0" y="4257256"/>
              <a:ext cx="4702810" cy="3303270"/>
            </a:xfrm>
            <a:custGeom>
              <a:avLst/>
              <a:gdLst/>
              <a:ahLst/>
              <a:cxnLst/>
              <a:rect l="l" t="t" r="r" b="b"/>
              <a:pathLst>
                <a:path w="4702810" h="3303270">
                  <a:moveTo>
                    <a:pt x="0" y="0"/>
                  </a:moveTo>
                  <a:lnTo>
                    <a:pt x="3476277" y="243467"/>
                  </a:lnTo>
                </a:path>
                <a:path w="4702810" h="3303270">
                  <a:moveTo>
                    <a:pt x="3485078" y="248636"/>
                  </a:moveTo>
                  <a:lnTo>
                    <a:pt x="4702617" y="3302743"/>
                  </a:lnTo>
                </a:path>
              </a:pathLst>
            </a:custGeom>
            <a:ln w="12700">
              <a:solidFill>
                <a:srgbClr val="E8E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0" y="4153899"/>
              <a:ext cx="4843780" cy="3406140"/>
            </a:xfrm>
            <a:custGeom>
              <a:avLst/>
              <a:gdLst/>
              <a:ahLst/>
              <a:cxnLst/>
              <a:rect l="l" t="t" r="r" b="b"/>
              <a:pathLst>
                <a:path w="4843780" h="3406140">
                  <a:moveTo>
                    <a:pt x="0" y="0"/>
                  </a:moveTo>
                  <a:lnTo>
                    <a:pt x="3270473" y="226139"/>
                  </a:lnTo>
                </a:path>
                <a:path w="4843780" h="3406140">
                  <a:moveTo>
                    <a:pt x="3675590" y="463705"/>
                  </a:moveTo>
                  <a:lnTo>
                    <a:pt x="4843600" y="3406100"/>
                  </a:lnTo>
                </a:path>
              </a:pathLst>
            </a:custGeom>
            <a:ln w="12700">
              <a:solidFill>
                <a:srgbClr val="E9E8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0" y="4050563"/>
              <a:ext cx="4984750" cy="3509645"/>
            </a:xfrm>
            <a:custGeom>
              <a:avLst/>
              <a:gdLst/>
              <a:ahLst/>
              <a:cxnLst/>
              <a:rect l="l" t="t" r="r" b="b"/>
              <a:pathLst>
                <a:path w="4984750" h="3509645">
                  <a:moveTo>
                    <a:pt x="0" y="0"/>
                  </a:moveTo>
                  <a:lnTo>
                    <a:pt x="3065711" y="209393"/>
                  </a:lnTo>
                </a:path>
                <a:path w="4984750" h="3509645">
                  <a:moveTo>
                    <a:pt x="3865227" y="678239"/>
                  </a:moveTo>
                  <a:lnTo>
                    <a:pt x="4984532" y="3509436"/>
                  </a:lnTo>
                </a:path>
              </a:pathLst>
            </a:custGeom>
            <a:ln w="12700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0" y="3947252"/>
              <a:ext cx="5125720" cy="3613150"/>
            </a:xfrm>
            <a:custGeom>
              <a:avLst/>
              <a:gdLst/>
              <a:ahLst/>
              <a:cxnLst/>
              <a:rect l="l" t="t" r="r" b="b"/>
              <a:pathLst>
                <a:path w="5125720" h="3613150">
                  <a:moveTo>
                    <a:pt x="0" y="0"/>
                  </a:moveTo>
                  <a:lnTo>
                    <a:pt x="2861876" y="193177"/>
                  </a:lnTo>
                </a:path>
                <a:path w="5125720" h="3613150">
                  <a:moveTo>
                    <a:pt x="4054038" y="892287"/>
                  </a:moveTo>
                  <a:lnTo>
                    <a:pt x="5125417" y="3612747"/>
                  </a:lnTo>
                </a:path>
              </a:pathLst>
            </a:custGeom>
            <a:ln w="12700">
              <a:solidFill>
                <a:srgbClr val="EAEA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0" y="3843974"/>
              <a:ext cx="5266690" cy="3716020"/>
            </a:xfrm>
            <a:custGeom>
              <a:avLst/>
              <a:gdLst/>
              <a:ahLst/>
              <a:cxnLst/>
              <a:rect l="l" t="t" r="r" b="b"/>
              <a:pathLst>
                <a:path w="5266690" h="3716020">
                  <a:moveTo>
                    <a:pt x="0" y="0"/>
                  </a:moveTo>
                  <a:lnTo>
                    <a:pt x="2658905" y="177429"/>
                  </a:lnTo>
                </a:path>
                <a:path w="5266690" h="3716020">
                  <a:moveTo>
                    <a:pt x="4242112" y="1105850"/>
                  </a:moveTo>
                  <a:lnTo>
                    <a:pt x="5266277" y="3716025"/>
                  </a:lnTo>
                </a:path>
              </a:pathLst>
            </a:custGeom>
            <a:ln w="12700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0" y="3740710"/>
              <a:ext cx="5407660" cy="3819525"/>
            </a:xfrm>
            <a:custGeom>
              <a:avLst/>
              <a:gdLst/>
              <a:ahLst/>
              <a:cxnLst/>
              <a:rect l="l" t="t" r="r" b="b"/>
              <a:pathLst>
                <a:path w="5407660" h="3819525">
                  <a:moveTo>
                    <a:pt x="0" y="0"/>
                  </a:moveTo>
                  <a:lnTo>
                    <a:pt x="2456746" y="162148"/>
                  </a:lnTo>
                </a:path>
                <a:path w="5407660" h="3819525">
                  <a:moveTo>
                    <a:pt x="4429488" y="1319004"/>
                  </a:moveTo>
                  <a:lnTo>
                    <a:pt x="5407083" y="3819289"/>
                  </a:lnTo>
                </a:path>
              </a:pathLst>
            </a:custGeom>
            <a:ln w="12700">
              <a:solidFill>
                <a:srgbClr val="ECEC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0" y="3637466"/>
              <a:ext cx="5547995" cy="3923029"/>
            </a:xfrm>
            <a:custGeom>
              <a:avLst/>
              <a:gdLst/>
              <a:ahLst/>
              <a:cxnLst/>
              <a:rect l="l" t="t" r="r" b="b"/>
              <a:pathLst>
                <a:path w="5547995" h="3923029">
                  <a:moveTo>
                    <a:pt x="0" y="0"/>
                  </a:moveTo>
                  <a:lnTo>
                    <a:pt x="2255337" y="147272"/>
                  </a:lnTo>
                </a:path>
                <a:path w="5547995" h="3923029">
                  <a:moveTo>
                    <a:pt x="4616229" y="1531750"/>
                  </a:moveTo>
                  <a:lnTo>
                    <a:pt x="5547871" y="3922533"/>
                  </a:lnTo>
                </a:path>
              </a:pathLst>
            </a:custGeom>
            <a:ln w="12700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0" y="3534250"/>
              <a:ext cx="5688965" cy="4025900"/>
            </a:xfrm>
            <a:custGeom>
              <a:avLst/>
              <a:gdLst/>
              <a:ahLst/>
              <a:cxnLst/>
              <a:rect l="l" t="t" r="r" b="b"/>
              <a:pathLst>
                <a:path w="5688965" h="4025900">
                  <a:moveTo>
                    <a:pt x="0" y="0"/>
                  </a:moveTo>
                  <a:lnTo>
                    <a:pt x="2054626" y="132788"/>
                  </a:lnTo>
                </a:path>
                <a:path w="5688965" h="4025900">
                  <a:moveTo>
                    <a:pt x="4802372" y="1744126"/>
                  </a:moveTo>
                  <a:lnTo>
                    <a:pt x="5688619" y="4025749"/>
                  </a:lnTo>
                </a:path>
              </a:pathLst>
            </a:custGeom>
            <a:ln w="12700">
              <a:solidFill>
                <a:srgbClr val="F0F0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0" y="3431042"/>
              <a:ext cx="5829935" cy="4129404"/>
            </a:xfrm>
            <a:custGeom>
              <a:avLst/>
              <a:gdLst/>
              <a:ahLst/>
              <a:cxnLst/>
              <a:rect l="l" t="t" r="r" b="b"/>
              <a:pathLst>
                <a:path w="5829935" h="4129404">
                  <a:moveTo>
                    <a:pt x="0" y="0"/>
                  </a:moveTo>
                  <a:lnTo>
                    <a:pt x="1854575" y="118682"/>
                  </a:lnTo>
                </a:path>
                <a:path w="5829935" h="4129404">
                  <a:moveTo>
                    <a:pt x="4987970" y="1956169"/>
                  </a:moveTo>
                  <a:lnTo>
                    <a:pt x="5829340" y="4128957"/>
                  </a:lnTo>
                </a:path>
              </a:pathLst>
            </a:custGeom>
            <a:ln w="127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0" y="3327858"/>
              <a:ext cx="5970270" cy="4232275"/>
            </a:xfrm>
            <a:custGeom>
              <a:avLst/>
              <a:gdLst/>
              <a:ahLst/>
              <a:cxnLst/>
              <a:rect l="l" t="t" r="r" b="b"/>
              <a:pathLst>
                <a:path w="5970270" h="4232275">
                  <a:moveTo>
                    <a:pt x="0" y="0"/>
                  </a:moveTo>
                  <a:lnTo>
                    <a:pt x="1655122" y="104905"/>
                  </a:lnTo>
                </a:path>
                <a:path w="5970270" h="4232275">
                  <a:moveTo>
                    <a:pt x="5173047" y="2167893"/>
                  </a:moveTo>
                  <a:lnTo>
                    <a:pt x="5970030" y="4232141"/>
                  </a:lnTo>
                </a:path>
              </a:pathLst>
            </a:custGeom>
            <a:ln w="12700">
              <a:solidFill>
                <a:srgbClr val="F1F1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0" y="3224690"/>
              <a:ext cx="6111240" cy="4335780"/>
            </a:xfrm>
            <a:custGeom>
              <a:avLst/>
              <a:gdLst/>
              <a:ahLst/>
              <a:cxnLst/>
              <a:rect l="l" t="t" r="r" b="b"/>
              <a:pathLst>
                <a:path w="6111240" h="4335780">
                  <a:moveTo>
                    <a:pt x="0" y="0"/>
                  </a:moveTo>
                  <a:lnTo>
                    <a:pt x="1456240" y="91444"/>
                  </a:lnTo>
                </a:path>
                <a:path w="6111240" h="4335780">
                  <a:moveTo>
                    <a:pt x="5357655" y="2379310"/>
                  </a:moveTo>
                  <a:lnTo>
                    <a:pt x="6110697" y="4335309"/>
                  </a:lnTo>
                </a:path>
              </a:pathLst>
            </a:custGeom>
            <a:ln w="12700">
              <a:solidFill>
                <a:srgbClr val="F2F2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0" y="3121534"/>
              <a:ext cx="6251575" cy="4438650"/>
            </a:xfrm>
            <a:custGeom>
              <a:avLst/>
              <a:gdLst/>
              <a:ahLst/>
              <a:cxnLst/>
              <a:rect l="l" t="t" r="r" b="b"/>
              <a:pathLst>
                <a:path w="6251575" h="4438650">
                  <a:moveTo>
                    <a:pt x="0" y="0"/>
                  </a:moveTo>
                  <a:lnTo>
                    <a:pt x="1257879" y="78273"/>
                  </a:lnTo>
                </a:path>
                <a:path w="6251575" h="4438650">
                  <a:moveTo>
                    <a:pt x="5541805" y="2590460"/>
                  </a:moveTo>
                  <a:lnTo>
                    <a:pt x="6251345" y="4438465"/>
                  </a:lnTo>
                </a:path>
              </a:pathLst>
            </a:custGeom>
            <a:ln w="12700">
              <a:solidFill>
                <a:srgbClr val="F4F5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0" y="3018387"/>
              <a:ext cx="6392545" cy="4542155"/>
            </a:xfrm>
            <a:custGeom>
              <a:avLst/>
              <a:gdLst/>
              <a:ahLst/>
              <a:cxnLst/>
              <a:rect l="l" t="t" r="r" b="b"/>
              <a:pathLst>
                <a:path w="6392545" h="4542155">
                  <a:moveTo>
                    <a:pt x="0" y="0"/>
                  </a:moveTo>
                  <a:lnTo>
                    <a:pt x="1060013" y="65393"/>
                  </a:lnTo>
                </a:path>
                <a:path w="6392545" h="4542155">
                  <a:moveTo>
                    <a:pt x="5725535" y="2801354"/>
                  </a:moveTo>
                  <a:lnTo>
                    <a:pt x="6391955" y="4541612"/>
                  </a:lnTo>
                </a:path>
              </a:pathLst>
            </a:custGeom>
            <a:ln w="12700">
              <a:solidFill>
                <a:srgbClr val="F5F6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0" y="2915267"/>
              <a:ext cx="6532880" cy="4645025"/>
            </a:xfrm>
            <a:custGeom>
              <a:avLst/>
              <a:gdLst/>
              <a:ahLst/>
              <a:cxnLst/>
              <a:rect l="l" t="t" r="r" b="b"/>
              <a:pathLst>
                <a:path w="6532880" h="4645025">
                  <a:moveTo>
                    <a:pt x="0" y="0"/>
                  </a:moveTo>
                  <a:lnTo>
                    <a:pt x="862629" y="52765"/>
                  </a:lnTo>
                </a:path>
                <a:path w="6532880" h="4645025">
                  <a:moveTo>
                    <a:pt x="5908873" y="3011979"/>
                  </a:moveTo>
                  <a:lnTo>
                    <a:pt x="6532550" y="4644732"/>
                  </a:lnTo>
                </a:path>
              </a:pathLst>
            </a:custGeom>
            <a:ln w="12700">
              <a:solidFill>
                <a:srgbClr val="F6F6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0" y="2812148"/>
              <a:ext cx="6673215" cy="4747895"/>
            </a:xfrm>
            <a:custGeom>
              <a:avLst/>
              <a:gdLst/>
              <a:ahLst/>
              <a:cxnLst/>
              <a:rect l="l" t="t" r="r" b="b"/>
              <a:pathLst>
                <a:path w="6673215" h="4747895">
                  <a:moveTo>
                    <a:pt x="0" y="0"/>
                  </a:moveTo>
                  <a:lnTo>
                    <a:pt x="665678" y="40390"/>
                  </a:lnTo>
                </a:path>
                <a:path w="6673215" h="4747895">
                  <a:moveTo>
                    <a:pt x="6091842" y="3222400"/>
                  </a:moveTo>
                  <a:lnTo>
                    <a:pt x="6673131" y="4747851"/>
                  </a:lnTo>
                </a:path>
              </a:pathLst>
            </a:custGeom>
            <a:ln w="12700">
              <a:solidFill>
                <a:srgbClr val="F7F7F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0" y="2709045"/>
              <a:ext cx="6814184" cy="4851400"/>
            </a:xfrm>
            <a:custGeom>
              <a:avLst/>
              <a:gdLst/>
              <a:ahLst/>
              <a:cxnLst/>
              <a:rect l="l" t="t" r="r" b="b"/>
              <a:pathLst>
                <a:path w="6814184" h="4851400">
                  <a:moveTo>
                    <a:pt x="0" y="0"/>
                  </a:moveTo>
                  <a:lnTo>
                    <a:pt x="469132" y="28231"/>
                  </a:lnTo>
                </a:path>
                <a:path w="6814184" h="4851400">
                  <a:moveTo>
                    <a:pt x="6274480" y="3432605"/>
                  </a:moveTo>
                  <a:lnTo>
                    <a:pt x="6813684" y="4850954"/>
                  </a:lnTo>
                </a:path>
              </a:pathLst>
            </a:custGeom>
            <a:ln w="12700">
              <a:solidFill>
                <a:srgbClr val="F8F8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0" y="2605952"/>
              <a:ext cx="273050" cy="16510"/>
            </a:xfrm>
            <a:custGeom>
              <a:avLst/>
              <a:gdLst/>
              <a:ahLst/>
              <a:cxnLst/>
              <a:rect l="l" t="t" r="r" b="b"/>
              <a:pathLst>
                <a:path w="273050" h="16510">
                  <a:moveTo>
                    <a:pt x="-6350" y="8149"/>
                  </a:moveTo>
                  <a:lnTo>
                    <a:pt x="279344" y="8149"/>
                  </a:lnTo>
                </a:path>
              </a:pathLst>
            </a:custGeom>
            <a:ln w="28999">
              <a:solidFill>
                <a:srgbClr val="FAFA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456776" y="6248558"/>
              <a:ext cx="497840" cy="1311910"/>
            </a:xfrm>
            <a:custGeom>
              <a:avLst/>
              <a:gdLst/>
              <a:ahLst/>
              <a:cxnLst/>
              <a:rect l="l" t="t" r="r" b="b"/>
              <a:pathLst>
                <a:path w="497840" h="1311909">
                  <a:moveTo>
                    <a:pt x="0" y="0"/>
                  </a:moveTo>
                  <a:lnTo>
                    <a:pt x="497447" y="1311441"/>
                  </a:lnTo>
                </a:path>
              </a:pathLst>
            </a:custGeom>
            <a:ln w="12700">
              <a:solidFill>
                <a:srgbClr val="FAFA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0" y="2502872"/>
              <a:ext cx="77470" cy="5080"/>
            </a:xfrm>
            <a:custGeom>
              <a:avLst/>
              <a:gdLst/>
              <a:ahLst/>
              <a:cxnLst/>
              <a:rect l="l" t="t" r="r" b="b"/>
              <a:pathLst>
                <a:path w="77470" h="5080">
                  <a:moveTo>
                    <a:pt x="-6350" y="2289"/>
                  </a:moveTo>
                  <a:lnTo>
                    <a:pt x="83560" y="2289"/>
                  </a:lnTo>
                </a:path>
              </a:pathLst>
            </a:custGeom>
            <a:ln w="17278">
              <a:solidFill>
                <a:srgbClr val="FAFA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638780" y="6355284"/>
              <a:ext cx="456565" cy="1205230"/>
            </a:xfrm>
            <a:custGeom>
              <a:avLst/>
              <a:gdLst/>
              <a:ahLst/>
              <a:cxnLst/>
              <a:rect l="l" t="t" r="r" b="b"/>
              <a:pathLst>
                <a:path w="456565" h="1205229">
                  <a:moveTo>
                    <a:pt x="0" y="0"/>
                  </a:moveTo>
                  <a:lnTo>
                    <a:pt x="455971" y="1204715"/>
                  </a:lnTo>
                </a:path>
              </a:pathLst>
            </a:custGeom>
            <a:ln w="12699">
              <a:solidFill>
                <a:srgbClr val="FAFA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820484" y="6461840"/>
              <a:ext cx="415290" cy="1098550"/>
            </a:xfrm>
            <a:custGeom>
              <a:avLst/>
              <a:gdLst/>
              <a:ahLst/>
              <a:cxnLst/>
              <a:rect l="l" t="t" r="r" b="b"/>
              <a:pathLst>
                <a:path w="415290" h="1098550">
                  <a:moveTo>
                    <a:pt x="0" y="0"/>
                  </a:moveTo>
                  <a:lnTo>
                    <a:pt x="414769" y="1098158"/>
                  </a:lnTo>
                </a:path>
              </a:pathLst>
            </a:custGeom>
            <a:ln w="12699">
              <a:solidFill>
                <a:srgbClr val="FAFB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001917" y="6568235"/>
              <a:ext cx="374015" cy="991869"/>
            </a:xfrm>
            <a:custGeom>
              <a:avLst/>
              <a:gdLst/>
              <a:ahLst/>
              <a:cxnLst/>
              <a:rect l="l" t="t" r="r" b="b"/>
              <a:pathLst>
                <a:path w="374015" h="991870">
                  <a:moveTo>
                    <a:pt x="0" y="0"/>
                  </a:moveTo>
                  <a:lnTo>
                    <a:pt x="373836" y="991764"/>
                  </a:lnTo>
                </a:path>
              </a:pathLst>
            </a:custGeom>
            <a:ln w="12700">
              <a:solidFill>
                <a:srgbClr val="FBF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183101" y="6674481"/>
              <a:ext cx="333375" cy="885825"/>
            </a:xfrm>
            <a:custGeom>
              <a:avLst/>
              <a:gdLst/>
              <a:ahLst/>
              <a:cxnLst/>
              <a:rect l="l" t="t" r="r" b="b"/>
              <a:pathLst>
                <a:path w="333375" h="885825">
                  <a:moveTo>
                    <a:pt x="0" y="0"/>
                  </a:moveTo>
                  <a:lnTo>
                    <a:pt x="333129" y="885517"/>
                  </a:lnTo>
                </a:path>
              </a:pathLst>
            </a:custGeom>
            <a:ln w="12700">
              <a:solidFill>
                <a:srgbClr val="FC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364030" y="6780581"/>
              <a:ext cx="292735" cy="779780"/>
            </a:xfrm>
            <a:custGeom>
              <a:avLst/>
              <a:gdLst/>
              <a:ahLst/>
              <a:cxnLst/>
              <a:rect l="l" t="t" r="r" b="b"/>
              <a:pathLst>
                <a:path w="292734" h="779779">
                  <a:moveTo>
                    <a:pt x="0" y="0"/>
                  </a:moveTo>
                  <a:lnTo>
                    <a:pt x="292660" y="779418"/>
                  </a:lnTo>
                </a:path>
              </a:pathLst>
            </a:custGeom>
            <a:ln w="12699">
              <a:solidFill>
                <a:srgbClr val="FC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544735" y="6886555"/>
              <a:ext cx="252729" cy="673735"/>
            </a:xfrm>
            <a:custGeom>
              <a:avLst/>
              <a:gdLst/>
              <a:ahLst/>
              <a:cxnLst/>
              <a:rect l="l" t="t" r="r" b="b"/>
              <a:pathLst>
                <a:path w="252729" h="673734">
                  <a:moveTo>
                    <a:pt x="0" y="0"/>
                  </a:moveTo>
                  <a:lnTo>
                    <a:pt x="252406" y="673444"/>
                  </a:lnTo>
                </a:path>
              </a:pathLst>
            </a:custGeom>
            <a:ln w="12700">
              <a:solidFill>
                <a:srgbClr val="FDFD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725214" y="6992391"/>
              <a:ext cx="212725" cy="567690"/>
            </a:xfrm>
            <a:custGeom>
              <a:avLst/>
              <a:gdLst/>
              <a:ahLst/>
              <a:cxnLst/>
              <a:rect l="l" t="t" r="r" b="b"/>
              <a:pathLst>
                <a:path w="212725" h="567690">
                  <a:moveTo>
                    <a:pt x="0" y="0"/>
                  </a:moveTo>
                  <a:lnTo>
                    <a:pt x="212370" y="567608"/>
                  </a:lnTo>
                </a:path>
              </a:pathLst>
            </a:custGeom>
            <a:ln w="12700">
              <a:solidFill>
                <a:srgbClr val="FEFE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905495" y="7098112"/>
              <a:ext cx="172720" cy="462280"/>
            </a:xfrm>
            <a:custGeom>
              <a:avLst/>
              <a:gdLst/>
              <a:ahLst/>
              <a:cxnLst/>
              <a:rect l="l" t="t" r="r" b="b"/>
              <a:pathLst>
                <a:path w="172720" h="462279">
                  <a:moveTo>
                    <a:pt x="0" y="0"/>
                  </a:moveTo>
                  <a:lnTo>
                    <a:pt x="172507" y="461887"/>
                  </a:lnTo>
                </a:path>
              </a:pathLst>
            </a:custGeom>
            <a:ln w="12699">
              <a:solidFill>
                <a:srgbClr val="FE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085574" y="7203711"/>
              <a:ext cx="133350" cy="356870"/>
            </a:xfrm>
            <a:custGeom>
              <a:avLst/>
              <a:gdLst/>
              <a:ahLst/>
              <a:cxnLst/>
              <a:rect l="l" t="t" r="r" b="b"/>
              <a:pathLst>
                <a:path w="133350" h="356870">
                  <a:moveTo>
                    <a:pt x="0" y="0"/>
                  </a:moveTo>
                  <a:lnTo>
                    <a:pt x="132849" y="356288"/>
                  </a:lnTo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265467" y="7309202"/>
              <a:ext cx="93980" cy="250825"/>
            </a:xfrm>
            <a:custGeom>
              <a:avLst/>
              <a:gdLst/>
              <a:ahLst/>
              <a:cxnLst/>
              <a:rect l="l" t="t" r="r" b="b"/>
              <a:pathLst>
                <a:path w="93979" h="250825">
                  <a:moveTo>
                    <a:pt x="0" y="0"/>
                  </a:moveTo>
                  <a:lnTo>
                    <a:pt x="93368" y="25079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445182" y="7414592"/>
              <a:ext cx="54610" cy="145415"/>
            </a:xfrm>
            <a:custGeom>
              <a:avLst/>
              <a:gdLst/>
              <a:ahLst/>
              <a:cxnLst/>
              <a:rect l="l" t="t" r="r" b="b"/>
              <a:pathLst>
                <a:path w="54609" h="145415">
                  <a:moveTo>
                    <a:pt x="0" y="0"/>
                  </a:moveTo>
                  <a:lnTo>
                    <a:pt x="54049" y="14540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69" name="object 69"/>
            <p:cNvSpPr/>
            <p:nvPr/>
          </p:nvSpPr>
          <p:spPr>
            <a:xfrm>
              <a:off x="3372378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1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1" y="200743"/>
                  </a:lnTo>
                  <a:lnTo>
                    <a:pt x="7319621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4" y="0"/>
                  </a:lnTo>
                  <a:lnTo>
                    <a:pt x="3372374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1" name="object 7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0692000" cy="1252862"/>
          </a:xfrm>
          <a:prstGeom prst="rect">
            <a:avLst/>
          </a:prstGeom>
        </p:spPr>
      </p:pic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xfrm>
            <a:off x="2945866" y="374085"/>
            <a:ext cx="40366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latin typeface="Verdana"/>
                <a:cs typeface="Verdana"/>
              </a:rPr>
              <a:t>A</a:t>
            </a:r>
            <a:r>
              <a:rPr spc="-95" dirty="0">
                <a:latin typeface="Verdana"/>
                <a:cs typeface="Verdana"/>
              </a:rPr>
              <a:t>D</a:t>
            </a:r>
            <a:r>
              <a:rPr spc="-170" dirty="0">
                <a:latin typeface="Verdana"/>
                <a:cs typeface="Verdana"/>
              </a:rPr>
              <a:t>V</a:t>
            </a:r>
            <a:r>
              <a:rPr spc="-40" dirty="0">
                <a:latin typeface="Verdana"/>
                <a:cs typeface="Verdana"/>
              </a:rPr>
              <a:t>ANCE</a:t>
            </a:r>
            <a:r>
              <a:rPr spc="-180" dirty="0">
                <a:latin typeface="Verdana"/>
                <a:cs typeface="Verdana"/>
              </a:rPr>
              <a:t> </a:t>
            </a:r>
            <a:r>
              <a:rPr spc="-90" dirty="0">
                <a:latin typeface="Verdana"/>
                <a:cs typeface="Verdana"/>
              </a:rPr>
              <a:t>LEARNER</a:t>
            </a:r>
          </a:p>
        </p:txBody>
      </p:sp>
      <p:pic>
        <p:nvPicPr>
          <p:cNvPr id="73" name="object 7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300322"/>
            <a:ext cx="10692000" cy="96799"/>
          </a:xfrm>
          <a:prstGeom prst="rect">
            <a:avLst/>
          </a:prstGeom>
        </p:spPr>
      </p:pic>
      <p:grpSp>
        <p:nvGrpSpPr>
          <p:cNvPr id="74" name="object 74"/>
          <p:cNvGrpSpPr/>
          <p:nvPr/>
        </p:nvGrpSpPr>
        <p:grpSpPr>
          <a:xfrm>
            <a:off x="161679" y="7113215"/>
            <a:ext cx="379730" cy="379095"/>
            <a:chOff x="161679" y="7113215"/>
            <a:chExt cx="379730" cy="379095"/>
          </a:xfrm>
        </p:grpSpPr>
        <p:sp>
          <p:nvSpPr>
            <p:cNvPr id="75" name="object 75"/>
            <p:cNvSpPr/>
            <p:nvPr/>
          </p:nvSpPr>
          <p:spPr>
            <a:xfrm>
              <a:off x="161679" y="7113215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4" y="0"/>
                  </a:moveTo>
                  <a:lnTo>
                    <a:pt x="159176" y="1183"/>
                  </a:lnTo>
                  <a:lnTo>
                    <a:pt x="119788" y="11988"/>
                  </a:lnTo>
                  <a:lnTo>
                    <a:pt x="83537" y="30956"/>
                  </a:lnTo>
                  <a:lnTo>
                    <a:pt x="51929" y="57280"/>
                  </a:lnTo>
                  <a:lnTo>
                    <a:pt x="26467" y="90155"/>
                  </a:lnTo>
                  <a:lnTo>
                    <a:pt x="8656" y="128776"/>
                  </a:lnTo>
                  <a:lnTo>
                    <a:pt x="0" y="172336"/>
                  </a:lnTo>
                  <a:lnTo>
                    <a:pt x="2001" y="220029"/>
                  </a:lnTo>
                  <a:lnTo>
                    <a:pt x="12636" y="258399"/>
                  </a:lnTo>
                  <a:lnTo>
                    <a:pt x="31616" y="294278"/>
                  </a:lnTo>
                  <a:lnTo>
                    <a:pt x="58073" y="325953"/>
                  </a:lnTo>
                  <a:lnTo>
                    <a:pt x="91139" y="351705"/>
                  </a:lnTo>
                  <a:lnTo>
                    <a:pt x="129945" y="369818"/>
                  </a:lnTo>
                  <a:lnTo>
                    <a:pt x="173623" y="378577"/>
                  </a:lnTo>
                  <a:lnTo>
                    <a:pt x="221305" y="376265"/>
                  </a:lnTo>
                  <a:lnTo>
                    <a:pt x="260344" y="365147"/>
                  </a:lnTo>
                  <a:lnTo>
                    <a:pt x="296281" y="345984"/>
                  </a:lnTo>
                  <a:lnTo>
                    <a:pt x="327621" y="319567"/>
                  </a:lnTo>
                  <a:lnTo>
                    <a:pt x="352871" y="286688"/>
                  </a:lnTo>
                  <a:lnTo>
                    <a:pt x="370536" y="248140"/>
                  </a:lnTo>
                  <a:lnTo>
                    <a:pt x="379121" y="204714"/>
                  </a:lnTo>
                  <a:lnTo>
                    <a:pt x="377134" y="157203"/>
                  </a:lnTo>
                  <a:lnTo>
                    <a:pt x="363805" y="112169"/>
                  </a:lnTo>
                  <a:lnTo>
                    <a:pt x="339383" y="71485"/>
                  </a:lnTo>
                  <a:lnTo>
                    <a:pt x="305288" y="37597"/>
                  </a:lnTo>
                  <a:lnTo>
                    <a:pt x="262942" y="12953"/>
                  </a:lnTo>
                  <a:lnTo>
                    <a:pt x="213764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80432" y="7130958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91" y="0"/>
                  </a:moveTo>
                  <a:lnTo>
                    <a:pt x="147801" y="890"/>
                  </a:lnTo>
                  <a:lnTo>
                    <a:pt x="101422" y="14698"/>
                  </a:lnTo>
                  <a:lnTo>
                    <a:pt x="62461" y="38056"/>
                  </a:lnTo>
                  <a:lnTo>
                    <a:pt x="31910" y="69338"/>
                  </a:lnTo>
                  <a:lnTo>
                    <a:pt x="10760" y="106916"/>
                  </a:lnTo>
                  <a:lnTo>
                    <a:pt x="0" y="149163"/>
                  </a:lnTo>
                  <a:lnTo>
                    <a:pt x="621" y="194451"/>
                  </a:lnTo>
                  <a:lnTo>
                    <a:pt x="12091" y="235797"/>
                  </a:lnTo>
                  <a:lnTo>
                    <a:pt x="33525" y="273560"/>
                  </a:lnTo>
                  <a:lnTo>
                    <a:pt x="63710" y="305355"/>
                  </a:lnTo>
                  <a:lnTo>
                    <a:pt x="101431" y="328794"/>
                  </a:lnTo>
                  <a:lnTo>
                    <a:pt x="145474" y="341491"/>
                  </a:lnTo>
                  <a:lnTo>
                    <a:pt x="194626" y="341059"/>
                  </a:lnTo>
                  <a:lnTo>
                    <a:pt x="236200" y="329341"/>
                  </a:lnTo>
                  <a:lnTo>
                    <a:pt x="273876" y="307914"/>
                  </a:lnTo>
                  <a:lnTo>
                    <a:pt x="305422" y="277867"/>
                  </a:lnTo>
                  <a:lnTo>
                    <a:pt x="328609" y="240287"/>
                  </a:lnTo>
                  <a:lnTo>
                    <a:pt x="341205" y="196261"/>
                  </a:lnTo>
                  <a:lnTo>
                    <a:pt x="340981" y="146876"/>
                  </a:lnTo>
                  <a:lnTo>
                    <a:pt x="329456" y="105883"/>
                  </a:lnTo>
                  <a:lnTo>
                    <a:pt x="307751" y="68131"/>
                  </a:lnTo>
                  <a:lnTo>
                    <a:pt x="277300" y="36188"/>
                  </a:lnTo>
                  <a:lnTo>
                    <a:pt x="239535" y="12621"/>
                  </a:lnTo>
                  <a:lnTo>
                    <a:pt x="1958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96251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1" y="75"/>
                  </a:moveTo>
                  <a:lnTo>
                    <a:pt x="131941" y="0"/>
                  </a:lnTo>
                  <a:lnTo>
                    <a:pt x="82353" y="16598"/>
                  </a:lnTo>
                  <a:lnTo>
                    <a:pt x="42730" y="45627"/>
                  </a:lnTo>
                  <a:lnTo>
                    <a:pt x="14727" y="84191"/>
                  </a:lnTo>
                  <a:lnTo>
                    <a:pt x="0" y="129396"/>
                  </a:lnTo>
                  <a:lnTo>
                    <a:pt x="204" y="178346"/>
                  </a:lnTo>
                  <a:lnTo>
                    <a:pt x="14593" y="222667"/>
                  </a:lnTo>
                  <a:lnTo>
                    <a:pt x="41505" y="261802"/>
                  </a:lnTo>
                  <a:lnTo>
                    <a:pt x="79117" y="291869"/>
                  </a:lnTo>
                  <a:lnTo>
                    <a:pt x="125610" y="308986"/>
                  </a:lnTo>
                  <a:lnTo>
                    <a:pt x="179160" y="309270"/>
                  </a:lnTo>
                  <a:lnTo>
                    <a:pt x="223574" y="294753"/>
                  </a:lnTo>
                  <a:lnTo>
                    <a:pt x="262548" y="267771"/>
                  </a:lnTo>
                  <a:lnTo>
                    <a:pt x="292362" y="230183"/>
                  </a:lnTo>
                  <a:lnTo>
                    <a:pt x="309299" y="183846"/>
                  </a:lnTo>
                  <a:lnTo>
                    <a:pt x="309639" y="130619"/>
                  </a:lnTo>
                  <a:lnTo>
                    <a:pt x="295210" y="86171"/>
                  </a:lnTo>
                  <a:lnTo>
                    <a:pt x="268251" y="47023"/>
                  </a:lnTo>
                  <a:lnTo>
                    <a:pt x="230736" y="17037"/>
                  </a:lnTo>
                  <a:lnTo>
                    <a:pt x="184641" y="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9353825" y="130164"/>
            <a:ext cx="972185" cy="972185"/>
            <a:chOff x="9353825" y="130164"/>
            <a:chExt cx="972185" cy="972185"/>
          </a:xfrm>
        </p:grpSpPr>
        <p:sp>
          <p:nvSpPr>
            <p:cNvPr id="79" name="object 79"/>
            <p:cNvSpPr/>
            <p:nvPr/>
          </p:nvSpPr>
          <p:spPr>
            <a:xfrm>
              <a:off x="9377313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42" y="0"/>
                  </a:moveTo>
                  <a:lnTo>
                    <a:pt x="415705" y="2444"/>
                  </a:lnTo>
                  <a:lnTo>
                    <a:pt x="369734" y="9618"/>
                  </a:lnTo>
                  <a:lnTo>
                    <a:pt x="325363" y="21285"/>
                  </a:lnTo>
                  <a:lnTo>
                    <a:pt x="282822" y="37205"/>
                  </a:lnTo>
                  <a:lnTo>
                    <a:pt x="242347" y="57141"/>
                  </a:lnTo>
                  <a:lnTo>
                    <a:pt x="204169" y="80855"/>
                  </a:lnTo>
                  <a:lnTo>
                    <a:pt x="168521" y="108108"/>
                  </a:lnTo>
                  <a:lnTo>
                    <a:pt x="135637" y="138663"/>
                  </a:lnTo>
                  <a:lnTo>
                    <a:pt x="105749" y="172281"/>
                  </a:lnTo>
                  <a:lnTo>
                    <a:pt x="79091" y="208724"/>
                  </a:lnTo>
                  <a:lnTo>
                    <a:pt x="55895" y="247754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7"/>
                  </a:lnTo>
                  <a:lnTo>
                    <a:pt x="2391" y="424985"/>
                  </a:lnTo>
                  <a:lnTo>
                    <a:pt x="0" y="473379"/>
                  </a:lnTo>
                  <a:lnTo>
                    <a:pt x="2391" y="521771"/>
                  </a:lnTo>
                  <a:lnTo>
                    <a:pt x="9409" y="568767"/>
                  </a:lnTo>
                  <a:lnTo>
                    <a:pt x="20821" y="614129"/>
                  </a:lnTo>
                  <a:lnTo>
                    <a:pt x="36394" y="657617"/>
                  </a:lnTo>
                  <a:lnTo>
                    <a:pt x="55895" y="698996"/>
                  </a:lnTo>
                  <a:lnTo>
                    <a:pt x="79091" y="738025"/>
                  </a:lnTo>
                  <a:lnTo>
                    <a:pt x="105749" y="774467"/>
                  </a:lnTo>
                  <a:lnTo>
                    <a:pt x="135637" y="808085"/>
                  </a:lnTo>
                  <a:lnTo>
                    <a:pt x="168521" y="838639"/>
                  </a:lnTo>
                  <a:lnTo>
                    <a:pt x="204169" y="865892"/>
                  </a:lnTo>
                  <a:lnTo>
                    <a:pt x="242347" y="889605"/>
                  </a:lnTo>
                  <a:lnTo>
                    <a:pt x="282822" y="909541"/>
                  </a:lnTo>
                  <a:lnTo>
                    <a:pt x="325363" y="925461"/>
                  </a:lnTo>
                  <a:lnTo>
                    <a:pt x="369734" y="937128"/>
                  </a:lnTo>
                  <a:lnTo>
                    <a:pt x="415705" y="944302"/>
                  </a:lnTo>
                  <a:lnTo>
                    <a:pt x="463042" y="946746"/>
                  </a:lnTo>
                  <a:lnTo>
                    <a:pt x="510378" y="944302"/>
                  </a:lnTo>
                  <a:lnTo>
                    <a:pt x="556349" y="937128"/>
                  </a:lnTo>
                  <a:lnTo>
                    <a:pt x="600720" y="925461"/>
                  </a:lnTo>
                  <a:lnTo>
                    <a:pt x="643261" y="909541"/>
                  </a:lnTo>
                  <a:lnTo>
                    <a:pt x="683736" y="889605"/>
                  </a:lnTo>
                  <a:lnTo>
                    <a:pt x="691847" y="884567"/>
                  </a:lnTo>
                  <a:lnTo>
                    <a:pt x="463042" y="884567"/>
                  </a:lnTo>
                  <a:lnTo>
                    <a:pt x="416142" y="881800"/>
                  </a:lnTo>
                  <a:lnTo>
                    <a:pt x="370829" y="873705"/>
                  </a:lnTo>
                  <a:lnTo>
                    <a:pt x="327406" y="860591"/>
                  </a:lnTo>
                  <a:lnTo>
                    <a:pt x="286174" y="842766"/>
                  </a:lnTo>
                  <a:lnTo>
                    <a:pt x="247434" y="820540"/>
                  </a:lnTo>
                  <a:lnTo>
                    <a:pt x="211491" y="794221"/>
                  </a:lnTo>
                  <a:lnTo>
                    <a:pt x="178644" y="764117"/>
                  </a:lnTo>
                  <a:lnTo>
                    <a:pt x="149197" y="730539"/>
                  </a:lnTo>
                  <a:lnTo>
                    <a:pt x="123452" y="693794"/>
                  </a:lnTo>
                  <a:lnTo>
                    <a:pt x="101710" y="654191"/>
                  </a:lnTo>
                  <a:lnTo>
                    <a:pt x="84273" y="612039"/>
                  </a:lnTo>
                  <a:lnTo>
                    <a:pt x="71445" y="567648"/>
                  </a:lnTo>
                  <a:lnTo>
                    <a:pt x="63526" y="521325"/>
                  </a:lnTo>
                  <a:lnTo>
                    <a:pt x="60820" y="473379"/>
                  </a:lnTo>
                  <a:lnTo>
                    <a:pt x="63526" y="425431"/>
                  </a:lnTo>
                  <a:lnTo>
                    <a:pt x="71445" y="379106"/>
                  </a:lnTo>
                  <a:lnTo>
                    <a:pt x="84273" y="334713"/>
                  </a:lnTo>
                  <a:lnTo>
                    <a:pt x="101710" y="292560"/>
                  </a:lnTo>
                  <a:lnTo>
                    <a:pt x="123452" y="252956"/>
                  </a:lnTo>
                  <a:lnTo>
                    <a:pt x="149197" y="216210"/>
                  </a:lnTo>
                  <a:lnTo>
                    <a:pt x="178644" y="182630"/>
                  </a:lnTo>
                  <a:lnTo>
                    <a:pt x="211491" y="152526"/>
                  </a:lnTo>
                  <a:lnTo>
                    <a:pt x="247434" y="126207"/>
                  </a:lnTo>
                  <a:lnTo>
                    <a:pt x="286174" y="103980"/>
                  </a:lnTo>
                  <a:lnTo>
                    <a:pt x="327406" y="86155"/>
                  </a:lnTo>
                  <a:lnTo>
                    <a:pt x="370829" y="73041"/>
                  </a:lnTo>
                  <a:lnTo>
                    <a:pt x="416142" y="64946"/>
                  </a:lnTo>
                  <a:lnTo>
                    <a:pt x="463042" y="62179"/>
                  </a:lnTo>
                  <a:lnTo>
                    <a:pt x="691846" y="62179"/>
                  </a:lnTo>
                  <a:lnTo>
                    <a:pt x="683736" y="57141"/>
                  </a:lnTo>
                  <a:lnTo>
                    <a:pt x="643261" y="37205"/>
                  </a:lnTo>
                  <a:lnTo>
                    <a:pt x="600720" y="21285"/>
                  </a:lnTo>
                  <a:lnTo>
                    <a:pt x="556349" y="9618"/>
                  </a:lnTo>
                  <a:lnTo>
                    <a:pt x="510378" y="2444"/>
                  </a:lnTo>
                  <a:lnTo>
                    <a:pt x="463042" y="0"/>
                  </a:lnTo>
                  <a:close/>
                </a:path>
                <a:path w="926465" h="946785">
                  <a:moveTo>
                    <a:pt x="691846" y="62179"/>
                  </a:moveTo>
                  <a:lnTo>
                    <a:pt x="463042" y="62179"/>
                  </a:lnTo>
                  <a:lnTo>
                    <a:pt x="509941" y="64946"/>
                  </a:lnTo>
                  <a:lnTo>
                    <a:pt x="555254" y="73041"/>
                  </a:lnTo>
                  <a:lnTo>
                    <a:pt x="598677" y="86155"/>
                  </a:lnTo>
                  <a:lnTo>
                    <a:pt x="639909" y="103980"/>
                  </a:lnTo>
                  <a:lnTo>
                    <a:pt x="678649" y="126207"/>
                  </a:lnTo>
                  <a:lnTo>
                    <a:pt x="714592" y="152526"/>
                  </a:lnTo>
                  <a:lnTo>
                    <a:pt x="747439" y="182630"/>
                  </a:lnTo>
                  <a:lnTo>
                    <a:pt x="776886" y="216210"/>
                  </a:lnTo>
                  <a:lnTo>
                    <a:pt x="802631" y="252956"/>
                  </a:lnTo>
                  <a:lnTo>
                    <a:pt x="824373" y="292560"/>
                  </a:lnTo>
                  <a:lnTo>
                    <a:pt x="841810" y="334713"/>
                  </a:lnTo>
                  <a:lnTo>
                    <a:pt x="854638" y="379106"/>
                  </a:lnTo>
                  <a:lnTo>
                    <a:pt x="862557" y="425431"/>
                  </a:lnTo>
                  <a:lnTo>
                    <a:pt x="865263" y="473379"/>
                  </a:lnTo>
                  <a:lnTo>
                    <a:pt x="862557" y="521325"/>
                  </a:lnTo>
                  <a:lnTo>
                    <a:pt x="854638" y="567648"/>
                  </a:lnTo>
                  <a:lnTo>
                    <a:pt x="841810" y="612039"/>
                  </a:lnTo>
                  <a:lnTo>
                    <a:pt x="824373" y="654191"/>
                  </a:lnTo>
                  <a:lnTo>
                    <a:pt x="802631" y="693794"/>
                  </a:lnTo>
                  <a:lnTo>
                    <a:pt x="776886" y="730539"/>
                  </a:lnTo>
                  <a:lnTo>
                    <a:pt x="747439" y="764117"/>
                  </a:lnTo>
                  <a:lnTo>
                    <a:pt x="714592" y="794221"/>
                  </a:lnTo>
                  <a:lnTo>
                    <a:pt x="678649" y="820540"/>
                  </a:lnTo>
                  <a:lnTo>
                    <a:pt x="639909" y="842766"/>
                  </a:lnTo>
                  <a:lnTo>
                    <a:pt x="598677" y="860591"/>
                  </a:lnTo>
                  <a:lnTo>
                    <a:pt x="555254" y="873705"/>
                  </a:lnTo>
                  <a:lnTo>
                    <a:pt x="509941" y="881800"/>
                  </a:lnTo>
                  <a:lnTo>
                    <a:pt x="463042" y="884567"/>
                  </a:lnTo>
                  <a:lnTo>
                    <a:pt x="691847" y="884567"/>
                  </a:lnTo>
                  <a:lnTo>
                    <a:pt x="757562" y="838639"/>
                  </a:lnTo>
                  <a:lnTo>
                    <a:pt x="790446" y="808085"/>
                  </a:lnTo>
                  <a:lnTo>
                    <a:pt x="820334" y="774467"/>
                  </a:lnTo>
                  <a:lnTo>
                    <a:pt x="846992" y="738025"/>
                  </a:lnTo>
                  <a:lnTo>
                    <a:pt x="870188" y="698996"/>
                  </a:lnTo>
                  <a:lnTo>
                    <a:pt x="889689" y="657617"/>
                  </a:lnTo>
                  <a:lnTo>
                    <a:pt x="905262" y="614129"/>
                  </a:lnTo>
                  <a:lnTo>
                    <a:pt x="916674" y="568767"/>
                  </a:lnTo>
                  <a:lnTo>
                    <a:pt x="923692" y="521771"/>
                  </a:lnTo>
                  <a:lnTo>
                    <a:pt x="926084" y="473379"/>
                  </a:lnTo>
                  <a:lnTo>
                    <a:pt x="923692" y="424985"/>
                  </a:lnTo>
                  <a:lnTo>
                    <a:pt x="916674" y="377987"/>
                  </a:lnTo>
                  <a:lnTo>
                    <a:pt x="905262" y="332624"/>
                  </a:lnTo>
                  <a:lnTo>
                    <a:pt x="889689" y="289134"/>
                  </a:lnTo>
                  <a:lnTo>
                    <a:pt x="870188" y="247754"/>
                  </a:lnTo>
                  <a:lnTo>
                    <a:pt x="846992" y="208724"/>
                  </a:lnTo>
                  <a:lnTo>
                    <a:pt x="820334" y="172281"/>
                  </a:lnTo>
                  <a:lnTo>
                    <a:pt x="790446" y="138663"/>
                  </a:lnTo>
                  <a:lnTo>
                    <a:pt x="757562" y="108108"/>
                  </a:lnTo>
                  <a:lnTo>
                    <a:pt x="721914" y="80855"/>
                  </a:lnTo>
                  <a:lnTo>
                    <a:pt x="691846" y="62179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86775" y="691865"/>
              <a:ext cx="131165" cy="17421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62769" y="691865"/>
              <a:ext cx="131165" cy="174218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9353825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6003" y="0"/>
                  </a:moveTo>
                  <a:lnTo>
                    <a:pt x="439205" y="2274"/>
                  </a:lnTo>
                  <a:lnTo>
                    <a:pt x="393664" y="8961"/>
                  </a:lnTo>
                  <a:lnTo>
                    <a:pt x="349584" y="19849"/>
                  </a:lnTo>
                  <a:lnTo>
                    <a:pt x="307169" y="34732"/>
                  </a:lnTo>
                  <a:lnTo>
                    <a:pt x="266622" y="53401"/>
                  </a:lnTo>
                  <a:lnTo>
                    <a:pt x="228147" y="75647"/>
                  </a:lnTo>
                  <a:lnTo>
                    <a:pt x="191949" y="101262"/>
                  </a:lnTo>
                  <a:lnTo>
                    <a:pt x="158230" y="130037"/>
                  </a:lnTo>
                  <a:lnTo>
                    <a:pt x="127196" y="161764"/>
                  </a:lnTo>
                  <a:lnTo>
                    <a:pt x="99049" y="196236"/>
                  </a:lnTo>
                  <a:lnTo>
                    <a:pt x="73994" y="233242"/>
                  </a:lnTo>
                  <a:lnTo>
                    <a:pt x="52234" y="272575"/>
                  </a:lnTo>
                  <a:lnTo>
                    <a:pt x="33973" y="314027"/>
                  </a:lnTo>
                  <a:lnTo>
                    <a:pt x="19415" y="357388"/>
                  </a:lnTo>
                  <a:lnTo>
                    <a:pt x="8765" y="402452"/>
                  </a:lnTo>
                  <a:lnTo>
                    <a:pt x="2225" y="449008"/>
                  </a:lnTo>
                  <a:lnTo>
                    <a:pt x="0" y="496849"/>
                  </a:lnTo>
                  <a:lnTo>
                    <a:pt x="450" y="518223"/>
                  </a:lnTo>
                  <a:lnTo>
                    <a:pt x="1778" y="539369"/>
                  </a:lnTo>
                  <a:lnTo>
                    <a:pt x="110083" y="539369"/>
                  </a:lnTo>
                  <a:lnTo>
                    <a:pt x="109094" y="528853"/>
                  </a:lnTo>
                  <a:lnTo>
                    <a:pt x="108378" y="518261"/>
                  </a:lnTo>
                  <a:lnTo>
                    <a:pt x="107944" y="507593"/>
                  </a:lnTo>
                  <a:lnTo>
                    <a:pt x="107797" y="496849"/>
                  </a:lnTo>
                  <a:lnTo>
                    <a:pt x="110744" y="448354"/>
                  </a:lnTo>
                  <a:lnTo>
                    <a:pt x="119350" y="401656"/>
                  </a:lnTo>
                  <a:lnTo>
                    <a:pt x="133259" y="357116"/>
                  </a:lnTo>
                  <a:lnTo>
                    <a:pt x="152117" y="315098"/>
                  </a:lnTo>
                  <a:lnTo>
                    <a:pt x="175570" y="275964"/>
                  </a:lnTo>
                  <a:lnTo>
                    <a:pt x="203261" y="240076"/>
                  </a:lnTo>
                  <a:lnTo>
                    <a:pt x="234837" y="207797"/>
                  </a:lnTo>
                  <a:lnTo>
                    <a:pt x="269943" y="179489"/>
                  </a:lnTo>
                  <a:lnTo>
                    <a:pt x="308224" y="155515"/>
                  </a:lnTo>
                  <a:lnTo>
                    <a:pt x="349325" y="136238"/>
                  </a:lnTo>
                  <a:lnTo>
                    <a:pt x="392892" y="122020"/>
                  </a:lnTo>
                  <a:lnTo>
                    <a:pt x="438569" y="113223"/>
                  </a:lnTo>
                  <a:lnTo>
                    <a:pt x="486003" y="110210"/>
                  </a:lnTo>
                  <a:lnTo>
                    <a:pt x="533437" y="113223"/>
                  </a:lnTo>
                  <a:lnTo>
                    <a:pt x="579115" y="122020"/>
                  </a:lnTo>
                  <a:lnTo>
                    <a:pt x="622681" y="136238"/>
                  </a:lnTo>
                  <a:lnTo>
                    <a:pt x="663783" y="155515"/>
                  </a:lnTo>
                  <a:lnTo>
                    <a:pt x="702063" y="179489"/>
                  </a:lnTo>
                  <a:lnTo>
                    <a:pt x="737169" y="207797"/>
                  </a:lnTo>
                  <a:lnTo>
                    <a:pt x="768745" y="240076"/>
                  </a:lnTo>
                  <a:lnTo>
                    <a:pt x="796437" y="275964"/>
                  </a:lnTo>
                  <a:lnTo>
                    <a:pt x="819889" y="315098"/>
                  </a:lnTo>
                  <a:lnTo>
                    <a:pt x="838747" y="357116"/>
                  </a:lnTo>
                  <a:lnTo>
                    <a:pt x="852656" y="401656"/>
                  </a:lnTo>
                  <a:lnTo>
                    <a:pt x="861262" y="448354"/>
                  </a:lnTo>
                  <a:lnTo>
                    <a:pt x="864209" y="496849"/>
                  </a:lnTo>
                  <a:lnTo>
                    <a:pt x="864063" y="507593"/>
                  </a:lnTo>
                  <a:lnTo>
                    <a:pt x="863628" y="518261"/>
                  </a:lnTo>
                  <a:lnTo>
                    <a:pt x="862913" y="528853"/>
                  </a:lnTo>
                  <a:lnTo>
                    <a:pt x="861923" y="539369"/>
                  </a:lnTo>
                  <a:lnTo>
                    <a:pt x="970216" y="539369"/>
                  </a:lnTo>
                  <a:lnTo>
                    <a:pt x="971554" y="518223"/>
                  </a:lnTo>
                  <a:lnTo>
                    <a:pt x="972007" y="496849"/>
                  </a:lnTo>
                  <a:lnTo>
                    <a:pt x="969781" y="449008"/>
                  </a:lnTo>
                  <a:lnTo>
                    <a:pt x="963242" y="402452"/>
                  </a:lnTo>
                  <a:lnTo>
                    <a:pt x="952591" y="357388"/>
                  </a:lnTo>
                  <a:lnTo>
                    <a:pt x="938033" y="314027"/>
                  </a:lnTo>
                  <a:lnTo>
                    <a:pt x="919773" y="272575"/>
                  </a:lnTo>
                  <a:lnTo>
                    <a:pt x="898013" y="233242"/>
                  </a:lnTo>
                  <a:lnTo>
                    <a:pt x="872957" y="196236"/>
                  </a:lnTo>
                  <a:lnTo>
                    <a:pt x="844810" y="161764"/>
                  </a:lnTo>
                  <a:lnTo>
                    <a:pt x="813776" y="130037"/>
                  </a:lnTo>
                  <a:lnTo>
                    <a:pt x="780057" y="101262"/>
                  </a:lnTo>
                  <a:lnTo>
                    <a:pt x="743859" y="75647"/>
                  </a:lnTo>
                  <a:lnTo>
                    <a:pt x="705384" y="53401"/>
                  </a:lnTo>
                  <a:lnTo>
                    <a:pt x="664837" y="34732"/>
                  </a:lnTo>
                  <a:lnTo>
                    <a:pt x="622422" y="19849"/>
                  </a:lnTo>
                  <a:lnTo>
                    <a:pt x="578342" y="8961"/>
                  </a:lnTo>
                  <a:lnTo>
                    <a:pt x="532801" y="2274"/>
                  </a:lnTo>
                  <a:lnTo>
                    <a:pt x="486003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20250" y="387293"/>
              <a:ext cx="639152" cy="71081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75152" y="425482"/>
              <a:ext cx="529348" cy="61467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33807" y="492948"/>
              <a:ext cx="417677" cy="44957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59445" y="254591"/>
              <a:ext cx="182197" cy="236331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9603690" y="479597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187"/>
                  </a:moveTo>
                  <a:lnTo>
                    <a:pt x="74726" y="150634"/>
                  </a:lnTo>
                  <a:lnTo>
                    <a:pt x="73850" y="142836"/>
                  </a:lnTo>
                  <a:lnTo>
                    <a:pt x="66217" y="139179"/>
                  </a:lnTo>
                  <a:lnTo>
                    <a:pt x="60807" y="140322"/>
                  </a:lnTo>
                  <a:lnTo>
                    <a:pt x="53276" y="141300"/>
                  </a:lnTo>
                  <a:lnTo>
                    <a:pt x="49517" y="150698"/>
                  </a:lnTo>
                  <a:lnTo>
                    <a:pt x="51600" y="156794"/>
                  </a:lnTo>
                  <a:lnTo>
                    <a:pt x="52768" y="163347"/>
                  </a:lnTo>
                  <a:lnTo>
                    <a:pt x="59804" y="165595"/>
                  </a:lnTo>
                  <a:lnTo>
                    <a:pt x="70612" y="163309"/>
                  </a:lnTo>
                  <a:lnTo>
                    <a:pt x="75895" y="157187"/>
                  </a:lnTo>
                  <a:close/>
                </a:path>
                <a:path w="475615" h="403859">
                  <a:moveTo>
                    <a:pt x="76847" y="140817"/>
                  </a:moveTo>
                  <a:lnTo>
                    <a:pt x="76352" y="141274"/>
                  </a:lnTo>
                  <a:lnTo>
                    <a:pt x="73202" y="137706"/>
                  </a:lnTo>
                  <a:lnTo>
                    <a:pt x="71310" y="138722"/>
                  </a:lnTo>
                  <a:lnTo>
                    <a:pt x="71310" y="140322"/>
                  </a:lnTo>
                  <a:lnTo>
                    <a:pt x="73875" y="142341"/>
                  </a:lnTo>
                  <a:lnTo>
                    <a:pt x="75018" y="143281"/>
                  </a:lnTo>
                  <a:lnTo>
                    <a:pt x="76504" y="141274"/>
                  </a:lnTo>
                  <a:lnTo>
                    <a:pt x="76847" y="140817"/>
                  </a:lnTo>
                  <a:close/>
                </a:path>
                <a:path w="475615" h="403859">
                  <a:moveTo>
                    <a:pt x="88442" y="131127"/>
                  </a:moveTo>
                  <a:lnTo>
                    <a:pt x="77406" y="129476"/>
                  </a:lnTo>
                  <a:lnTo>
                    <a:pt x="74358" y="137248"/>
                  </a:lnTo>
                  <a:lnTo>
                    <a:pt x="76885" y="139814"/>
                  </a:lnTo>
                  <a:lnTo>
                    <a:pt x="79565" y="139103"/>
                  </a:lnTo>
                  <a:lnTo>
                    <a:pt x="81673" y="141249"/>
                  </a:lnTo>
                  <a:lnTo>
                    <a:pt x="78397" y="154355"/>
                  </a:lnTo>
                  <a:lnTo>
                    <a:pt x="82296" y="155956"/>
                  </a:lnTo>
                  <a:lnTo>
                    <a:pt x="81407" y="154800"/>
                  </a:lnTo>
                  <a:lnTo>
                    <a:pt x="86575" y="147205"/>
                  </a:lnTo>
                  <a:lnTo>
                    <a:pt x="88277" y="143281"/>
                  </a:lnTo>
                  <a:lnTo>
                    <a:pt x="88366" y="139103"/>
                  </a:lnTo>
                  <a:lnTo>
                    <a:pt x="88442" y="131127"/>
                  </a:lnTo>
                  <a:close/>
                </a:path>
                <a:path w="475615" h="403859">
                  <a:moveTo>
                    <a:pt x="186118" y="190627"/>
                  </a:moveTo>
                  <a:lnTo>
                    <a:pt x="124739" y="169367"/>
                  </a:lnTo>
                  <a:lnTo>
                    <a:pt x="93789" y="165417"/>
                  </a:lnTo>
                  <a:lnTo>
                    <a:pt x="68275" y="168808"/>
                  </a:lnTo>
                  <a:lnTo>
                    <a:pt x="50342" y="176174"/>
                  </a:lnTo>
                  <a:lnTo>
                    <a:pt x="39738" y="183349"/>
                  </a:lnTo>
                  <a:lnTo>
                    <a:pt x="36258" y="186143"/>
                  </a:lnTo>
                  <a:lnTo>
                    <a:pt x="49720" y="141795"/>
                  </a:lnTo>
                  <a:lnTo>
                    <a:pt x="73279" y="101142"/>
                  </a:lnTo>
                  <a:lnTo>
                    <a:pt x="101752" y="67500"/>
                  </a:lnTo>
                  <a:lnTo>
                    <a:pt x="129959" y="44145"/>
                  </a:lnTo>
                  <a:lnTo>
                    <a:pt x="97358" y="62826"/>
                  </a:lnTo>
                  <a:lnTo>
                    <a:pt x="46418" y="112522"/>
                  </a:lnTo>
                  <a:lnTo>
                    <a:pt x="21882" y="158292"/>
                  </a:lnTo>
                  <a:lnTo>
                    <a:pt x="11188" y="204774"/>
                  </a:lnTo>
                  <a:lnTo>
                    <a:pt x="11861" y="252793"/>
                  </a:lnTo>
                  <a:lnTo>
                    <a:pt x="15303" y="297383"/>
                  </a:lnTo>
                  <a:lnTo>
                    <a:pt x="13893" y="342849"/>
                  </a:lnTo>
                  <a:lnTo>
                    <a:pt x="0" y="393471"/>
                  </a:lnTo>
                  <a:lnTo>
                    <a:pt x="3975" y="389293"/>
                  </a:lnTo>
                  <a:lnTo>
                    <a:pt x="13271" y="377329"/>
                  </a:lnTo>
                  <a:lnTo>
                    <a:pt x="32156" y="333629"/>
                  </a:lnTo>
                  <a:lnTo>
                    <a:pt x="39649" y="286118"/>
                  </a:lnTo>
                  <a:lnTo>
                    <a:pt x="41529" y="266141"/>
                  </a:lnTo>
                  <a:lnTo>
                    <a:pt x="53200" y="306603"/>
                  </a:lnTo>
                  <a:lnTo>
                    <a:pt x="70789" y="342582"/>
                  </a:lnTo>
                  <a:lnTo>
                    <a:pt x="95821" y="374650"/>
                  </a:lnTo>
                  <a:lnTo>
                    <a:pt x="129857" y="403313"/>
                  </a:lnTo>
                  <a:lnTo>
                    <a:pt x="117729" y="388467"/>
                  </a:lnTo>
                  <a:lnTo>
                    <a:pt x="103225" y="367931"/>
                  </a:lnTo>
                  <a:lnTo>
                    <a:pt x="88201" y="342392"/>
                  </a:lnTo>
                  <a:lnTo>
                    <a:pt x="74523" y="312470"/>
                  </a:lnTo>
                  <a:lnTo>
                    <a:pt x="65176" y="284708"/>
                  </a:lnTo>
                  <a:lnTo>
                    <a:pt x="61137" y="266141"/>
                  </a:lnTo>
                  <a:lnTo>
                    <a:pt x="58623" y="254596"/>
                  </a:lnTo>
                  <a:lnTo>
                    <a:pt x="64300" y="201142"/>
                  </a:lnTo>
                  <a:lnTo>
                    <a:pt x="124968" y="178549"/>
                  </a:lnTo>
                  <a:lnTo>
                    <a:pt x="160489" y="184137"/>
                  </a:lnTo>
                  <a:lnTo>
                    <a:pt x="186118" y="190627"/>
                  </a:lnTo>
                  <a:close/>
                </a:path>
                <a:path w="475615" h="403859">
                  <a:moveTo>
                    <a:pt x="273989" y="103466"/>
                  </a:moveTo>
                  <a:lnTo>
                    <a:pt x="272262" y="99542"/>
                  </a:lnTo>
                  <a:lnTo>
                    <a:pt x="257848" y="94970"/>
                  </a:lnTo>
                  <a:lnTo>
                    <a:pt x="235851" y="93345"/>
                  </a:lnTo>
                  <a:lnTo>
                    <a:pt x="213766" y="94602"/>
                  </a:lnTo>
                  <a:lnTo>
                    <a:pt x="199097" y="98679"/>
                  </a:lnTo>
                  <a:lnTo>
                    <a:pt x="196519" y="100342"/>
                  </a:lnTo>
                  <a:lnTo>
                    <a:pt x="196824" y="107772"/>
                  </a:lnTo>
                  <a:lnTo>
                    <a:pt x="207581" y="112852"/>
                  </a:lnTo>
                  <a:lnTo>
                    <a:pt x="210947" y="114046"/>
                  </a:lnTo>
                  <a:lnTo>
                    <a:pt x="214617" y="114871"/>
                  </a:lnTo>
                  <a:lnTo>
                    <a:pt x="222783" y="255651"/>
                  </a:lnTo>
                  <a:lnTo>
                    <a:pt x="224802" y="263893"/>
                  </a:lnTo>
                  <a:lnTo>
                    <a:pt x="228028" y="270751"/>
                  </a:lnTo>
                  <a:lnTo>
                    <a:pt x="232765" y="275450"/>
                  </a:lnTo>
                  <a:lnTo>
                    <a:pt x="239306" y="277202"/>
                  </a:lnTo>
                  <a:lnTo>
                    <a:pt x="243941" y="275107"/>
                  </a:lnTo>
                  <a:lnTo>
                    <a:pt x="247332" y="269519"/>
                  </a:lnTo>
                  <a:lnTo>
                    <a:pt x="249707" y="261467"/>
                  </a:lnTo>
                  <a:lnTo>
                    <a:pt x="251282" y="252006"/>
                  </a:lnTo>
                  <a:lnTo>
                    <a:pt x="259676" y="114630"/>
                  </a:lnTo>
                  <a:lnTo>
                    <a:pt x="260096" y="114541"/>
                  </a:lnTo>
                  <a:lnTo>
                    <a:pt x="266395" y="112077"/>
                  </a:lnTo>
                  <a:lnTo>
                    <a:pt x="271526" y="108013"/>
                  </a:lnTo>
                  <a:lnTo>
                    <a:pt x="273989" y="103466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14" y="39268"/>
                  </a:lnTo>
                  <a:lnTo>
                    <a:pt x="181952" y="49974"/>
                  </a:lnTo>
                  <a:lnTo>
                    <a:pt x="186817" y="62204"/>
                  </a:lnTo>
                  <a:lnTo>
                    <a:pt x="190830" y="75577"/>
                  </a:lnTo>
                  <a:lnTo>
                    <a:pt x="194665" y="89712"/>
                  </a:lnTo>
                  <a:lnTo>
                    <a:pt x="194665" y="91871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31"/>
                  </a:lnTo>
                  <a:lnTo>
                    <a:pt x="239496" y="87845"/>
                  </a:lnTo>
                  <a:lnTo>
                    <a:pt x="257581" y="89877"/>
                  </a:lnTo>
                  <a:lnTo>
                    <a:pt x="274599" y="93662"/>
                  </a:lnTo>
                  <a:lnTo>
                    <a:pt x="276669" y="93662"/>
                  </a:lnTo>
                  <a:lnTo>
                    <a:pt x="278345" y="91871"/>
                  </a:lnTo>
                  <a:lnTo>
                    <a:pt x="278345" y="89712"/>
                  </a:lnTo>
                  <a:lnTo>
                    <a:pt x="278790" y="87845"/>
                  </a:lnTo>
                  <a:lnTo>
                    <a:pt x="284391" y="64922"/>
                  </a:lnTo>
                  <a:lnTo>
                    <a:pt x="288709" y="51295"/>
                  </a:lnTo>
                  <a:lnTo>
                    <a:pt x="292087" y="44259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67" y="0"/>
                  </a:moveTo>
                  <a:lnTo>
                    <a:pt x="146532" y="0"/>
                  </a:lnTo>
                  <a:lnTo>
                    <a:pt x="154012" y="4864"/>
                  </a:lnTo>
                  <a:lnTo>
                    <a:pt x="159956" y="12039"/>
                  </a:lnTo>
                  <a:lnTo>
                    <a:pt x="164973" y="20307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83" y="33210"/>
                  </a:lnTo>
                  <a:lnTo>
                    <a:pt x="301917" y="31038"/>
                  </a:lnTo>
                  <a:lnTo>
                    <a:pt x="301917" y="28422"/>
                  </a:lnTo>
                  <a:lnTo>
                    <a:pt x="310476" y="14274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67" y="0"/>
                  </a:lnTo>
                  <a:close/>
                </a:path>
                <a:path w="475615" h="403859">
                  <a:moveTo>
                    <a:pt x="425805" y="150698"/>
                  </a:moveTo>
                  <a:lnTo>
                    <a:pt x="422046" y="141300"/>
                  </a:lnTo>
                  <a:lnTo>
                    <a:pt x="414515" y="140322"/>
                  </a:lnTo>
                  <a:lnTo>
                    <a:pt x="409105" y="139179"/>
                  </a:lnTo>
                  <a:lnTo>
                    <a:pt x="401472" y="142836"/>
                  </a:lnTo>
                  <a:lnTo>
                    <a:pt x="400596" y="150698"/>
                  </a:lnTo>
                  <a:lnTo>
                    <a:pt x="399427" y="157187"/>
                  </a:lnTo>
                  <a:lnTo>
                    <a:pt x="404710" y="163309"/>
                  </a:lnTo>
                  <a:lnTo>
                    <a:pt x="415505" y="165595"/>
                  </a:lnTo>
                  <a:lnTo>
                    <a:pt x="422554" y="163347"/>
                  </a:lnTo>
                  <a:lnTo>
                    <a:pt x="423722" y="156794"/>
                  </a:lnTo>
                  <a:lnTo>
                    <a:pt x="425805" y="150698"/>
                  </a:lnTo>
                  <a:close/>
                </a:path>
                <a:path w="475615" h="403859">
                  <a:moveTo>
                    <a:pt x="475322" y="393471"/>
                  </a:moveTo>
                  <a:lnTo>
                    <a:pt x="461429" y="342849"/>
                  </a:lnTo>
                  <a:lnTo>
                    <a:pt x="460019" y="297383"/>
                  </a:lnTo>
                  <a:lnTo>
                    <a:pt x="462432" y="266141"/>
                  </a:lnTo>
                  <a:lnTo>
                    <a:pt x="463461" y="252793"/>
                  </a:lnTo>
                  <a:lnTo>
                    <a:pt x="464121" y="204774"/>
                  </a:lnTo>
                  <a:lnTo>
                    <a:pt x="462140" y="189547"/>
                  </a:lnTo>
                  <a:lnTo>
                    <a:pt x="461340" y="186143"/>
                  </a:lnTo>
                  <a:lnTo>
                    <a:pt x="458381" y="173545"/>
                  </a:lnTo>
                  <a:lnTo>
                    <a:pt x="428917" y="112522"/>
                  </a:lnTo>
                  <a:lnTo>
                    <a:pt x="377964" y="62826"/>
                  </a:lnTo>
                  <a:lnTo>
                    <a:pt x="345363" y="44145"/>
                  </a:lnTo>
                  <a:lnTo>
                    <a:pt x="373570" y="67500"/>
                  </a:lnTo>
                  <a:lnTo>
                    <a:pt x="402043" y="101142"/>
                  </a:lnTo>
                  <a:lnTo>
                    <a:pt x="425602" y="141795"/>
                  </a:lnTo>
                  <a:lnTo>
                    <a:pt x="439064" y="186143"/>
                  </a:lnTo>
                  <a:lnTo>
                    <a:pt x="435584" y="183349"/>
                  </a:lnTo>
                  <a:lnTo>
                    <a:pt x="428498" y="178549"/>
                  </a:lnTo>
                  <a:lnTo>
                    <a:pt x="424992" y="176174"/>
                  </a:lnTo>
                  <a:lnTo>
                    <a:pt x="407047" y="168808"/>
                  </a:lnTo>
                  <a:lnTo>
                    <a:pt x="381533" y="165417"/>
                  </a:lnTo>
                  <a:lnTo>
                    <a:pt x="350583" y="169367"/>
                  </a:lnTo>
                  <a:lnTo>
                    <a:pt x="320687" y="178028"/>
                  </a:lnTo>
                  <a:lnTo>
                    <a:pt x="298132" y="186690"/>
                  </a:lnTo>
                  <a:lnTo>
                    <a:pt x="289204" y="190627"/>
                  </a:lnTo>
                  <a:lnTo>
                    <a:pt x="314833" y="184137"/>
                  </a:lnTo>
                  <a:lnTo>
                    <a:pt x="350354" y="178549"/>
                  </a:lnTo>
                  <a:lnTo>
                    <a:pt x="385762" y="181635"/>
                  </a:lnTo>
                  <a:lnTo>
                    <a:pt x="411022" y="201142"/>
                  </a:lnTo>
                  <a:lnTo>
                    <a:pt x="417868" y="225602"/>
                  </a:lnTo>
                  <a:lnTo>
                    <a:pt x="416712" y="254596"/>
                  </a:lnTo>
                  <a:lnTo>
                    <a:pt x="400799" y="312470"/>
                  </a:lnTo>
                  <a:lnTo>
                    <a:pt x="372097" y="367931"/>
                  </a:lnTo>
                  <a:lnTo>
                    <a:pt x="345452" y="403313"/>
                  </a:lnTo>
                  <a:lnTo>
                    <a:pt x="379501" y="374650"/>
                  </a:lnTo>
                  <a:lnTo>
                    <a:pt x="404533" y="342595"/>
                  </a:lnTo>
                  <a:lnTo>
                    <a:pt x="422122" y="306603"/>
                  </a:lnTo>
                  <a:lnTo>
                    <a:pt x="433781" y="266141"/>
                  </a:lnTo>
                  <a:lnTo>
                    <a:pt x="434200" y="271526"/>
                  </a:lnTo>
                  <a:lnTo>
                    <a:pt x="443166" y="333629"/>
                  </a:lnTo>
                  <a:lnTo>
                    <a:pt x="462064" y="377329"/>
                  </a:lnTo>
                  <a:lnTo>
                    <a:pt x="471360" y="389293"/>
                  </a:lnTo>
                  <a:lnTo>
                    <a:pt x="475322" y="3934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843394" y="480130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2" y="114122"/>
                  </a:moveTo>
                  <a:lnTo>
                    <a:pt x="6362" y="114122"/>
                  </a:lnTo>
                  <a:lnTo>
                    <a:pt x="0" y="265379"/>
                  </a:lnTo>
                  <a:lnTo>
                    <a:pt x="4902" y="264375"/>
                  </a:lnTo>
                  <a:lnTo>
                    <a:pt x="13172" y="114122"/>
                  </a:lnTo>
                  <a:close/>
                </a:path>
                <a:path w="80009" h="265430">
                  <a:moveTo>
                    <a:pt x="9436" y="93738"/>
                  </a:moveTo>
                  <a:lnTo>
                    <a:pt x="17843" y="96735"/>
                  </a:lnTo>
                  <a:lnTo>
                    <a:pt x="23888" y="100101"/>
                  </a:lnTo>
                  <a:lnTo>
                    <a:pt x="18732" y="108534"/>
                  </a:lnTo>
                  <a:lnTo>
                    <a:pt x="8963" y="112941"/>
                  </a:lnTo>
                  <a:lnTo>
                    <a:pt x="6705" y="113919"/>
                  </a:lnTo>
                  <a:lnTo>
                    <a:pt x="6375" y="113969"/>
                  </a:lnTo>
                  <a:lnTo>
                    <a:pt x="6184" y="114147"/>
                  </a:lnTo>
                  <a:lnTo>
                    <a:pt x="6362" y="114122"/>
                  </a:lnTo>
                  <a:lnTo>
                    <a:pt x="13172" y="114122"/>
                  </a:lnTo>
                  <a:lnTo>
                    <a:pt x="13220" y="113245"/>
                  </a:lnTo>
                  <a:lnTo>
                    <a:pt x="15049" y="112941"/>
                  </a:lnTo>
                  <a:lnTo>
                    <a:pt x="16903" y="112560"/>
                  </a:lnTo>
                  <a:lnTo>
                    <a:pt x="22529" y="110807"/>
                  </a:lnTo>
                  <a:lnTo>
                    <a:pt x="30835" y="105346"/>
                  </a:lnTo>
                  <a:lnTo>
                    <a:pt x="26809" y="96367"/>
                  </a:lnTo>
                  <a:lnTo>
                    <a:pt x="17538" y="95389"/>
                  </a:lnTo>
                  <a:lnTo>
                    <a:pt x="9436" y="93738"/>
                  </a:lnTo>
                  <a:close/>
                </a:path>
                <a:path w="80009" h="265430">
                  <a:moveTo>
                    <a:pt x="50304" y="38811"/>
                  </a:moveTo>
                  <a:lnTo>
                    <a:pt x="43357" y="38811"/>
                  </a:lnTo>
                  <a:lnTo>
                    <a:pt x="42563" y="40331"/>
                  </a:lnTo>
                  <a:lnTo>
                    <a:pt x="27284" y="83207"/>
                  </a:lnTo>
                  <a:lnTo>
                    <a:pt x="25806" y="89649"/>
                  </a:lnTo>
                  <a:lnTo>
                    <a:pt x="27304" y="90868"/>
                  </a:lnTo>
                  <a:lnTo>
                    <a:pt x="30543" y="90551"/>
                  </a:lnTo>
                  <a:lnTo>
                    <a:pt x="32488" y="89218"/>
                  </a:lnTo>
                  <a:lnTo>
                    <a:pt x="34018" y="85164"/>
                  </a:lnTo>
                  <a:lnTo>
                    <a:pt x="35960" y="77594"/>
                  </a:lnTo>
                  <a:lnTo>
                    <a:pt x="39141" y="65709"/>
                  </a:lnTo>
                  <a:lnTo>
                    <a:pt x="43168" y="53459"/>
                  </a:lnTo>
                  <a:lnTo>
                    <a:pt x="46751" y="45107"/>
                  </a:lnTo>
                  <a:lnTo>
                    <a:pt x="49343" y="40296"/>
                  </a:lnTo>
                  <a:lnTo>
                    <a:pt x="50304" y="38811"/>
                  </a:lnTo>
                  <a:close/>
                </a:path>
                <a:path w="80009" h="265430">
                  <a:moveTo>
                    <a:pt x="79476" y="0"/>
                  </a:moveTo>
                  <a:lnTo>
                    <a:pt x="79006" y="0"/>
                  </a:lnTo>
                  <a:lnTo>
                    <a:pt x="71805" y="3314"/>
                  </a:lnTo>
                  <a:lnTo>
                    <a:pt x="46481" y="32512"/>
                  </a:lnTo>
                  <a:lnTo>
                    <a:pt x="48234" y="32423"/>
                  </a:lnTo>
                  <a:lnTo>
                    <a:pt x="50317" y="32346"/>
                  </a:lnTo>
                  <a:lnTo>
                    <a:pt x="53048" y="32346"/>
                  </a:lnTo>
                  <a:lnTo>
                    <a:pt x="56045" y="31851"/>
                  </a:lnTo>
                  <a:lnTo>
                    <a:pt x="57251" y="29756"/>
                  </a:lnTo>
                  <a:lnTo>
                    <a:pt x="58089" y="27914"/>
                  </a:lnTo>
                  <a:lnTo>
                    <a:pt x="62347" y="19425"/>
                  </a:lnTo>
                  <a:lnTo>
                    <a:pt x="67063" y="12152"/>
                  </a:lnTo>
                  <a:lnTo>
                    <a:pt x="72639" y="5781"/>
                  </a:lnTo>
                  <a:lnTo>
                    <a:pt x="79476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11460" y="699472"/>
              <a:ext cx="263614" cy="13274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15957" y="721887"/>
              <a:ext cx="247840" cy="56820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9815060" y="730601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77" y="3200"/>
                  </a:lnTo>
                  <a:lnTo>
                    <a:pt x="5168" y="5803"/>
                  </a:lnTo>
                  <a:lnTo>
                    <a:pt x="16306" y="5867"/>
                  </a:lnTo>
                  <a:lnTo>
                    <a:pt x="20535" y="4190"/>
                  </a:lnTo>
                  <a:lnTo>
                    <a:pt x="22085" y="1866"/>
                  </a:lnTo>
                  <a:lnTo>
                    <a:pt x="19850" y="3492"/>
                  </a:lnTo>
                  <a:lnTo>
                    <a:pt x="16116" y="4546"/>
                  </a:lnTo>
                  <a:lnTo>
                    <a:pt x="11874" y="4546"/>
                  </a:lnTo>
                  <a:lnTo>
                    <a:pt x="6210" y="4546"/>
                  </a:lnTo>
                  <a:lnTo>
                    <a:pt x="1435" y="2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846177" y="77456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7" y="0"/>
                  </a:moveTo>
                  <a:lnTo>
                    <a:pt x="0" y="3962"/>
                  </a:lnTo>
                  <a:lnTo>
                    <a:pt x="1155" y="4508"/>
                  </a:lnTo>
                  <a:lnTo>
                    <a:pt x="2070" y="380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13912" y="729647"/>
              <a:ext cx="109715" cy="113563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9393536" y="802701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5" y="15688"/>
                  </a:lnTo>
                  <a:lnTo>
                    <a:pt x="1007" y="52340"/>
                  </a:lnTo>
                  <a:lnTo>
                    <a:pt x="0" y="60770"/>
                  </a:lnTo>
                  <a:lnTo>
                    <a:pt x="922" y="68625"/>
                  </a:lnTo>
                  <a:lnTo>
                    <a:pt x="3091" y="76447"/>
                  </a:lnTo>
                  <a:lnTo>
                    <a:pt x="44148" y="205261"/>
                  </a:lnTo>
                  <a:lnTo>
                    <a:pt x="46841" y="215777"/>
                  </a:lnTo>
                  <a:lnTo>
                    <a:pt x="49216" y="217288"/>
                  </a:lnTo>
                  <a:lnTo>
                    <a:pt x="54181" y="217428"/>
                  </a:lnTo>
                  <a:lnTo>
                    <a:pt x="61128" y="216971"/>
                  </a:lnTo>
                  <a:lnTo>
                    <a:pt x="67836" y="215902"/>
                  </a:lnTo>
                  <a:lnTo>
                    <a:pt x="82528" y="212360"/>
                  </a:lnTo>
                  <a:lnTo>
                    <a:pt x="97781" y="258398"/>
                  </a:lnTo>
                  <a:lnTo>
                    <a:pt x="115076" y="278590"/>
                  </a:lnTo>
                  <a:lnTo>
                    <a:pt x="136455" y="284385"/>
                  </a:lnTo>
                  <a:lnTo>
                    <a:pt x="160106" y="280651"/>
                  </a:lnTo>
                  <a:lnTo>
                    <a:pt x="234787" y="254801"/>
                  </a:lnTo>
                  <a:lnTo>
                    <a:pt x="286313" y="240901"/>
                  </a:lnTo>
                  <a:lnTo>
                    <a:pt x="338597" y="230677"/>
                  </a:lnTo>
                  <a:lnTo>
                    <a:pt x="391440" y="224250"/>
                  </a:lnTo>
                  <a:lnTo>
                    <a:pt x="444643" y="221746"/>
                  </a:lnTo>
                  <a:lnTo>
                    <a:pt x="498601" y="224406"/>
                  </a:lnTo>
                  <a:lnTo>
                    <a:pt x="550961" y="230897"/>
                  </a:lnTo>
                  <a:lnTo>
                    <a:pt x="602763" y="241114"/>
                  </a:lnTo>
                  <a:lnTo>
                    <a:pt x="653816" y="254939"/>
                  </a:lnTo>
                  <a:lnTo>
                    <a:pt x="703926" y="272254"/>
                  </a:lnTo>
                  <a:lnTo>
                    <a:pt x="725013" y="279754"/>
                  </a:lnTo>
                  <a:lnTo>
                    <a:pt x="745917" y="284152"/>
                  </a:lnTo>
                  <a:lnTo>
                    <a:pt x="782336" y="270590"/>
                  </a:lnTo>
                  <a:lnTo>
                    <a:pt x="808511" y="211738"/>
                  </a:lnTo>
                  <a:lnTo>
                    <a:pt x="821696" y="215034"/>
                  </a:lnTo>
                  <a:lnTo>
                    <a:pt x="828167" y="216121"/>
                  </a:lnTo>
                  <a:lnTo>
                    <a:pt x="835130" y="216577"/>
                  </a:lnTo>
                  <a:lnTo>
                    <a:pt x="845684" y="215142"/>
                  </a:lnTo>
                  <a:lnTo>
                    <a:pt x="851754" y="201210"/>
                  </a:lnTo>
                  <a:lnTo>
                    <a:pt x="893131" y="65815"/>
                  </a:lnTo>
                  <a:lnTo>
                    <a:pt x="884893" y="33594"/>
                  </a:lnTo>
                  <a:lnTo>
                    <a:pt x="860993" y="8903"/>
                  </a:lnTo>
                  <a:lnTo>
                    <a:pt x="831427" y="1600"/>
                  </a:lnTo>
                  <a:lnTo>
                    <a:pt x="806187" y="21543"/>
                  </a:lnTo>
                  <a:lnTo>
                    <a:pt x="802719" y="28007"/>
                  </a:lnTo>
                  <a:lnTo>
                    <a:pt x="800243" y="35500"/>
                  </a:lnTo>
                  <a:lnTo>
                    <a:pt x="799252" y="42853"/>
                  </a:lnTo>
                  <a:lnTo>
                    <a:pt x="792458" y="43323"/>
                  </a:lnTo>
                  <a:lnTo>
                    <a:pt x="784825" y="46879"/>
                  </a:lnTo>
                  <a:lnTo>
                    <a:pt x="780837" y="53712"/>
                  </a:lnTo>
                  <a:lnTo>
                    <a:pt x="741112" y="129150"/>
                  </a:lnTo>
                  <a:lnTo>
                    <a:pt x="696745" y="112833"/>
                  </a:lnTo>
                  <a:lnTo>
                    <a:pt x="653977" y="100677"/>
                  </a:lnTo>
                  <a:lnTo>
                    <a:pt x="611389" y="90329"/>
                  </a:lnTo>
                  <a:lnTo>
                    <a:pt x="558906" y="80982"/>
                  </a:lnTo>
                  <a:lnTo>
                    <a:pt x="504264" y="74202"/>
                  </a:lnTo>
                  <a:lnTo>
                    <a:pt x="455197" y="71555"/>
                  </a:lnTo>
                  <a:lnTo>
                    <a:pt x="399242" y="72974"/>
                  </a:lnTo>
                  <a:lnTo>
                    <a:pt x="343886" y="77878"/>
                  </a:lnTo>
                  <a:lnTo>
                    <a:pt x="288642" y="86609"/>
                  </a:lnTo>
                  <a:lnTo>
                    <a:pt x="233023" y="99508"/>
                  </a:lnTo>
                  <a:lnTo>
                    <a:pt x="191219" y="112646"/>
                  </a:lnTo>
                  <a:lnTo>
                    <a:pt x="153597" y="126927"/>
                  </a:lnTo>
                  <a:lnTo>
                    <a:pt x="112487" y="50740"/>
                  </a:lnTo>
                  <a:lnTo>
                    <a:pt x="108487" y="45597"/>
                  </a:lnTo>
                  <a:lnTo>
                    <a:pt x="102556" y="43323"/>
                  </a:lnTo>
                  <a:lnTo>
                    <a:pt x="95761" y="42853"/>
                  </a:lnTo>
                  <a:lnTo>
                    <a:pt x="93048" y="31311"/>
                  </a:lnTo>
                  <a:lnTo>
                    <a:pt x="88070" y="20168"/>
                  </a:lnTo>
                  <a:lnTo>
                    <a:pt x="80965" y="10507"/>
                  </a:lnTo>
                  <a:lnTo>
                    <a:pt x="71873" y="3407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02262" y="811171"/>
              <a:ext cx="136339" cy="20032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66198" y="811558"/>
              <a:ext cx="813243" cy="26291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498203" y="873119"/>
              <a:ext cx="719817" cy="16681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375588" y="469904"/>
              <a:ext cx="95060" cy="16910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428874" y="157289"/>
              <a:ext cx="498306" cy="28574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961432" y="178231"/>
              <a:ext cx="342634" cy="467535"/>
            </a:xfrm>
            <a:prstGeom prst="rect">
              <a:avLst/>
            </a:prstGeom>
          </p:spPr>
        </p:pic>
      </p:grpSp>
      <p:sp>
        <p:nvSpPr>
          <p:cNvPr id="101" name="object 101"/>
          <p:cNvSpPr txBox="1"/>
          <p:nvPr/>
        </p:nvSpPr>
        <p:spPr>
          <a:xfrm>
            <a:off x="1354787" y="3466764"/>
            <a:ext cx="3996054" cy="748665"/>
          </a:xfrm>
          <a:prstGeom prst="rect">
            <a:avLst/>
          </a:prstGeom>
          <a:solidFill>
            <a:srgbClr val="EBDFDB"/>
          </a:solidFill>
          <a:ln w="9144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476375" marR="273050" indent="-1201420">
              <a:lnSpc>
                <a:spcPts val="2270"/>
              </a:lnSpc>
              <a:spcBef>
                <a:spcPts val="320"/>
              </a:spcBef>
            </a:pPr>
            <a:r>
              <a:rPr sz="2100" b="1" dirty="0">
                <a:solidFill>
                  <a:srgbClr val="C00000"/>
                </a:solidFill>
                <a:latin typeface="Times New Roman"/>
                <a:cs typeface="Times New Roman"/>
              </a:rPr>
              <a:t>Initiatives </a:t>
            </a:r>
            <a:r>
              <a:rPr sz="21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taken </a:t>
            </a:r>
            <a:r>
              <a:rPr sz="2100" b="1" dirty="0">
                <a:solidFill>
                  <a:srgbClr val="C00000"/>
                </a:solidFill>
                <a:latin typeface="Times New Roman"/>
                <a:cs typeface="Times New Roman"/>
              </a:rPr>
              <a:t>for</a:t>
            </a:r>
            <a:r>
              <a:rPr sz="2100" b="1" spc="-1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100" b="1" dirty="0">
                <a:solidFill>
                  <a:srgbClr val="C00000"/>
                </a:solidFill>
                <a:latin typeface="Times New Roman"/>
                <a:cs typeface="Times New Roman"/>
              </a:rPr>
              <a:t>Advanced  Learners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7397229" y="2186650"/>
            <a:ext cx="1940560" cy="508000"/>
          </a:xfrm>
          <a:custGeom>
            <a:avLst/>
            <a:gdLst/>
            <a:ahLst/>
            <a:cxnLst/>
            <a:rect l="l" t="t" r="r" b="b"/>
            <a:pathLst>
              <a:path w="1940559" h="508000">
                <a:moveTo>
                  <a:pt x="1939988" y="0"/>
                </a:moveTo>
                <a:lnTo>
                  <a:pt x="0" y="0"/>
                </a:lnTo>
                <a:lnTo>
                  <a:pt x="0" y="507479"/>
                </a:lnTo>
                <a:lnTo>
                  <a:pt x="1939988" y="507479"/>
                </a:lnTo>
                <a:lnTo>
                  <a:pt x="1939988" y="0"/>
                </a:lnTo>
                <a:close/>
              </a:path>
            </a:pathLst>
          </a:custGeom>
          <a:solidFill>
            <a:srgbClr val="EBDF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7488669" y="2213579"/>
            <a:ext cx="1770380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  <a:buSzPct val="92592"/>
              <a:buFont typeface="Wingdings"/>
              <a:buChar char=""/>
              <a:tabLst>
                <a:tab pos="137795" algn="l"/>
                <a:tab pos="1479550" algn="l"/>
              </a:tabLst>
            </a:pPr>
            <a:r>
              <a:rPr sz="1350" b="1" dirty="0">
                <a:latin typeface="Times New Roman"/>
                <a:cs typeface="Times New Roman"/>
              </a:rPr>
              <a:t>P</a:t>
            </a:r>
            <a:r>
              <a:rPr sz="1350" b="1" spc="-25" dirty="0">
                <a:latin typeface="Times New Roman"/>
                <a:cs typeface="Times New Roman"/>
              </a:rPr>
              <a:t>r</a:t>
            </a:r>
            <a:r>
              <a:rPr sz="1350" b="1" dirty="0">
                <a:latin typeface="Times New Roman"/>
                <a:cs typeface="Times New Roman"/>
              </a:rPr>
              <a:t>esentations	and  peer</a:t>
            </a:r>
            <a:r>
              <a:rPr sz="1350" b="1" spc="-3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tutoring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397229" y="2837375"/>
            <a:ext cx="1940560" cy="299085"/>
          </a:xfrm>
          <a:prstGeom prst="rect">
            <a:avLst/>
          </a:prstGeom>
          <a:solidFill>
            <a:srgbClr val="EBDF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350" b="1" dirty="0">
                <a:latin typeface="Times New Roman"/>
                <a:cs typeface="Times New Roman"/>
              </a:rPr>
              <a:t>Online</a:t>
            </a:r>
            <a:r>
              <a:rPr sz="1350" b="1" spc="-2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workshops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7397229" y="3274746"/>
            <a:ext cx="1940560" cy="300355"/>
          </a:xfrm>
          <a:prstGeom prst="rect">
            <a:avLst/>
          </a:prstGeom>
          <a:solidFill>
            <a:srgbClr val="EBDF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350" b="1" spc="-5" dirty="0">
                <a:latin typeface="Times New Roman"/>
                <a:cs typeface="Times New Roman"/>
              </a:rPr>
              <a:t>Projects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397229" y="3919377"/>
            <a:ext cx="1940560" cy="508000"/>
          </a:xfrm>
          <a:prstGeom prst="rect">
            <a:avLst/>
          </a:prstGeom>
          <a:solidFill>
            <a:srgbClr val="EBDF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386715">
              <a:lnSpc>
                <a:spcPct val="100000"/>
              </a:lnSpc>
              <a:spcBef>
                <a:spcPts val="315"/>
              </a:spcBef>
            </a:pPr>
            <a:r>
              <a:rPr sz="1350" b="1" dirty="0">
                <a:latin typeface="Times New Roman"/>
                <a:cs typeface="Times New Roman"/>
              </a:rPr>
              <a:t>Involvement</a:t>
            </a:r>
            <a:r>
              <a:rPr sz="1350" b="1" spc="-3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in</a:t>
            </a:r>
            <a:r>
              <a:rPr sz="1350" b="1" spc="-2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case </a:t>
            </a:r>
            <a:r>
              <a:rPr sz="1350" b="1" spc="-32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studies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397229" y="4725544"/>
            <a:ext cx="1940560" cy="508000"/>
          </a:xfrm>
          <a:prstGeom prst="rect">
            <a:avLst/>
          </a:prstGeom>
          <a:solidFill>
            <a:srgbClr val="EBDF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362585">
              <a:lnSpc>
                <a:spcPct val="100000"/>
              </a:lnSpc>
              <a:spcBef>
                <a:spcPts val="315"/>
              </a:spcBef>
            </a:pPr>
            <a:r>
              <a:rPr sz="1350" b="1" dirty="0">
                <a:latin typeface="Times New Roman"/>
                <a:cs typeface="Times New Roman"/>
              </a:rPr>
              <a:t>Recommendation</a:t>
            </a:r>
            <a:r>
              <a:rPr sz="1350" b="1" spc="-5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of </a:t>
            </a:r>
            <a:r>
              <a:rPr sz="1350" b="1" spc="-32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MOOC</a:t>
            </a:r>
            <a:r>
              <a:rPr sz="1350" b="1" spc="-1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Courses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7397229" y="5531709"/>
            <a:ext cx="1940560" cy="923925"/>
          </a:xfrm>
          <a:prstGeom prst="rect">
            <a:avLst/>
          </a:prstGeom>
          <a:solidFill>
            <a:srgbClr val="EBDFD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92710">
              <a:lnSpc>
                <a:spcPct val="100000"/>
              </a:lnSpc>
              <a:spcBef>
                <a:spcPts val="315"/>
              </a:spcBef>
            </a:pPr>
            <a:r>
              <a:rPr sz="1350" b="1" dirty="0">
                <a:latin typeface="Times New Roman"/>
                <a:cs typeface="Times New Roman"/>
              </a:rPr>
              <a:t>Encourage </a:t>
            </a:r>
            <a:r>
              <a:rPr sz="1350" b="1" spc="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participation</a:t>
            </a:r>
            <a:r>
              <a:rPr sz="1350" b="1" spc="-2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to</a:t>
            </a:r>
            <a:r>
              <a:rPr sz="1350" b="1" spc="-15" dirty="0">
                <a:latin typeface="Times New Roman"/>
                <a:cs typeface="Times New Roman"/>
              </a:rPr>
              <a:t> </a:t>
            </a:r>
            <a:r>
              <a:rPr sz="1350" b="1" spc="-5" dirty="0">
                <a:latin typeface="Times New Roman"/>
                <a:cs typeface="Times New Roman"/>
              </a:rPr>
              <a:t>provide </a:t>
            </a:r>
            <a:r>
              <a:rPr sz="1350" b="1" spc="-32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extension services to </a:t>
            </a:r>
            <a:r>
              <a:rPr sz="1350" b="1" spc="5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farmers</a:t>
            </a:r>
            <a:r>
              <a:rPr sz="1350" b="1" spc="-10" dirty="0">
                <a:latin typeface="Times New Roman"/>
                <a:cs typeface="Times New Roman"/>
              </a:rPr>
              <a:t> </a:t>
            </a:r>
            <a:r>
              <a:rPr sz="1350" b="1" spc="-5" dirty="0">
                <a:latin typeface="Times New Roman"/>
                <a:cs typeface="Times New Roman"/>
              </a:rPr>
              <a:t>related</a:t>
            </a:r>
            <a:r>
              <a:rPr sz="1350" b="1" spc="-1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to</a:t>
            </a:r>
            <a:r>
              <a:rPr sz="1350" b="1" spc="-10" dirty="0">
                <a:latin typeface="Times New Roman"/>
                <a:cs typeface="Times New Roman"/>
              </a:rPr>
              <a:t> </a:t>
            </a:r>
            <a:r>
              <a:rPr sz="1350" b="1" dirty="0">
                <a:latin typeface="Times New Roman"/>
                <a:cs typeface="Times New Roman"/>
              </a:rPr>
              <a:t>IPM</a:t>
            </a:r>
            <a:endParaRPr sz="1350">
              <a:latin typeface="Times New Roman"/>
              <a:cs typeface="Times New Roman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5438959" y="2342244"/>
            <a:ext cx="1870075" cy="3421379"/>
            <a:chOff x="5438959" y="2342244"/>
            <a:chExt cx="1870075" cy="3421379"/>
          </a:xfrm>
        </p:grpSpPr>
        <p:sp>
          <p:nvSpPr>
            <p:cNvPr id="110" name="object 110"/>
            <p:cNvSpPr/>
            <p:nvPr/>
          </p:nvSpPr>
          <p:spPr>
            <a:xfrm>
              <a:off x="6466100" y="2343615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19">
                  <a:moveTo>
                    <a:pt x="670534" y="0"/>
                  </a:moveTo>
                  <a:lnTo>
                    <a:pt x="670534" y="172212"/>
                  </a:lnTo>
                  <a:lnTo>
                    <a:pt x="786349" y="114300"/>
                  </a:lnTo>
                  <a:lnTo>
                    <a:pt x="699490" y="114300"/>
                  </a:lnTo>
                  <a:lnTo>
                    <a:pt x="699490" y="57912"/>
                  </a:lnTo>
                  <a:lnTo>
                    <a:pt x="784318" y="57912"/>
                  </a:lnTo>
                  <a:lnTo>
                    <a:pt x="670534" y="0"/>
                  </a:lnTo>
                  <a:close/>
                </a:path>
                <a:path w="841375" h="172719">
                  <a:moveTo>
                    <a:pt x="670534" y="57912"/>
                  </a:moveTo>
                  <a:lnTo>
                    <a:pt x="0" y="57912"/>
                  </a:lnTo>
                  <a:lnTo>
                    <a:pt x="0" y="114300"/>
                  </a:lnTo>
                  <a:lnTo>
                    <a:pt x="670534" y="114300"/>
                  </a:lnTo>
                  <a:lnTo>
                    <a:pt x="670534" y="57912"/>
                  </a:lnTo>
                  <a:close/>
                </a:path>
                <a:path w="841375" h="172719">
                  <a:moveTo>
                    <a:pt x="784318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786349" y="114300"/>
                  </a:lnTo>
                  <a:lnTo>
                    <a:pt x="841209" y="86868"/>
                  </a:lnTo>
                  <a:lnTo>
                    <a:pt x="784318" y="5791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466100" y="2343615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19">
                  <a:moveTo>
                    <a:pt x="0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0" y="114300"/>
                  </a:lnTo>
                  <a:lnTo>
                    <a:pt x="0" y="57912"/>
                  </a:lnTo>
                  <a:close/>
                </a:path>
                <a:path w="841375" h="172719">
                  <a:moveTo>
                    <a:pt x="670534" y="0"/>
                  </a:moveTo>
                  <a:lnTo>
                    <a:pt x="841209" y="86868"/>
                  </a:lnTo>
                  <a:lnTo>
                    <a:pt x="670534" y="172212"/>
                  </a:lnTo>
                  <a:lnTo>
                    <a:pt x="670534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466100" y="2867851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19">
                  <a:moveTo>
                    <a:pt x="670534" y="0"/>
                  </a:moveTo>
                  <a:lnTo>
                    <a:pt x="670534" y="172212"/>
                  </a:lnTo>
                  <a:lnTo>
                    <a:pt x="786349" y="114300"/>
                  </a:lnTo>
                  <a:lnTo>
                    <a:pt x="699490" y="114300"/>
                  </a:lnTo>
                  <a:lnTo>
                    <a:pt x="699490" y="57912"/>
                  </a:lnTo>
                  <a:lnTo>
                    <a:pt x="784318" y="57912"/>
                  </a:lnTo>
                  <a:lnTo>
                    <a:pt x="670534" y="0"/>
                  </a:lnTo>
                  <a:close/>
                </a:path>
                <a:path w="841375" h="172719">
                  <a:moveTo>
                    <a:pt x="670534" y="57912"/>
                  </a:moveTo>
                  <a:lnTo>
                    <a:pt x="0" y="57912"/>
                  </a:lnTo>
                  <a:lnTo>
                    <a:pt x="0" y="114300"/>
                  </a:lnTo>
                  <a:lnTo>
                    <a:pt x="670534" y="114300"/>
                  </a:lnTo>
                  <a:lnTo>
                    <a:pt x="670534" y="57912"/>
                  </a:lnTo>
                  <a:close/>
                </a:path>
                <a:path w="841375" h="172719">
                  <a:moveTo>
                    <a:pt x="784318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786349" y="114300"/>
                  </a:lnTo>
                  <a:lnTo>
                    <a:pt x="841209" y="86868"/>
                  </a:lnTo>
                  <a:lnTo>
                    <a:pt x="784318" y="5791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466100" y="2867851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19">
                  <a:moveTo>
                    <a:pt x="0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0" y="114300"/>
                  </a:lnTo>
                  <a:lnTo>
                    <a:pt x="0" y="57912"/>
                  </a:lnTo>
                  <a:close/>
                </a:path>
                <a:path w="841375" h="172719">
                  <a:moveTo>
                    <a:pt x="670534" y="0"/>
                  </a:moveTo>
                  <a:lnTo>
                    <a:pt x="841209" y="86868"/>
                  </a:lnTo>
                  <a:lnTo>
                    <a:pt x="670534" y="172212"/>
                  </a:lnTo>
                  <a:lnTo>
                    <a:pt x="670534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66100" y="3430188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670534" y="0"/>
                  </a:moveTo>
                  <a:lnTo>
                    <a:pt x="670534" y="172212"/>
                  </a:lnTo>
                  <a:lnTo>
                    <a:pt x="786349" y="114300"/>
                  </a:lnTo>
                  <a:lnTo>
                    <a:pt x="699490" y="114300"/>
                  </a:lnTo>
                  <a:lnTo>
                    <a:pt x="699490" y="57912"/>
                  </a:lnTo>
                  <a:lnTo>
                    <a:pt x="784318" y="57912"/>
                  </a:lnTo>
                  <a:lnTo>
                    <a:pt x="670534" y="0"/>
                  </a:lnTo>
                  <a:close/>
                </a:path>
                <a:path w="841375" h="172720">
                  <a:moveTo>
                    <a:pt x="670534" y="57912"/>
                  </a:moveTo>
                  <a:lnTo>
                    <a:pt x="0" y="57912"/>
                  </a:lnTo>
                  <a:lnTo>
                    <a:pt x="0" y="114300"/>
                  </a:lnTo>
                  <a:lnTo>
                    <a:pt x="670534" y="114300"/>
                  </a:lnTo>
                  <a:lnTo>
                    <a:pt x="670534" y="57912"/>
                  </a:lnTo>
                  <a:close/>
                </a:path>
                <a:path w="841375" h="172720">
                  <a:moveTo>
                    <a:pt x="784318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786349" y="114300"/>
                  </a:lnTo>
                  <a:lnTo>
                    <a:pt x="841209" y="86868"/>
                  </a:lnTo>
                  <a:lnTo>
                    <a:pt x="784318" y="5791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466100" y="3430188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0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0" y="114300"/>
                  </a:lnTo>
                  <a:lnTo>
                    <a:pt x="0" y="57912"/>
                  </a:lnTo>
                  <a:close/>
                </a:path>
                <a:path w="841375" h="172720">
                  <a:moveTo>
                    <a:pt x="670534" y="0"/>
                  </a:moveTo>
                  <a:lnTo>
                    <a:pt x="841209" y="86868"/>
                  </a:lnTo>
                  <a:lnTo>
                    <a:pt x="670534" y="172212"/>
                  </a:lnTo>
                  <a:lnTo>
                    <a:pt x="670534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466100" y="4094627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670534" y="0"/>
                  </a:moveTo>
                  <a:lnTo>
                    <a:pt x="670534" y="172212"/>
                  </a:lnTo>
                  <a:lnTo>
                    <a:pt x="786349" y="114300"/>
                  </a:lnTo>
                  <a:lnTo>
                    <a:pt x="699490" y="114300"/>
                  </a:lnTo>
                  <a:lnTo>
                    <a:pt x="699490" y="57912"/>
                  </a:lnTo>
                  <a:lnTo>
                    <a:pt x="784318" y="57912"/>
                  </a:lnTo>
                  <a:lnTo>
                    <a:pt x="670534" y="0"/>
                  </a:lnTo>
                  <a:close/>
                </a:path>
                <a:path w="841375" h="172720">
                  <a:moveTo>
                    <a:pt x="670534" y="57912"/>
                  </a:moveTo>
                  <a:lnTo>
                    <a:pt x="0" y="57912"/>
                  </a:lnTo>
                  <a:lnTo>
                    <a:pt x="0" y="114300"/>
                  </a:lnTo>
                  <a:lnTo>
                    <a:pt x="670534" y="114300"/>
                  </a:lnTo>
                  <a:lnTo>
                    <a:pt x="670534" y="57912"/>
                  </a:lnTo>
                  <a:close/>
                </a:path>
                <a:path w="841375" h="172720">
                  <a:moveTo>
                    <a:pt x="784318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786349" y="114300"/>
                  </a:lnTo>
                  <a:lnTo>
                    <a:pt x="841209" y="86868"/>
                  </a:lnTo>
                  <a:lnTo>
                    <a:pt x="784318" y="5791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466100" y="4094627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0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0" y="114300"/>
                  </a:lnTo>
                  <a:lnTo>
                    <a:pt x="0" y="57912"/>
                  </a:lnTo>
                  <a:close/>
                </a:path>
                <a:path w="841375" h="172720">
                  <a:moveTo>
                    <a:pt x="670534" y="0"/>
                  </a:moveTo>
                  <a:lnTo>
                    <a:pt x="841209" y="86868"/>
                  </a:lnTo>
                  <a:lnTo>
                    <a:pt x="670534" y="172212"/>
                  </a:lnTo>
                  <a:lnTo>
                    <a:pt x="670534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466100" y="4984611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670534" y="0"/>
                  </a:moveTo>
                  <a:lnTo>
                    <a:pt x="670534" y="172212"/>
                  </a:lnTo>
                  <a:lnTo>
                    <a:pt x="786349" y="114300"/>
                  </a:lnTo>
                  <a:lnTo>
                    <a:pt x="699490" y="114300"/>
                  </a:lnTo>
                  <a:lnTo>
                    <a:pt x="699490" y="57912"/>
                  </a:lnTo>
                  <a:lnTo>
                    <a:pt x="784318" y="57912"/>
                  </a:lnTo>
                  <a:lnTo>
                    <a:pt x="670534" y="0"/>
                  </a:lnTo>
                  <a:close/>
                </a:path>
                <a:path w="841375" h="172720">
                  <a:moveTo>
                    <a:pt x="670534" y="57912"/>
                  </a:moveTo>
                  <a:lnTo>
                    <a:pt x="0" y="57912"/>
                  </a:lnTo>
                  <a:lnTo>
                    <a:pt x="0" y="114300"/>
                  </a:lnTo>
                  <a:lnTo>
                    <a:pt x="670534" y="114300"/>
                  </a:lnTo>
                  <a:lnTo>
                    <a:pt x="670534" y="57912"/>
                  </a:lnTo>
                  <a:close/>
                </a:path>
                <a:path w="841375" h="172720">
                  <a:moveTo>
                    <a:pt x="784318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786349" y="114300"/>
                  </a:lnTo>
                  <a:lnTo>
                    <a:pt x="841209" y="86868"/>
                  </a:lnTo>
                  <a:lnTo>
                    <a:pt x="784318" y="5791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466100" y="4984611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0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0" y="114300"/>
                  </a:lnTo>
                  <a:lnTo>
                    <a:pt x="0" y="57912"/>
                  </a:lnTo>
                  <a:close/>
                </a:path>
                <a:path w="841375" h="172720">
                  <a:moveTo>
                    <a:pt x="670534" y="0"/>
                  </a:moveTo>
                  <a:lnTo>
                    <a:pt x="841209" y="86868"/>
                  </a:lnTo>
                  <a:lnTo>
                    <a:pt x="670534" y="172212"/>
                  </a:lnTo>
                  <a:lnTo>
                    <a:pt x="670534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466100" y="5589616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670534" y="0"/>
                  </a:moveTo>
                  <a:lnTo>
                    <a:pt x="670534" y="172212"/>
                  </a:lnTo>
                  <a:lnTo>
                    <a:pt x="786349" y="114300"/>
                  </a:lnTo>
                  <a:lnTo>
                    <a:pt x="699490" y="114300"/>
                  </a:lnTo>
                  <a:lnTo>
                    <a:pt x="699490" y="57912"/>
                  </a:lnTo>
                  <a:lnTo>
                    <a:pt x="784318" y="57912"/>
                  </a:lnTo>
                  <a:lnTo>
                    <a:pt x="670534" y="0"/>
                  </a:lnTo>
                  <a:close/>
                </a:path>
                <a:path w="841375" h="172720">
                  <a:moveTo>
                    <a:pt x="670534" y="57912"/>
                  </a:moveTo>
                  <a:lnTo>
                    <a:pt x="0" y="57912"/>
                  </a:lnTo>
                  <a:lnTo>
                    <a:pt x="0" y="114300"/>
                  </a:lnTo>
                  <a:lnTo>
                    <a:pt x="670534" y="114300"/>
                  </a:lnTo>
                  <a:lnTo>
                    <a:pt x="670534" y="57912"/>
                  </a:lnTo>
                  <a:close/>
                </a:path>
                <a:path w="841375" h="172720">
                  <a:moveTo>
                    <a:pt x="784318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786349" y="114300"/>
                  </a:lnTo>
                  <a:lnTo>
                    <a:pt x="841209" y="86868"/>
                  </a:lnTo>
                  <a:lnTo>
                    <a:pt x="784318" y="5791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466100" y="5589616"/>
              <a:ext cx="841375" cy="172720"/>
            </a:xfrm>
            <a:custGeom>
              <a:avLst/>
              <a:gdLst/>
              <a:ahLst/>
              <a:cxnLst/>
              <a:rect l="l" t="t" r="r" b="b"/>
              <a:pathLst>
                <a:path w="841375" h="172720">
                  <a:moveTo>
                    <a:pt x="0" y="57912"/>
                  </a:moveTo>
                  <a:lnTo>
                    <a:pt x="699490" y="57912"/>
                  </a:lnTo>
                  <a:lnTo>
                    <a:pt x="699490" y="114300"/>
                  </a:lnTo>
                  <a:lnTo>
                    <a:pt x="0" y="114300"/>
                  </a:lnTo>
                  <a:lnTo>
                    <a:pt x="0" y="57912"/>
                  </a:lnTo>
                  <a:close/>
                </a:path>
                <a:path w="841375" h="172720">
                  <a:moveTo>
                    <a:pt x="670534" y="0"/>
                  </a:moveTo>
                  <a:lnTo>
                    <a:pt x="841209" y="86868"/>
                  </a:lnTo>
                  <a:lnTo>
                    <a:pt x="670534" y="172212"/>
                  </a:lnTo>
                  <a:lnTo>
                    <a:pt x="670534" y="0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466100" y="2430482"/>
              <a:ext cx="0" cy="3244850"/>
            </a:xfrm>
            <a:custGeom>
              <a:avLst/>
              <a:gdLst/>
              <a:ahLst/>
              <a:cxnLst/>
              <a:rect l="l" t="t" r="r" b="b"/>
              <a:pathLst>
                <a:path h="3244850">
                  <a:moveTo>
                    <a:pt x="0" y="0"/>
                  </a:moveTo>
                  <a:lnTo>
                    <a:pt x="0" y="3244481"/>
                  </a:lnTo>
                </a:path>
              </a:pathLst>
            </a:custGeom>
            <a:ln w="579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438959" y="3840130"/>
              <a:ext cx="1027430" cy="0"/>
            </a:xfrm>
            <a:custGeom>
              <a:avLst/>
              <a:gdLst/>
              <a:ahLst/>
              <a:cxnLst/>
              <a:rect l="l" t="t" r="r" b="b"/>
              <a:pathLst>
                <a:path w="1027429">
                  <a:moveTo>
                    <a:pt x="0" y="0"/>
                  </a:moveTo>
                  <a:lnTo>
                    <a:pt x="1027137" y="0"/>
                  </a:lnTo>
                </a:path>
              </a:pathLst>
            </a:custGeom>
            <a:ln w="579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124"/>
          <p:cNvSpPr txBox="1"/>
          <p:nvPr/>
        </p:nvSpPr>
        <p:spPr>
          <a:xfrm>
            <a:off x="1929828" y="4857350"/>
            <a:ext cx="269875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u="sng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23"/>
              </a:rPr>
              <a:t>Slow</a:t>
            </a:r>
            <a:r>
              <a:rPr sz="1350" b="1" u="sng" spc="-5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23"/>
              </a:rPr>
              <a:t> </a:t>
            </a:r>
            <a:r>
              <a:rPr sz="1350" b="1" u="sng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23"/>
              </a:rPr>
              <a:t>and</a:t>
            </a:r>
            <a:r>
              <a:rPr sz="1350" b="1" u="sng" spc="-55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23"/>
              </a:rPr>
              <a:t> </a:t>
            </a:r>
            <a:r>
              <a:rPr sz="1350" b="1" u="sng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23"/>
              </a:rPr>
              <a:t>Advance learner</a:t>
            </a:r>
            <a:r>
              <a:rPr sz="1350" b="1" u="sng" spc="-5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23"/>
              </a:rPr>
              <a:t> </a:t>
            </a:r>
            <a:r>
              <a:rPr sz="1350" b="1" u="sng" dirty="0">
                <a:solidFill>
                  <a:srgbClr val="A05943"/>
                </a:solidFill>
                <a:uFill>
                  <a:solidFill>
                    <a:srgbClr val="A05943"/>
                  </a:solidFill>
                </a:uFill>
                <a:latin typeface="Arial"/>
                <a:cs typeface="Arial"/>
                <a:hlinkClick r:id="rId23"/>
              </a:rPr>
              <a:t>SOAS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223212" y="7184765"/>
            <a:ext cx="262890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lang="en-US" sz="1200" spc="-5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5760" marR="5080" indent="-3175">
              <a:lnSpc>
                <a:spcPct val="114900"/>
              </a:lnSpc>
              <a:spcBef>
                <a:spcPts val="100"/>
              </a:spcBef>
            </a:pPr>
            <a:r>
              <a:rPr spc="90" dirty="0"/>
              <a:t>RESEARCH,</a:t>
            </a:r>
            <a:r>
              <a:rPr spc="-105" dirty="0"/>
              <a:t> </a:t>
            </a:r>
            <a:r>
              <a:rPr spc="114" dirty="0"/>
              <a:t>AWARDS, </a:t>
            </a:r>
            <a:r>
              <a:rPr spc="-860" dirty="0"/>
              <a:t> </a:t>
            </a:r>
            <a:r>
              <a:rPr spc="85" dirty="0"/>
              <a:t>MEMBERSHIP</a:t>
            </a:r>
            <a:r>
              <a:rPr spc="-60" dirty="0"/>
              <a:t> </a:t>
            </a:r>
            <a:r>
              <a:rPr spc="-160" dirty="0"/>
              <a:t>&amp;</a:t>
            </a:r>
            <a:r>
              <a:rPr spc="-60" dirty="0"/>
              <a:t> </a:t>
            </a:r>
            <a:r>
              <a:rPr spc="150" dirty="0"/>
              <a:t>FDPS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3502882" y="2002665"/>
            <a:ext cx="3383279" cy="698500"/>
          </a:xfrm>
          <a:custGeom>
            <a:avLst/>
            <a:gdLst/>
            <a:ahLst/>
            <a:cxnLst/>
            <a:rect l="l" t="t" r="r" b="b"/>
            <a:pathLst>
              <a:path w="3383279" h="698500">
                <a:moveTo>
                  <a:pt x="3034026" y="0"/>
                </a:moveTo>
                <a:lnTo>
                  <a:pt x="3034026" y="86860"/>
                </a:lnTo>
                <a:lnTo>
                  <a:pt x="0" y="86860"/>
                </a:lnTo>
                <a:lnTo>
                  <a:pt x="0" y="609549"/>
                </a:lnTo>
                <a:lnTo>
                  <a:pt x="3034026" y="609549"/>
                </a:lnTo>
                <a:lnTo>
                  <a:pt x="3034026" y="697932"/>
                </a:lnTo>
                <a:lnTo>
                  <a:pt x="3382992" y="348966"/>
                </a:lnTo>
                <a:lnTo>
                  <a:pt x="3034026" y="0"/>
                </a:lnTo>
                <a:close/>
              </a:path>
            </a:pathLst>
          </a:custGeom>
          <a:solidFill>
            <a:srgbClr val="DAEE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661067" y="2148445"/>
            <a:ext cx="28403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Calibri"/>
                <a:cs typeface="Calibri"/>
              </a:rPr>
              <a:t>Research </a:t>
            </a:r>
            <a:r>
              <a:rPr sz="2000" b="1" spc="-15" dirty="0">
                <a:latin typeface="Calibri"/>
                <a:cs typeface="Calibri"/>
              </a:rPr>
              <a:t>Papers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Published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241456" y="1996570"/>
            <a:ext cx="2267585" cy="710565"/>
            <a:chOff x="1241456" y="1996570"/>
            <a:chExt cx="2267585" cy="710565"/>
          </a:xfrm>
        </p:grpSpPr>
        <p:sp>
          <p:nvSpPr>
            <p:cNvPr id="38" name="object 38"/>
            <p:cNvSpPr/>
            <p:nvPr/>
          </p:nvSpPr>
          <p:spPr>
            <a:xfrm>
              <a:off x="1247551" y="2002665"/>
              <a:ext cx="2255520" cy="698500"/>
            </a:xfrm>
            <a:custGeom>
              <a:avLst/>
              <a:gdLst/>
              <a:ahLst/>
              <a:cxnLst/>
              <a:rect l="l" t="t" r="r" b="b"/>
              <a:pathLst>
                <a:path w="2255520" h="698500">
                  <a:moveTo>
                    <a:pt x="2137992" y="0"/>
                  </a:moveTo>
                  <a:lnTo>
                    <a:pt x="115815" y="0"/>
                  </a:lnTo>
                  <a:lnTo>
                    <a:pt x="92955" y="1522"/>
                  </a:lnTo>
                  <a:lnTo>
                    <a:pt x="50288" y="19810"/>
                  </a:lnTo>
                  <a:lnTo>
                    <a:pt x="19810" y="50288"/>
                  </a:lnTo>
                  <a:lnTo>
                    <a:pt x="1522" y="92956"/>
                  </a:lnTo>
                  <a:lnTo>
                    <a:pt x="0" y="115816"/>
                  </a:lnTo>
                  <a:lnTo>
                    <a:pt x="0" y="580593"/>
                  </a:lnTo>
                  <a:lnTo>
                    <a:pt x="9143" y="626310"/>
                  </a:lnTo>
                  <a:lnTo>
                    <a:pt x="33526" y="662882"/>
                  </a:lnTo>
                  <a:lnTo>
                    <a:pt x="70098" y="688792"/>
                  </a:lnTo>
                  <a:lnTo>
                    <a:pt x="115815" y="697932"/>
                  </a:lnTo>
                  <a:lnTo>
                    <a:pt x="2137992" y="697932"/>
                  </a:lnTo>
                  <a:lnTo>
                    <a:pt x="2183709" y="688792"/>
                  </a:lnTo>
                  <a:lnTo>
                    <a:pt x="2220281" y="662882"/>
                  </a:lnTo>
                  <a:lnTo>
                    <a:pt x="2246186" y="626310"/>
                  </a:lnTo>
                  <a:lnTo>
                    <a:pt x="2255330" y="580593"/>
                  </a:lnTo>
                  <a:lnTo>
                    <a:pt x="2255330" y="115816"/>
                  </a:lnTo>
                  <a:lnTo>
                    <a:pt x="2246186" y="70098"/>
                  </a:lnTo>
                  <a:lnTo>
                    <a:pt x="2220281" y="33526"/>
                  </a:lnTo>
                  <a:lnTo>
                    <a:pt x="2183709" y="9143"/>
                  </a:lnTo>
                  <a:lnTo>
                    <a:pt x="2137992" y="0"/>
                  </a:lnTo>
                  <a:close/>
                </a:path>
              </a:pathLst>
            </a:custGeom>
            <a:solidFill>
              <a:srgbClr val="9B2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47551" y="2002665"/>
              <a:ext cx="2255520" cy="698500"/>
            </a:xfrm>
            <a:custGeom>
              <a:avLst/>
              <a:gdLst/>
              <a:ahLst/>
              <a:cxnLst/>
              <a:rect l="l" t="t" r="r" b="b"/>
              <a:pathLst>
                <a:path w="2255520" h="698500">
                  <a:moveTo>
                    <a:pt x="0" y="115816"/>
                  </a:moveTo>
                  <a:lnTo>
                    <a:pt x="9143" y="70098"/>
                  </a:lnTo>
                  <a:lnTo>
                    <a:pt x="33526" y="33526"/>
                  </a:lnTo>
                  <a:lnTo>
                    <a:pt x="70098" y="9143"/>
                  </a:lnTo>
                  <a:lnTo>
                    <a:pt x="115815" y="0"/>
                  </a:lnTo>
                  <a:lnTo>
                    <a:pt x="2137992" y="0"/>
                  </a:lnTo>
                  <a:lnTo>
                    <a:pt x="2183709" y="9143"/>
                  </a:lnTo>
                  <a:lnTo>
                    <a:pt x="2220281" y="33526"/>
                  </a:lnTo>
                  <a:lnTo>
                    <a:pt x="2246186" y="70098"/>
                  </a:lnTo>
                  <a:lnTo>
                    <a:pt x="2255330" y="115816"/>
                  </a:lnTo>
                  <a:lnTo>
                    <a:pt x="2255330" y="580593"/>
                  </a:lnTo>
                  <a:lnTo>
                    <a:pt x="2246186" y="626310"/>
                  </a:lnTo>
                  <a:lnTo>
                    <a:pt x="2220281" y="662882"/>
                  </a:lnTo>
                  <a:lnTo>
                    <a:pt x="2183709" y="688792"/>
                  </a:lnTo>
                  <a:lnTo>
                    <a:pt x="2137992" y="697932"/>
                  </a:lnTo>
                  <a:lnTo>
                    <a:pt x="115815" y="697932"/>
                  </a:lnTo>
                  <a:lnTo>
                    <a:pt x="70098" y="688792"/>
                  </a:lnTo>
                  <a:lnTo>
                    <a:pt x="33526" y="662882"/>
                  </a:lnTo>
                  <a:lnTo>
                    <a:pt x="9143" y="626310"/>
                  </a:lnTo>
                  <a:lnTo>
                    <a:pt x="0" y="580593"/>
                  </a:lnTo>
                  <a:lnTo>
                    <a:pt x="0" y="115816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225370" y="2154544"/>
            <a:ext cx="3086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02882" y="2770696"/>
            <a:ext cx="3687449" cy="696595"/>
          </a:xfrm>
          <a:custGeom>
            <a:avLst/>
            <a:gdLst/>
            <a:ahLst/>
            <a:cxnLst/>
            <a:rect l="l" t="t" r="r" b="b"/>
            <a:pathLst>
              <a:path w="3383279" h="696595">
                <a:moveTo>
                  <a:pt x="3034026" y="0"/>
                </a:moveTo>
                <a:lnTo>
                  <a:pt x="3034026" y="86860"/>
                </a:lnTo>
                <a:lnTo>
                  <a:pt x="0" y="86860"/>
                </a:lnTo>
                <a:lnTo>
                  <a:pt x="0" y="608025"/>
                </a:lnTo>
                <a:lnTo>
                  <a:pt x="3034026" y="608025"/>
                </a:lnTo>
                <a:lnTo>
                  <a:pt x="3034026" y="696409"/>
                </a:lnTo>
                <a:lnTo>
                  <a:pt x="3382992" y="347442"/>
                </a:lnTo>
                <a:lnTo>
                  <a:pt x="3034026" y="0"/>
                </a:lnTo>
                <a:close/>
              </a:path>
            </a:pathLst>
          </a:custGeom>
          <a:solidFill>
            <a:srgbClr val="EDE9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661067" y="2915717"/>
            <a:ext cx="33208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Calibri"/>
                <a:cs typeface="Calibri"/>
              </a:rPr>
              <a:t>Book &amp; </a:t>
            </a:r>
            <a:r>
              <a:rPr b="1" dirty="0">
                <a:latin typeface="Calibri"/>
                <a:cs typeface="Calibri"/>
              </a:rPr>
              <a:t>Book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Chapters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Published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241456" y="2764601"/>
            <a:ext cx="2267585" cy="708660"/>
            <a:chOff x="1241456" y="2764601"/>
            <a:chExt cx="2267585" cy="708660"/>
          </a:xfrm>
        </p:grpSpPr>
        <p:sp>
          <p:nvSpPr>
            <p:cNvPr id="44" name="object 44"/>
            <p:cNvSpPr/>
            <p:nvPr/>
          </p:nvSpPr>
          <p:spPr>
            <a:xfrm>
              <a:off x="1247551" y="2770696"/>
              <a:ext cx="2255520" cy="696595"/>
            </a:xfrm>
            <a:custGeom>
              <a:avLst/>
              <a:gdLst/>
              <a:ahLst/>
              <a:cxnLst/>
              <a:rect l="l" t="t" r="r" b="b"/>
              <a:pathLst>
                <a:path w="2255520" h="696595">
                  <a:moveTo>
                    <a:pt x="2137992" y="0"/>
                  </a:moveTo>
                  <a:lnTo>
                    <a:pt x="115815" y="0"/>
                  </a:lnTo>
                  <a:lnTo>
                    <a:pt x="91432" y="1522"/>
                  </a:lnTo>
                  <a:lnTo>
                    <a:pt x="50288" y="19810"/>
                  </a:lnTo>
                  <a:lnTo>
                    <a:pt x="19810" y="50288"/>
                  </a:lnTo>
                  <a:lnTo>
                    <a:pt x="1522" y="91432"/>
                  </a:lnTo>
                  <a:lnTo>
                    <a:pt x="0" y="115816"/>
                  </a:lnTo>
                  <a:lnTo>
                    <a:pt x="0" y="579070"/>
                  </a:lnTo>
                  <a:lnTo>
                    <a:pt x="9143" y="624787"/>
                  </a:lnTo>
                  <a:lnTo>
                    <a:pt x="33526" y="661360"/>
                  </a:lnTo>
                  <a:lnTo>
                    <a:pt x="70098" y="687265"/>
                  </a:lnTo>
                  <a:lnTo>
                    <a:pt x="115815" y="696409"/>
                  </a:lnTo>
                  <a:lnTo>
                    <a:pt x="2137992" y="696409"/>
                  </a:lnTo>
                  <a:lnTo>
                    <a:pt x="2183709" y="687265"/>
                  </a:lnTo>
                  <a:lnTo>
                    <a:pt x="2220281" y="661360"/>
                  </a:lnTo>
                  <a:lnTo>
                    <a:pt x="2246186" y="624787"/>
                  </a:lnTo>
                  <a:lnTo>
                    <a:pt x="2255330" y="579070"/>
                  </a:lnTo>
                  <a:lnTo>
                    <a:pt x="2255330" y="115816"/>
                  </a:lnTo>
                  <a:lnTo>
                    <a:pt x="2246186" y="70098"/>
                  </a:lnTo>
                  <a:lnTo>
                    <a:pt x="2220281" y="33526"/>
                  </a:lnTo>
                  <a:lnTo>
                    <a:pt x="2183709" y="9144"/>
                  </a:lnTo>
                  <a:lnTo>
                    <a:pt x="2137992" y="0"/>
                  </a:lnTo>
                  <a:close/>
                </a:path>
              </a:pathLst>
            </a:custGeom>
            <a:solidFill>
              <a:srgbClr val="A28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47551" y="2770696"/>
              <a:ext cx="2255520" cy="696595"/>
            </a:xfrm>
            <a:custGeom>
              <a:avLst/>
              <a:gdLst/>
              <a:ahLst/>
              <a:cxnLst/>
              <a:rect l="l" t="t" r="r" b="b"/>
              <a:pathLst>
                <a:path w="2255520" h="696595">
                  <a:moveTo>
                    <a:pt x="0" y="115816"/>
                  </a:moveTo>
                  <a:lnTo>
                    <a:pt x="9143" y="70098"/>
                  </a:lnTo>
                  <a:lnTo>
                    <a:pt x="33526" y="33526"/>
                  </a:lnTo>
                  <a:lnTo>
                    <a:pt x="70098" y="9144"/>
                  </a:lnTo>
                  <a:lnTo>
                    <a:pt x="115815" y="0"/>
                  </a:lnTo>
                  <a:lnTo>
                    <a:pt x="2137992" y="0"/>
                  </a:lnTo>
                  <a:lnTo>
                    <a:pt x="2183709" y="9144"/>
                  </a:lnTo>
                  <a:lnTo>
                    <a:pt x="2220281" y="33526"/>
                  </a:lnTo>
                  <a:lnTo>
                    <a:pt x="2246186" y="70098"/>
                  </a:lnTo>
                  <a:lnTo>
                    <a:pt x="2255330" y="115816"/>
                  </a:lnTo>
                  <a:lnTo>
                    <a:pt x="2255330" y="579070"/>
                  </a:lnTo>
                  <a:lnTo>
                    <a:pt x="2246186" y="624787"/>
                  </a:lnTo>
                  <a:lnTo>
                    <a:pt x="2220281" y="661360"/>
                  </a:lnTo>
                  <a:lnTo>
                    <a:pt x="2183709" y="687265"/>
                  </a:lnTo>
                  <a:lnTo>
                    <a:pt x="2137992" y="696409"/>
                  </a:lnTo>
                  <a:lnTo>
                    <a:pt x="115815" y="696409"/>
                  </a:lnTo>
                  <a:lnTo>
                    <a:pt x="70098" y="687265"/>
                  </a:lnTo>
                  <a:lnTo>
                    <a:pt x="33526" y="661360"/>
                  </a:lnTo>
                  <a:lnTo>
                    <a:pt x="9143" y="624787"/>
                  </a:lnTo>
                  <a:lnTo>
                    <a:pt x="0" y="579070"/>
                  </a:lnTo>
                  <a:lnTo>
                    <a:pt x="0" y="115816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232987" y="2922575"/>
            <a:ext cx="2838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502882" y="3537205"/>
            <a:ext cx="3383279" cy="698500"/>
          </a:xfrm>
          <a:custGeom>
            <a:avLst/>
            <a:gdLst/>
            <a:ahLst/>
            <a:cxnLst/>
            <a:rect l="l" t="t" r="r" b="b"/>
            <a:pathLst>
              <a:path w="3383279" h="698500">
                <a:moveTo>
                  <a:pt x="3034026" y="0"/>
                </a:moveTo>
                <a:lnTo>
                  <a:pt x="3034026" y="86860"/>
                </a:lnTo>
                <a:lnTo>
                  <a:pt x="0" y="86860"/>
                </a:lnTo>
                <a:lnTo>
                  <a:pt x="0" y="609547"/>
                </a:lnTo>
                <a:lnTo>
                  <a:pt x="3034026" y="609547"/>
                </a:lnTo>
                <a:lnTo>
                  <a:pt x="3034026" y="697932"/>
                </a:lnTo>
                <a:lnTo>
                  <a:pt x="3382992" y="348965"/>
                </a:lnTo>
                <a:lnTo>
                  <a:pt x="3034026" y="0"/>
                </a:lnTo>
                <a:close/>
              </a:path>
            </a:pathLst>
          </a:custGeom>
          <a:solidFill>
            <a:srgbClr val="DEFA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675574" y="3703854"/>
            <a:ext cx="270646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-25" dirty="0">
                <a:latin typeface="Calibri"/>
                <a:cs typeface="Calibri"/>
              </a:rPr>
              <a:t>w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-30" dirty="0">
                <a:latin typeface="Calibri"/>
                <a:cs typeface="Calibri"/>
              </a:rPr>
              <a:t>r</a:t>
            </a:r>
            <a:r>
              <a:rPr sz="2000" b="1" dirty="0">
                <a:latin typeface="Calibri"/>
                <a:cs typeface="Calibri"/>
              </a:rPr>
              <a:t>ds</a:t>
            </a:r>
            <a:r>
              <a:rPr lang="en-US" sz="2000" b="1" dirty="0">
                <a:latin typeface="Calibri"/>
                <a:cs typeface="Calibri"/>
              </a:rPr>
              <a:t> &amp; Patent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241456" y="3531110"/>
            <a:ext cx="2267585" cy="710565"/>
            <a:chOff x="1241456" y="3531110"/>
            <a:chExt cx="2267585" cy="710565"/>
          </a:xfrm>
        </p:grpSpPr>
        <p:sp>
          <p:nvSpPr>
            <p:cNvPr id="50" name="object 50"/>
            <p:cNvSpPr/>
            <p:nvPr/>
          </p:nvSpPr>
          <p:spPr>
            <a:xfrm>
              <a:off x="1247551" y="3537204"/>
              <a:ext cx="2255520" cy="698500"/>
            </a:xfrm>
            <a:custGeom>
              <a:avLst/>
              <a:gdLst/>
              <a:ahLst/>
              <a:cxnLst/>
              <a:rect l="l" t="t" r="r" b="b"/>
              <a:pathLst>
                <a:path w="2255520" h="698500">
                  <a:moveTo>
                    <a:pt x="2137992" y="0"/>
                  </a:moveTo>
                  <a:lnTo>
                    <a:pt x="115815" y="0"/>
                  </a:lnTo>
                  <a:lnTo>
                    <a:pt x="92955" y="1522"/>
                  </a:lnTo>
                  <a:lnTo>
                    <a:pt x="50288" y="19810"/>
                  </a:lnTo>
                  <a:lnTo>
                    <a:pt x="19810" y="50288"/>
                  </a:lnTo>
                  <a:lnTo>
                    <a:pt x="1522" y="92955"/>
                  </a:lnTo>
                  <a:lnTo>
                    <a:pt x="0" y="115812"/>
                  </a:lnTo>
                  <a:lnTo>
                    <a:pt x="0" y="580593"/>
                  </a:lnTo>
                  <a:lnTo>
                    <a:pt x="9143" y="626310"/>
                  </a:lnTo>
                  <a:lnTo>
                    <a:pt x="33526" y="662882"/>
                  </a:lnTo>
                  <a:lnTo>
                    <a:pt x="70098" y="688788"/>
                  </a:lnTo>
                  <a:lnTo>
                    <a:pt x="115815" y="697932"/>
                  </a:lnTo>
                  <a:lnTo>
                    <a:pt x="2137992" y="697932"/>
                  </a:lnTo>
                  <a:lnTo>
                    <a:pt x="2183709" y="688788"/>
                  </a:lnTo>
                  <a:lnTo>
                    <a:pt x="2220281" y="662882"/>
                  </a:lnTo>
                  <a:lnTo>
                    <a:pt x="2246186" y="626310"/>
                  </a:lnTo>
                  <a:lnTo>
                    <a:pt x="2255330" y="580593"/>
                  </a:lnTo>
                  <a:lnTo>
                    <a:pt x="2255330" y="115812"/>
                  </a:lnTo>
                  <a:lnTo>
                    <a:pt x="2246186" y="70095"/>
                  </a:lnTo>
                  <a:lnTo>
                    <a:pt x="2220281" y="33522"/>
                  </a:lnTo>
                  <a:lnTo>
                    <a:pt x="2183709" y="9143"/>
                  </a:lnTo>
                  <a:lnTo>
                    <a:pt x="2137992" y="0"/>
                  </a:lnTo>
                  <a:close/>
                </a:path>
              </a:pathLst>
            </a:custGeom>
            <a:solidFill>
              <a:srgbClr val="9562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47551" y="3537204"/>
              <a:ext cx="2255520" cy="698500"/>
            </a:xfrm>
            <a:custGeom>
              <a:avLst/>
              <a:gdLst/>
              <a:ahLst/>
              <a:cxnLst/>
              <a:rect l="l" t="t" r="r" b="b"/>
              <a:pathLst>
                <a:path w="2255520" h="698500">
                  <a:moveTo>
                    <a:pt x="0" y="115812"/>
                  </a:moveTo>
                  <a:lnTo>
                    <a:pt x="9143" y="70095"/>
                  </a:lnTo>
                  <a:lnTo>
                    <a:pt x="33526" y="33522"/>
                  </a:lnTo>
                  <a:lnTo>
                    <a:pt x="70098" y="9143"/>
                  </a:lnTo>
                  <a:lnTo>
                    <a:pt x="115815" y="0"/>
                  </a:lnTo>
                  <a:lnTo>
                    <a:pt x="2137992" y="0"/>
                  </a:lnTo>
                  <a:lnTo>
                    <a:pt x="2183709" y="9143"/>
                  </a:lnTo>
                  <a:lnTo>
                    <a:pt x="2220281" y="33522"/>
                  </a:lnTo>
                  <a:lnTo>
                    <a:pt x="2246186" y="70095"/>
                  </a:lnTo>
                  <a:lnTo>
                    <a:pt x="2255330" y="115812"/>
                  </a:lnTo>
                  <a:lnTo>
                    <a:pt x="2255330" y="580593"/>
                  </a:lnTo>
                  <a:lnTo>
                    <a:pt x="2246186" y="626310"/>
                  </a:lnTo>
                  <a:lnTo>
                    <a:pt x="2220281" y="662882"/>
                  </a:lnTo>
                  <a:lnTo>
                    <a:pt x="2183709" y="688788"/>
                  </a:lnTo>
                  <a:lnTo>
                    <a:pt x="2137992" y="697932"/>
                  </a:lnTo>
                  <a:lnTo>
                    <a:pt x="115815" y="697932"/>
                  </a:lnTo>
                  <a:lnTo>
                    <a:pt x="70098" y="688788"/>
                  </a:lnTo>
                  <a:lnTo>
                    <a:pt x="33526" y="662882"/>
                  </a:lnTo>
                  <a:lnTo>
                    <a:pt x="9143" y="626310"/>
                  </a:lnTo>
                  <a:lnTo>
                    <a:pt x="0" y="580593"/>
                  </a:lnTo>
                  <a:lnTo>
                    <a:pt x="0" y="115812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2232987" y="3689084"/>
            <a:ext cx="7657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</a:rPr>
              <a:t>8 &amp; 4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502882" y="4305236"/>
            <a:ext cx="3383279" cy="698500"/>
          </a:xfrm>
          <a:custGeom>
            <a:avLst/>
            <a:gdLst/>
            <a:ahLst/>
            <a:cxnLst/>
            <a:rect l="l" t="t" r="r" b="b"/>
            <a:pathLst>
              <a:path w="3383279" h="698500">
                <a:moveTo>
                  <a:pt x="3034026" y="0"/>
                </a:moveTo>
                <a:lnTo>
                  <a:pt x="3034026" y="86857"/>
                </a:lnTo>
                <a:lnTo>
                  <a:pt x="0" y="86857"/>
                </a:lnTo>
                <a:lnTo>
                  <a:pt x="0" y="609545"/>
                </a:lnTo>
                <a:lnTo>
                  <a:pt x="3034026" y="609545"/>
                </a:lnTo>
                <a:lnTo>
                  <a:pt x="3034026" y="697928"/>
                </a:lnTo>
                <a:lnTo>
                  <a:pt x="3382992" y="348962"/>
                </a:lnTo>
                <a:lnTo>
                  <a:pt x="3034026" y="0"/>
                </a:lnTo>
                <a:close/>
              </a:path>
            </a:pathLst>
          </a:custGeom>
          <a:solidFill>
            <a:srgbClr val="DAEE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3661067" y="4451524"/>
            <a:ext cx="27209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alibri"/>
                <a:cs typeface="Calibri"/>
              </a:rPr>
              <a:t>Professional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Membership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241201" y="4298886"/>
            <a:ext cx="2268220" cy="711200"/>
            <a:chOff x="1241201" y="4298886"/>
            <a:chExt cx="2268220" cy="711200"/>
          </a:xfrm>
        </p:grpSpPr>
        <p:sp>
          <p:nvSpPr>
            <p:cNvPr id="56" name="object 56"/>
            <p:cNvSpPr/>
            <p:nvPr/>
          </p:nvSpPr>
          <p:spPr>
            <a:xfrm>
              <a:off x="1247551" y="4305236"/>
              <a:ext cx="2255520" cy="698500"/>
            </a:xfrm>
            <a:custGeom>
              <a:avLst/>
              <a:gdLst/>
              <a:ahLst/>
              <a:cxnLst/>
              <a:rect l="l" t="t" r="r" b="b"/>
              <a:pathLst>
                <a:path w="2255520" h="698500">
                  <a:moveTo>
                    <a:pt x="2137992" y="0"/>
                  </a:moveTo>
                  <a:lnTo>
                    <a:pt x="115815" y="0"/>
                  </a:lnTo>
                  <a:lnTo>
                    <a:pt x="92955" y="1522"/>
                  </a:lnTo>
                  <a:lnTo>
                    <a:pt x="50288" y="19806"/>
                  </a:lnTo>
                  <a:lnTo>
                    <a:pt x="19810" y="50284"/>
                  </a:lnTo>
                  <a:lnTo>
                    <a:pt x="1522" y="92952"/>
                  </a:lnTo>
                  <a:lnTo>
                    <a:pt x="0" y="115808"/>
                  </a:lnTo>
                  <a:lnTo>
                    <a:pt x="0" y="580589"/>
                  </a:lnTo>
                  <a:lnTo>
                    <a:pt x="9143" y="626306"/>
                  </a:lnTo>
                  <a:lnTo>
                    <a:pt x="33526" y="662879"/>
                  </a:lnTo>
                  <a:lnTo>
                    <a:pt x="70098" y="688784"/>
                  </a:lnTo>
                  <a:lnTo>
                    <a:pt x="115815" y="697928"/>
                  </a:lnTo>
                  <a:lnTo>
                    <a:pt x="2137992" y="697928"/>
                  </a:lnTo>
                  <a:lnTo>
                    <a:pt x="2183709" y="688784"/>
                  </a:lnTo>
                  <a:lnTo>
                    <a:pt x="2220281" y="662879"/>
                  </a:lnTo>
                  <a:lnTo>
                    <a:pt x="2246186" y="626306"/>
                  </a:lnTo>
                  <a:lnTo>
                    <a:pt x="2255330" y="580589"/>
                  </a:lnTo>
                  <a:lnTo>
                    <a:pt x="2255330" y="115808"/>
                  </a:lnTo>
                  <a:lnTo>
                    <a:pt x="2246186" y="70095"/>
                  </a:lnTo>
                  <a:lnTo>
                    <a:pt x="2220281" y="33519"/>
                  </a:lnTo>
                  <a:lnTo>
                    <a:pt x="2183709" y="9140"/>
                  </a:lnTo>
                  <a:lnTo>
                    <a:pt x="2137992" y="0"/>
                  </a:lnTo>
                  <a:close/>
                </a:path>
              </a:pathLst>
            </a:custGeom>
            <a:solidFill>
              <a:srgbClr val="9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247551" y="4305236"/>
              <a:ext cx="2255520" cy="698500"/>
            </a:xfrm>
            <a:custGeom>
              <a:avLst/>
              <a:gdLst/>
              <a:ahLst/>
              <a:cxnLst/>
              <a:rect l="l" t="t" r="r" b="b"/>
              <a:pathLst>
                <a:path w="2255520" h="698500">
                  <a:moveTo>
                    <a:pt x="0" y="115808"/>
                  </a:moveTo>
                  <a:lnTo>
                    <a:pt x="9143" y="70095"/>
                  </a:lnTo>
                  <a:lnTo>
                    <a:pt x="33526" y="33519"/>
                  </a:lnTo>
                  <a:lnTo>
                    <a:pt x="70098" y="9140"/>
                  </a:lnTo>
                  <a:lnTo>
                    <a:pt x="115815" y="0"/>
                  </a:lnTo>
                  <a:lnTo>
                    <a:pt x="2137992" y="0"/>
                  </a:lnTo>
                  <a:lnTo>
                    <a:pt x="2183709" y="9140"/>
                  </a:lnTo>
                  <a:lnTo>
                    <a:pt x="2220281" y="33519"/>
                  </a:lnTo>
                  <a:lnTo>
                    <a:pt x="2246186" y="70095"/>
                  </a:lnTo>
                  <a:lnTo>
                    <a:pt x="2255330" y="115808"/>
                  </a:lnTo>
                  <a:lnTo>
                    <a:pt x="2255330" y="580589"/>
                  </a:lnTo>
                  <a:lnTo>
                    <a:pt x="2246186" y="626306"/>
                  </a:lnTo>
                  <a:lnTo>
                    <a:pt x="2220281" y="662879"/>
                  </a:lnTo>
                  <a:lnTo>
                    <a:pt x="2183709" y="688784"/>
                  </a:lnTo>
                  <a:lnTo>
                    <a:pt x="2137992" y="697928"/>
                  </a:lnTo>
                  <a:lnTo>
                    <a:pt x="115815" y="697928"/>
                  </a:lnTo>
                  <a:lnTo>
                    <a:pt x="70098" y="688784"/>
                  </a:lnTo>
                  <a:lnTo>
                    <a:pt x="33526" y="662879"/>
                  </a:lnTo>
                  <a:lnTo>
                    <a:pt x="9143" y="626306"/>
                  </a:lnTo>
                  <a:lnTo>
                    <a:pt x="0" y="580589"/>
                  </a:lnTo>
                  <a:lnTo>
                    <a:pt x="0" y="115808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2232987" y="4457111"/>
            <a:ext cx="2838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502882" y="5071740"/>
            <a:ext cx="3383279" cy="698500"/>
          </a:xfrm>
          <a:custGeom>
            <a:avLst/>
            <a:gdLst/>
            <a:ahLst/>
            <a:cxnLst/>
            <a:rect l="l" t="t" r="r" b="b"/>
            <a:pathLst>
              <a:path w="3383279" h="698500">
                <a:moveTo>
                  <a:pt x="3034026" y="0"/>
                </a:moveTo>
                <a:lnTo>
                  <a:pt x="3034026" y="86860"/>
                </a:lnTo>
                <a:lnTo>
                  <a:pt x="0" y="86860"/>
                </a:lnTo>
                <a:lnTo>
                  <a:pt x="0" y="609547"/>
                </a:lnTo>
                <a:lnTo>
                  <a:pt x="3034026" y="609547"/>
                </a:lnTo>
                <a:lnTo>
                  <a:pt x="3034026" y="697932"/>
                </a:lnTo>
                <a:lnTo>
                  <a:pt x="3382992" y="348965"/>
                </a:lnTo>
                <a:lnTo>
                  <a:pt x="3034026" y="0"/>
                </a:lnTo>
                <a:close/>
              </a:path>
            </a:pathLst>
          </a:custGeom>
          <a:solidFill>
            <a:srgbClr val="EDE9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661067" y="5220074"/>
            <a:ext cx="16084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FDP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65" dirty="0">
                <a:latin typeface="Calibri"/>
                <a:cs typeface="Calibri"/>
              </a:rPr>
              <a:t>(atended)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241456" y="4987925"/>
            <a:ext cx="2267585" cy="708660"/>
            <a:chOff x="1241456" y="4987925"/>
            <a:chExt cx="2267585" cy="708660"/>
          </a:xfrm>
        </p:grpSpPr>
        <p:sp>
          <p:nvSpPr>
            <p:cNvPr id="62" name="object 62"/>
            <p:cNvSpPr/>
            <p:nvPr/>
          </p:nvSpPr>
          <p:spPr>
            <a:xfrm>
              <a:off x="1247551" y="4994020"/>
              <a:ext cx="2255520" cy="696595"/>
            </a:xfrm>
            <a:custGeom>
              <a:avLst/>
              <a:gdLst/>
              <a:ahLst/>
              <a:cxnLst/>
              <a:rect l="l" t="t" r="r" b="b"/>
              <a:pathLst>
                <a:path w="2255520" h="696595">
                  <a:moveTo>
                    <a:pt x="2137992" y="0"/>
                  </a:moveTo>
                  <a:lnTo>
                    <a:pt x="115815" y="0"/>
                  </a:lnTo>
                  <a:lnTo>
                    <a:pt x="91432" y="1526"/>
                  </a:lnTo>
                  <a:lnTo>
                    <a:pt x="50288" y="19810"/>
                  </a:lnTo>
                  <a:lnTo>
                    <a:pt x="19810" y="50288"/>
                  </a:lnTo>
                  <a:lnTo>
                    <a:pt x="1522" y="91432"/>
                  </a:lnTo>
                  <a:lnTo>
                    <a:pt x="0" y="115815"/>
                  </a:lnTo>
                  <a:lnTo>
                    <a:pt x="0" y="579074"/>
                  </a:lnTo>
                  <a:lnTo>
                    <a:pt x="9143" y="624786"/>
                  </a:lnTo>
                  <a:lnTo>
                    <a:pt x="33526" y="661362"/>
                  </a:lnTo>
                  <a:lnTo>
                    <a:pt x="70098" y="687268"/>
                  </a:lnTo>
                  <a:lnTo>
                    <a:pt x="115815" y="696409"/>
                  </a:lnTo>
                  <a:lnTo>
                    <a:pt x="2137992" y="696409"/>
                  </a:lnTo>
                  <a:lnTo>
                    <a:pt x="2183709" y="687268"/>
                  </a:lnTo>
                  <a:lnTo>
                    <a:pt x="2220281" y="661362"/>
                  </a:lnTo>
                  <a:lnTo>
                    <a:pt x="2246186" y="624786"/>
                  </a:lnTo>
                  <a:lnTo>
                    <a:pt x="2255330" y="579074"/>
                  </a:lnTo>
                  <a:lnTo>
                    <a:pt x="2255330" y="115815"/>
                  </a:lnTo>
                  <a:lnTo>
                    <a:pt x="2246186" y="70098"/>
                  </a:lnTo>
                  <a:lnTo>
                    <a:pt x="2220281" y="33526"/>
                  </a:lnTo>
                  <a:lnTo>
                    <a:pt x="2183709" y="9144"/>
                  </a:lnTo>
                  <a:lnTo>
                    <a:pt x="2137992" y="0"/>
                  </a:lnTo>
                  <a:close/>
                </a:path>
              </a:pathLst>
            </a:custGeom>
            <a:solidFill>
              <a:srgbClr val="85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247551" y="4994020"/>
              <a:ext cx="2255520" cy="696595"/>
            </a:xfrm>
            <a:custGeom>
              <a:avLst/>
              <a:gdLst/>
              <a:ahLst/>
              <a:cxnLst/>
              <a:rect l="l" t="t" r="r" b="b"/>
              <a:pathLst>
                <a:path w="2255520" h="696595">
                  <a:moveTo>
                    <a:pt x="0" y="115815"/>
                  </a:moveTo>
                  <a:lnTo>
                    <a:pt x="9143" y="70098"/>
                  </a:lnTo>
                  <a:lnTo>
                    <a:pt x="33526" y="33526"/>
                  </a:lnTo>
                  <a:lnTo>
                    <a:pt x="70098" y="9144"/>
                  </a:lnTo>
                  <a:lnTo>
                    <a:pt x="115815" y="0"/>
                  </a:lnTo>
                  <a:lnTo>
                    <a:pt x="2137992" y="0"/>
                  </a:lnTo>
                  <a:lnTo>
                    <a:pt x="2183709" y="9144"/>
                  </a:lnTo>
                  <a:lnTo>
                    <a:pt x="2220281" y="33526"/>
                  </a:lnTo>
                  <a:lnTo>
                    <a:pt x="2246186" y="70098"/>
                  </a:lnTo>
                  <a:lnTo>
                    <a:pt x="2255330" y="115815"/>
                  </a:lnTo>
                  <a:lnTo>
                    <a:pt x="2255330" y="579074"/>
                  </a:lnTo>
                  <a:lnTo>
                    <a:pt x="2246186" y="624786"/>
                  </a:lnTo>
                  <a:lnTo>
                    <a:pt x="2220281" y="661362"/>
                  </a:lnTo>
                  <a:lnTo>
                    <a:pt x="2183709" y="687268"/>
                  </a:lnTo>
                  <a:lnTo>
                    <a:pt x="2137992" y="696409"/>
                  </a:lnTo>
                  <a:lnTo>
                    <a:pt x="115815" y="696409"/>
                  </a:lnTo>
                  <a:lnTo>
                    <a:pt x="70098" y="687268"/>
                  </a:lnTo>
                  <a:lnTo>
                    <a:pt x="33526" y="661362"/>
                  </a:lnTo>
                  <a:lnTo>
                    <a:pt x="9143" y="624786"/>
                  </a:lnTo>
                  <a:lnTo>
                    <a:pt x="0" y="579074"/>
                  </a:lnTo>
                  <a:lnTo>
                    <a:pt x="0" y="115815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2232987" y="5145903"/>
            <a:ext cx="2838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502882" y="5839772"/>
            <a:ext cx="3383279" cy="698500"/>
          </a:xfrm>
          <a:custGeom>
            <a:avLst/>
            <a:gdLst/>
            <a:ahLst/>
            <a:cxnLst/>
            <a:rect l="l" t="t" r="r" b="b"/>
            <a:pathLst>
              <a:path w="3383279" h="698500">
                <a:moveTo>
                  <a:pt x="3034026" y="0"/>
                </a:moveTo>
                <a:lnTo>
                  <a:pt x="3034026" y="86860"/>
                </a:lnTo>
                <a:lnTo>
                  <a:pt x="0" y="86860"/>
                </a:lnTo>
                <a:lnTo>
                  <a:pt x="0" y="609547"/>
                </a:lnTo>
                <a:lnTo>
                  <a:pt x="3034026" y="609547"/>
                </a:lnTo>
                <a:lnTo>
                  <a:pt x="3034026" y="697932"/>
                </a:lnTo>
                <a:lnTo>
                  <a:pt x="3382992" y="348965"/>
                </a:lnTo>
                <a:lnTo>
                  <a:pt x="3034026" y="0"/>
                </a:lnTo>
                <a:close/>
              </a:path>
            </a:pathLst>
          </a:custGeom>
          <a:solidFill>
            <a:srgbClr val="DEFA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3660052" y="5989249"/>
            <a:ext cx="23869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Fellowship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Support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1285650" y="5833677"/>
            <a:ext cx="2267585" cy="710565"/>
            <a:chOff x="1285650" y="5833677"/>
            <a:chExt cx="2267585" cy="710565"/>
          </a:xfrm>
        </p:grpSpPr>
        <p:sp>
          <p:nvSpPr>
            <p:cNvPr id="68" name="object 68"/>
            <p:cNvSpPr/>
            <p:nvPr/>
          </p:nvSpPr>
          <p:spPr>
            <a:xfrm>
              <a:off x="1291744" y="5839771"/>
              <a:ext cx="2255520" cy="698500"/>
            </a:xfrm>
            <a:custGeom>
              <a:avLst/>
              <a:gdLst/>
              <a:ahLst/>
              <a:cxnLst/>
              <a:rect l="l" t="t" r="r" b="b"/>
              <a:pathLst>
                <a:path w="2255520" h="698500">
                  <a:moveTo>
                    <a:pt x="2137992" y="0"/>
                  </a:moveTo>
                  <a:lnTo>
                    <a:pt x="115811" y="0"/>
                  </a:lnTo>
                  <a:lnTo>
                    <a:pt x="92955" y="1522"/>
                  </a:lnTo>
                  <a:lnTo>
                    <a:pt x="50288" y="19810"/>
                  </a:lnTo>
                  <a:lnTo>
                    <a:pt x="19810" y="50284"/>
                  </a:lnTo>
                  <a:lnTo>
                    <a:pt x="1522" y="92955"/>
                  </a:lnTo>
                  <a:lnTo>
                    <a:pt x="0" y="115812"/>
                  </a:lnTo>
                  <a:lnTo>
                    <a:pt x="0" y="580593"/>
                  </a:lnTo>
                  <a:lnTo>
                    <a:pt x="9143" y="626310"/>
                  </a:lnTo>
                  <a:lnTo>
                    <a:pt x="33522" y="662882"/>
                  </a:lnTo>
                  <a:lnTo>
                    <a:pt x="70098" y="688788"/>
                  </a:lnTo>
                  <a:lnTo>
                    <a:pt x="115811" y="697932"/>
                  </a:lnTo>
                  <a:lnTo>
                    <a:pt x="2137992" y="697932"/>
                  </a:lnTo>
                  <a:lnTo>
                    <a:pt x="2183705" y="688788"/>
                  </a:lnTo>
                  <a:lnTo>
                    <a:pt x="2220281" y="662882"/>
                  </a:lnTo>
                  <a:lnTo>
                    <a:pt x="2246188" y="626310"/>
                  </a:lnTo>
                  <a:lnTo>
                    <a:pt x="2255328" y="580593"/>
                  </a:lnTo>
                  <a:lnTo>
                    <a:pt x="2255328" y="115812"/>
                  </a:lnTo>
                  <a:lnTo>
                    <a:pt x="2246188" y="70095"/>
                  </a:lnTo>
                  <a:lnTo>
                    <a:pt x="2220281" y="33522"/>
                  </a:lnTo>
                  <a:lnTo>
                    <a:pt x="2183705" y="9140"/>
                  </a:lnTo>
                  <a:lnTo>
                    <a:pt x="2137992" y="0"/>
                  </a:lnTo>
                  <a:close/>
                </a:path>
              </a:pathLst>
            </a:custGeom>
            <a:solidFill>
              <a:srgbClr val="9B2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291744" y="5839771"/>
              <a:ext cx="2255520" cy="698500"/>
            </a:xfrm>
            <a:custGeom>
              <a:avLst/>
              <a:gdLst/>
              <a:ahLst/>
              <a:cxnLst/>
              <a:rect l="l" t="t" r="r" b="b"/>
              <a:pathLst>
                <a:path w="2255520" h="698500">
                  <a:moveTo>
                    <a:pt x="0" y="115812"/>
                  </a:moveTo>
                  <a:lnTo>
                    <a:pt x="9143" y="70095"/>
                  </a:lnTo>
                  <a:lnTo>
                    <a:pt x="33522" y="33522"/>
                  </a:lnTo>
                  <a:lnTo>
                    <a:pt x="70098" y="9140"/>
                  </a:lnTo>
                  <a:lnTo>
                    <a:pt x="115811" y="0"/>
                  </a:lnTo>
                  <a:lnTo>
                    <a:pt x="2137992" y="0"/>
                  </a:lnTo>
                  <a:lnTo>
                    <a:pt x="2183705" y="9140"/>
                  </a:lnTo>
                  <a:lnTo>
                    <a:pt x="2220281" y="33522"/>
                  </a:lnTo>
                  <a:lnTo>
                    <a:pt x="2246188" y="70095"/>
                  </a:lnTo>
                  <a:lnTo>
                    <a:pt x="2255328" y="115812"/>
                  </a:lnTo>
                  <a:lnTo>
                    <a:pt x="2255328" y="580593"/>
                  </a:lnTo>
                  <a:lnTo>
                    <a:pt x="2246188" y="626310"/>
                  </a:lnTo>
                  <a:lnTo>
                    <a:pt x="2220281" y="662882"/>
                  </a:lnTo>
                  <a:lnTo>
                    <a:pt x="2183705" y="688788"/>
                  </a:lnTo>
                  <a:lnTo>
                    <a:pt x="2137992" y="697932"/>
                  </a:lnTo>
                  <a:lnTo>
                    <a:pt x="115811" y="697932"/>
                  </a:lnTo>
                  <a:lnTo>
                    <a:pt x="70098" y="688788"/>
                  </a:lnTo>
                  <a:lnTo>
                    <a:pt x="33522" y="662882"/>
                  </a:lnTo>
                  <a:lnTo>
                    <a:pt x="9143" y="626310"/>
                  </a:lnTo>
                  <a:lnTo>
                    <a:pt x="0" y="580593"/>
                  </a:lnTo>
                  <a:lnTo>
                    <a:pt x="0" y="115812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2269559" y="5990128"/>
            <a:ext cx="3086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0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23212" y="7184765"/>
            <a:ext cx="262890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lang="en-US" sz="1200" spc="-5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7AE6B443-CFBD-8881-AEC9-9D47A0D377BD}"/>
              </a:ext>
            </a:extLst>
          </p:cNvPr>
          <p:cNvSpPr/>
          <p:nvPr/>
        </p:nvSpPr>
        <p:spPr>
          <a:xfrm>
            <a:off x="3863437" y="6917085"/>
            <a:ext cx="442155" cy="150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0" name="Rectangle 2">
            <a:extLst>
              <a:ext uri="{FF2B5EF4-FFF2-40B4-BE49-F238E27FC236}">
                <a16:creationId xmlns:a16="http://schemas.microsoft.com/office/drawing/2014/main" id="{1236157C-BA76-5399-28CB-65DF98C05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4" y="6893015"/>
            <a:ext cx="45153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9"/>
              </a:rPr>
              <a:t>RESEARCH, AWARDS, MEMBERSHIP &amp; FDPS, 2024-25.docx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5DBE3F1-907F-34CB-42CD-F19C5789FEDB}"/>
              </a:ext>
            </a:extLst>
          </p:cNvPr>
          <p:cNvSpPr/>
          <p:nvPr/>
        </p:nvSpPr>
        <p:spPr>
          <a:xfrm>
            <a:off x="4399790" y="6873728"/>
            <a:ext cx="1059624" cy="2394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AY 2024-25</a:t>
            </a:r>
            <a:endParaRPr lang="en-IN" sz="1400" dirty="0">
              <a:solidFill>
                <a:srgbClr val="FF0000"/>
              </a:solidFill>
            </a:endParaRPr>
          </a:p>
        </p:txBody>
      </p:sp>
      <p:sp>
        <p:nvSpPr>
          <p:cNvPr id="78" name="Rectangle 2">
            <a:extLst>
              <a:ext uri="{FF2B5EF4-FFF2-40B4-BE49-F238E27FC236}">
                <a16:creationId xmlns:a16="http://schemas.microsoft.com/office/drawing/2014/main" id="{A97B32DA-5403-127E-1192-CC0D3127E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8752" y="2173137"/>
            <a:ext cx="2078297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latin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Publications.docx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82" name="Rectangle 3">
            <a:extLst>
              <a:ext uri="{FF2B5EF4-FFF2-40B4-BE49-F238E27FC236}">
                <a16:creationId xmlns:a16="http://schemas.microsoft.com/office/drawing/2014/main" id="{BB0E9B64-0DF8-BBED-45F2-0946100C7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38" y="2922467"/>
            <a:ext cx="2078297" cy="276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latin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 chapter.docx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83" name="Rectangle 5">
            <a:extLst>
              <a:ext uri="{FF2B5EF4-FFF2-40B4-BE49-F238E27FC236}">
                <a16:creationId xmlns:a16="http://schemas.microsoft.com/office/drawing/2014/main" id="{253449B2-3B1A-52AD-1966-453F53CF1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331" y="3762820"/>
            <a:ext cx="2064199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latin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 Awards.docx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84" name="Rectangle 1">
            <a:extLst>
              <a:ext uri="{FF2B5EF4-FFF2-40B4-BE49-F238E27FC236}">
                <a16:creationId xmlns:a16="http://schemas.microsoft.com/office/drawing/2014/main" id="{19CFE6AD-1B73-92DF-AE3D-FECDF78AC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453" y="4488328"/>
            <a:ext cx="2417416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latin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Membership Certificates.docx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85" name="Rectangle 6">
            <a:extLst>
              <a:ext uri="{FF2B5EF4-FFF2-40B4-BE49-F238E27FC236}">
                <a16:creationId xmlns:a16="http://schemas.microsoft.com/office/drawing/2014/main" id="{B634EFC5-3139-F66E-312A-61055F8C9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120" y="5255359"/>
            <a:ext cx="2358749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latin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FDP Certificates SOAS.docx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86" name="Rectangle 7">
            <a:extLst>
              <a:ext uri="{FF2B5EF4-FFF2-40B4-BE49-F238E27FC236}">
                <a16:creationId xmlns:a16="http://schemas.microsoft.com/office/drawing/2014/main" id="{640497F4-9691-EBE3-6BDF-99E27AA2D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363" y="6080013"/>
            <a:ext cx="2337758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latin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fellowship support.docx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28170" y="366079"/>
            <a:ext cx="367220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INFRASTRUCTURE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3883741" y="6608429"/>
            <a:ext cx="2834640" cy="441959"/>
            <a:chOff x="3883741" y="6608429"/>
            <a:chExt cx="2834640" cy="441959"/>
          </a:xfrm>
        </p:grpSpPr>
        <p:sp>
          <p:nvSpPr>
            <p:cNvPr id="36" name="object 36"/>
            <p:cNvSpPr/>
            <p:nvPr/>
          </p:nvSpPr>
          <p:spPr>
            <a:xfrm>
              <a:off x="3889835" y="6614523"/>
              <a:ext cx="2822575" cy="429895"/>
            </a:xfrm>
            <a:custGeom>
              <a:avLst/>
              <a:gdLst/>
              <a:ahLst/>
              <a:cxnLst/>
              <a:rect l="l" t="t" r="r" b="b"/>
              <a:pathLst>
                <a:path w="2822575" h="429895">
                  <a:moveTo>
                    <a:pt x="2750788" y="0"/>
                  </a:moveTo>
                  <a:lnTo>
                    <a:pt x="71629" y="0"/>
                  </a:lnTo>
                  <a:lnTo>
                    <a:pt x="56386" y="1522"/>
                  </a:lnTo>
                  <a:lnTo>
                    <a:pt x="19814" y="19810"/>
                  </a:lnTo>
                  <a:lnTo>
                    <a:pt x="1526" y="56386"/>
                  </a:lnTo>
                  <a:lnTo>
                    <a:pt x="0" y="71625"/>
                  </a:lnTo>
                  <a:lnTo>
                    <a:pt x="0" y="358136"/>
                  </a:lnTo>
                  <a:lnTo>
                    <a:pt x="12193" y="397757"/>
                  </a:lnTo>
                  <a:lnTo>
                    <a:pt x="42670" y="423666"/>
                  </a:lnTo>
                  <a:lnTo>
                    <a:pt x="71629" y="429761"/>
                  </a:lnTo>
                  <a:lnTo>
                    <a:pt x="2750788" y="429761"/>
                  </a:lnTo>
                  <a:lnTo>
                    <a:pt x="2790410" y="417572"/>
                  </a:lnTo>
                  <a:lnTo>
                    <a:pt x="2816318" y="385568"/>
                  </a:lnTo>
                  <a:lnTo>
                    <a:pt x="2822414" y="358136"/>
                  </a:lnTo>
                  <a:lnTo>
                    <a:pt x="2822414" y="71625"/>
                  </a:lnTo>
                  <a:lnTo>
                    <a:pt x="2810221" y="30477"/>
                  </a:lnTo>
                  <a:lnTo>
                    <a:pt x="2778220" y="4572"/>
                  </a:lnTo>
                  <a:lnTo>
                    <a:pt x="2750788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889835" y="6614523"/>
              <a:ext cx="2822575" cy="429895"/>
            </a:xfrm>
            <a:custGeom>
              <a:avLst/>
              <a:gdLst/>
              <a:ahLst/>
              <a:cxnLst/>
              <a:rect l="l" t="t" r="r" b="b"/>
              <a:pathLst>
                <a:path w="2822575" h="429895">
                  <a:moveTo>
                    <a:pt x="0" y="71625"/>
                  </a:moveTo>
                  <a:lnTo>
                    <a:pt x="12193" y="30477"/>
                  </a:lnTo>
                  <a:lnTo>
                    <a:pt x="42670" y="4572"/>
                  </a:lnTo>
                  <a:lnTo>
                    <a:pt x="71629" y="0"/>
                  </a:lnTo>
                  <a:lnTo>
                    <a:pt x="2750788" y="0"/>
                  </a:lnTo>
                  <a:lnTo>
                    <a:pt x="2790410" y="12189"/>
                  </a:lnTo>
                  <a:lnTo>
                    <a:pt x="2816318" y="42670"/>
                  </a:lnTo>
                  <a:lnTo>
                    <a:pt x="2822414" y="71625"/>
                  </a:lnTo>
                  <a:lnTo>
                    <a:pt x="2822414" y="358136"/>
                  </a:lnTo>
                  <a:lnTo>
                    <a:pt x="2810221" y="397757"/>
                  </a:lnTo>
                  <a:lnTo>
                    <a:pt x="2778220" y="423666"/>
                  </a:lnTo>
                  <a:lnTo>
                    <a:pt x="2750788" y="429761"/>
                  </a:lnTo>
                  <a:lnTo>
                    <a:pt x="71629" y="429761"/>
                  </a:lnTo>
                  <a:lnTo>
                    <a:pt x="30481" y="417572"/>
                  </a:lnTo>
                  <a:lnTo>
                    <a:pt x="4572" y="385568"/>
                  </a:lnTo>
                  <a:lnTo>
                    <a:pt x="0" y="358136"/>
                  </a:lnTo>
                  <a:lnTo>
                    <a:pt x="0" y="71625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995194" y="6631820"/>
            <a:ext cx="2661920" cy="38798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182370" marR="5080" indent="-1170305">
              <a:lnSpc>
                <a:spcPts val="1350"/>
              </a:lnSpc>
              <a:spcBef>
                <a:spcPts val="270"/>
              </a:spcBef>
            </a:pPr>
            <a:r>
              <a:rPr sz="1250" b="1" spc="-5" dirty="0">
                <a:latin typeface="Calibri"/>
                <a:cs typeface="Calibri"/>
              </a:rPr>
              <a:t>Entrepreneurship</a:t>
            </a:r>
            <a:r>
              <a:rPr sz="1250" b="1" spc="-30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Development</a:t>
            </a:r>
            <a:r>
              <a:rPr sz="1250" b="1" spc="-30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through </a:t>
            </a:r>
            <a:r>
              <a:rPr sz="1250" b="1" spc="-270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KEIC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7441477" y="6549752"/>
            <a:ext cx="1711960" cy="368935"/>
            <a:chOff x="7441477" y="6549752"/>
            <a:chExt cx="1711960" cy="368935"/>
          </a:xfrm>
        </p:grpSpPr>
        <p:sp>
          <p:nvSpPr>
            <p:cNvPr id="40" name="object 40"/>
            <p:cNvSpPr/>
            <p:nvPr/>
          </p:nvSpPr>
          <p:spPr>
            <a:xfrm>
              <a:off x="7447572" y="6555847"/>
              <a:ext cx="1699260" cy="356870"/>
            </a:xfrm>
            <a:custGeom>
              <a:avLst/>
              <a:gdLst/>
              <a:ahLst/>
              <a:cxnLst/>
              <a:rect l="l" t="t" r="r" b="b"/>
              <a:pathLst>
                <a:path w="1699259" h="356870">
                  <a:moveTo>
                    <a:pt x="1651993" y="0"/>
                  </a:moveTo>
                  <a:lnTo>
                    <a:pt x="47242" y="0"/>
                  </a:lnTo>
                  <a:lnTo>
                    <a:pt x="35049" y="4571"/>
                  </a:lnTo>
                  <a:lnTo>
                    <a:pt x="4572" y="35053"/>
                  </a:lnTo>
                  <a:lnTo>
                    <a:pt x="0" y="47246"/>
                  </a:lnTo>
                  <a:lnTo>
                    <a:pt x="0" y="59435"/>
                  </a:lnTo>
                  <a:lnTo>
                    <a:pt x="0" y="309370"/>
                  </a:lnTo>
                  <a:lnTo>
                    <a:pt x="25905" y="345946"/>
                  </a:lnTo>
                  <a:lnTo>
                    <a:pt x="59435" y="356613"/>
                  </a:lnTo>
                  <a:lnTo>
                    <a:pt x="1639803" y="356613"/>
                  </a:lnTo>
                  <a:lnTo>
                    <a:pt x="1688569" y="330707"/>
                  </a:lnTo>
                  <a:lnTo>
                    <a:pt x="1699239" y="297177"/>
                  </a:lnTo>
                  <a:lnTo>
                    <a:pt x="1699239" y="59435"/>
                  </a:lnTo>
                  <a:lnTo>
                    <a:pt x="1680951" y="16765"/>
                  </a:lnTo>
                  <a:lnTo>
                    <a:pt x="1673330" y="9143"/>
                  </a:lnTo>
                  <a:lnTo>
                    <a:pt x="1651993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447572" y="6555847"/>
              <a:ext cx="1699260" cy="356870"/>
            </a:xfrm>
            <a:custGeom>
              <a:avLst/>
              <a:gdLst/>
              <a:ahLst/>
              <a:cxnLst/>
              <a:rect l="l" t="t" r="r" b="b"/>
              <a:pathLst>
                <a:path w="1699259" h="356870">
                  <a:moveTo>
                    <a:pt x="0" y="59435"/>
                  </a:moveTo>
                  <a:lnTo>
                    <a:pt x="0" y="47246"/>
                  </a:lnTo>
                  <a:lnTo>
                    <a:pt x="4572" y="35053"/>
                  </a:lnTo>
                  <a:lnTo>
                    <a:pt x="35049" y="4571"/>
                  </a:lnTo>
                  <a:lnTo>
                    <a:pt x="47242" y="0"/>
                  </a:lnTo>
                  <a:lnTo>
                    <a:pt x="59435" y="0"/>
                  </a:lnTo>
                  <a:lnTo>
                    <a:pt x="1639803" y="0"/>
                  </a:lnTo>
                  <a:lnTo>
                    <a:pt x="1651993" y="0"/>
                  </a:lnTo>
                  <a:lnTo>
                    <a:pt x="1662663" y="4571"/>
                  </a:lnTo>
                  <a:lnTo>
                    <a:pt x="1694667" y="35053"/>
                  </a:lnTo>
                  <a:lnTo>
                    <a:pt x="1699239" y="59435"/>
                  </a:lnTo>
                  <a:lnTo>
                    <a:pt x="1699239" y="297177"/>
                  </a:lnTo>
                  <a:lnTo>
                    <a:pt x="1697713" y="309370"/>
                  </a:lnTo>
                  <a:lnTo>
                    <a:pt x="1694667" y="320037"/>
                  </a:lnTo>
                  <a:lnTo>
                    <a:pt x="1688569" y="330707"/>
                  </a:lnTo>
                  <a:lnTo>
                    <a:pt x="1680951" y="338325"/>
                  </a:lnTo>
                  <a:lnTo>
                    <a:pt x="1673330" y="345946"/>
                  </a:lnTo>
                  <a:lnTo>
                    <a:pt x="1662663" y="352041"/>
                  </a:lnTo>
                  <a:lnTo>
                    <a:pt x="1651993" y="355090"/>
                  </a:lnTo>
                  <a:lnTo>
                    <a:pt x="1639803" y="356613"/>
                  </a:lnTo>
                  <a:lnTo>
                    <a:pt x="59435" y="356613"/>
                  </a:lnTo>
                  <a:lnTo>
                    <a:pt x="16761" y="338325"/>
                  </a:lnTo>
                  <a:lnTo>
                    <a:pt x="4572" y="320037"/>
                  </a:lnTo>
                  <a:lnTo>
                    <a:pt x="0" y="309370"/>
                  </a:lnTo>
                  <a:lnTo>
                    <a:pt x="0" y="297177"/>
                  </a:lnTo>
                  <a:lnTo>
                    <a:pt x="0" y="59435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7687605" y="6589772"/>
            <a:ext cx="12179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Hostel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(Boys/Girls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7280694" y="3686118"/>
            <a:ext cx="1710055" cy="481965"/>
            <a:chOff x="7280694" y="3686118"/>
            <a:chExt cx="1710055" cy="481965"/>
          </a:xfrm>
        </p:grpSpPr>
        <p:sp>
          <p:nvSpPr>
            <p:cNvPr id="44" name="object 44"/>
            <p:cNvSpPr/>
            <p:nvPr/>
          </p:nvSpPr>
          <p:spPr>
            <a:xfrm>
              <a:off x="7286789" y="3692213"/>
              <a:ext cx="1697989" cy="469900"/>
            </a:xfrm>
            <a:custGeom>
              <a:avLst/>
              <a:gdLst/>
              <a:ahLst/>
              <a:cxnLst/>
              <a:rect l="l" t="t" r="r" b="b"/>
              <a:pathLst>
                <a:path w="1697990" h="469900">
                  <a:moveTo>
                    <a:pt x="1618470" y="0"/>
                  </a:moveTo>
                  <a:lnTo>
                    <a:pt x="77724" y="0"/>
                  </a:lnTo>
                  <a:lnTo>
                    <a:pt x="62485" y="1522"/>
                  </a:lnTo>
                  <a:lnTo>
                    <a:pt x="12193" y="33526"/>
                  </a:lnTo>
                  <a:lnTo>
                    <a:pt x="0" y="77724"/>
                  </a:lnTo>
                  <a:lnTo>
                    <a:pt x="0" y="390138"/>
                  </a:lnTo>
                  <a:lnTo>
                    <a:pt x="12193" y="434336"/>
                  </a:lnTo>
                  <a:lnTo>
                    <a:pt x="47242" y="463290"/>
                  </a:lnTo>
                  <a:lnTo>
                    <a:pt x="77724" y="469385"/>
                  </a:lnTo>
                  <a:lnTo>
                    <a:pt x="1618470" y="469385"/>
                  </a:lnTo>
                  <a:lnTo>
                    <a:pt x="1662663" y="455669"/>
                  </a:lnTo>
                  <a:lnTo>
                    <a:pt x="1691618" y="420620"/>
                  </a:lnTo>
                  <a:lnTo>
                    <a:pt x="1697716" y="390138"/>
                  </a:lnTo>
                  <a:lnTo>
                    <a:pt x="1697716" y="77724"/>
                  </a:lnTo>
                  <a:lnTo>
                    <a:pt x="1684000" y="33526"/>
                  </a:lnTo>
                  <a:lnTo>
                    <a:pt x="1648947" y="6094"/>
                  </a:lnTo>
                  <a:lnTo>
                    <a:pt x="1618470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286789" y="3692213"/>
              <a:ext cx="1697989" cy="469900"/>
            </a:xfrm>
            <a:custGeom>
              <a:avLst/>
              <a:gdLst/>
              <a:ahLst/>
              <a:cxnLst/>
              <a:rect l="l" t="t" r="r" b="b"/>
              <a:pathLst>
                <a:path w="1697990" h="469900">
                  <a:moveTo>
                    <a:pt x="0" y="77724"/>
                  </a:moveTo>
                  <a:lnTo>
                    <a:pt x="1522" y="62485"/>
                  </a:lnTo>
                  <a:lnTo>
                    <a:pt x="6094" y="47242"/>
                  </a:lnTo>
                  <a:lnTo>
                    <a:pt x="12193" y="33526"/>
                  </a:lnTo>
                  <a:lnTo>
                    <a:pt x="22860" y="22860"/>
                  </a:lnTo>
                  <a:lnTo>
                    <a:pt x="33526" y="12193"/>
                  </a:lnTo>
                  <a:lnTo>
                    <a:pt x="47242" y="6094"/>
                  </a:lnTo>
                  <a:lnTo>
                    <a:pt x="62485" y="1522"/>
                  </a:lnTo>
                  <a:lnTo>
                    <a:pt x="77724" y="0"/>
                  </a:lnTo>
                  <a:lnTo>
                    <a:pt x="1618470" y="0"/>
                  </a:lnTo>
                  <a:lnTo>
                    <a:pt x="1662663" y="12193"/>
                  </a:lnTo>
                  <a:lnTo>
                    <a:pt x="1691618" y="47242"/>
                  </a:lnTo>
                  <a:lnTo>
                    <a:pt x="1697716" y="77724"/>
                  </a:lnTo>
                  <a:lnTo>
                    <a:pt x="1697716" y="390138"/>
                  </a:lnTo>
                  <a:lnTo>
                    <a:pt x="1684000" y="434336"/>
                  </a:lnTo>
                  <a:lnTo>
                    <a:pt x="1648947" y="463290"/>
                  </a:lnTo>
                  <a:lnTo>
                    <a:pt x="1618470" y="469385"/>
                  </a:lnTo>
                  <a:lnTo>
                    <a:pt x="77724" y="469385"/>
                  </a:lnTo>
                  <a:lnTo>
                    <a:pt x="33526" y="455669"/>
                  </a:lnTo>
                  <a:lnTo>
                    <a:pt x="6094" y="420620"/>
                  </a:lnTo>
                  <a:lnTo>
                    <a:pt x="0" y="390138"/>
                  </a:lnTo>
                  <a:lnTo>
                    <a:pt x="0" y="77724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305077" y="3715073"/>
              <a:ext cx="1661160" cy="429895"/>
            </a:xfrm>
            <a:custGeom>
              <a:avLst/>
              <a:gdLst/>
              <a:ahLst/>
              <a:cxnLst/>
              <a:rect l="l" t="t" r="r" b="b"/>
              <a:pathLst>
                <a:path w="1661159" h="429895">
                  <a:moveTo>
                    <a:pt x="1661140" y="0"/>
                  </a:moveTo>
                  <a:lnTo>
                    <a:pt x="0" y="0"/>
                  </a:lnTo>
                  <a:lnTo>
                    <a:pt x="0" y="429764"/>
                  </a:lnTo>
                  <a:lnTo>
                    <a:pt x="1661140" y="429764"/>
                  </a:lnTo>
                  <a:lnTo>
                    <a:pt x="1661140" y="0"/>
                  </a:lnTo>
                  <a:close/>
                </a:path>
              </a:pathLst>
            </a:custGeom>
            <a:solidFill>
              <a:srgbClr val="F4B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305076" y="3796858"/>
            <a:ext cx="16611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306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latin typeface="Calibri"/>
                <a:cs typeface="Calibri"/>
              </a:rPr>
              <a:t>Sports</a:t>
            </a:r>
            <a:r>
              <a:rPr sz="1300" b="1" spc="-25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Facility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712066" y="3686118"/>
            <a:ext cx="3789045" cy="481965"/>
            <a:chOff x="1712066" y="3686118"/>
            <a:chExt cx="3789045" cy="481965"/>
          </a:xfrm>
        </p:grpSpPr>
        <p:sp>
          <p:nvSpPr>
            <p:cNvPr id="49" name="object 49"/>
            <p:cNvSpPr/>
            <p:nvPr/>
          </p:nvSpPr>
          <p:spPr>
            <a:xfrm>
              <a:off x="1718161" y="3692213"/>
              <a:ext cx="3776979" cy="469900"/>
            </a:xfrm>
            <a:custGeom>
              <a:avLst/>
              <a:gdLst/>
              <a:ahLst/>
              <a:cxnLst/>
              <a:rect l="l" t="t" r="r" b="b"/>
              <a:pathLst>
                <a:path w="3776979" h="469900">
                  <a:moveTo>
                    <a:pt x="3697178" y="0"/>
                  </a:moveTo>
                  <a:lnTo>
                    <a:pt x="77724" y="0"/>
                  </a:lnTo>
                  <a:lnTo>
                    <a:pt x="62485" y="1522"/>
                  </a:lnTo>
                  <a:lnTo>
                    <a:pt x="12193" y="33526"/>
                  </a:lnTo>
                  <a:lnTo>
                    <a:pt x="0" y="77724"/>
                  </a:lnTo>
                  <a:lnTo>
                    <a:pt x="0" y="390138"/>
                  </a:lnTo>
                  <a:lnTo>
                    <a:pt x="12193" y="434333"/>
                  </a:lnTo>
                  <a:lnTo>
                    <a:pt x="47246" y="463290"/>
                  </a:lnTo>
                  <a:lnTo>
                    <a:pt x="77724" y="469385"/>
                  </a:lnTo>
                  <a:lnTo>
                    <a:pt x="3697178" y="469385"/>
                  </a:lnTo>
                  <a:lnTo>
                    <a:pt x="3741375" y="455669"/>
                  </a:lnTo>
                  <a:lnTo>
                    <a:pt x="3770330" y="420617"/>
                  </a:lnTo>
                  <a:lnTo>
                    <a:pt x="3776428" y="390138"/>
                  </a:lnTo>
                  <a:lnTo>
                    <a:pt x="3776428" y="77724"/>
                  </a:lnTo>
                  <a:lnTo>
                    <a:pt x="3762712" y="33526"/>
                  </a:lnTo>
                  <a:lnTo>
                    <a:pt x="3727659" y="6094"/>
                  </a:lnTo>
                  <a:lnTo>
                    <a:pt x="3697178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718161" y="3692213"/>
              <a:ext cx="3776979" cy="469900"/>
            </a:xfrm>
            <a:custGeom>
              <a:avLst/>
              <a:gdLst/>
              <a:ahLst/>
              <a:cxnLst/>
              <a:rect l="l" t="t" r="r" b="b"/>
              <a:pathLst>
                <a:path w="3776979" h="469900">
                  <a:moveTo>
                    <a:pt x="0" y="77724"/>
                  </a:moveTo>
                  <a:lnTo>
                    <a:pt x="12193" y="33526"/>
                  </a:lnTo>
                  <a:lnTo>
                    <a:pt x="47246" y="6094"/>
                  </a:lnTo>
                  <a:lnTo>
                    <a:pt x="77724" y="0"/>
                  </a:lnTo>
                  <a:lnTo>
                    <a:pt x="3697178" y="0"/>
                  </a:lnTo>
                  <a:lnTo>
                    <a:pt x="3741375" y="12193"/>
                  </a:lnTo>
                  <a:lnTo>
                    <a:pt x="3770330" y="47242"/>
                  </a:lnTo>
                  <a:lnTo>
                    <a:pt x="3776428" y="77724"/>
                  </a:lnTo>
                  <a:lnTo>
                    <a:pt x="3776428" y="390138"/>
                  </a:lnTo>
                  <a:lnTo>
                    <a:pt x="3762712" y="434333"/>
                  </a:lnTo>
                  <a:lnTo>
                    <a:pt x="3727659" y="463290"/>
                  </a:lnTo>
                  <a:lnTo>
                    <a:pt x="3697178" y="469385"/>
                  </a:lnTo>
                  <a:lnTo>
                    <a:pt x="77724" y="469385"/>
                  </a:lnTo>
                  <a:lnTo>
                    <a:pt x="33530" y="455669"/>
                  </a:lnTo>
                  <a:lnTo>
                    <a:pt x="6098" y="420617"/>
                  </a:lnTo>
                  <a:lnTo>
                    <a:pt x="0" y="390138"/>
                  </a:lnTo>
                  <a:lnTo>
                    <a:pt x="0" y="77724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749286" y="3717420"/>
              <a:ext cx="3714750" cy="419100"/>
            </a:xfrm>
            <a:custGeom>
              <a:avLst/>
              <a:gdLst/>
              <a:ahLst/>
              <a:cxnLst/>
              <a:rect l="l" t="t" r="r" b="b"/>
              <a:pathLst>
                <a:path w="3714750" h="419100">
                  <a:moveTo>
                    <a:pt x="3714177" y="0"/>
                  </a:moveTo>
                  <a:lnTo>
                    <a:pt x="0" y="0"/>
                  </a:lnTo>
                  <a:lnTo>
                    <a:pt x="0" y="418967"/>
                  </a:lnTo>
                  <a:lnTo>
                    <a:pt x="3714177" y="418967"/>
                  </a:lnTo>
                  <a:lnTo>
                    <a:pt x="3714177" y="0"/>
                  </a:lnTo>
                  <a:close/>
                </a:path>
              </a:pathLst>
            </a:custGeom>
            <a:solidFill>
              <a:srgbClr val="EF8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2" name="object 5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36359" y="1663185"/>
            <a:ext cx="5292788" cy="1883807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1749286" y="3717420"/>
            <a:ext cx="3714750" cy="41910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048385">
              <a:lnSpc>
                <a:spcPct val="100000"/>
              </a:lnSpc>
              <a:spcBef>
                <a:spcPts val="780"/>
              </a:spcBef>
            </a:pPr>
            <a:r>
              <a:rPr sz="1300" b="1" spc="-5" dirty="0">
                <a:latin typeface="Calibri"/>
                <a:cs typeface="Calibri"/>
              </a:rPr>
              <a:t>ICT</a:t>
            </a:r>
            <a:r>
              <a:rPr sz="1300" b="1" spc="-2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Enabled</a:t>
            </a:r>
            <a:r>
              <a:rPr sz="1300" b="1" spc="-2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Classrooms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54" name="object 5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62268" y="4590662"/>
            <a:ext cx="2663917" cy="1883807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844875" y="4590662"/>
            <a:ext cx="2804126" cy="1883807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515655" y="1663185"/>
            <a:ext cx="3239985" cy="1853139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867695" y="4581226"/>
            <a:ext cx="2858990" cy="1863752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1237253" y="6609763"/>
            <a:ext cx="2115820" cy="405765"/>
            <a:chOff x="1237253" y="6609763"/>
            <a:chExt cx="2115820" cy="405765"/>
          </a:xfrm>
        </p:grpSpPr>
        <p:sp>
          <p:nvSpPr>
            <p:cNvPr id="59" name="object 59"/>
            <p:cNvSpPr/>
            <p:nvPr/>
          </p:nvSpPr>
          <p:spPr>
            <a:xfrm>
              <a:off x="1242014" y="6614524"/>
              <a:ext cx="2106295" cy="396240"/>
            </a:xfrm>
            <a:custGeom>
              <a:avLst/>
              <a:gdLst/>
              <a:ahLst/>
              <a:cxnLst/>
              <a:rect l="l" t="t" r="r" b="b"/>
              <a:pathLst>
                <a:path w="2106295" h="396240">
                  <a:moveTo>
                    <a:pt x="2059578" y="0"/>
                  </a:moveTo>
                  <a:lnTo>
                    <a:pt x="46565" y="0"/>
                  </a:lnTo>
                  <a:lnTo>
                    <a:pt x="28484" y="3674"/>
                  </a:lnTo>
                  <a:lnTo>
                    <a:pt x="13677" y="13677"/>
                  </a:lnTo>
                  <a:lnTo>
                    <a:pt x="3674" y="28484"/>
                  </a:lnTo>
                  <a:lnTo>
                    <a:pt x="0" y="46565"/>
                  </a:lnTo>
                  <a:lnTo>
                    <a:pt x="0" y="349665"/>
                  </a:lnTo>
                  <a:lnTo>
                    <a:pt x="3674" y="367746"/>
                  </a:lnTo>
                  <a:lnTo>
                    <a:pt x="13677" y="382553"/>
                  </a:lnTo>
                  <a:lnTo>
                    <a:pt x="28484" y="392557"/>
                  </a:lnTo>
                  <a:lnTo>
                    <a:pt x="46565" y="396231"/>
                  </a:lnTo>
                  <a:lnTo>
                    <a:pt x="2059578" y="396231"/>
                  </a:lnTo>
                  <a:lnTo>
                    <a:pt x="2077660" y="392557"/>
                  </a:lnTo>
                  <a:lnTo>
                    <a:pt x="2092466" y="382553"/>
                  </a:lnTo>
                  <a:lnTo>
                    <a:pt x="2102470" y="367746"/>
                  </a:lnTo>
                  <a:lnTo>
                    <a:pt x="2106143" y="349665"/>
                  </a:lnTo>
                  <a:lnTo>
                    <a:pt x="2106143" y="46565"/>
                  </a:lnTo>
                  <a:lnTo>
                    <a:pt x="2102470" y="28484"/>
                  </a:lnTo>
                  <a:lnTo>
                    <a:pt x="2092466" y="13677"/>
                  </a:lnTo>
                  <a:lnTo>
                    <a:pt x="2077660" y="3674"/>
                  </a:lnTo>
                  <a:lnTo>
                    <a:pt x="2059578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242014" y="6614524"/>
              <a:ext cx="2106295" cy="396240"/>
            </a:xfrm>
            <a:custGeom>
              <a:avLst/>
              <a:gdLst/>
              <a:ahLst/>
              <a:cxnLst/>
              <a:rect l="l" t="t" r="r" b="b"/>
              <a:pathLst>
                <a:path w="2106295" h="396240">
                  <a:moveTo>
                    <a:pt x="46565" y="0"/>
                  </a:moveTo>
                  <a:lnTo>
                    <a:pt x="2059578" y="0"/>
                  </a:lnTo>
                  <a:lnTo>
                    <a:pt x="2077660" y="3674"/>
                  </a:lnTo>
                  <a:lnTo>
                    <a:pt x="2092466" y="13677"/>
                  </a:lnTo>
                  <a:lnTo>
                    <a:pt x="2102470" y="28484"/>
                  </a:lnTo>
                  <a:lnTo>
                    <a:pt x="2106143" y="46565"/>
                  </a:lnTo>
                  <a:lnTo>
                    <a:pt x="2106143" y="349665"/>
                  </a:lnTo>
                  <a:lnTo>
                    <a:pt x="2102470" y="367746"/>
                  </a:lnTo>
                  <a:lnTo>
                    <a:pt x="2092466" y="382553"/>
                  </a:lnTo>
                  <a:lnTo>
                    <a:pt x="2077660" y="392557"/>
                  </a:lnTo>
                  <a:lnTo>
                    <a:pt x="2059578" y="396231"/>
                  </a:lnTo>
                  <a:lnTo>
                    <a:pt x="46565" y="396231"/>
                  </a:lnTo>
                  <a:lnTo>
                    <a:pt x="28484" y="392557"/>
                  </a:lnTo>
                  <a:lnTo>
                    <a:pt x="13677" y="382553"/>
                  </a:lnTo>
                  <a:lnTo>
                    <a:pt x="3674" y="367746"/>
                  </a:lnTo>
                  <a:lnTo>
                    <a:pt x="0" y="349665"/>
                  </a:lnTo>
                  <a:lnTo>
                    <a:pt x="0" y="46565"/>
                  </a:lnTo>
                  <a:lnTo>
                    <a:pt x="3674" y="28484"/>
                  </a:lnTo>
                  <a:lnTo>
                    <a:pt x="13677" y="13677"/>
                  </a:lnTo>
                  <a:lnTo>
                    <a:pt x="28484" y="3674"/>
                  </a:lnTo>
                  <a:lnTo>
                    <a:pt x="46565" y="0"/>
                  </a:lnTo>
                  <a:close/>
                </a:path>
              </a:pathLst>
            </a:custGeom>
            <a:ln w="95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1428606" y="6680444"/>
            <a:ext cx="173037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latin typeface="Calibri"/>
                <a:cs typeface="Calibri"/>
              </a:rPr>
              <a:t>Library</a:t>
            </a:r>
            <a:r>
              <a:rPr sz="1300" b="1" spc="229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(Physical/Digital)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23212" y="7184765"/>
            <a:ext cx="262890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lang="en-US" sz="1200" spc="-5" dirty="0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endParaRPr sz="1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05681" y="366079"/>
            <a:ext cx="367220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INFRASTRUCTURE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115230" y="6746499"/>
            <a:ext cx="2303145" cy="334010"/>
          </a:xfrm>
          <a:custGeom>
            <a:avLst/>
            <a:gdLst/>
            <a:ahLst/>
            <a:cxnLst/>
            <a:rect l="l" t="t" r="r" b="b"/>
            <a:pathLst>
              <a:path w="2303145" h="334009">
                <a:moveTo>
                  <a:pt x="2252181" y="0"/>
                </a:moveTo>
                <a:lnTo>
                  <a:pt x="50399" y="0"/>
                </a:lnTo>
                <a:lnTo>
                  <a:pt x="30830" y="3977"/>
                </a:lnTo>
                <a:lnTo>
                  <a:pt x="14804" y="14805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5"/>
                </a:lnTo>
                <a:lnTo>
                  <a:pt x="3976" y="302915"/>
                </a:lnTo>
                <a:lnTo>
                  <a:pt x="14804" y="318940"/>
                </a:lnTo>
                <a:lnTo>
                  <a:pt x="30830" y="329769"/>
                </a:lnTo>
                <a:lnTo>
                  <a:pt x="50399" y="333745"/>
                </a:lnTo>
                <a:lnTo>
                  <a:pt x="2252181" y="333745"/>
                </a:lnTo>
                <a:lnTo>
                  <a:pt x="2271750" y="329769"/>
                </a:lnTo>
                <a:lnTo>
                  <a:pt x="2287776" y="318940"/>
                </a:lnTo>
                <a:lnTo>
                  <a:pt x="2298604" y="302915"/>
                </a:lnTo>
                <a:lnTo>
                  <a:pt x="2302581" y="283345"/>
                </a:lnTo>
                <a:lnTo>
                  <a:pt x="2302581" y="50399"/>
                </a:lnTo>
                <a:lnTo>
                  <a:pt x="2298604" y="30830"/>
                </a:lnTo>
                <a:lnTo>
                  <a:pt x="2287776" y="14805"/>
                </a:lnTo>
                <a:lnTo>
                  <a:pt x="2271750" y="3977"/>
                </a:lnTo>
                <a:lnTo>
                  <a:pt x="2252181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93462" y="6746499"/>
            <a:ext cx="2525395" cy="334010"/>
          </a:xfrm>
          <a:custGeom>
            <a:avLst/>
            <a:gdLst/>
            <a:ahLst/>
            <a:cxnLst/>
            <a:rect l="l" t="t" r="r" b="b"/>
            <a:pathLst>
              <a:path w="2525395" h="334009">
                <a:moveTo>
                  <a:pt x="2474374" y="0"/>
                </a:moveTo>
                <a:lnTo>
                  <a:pt x="50399" y="0"/>
                </a:lnTo>
                <a:lnTo>
                  <a:pt x="30830" y="3977"/>
                </a:lnTo>
                <a:lnTo>
                  <a:pt x="14804" y="14805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5"/>
                </a:lnTo>
                <a:lnTo>
                  <a:pt x="3976" y="302915"/>
                </a:lnTo>
                <a:lnTo>
                  <a:pt x="14804" y="318940"/>
                </a:lnTo>
                <a:lnTo>
                  <a:pt x="30830" y="329769"/>
                </a:lnTo>
                <a:lnTo>
                  <a:pt x="50399" y="333745"/>
                </a:lnTo>
                <a:lnTo>
                  <a:pt x="2474374" y="333745"/>
                </a:lnTo>
                <a:lnTo>
                  <a:pt x="2493942" y="329769"/>
                </a:lnTo>
                <a:lnTo>
                  <a:pt x="2509968" y="318940"/>
                </a:lnTo>
                <a:lnTo>
                  <a:pt x="2520796" y="302915"/>
                </a:lnTo>
                <a:lnTo>
                  <a:pt x="2524773" y="283345"/>
                </a:lnTo>
                <a:lnTo>
                  <a:pt x="2524773" y="50399"/>
                </a:lnTo>
                <a:lnTo>
                  <a:pt x="2520796" y="30830"/>
                </a:lnTo>
                <a:lnTo>
                  <a:pt x="2509968" y="14805"/>
                </a:lnTo>
                <a:lnTo>
                  <a:pt x="2493942" y="3977"/>
                </a:lnTo>
                <a:lnTo>
                  <a:pt x="2474374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50317" y="6746499"/>
            <a:ext cx="2303145" cy="334010"/>
          </a:xfrm>
          <a:custGeom>
            <a:avLst/>
            <a:gdLst/>
            <a:ahLst/>
            <a:cxnLst/>
            <a:rect l="l" t="t" r="r" b="b"/>
            <a:pathLst>
              <a:path w="2303145" h="334009">
                <a:moveTo>
                  <a:pt x="2252182" y="0"/>
                </a:moveTo>
                <a:lnTo>
                  <a:pt x="50399" y="0"/>
                </a:lnTo>
                <a:lnTo>
                  <a:pt x="30830" y="3977"/>
                </a:lnTo>
                <a:lnTo>
                  <a:pt x="14804" y="14805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5"/>
                </a:lnTo>
                <a:lnTo>
                  <a:pt x="3976" y="302915"/>
                </a:lnTo>
                <a:lnTo>
                  <a:pt x="14804" y="318940"/>
                </a:lnTo>
                <a:lnTo>
                  <a:pt x="30830" y="329769"/>
                </a:lnTo>
                <a:lnTo>
                  <a:pt x="50399" y="333745"/>
                </a:lnTo>
                <a:lnTo>
                  <a:pt x="2252182" y="333745"/>
                </a:lnTo>
                <a:lnTo>
                  <a:pt x="2271751" y="329769"/>
                </a:lnTo>
                <a:lnTo>
                  <a:pt x="2287777" y="318940"/>
                </a:lnTo>
                <a:lnTo>
                  <a:pt x="2298605" y="302915"/>
                </a:lnTo>
                <a:lnTo>
                  <a:pt x="2302582" y="283345"/>
                </a:lnTo>
                <a:lnTo>
                  <a:pt x="2302582" y="50399"/>
                </a:lnTo>
                <a:lnTo>
                  <a:pt x="2298605" y="30830"/>
                </a:lnTo>
                <a:lnTo>
                  <a:pt x="2287777" y="14805"/>
                </a:lnTo>
                <a:lnTo>
                  <a:pt x="2271751" y="3977"/>
                </a:lnTo>
                <a:lnTo>
                  <a:pt x="2252182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6" name="object 16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62952" y="1776649"/>
            <a:ext cx="2807135" cy="179740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930987" y="4318540"/>
            <a:ext cx="2941246" cy="235300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933546" y="1776649"/>
            <a:ext cx="2697407" cy="176856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894414" y="1776649"/>
            <a:ext cx="2977818" cy="175636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981240" y="4318541"/>
            <a:ext cx="2749222" cy="2354825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4230716" y="3655076"/>
            <a:ext cx="2103120" cy="334010"/>
          </a:xfrm>
          <a:custGeom>
            <a:avLst/>
            <a:gdLst/>
            <a:ahLst/>
            <a:cxnLst/>
            <a:rect l="l" t="t" r="r" b="b"/>
            <a:pathLst>
              <a:path w="2103120" h="334010">
                <a:moveTo>
                  <a:pt x="2052669" y="0"/>
                </a:moveTo>
                <a:lnTo>
                  <a:pt x="50399" y="0"/>
                </a:lnTo>
                <a:lnTo>
                  <a:pt x="30830" y="3976"/>
                </a:lnTo>
                <a:lnTo>
                  <a:pt x="14804" y="14804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4"/>
                </a:lnTo>
                <a:lnTo>
                  <a:pt x="3976" y="302914"/>
                </a:lnTo>
                <a:lnTo>
                  <a:pt x="14804" y="318940"/>
                </a:lnTo>
                <a:lnTo>
                  <a:pt x="30830" y="329768"/>
                </a:lnTo>
                <a:lnTo>
                  <a:pt x="50399" y="333745"/>
                </a:lnTo>
                <a:lnTo>
                  <a:pt x="2052669" y="333745"/>
                </a:lnTo>
                <a:lnTo>
                  <a:pt x="2072238" y="329768"/>
                </a:lnTo>
                <a:lnTo>
                  <a:pt x="2088264" y="318940"/>
                </a:lnTo>
                <a:lnTo>
                  <a:pt x="2099092" y="302914"/>
                </a:lnTo>
                <a:lnTo>
                  <a:pt x="2103069" y="283344"/>
                </a:lnTo>
                <a:lnTo>
                  <a:pt x="2103069" y="50399"/>
                </a:lnTo>
                <a:lnTo>
                  <a:pt x="2099092" y="30830"/>
                </a:lnTo>
                <a:lnTo>
                  <a:pt x="2088264" y="14804"/>
                </a:lnTo>
                <a:lnTo>
                  <a:pt x="2072238" y="3976"/>
                </a:lnTo>
                <a:lnTo>
                  <a:pt x="2052669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352400" y="3636319"/>
            <a:ext cx="1863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Vermicompost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331788" y="3655076"/>
            <a:ext cx="2103120" cy="334010"/>
          </a:xfrm>
          <a:custGeom>
            <a:avLst/>
            <a:gdLst/>
            <a:ahLst/>
            <a:cxnLst/>
            <a:rect l="l" t="t" r="r" b="b"/>
            <a:pathLst>
              <a:path w="2103120" h="334010">
                <a:moveTo>
                  <a:pt x="2052669" y="0"/>
                </a:moveTo>
                <a:lnTo>
                  <a:pt x="50399" y="0"/>
                </a:lnTo>
                <a:lnTo>
                  <a:pt x="30830" y="3976"/>
                </a:lnTo>
                <a:lnTo>
                  <a:pt x="14804" y="14804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4"/>
                </a:lnTo>
                <a:lnTo>
                  <a:pt x="3976" y="302914"/>
                </a:lnTo>
                <a:lnTo>
                  <a:pt x="14804" y="318940"/>
                </a:lnTo>
                <a:lnTo>
                  <a:pt x="30830" y="329768"/>
                </a:lnTo>
                <a:lnTo>
                  <a:pt x="50399" y="333745"/>
                </a:lnTo>
                <a:lnTo>
                  <a:pt x="2052669" y="333745"/>
                </a:lnTo>
                <a:lnTo>
                  <a:pt x="2072238" y="329768"/>
                </a:lnTo>
                <a:lnTo>
                  <a:pt x="2088264" y="318940"/>
                </a:lnTo>
                <a:lnTo>
                  <a:pt x="2099092" y="302914"/>
                </a:lnTo>
                <a:lnTo>
                  <a:pt x="2103069" y="283344"/>
                </a:lnTo>
                <a:lnTo>
                  <a:pt x="2103069" y="50399"/>
                </a:lnTo>
                <a:lnTo>
                  <a:pt x="2099092" y="30830"/>
                </a:lnTo>
                <a:lnTo>
                  <a:pt x="2088264" y="14804"/>
                </a:lnTo>
                <a:lnTo>
                  <a:pt x="2072238" y="3976"/>
                </a:lnTo>
                <a:lnTo>
                  <a:pt x="2052669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762019" y="3636319"/>
            <a:ext cx="1233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Nursery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214986" y="3655076"/>
            <a:ext cx="2103120" cy="334010"/>
          </a:xfrm>
          <a:custGeom>
            <a:avLst/>
            <a:gdLst/>
            <a:ahLst/>
            <a:cxnLst/>
            <a:rect l="l" t="t" r="r" b="b"/>
            <a:pathLst>
              <a:path w="2103120" h="334010">
                <a:moveTo>
                  <a:pt x="2052669" y="0"/>
                </a:moveTo>
                <a:lnTo>
                  <a:pt x="50399" y="0"/>
                </a:lnTo>
                <a:lnTo>
                  <a:pt x="30830" y="3976"/>
                </a:lnTo>
                <a:lnTo>
                  <a:pt x="14804" y="14804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4"/>
                </a:lnTo>
                <a:lnTo>
                  <a:pt x="3976" y="302914"/>
                </a:lnTo>
                <a:lnTo>
                  <a:pt x="14804" y="318940"/>
                </a:lnTo>
                <a:lnTo>
                  <a:pt x="30830" y="329768"/>
                </a:lnTo>
                <a:lnTo>
                  <a:pt x="50399" y="333745"/>
                </a:lnTo>
                <a:lnTo>
                  <a:pt x="2052669" y="333745"/>
                </a:lnTo>
                <a:lnTo>
                  <a:pt x="2072238" y="329768"/>
                </a:lnTo>
                <a:lnTo>
                  <a:pt x="2088264" y="318940"/>
                </a:lnTo>
                <a:lnTo>
                  <a:pt x="2099092" y="302914"/>
                </a:lnTo>
                <a:lnTo>
                  <a:pt x="2103069" y="283344"/>
                </a:lnTo>
                <a:lnTo>
                  <a:pt x="2103069" y="50399"/>
                </a:lnTo>
                <a:lnTo>
                  <a:pt x="2099092" y="30830"/>
                </a:lnTo>
                <a:lnTo>
                  <a:pt x="2088264" y="14804"/>
                </a:lnTo>
                <a:lnTo>
                  <a:pt x="2072238" y="3976"/>
                </a:lnTo>
                <a:lnTo>
                  <a:pt x="2052669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579792" y="3638605"/>
            <a:ext cx="1379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Crop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Cafeteria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9" name="object 4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62952" y="4318541"/>
            <a:ext cx="2917764" cy="2356653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1235707" y="6725920"/>
            <a:ext cx="2052320" cy="3429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Polyhouse/Shade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net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31281" y="6739635"/>
            <a:ext cx="1531620" cy="3429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Mushroom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201758" y="6741062"/>
            <a:ext cx="2301875" cy="30734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Farm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Machinery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Workshop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2</a:t>
            </a:r>
            <a:r>
              <a:rPr lang="en-US" spc="-5" dirty="0"/>
              <a:t>5</a:t>
            </a:r>
            <a:endParaRPr spc="-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05681" y="366079"/>
            <a:ext cx="367220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INFRASTRUCTURE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115230" y="6746499"/>
            <a:ext cx="2303145" cy="334010"/>
          </a:xfrm>
          <a:custGeom>
            <a:avLst/>
            <a:gdLst/>
            <a:ahLst/>
            <a:cxnLst/>
            <a:rect l="l" t="t" r="r" b="b"/>
            <a:pathLst>
              <a:path w="2303145" h="334009">
                <a:moveTo>
                  <a:pt x="2252181" y="0"/>
                </a:moveTo>
                <a:lnTo>
                  <a:pt x="50399" y="0"/>
                </a:lnTo>
                <a:lnTo>
                  <a:pt x="30830" y="3977"/>
                </a:lnTo>
                <a:lnTo>
                  <a:pt x="14804" y="14805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5"/>
                </a:lnTo>
                <a:lnTo>
                  <a:pt x="3976" y="302915"/>
                </a:lnTo>
                <a:lnTo>
                  <a:pt x="14804" y="318940"/>
                </a:lnTo>
                <a:lnTo>
                  <a:pt x="30830" y="329769"/>
                </a:lnTo>
                <a:lnTo>
                  <a:pt x="50399" y="333745"/>
                </a:lnTo>
                <a:lnTo>
                  <a:pt x="2252181" y="333745"/>
                </a:lnTo>
                <a:lnTo>
                  <a:pt x="2271750" y="329769"/>
                </a:lnTo>
                <a:lnTo>
                  <a:pt x="2287776" y="318940"/>
                </a:lnTo>
                <a:lnTo>
                  <a:pt x="2298604" y="302915"/>
                </a:lnTo>
                <a:lnTo>
                  <a:pt x="2302581" y="283345"/>
                </a:lnTo>
                <a:lnTo>
                  <a:pt x="2302581" y="50399"/>
                </a:lnTo>
                <a:lnTo>
                  <a:pt x="2298604" y="30830"/>
                </a:lnTo>
                <a:lnTo>
                  <a:pt x="2287776" y="14805"/>
                </a:lnTo>
                <a:lnTo>
                  <a:pt x="2271750" y="3977"/>
                </a:lnTo>
                <a:lnTo>
                  <a:pt x="2252181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93462" y="6746499"/>
            <a:ext cx="2525395" cy="334010"/>
          </a:xfrm>
          <a:custGeom>
            <a:avLst/>
            <a:gdLst/>
            <a:ahLst/>
            <a:cxnLst/>
            <a:rect l="l" t="t" r="r" b="b"/>
            <a:pathLst>
              <a:path w="2525395" h="334009">
                <a:moveTo>
                  <a:pt x="2474374" y="0"/>
                </a:moveTo>
                <a:lnTo>
                  <a:pt x="50399" y="0"/>
                </a:lnTo>
                <a:lnTo>
                  <a:pt x="30830" y="3977"/>
                </a:lnTo>
                <a:lnTo>
                  <a:pt x="14804" y="14805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5"/>
                </a:lnTo>
                <a:lnTo>
                  <a:pt x="3976" y="302915"/>
                </a:lnTo>
                <a:lnTo>
                  <a:pt x="14804" y="318940"/>
                </a:lnTo>
                <a:lnTo>
                  <a:pt x="30830" y="329769"/>
                </a:lnTo>
                <a:lnTo>
                  <a:pt x="50399" y="333745"/>
                </a:lnTo>
                <a:lnTo>
                  <a:pt x="2474374" y="333745"/>
                </a:lnTo>
                <a:lnTo>
                  <a:pt x="2493942" y="329769"/>
                </a:lnTo>
                <a:lnTo>
                  <a:pt x="2509968" y="318940"/>
                </a:lnTo>
                <a:lnTo>
                  <a:pt x="2520796" y="302915"/>
                </a:lnTo>
                <a:lnTo>
                  <a:pt x="2524773" y="283345"/>
                </a:lnTo>
                <a:lnTo>
                  <a:pt x="2524773" y="50399"/>
                </a:lnTo>
                <a:lnTo>
                  <a:pt x="2520796" y="30830"/>
                </a:lnTo>
                <a:lnTo>
                  <a:pt x="2509968" y="14805"/>
                </a:lnTo>
                <a:lnTo>
                  <a:pt x="2493942" y="3977"/>
                </a:lnTo>
                <a:lnTo>
                  <a:pt x="2474374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50317" y="6746499"/>
            <a:ext cx="2303145" cy="334010"/>
          </a:xfrm>
          <a:custGeom>
            <a:avLst/>
            <a:gdLst/>
            <a:ahLst/>
            <a:cxnLst/>
            <a:rect l="l" t="t" r="r" b="b"/>
            <a:pathLst>
              <a:path w="2303145" h="334009">
                <a:moveTo>
                  <a:pt x="2252182" y="0"/>
                </a:moveTo>
                <a:lnTo>
                  <a:pt x="50399" y="0"/>
                </a:lnTo>
                <a:lnTo>
                  <a:pt x="30830" y="3977"/>
                </a:lnTo>
                <a:lnTo>
                  <a:pt x="14804" y="14805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5"/>
                </a:lnTo>
                <a:lnTo>
                  <a:pt x="3976" y="302915"/>
                </a:lnTo>
                <a:lnTo>
                  <a:pt x="14804" y="318940"/>
                </a:lnTo>
                <a:lnTo>
                  <a:pt x="30830" y="329769"/>
                </a:lnTo>
                <a:lnTo>
                  <a:pt x="50399" y="333745"/>
                </a:lnTo>
                <a:lnTo>
                  <a:pt x="2252182" y="333745"/>
                </a:lnTo>
                <a:lnTo>
                  <a:pt x="2271751" y="329769"/>
                </a:lnTo>
                <a:lnTo>
                  <a:pt x="2287777" y="318940"/>
                </a:lnTo>
                <a:lnTo>
                  <a:pt x="2298605" y="302915"/>
                </a:lnTo>
                <a:lnTo>
                  <a:pt x="2302582" y="283345"/>
                </a:lnTo>
                <a:lnTo>
                  <a:pt x="2302582" y="50399"/>
                </a:lnTo>
                <a:lnTo>
                  <a:pt x="2298605" y="30830"/>
                </a:lnTo>
                <a:lnTo>
                  <a:pt x="2287777" y="14805"/>
                </a:lnTo>
                <a:lnTo>
                  <a:pt x="2271751" y="3977"/>
                </a:lnTo>
                <a:lnTo>
                  <a:pt x="2252182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6" name="object 16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62952" y="1776649"/>
            <a:ext cx="2807135" cy="179740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930987" y="4318540"/>
            <a:ext cx="2941246" cy="235300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933546" y="1776649"/>
            <a:ext cx="2697407" cy="176856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894414" y="1776649"/>
            <a:ext cx="2977818" cy="175636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981240" y="4318541"/>
            <a:ext cx="2749222" cy="2354825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4230716" y="3655076"/>
            <a:ext cx="2103120" cy="334010"/>
          </a:xfrm>
          <a:custGeom>
            <a:avLst/>
            <a:gdLst/>
            <a:ahLst/>
            <a:cxnLst/>
            <a:rect l="l" t="t" r="r" b="b"/>
            <a:pathLst>
              <a:path w="2103120" h="334010">
                <a:moveTo>
                  <a:pt x="2052669" y="0"/>
                </a:moveTo>
                <a:lnTo>
                  <a:pt x="50399" y="0"/>
                </a:lnTo>
                <a:lnTo>
                  <a:pt x="30830" y="3976"/>
                </a:lnTo>
                <a:lnTo>
                  <a:pt x="14804" y="14804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4"/>
                </a:lnTo>
                <a:lnTo>
                  <a:pt x="3976" y="302914"/>
                </a:lnTo>
                <a:lnTo>
                  <a:pt x="14804" y="318940"/>
                </a:lnTo>
                <a:lnTo>
                  <a:pt x="30830" y="329768"/>
                </a:lnTo>
                <a:lnTo>
                  <a:pt x="50399" y="333745"/>
                </a:lnTo>
                <a:lnTo>
                  <a:pt x="2052669" y="333745"/>
                </a:lnTo>
                <a:lnTo>
                  <a:pt x="2072238" y="329768"/>
                </a:lnTo>
                <a:lnTo>
                  <a:pt x="2088264" y="318940"/>
                </a:lnTo>
                <a:lnTo>
                  <a:pt x="2099092" y="302914"/>
                </a:lnTo>
                <a:lnTo>
                  <a:pt x="2103069" y="283344"/>
                </a:lnTo>
                <a:lnTo>
                  <a:pt x="2103069" y="50399"/>
                </a:lnTo>
                <a:lnTo>
                  <a:pt x="2099092" y="30830"/>
                </a:lnTo>
                <a:lnTo>
                  <a:pt x="2088264" y="14804"/>
                </a:lnTo>
                <a:lnTo>
                  <a:pt x="2072238" y="3976"/>
                </a:lnTo>
                <a:lnTo>
                  <a:pt x="2052669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352400" y="3636319"/>
            <a:ext cx="1863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Vermicompost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331788" y="3655076"/>
            <a:ext cx="2103120" cy="334010"/>
          </a:xfrm>
          <a:custGeom>
            <a:avLst/>
            <a:gdLst/>
            <a:ahLst/>
            <a:cxnLst/>
            <a:rect l="l" t="t" r="r" b="b"/>
            <a:pathLst>
              <a:path w="2103120" h="334010">
                <a:moveTo>
                  <a:pt x="2052669" y="0"/>
                </a:moveTo>
                <a:lnTo>
                  <a:pt x="50399" y="0"/>
                </a:lnTo>
                <a:lnTo>
                  <a:pt x="30830" y="3976"/>
                </a:lnTo>
                <a:lnTo>
                  <a:pt x="14804" y="14804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4"/>
                </a:lnTo>
                <a:lnTo>
                  <a:pt x="3976" y="302914"/>
                </a:lnTo>
                <a:lnTo>
                  <a:pt x="14804" y="318940"/>
                </a:lnTo>
                <a:lnTo>
                  <a:pt x="30830" y="329768"/>
                </a:lnTo>
                <a:lnTo>
                  <a:pt x="50399" y="333745"/>
                </a:lnTo>
                <a:lnTo>
                  <a:pt x="2052669" y="333745"/>
                </a:lnTo>
                <a:lnTo>
                  <a:pt x="2072238" y="329768"/>
                </a:lnTo>
                <a:lnTo>
                  <a:pt x="2088264" y="318940"/>
                </a:lnTo>
                <a:lnTo>
                  <a:pt x="2099092" y="302914"/>
                </a:lnTo>
                <a:lnTo>
                  <a:pt x="2103069" y="283344"/>
                </a:lnTo>
                <a:lnTo>
                  <a:pt x="2103069" y="50399"/>
                </a:lnTo>
                <a:lnTo>
                  <a:pt x="2099092" y="30830"/>
                </a:lnTo>
                <a:lnTo>
                  <a:pt x="2088264" y="14804"/>
                </a:lnTo>
                <a:lnTo>
                  <a:pt x="2072238" y="3976"/>
                </a:lnTo>
                <a:lnTo>
                  <a:pt x="2052669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762019" y="3636319"/>
            <a:ext cx="1233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Nursery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214986" y="3655076"/>
            <a:ext cx="2103120" cy="334010"/>
          </a:xfrm>
          <a:custGeom>
            <a:avLst/>
            <a:gdLst/>
            <a:ahLst/>
            <a:cxnLst/>
            <a:rect l="l" t="t" r="r" b="b"/>
            <a:pathLst>
              <a:path w="2103120" h="334010">
                <a:moveTo>
                  <a:pt x="2052669" y="0"/>
                </a:moveTo>
                <a:lnTo>
                  <a:pt x="50399" y="0"/>
                </a:lnTo>
                <a:lnTo>
                  <a:pt x="30830" y="3976"/>
                </a:lnTo>
                <a:lnTo>
                  <a:pt x="14804" y="14804"/>
                </a:lnTo>
                <a:lnTo>
                  <a:pt x="3976" y="30830"/>
                </a:lnTo>
                <a:lnTo>
                  <a:pt x="0" y="50399"/>
                </a:lnTo>
                <a:lnTo>
                  <a:pt x="0" y="283344"/>
                </a:lnTo>
                <a:lnTo>
                  <a:pt x="3976" y="302914"/>
                </a:lnTo>
                <a:lnTo>
                  <a:pt x="14804" y="318940"/>
                </a:lnTo>
                <a:lnTo>
                  <a:pt x="30830" y="329768"/>
                </a:lnTo>
                <a:lnTo>
                  <a:pt x="50399" y="333745"/>
                </a:lnTo>
                <a:lnTo>
                  <a:pt x="2052669" y="333745"/>
                </a:lnTo>
                <a:lnTo>
                  <a:pt x="2072238" y="329768"/>
                </a:lnTo>
                <a:lnTo>
                  <a:pt x="2088264" y="318940"/>
                </a:lnTo>
                <a:lnTo>
                  <a:pt x="2099092" y="302914"/>
                </a:lnTo>
                <a:lnTo>
                  <a:pt x="2103069" y="283344"/>
                </a:lnTo>
                <a:lnTo>
                  <a:pt x="2103069" y="50399"/>
                </a:lnTo>
                <a:lnTo>
                  <a:pt x="2099092" y="30830"/>
                </a:lnTo>
                <a:lnTo>
                  <a:pt x="2088264" y="14804"/>
                </a:lnTo>
                <a:lnTo>
                  <a:pt x="2072238" y="3976"/>
                </a:lnTo>
                <a:lnTo>
                  <a:pt x="2052669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579792" y="3638605"/>
            <a:ext cx="1379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Crop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Cafeteria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9" name="object 4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62952" y="4318541"/>
            <a:ext cx="2917764" cy="2356653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1235707" y="6725920"/>
            <a:ext cx="2052320" cy="3429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Polyhouse/Shade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net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31281" y="6739635"/>
            <a:ext cx="1531620" cy="3429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Mushroom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201758" y="6741062"/>
            <a:ext cx="2301875" cy="30734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Farm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Machinery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Workshop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2</a:t>
            </a:r>
            <a:r>
              <a:rPr lang="en-US" spc="-5" dirty="0"/>
              <a:t>6</a:t>
            </a:r>
            <a:endParaRPr spc="-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05681" y="366079"/>
            <a:ext cx="367220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INFRASTRUCTURE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807834" y="4397031"/>
            <a:ext cx="2808615" cy="228244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66060" y="4383297"/>
            <a:ext cx="2855851" cy="228244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073264" y="4385833"/>
            <a:ext cx="2520590" cy="2308744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2261970" y="3703072"/>
            <a:ext cx="1591310" cy="292735"/>
          </a:xfrm>
          <a:prstGeom prst="rect">
            <a:avLst/>
          </a:prstGeom>
          <a:solidFill>
            <a:srgbClr val="00CC99"/>
          </a:solidFill>
        </p:spPr>
        <p:txBody>
          <a:bodyPr vert="horz" wrap="square" lIns="0" tIns="0" rIns="0" bIns="0" rtlCol="0">
            <a:spAutoFit/>
          </a:bodyPr>
          <a:lstStyle/>
          <a:p>
            <a:pPr marL="367030">
              <a:lnSpc>
                <a:spcPts val="1820"/>
              </a:lnSpc>
            </a:pPr>
            <a:r>
              <a:rPr sz="1550" b="1" dirty="0">
                <a:latin typeface="Calibri"/>
                <a:cs typeface="Calibri"/>
              </a:rPr>
              <a:t>Agronomy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839333" y="3739644"/>
            <a:ext cx="1590040" cy="292735"/>
          </a:xfrm>
          <a:prstGeom prst="rect">
            <a:avLst/>
          </a:prstGeom>
          <a:solidFill>
            <a:srgbClr val="00CC99"/>
          </a:solidFill>
        </p:spPr>
        <p:txBody>
          <a:bodyPr vert="horz" wrap="square" lIns="0" tIns="15875" rIns="0" bIns="0" rtlCol="0">
            <a:spAutoFit/>
          </a:bodyPr>
          <a:lstStyle/>
          <a:p>
            <a:pPr marL="289560">
              <a:lnSpc>
                <a:spcPct val="100000"/>
              </a:lnSpc>
              <a:spcBef>
                <a:spcPts val="125"/>
              </a:spcBef>
            </a:pPr>
            <a:r>
              <a:rPr sz="1550" b="1" dirty="0">
                <a:latin typeface="Calibri"/>
                <a:cs typeface="Calibri"/>
              </a:rPr>
              <a:t>Horticulture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38063" y="6790587"/>
            <a:ext cx="1591310" cy="292735"/>
          </a:xfrm>
          <a:prstGeom prst="rect">
            <a:avLst/>
          </a:prstGeom>
          <a:solidFill>
            <a:srgbClr val="00CC99"/>
          </a:solidFill>
        </p:spPr>
        <p:txBody>
          <a:bodyPr vert="horz" wrap="square" lIns="0" tIns="11430" rIns="0" bIns="0" rtlCol="0">
            <a:spAutoFit/>
          </a:bodyPr>
          <a:lstStyle/>
          <a:p>
            <a:pPr marL="266065">
              <a:lnSpc>
                <a:spcPct val="100000"/>
              </a:lnSpc>
              <a:spcBef>
                <a:spcPts val="90"/>
              </a:spcBef>
            </a:pPr>
            <a:r>
              <a:rPr sz="1550" b="1" spc="-5" dirty="0">
                <a:latin typeface="Calibri"/>
                <a:cs typeface="Calibri"/>
              </a:rPr>
              <a:t>Post-Harvest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98491" y="6790587"/>
            <a:ext cx="1591310" cy="292735"/>
          </a:xfrm>
          <a:prstGeom prst="rect">
            <a:avLst/>
          </a:prstGeom>
          <a:solidFill>
            <a:srgbClr val="00CC99"/>
          </a:solidFill>
        </p:spPr>
        <p:txBody>
          <a:bodyPr vert="horz" wrap="square" lIns="0" tIns="0" rIns="0" bIns="0" rtlCol="0">
            <a:spAutoFit/>
          </a:bodyPr>
          <a:lstStyle/>
          <a:p>
            <a:pPr marL="294640">
              <a:lnSpc>
                <a:spcPts val="1855"/>
              </a:lnSpc>
            </a:pPr>
            <a:r>
              <a:rPr sz="1550" b="1" spc="5" dirty="0">
                <a:latin typeface="Calibri"/>
                <a:cs typeface="Calibri"/>
              </a:rPr>
              <a:t>Entomology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16643" y="6790587"/>
            <a:ext cx="1591310" cy="292735"/>
          </a:xfrm>
          <a:prstGeom prst="rect">
            <a:avLst/>
          </a:prstGeom>
          <a:solidFill>
            <a:srgbClr val="00CC99"/>
          </a:solidFill>
        </p:spPr>
        <p:txBody>
          <a:bodyPr vert="horz" wrap="square" lIns="0" tIns="15875" rIns="0" bIns="0" rtlCol="0">
            <a:spAutoFit/>
          </a:bodyPr>
          <a:lstStyle/>
          <a:p>
            <a:pPr marL="315595">
              <a:lnSpc>
                <a:spcPct val="100000"/>
              </a:lnSpc>
              <a:spcBef>
                <a:spcPts val="125"/>
              </a:spcBef>
            </a:pPr>
            <a:r>
              <a:rPr sz="1550" b="1" spc="5" dirty="0">
                <a:latin typeface="Calibri"/>
                <a:cs typeface="Calibri"/>
              </a:rPr>
              <a:t>Soil</a:t>
            </a:r>
            <a:r>
              <a:rPr sz="1550" b="1" spc="-30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Science</a:t>
            </a:r>
            <a:endParaRPr sz="1550">
              <a:latin typeface="Calibri"/>
              <a:cs typeface="Calibri"/>
            </a:endParaRPr>
          </a:p>
        </p:txBody>
      </p:sp>
      <p:pic>
        <p:nvPicPr>
          <p:cNvPr id="43" name="object 4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509700" y="1660115"/>
            <a:ext cx="4248732" cy="203076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33566" y="1660196"/>
            <a:ext cx="4247798" cy="2032426"/>
          </a:xfrm>
          <a:prstGeom prst="rect">
            <a:avLst/>
          </a:prstGeom>
        </p:spPr>
      </p:pic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2</a:t>
            </a:r>
            <a:r>
              <a:rPr lang="en-US" spc="-5" dirty="0"/>
              <a:t>7</a:t>
            </a:r>
            <a:endParaRPr spc="-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05601" y="366079"/>
            <a:ext cx="73875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STUDENT</a:t>
            </a:r>
            <a:r>
              <a:rPr spc="-60" dirty="0"/>
              <a:t> </a:t>
            </a:r>
            <a:r>
              <a:rPr spc="55" dirty="0"/>
              <a:t>PROGRESSION</a:t>
            </a:r>
            <a:r>
              <a:rPr spc="-55" dirty="0"/>
              <a:t> </a:t>
            </a:r>
            <a:r>
              <a:rPr spc="-160" dirty="0"/>
              <a:t>&amp;</a:t>
            </a:r>
            <a:r>
              <a:rPr spc="-55" dirty="0"/>
              <a:t> </a:t>
            </a:r>
            <a:r>
              <a:rPr spc="114" dirty="0"/>
              <a:t>SUPPORT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059754" y="1723337"/>
            <a:ext cx="2372360" cy="2117090"/>
            <a:chOff x="1059754" y="1723337"/>
            <a:chExt cx="2372360" cy="2117090"/>
          </a:xfrm>
        </p:grpSpPr>
        <p:sp>
          <p:nvSpPr>
            <p:cNvPr id="36" name="object 36"/>
            <p:cNvSpPr/>
            <p:nvPr/>
          </p:nvSpPr>
          <p:spPr>
            <a:xfrm>
              <a:off x="1436432" y="2081725"/>
              <a:ext cx="213360" cy="1758950"/>
            </a:xfrm>
            <a:custGeom>
              <a:avLst/>
              <a:gdLst/>
              <a:ahLst/>
              <a:cxnLst/>
              <a:rect l="l" t="t" r="r" b="b"/>
              <a:pathLst>
                <a:path w="213360" h="1758950">
                  <a:moveTo>
                    <a:pt x="213353" y="0"/>
                  </a:moveTo>
                  <a:lnTo>
                    <a:pt x="0" y="0"/>
                  </a:lnTo>
                  <a:lnTo>
                    <a:pt x="0" y="1758668"/>
                  </a:lnTo>
                  <a:lnTo>
                    <a:pt x="213353" y="1758668"/>
                  </a:lnTo>
                  <a:lnTo>
                    <a:pt x="213353" y="0"/>
                  </a:lnTo>
                  <a:close/>
                </a:path>
              </a:pathLst>
            </a:custGeom>
            <a:solidFill>
              <a:srgbClr val="E6B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66104" y="1729687"/>
              <a:ext cx="2359660" cy="1414780"/>
            </a:xfrm>
            <a:custGeom>
              <a:avLst/>
              <a:gdLst/>
              <a:ahLst/>
              <a:cxnLst/>
              <a:rect l="l" t="t" r="r" b="b"/>
              <a:pathLst>
                <a:path w="2359660" h="1414780">
                  <a:moveTo>
                    <a:pt x="2217384" y="0"/>
                  </a:moveTo>
                  <a:lnTo>
                    <a:pt x="140205" y="0"/>
                  </a:lnTo>
                  <a:lnTo>
                    <a:pt x="112773" y="1524"/>
                  </a:lnTo>
                  <a:lnTo>
                    <a:pt x="60958" y="22857"/>
                  </a:lnTo>
                  <a:lnTo>
                    <a:pt x="22859" y="60960"/>
                  </a:lnTo>
                  <a:lnTo>
                    <a:pt x="1526" y="112774"/>
                  </a:lnTo>
                  <a:lnTo>
                    <a:pt x="0" y="140206"/>
                  </a:lnTo>
                  <a:lnTo>
                    <a:pt x="0" y="1272518"/>
                  </a:lnTo>
                  <a:lnTo>
                    <a:pt x="10670" y="1327382"/>
                  </a:lnTo>
                  <a:lnTo>
                    <a:pt x="41147" y="1371575"/>
                  </a:lnTo>
                  <a:lnTo>
                    <a:pt x="85345" y="1402057"/>
                  </a:lnTo>
                  <a:lnTo>
                    <a:pt x="140205" y="1414250"/>
                  </a:lnTo>
                  <a:lnTo>
                    <a:pt x="2217384" y="1414250"/>
                  </a:lnTo>
                  <a:lnTo>
                    <a:pt x="2272248" y="1402057"/>
                  </a:lnTo>
                  <a:lnTo>
                    <a:pt x="2316445" y="1371575"/>
                  </a:lnTo>
                  <a:lnTo>
                    <a:pt x="2346923" y="1327382"/>
                  </a:lnTo>
                  <a:lnTo>
                    <a:pt x="2359116" y="1272518"/>
                  </a:lnTo>
                  <a:lnTo>
                    <a:pt x="2359116" y="140206"/>
                  </a:lnTo>
                  <a:lnTo>
                    <a:pt x="2346923" y="85342"/>
                  </a:lnTo>
                  <a:lnTo>
                    <a:pt x="2316445" y="41145"/>
                  </a:lnTo>
                  <a:lnTo>
                    <a:pt x="2272248" y="10667"/>
                  </a:lnTo>
                  <a:lnTo>
                    <a:pt x="2217384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66104" y="1729687"/>
              <a:ext cx="2359660" cy="1414780"/>
            </a:xfrm>
            <a:custGeom>
              <a:avLst/>
              <a:gdLst/>
              <a:ahLst/>
              <a:cxnLst/>
              <a:rect l="l" t="t" r="r" b="b"/>
              <a:pathLst>
                <a:path w="2359660" h="1414780">
                  <a:moveTo>
                    <a:pt x="0" y="140206"/>
                  </a:moveTo>
                  <a:lnTo>
                    <a:pt x="10670" y="85342"/>
                  </a:lnTo>
                  <a:lnTo>
                    <a:pt x="41147" y="41145"/>
                  </a:lnTo>
                  <a:lnTo>
                    <a:pt x="85345" y="10667"/>
                  </a:lnTo>
                  <a:lnTo>
                    <a:pt x="140205" y="0"/>
                  </a:lnTo>
                  <a:lnTo>
                    <a:pt x="2217384" y="0"/>
                  </a:lnTo>
                  <a:lnTo>
                    <a:pt x="2272248" y="10667"/>
                  </a:lnTo>
                  <a:lnTo>
                    <a:pt x="2316445" y="41145"/>
                  </a:lnTo>
                  <a:lnTo>
                    <a:pt x="2346923" y="85342"/>
                  </a:lnTo>
                  <a:lnTo>
                    <a:pt x="2359116" y="140206"/>
                  </a:lnTo>
                  <a:lnTo>
                    <a:pt x="2359116" y="1272518"/>
                  </a:lnTo>
                  <a:lnTo>
                    <a:pt x="2346923" y="1327382"/>
                  </a:lnTo>
                  <a:lnTo>
                    <a:pt x="2316445" y="1371575"/>
                  </a:lnTo>
                  <a:lnTo>
                    <a:pt x="2272248" y="1402057"/>
                  </a:lnTo>
                  <a:lnTo>
                    <a:pt x="2217384" y="1414250"/>
                  </a:lnTo>
                  <a:lnTo>
                    <a:pt x="140205" y="1414250"/>
                  </a:lnTo>
                  <a:lnTo>
                    <a:pt x="85345" y="1402057"/>
                  </a:lnTo>
                  <a:lnTo>
                    <a:pt x="41147" y="1371575"/>
                  </a:lnTo>
                  <a:lnTo>
                    <a:pt x="10670" y="1327382"/>
                  </a:lnTo>
                  <a:lnTo>
                    <a:pt x="0" y="1272518"/>
                  </a:lnTo>
                  <a:lnTo>
                    <a:pt x="0" y="140206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286572" y="2264099"/>
            <a:ext cx="1915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Career</a:t>
            </a:r>
            <a:r>
              <a:rPr sz="1800" b="1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Counselling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059754" y="3492673"/>
            <a:ext cx="2372360" cy="2117090"/>
            <a:chOff x="1059754" y="3492673"/>
            <a:chExt cx="2372360" cy="2117090"/>
          </a:xfrm>
        </p:grpSpPr>
        <p:sp>
          <p:nvSpPr>
            <p:cNvPr id="41" name="object 41"/>
            <p:cNvSpPr/>
            <p:nvPr/>
          </p:nvSpPr>
          <p:spPr>
            <a:xfrm>
              <a:off x="1436432" y="3849537"/>
              <a:ext cx="213360" cy="1760220"/>
            </a:xfrm>
            <a:custGeom>
              <a:avLst/>
              <a:gdLst/>
              <a:ahLst/>
              <a:cxnLst/>
              <a:rect l="l" t="t" r="r" b="b"/>
              <a:pathLst>
                <a:path w="213360" h="1760220">
                  <a:moveTo>
                    <a:pt x="213353" y="0"/>
                  </a:moveTo>
                  <a:lnTo>
                    <a:pt x="0" y="0"/>
                  </a:lnTo>
                  <a:lnTo>
                    <a:pt x="0" y="1760188"/>
                  </a:lnTo>
                  <a:lnTo>
                    <a:pt x="213353" y="1760188"/>
                  </a:lnTo>
                  <a:lnTo>
                    <a:pt x="213353" y="0"/>
                  </a:lnTo>
                  <a:close/>
                </a:path>
              </a:pathLst>
            </a:custGeom>
            <a:solidFill>
              <a:srgbClr val="E6B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66104" y="3499023"/>
              <a:ext cx="2359660" cy="1414780"/>
            </a:xfrm>
            <a:custGeom>
              <a:avLst/>
              <a:gdLst/>
              <a:ahLst/>
              <a:cxnLst/>
              <a:rect l="l" t="t" r="r" b="b"/>
              <a:pathLst>
                <a:path w="2359660" h="1414779">
                  <a:moveTo>
                    <a:pt x="2217384" y="0"/>
                  </a:moveTo>
                  <a:lnTo>
                    <a:pt x="140205" y="0"/>
                  </a:lnTo>
                  <a:lnTo>
                    <a:pt x="112773" y="1522"/>
                  </a:lnTo>
                  <a:lnTo>
                    <a:pt x="62485" y="22860"/>
                  </a:lnTo>
                  <a:lnTo>
                    <a:pt x="22859" y="62481"/>
                  </a:lnTo>
                  <a:lnTo>
                    <a:pt x="1526" y="112773"/>
                  </a:lnTo>
                  <a:lnTo>
                    <a:pt x="0" y="140205"/>
                  </a:lnTo>
                  <a:lnTo>
                    <a:pt x="0" y="1272513"/>
                  </a:lnTo>
                  <a:lnTo>
                    <a:pt x="10670" y="1327377"/>
                  </a:lnTo>
                  <a:lnTo>
                    <a:pt x="41147" y="1371570"/>
                  </a:lnTo>
                  <a:lnTo>
                    <a:pt x="85345" y="1402052"/>
                  </a:lnTo>
                  <a:lnTo>
                    <a:pt x="140205" y="1414245"/>
                  </a:lnTo>
                  <a:lnTo>
                    <a:pt x="2217384" y="1414245"/>
                  </a:lnTo>
                  <a:lnTo>
                    <a:pt x="2272248" y="1402052"/>
                  </a:lnTo>
                  <a:lnTo>
                    <a:pt x="2316445" y="1371570"/>
                  </a:lnTo>
                  <a:lnTo>
                    <a:pt x="2346923" y="1327377"/>
                  </a:lnTo>
                  <a:lnTo>
                    <a:pt x="2359116" y="1272513"/>
                  </a:lnTo>
                  <a:lnTo>
                    <a:pt x="2359116" y="140205"/>
                  </a:lnTo>
                  <a:lnTo>
                    <a:pt x="2346923" y="85341"/>
                  </a:lnTo>
                  <a:lnTo>
                    <a:pt x="2316445" y="41144"/>
                  </a:lnTo>
                  <a:lnTo>
                    <a:pt x="2272248" y="10666"/>
                  </a:lnTo>
                  <a:lnTo>
                    <a:pt x="2217384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66104" y="3499023"/>
              <a:ext cx="2359660" cy="1414780"/>
            </a:xfrm>
            <a:custGeom>
              <a:avLst/>
              <a:gdLst/>
              <a:ahLst/>
              <a:cxnLst/>
              <a:rect l="l" t="t" r="r" b="b"/>
              <a:pathLst>
                <a:path w="2359660" h="1414779">
                  <a:moveTo>
                    <a:pt x="0" y="140205"/>
                  </a:moveTo>
                  <a:lnTo>
                    <a:pt x="10670" y="85341"/>
                  </a:lnTo>
                  <a:lnTo>
                    <a:pt x="41147" y="41144"/>
                  </a:lnTo>
                  <a:lnTo>
                    <a:pt x="85345" y="10666"/>
                  </a:lnTo>
                  <a:lnTo>
                    <a:pt x="140205" y="0"/>
                  </a:lnTo>
                  <a:lnTo>
                    <a:pt x="2217384" y="0"/>
                  </a:lnTo>
                  <a:lnTo>
                    <a:pt x="2272248" y="10666"/>
                  </a:lnTo>
                  <a:lnTo>
                    <a:pt x="2316445" y="41144"/>
                  </a:lnTo>
                  <a:lnTo>
                    <a:pt x="2346923" y="85341"/>
                  </a:lnTo>
                  <a:lnTo>
                    <a:pt x="2359116" y="140205"/>
                  </a:lnTo>
                  <a:lnTo>
                    <a:pt x="2359116" y="1272513"/>
                  </a:lnTo>
                  <a:lnTo>
                    <a:pt x="2346923" y="1327377"/>
                  </a:lnTo>
                  <a:lnTo>
                    <a:pt x="2316445" y="1371570"/>
                  </a:lnTo>
                  <a:lnTo>
                    <a:pt x="2272248" y="1402052"/>
                  </a:lnTo>
                  <a:lnTo>
                    <a:pt x="2217384" y="1414245"/>
                  </a:lnTo>
                  <a:lnTo>
                    <a:pt x="140205" y="1414245"/>
                  </a:lnTo>
                  <a:lnTo>
                    <a:pt x="85345" y="1402052"/>
                  </a:lnTo>
                  <a:lnTo>
                    <a:pt x="41147" y="1371570"/>
                  </a:lnTo>
                  <a:lnTo>
                    <a:pt x="10670" y="1327377"/>
                  </a:lnTo>
                  <a:lnTo>
                    <a:pt x="0" y="1272513"/>
                  </a:lnTo>
                  <a:lnTo>
                    <a:pt x="0" y="140205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466402" y="3789599"/>
            <a:ext cx="1555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Participation</a:t>
            </a:r>
            <a:r>
              <a:rPr sz="18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42378" y="4025814"/>
            <a:ext cx="2007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University</a:t>
            </a:r>
            <a:r>
              <a:rPr sz="18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Club</a:t>
            </a:r>
            <a:r>
              <a:rPr sz="18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812344" y="4265073"/>
            <a:ext cx="863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Societies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059754" y="5260478"/>
            <a:ext cx="3615690" cy="1428750"/>
            <a:chOff x="1059754" y="5260478"/>
            <a:chExt cx="3615690" cy="1428750"/>
          </a:xfrm>
        </p:grpSpPr>
        <p:sp>
          <p:nvSpPr>
            <p:cNvPr id="48" name="object 48"/>
            <p:cNvSpPr/>
            <p:nvPr/>
          </p:nvSpPr>
          <p:spPr>
            <a:xfrm>
              <a:off x="1547679" y="5507617"/>
              <a:ext cx="3127375" cy="213360"/>
            </a:xfrm>
            <a:custGeom>
              <a:avLst/>
              <a:gdLst/>
              <a:ahLst/>
              <a:cxnLst/>
              <a:rect l="l" t="t" r="r" b="b"/>
              <a:pathLst>
                <a:path w="3127375" h="213360">
                  <a:moveTo>
                    <a:pt x="3127194" y="0"/>
                  </a:moveTo>
                  <a:lnTo>
                    <a:pt x="0" y="0"/>
                  </a:lnTo>
                  <a:lnTo>
                    <a:pt x="0" y="213358"/>
                  </a:lnTo>
                  <a:lnTo>
                    <a:pt x="3127194" y="213358"/>
                  </a:lnTo>
                  <a:lnTo>
                    <a:pt x="3127194" y="0"/>
                  </a:lnTo>
                  <a:close/>
                </a:path>
              </a:pathLst>
            </a:custGeom>
            <a:solidFill>
              <a:srgbClr val="E6B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66104" y="5266828"/>
              <a:ext cx="2359660" cy="1416050"/>
            </a:xfrm>
            <a:custGeom>
              <a:avLst/>
              <a:gdLst/>
              <a:ahLst/>
              <a:cxnLst/>
              <a:rect l="l" t="t" r="r" b="b"/>
              <a:pathLst>
                <a:path w="2359660" h="1416050">
                  <a:moveTo>
                    <a:pt x="2217384" y="0"/>
                  </a:moveTo>
                  <a:lnTo>
                    <a:pt x="141731" y="0"/>
                  </a:lnTo>
                  <a:lnTo>
                    <a:pt x="112773" y="1526"/>
                  </a:lnTo>
                  <a:lnTo>
                    <a:pt x="62485" y="22860"/>
                  </a:lnTo>
                  <a:lnTo>
                    <a:pt x="22859" y="62485"/>
                  </a:lnTo>
                  <a:lnTo>
                    <a:pt x="1526" y="112777"/>
                  </a:lnTo>
                  <a:lnTo>
                    <a:pt x="0" y="141732"/>
                  </a:lnTo>
                  <a:lnTo>
                    <a:pt x="0" y="1274043"/>
                  </a:lnTo>
                  <a:lnTo>
                    <a:pt x="10670" y="1328907"/>
                  </a:lnTo>
                  <a:lnTo>
                    <a:pt x="41147" y="1373104"/>
                  </a:lnTo>
                  <a:lnTo>
                    <a:pt x="85345" y="1403582"/>
                  </a:lnTo>
                  <a:lnTo>
                    <a:pt x="141731" y="1415775"/>
                  </a:lnTo>
                  <a:lnTo>
                    <a:pt x="2217384" y="1415775"/>
                  </a:lnTo>
                  <a:lnTo>
                    <a:pt x="2272248" y="1403582"/>
                  </a:lnTo>
                  <a:lnTo>
                    <a:pt x="2316445" y="1373104"/>
                  </a:lnTo>
                  <a:lnTo>
                    <a:pt x="2346923" y="1328907"/>
                  </a:lnTo>
                  <a:lnTo>
                    <a:pt x="2359116" y="1274043"/>
                  </a:lnTo>
                  <a:lnTo>
                    <a:pt x="2359116" y="141732"/>
                  </a:lnTo>
                  <a:lnTo>
                    <a:pt x="2346923" y="85345"/>
                  </a:lnTo>
                  <a:lnTo>
                    <a:pt x="2316445" y="41148"/>
                  </a:lnTo>
                  <a:lnTo>
                    <a:pt x="2272248" y="10670"/>
                  </a:lnTo>
                  <a:lnTo>
                    <a:pt x="2217384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66104" y="5266828"/>
              <a:ext cx="2359660" cy="1416050"/>
            </a:xfrm>
            <a:custGeom>
              <a:avLst/>
              <a:gdLst/>
              <a:ahLst/>
              <a:cxnLst/>
              <a:rect l="l" t="t" r="r" b="b"/>
              <a:pathLst>
                <a:path w="2359660" h="1416050">
                  <a:moveTo>
                    <a:pt x="0" y="141732"/>
                  </a:moveTo>
                  <a:lnTo>
                    <a:pt x="10670" y="85345"/>
                  </a:lnTo>
                  <a:lnTo>
                    <a:pt x="41147" y="41148"/>
                  </a:lnTo>
                  <a:lnTo>
                    <a:pt x="85345" y="10670"/>
                  </a:lnTo>
                  <a:lnTo>
                    <a:pt x="141731" y="0"/>
                  </a:lnTo>
                  <a:lnTo>
                    <a:pt x="2217384" y="0"/>
                  </a:lnTo>
                  <a:lnTo>
                    <a:pt x="2272248" y="10670"/>
                  </a:lnTo>
                  <a:lnTo>
                    <a:pt x="2316445" y="41148"/>
                  </a:lnTo>
                  <a:lnTo>
                    <a:pt x="2346923" y="85345"/>
                  </a:lnTo>
                  <a:lnTo>
                    <a:pt x="2359116" y="141732"/>
                  </a:lnTo>
                  <a:lnTo>
                    <a:pt x="2359116" y="1274043"/>
                  </a:lnTo>
                  <a:lnTo>
                    <a:pt x="2346923" y="1328907"/>
                  </a:lnTo>
                  <a:lnTo>
                    <a:pt x="2316445" y="1373104"/>
                  </a:lnTo>
                  <a:lnTo>
                    <a:pt x="2272248" y="1403582"/>
                  </a:lnTo>
                  <a:lnTo>
                    <a:pt x="2217384" y="1415775"/>
                  </a:lnTo>
                  <a:lnTo>
                    <a:pt x="141731" y="1415775"/>
                  </a:lnTo>
                  <a:lnTo>
                    <a:pt x="85345" y="1403582"/>
                  </a:lnTo>
                  <a:lnTo>
                    <a:pt x="41147" y="1373104"/>
                  </a:lnTo>
                  <a:lnTo>
                    <a:pt x="10670" y="1328907"/>
                  </a:lnTo>
                  <a:lnTo>
                    <a:pt x="0" y="1274043"/>
                  </a:lnTo>
                  <a:lnTo>
                    <a:pt x="0" y="141732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589843" y="5683898"/>
            <a:ext cx="1314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Guidance</a:t>
            </a:r>
            <a:r>
              <a:rPr sz="18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75905" y="5920116"/>
            <a:ext cx="1936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Competitive</a:t>
            </a:r>
            <a:r>
              <a:rPr sz="180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Exams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4196091" y="3849537"/>
            <a:ext cx="2372360" cy="2839720"/>
            <a:chOff x="4196091" y="3849537"/>
            <a:chExt cx="2372360" cy="2839720"/>
          </a:xfrm>
        </p:grpSpPr>
        <p:sp>
          <p:nvSpPr>
            <p:cNvPr id="54" name="object 54"/>
            <p:cNvSpPr/>
            <p:nvPr/>
          </p:nvSpPr>
          <p:spPr>
            <a:xfrm>
              <a:off x="4574293" y="3849537"/>
              <a:ext cx="212090" cy="1760220"/>
            </a:xfrm>
            <a:custGeom>
              <a:avLst/>
              <a:gdLst/>
              <a:ahLst/>
              <a:cxnLst/>
              <a:rect l="l" t="t" r="r" b="b"/>
              <a:pathLst>
                <a:path w="212089" h="1760220">
                  <a:moveTo>
                    <a:pt x="211830" y="0"/>
                  </a:moveTo>
                  <a:lnTo>
                    <a:pt x="0" y="0"/>
                  </a:lnTo>
                  <a:lnTo>
                    <a:pt x="0" y="1760188"/>
                  </a:lnTo>
                  <a:lnTo>
                    <a:pt x="211830" y="1760188"/>
                  </a:lnTo>
                  <a:lnTo>
                    <a:pt x="211830" y="0"/>
                  </a:lnTo>
                  <a:close/>
                </a:path>
              </a:pathLst>
            </a:custGeom>
            <a:solidFill>
              <a:srgbClr val="E6B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202441" y="5266827"/>
              <a:ext cx="2359660" cy="1416050"/>
            </a:xfrm>
            <a:custGeom>
              <a:avLst/>
              <a:gdLst/>
              <a:ahLst/>
              <a:cxnLst/>
              <a:rect l="l" t="t" r="r" b="b"/>
              <a:pathLst>
                <a:path w="2359659" h="1416050">
                  <a:moveTo>
                    <a:pt x="2217384" y="0"/>
                  </a:moveTo>
                  <a:lnTo>
                    <a:pt x="141732" y="0"/>
                  </a:lnTo>
                  <a:lnTo>
                    <a:pt x="112774" y="1526"/>
                  </a:lnTo>
                  <a:lnTo>
                    <a:pt x="62485" y="22860"/>
                  </a:lnTo>
                  <a:lnTo>
                    <a:pt x="22860" y="62485"/>
                  </a:lnTo>
                  <a:lnTo>
                    <a:pt x="1526" y="112777"/>
                  </a:lnTo>
                  <a:lnTo>
                    <a:pt x="0" y="141732"/>
                  </a:lnTo>
                  <a:lnTo>
                    <a:pt x="0" y="1274043"/>
                  </a:lnTo>
                  <a:lnTo>
                    <a:pt x="10668" y="1328907"/>
                  </a:lnTo>
                  <a:lnTo>
                    <a:pt x="41148" y="1373104"/>
                  </a:lnTo>
                  <a:lnTo>
                    <a:pt x="85342" y="1403582"/>
                  </a:lnTo>
                  <a:lnTo>
                    <a:pt x="141732" y="1415775"/>
                  </a:lnTo>
                  <a:lnTo>
                    <a:pt x="2217384" y="1415775"/>
                  </a:lnTo>
                  <a:lnTo>
                    <a:pt x="2272248" y="1403582"/>
                  </a:lnTo>
                  <a:lnTo>
                    <a:pt x="2316441" y="1373104"/>
                  </a:lnTo>
                  <a:lnTo>
                    <a:pt x="2346923" y="1328907"/>
                  </a:lnTo>
                  <a:lnTo>
                    <a:pt x="2359116" y="1274043"/>
                  </a:lnTo>
                  <a:lnTo>
                    <a:pt x="2359116" y="141732"/>
                  </a:lnTo>
                  <a:lnTo>
                    <a:pt x="2346923" y="85345"/>
                  </a:lnTo>
                  <a:lnTo>
                    <a:pt x="2316441" y="41148"/>
                  </a:lnTo>
                  <a:lnTo>
                    <a:pt x="2272248" y="10670"/>
                  </a:lnTo>
                  <a:lnTo>
                    <a:pt x="2217384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202441" y="5266827"/>
              <a:ext cx="2359660" cy="1416050"/>
            </a:xfrm>
            <a:custGeom>
              <a:avLst/>
              <a:gdLst/>
              <a:ahLst/>
              <a:cxnLst/>
              <a:rect l="l" t="t" r="r" b="b"/>
              <a:pathLst>
                <a:path w="2359659" h="1416050">
                  <a:moveTo>
                    <a:pt x="0" y="141732"/>
                  </a:moveTo>
                  <a:lnTo>
                    <a:pt x="10668" y="85345"/>
                  </a:lnTo>
                  <a:lnTo>
                    <a:pt x="41148" y="41148"/>
                  </a:lnTo>
                  <a:lnTo>
                    <a:pt x="85342" y="10670"/>
                  </a:lnTo>
                  <a:lnTo>
                    <a:pt x="141732" y="0"/>
                  </a:lnTo>
                  <a:lnTo>
                    <a:pt x="2217384" y="0"/>
                  </a:lnTo>
                  <a:lnTo>
                    <a:pt x="2272248" y="10670"/>
                  </a:lnTo>
                  <a:lnTo>
                    <a:pt x="2316441" y="41148"/>
                  </a:lnTo>
                  <a:lnTo>
                    <a:pt x="2346923" y="85345"/>
                  </a:lnTo>
                  <a:lnTo>
                    <a:pt x="2359116" y="141732"/>
                  </a:lnTo>
                  <a:lnTo>
                    <a:pt x="2359116" y="1274043"/>
                  </a:lnTo>
                  <a:lnTo>
                    <a:pt x="2346923" y="1328907"/>
                  </a:lnTo>
                  <a:lnTo>
                    <a:pt x="2316441" y="1373104"/>
                  </a:lnTo>
                  <a:lnTo>
                    <a:pt x="2272248" y="1403582"/>
                  </a:lnTo>
                  <a:lnTo>
                    <a:pt x="2217384" y="1415775"/>
                  </a:lnTo>
                  <a:lnTo>
                    <a:pt x="141732" y="1415775"/>
                  </a:lnTo>
                  <a:lnTo>
                    <a:pt x="85342" y="1403582"/>
                  </a:lnTo>
                  <a:lnTo>
                    <a:pt x="41148" y="1373104"/>
                  </a:lnTo>
                  <a:lnTo>
                    <a:pt x="10668" y="1328907"/>
                  </a:lnTo>
                  <a:lnTo>
                    <a:pt x="0" y="1274043"/>
                  </a:lnTo>
                  <a:lnTo>
                    <a:pt x="0" y="141732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4930399" y="5566553"/>
            <a:ext cx="90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Capacity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445773" y="5802770"/>
            <a:ext cx="1873885" cy="53594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69850">
              <a:lnSpc>
                <a:spcPts val="1860"/>
              </a:lnSpc>
              <a:spcBef>
                <a:spcPts val="409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Development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 Skill</a:t>
            </a:r>
            <a:r>
              <a:rPr sz="1800" b="1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Enhancement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4196091" y="2081725"/>
            <a:ext cx="2372360" cy="2838450"/>
            <a:chOff x="4196091" y="2081725"/>
            <a:chExt cx="2372360" cy="2838450"/>
          </a:xfrm>
        </p:grpSpPr>
        <p:sp>
          <p:nvSpPr>
            <p:cNvPr id="60" name="object 60"/>
            <p:cNvSpPr/>
            <p:nvPr/>
          </p:nvSpPr>
          <p:spPr>
            <a:xfrm>
              <a:off x="4574293" y="2081725"/>
              <a:ext cx="212090" cy="1758950"/>
            </a:xfrm>
            <a:custGeom>
              <a:avLst/>
              <a:gdLst/>
              <a:ahLst/>
              <a:cxnLst/>
              <a:rect l="l" t="t" r="r" b="b"/>
              <a:pathLst>
                <a:path w="212089" h="1758950">
                  <a:moveTo>
                    <a:pt x="211830" y="0"/>
                  </a:moveTo>
                  <a:lnTo>
                    <a:pt x="0" y="0"/>
                  </a:lnTo>
                  <a:lnTo>
                    <a:pt x="0" y="1758668"/>
                  </a:lnTo>
                  <a:lnTo>
                    <a:pt x="211830" y="1758668"/>
                  </a:lnTo>
                  <a:lnTo>
                    <a:pt x="211830" y="0"/>
                  </a:lnTo>
                  <a:close/>
                </a:path>
              </a:pathLst>
            </a:custGeom>
            <a:solidFill>
              <a:srgbClr val="E6B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202441" y="3499023"/>
              <a:ext cx="2359660" cy="1414780"/>
            </a:xfrm>
            <a:custGeom>
              <a:avLst/>
              <a:gdLst/>
              <a:ahLst/>
              <a:cxnLst/>
              <a:rect l="l" t="t" r="r" b="b"/>
              <a:pathLst>
                <a:path w="2359659" h="1414779">
                  <a:moveTo>
                    <a:pt x="2217384" y="0"/>
                  </a:moveTo>
                  <a:lnTo>
                    <a:pt x="140206" y="0"/>
                  </a:lnTo>
                  <a:lnTo>
                    <a:pt x="112774" y="1522"/>
                  </a:lnTo>
                  <a:lnTo>
                    <a:pt x="62485" y="22860"/>
                  </a:lnTo>
                  <a:lnTo>
                    <a:pt x="22860" y="62481"/>
                  </a:lnTo>
                  <a:lnTo>
                    <a:pt x="1526" y="112773"/>
                  </a:lnTo>
                  <a:lnTo>
                    <a:pt x="0" y="140205"/>
                  </a:lnTo>
                  <a:lnTo>
                    <a:pt x="0" y="1272513"/>
                  </a:lnTo>
                  <a:lnTo>
                    <a:pt x="10668" y="1327377"/>
                  </a:lnTo>
                  <a:lnTo>
                    <a:pt x="41148" y="1371570"/>
                  </a:lnTo>
                  <a:lnTo>
                    <a:pt x="85342" y="1402052"/>
                  </a:lnTo>
                  <a:lnTo>
                    <a:pt x="140206" y="1414245"/>
                  </a:lnTo>
                  <a:lnTo>
                    <a:pt x="2217384" y="1414245"/>
                  </a:lnTo>
                  <a:lnTo>
                    <a:pt x="2272248" y="1402052"/>
                  </a:lnTo>
                  <a:lnTo>
                    <a:pt x="2316441" y="1371570"/>
                  </a:lnTo>
                  <a:lnTo>
                    <a:pt x="2346923" y="1327377"/>
                  </a:lnTo>
                  <a:lnTo>
                    <a:pt x="2359116" y="1272513"/>
                  </a:lnTo>
                  <a:lnTo>
                    <a:pt x="2359116" y="140205"/>
                  </a:lnTo>
                  <a:lnTo>
                    <a:pt x="2346923" y="85341"/>
                  </a:lnTo>
                  <a:lnTo>
                    <a:pt x="2316441" y="41144"/>
                  </a:lnTo>
                  <a:lnTo>
                    <a:pt x="2272248" y="10666"/>
                  </a:lnTo>
                  <a:lnTo>
                    <a:pt x="2217384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202441" y="3499023"/>
              <a:ext cx="2359660" cy="1414780"/>
            </a:xfrm>
            <a:custGeom>
              <a:avLst/>
              <a:gdLst/>
              <a:ahLst/>
              <a:cxnLst/>
              <a:rect l="l" t="t" r="r" b="b"/>
              <a:pathLst>
                <a:path w="2359659" h="1414779">
                  <a:moveTo>
                    <a:pt x="0" y="140205"/>
                  </a:moveTo>
                  <a:lnTo>
                    <a:pt x="10668" y="85341"/>
                  </a:lnTo>
                  <a:lnTo>
                    <a:pt x="41148" y="41144"/>
                  </a:lnTo>
                  <a:lnTo>
                    <a:pt x="85342" y="10666"/>
                  </a:lnTo>
                  <a:lnTo>
                    <a:pt x="140206" y="0"/>
                  </a:lnTo>
                  <a:lnTo>
                    <a:pt x="2217384" y="0"/>
                  </a:lnTo>
                  <a:lnTo>
                    <a:pt x="2272248" y="10666"/>
                  </a:lnTo>
                  <a:lnTo>
                    <a:pt x="2316441" y="41144"/>
                  </a:lnTo>
                  <a:lnTo>
                    <a:pt x="2346923" y="85341"/>
                  </a:lnTo>
                  <a:lnTo>
                    <a:pt x="2359116" y="140205"/>
                  </a:lnTo>
                  <a:lnTo>
                    <a:pt x="2359116" y="1272513"/>
                  </a:lnTo>
                  <a:lnTo>
                    <a:pt x="2346923" y="1327377"/>
                  </a:lnTo>
                  <a:lnTo>
                    <a:pt x="2316441" y="1371570"/>
                  </a:lnTo>
                  <a:lnTo>
                    <a:pt x="2272248" y="1402052"/>
                  </a:lnTo>
                  <a:lnTo>
                    <a:pt x="2217384" y="1414245"/>
                  </a:lnTo>
                  <a:lnTo>
                    <a:pt x="140206" y="1414245"/>
                  </a:lnTo>
                  <a:lnTo>
                    <a:pt x="85342" y="1402052"/>
                  </a:lnTo>
                  <a:lnTo>
                    <a:pt x="41148" y="1371570"/>
                  </a:lnTo>
                  <a:lnTo>
                    <a:pt x="10668" y="1327377"/>
                  </a:lnTo>
                  <a:lnTo>
                    <a:pt x="0" y="1272513"/>
                  </a:lnTo>
                  <a:lnTo>
                    <a:pt x="0" y="140205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4574293" y="4033435"/>
            <a:ext cx="1461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Live</a:t>
            </a:r>
            <a:r>
              <a:rPr sz="18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Projects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4196091" y="1723337"/>
            <a:ext cx="3615690" cy="1427480"/>
            <a:chOff x="4196091" y="1723337"/>
            <a:chExt cx="3615690" cy="1427480"/>
          </a:xfrm>
        </p:grpSpPr>
        <p:sp>
          <p:nvSpPr>
            <p:cNvPr id="65" name="object 65"/>
            <p:cNvSpPr/>
            <p:nvPr/>
          </p:nvSpPr>
          <p:spPr>
            <a:xfrm>
              <a:off x="4684017" y="1970474"/>
              <a:ext cx="3127375" cy="212090"/>
            </a:xfrm>
            <a:custGeom>
              <a:avLst/>
              <a:gdLst/>
              <a:ahLst/>
              <a:cxnLst/>
              <a:rect l="l" t="t" r="r" b="b"/>
              <a:pathLst>
                <a:path w="3127375" h="212089">
                  <a:moveTo>
                    <a:pt x="3127197" y="0"/>
                  </a:moveTo>
                  <a:lnTo>
                    <a:pt x="0" y="0"/>
                  </a:lnTo>
                  <a:lnTo>
                    <a:pt x="0" y="211834"/>
                  </a:lnTo>
                  <a:lnTo>
                    <a:pt x="3127197" y="211834"/>
                  </a:lnTo>
                  <a:lnTo>
                    <a:pt x="3127197" y="0"/>
                  </a:lnTo>
                  <a:close/>
                </a:path>
              </a:pathLst>
            </a:custGeom>
            <a:solidFill>
              <a:srgbClr val="E6B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202441" y="1729687"/>
              <a:ext cx="2359660" cy="1414780"/>
            </a:xfrm>
            <a:custGeom>
              <a:avLst/>
              <a:gdLst/>
              <a:ahLst/>
              <a:cxnLst/>
              <a:rect l="l" t="t" r="r" b="b"/>
              <a:pathLst>
                <a:path w="2359659" h="1414780">
                  <a:moveTo>
                    <a:pt x="2217384" y="0"/>
                  </a:moveTo>
                  <a:lnTo>
                    <a:pt x="140206" y="0"/>
                  </a:lnTo>
                  <a:lnTo>
                    <a:pt x="112774" y="1524"/>
                  </a:lnTo>
                  <a:lnTo>
                    <a:pt x="62485" y="22857"/>
                  </a:lnTo>
                  <a:lnTo>
                    <a:pt x="22860" y="62482"/>
                  </a:lnTo>
                  <a:lnTo>
                    <a:pt x="1526" y="112774"/>
                  </a:lnTo>
                  <a:lnTo>
                    <a:pt x="0" y="140206"/>
                  </a:lnTo>
                  <a:lnTo>
                    <a:pt x="0" y="1272518"/>
                  </a:lnTo>
                  <a:lnTo>
                    <a:pt x="10668" y="1327382"/>
                  </a:lnTo>
                  <a:lnTo>
                    <a:pt x="41148" y="1371575"/>
                  </a:lnTo>
                  <a:lnTo>
                    <a:pt x="85342" y="1402057"/>
                  </a:lnTo>
                  <a:lnTo>
                    <a:pt x="140206" y="1414250"/>
                  </a:lnTo>
                  <a:lnTo>
                    <a:pt x="2217384" y="1414250"/>
                  </a:lnTo>
                  <a:lnTo>
                    <a:pt x="2272248" y="1402057"/>
                  </a:lnTo>
                  <a:lnTo>
                    <a:pt x="2316441" y="1371575"/>
                  </a:lnTo>
                  <a:lnTo>
                    <a:pt x="2346923" y="1327382"/>
                  </a:lnTo>
                  <a:lnTo>
                    <a:pt x="2359116" y="1272518"/>
                  </a:lnTo>
                  <a:lnTo>
                    <a:pt x="2359116" y="140206"/>
                  </a:lnTo>
                  <a:lnTo>
                    <a:pt x="2346923" y="85342"/>
                  </a:lnTo>
                  <a:lnTo>
                    <a:pt x="2316441" y="41145"/>
                  </a:lnTo>
                  <a:lnTo>
                    <a:pt x="2272248" y="10667"/>
                  </a:lnTo>
                  <a:lnTo>
                    <a:pt x="2217384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202441" y="1729687"/>
              <a:ext cx="2359660" cy="1414780"/>
            </a:xfrm>
            <a:custGeom>
              <a:avLst/>
              <a:gdLst/>
              <a:ahLst/>
              <a:cxnLst/>
              <a:rect l="l" t="t" r="r" b="b"/>
              <a:pathLst>
                <a:path w="2359659" h="1414780">
                  <a:moveTo>
                    <a:pt x="0" y="140206"/>
                  </a:moveTo>
                  <a:lnTo>
                    <a:pt x="10668" y="85342"/>
                  </a:lnTo>
                  <a:lnTo>
                    <a:pt x="41148" y="41145"/>
                  </a:lnTo>
                  <a:lnTo>
                    <a:pt x="85342" y="10667"/>
                  </a:lnTo>
                  <a:lnTo>
                    <a:pt x="140206" y="0"/>
                  </a:lnTo>
                  <a:lnTo>
                    <a:pt x="2217384" y="0"/>
                  </a:lnTo>
                  <a:lnTo>
                    <a:pt x="2272248" y="10667"/>
                  </a:lnTo>
                  <a:lnTo>
                    <a:pt x="2316441" y="41145"/>
                  </a:lnTo>
                  <a:lnTo>
                    <a:pt x="2346923" y="85342"/>
                  </a:lnTo>
                  <a:lnTo>
                    <a:pt x="2359116" y="140206"/>
                  </a:lnTo>
                  <a:lnTo>
                    <a:pt x="2359116" y="1272518"/>
                  </a:lnTo>
                  <a:lnTo>
                    <a:pt x="2346923" y="1327382"/>
                  </a:lnTo>
                  <a:lnTo>
                    <a:pt x="2316441" y="1371575"/>
                  </a:lnTo>
                  <a:lnTo>
                    <a:pt x="2272248" y="1402057"/>
                  </a:lnTo>
                  <a:lnTo>
                    <a:pt x="2217384" y="1414250"/>
                  </a:lnTo>
                  <a:lnTo>
                    <a:pt x="140206" y="1414250"/>
                  </a:lnTo>
                  <a:lnTo>
                    <a:pt x="85342" y="1402057"/>
                  </a:lnTo>
                  <a:lnTo>
                    <a:pt x="41148" y="1371575"/>
                  </a:lnTo>
                  <a:lnTo>
                    <a:pt x="10668" y="1327382"/>
                  </a:lnTo>
                  <a:lnTo>
                    <a:pt x="0" y="1272518"/>
                  </a:lnTo>
                  <a:lnTo>
                    <a:pt x="0" y="140206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4457966" y="2264099"/>
            <a:ext cx="1848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Start-up</a:t>
            </a:r>
            <a:r>
              <a:rPr sz="18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Guidance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7333956" y="1723337"/>
            <a:ext cx="2370455" cy="2117090"/>
            <a:chOff x="7333956" y="1723337"/>
            <a:chExt cx="2370455" cy="2117090"/>
          </a:xfrm>
        </p:grpSpPr>
        <p:sp>
          <p:nvSpPr>
            <p:cNvPr id="70" name="object 70"/>
            <p:cNvSpPr/>
            <p:nvPr/>
          </p:nvSpPr>
          <p:spPr>
            <a:xfrm>
              <a:off x="7710635" y="2081725"/>
              <a:ext cx="212090" cy="1758950"/>
            </a:xfrm>
            <a:custGeom>
              <a:avLst/>
              <a:gdLst/>
              <a:ahLst/>
              <a:cxnLst/>
              <a:rect l="l" t="t" r="r" b="b"/>
              <a:pathLst>
                <a:path w="212090" h="1758950">
                  <a:moveTo>
                    <a:pt x="211830" y="0"/>
                  </a:moveTo>
                  <a:lnTo>
                    <a:pt x="0" y="0"/>
                  </a:lnTo>
                  <a:lnTo>
                    <a:pt x="0" y="1758668"/>
                  </a:lnTo>
                  <a:lnTo>
                    <a:pt x="211830" y="1758668"/>
                  </a:lnTo>
                  <a:lnTo>
                    <a:pt x="211830" y="0"/>
                  </a:lnTo>
                  <a:close/>
                </a:path>
              </a:pathLst>
            </a:custGeom>
            <a:solidFill>
              <a:srgbClr val="E6B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340306" y="1729687"/>
              <a:ext cx="2357755" cy="1414780"/>
            </a:xfrm>
            <a:custGeom>
              <a:avLst/>
              <a:gdLst/>
              <a:ahLst/>
              <a:cxnLst/>
              <a:rect l="l" t="t" r="r" b="b"/>
              <a:pathLst>
                <a:path w="2357754" h="1414780">
                  <a:moveTo>
                    <a:pt x="2215857" y="0"/>
                  </a:moveTo>
                  <a:lnTo>
                    <a:pt x="141731" y="0"/>
                  </a:lnTo>
                  <a:lnTo>
                    <a:pt x="112777" y="3046"/>
                  </a:lnTo>
                  <a:lnTo>
                    <a:pt x="62485" y="24384"/>
                  </a:lnTo>
                  <a:lnTo>
                    <a:pt x="24386" y="62482"/>
                  </a:lnTo>
                  <a:lnTo>
                    <a:pt x="3049" y="112774"/>
                  </a:lnTo>
                  <a:lnTo>
                    <a:pt x="0" y="141729"/>
                  </a:lnTo>
                  <a:lnTo>
                    <a:pt x="0" y="1272518"/>
                  </a:lnTo>
                  <a:lnTo>
                    <a:pt x="10670" y="1327382"/>
                  </a:lnTo>
                  <a:lnTo>
                    <a:pt x="41148" y="1373102"/>
                  </a:lnTo>
                  <a:lnTo>
                    <a:pt x="86868" y="1402057"/>
                  </a:lnTo>
                  <a:lnTo>
                    <a:pt x="141731" y="1414250"/>
                  </a:lnTo>
                  <a:lnTo>
                    <a:pt x="2215857" y="1414250"/>
                  </a:lnTo>
                  <a:lnTo>
                    <a:pt x="2270721" y="1402057"/>
                  </a:lnTo>
                  <a:lnTo>
                    <a:pt x="2316441" y="1373102"/>
                  </a:lnTo>
                  <a:lnTo>
                    <a:pt x="2345396" y="1327382"/>
                  </a:lnTo>
                  <a:lnTo>
                    <a:pt x="2357586" y="1272518"/>
                  </a:lnTo>
                  <a:lnTo>
                    <a:pt x="2357586" y="141729"/>
                  </a:lnTo>
                  <a:lnTo>
                    <a:pt x="2345396" y="86865"/>
                  </a:lnTo>
                  <a:lnTo>
                    <a:pt x="2316441" y="41145"/>
                  </a:lnTo>
                  <a:lnTo>
                    <a:pt x="2270721" y="10667"/>
                  </a:lnTo>
                  <a:lnTo>
                    <a:pt x="2215857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340306" y="1729687"/>
              <a:ext cx="2357755" cy="1414780"/>
            </a:xfrm>
            <a:custGeom>
              <a:avLst/>
              <a:gdLst/>
              <a:ahLst/>
              <a:cxnLst/>
              <a:rect l="l" t="t" r="r" b="b"/>
              <a:pathLst>
                <a:path w="2357754" h="1414780">
                  <a:moveTo>
                    <a:pt x="0" y="141729"/>
                  </a:moveTo>
                  <a:lnTo>
                    <a:pt x="10670" y="86865"/>
                  </a:lnTo>
                  <a:lnTo>
                    <a:pt x="41148" y="41145"/>
                  </a:lnTo>
                  <a:lnTo>
                    <a:pt x="86868" y="10667"/>
                  </a:lnTo>
                  <a:lnTo>
                    <a:pt x="141731" y="0"/>
                  </a:lnTo>
                  <a:lnTo>
                    <a:pt x="2215857" y="0"/>
                  </a:lnTo>
                  <a:lnTo>
                    <a:pt x="2270721" y="10667"/>
                  </a:lnTo>
                  <a:lnTo>
                    <a:pt x="2316441" y="41145"/>
                  </a:lnTo>
                  <a:lnTo>
                    <a:pt x="2345396" y="86865"/>
                  </a:lnTo>
                  <a:lnTo>
                    <a:pt x="2357586" y="141729"/>
                  </a:lnTo>
                  <a:lnTo>
                    <a:pt x="2357586" y="1272518"/>
                  </a:lnTo>
                  <a:lnTo>
                    <a:pt x="2345396" y="1327382"/>
                  </a:lnTo>
                  <a:lnTo>
                    <a:pt x="2316441" y="1373102"/>
                  </a:lnTo>
                  <a:lnTo>
                    <a:pt x="2270721" y="1402057"/>
                  </a:lnTo>
                  <a:lnTo>
                    <a:pt x="2215857" y="1414250"/>
                  </a:lnTo>
                  <a:lnTo>
                    <a:pt x="141731" y="1414250"/>
                  </a:lnTo>
                  <a:lnTo>
                    <a:pt x="86868" y="1402057"/>
                  </a:lnTo>
                  <a:lnTo>
                    <a:pt x="41148" y="1373102"/>
                  </a:lnTo>
                  <a:lnTo>
                    <a:pt x="10670" y="1327382"/>
                  </a:lnTo>
                  <a:lnTo>
                    <a:pt x="0" y="1272518"/>
                  </a:lnTo>
                  <a:lnTo>
                    <a:pt x="0" y="141729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7710634" y="2261050"/>
            <a:ext cx="1519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WE &amp;</a:t>
            </a:r>
            <a:r>
              <a:rPr sz="1800" b="1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AIA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7333956" y="3492673"/>
            <a:ext cx="2370455" cy="2117090"/>
            <a:chOff x="7333956" y="3492673"/>
            <a:chExt cx="2370455" cy="2117090"/>
          </a:xfrm>
        </p:grpSpPr>
        <p:sp>
          <p:nvSpPr>
            <p:cNvPr id="75" name="object 75"/>
            <p:cNvSpPr/>
            <p:nvPr/>
          </p:nvSpPr>
          <p:spPr>
            <a:xfrm>
              <a:off x="7710635" y="3849537"/>
              <a:ext cx="212090" cy="1760220"/>
            </a:xfrm>
            <a:custGeom>
              <a:avLst/>
              <a:gdLst/>
              <a:ahLst/>
              <a:cxnLst/>
              <a:rect l="l" t="t" r="r" b="b"/>
              <a:pathLst>
                <a:path w="212090" h="1760220">
                  <a:moveTo>
                    <a:pt x="211830" y="0"/>
                  </a:moveTo>
                  <a:lnTo>
                    <a:pt x="0" y="0"/>
                  </a:lnTo>
                  <a:lnTo>
                    <a:pt x="0" y="1760188"/>
                  </a:lnTo>
                  <a:lnTo>
                    <a:pt x="211830" y="1760188"/>
                  </a:lnTo>
                  <a:lnTo>
                    <a:pt x="211830" y="0"/>
                  </a:lnTo>
                  <a:close/>
                </a:path>
              </a:pathLst>
            </a:custGeom>
            <a:solidFill>
              <a:srgbClr val="E6B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340306" y="3499023"/>
              <a:ext cx="2357755" cy="1414780"/>
            </a:xfrm>
            <a:custGeom>
              <a:avLst/>
              <a:gdLst/>
              <a:ahLst/>
              <a:cxnLst/>
              <a:rect l="l" t="t" r="r" b="b"/>
              <a:pathLst>
                <a:path w="2357754" h="1414779">
                  <a:moveTo>
                    <a:pt x="2215857" y="0"/>
                  </a:moveTo>
                  <a:lnTo>
                    <a:pt x="141731" y="0"/>
                  </a:lnTo>
                  <a:lnTo>
                    <a:pt x="112777" y="3045"/>
                  </a:lnTo>
                  <a:lnTo>
                    <a:pt x="62485" y="24382"/>
                  </a:lnTo>
                  <a:lnTo>
                    <a:pt x="24386" y="62481"/>
                  </a:lnTo>
                  <a:lnTo>
                    <a:pt x="3049" y="112773"/>
                  </a:lnTo>
                  <a:lnTo>
                    <a:pt x="0" y="141728"/>
                  </a:lnTo>
                  <a:lnTo>
                    <a:pt x="0" y="1272513"/>
                  </a:lnTo>
                  <a:lnTo>
                    <a:pt x="10670" y="1327377"/>
                  </a:lnTo>
                  <a:lnTo>
                    <a:pt x="41148" y="1373097"/>
                  </a:lnTo>
                  <a:lnTo>
                    <a:pt x="86868" y="1402052"/>
                  </a:lnTo>
                  <a:lnTo>
                    <a:pt x="141731" y="1414245"/>
                  </a:lnTo>
                  <a:lnTo>
                    <a:pt x="2215857" y="1414245"/>
                  </a:lnTo>
                  <a:lnTo>
                    <a:pt x="2270721" y="1402052"/>
                  </a:lnTo>
                  <a:lnTo>
                    <a:pt x="2316441" y="1373097"/>
                  </a:lnTo>
                  <a:lnTo>
                    <a:pt x="2345396" y="1327377"/>
                  </a:lnTo>
                  <a:lnTo>
                    <a:pt x="2357586" y="1272513"/>
                  </a:lnTo>
                  <a:lnTo>
                    <a:pt x="2357586" y="141728"/>
                  </a:lnTo>
                  <a:lnTo>
                    <a:pt x="2345396" y="86864"/>
                  </a:lnTo>
                  <a:lnTo>
                    <a:pt x="2316441" y="41144"/>
                  </a:lnTo>
                  <a:lnTo>
                    <a:pt x="2270721" y="10666"/>
                  </a:lnTo>
                  <a:lnTo>
                    <a:pt x="2215857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340306" y="3499023"/>
              <a:ext cx="2357755" cy="1414780"/>
            </a:xfrm>
            <a:custGeom>
              <a:avLst/>
              <a:gdLst/>
              <a:ahLst/>
              <a:cxnLst/>
              <a:rect l="l" t="t" r="r" b="b"/>
              <a:pathLst>
                <a:path w="2357754" h="1414779">
                  <a:moveTo>
                    <a:pt x="0" y="141728"/>
                  </a:moveTo>
                  <a:lnTo>
                    <a:pt x="10670" y="86864"/>
                  </a:lnTo>
                  <a:lnTo>
                    <a:pt x="41148" y="41144"/>
                  </a:lnTo>
                  <a:lnTo>
                    <a:pt x="86868" y="10666"/>
                  </a:lnTo>
                  <a:lnTo>
                    <a:pt x="141731" y="0"/>
                  </a:lnTo>
                  <a:lnTo>
                    <a:pt x="2215857" y="0"/>
                  </a:lnTo>
                  <a:lnTo>
                    <a:pt x="2270721" y="10666"/>
                  </a:lnTo>
                  <a:lnTo>
                    <a:pt x="2316441" y="41144"/>
                  </a:lnTo>
                  <a:lnTo>
                    <a:pt x="2345396" y="86864"/>
                  </a:lnTo>
                  <a:lnTo>
                    <a:pt x="2357586" y="141728"/>
                  </a:lnTo>
                  <a:lnTo>
                    <a:pt x="2357586" y="1272513"/>
                  </a:lnTo>
                  <a:lnTo>
                    <a:pt x="2345396" y="1327377"/>
                  </a:lnTo>
                  <a:lnTo>
                    <a:pt x="2316441" y="1373097"/>
                  </a:lnTo>
                  <a:lnTo>
                    <a:pt x="2270721" y="1402052"/>
                  </a:lnTo>
                  <a:lnTo>
                    <a:pt x="2215857" y="1414245"/>
                  </a:lnTo>
                  <a:lnTo>
                    <a:pt x="141731" y="1414245"/>
                  </a:lnTo>
                  <a:lnTo>
                    <a:pt x="86868" y="1402052"/>
                  </a:lnTo>
                  <a:lnTo>
                    <a:pt x="41148" y="1373097"/>
                  </a:lnTo>
                  <a:lnTo>
                    <a:pt x="10670" y="1327377"/>
                  </a:lnTo>
                  <a:lnTo>
                    <a:pt x="0" y="1272513"/>
                  </a:lnTo>
                  <a:lnTo>
                    <a:pt x="0" y="141728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7710634" y="4028863"/>
            <a:ext cx="1548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Alumni</a:t>
            </a:r>
            <a:r>
              <a:rPr sz="18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Events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7334212" y="5260733"/>
            <a:ext cx="2369820" cy="1428115"/>
            <a:chOff x="7334212" y="5260733"/>
            <a:chExt cx="2369820" cy="1428115"/>
          </a:xfrm>
        </p:grpSpPr>
        <p:sp>
          <p:nvSpPr>
            <p:cNvPr id="80" name="object 80"/>
            <p:cNvSpPr/>
            <p:nvPr/>
          </p:nvSpPr>
          <p:spPr>
            <a:xfrm>
              <a:off x="7340306" y="5266828"/>
              <a:ext cx="2357755" cy="1416050"/>
            </a:xfrm>
            <a:custGeom>
              <a:avLst/>
              <a:gdLst/>
              <a:ahLst/>
              <a:cxnLst/>
              <a:rect l="l" t="t" r="r" b="b"/>
              <a:pathLst>
                <a:path w="2357754" h="1416050">
                  <a:moveTo>
                    <a:pt x="2215857" y="0"/>
                  </a:moveTo>
                  <a:lnTo>
                    <a:pt x="141731" y="0"/>
                  </a:lnTo>
                  <a:lnTo>
                    <a:pt x="112777" y="3049"/>
                  </a:lnTo>
                  <a:lnTo>
                    <a:pt x="62485" y="24386"/>
                  </a:lnTo>
                  <a:lnTo>
                    <a:pt x="24386" y="62485"/>
                  </a:lnTo>
                  <a:lnTo>
                    <a:pt x="3049" y="112777"/>
                  </a:lnTo>
                  <a:lnTo>
                    <a:pt x="0" y="141732"/>
                  </a:lnTo>
                  <a:lnTo>
                    <a:pt x="0" y="1274043"/>
                  </a:lnTo>
                  <a:lnTo>
                    <a:pt x="10670" y="1328907"/>
                  </a:lnTo>
                  <a:lnTo>
                    <a:pt x="41148" y="1374627"/>
                  </a:lnTo>
                  <a:lnTo>
                    <a:pt x="86868" y="1403582"/>
                  </a:lnTo>
                  <a:lnTo>
                    <a:pt x="141731" y="1415775"/>
                  </a:lnTo>
                  <a:lnTo>
                    <a:pt x="2215857" y="1415775"/>
                  </a:lnTo>
                  <a:lnTo>
                    <a:pt x="2270721" y="1403582"/>
                  </a:lnTo>
                  <a:lnTo>
                    <a:pt x="2316441" y="1374627"/>
                  </a:lnTo>
                  <a:lnTo>
                    <a:pt x="2345396" y="1328907"/>
                  </a:lnTo>
                  <a:lnTo>
                    <a:pt x="2357586" y="1274043"/>
                  </a:lnTo>
                  <a:lnTo>
                    <a:pt x="2357586" y="141732"/>
                  </a:lnTo>
                  <a:lnTo>
                    <a:pt x="2345396" y="86868"/>
                  </a:lnTo>
                  <a:lnTo>
                    <a:pt x="2316441" y="41148"/>
                  </a:lnTo>
                  <a:lnTo>
                    <a:pt x="2270721" y="10670"/>
                  </a:lnTo>
                  <a:lnTo>
                    <a:pt x="2215857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340306" y="5266828"/>
              <a:ext cx="2357755" cy="1416050"/>
            </a:xfrm>
            <a:custGeom>
              <a:avLst/>
              <a:gdLst/>
              <a:ahLst/>
              <a:cxnLst/>
              <a:rect l="l" t="t" r="r" b="b"/>
              <a:pathLst>
                <a:path w="2357754" h="1416050">
                  <a:moveTo>
                    <a:pt x="0" y="141732"/>
                  </a:moveTo>
                  <a:lnTo>
                    <a:pt x="10670" y="86868"/>
                  </a:lnTo>
                  <a:lnTo>
                    <a:pt x="41148" y="41148"/>
                  </a:lnTo>
                  <a:lnTo>
                    <a:pt x="86868" y="10670"/>
                  </a:lnTo>
                  <a:lnTo>
                    <a:pt x="141731" y="0"/>
                  </a:lnTo>
                  <a:lnTo>
                    <a:pt x="2215857" y="0"/>
                  </a:lnTo>
                  <a:lnTo>
                    <a:pt x="2270721" y="10670"/>
                  </a:lnTo>
                  <a:lnTo>
                    <a:pt x="2316441" y="41148"/>
                  </a:lnTo>
                  <a:lnTo>
                    <a:pt x="2345396" y="86868"/>
                  </a:lnTo>
                  <a:lnTo>
                    <a:pt x="2357586" y="141732"/>
                  </a:lnTo>
                  <a:lnTo>
                    <a:pt x="2357586" y="1274043"/>
                  </a:lnTo>
                  <a:lnTo>
                    <a:pt x="2345396" y="1328907"/>
                  </a:lnTo>
                  <a:lnTo>
                    <a:pt x="2316441" y="1374627"/>
                  </a:lnTo>
                  <a:lnTo>
                    <a:pt x="2270721" y="1403582"/>
                  </a:lnTo>
                  <a:lnTo>
                    <a:pt x="2215857" y="1415775"/>
                  </a:lnTo>
                  <a:lnTo>
                    <a:pt x="141731" y="1415775"/>
                  </a:lnTo>
                  <a:lnTo>
                    <a:pt x="86868" y="1403582"/>
                  </a:lnTo>
                  <a:lnTo>
                    <a:pt x="41148" y="1374627"/>
                  </a:lnTo>
                  <a:lnTo>
                    <a:pt x="10670" y="1328907"/>
                  </a:lnTo>
                  <a:lnTo>
                    <a:pt x="0" y="1274043"/>
                  </a:lnTo>
                  <a:lnTo>
                    <a:pt x="0" y="141732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7499819" y="5802770"/>
            <a:ext cx="2038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Alumni</a:t>
            </a:r>
            <a:r>
              <a:rPr sz="18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Engagement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2</a:t>
            </a:r>
            <a:r>
              <a:rPr lang="en-US" spc="-5" dirty="0"/>
              <a:t>8</a:t>
            </a:r>
            <a:endParaRPr spc="-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69761" y="366079"/>
            <a:ext cx="46596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0" dirty="0"/>
              <a:t>CAREER</a:t>
            </a:r>
            <a:r>
              <a:rPr spc="-120" dirty="0"/>
              <a:t> </a:t>
            </a:r>
            <a:r>
              <a:rPr spc="65" dirty="0"/>
              <a:t>COUNSELLING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lang="en-US" spc="-5" dirty="0"/>
              <a:t>29</a:t>
            </a:r>
            <a:endParaRPr spc="-5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536A275-BB66-6EA3-3322-B16A4F40AE45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37173" t="33531" r="20783" b="14529"/>
          <a:stretch>
            <a:fillRect/>
          </a:stretch>
        </p:blipFill>
        <p:spPr>
          <a:xfrm>
            <a:off x="15281" y="1400602"/>
            <a:ext cx="5404571" cy="5958654"/>
          </a:xfrm>
          <a:prstGeom prst="rect">
            <a:avLst/>
          </a:prstGeom>
        </p:spPr>
      </p:pic>
      <p:graphicFrame>
        <p:nvGraphicFramePr>
          <p:cNvPr id="41" name="Diagram 40">
            <a:extLst>
              <a:ext uri="{FF2B5EF4-FFF2-40B4-BE49-F238E27FC236}">
                <a16:creationId xmlns:a16="http://schemas.microsoft.com/office/drawing/2014/main" id="{82142141-5585-2BDD-4D06-9E52EA71DA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484865"/>
              </p:ext>
            </p:extLst>
          </p:nvPr>
        </p:nvGraphicFramePr>
        <p:xfrm>
          <a:off x="5388342" y="1464689"/>
          <a:ext cx="5289777" cy="5891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D38B-7F3A-DDC4-3F96-74FD3C49B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6BD7BE84-544D-F8B4-B364-317C09DCF9CB}"/>
              </a:ext>
            </a:extLst>
          </p:cNvPr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E844036A-50E5-52DD-C079-064EED532023}"/>
                </a:ext>
              </a:extLst>
            </p:cNvPr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C5D6415-7CB9-4217-C26A-8E590F8AD5E2}"/>
                </a:ext>
              </a:extLst>
            </p:cNvPr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>
            <a:extLst>
              <a:ext uri="{FF2B5EF4-FFF2-40B4-BE49-F238E27FC236}">
                <a16:creationId xmlns:a16="http://schemas.microsoft.com/office/drawing/2014/main" id="{51E02574-7236-2F7C-4CC3-923FFC2BE91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C48C6D69-669C-9FEB-D6C1-8B55E32194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18566" y="366079"/>
            <a:ext cx="42760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0" dirty="0"/>
              <a:t>TABLE</a:t>
            </a:r>
            <a:r>
              <a:rPr spc="-60" dirty="0"/>
              <a:t> </a:t>
            </a:r>
            <a:r>
              <a:rPr spc="195" dirty="0"/>
              <a:t>OF</a:t>
            </a:r>
            <a:r>
              <a:rPr spc="-60" dirty="0"/>
              <a:t> </a:t>
            </a:r>
            <a:r>
              <a:rPr spc="95" dirty="0"/>
              <a:t>CONTENTS</a:t>
            </a: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1896AC66-9A6B-4FE1-1577-50D28B3B987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>
            <a:extLst>
              <a:ext uri="{FF2B5EF4-FFF2-40B4-BE49-F238E27FC236}">
                <a16:creationId xmlns:a16="http://schemas.microsoft.com/office/drawing/2014/main" id="{CED87D77-20E7-C10E-9CD3-9B825193C68D}"/>
              </a:ext>
            </a:extLst>
          </p:cNvPr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C15F48C-9ACF-1F26-2177-2906371C718A}"/>
                </a:ext>
              </a:extLst>
            </p:cNvPr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2596AD34-9150-5DD5-D480-4529FEDF4B2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2CDC5A91-0451-D64A-D922-526400114A3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6C5EDAD-F296-5762-8C36-B517109959FA}"/>
                </a:ext>
              </a:extLst>
            </p:cNvPr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2418B6AD-9536-3521-AB0A-C6D5818EAA8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94C3F224-FBB1-07B5-AC8E-4B7599D0A6C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709B811B-A6A2-99FC-413B-F98B3A0F2BA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7FBF7A41-9605-7E1F-BB8F-0B469D30F6A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B10CDFF9-EC85-8A67-4A08-F4BB2494E073}"/>
                </a:ext>
              </a:extLst>
            </p:cNvPr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8B15C1D6-F851-762D-3ADA-72E47AEB5F10}"/>
                </a:ext>
              </a:extLst>
            </p:cNvPr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32719DC0-A615-E695-C44C-5CFE5470DC4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BEA3581F-58D5-1E8B-1E25-7310477ECE4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D1C065DC-34EB-8CAB-FF32-9FF205B8D9BB}"/>
                </a:ext>
              </a:extLst>
            </p:cNvPr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D928FC10-EC0B-8281-82EB-0745720B8EF3}"/>
                </a:ext>
              </a:extLst>
            </p:cNvPr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CF5E00B7-C2BC-A806-768E-9481EA85504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034A47B8-2CEE-1DE9-60F7-08C61F3CDAF6}"/>
                </a:ext>
              </a:extLst>
            </p:cNvPr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5A044A1F-C258-ACB7-6FB5-6A3005267BB7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DFB88F31-A366-F1AC-F1D9-D9A141D0789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C2B241A3-7ACC-44CA-3567-08273D7DD67F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2BF243D9-B54E-E048-61E6-19D83B2994E1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BC8D7CFC-2904-2E3C-5972-90D65D2A7E09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177A81AA-FD8F-21EB-B964-8BE389D129D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aphicFrame>
        <p:nvGraphicFramePr>
          <p:cNvPr id="31" name="object 31">
            <a:extLst>
              <a:ext uri="{FF2B5EF4-FFF2-40B4-BE49-F238E27FC236}">
                <a16:creationId xmlns:a16="http://schemas.microsoft.com/office/drawing/2014/main" id="{10F771F1-25C7-8CAA-3B00-85DEF5C8D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719622"/>
              </p:ext>
            </p:extLst>
          </p:nvPr>
        </p:nvGraphicFramePr>
        <p:xfrm>
          <a:off x="1275029" y="1397128"/>
          <a:ext cx="8484415" cy="59253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0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0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742">
                  <a:extLst>
                    <a:ext uri="{9D8B030D-6E8A-4147-A177-3AD203B41FA5}">
                      <a16:colId xmlns:a16="http://schemas.microsoft.com/office/drawing/2014/main" val="3937475291"/>
                    </a:ext>
                  </a:extLst>
                </a:gridCol>
                <a:gridCol w="2611657">
                  <a:extLst>
                    <a:ext uri="{9D8B030D-6E8A-4147-A177-3AD203B41FA5}">
                      <a16:colId xmlns:a16="http://schemas.microsoft.com/office/drawing/2014/main" val="16570764"/>
                    </a:ext>
                  </a:extLst>
                </a:gridCol>
                <a:gridCol w="819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7207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S.</a:t>
                      </a:r>
                      <a:r>
                        <a:rPr sz="1800" b="1" spc="-3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No.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solidFill>
                      <a:srgbClr val="00A7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Slide Title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solidFill>
                      <a:srgbClr val="00A759"/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spc="-3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Slide</a:t>
                      </a:r>
                      <a:r>
                        <a:rPr sz="1800" b="1" spc="-3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No.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solidFill>
                      <a:srgbClr val="00A7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spc="-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S.</a:t>
                      </a:r>
                      <a:r>
                        <a:rPr lang="en-IN" sz="1800" b="1" spc="-3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IN" sz="1800" b="1" spc="-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No.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solidFill>
                      <a:srgbClr val="00A7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Slide Title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solidFill>
                      <a:srgbClr val="00A7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sz="1800" b="1" spc="-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lide</a:t>
                      </a:r>
                      <a:r>
                        <a:rPr sz="1800" b="1" spc="-3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No.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solidFill>
                      <a:srgbClr val="00A7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608"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600" spc="1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1.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5255" marB="0">
                    <a:lnL w="9525">
                      <a:solidFill>
                        <a:srgbClr val="00A759"/>
                      </a:solidFill>
                      <a:prstDash val="soli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0543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School</a:t>
                      </a:r>
                      <a:r>
                        <a:rPr sz="1400" spc="-5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Vision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spc="-1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Mission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446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A759"/>
                      </a:solidFill>
                      <a:prstDash val="solid"/>
                    </a:lnR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02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6850" marB="0">
                    <a:lnL w="12700">
                      <a:solidFill>
                        <a:srgbClr val="00A759"/>
                      </a:solidFill>
                      <a:prstDash val="soli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400" spc="-2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11.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7272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5904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Industry and Peer Connects</a:t>
                      </a:r>
                    </a:p>
                  </a:txBody>
                  <a:tcPr marL="0" marR="0" marT="10033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17-18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033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610"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600" spc="1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2.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2080" marB="0">
                    <a:lnL w="9525">
                      <a:solidFill>
                        <a:srgbClr val="00A759"/>
                      </a:solidFill>
                      <a:prstDash val="soli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0543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School</a:t>
                      </a:r>
                      <a:r>
                        <a:rPr sz="1400" spc="-2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as</a:t>
                      </a:r>
                      <a:r>
                        <a:rPr sz="1400" spc="-2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400" spc="-2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Date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192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A759"/>
                      </a:solidFill>
                      <a:prstDash val="soli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00A759"/>
                      </a:solidFill>
                      <a:prstDash val="soli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12.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859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400" spc="-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Mentor-Mentee</a:t>
                      </a:r>
                      <a:r>
                        <a:rPr sz="1400" spc="-3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System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033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19-22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255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610"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sz="1600" spc="1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3.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8905" marB="0">
                    <a:lnL w="9525">
                      <a:solidFill>
                        <a:srgbClr val="00A759"/>
                      </a:solidFill>
                      <a:prstDash val="soli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05435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Faculty</a:t>
                      </a:r>
                      <a:r>
                        <a:rPr sz="1400" spc="-4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Members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874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A759"/>
                      </a:solidFill>
                      <a:prstDash val="soli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8590" marB="0">
                    <a:lnL w="12700">
                      <a:solidFill>
                        <a:srgbClr val="00A759"/>
                      </a:solidFill>
                      <a:prstDash val="soli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13.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Research</a:t>
                      </a:r>
                      <a:r>
                        <a:rPr sz="1400" spc="-3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spc="-3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Innovation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255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75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23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610"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995"/>
                        </a:spcBef>
                      </a:pPr>
                      <a:r>
                        <a:rPr sz="1600" spc="1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4.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6365" marB="0">
                    <a:lnL w="9525">
                      <a:solidFill>
                        <a:srgbClr val="00A759"/>
                      </a:solidFill>
                      <a:prstDash val="soli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0543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400" spc="-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SOAS</a:t>
                      </a:r>
                      <a:r>
                        <a:rPr sz="1400" spc="-3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Organogram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620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A759"/>
                      </a:solidFill>
                      <a:prstDash val="soli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05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00A759"/>
                      </a:solidFill>
                      <a:prstDash val="soli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14.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ts val="1750"/>
                        </a:lnSpc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Physical</a:t>
                      </a:r>
                      <a:r>
                        <a:rPr sz="1400" spc="-4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Infrastructure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1384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spc="-3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Learning</a:t>
                      </a:r>
                      <a:r>
                        <a:rPr sz="1400" spc="-3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Resources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24-27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610"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00" spc="1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5.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3189" marB="0">
                    <a:lnL w="9525">
                      <a:solidFill>
                        <a:srgbClr val="00A759"/>
                      </a:solidFill>
                      <a:prstDash val="soli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12700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05435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Course</a:t>
                      </a:r>
                      <a:r>
                        <a:rPr sz="1400" spc="-4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Curriculum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366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A759"/>
                      </a:solidFill>
                      <a:prstDash val="soli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A759"/>
                      </a:solidFill>
                      <a:prstDash val="soli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12700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15.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Student</a:t>
                      </a:r>
                      <a:r>
                        <a:rPr sz="1400" spc="-2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Progression</a:t>
                      </a:r>
                      <a:r>
                        <a:rPr sz="1400" spc="-2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&amp;</a:t>
                      </a:r>
                      <a:r>
                        <a:rPr sz="1400" spc="-2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Support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28-34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12700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234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6.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A759"/>
                      </a:solidFill>
                      <a:prstDash val="soli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12700">
                      <a:solidFill>
                        <a:srgbClr val="00A759"/>
                      </a:solidFill>
                      <a:prstDash val="solid"/>
                    </a:lnT>
                    <a:lnB w="12700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6370" marR="283210">
                        <a:lnSpc>
                          <a:spcPct val="103000"/>
                        </a:lnSpc>
                        <a:spcBef>
                          <a:spcPts val="204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Course Mapping with Skills, </a:t>
                      </a:r>
                      <a:r>
                        <a:rPr sz="1400" spc="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Employability,</a:t>
                      </a:r>
                      <a:r>
                        <a:rPr sz="1400" spc="-6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Entrepreneurship </a:t>
                      </a:r>
                      <a:r>
                        <a:rPr sz="1400" spc="-39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spc="-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LRNG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A759"/>
                      </a:solidFill>
                      <a:prstDash val="solid"/>
                    </a:lnR>
                    <a:lnT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A759"/>
                      </a:solidFill>
                      <a:prstDash val="soli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A759"/>
                      </a:solidFill>
                      <a:prstDash val="solid"/>
                    </a:lnT>
                    <a:lnB w="12700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16.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Faculty</a:t>
                      </a:r>
                      <a:r>
                        <a:rPr sz="1400" spc="-4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Empowerment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35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12700">
                      <a:solidFill>
                        <a:srgbClr val="00A759"/>
                      </a:solidFill>
                      <a:prstDash val="solid"/>
                    </a:lnT>
                    <a:lnB w="12700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61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6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7.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9380" marB="0">
                    <a:lnL w="9525">
                      <a:solidFill>
                        <a:srgbClr val="00A759"/>
                      </a:solidFill>
                      <a:prstDash val="soli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12700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5904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400" spc="-1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Teaching-Learning</a:t>
                      </a:r>
                      <a:r>
                        <a:rPr sz="1400" spc="-2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Process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A759"/>
                      </a:solidFill>
                      <a:prstDash val="solid"/>
                    </a:lnR>
                    <a:lnT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08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A759"/>
                      </a:solidFill>
                      <a:prstDash val="soli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400" spc="-2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400" spc="-2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400" spc="-2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7272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205740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Best</a:t>
                      </a:r>
                      <a:r>
                        <a:rPr sz="1400" spc="-4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Practices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36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255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12700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9548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8.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9525">
                      <a:solidFill>
                        <a:srgbClr val="00A759"/>
                      </a:solidFill>
                      <a:prstDash val="soli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5904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0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Learning</a:t>
                      </a:r>
                      <a:r>
                        <a:rPr lang="en-IN" sz="1400" spc="-4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IN"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Experiences</a:t>
                      </a:r>
                      <a:endParaRPr lang="en-IN" sz="1400" dirty="0">
                        <a:latin typeface="Times New Roman"/>
                        <a:cs typeface="Times New Roman"/>
                      </a:endParaRPr>
                    </a:p>
                    <a:p>
                      <a:pPr marL="255904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017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09-14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18.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685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Institutional</a:t>
                      </a:r>
                      <a:r>
                        <a:rPr sz="1400" spc="-45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Distinctiveness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255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37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625643"/>
                  </a:ext>
                </a:extLst>
              </a:tr>
              <a:tr h="563768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9.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9525">
                      <a:solidFill>
                        <a:srgbClr val="00A759"/>
                      </a:solidFill>
                      <a:prstDash val="soli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5904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Learning Resource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017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15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19.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685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574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Future</a:t>
                      </a:r>
                      <a:r>
                        <a:rPr lang="en-IN" sz="1400" spc="-3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IN"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Road</a:t>
                      </a:r>
                      <a:r>
                        <a:rPr lang="en-IN" sz="1400" spc="-3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IN" sz="14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Map</a:t>
                      </a:r>
                      <a:endParaRPr lang="en-IN" sz="1400" dirty="0">
                        <a:latin typeface="Times New Roman"/>
                        <a:cs typeface="Times New Roman"/>
                      </a:endParaRPr>
                    </a:p>
                    <a:p>
                      <a:pPr marL="20574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38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479790"/>
                  </a:ext>
                </a:extLst>
              </a:tr>
              <a:tr h="46061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lang="en-US" sz="16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9525">
                      <a:solidFill>
                        <a:srgbClr val="00A759"/>
                      </a:solidFill>
                      <a:prstDash val="soli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5904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Learning Outcome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017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A759"/>
                      </a:solidFill>
                      <a:prstDash val="soli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16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A759"/>
                      </a:solidFill>
                      <a:prstDash val="soli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6850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 cap="flat" cmpd="sng" algn="ctr">
                      <a:solidFill>
                        <a:srgbClr val="00A7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A759"/>
                      </a:solidFill>
                      <a:prstDash val="solid"/>
                    </a:lnR>
                    <a:lnT w="9525">
                      <a:solidFill>
                        <a:srgbClr val="00A759"/>
                      </a:solidFill>
                      <a:prstDash val="solid"/>
                    </a:lnT>
                    <a:lnB w="9525">
                      <a:solidFill>
                        <a:srgbClr val="00A7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2" name="object 32">
            <a:extLst>
              <a:ext uri="{FF2B5EF4-FFF2-40B4-BE49-F238E27FC236}">
                <a16:creationId xmlns:a16="http://schemas.microsoft.com/office/drawing/2014/main" id="{1BC64094-BDAF-F399-F3D5-0D68892468E9}"/>
              </a:ext>
            </a:extLst>
          </p:cNvPr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8AADBBBD-3352-5611-77C9-B083B7104683}"/>
                </a:ext>
              </a:extLst>
            </p:cNvPr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ED05749A-16FF-1256-59BB-8256040D78D5}"/>
                </a:ext>
              </a:extLst>
            </p:cNvPr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C0441BAC-47CC-F08B-BA3B-1DA54C44FD35}"/>
                </a:ext>
              </a:extLst>
            </p:cNvPr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>
            <a:extLst>
              <a:ext uri="{FF2B5EF4-FFF2-40B4-BE49-F238E27FC236}">
                <a16:creationId xmlns:a16="http://schemas.microsoft.com/office/drawing/2014/main" id="{59DCA45C-619F-5C22-555A-7BFC0DAED1EB}"/>
              </a:ext>
            </a:extLst>
          </p:cNvPr>
          <p:cNvSpPr txBox="1"/>
          <p:nvPr/>
        </p:nvSpPr>
        <p:spPr>
          <a:xfrm>
            <a:off x="264612" y="7184773"/>
            <a:ext cx="194945" cy="23367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01</a:t>
            </a:r>
            <a:endParaRPr sz="120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825627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58871" y="366079"/>
            <a:ext cx="72663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0" dirty="0"/>
              <a:t>GUIDANCE</a:t>
            </a:r>
            <a:r>
              <a:rPr spc="-55" dirty="0"/>
              <a:t> </a:t>
            </a:r>
            <a:r>
              <a:rPr spc="130" dirty="0"/>
              <a:t>FOR</a:t>
            </a:r>
            <a:r>
              <a:rPr spc="-50" dirty="0"/>
              <a:t> </a:t>
            </a:r>
            <a:r>
              <a:rPr spc="30" dirty="0"/>
              <a:t>COMPETITIVE</a:t>
            </a:r>
            <a:r>
              <a:rPr spc="-50" dirty="0"/>
              <a:t> </a:t>
            </a:r>
            <a:r>
              <a:rPr spc="135" dirty="0"/>
              <a:t>EXAM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aphicFrame>
        <p:nvGraphicFramePr>
          <p:cNvPr id="35" name="objec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693947"/>
              </p:ext>
            </p:extLst>
          </p:nvPr>
        </p:nvGraphicFramePr>
        <p:xfrm>
          <a:off x="992697" y="1485728"/>
          <a:ext cx="8473503" cy="54867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8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5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3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4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85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sz="14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83185" marR="95250" indent="11430" algn="just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Activity conducted </a:t>
                      </a:r>
                      <a:r>
                        <a:rPr sz="14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 </a:t>
                      </a:r>
                      <a:r>
                        <a:rPr sz="1400" b="1" spc="-2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KRMU</a:t>
                      </a:r>
                      <a:r>
                        <a:rPr sz="14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</a:t>
                      </a:r>
                      <a:r>
                        <a:rPr sz="14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oﬀer </a:t>
                      </a:r>
                      <a:r>
                        <a:rPr sz="14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guidance </a:t>
                      </a:r>
                      <a:r>
                        <a:rPr sz="14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</a:t>
                      </a:r>
                      <a:r>
                        <a:rPr sz="14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competitive</a:t>
                      </a:r>
                      <a:r>
                        <a:rPr sz="14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examinations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career </a:t>
                      </a:r>
                      <a:r>
                        <a:rPr sz="1400" b="1" spc="-2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counselling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270" algn="just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Resource</a:t>
                      </a:r>
                      <a:r>
                        <a:rPr sz="12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99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2022-23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7950" marR="116205" indent="8890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Coaching Classes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ICAR JRF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Entrance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Exam,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Central </a:t>
                      </a:r>
                      <a:r>
                        <a:rPr sz="1400" spc="-20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Agricultural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entrance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exams for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Admissions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algn="just">
                        <a:lnSpc>
                          <a:spcPct val="100000"/>
                        </a:lnSpc>
                      </a:pP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SOAS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Faculties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8910" algn="just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23-Aug-22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6675" indent="127635" algn="just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Guidance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Competit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66675" indent="127635" algn="just">
                        <a:lnSpc>
                          <a:spcPct val="100000"/>
                        </a:lnSpc>
                      </a:pPr>
                      <a:r>
                        <a:rPr lang="en-US"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4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2022-23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593725" marR="184150" indent="-416559" algn="just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Competitive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</a:t>
                      </a:r>
                      <a:endParaRPr lang="en-US" sz="1400" spc="-2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93725" marR="184150" indent="-416559" algn="just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Preparation </a:t>
                      </a:r>
                      <a:r>
                        <a:rPr sz="1400" spc="-20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Strategy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Tips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lnSpc>
                          <a:spcPct val="100000"/>
                        </a:lnSpc>
                      </a:pPr>
                      <a:r>
                        <a:rPr sz="14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S.S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Sharma,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Dean,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SOAS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R="200660" algn="just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7-Nov-22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6675" indent="127635" algn="just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Guidance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Competit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62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832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2022-23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116205" indent="8890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Coaching Classes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ICAR JRF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Entrance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Exam,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Central </a:t>
                      </a:r>
                      <a:r>
                        <a:rPr sz="1400" spc="-20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Agricultural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entrance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exams for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Admissions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algn="just">
                        <a:lnSpc>
                          <a:spcPct val="100000"/>
                        </a:lnSpc>
                      </a:pP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SOAS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Faculties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5735" algn="just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29-Mar-23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6675" indent="127635" algn="just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Guidance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Competit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42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0480" algn="just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Exams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Preparation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Strategy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tips </a:t>
                      </a:r>
                      <a:r>
                        <a:rPr sz="1400" spc="-20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ICAR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AIEEA (PG)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Av's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(PG)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Exams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Priyanshu</a:t>
                      </a:r>
                      <a:r>
                        <a:rPr sz="14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Choubey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210185" algn="just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5-Apr-23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66675" indent="127635" algn="just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Guidance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Competit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3</a:t>
            </a:r>
            <a:r>
              <a:rPr lang="en-US" spc="-5" dirty="0"/>
              <a:t>0</a:t>
            </a:r>
            <a:endParaRPr spc="-5" dirty="0"/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3117F2CC-D1F5-C1B9-77E7-C61071241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0" y="6940776"/>
            <a:ext cx="40719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9"/>
              </a:rPr>
              <a:t>Coaching classes report.pdf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8369" marR="5080" indent="-916305">
              <a:lnSpc>
                <a:spcPct val="114900"/>
              </a:lnSpc>
              <a:spcBef>
                <a:spcPts val="100"/>
              </a:spcBef>
            </a:pPr>
            <a:r>
              <a:rPr spc="50" dirty="0"/>
              <a:t>CAPACITY</a:t>
            </a:r>
            <a:r>
              <a:rPr spc="-40" dirty="0"/>
              <a:t> </a:t>
            </a:r>
            <a:r>
              <a:rPr spc="145" dirty="0"/>
              <a:t>DEVELOPMENT</a:t>
            </a:r>
            <a:r>
              <a:rPr spc="-35" dirty="0"/>
              <a:t> </a:t>
            </a:r>
            <a:r>
              <a:rPr spc="185" dirty="0"/>
              <a:t>AND</a:t>
            </a:r>
            <a:r>
              <a:rPr spc="-40" dirty="0"/>
              <a:t> </a:t>
            </a:r>
            <a:r>
              <a:rPr spc="-30" dirty="0"/>
              <a:t>SKILL </a:t>
            </a:r>
            <a:r>
              <a:rPr spc="-860" dirty="0"/>
              <a:t> </a:t>
            </a:r>
            <a:r>
              <a:rPr spc="145" dirty="0"/>
              <a:t>ENHANCEMENT</a:t>
            </a:r>
            <a:r>
              <a:rPr spc="-40" dirty="0"/>
              <a:t> </a:t>
            </a:r>
            <a:r>
              <a:rPr spc="-114" dirty="0"/>
              <a:t>INITIATIVES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aphicFrame>
        <p:nvGraphicFramePr>
          <p:cNvPr id="35" name="objec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869491"/>
              </p:ext>
            </p:extLst>
          </p:nvPr>
        </p:nvGraphicFramePr>
        <p:xfrm>
          <a:off x="1330772" y="1650081"/>
          <a:ext cx="7902127" cy="42926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8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8470">
                <a:tc>
                  <a:txBody>
                    <a:bodyPr/>
                    <a:lstStyle/>
                    <a:p>
                      <a:pPr marL="635" algn="just">
                        <a:lnSpc>
                          <a:spcPct val="150000"/>
                        </a:lnSpc>
                        <a:spcBef>
                          <a:spcPts val="1065"/>
                        </a:spcBef>
                      </a:pPr>
                      <a:r>
                        <a:rPr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Session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74930" indent="-52069" algn="just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r>
                        <a:rPr sz="1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sz="1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capacity</a:t>
                      </a:r>
                      <a:r>
                        <a:rPr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</a:t>
                      </a:r>
                      <a:r>
                        <a:rPr lang="en-US" sz="1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skills</a:t>
                      </a:r>
                      <a:r>
                        <a:rPr sz="1800" b="1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enhancement</a:t>
                      </a:r>
                      <a:r>
                        <a:rPr sz="1800" b="1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schemes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65"/>
                        </a:spcBef>
                      </a:pPr>
                      <a:r>
                        <a:rPr sz="1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2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360000" marR="299085" indent="-325120" algn="just">
                        <a:lnSpc>
                          <a:spcPct val="15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Workshop</a:t>
                      </a: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Honey</a:t>
                      </a:r>
                      <a:r>
                        <a:rPr sz="18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Extraction, </a:t>
                      </a:r>
                      <a:r>
                        <a:rPr sz="1800" spc="-25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Filtration</a:t>
                      </a:r>
                      <a:r>
                        <a:rPr lang="en-US"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endParaRPr lang="en-US" sz="1800" spc="-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60000" marR="299085" indent="-325120" algn="just">
                        <a:lnSpc>
                          <a:spcPct val="150000"/>
                        </a:lnSpc>
                        <a:spcBef>
                          <a:spcPts val="10"/>
                        </a:spcBef>
                      </a:pPr>
                      <a:r>
                        <a:rPr lang="en-US"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Bottling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29-Apr-2022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3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1029969" marR="33655" indent="-990600" algn="just">
                        <a:lnSpc>
                          <a:spcPct val="150000"/>
                        </a:lnSpc>
                        <a:spcBef>
                          <a:spcPts val="2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Workshop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</a:t>
                      </a: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Preparation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</a:t>
                      </a:r>
                      <a:r>
                        <a:rPr sz="18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Tomato </a:t>
                      </a:r>
                      <a:r>
                        <a:rPr sz="1800" spc="-2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Ketchup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</a:pP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30-May-2022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7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2022-23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4450" indent="5715" algn="just">
                        <a:lnSpc>
                          <a:spcPct val="15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Nurturing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Integrating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Greenery(Preparation</a:t>
                      </a:r>
                      <a:r>
                        <a:rPr sz="18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Seeds,</a:t>
                      </a: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</a:t>
                      </a: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sz="1800" spc="-25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Ingredients)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31-Aug-2022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5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2022-23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725170" marR="130810" indent="-588645" algn="just">
                        <a:lnSpc>
                          <a:spcPct val="150000"/>
                        </a:lnSpc>
                        <a:spcBef>
                          <a:spcPts val="20"/>
                        </a:spcBef>
                      </a:pPr>
                      <a:r>
                        <a:rPr sz="18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Training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on </a:t>
                      </a:r>
                      <a:r>
                        <a:rPr lang="en-US"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 </a:t>
                      </a:r>
                      <a:r>
                        <a:rPr sz="18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Technology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sz="1800" spc="-25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Oyster </a:t>
                      </a:r>
                      <a:r>
                        <a:rPr lang="en-US"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Mushroom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14-Oct-2022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57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2022-23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75565" marR="69215" indent="-635" algn="just">
                        <a:lnSpc>
                          <a:spcPct val="150000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Seminar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Soilless/Hydroponic </a:t>
                      </a: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cultivation</a:t>
                      </a: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</a:t>
                      </a:r>
                      <a:r>
                        <a:rPr sz="18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Farming</a:t>
                      </a: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</a:t>
                      </a:r>
                      <a:r>
                        <a:rPr sz="1800" spc="-25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Horticultural 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Crops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17-Mar-2023</a:t>
                      </a:r>
                    </a:p>
                  </a:txBody>
                  <a:tcPr marL="0" marR="0" marT="254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3</a:t>
            </a:r>
            <a:r>
              <a:rPr lang="en-US" spc="-5" dirty="0"/>
              <a:t>1</a:t>
            </a:r>
            <a:endParaRPr spc="-5" dirty="0"/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1428610C-5DF5-D6F4-65B9-9510A65F6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286" y="6418950"/>
            <a:ext cx="36988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9"/>
              </a:rPr>
              <a:t>New Report Hands-on training.pdf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07EC8C49-9223-AC73-C015-5D2024F50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609" y="6437958"/>
            <a:ext cx="30510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0"/>
              </a:rPr>
              <a:t>Report Tomato Ketchup.pdf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48458" y="366079"/>
            <a:ext cx="33191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5" dirty="0"/>
              <a:t>ALUMNI</a:t>
            </a:r>
            <a:r>
              <a:rPr spc="-85" dirty="0"/>
              <a:t> </a:t>
            </a:r>
            <a:r>
              <a:rPr spc="95" dirty="0"/>
              <a:t>EVENTS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aphicFrame>
        <p:nvGraphicFramePr>
          <p:cNvPr id="35" name="objec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357998"/>
              </p:ext>
            </p:extLst>
          </p:nvPr>
        </p:nvGraphicFramePr>
        <p:xfrm>
          <a:off x="1339705" y="1661053"/>
          <a:ext cx="8154227" cy="46014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3309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2105"/>
                        </a:spcBef>
                      </a:pPr>
                      <a:r>
                        <a:rPr sz="1900" b="1" spc="-5" dirty="0">
                          <a:latin typeface="Times New Roman"/>
                          <a:cs typeface="Times New Roman"/>
                        </a:rPr>
                        <a:t>Session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26733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86995" marR="11239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900" b="1" spc="-5" dirty="0">
                          <a:latin typeface="Times New Roman"/>
                          <a:cs typeface="Times New Roman"/>
                        </a:rPr>
                        <a:t>Date</a:t>
                      </a:r>
                      <a:r>
                        <a:rPr sz="19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b="1" spc="-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900" b="1" spc="-4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b="1" spc="-5" dirty="0">
                          <a:latin typeface="Times New Roman"/>
                          <a:cs typeface="Times New Roman"/>
                        </a:rPr>
                        <a:t>Event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797560">
                        <a:lnSpc>
                          <a:spcPct val="100000"/>
                        </a:lnSpc>
                      </a:pPr>
                      <a:r>
                        <a:rPr sz="1900" b="1" spc="-5" dirty="0">
                          <a:latin typeface="Times New Roman"/>
                          <a:cs typeface="Times New Roman"/>
                        </a:rPr>
                        <a:t>Name</a:t>
                      </a:r>
                      <a:r>
                        <a:rPr sz="19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b="1" spc="-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9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b="1" spc="-5" dirty="0">
                          <a:latin typeface="Times New Roman"/>
                          <a:cs typeface="Times New Roman"/>
                        </a:rPr>
                        <a:t>Event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686">
                <a:tc>
                  <a:txBody>
                    <a:bodyPr/>
                    <a:lstStyle/>
                    <a:p>
                      <a:pPr marL="5715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800" spc="5" dirty="0">
                          <a:latin typeface="Times New Roman"/>
                          <a:cs typeface="Times New Roman"/>
                        </a:rPr>
                        <a:t>2022-23</a:t>
                      </a:r>
                      <a:endParaRPr sz="2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marL="107314" algn="just">
                        <a:lnSpc>
                          <a:spcPts val="2240"/>
                        </a:lnSpc>
                      </a:pPr>
                      <a:endParaRPr lang="en-US" sz="4000" spc="44" baseline="2923" dirty="0">
                        <a:latin typeface="Times New Roman"/>
                        <a:cs typeface="Times New Roman"/>
                      </a:endParaRPr>
                    </a:p>
                    <a:p>
                      <a:pPr marL="107314" algn="just">
                        <a:lnSpc>
                          <a:spcPts val="2240"/>
                        </a:lnSpc>
                      </a:pPr>
                      <a:r>
                        <a:rPr sz="4000" spc="44" baseline="2923" dirty="0">
                          <a:latin typeface="Times New Roman"/>
                          <a:cs typeface="Times New Roman"/>
                        </a:rPr>
                        <a:t>30-Sep</a:t>
                      </a:r>
                      <a:r>
                        <a:rPr sz="2400" spc="3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2800" spc="-5" dirty="0">
                          <a:latin typeface="Times New Roman"/>
                          <a:cs typeface="Times New Roman"/>
                        </a:rPr>
                        <a:t>22</a:t>
                      </a:r>
                      <a:endParaRPr sz="2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marL="186690" marR="203200" algn="just">
                        <a:lnSpc>
                          <a:spcPct val="101499"/>
                        </a:lnSpc>
                        <a:tabLst>
                          <a:tab pos="972819" algn="l"/>
                          <a:tab pos="1760220" algn="l"/>
                          <a:tab pos="2157730" algn="l"/>
                        </a:tabLst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Alumni	Session	On	Pursuing  </a:t>
                      </a:r>
                      <a:r>
                        <a:rPr sz="2400" spc="5" dirty="0">
                          <a:latin typeface="Times New Roman"/>
                          <a:cs typeface="Times New Roman"/>
                        </a:rPr>
                        <a:t>Higher Education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4486">
                <a:tc>
                  <a:txBody>
                    <a:bodyPr/>
                    <a:lstStyle/>
                    <a:p>
                      <a:pPr marR="2540" algn="just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2022-23</a:t>
                      </a: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just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13-Mar-23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 marL="116839" marR="107314" algn="just">
                        <a:lnSpc>
                          <a:spcPct val="101499"/>
                        </a:lnSpc>
                      </a:pPr>
                      <a:r>
                        <a:rPr sz="2400" spc="-35" dirty="0">
                          <a:latin typeface="Times New Roman"/>
                          <a:cs typeface="Times New Roman"/>
                        </a:rPr>
                        <a:t>Ted </a:t>
                      </a: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Talks </a:t>
                      </a:r>
                      <a:r>
                        <a:rPr sz="2400" spc="5" dirty="0">
                          <a:latin typeface="Times New Roman"/>
                          <a:cs typeface="Times New Roman"/>
                        </a:rPr>
                        <a:t>with Seniors; Career </a:t>
                      </a:r>
                      <a:r>
                        <a:rPr sz="2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5" dirty="0">
                          <a:latin typeface="Times New Roman"/>
                          <a:cs typeface="Times New Roman"/>
                        </a:rPr>
                        <a:t>Counselling</a:t>
                      </a:r>
                      <a:r>
                        <a:rPr sz="2400" spc="10" dirty="0">
                          <a:latin typeface="Times New Roman"/>
                          <a:cs typeface="Times New Roman"/>
                        </a:rPr>
                        <a:t> by</a:t>
                      </a:r>
                      <a:r>
                        <a:rPr sz="2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10" dirty="0">
                          <a:latin typeface="Times New Roman"/>
                          <a:cs typeface="Times New Roman"/>
                        </a:rPr>
                        <a:t>Alumni</a:t>
                      </a:r>
                      <a:r>
                        <a:rPr sz="2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2400" spc="-4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15" dirty="0">
                          <a:latin typeface="Times New Roman"/>
                          <a:cs typeface="Times New Roman"/>
                        </a:rPr>
                        <a:t>KRMU</a:t>
                      </a:r>
                      <a:r>
                        <a:rPr sz="24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1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2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5" dirty="0">
                          <a:latin typeface="Times New Roman"/>
                          <a:cs typeface="Times New Roman"/>
                        </a:rPr>
                        <a:t>"</a:t>
                      </a:r>
                      <a:r>
                        <a:rPr sz="2400" spc="10" dirty="0">
                          <a:latin typeface="Times New Roman"/>
                          <a:cs typeface="Times New Roman"/>
                        </a:rPr>
                        <a:t> Scope</a:t>
                      </a:r>
                      <a:r>
                        <a:rPr sz="2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1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2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5" dirty="0">
                          <a:latin typeface="Times New Roman"/>
                          <a:cs typeface="Times New Roman"/>
                        </a:rPr>
                        <a:t>Prospects</a:t>
                      </a:r>
                      <a:r>
                        <a:rPr sz="2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5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2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5" dirty="0">
                          <a:latin typeface="Times New Roman"/>
                          <a:cs typeface="Times New Roman"/>
                        </a:rPr>
                        <a:t>being</a:t>
                      </a:r>
                      <a:r>
                        <a:rPr sz="2400" spc="10" dirty="0">
                          <a:latin typeface="Times New Roman"/>
                          <a:cs typeface="Times New Roman"/>
                        </a:rPr>
                        <a:t> an </a:t>
                      </a:r>
                      <a:r>
                        <a:rPr sz="2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5" dirty="0">
                          <a:latin typeface="Times New Roman"/>
                          <a:cs typeface="Times New Roman"/>
                        </a:rPr>
                        <a:t>Entrepreneur"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3</a:t>
            </a:r>
            <a:r>
              <a:rPr lang="en-US" spc="-5" dirty="0"/>
              <a:t>2</a:t>
            </a:r>
            <a:endParaRPr spc="-5" dirty="0"/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20AAB26C-9587-DC84-F2D3-87D47FF7E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2700" y="6745406"/>
            <a:ext cx="1447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9"/>
              </a:rPr>
              <a:t>Report.pdf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0865" y="-25040"/>
            <a:ext cx="790211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STUDENT</a:t>
            </a:r>
            <a:r>
              <a:rPr spc="-110" dirty="0"/>
              <a:t> </a:t>
            </a:r>
            <a:r>
              <a:rPr spc="85" dirty="0"/>
              <a:t>ACHIEVEMENTS</a:t>
            </a:r>
            <a:r>
              <a:rPr lang="en-US" spc="85" dirty="0"/>
              <a:t> </a:t>
            </a:r>
            <a:br>
              <a:rPr lang="en-US" spc="85" dirty="0"/>
            </a:br>
            <a:r>
              <a:rPr lang="en-US" spc="85" dirty="0"/>
              <a:t>  SPORTS &amp; EXTRA CO-Curricular</a:t>
            </a:r>
            <a:endParaRPr spc="85" dirty="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1236812" y="1648937"/>
          <a:ext cx="8206104" cy="53849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5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7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7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4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8321">
                <a:tc gridSpan="5">
                  <a:txBody>
                    <a:bodyPr/>
                    <a:lstStyle/>
                    <a:p>
                      <a:pPr marL="190500" marR="18542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200" b="1">
                          <a:latin typeface="Times New Roman"/>
                          <a:cs typeface="Times New Roman"/>
                        </a:rPr>
                        <a:t>Number of awards/medals</a:t>
                      </a:r>
                      <a:r>
                        <a:rPr sz="1200" b="1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>
                          <a:latin typeface="Times New Roman"/>
                          <a:cs typeface="Times New Roman"/>
                        </a:rPr>
                        <a:t>won by students </a:t>
                      </a:r>
                      <a:r>
                        <a:rPr sz="1200" b="1"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1200" b="1" spc="-5">
                          <a:latin typeface="Times New Roman"/>
                          <a:cs typeface="Times New Roman"/>
                        </a:rPr>
                        <a:t>outstanding </a:t>
                      </a:r>
                      <a:r>
                        <a:rPr sz="1200" b="1">
                          <a:latin typeface="Times New Roman"/>
                          <a:cs typeface="Times New Roman"/>
                        </a:rPr>
                        <a:t>performance in sports/cultural activities at</a:t>
                      </a:r>
                      <a:r>
                        <a:rPr sz="1200" b="1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>
                          <a:latin typeface="Times New Roman"/>
                          <a:cs typeface="Times New Roman"/>
                        </a:rPr>
                        <a:t>inter-university/ </a:t>
                      </a:r>
                      <a:r>
                        <a:rPr sz="1200" b="1" spc="-2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>
                          <a:latin typeface="Times New Roman"/>
                          <a:cs typeface="Times New Roman"/>
                        </a:rPr>
                        <a:t>state/</a:t>
                      </a:r>
                      <a:r>
                        <a:rPr sz="1200" b="1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>
                          <a:latin typeface="Times New Roman"/>
                          <a:cs typeface="Times New Roman"/>
                        </a:rPr>
                        <a:t>national/international events</a:t>
                      </a:r>
                      <a:r>
                        <a:rPr sz="1200" b="1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>
                          <a:latin typeface="Times New Roman"/>
                          <a:cs typeface="Times New Roman"/>
                        </a:rPr>
                        <a:t>(award for</a:t>
                      </a:r>
                      <a:r>
                        <a:rPr sz="1200" b="1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200" b="1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>
                          <a:latin typeface="Times New Roman"/>
                          <a:cs typeface="Times New Roman"/>
                        </a:rPr>
                        <a:t>team event </a:t>
                      </a:r>
                      <a:r>
                        <a:rPr sz="1200" b="1" spc="-5">
                          <a:latin typeface="Times New Roman"/>
                          <a:cs typeface="Times New Roman"/>
                        </a:rPr>
                        <a:t>should </a:t>
                      </a:r>
                      <a:r>
                        <a:rPr sz="1200" b="1">
                          <a:latin typeface="Times New Roman"/>
                          <a:cs typeface="Times New Roman"/>
                        </a:rPr>
                        <a:t>be counted </a:t>
                      </a:r>
                      <a:r>
                        <a:rPr sz="1200" b="1" spc="-5">
                          <a:latin typeface="Times New Roman"/>
                          <a:cs typeface="Times New Roman"/>
                        </a:rPr>
                        <a:t>as </a:t>
                      </a:r>
                      <a:r>
                        <a:rPr sz="1200" b="1">
                          <a:latin typeface="Times New Roman"/>
                          <a:cs typeface="Times New Roman"/>
                        </a:rPr>
                        <a:t>one) during</a:t>
                      </a:r>
                      <a:r>
                        <a:rPr sz="1200" b="1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>
                          <a:latin typeface="Times New Roman"/>
                          <a:cs typeface="Times New Roman"/>
                        </a:rPr>
                        <a:t>the last ﬁve</a:t>
                      </a:r>
                      <a:r>
                        <a:rPr sz="1200" b="1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>
                          <a:latin typeface="Times New Roman"/>
                          <a:cs typeface="Times New Roman"/>
                        </a:rPr>
                        <a:t>years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744"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S.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No.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6446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Activity</a:t>
                      </a:r>
                      <a:r>
                        <a:rPr sz="12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Name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6446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Date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6446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1200" b="1">
                          <a:latin typeface="Times New Roman"/>
                          <a:cs typeface="Times New Roman"/>
                        </a:rPr>
                        <a:t>Event</a:t>
                      </a:r>
                      <a:r>
                        <a:rPr sz="1200" b="1" spc="-6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>
                          <a:latin typeface="Times New Roman"/>
                          <a:cs typeface="Times New Roman"/>
                        </a:rPr>
                        <a:t>Type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6446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Organized</a:t>
                      </a:r>
                      <a:r>
                        <a:rPr sz="12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By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6446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0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050925" marR="212725" indent="-83058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Jhalak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Indian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Culture-Poster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Making </a:t>
                      </a:r>
                      <a:r>
                        <a:rPr sz="1200" spc="-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Competition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23-Nov-22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Times New Roman"/>
                          <a:cs typeface="Times New Roman"/>
                        </a:rPr>
                        <a:t>Inter-University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32448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K.R.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Mangalam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University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1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Haryana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Idol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24-Feb-22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Times New Roman"/>
                          <a:cs typeface="Times New Roman"/>
                        </a:rPr>
                        <a:t>Inter-University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2448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K.R.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Mangalam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University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94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Imagine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Tomorrow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Cartooning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Competition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22-Feb-22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Times New Roman"/>
                          <a:cs typeface="Times New Roman"/>
                        </a:rPr>
                        <a:t>Inter-University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32448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K.R.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Mangalam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University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60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050925" marR="182245" indent="-8629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Battle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Minds-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Inter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University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Debate </a:t>
                      </a:r>
                      <a:r>
                        <a:rPr sz="1200" spc="-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Competition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21-Feb-22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Times New Roman"/>
                          <a:cs typeface="Times New Roman"/>
                        </a:rPr>
                        <a:t>Inter-University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32448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K.R.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Mangalam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University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DDD3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7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Vritika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2021-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Mobile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Film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Making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11-Oct-21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Inter-University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Delhi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Metropolitan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Education</a:t>
                      </a:r>
                    </a:p>
                  </a:txBody>
                  <a:tcPr marL="0" marR="0" marT="0" marB="0">
                    <a:lnL w="12700">
                      <a:solidFill>
                        <a:srgbClr val="956251"/>
                      </a:solidFill>
                      <a:prstDash val="solid"/>
                    </a:lnL>
                    <a:lnR w="12700">
                      <a:solidFill>
                        <a:srgbClr val="956251"/>
                      </a:solidFill>
                      <a:prstDash val="solid"/>
                    </a:lnR>
                    <a:lnT w="12700">
                      <a:solidFill>
                        <a:srgbClr val="956251"/>
                      </a:solidFill>
                      <a:prstDash val="solid"/>
                    </a:lnT>
                    <a:lnB w="12700">
                      <a:solidFill>
                        <a:srgbClr val="956251"/>
                      </a:solidFill>
                      <a:prstDash val="solid"/>
                    </a:lnB>
                    <a:solidFill>
                      <a:srgbClr val="EF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3</a:t>
            </a:r>
            <a:r>
              <a:rPr lang="en-US" spc="-5" dirty="0"/>
              <a:t>3</a:t>
            </a:r>
            <a:endParaRPr spc="-5" dirty="0"/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3B5C3252-9AC5-107C-D7FE-732CBA18C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7029" y="7021663"/>
            <a:ext cx="21335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9"/>
              </a:rPr>
              <a:t>DOCUMENT REPORT</a:t>
            </a: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74317" y="366079"/>
            <a:ext cx="77400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PLACEMENT</a:t>
            </a:r>
            <a:r>
              <a:rPr spc="-50" dirty="0"/>
              <a:t> </a:t>
            </a:r>
            <a:r>
              <a:rPr spc="185" dirty="0"/>
              <a:t>AND</a:t>
            </a:r>
            <a:r>
              <a:rPr spc="-50" dirty="0"/>
              <a:t> </a:t>
            </a:r>
            <a:r>
              <a:rPr spc="10" dirty="0"/>
              <a:t>HIGHER</a:t>
            </a:r>
            <a:r>
              <a:rPr spc="-50" dirty="0"/>
              <a:t> </a:t>
            </a:r>
            <a:r>
              <a:rPr spc="75" dirty="0"/>
              <a:t>EDUCATION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234124" y="4687863"/>
            <a:ext cx="6840946" cy="2212950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616929" y="4206751"/>
            <a:ext cx="1922145" cy="321945"/>
          </a:xfrm>
          <a:prstGeom prst="rect">
            <a:avLst/>
          </a:prstGeom>
          <a:solidFill>
            <a:srgbClr val="FBE116"/>
          </a:solidFill>
        </p:spPr>
        <p:txBody>
          <a:bodyPr vert="horz" wrap="square" lIns="0" tIns="4445" rIns="0" bIns="0" rtlCol="0">
            <a:spAutoFit/>
          </a:bodyPr>
          <a:lstStyle/>
          <a:p>
            <a:pPr marL="309880">
              <a:lnSpc>
                <a:spcPct val="100000"/>
              </a:lnSpc>
              <a:spcBef>
                <a:spcPts val="35"/>
              </a:spcBef>
            </a:pPr>
            <a:r>
              <a:rPr sz="1800" b="1" spc="-45" dirty="0">
                <a:solidFill>
                  <a:srgbClr val="002060"/>
                </a:solidFill>
                <a:latin typeface="Calibri"/>
                <a:cs typeface="Calibri"/>
              </a:rPr>
              <a:t>STAR</a:t>
            </a:r>
            <a:r>
              <a:rPr sz="18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ALUMNI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3</a:t>
            </a:r>
            <a:r>
              <a:rPr lang="en-US" spc="-5" dirty="0"/>
              <a:t>4</a:t>
            </a:r>
            <a:endParaRPr spc="-5" dirty="0"/>
          </a:p>
        </p:txBody>
      </p:sp>
      <p:graphicFrame>
        <p:nvGraphicFramePr>
          <p:cNvPr id="37" name="object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500081"/>
              </p:ext>
            </p:extLst>
          </p:nvPr>
        </p:nvGraphicFramePr>
        <p:xfrm>
          <a:off x="2747283" y="1632801"/>
          <a:ext cx="5904863" cy="1897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9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1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3404"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S.</a:t>
                      </a:r>
                      <a:r>
                        <a:rPr sz="16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No.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Batch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652145" marR="198755" indent="-4470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Employability 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(%)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266065" marR="257175" indent="444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Higher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Education 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(%)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1.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2019-23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R="626110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60%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R="516890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40%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9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2.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2020-24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R="6261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600" spc="-5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0%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R="51689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600" spc="-5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0%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Rectangle 1">
            <a:extLst>
              <a:ext uri="{FF2B5EF4-FFF2-40B4-BE49-F238E27FC236}">
                <a16:creationId xmlns:a16="http://schemas.microsoft.com/office/drawing/2014/main" id="{79276706-B47B-0507-49FF-8630E340B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3113" y="6959327"/>
            <a:ext cx="23619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0"/>
              </a:rPr>
              <a:t>Placement Data SOAS.xlsx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F98C222-F204-2E82-799B-5263CF701E0C}"/>
              </a:ext>
            </a:extLst>
          </p:cNvPr>
          <p:cNvSpPr/>
          <p:nvPr/>
        </p:nvSpPr>
        <p:spPr>
          <a:xfrm>
            <a:off x="7198105" y="7108741"/>
            <a:ext cx="379730" cy="7694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25B4138-981B-099D-215F-E814EB84E76A}"/>
              </a:ext>
            </a:extLst>
          </p:cNvPr>
          <p:cNvSpPr/>
          <p:nvPr/>
        </p:nvSpPr>
        <p:spPr>
          <a:xfrm>
            <a:off x="6000251" y="7041857"/>
            <a:ext cx="1125294" cy="2306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As on Date</a:t>
            </a:r>
            <a:endParaRPr lang="en-IN" sz="1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08376" y="366079"/>
            <a:ext cx="52717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0" dirty="0"/>
              <a:t>FACULTY</a:t>
            </a:r>
            <a:r>
              <a:rPr spc="-105" dirty="0"/>
              <a:t> </a:t>
            </a:r>
            <a:r>
              <a:rPr spc="160" dirty="0"/>
              <a:t>EMPOWERMENT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4509857" y="1831827"/>
            <a:ext cx="1757680" cy="713740"/>
            <a:chOff x="4509857" y="1831827"/>
            <a:chExt cx="1757680" cy="713740"/>
          </a:xfrm>
        </p:grpSpPr>
        <p:sp>
          <p:nvSpPr>
            <p:cNvPr id="36" name="object 36"/>
            <p:cNvSpPr/>
            <p:nvPr/>
          </p:nvSpPr>
          <p:spPr>
            <a:xfrm>
              <a:off x="4516207" y="1838177"/>
              <a:ext cx="1744980" cy="701040"/>
            </a:xfrm>
            <a:custGeom>
              <a:avLst/>
              <a:gdLst/>
              <a:ahLst/>
              <a:cxnLst/>
              <a:rect l="l" t="t" r="r" b="b"/>
              <a:pathLst>
                <a:path w="1744979" h="701039">
                  <a:moveTo>
                    <a:pt x="1627585" y="0"/>
                  </a:moveTo>
                  <a:lnTo>
                    <a:pt x="115815" y="0"/>
                  </a:lnTo>
                  <a:lnTo>
                    <a:pt x="92955" y="1522"/>
                  </a:lnTo>
                  <a:lnTo>
                    <a:pt x="50284" y="19810"/>
                  </a:lnTo>
                  <a:lnTo>
                    <a:pt x="19810" y="50289"/>
                  </a:lnTo>
                  <a:lnTo>
                    <a:pt x="1522" y="92960"/>
                  </a:lnTo>
                  <a:lnTo>
                    <a:pt x="0" y="115820"/>
                  </a:lnTo>
                  <a:lnTo>
                    <a:pt x="0" y="583675"/>
                  </a:lnTo>
                  <a:lnTo>
                    <a:pt x="9144" y="629395"/>
                  </a:lnTo>
                  <a:lnTo>
                    <a:pt x="33522" y="665971"/>
                  </a:lnTo>
                  <a:lnTo>
                    <a:pt x="70098" y="691876"/>
                  </a:lnTo>
                  <a:lnTo>
                    <a:pt x="115815" y="701020"/>
                  </a:lnTo>
                  <a:lnTo>
                    <a:pt x="1627585" y="701020"/>
                  </a:lnTo>
                  <a:lnTo>
                    <a:pt x="1673305" y="691876"/>
                  </a:lnTo>
                  <a:lnTo>
                    <a:pt x="1709881" y="665971"/>
                  </a:lnTo>
                  <a:lnTo>
                    <a:pt x="1735786" y="629395"/>
                  </a:lnTo>
                  <a:lnTo>
                    <a:pt x="1744930" y="583675"/>
                  </a:lnTo>
                  <a:lnTo>
                    <a:pt x="1744930" y="115820"/>
                  </a:lnTo>
                  <a:lnTo>
                    <a:pt x="1735786" y="70102"/>
                  </a:lnTo>
                  <a:lnTo>
                    <a:pt x="1709881" y="33526"/>
                  </a:lnTo>
                  <a:lnTo>
                    <a:pt x="1673305" y="9143"/>
                  </a:lnTo>
                  <a:lnTo>
                    <a:pt x="162758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516207" y="1838177"/>
              <a:ext cx="1744980" cy="701040"/>
            </a:xfrm>
            <a:custGeom>
              <a:avLst/>
              <a:gdLst/>
              <a:ahLst/>
              <a:cxnLst/>
              <a:rect l="l" t="t" r="r" b="b"/>
              <a:pathLst>
                <a:path w="1744979" h="701039">
                  <a:moveTo>
                    <a:pt x="0" y="115820"/>
                  </a:moveTo>
                  <a:lnTo>
                    <a:pt x="9144" y="70102"/>
                  </a:lnTo>
                  <a:lnTo>
                    <a:pt x="33522" y="33526"/>
                  </a:lnTo>
                  <a:lnTo>
                    <a:pt x="70098" y="9143"/>
                  </a:lnTo>
                  <a:lnTo>
                    <a:pt x="115815" y="0"/>
                  </a:lnTo>
                  <a:lnTo>
                    <a:pt x="1627585" y="0"/>
                  </a:lnTo>
                  <a:lnTo>
                    <a:pt x="1673305" y="9143"/>
                  </a:lnTo>
                  <a:lnTo>
                    <a:pt x="1709881" y="33526"/>
                  </a:lnTo>
                  <a:lnTo>
                    <a:pt x="1735786" y="70102"/>
                  </a:lnTo>
                  <a:lnTo>
                    <a:pt x="1744930" y="115820"/>
                  </a:lnTo>
                  <a:lnTo>
                    <a:pt x="1744930" y="583675"/>
                  </a:lnTo>
                  <a:lnTo>
                    <a:pt x="1735786" y="629395"/>
                  </a:lnTo>
                  <a:lnTo>
                    <a:pt x="1709881" y="665971"/>
                  </a:lnTo>
                  <a:lnTo>
                    <a:pt x="1673305" y="691876"/>
                  </a:lnTo>
                  <a:lnTo>
                    <a:pt x="1627585" y="701020"/>
                  </a:lnTo>
                  <a:lnTo>
                    <a:pt x="115815" y="701020"/>
                  </a:lnTo>
                  <a:lnTo>
                    <a:pt x="70098" y="691876"/>
                  </a:lnTo>
                  <a:lnTo>
                    <a:pt x="33522" y="665971"/>
                  </a:lnTo>
                  <a:lnTo>
                    <a:pt x="9144" y="629395"/>
                  </a:lnTo>
                  <a:lnTo>
                    <a:pt x="0" y="583675"/>
                  </a:lnTo>
                  <a:lnTo>
                    <a:pt x="0" y="115820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4610182" y="2031214"/>
            <a:ext cx="15551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FDPs/Conferences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270156" y="2363817"/>
            <a:ext cx="2179955" cy="1602105"/>
            <a:chOff x="6270156" y="2363817"/>
            <a:chExt cx="2179955" cy="1602105"/>
          </a:xfrm>
        </p:grpSpPr>
        <p:sp>
          <p:nvSpPr>
            <p:cNvPr id="40" name="object 40"/>
            <p:cNvSpPr/>
            <p:nvPr/>
          </p:nvSpPr>
          <p:spPr>
            <a:xfrm>
              <a:off x="6273331" y="2366992"/>
              <a:ext cx="1122045" cy="885825"/>
            </a:xfrm>
            <a:custGeom>
              <a:avLst/>
              <a:gdLst/>
              <a:ahLst/>
              <a:cxnLst/>
              <a:rect l="l" t="t" r="r" b="b"/>
              <a:pathLst>
                <a:path w="1122045" h="885825">
                  <a:moveTo>
                    <a:pt x="0" y="0"/>
                  </a:moveTo>
                  <a:lnTo>
                    <a:pt x="85341" y="33526"/>
                  </a:lnTo>
                  <a:lnTo>
                    <a:pt x="169156" y="70098"/>
                  </a:lnTo>
                  <a:lnTo>
                    <a:pt x="251452" y="109724"/>
                  </a:lnTo>
                  <a:lnTo>
                    <a:pt x="332221" y="152394"/>
                  </a:lnTo>
                  <a:lnTo>
                    <a:pt x="409942" y="198114"/>
                  </a:lnTo>
                  <a:lnTo>
                    <a:pt x="486143" y="246880"/>
                  </a:lnTo>
                  <a:lnTo>
                    <a:pt x="560815" y="297172"/>
                  </a:lnTo>
                  <a:lnTo>
                    <a:pt x="632444" y="352032"/>
                  </a:lnTo>
                  <a:lnTo>
                    <a:pt x="702543" y="409943"/>
                  </a:lnTo>
                  <a:lnTo>
                    <a:pt x="769600" y="470902"/>
                  </a:lnTo>
                  <a:lnTo>
                    <a:pt x="835127" y="533387"/>
                  </a:lnTo>
                  <a:lnTo>
                    <a:pt x="897613" y="598914"/>
                  </a:lnTo>
                  <a:lnTo>
                    <a:pt x="958571" y="667494"/>
                  </a:lnTo>
                  <a:lnTo>
                    <a:pt x="1014958" y="737596"/>
                  </a:lnTo>
                  <a:lnTo>
                    <a:pt x="1069818" y="810745"/>
                  </a:lnTo>
                  <a:lnTo>
                    <a:pt x="1121633" y="885419"/>
                  </a:lnTo>
                </a:path>
              </a:pathLst>
            </a:custGeom>
            <a:ln w="6094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700038" y="3266128"/>
              <a:ext cx="1743710" cy="693420"/>
            </a:xfrm>
            <a:custGeom>
              <a:avLst/>
              <a:gdLst/>
              <a:ahLst/>
              <a:cxnLst/>
              <a:rect l="l" t="t" r="r" b="b"/>
              <a:pathLst>
                <a:path w="1743709" h="693420">
                  <a:moveTo>
                    <a:pt x="1627592" y="0"/>
                  </a:moveTo>
                  <a:lnTo>
                    <a:pt x="115822" y="0"/>
                  </a:lnTo>
                  <a:lnTo>
                    <a:pt x="91437" y="1522"/>
                  </a:lnTo>
                  <a:lnTo>
                    <a:pt x="50292" y="19810"/>
                  </a:lnTo>
                  <a:lnTo>
                    <a:pt x="19810" y="50291"/>
                  </a:lnTo>
                  <a:lnTo>
                    <a:pt x="1522" y="91436"/>
                  </a:lnTo>
                  <a:lnTo>
                    <a:pt x="0" y="115822"/>
                  </a:lnTo>
                  <a:lnTo>
                    <a:pt x="0" y="577580"/>
                  </a:lnTo>
                  <a:lnTo>
                    <a:pt x="9144" y="621778"/>
                  </a:lnTo>
                  <a:lnTo>
                    <a:pt x="33526" y="659876"/>
                  </a:lnTo>
                  <a:lnTo>
                    <a:pt x="70102" y="684259"/>
                  </a:lnTo>
                  <a:lnTo>
                    <a:pt x="115822" y="693403"/>
                  </a:lnTo>
                  <a:lnTo>
                    <a:pt x="1627592" y="693403"/>
                  </a:lnTo>
                  <a:lnTo>
                    <a:pt x="1671786" y="684259"/>
                  </a:lnTo>
                  <a:lnTo>
                    <a:pt x="1709884" y="659876"/>
                  </a:lnTo>
                  <a:lnTo>
                    <a:pt x="1734267" y="621778"/>
                  </a:lnTo>
                  <a:lnTo>
                    <a:pt x="1743411" y="577580"/>
                  </a:lnTo>
                  <a:lnTo>
                    <a:pt x="1743411" y="115822"/>
                  </a:lnTo>
                  <a:lnTo>
                    <a:pt x="1734267" y="70102"/>
                  </a:lnTo>
                  <a:lnTo>
                    <a:pt x="1709884" y="33526"/>
                  </a:lnTo>
                  <a:lnTo>
                    <a:pt x="1671786" y="9143"/>
                  </a:lnTo>
                  <a:lnTo>
                    <a:pt x="1627592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700038" y="3266128"/>
              <a:ext cx="1743710" cy="693420"/>
            </a:xfrm>
            <a:custGeom>
              <a:avLst/>
              <a:gdLst/>
              <a:ahLst/>
              <a:cxnLst/>
              <a:rect l="l" t="t" r="r" b="b"/>
              <a:pathLst>
                <a:path w="1743709" h="693420">
                  <a:moveTo>
                    <a:pt x="0" y="115822"/>
                  </a:moveTo>
                  <a:lnTo>
                    <a:pt x="9144" y="70102"/>
                  </a:lnTo>
                  <a:lnTo>
                    <a:pt x="33526" y="33526"/>
                  </a:lnTo>
                  <a:lnTo>
                    <a:pt x="70102" y="9143"/>
                  </a:lnTo>
                  <a:lnTo>
                    <a:pt x="115822" y="0"/>
                  </a:lnTo>
                  <a:lnTo>
                    <a:pt x="1627592" y="0"/>
                  </a:lnTo>
                  <a:lnTo>
                    <a:pt x="1671786" y="9143"/>
                  </a:lnTo>
                  <a:lnTo>
                    <a:pt x="1709884" y="33526"/>
                  </a:lnTo>
                  <a:lnTo>
                    <a:pt x="1734267" y="70102"/>
                  </a:lnTo>
                  <a:lnTo>
                    <a:pt x="1743411" y="115822"/>
                  </a:lnTo>
                  <a:lnTo>
                    <a:pt x="1743411" y="577580"/>
                  </a:lnTo>
                  <a:lnTo>
                    <a:pt x="1734267" y="621778"/>
                  </a:lnTo>
                  <a:lnTo>
                    <a:pt x="1709884" y="659876"/>
                  </a:lnTo>
                  <a:lnTo>
                    <a:pt x="1671786" y="684259"/>
                  </a:lnTo>
                  <a:lnTo>
                    <a:pt x="1627592" y="693403"/>
                  </a:lnTo>
                  <a:lnTo>
                    <a:pt x="115822" y="693403"/>
                  </a:lnTo>
                  <a:lnTo>
                    <a:pt x="70102" y="684259"/>
                  </a:lnTo>
                  <a:lnTo>
                    <a:pt x="33526" y="659876"/>
                  </a:lnTo>
                  <a:lnTo>
                    <a:pt x="9144" y="621778"/>
                  </a:lnTo>
                  <a:lnTo>
                    <a:pt x="0" y="577580"/>
                  </a:lnTo>
                  <a:lnTo>
                    <a:pt x="0" y="115822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7071379" y="3343346"/>
            <a:ext cx="996950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88595">
              <a:lnSpc>
                <a:spcPts val="1750"/>
              </a:lnSpc>
              <a:spcBef>
                <a:spcPts val="2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Faculty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Orie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nta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tion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450137" y="3973118"/>
            <a:ext cx="2684780" cy="2701290"/>
            <a:chOff x="5450137" y="3973118"/>
            <a:chExt cx="2684780" cy="2701290"/>
          </a:xfrm>
        </p:grpSpPr>
        <p:sp>
          <p:nvSpPr>
            <p:cNvPr id="45" name="object 45"/>
            <p:cNvSpPr/>
            <p:nvPr/>
          </p:nvSpPr>
          <p:spPr>
            <a:xfrm>
              <a:off x="7231903" y="3976293"/>
              <a:ext cx="478790" cy="1774189"/>
            </a:xfrm>
            <a:custGeom>
              <a:avLst/>
              <a:gdLst/>
              <a:ahLst/>
              <a:cxnLst/>
              <a:rect l="l" t="t" r="r" b="b"/>
              <a:pathLst>
                <a:path w="478790" h="1774189">
                  <a:moveTo>
                    <a:pt x="446519" y="0"/>
                  </a:moveTo>
                  <a:lnTo>
                    <a:pt x="455663" y="59436"/>
                  </a:lnTo>
                  <a:lnTo>
                    <a:pt x="463284" y="118868"/>
                  </a:lnTo>
                  <a:lnTo>
                    <a:pt x="469379" y="176777"/>
                  </a:lnTo>
                  <a:lnTo>
                    <a:pt x="473951" y="236209"/>
                  </a:lnTo>
                  <a:lnTo>
                    <a:pt x="477000" y="295645"/>
                  </a:lnTo>
                  <a:lnTo>
                    <a:pt x="478523" y="353555"/>
                  </a:lnTo>
                  <a:lnTo>
                    <a:pt x="478523" y="412991"/>
                  </a:lnTo>
                  <a:lnTo>
                    <a:pt x="477000" y="472424"/>
                  </a:lnTo>
                  <a:lnTo>
                    <a:pt x="469379" y="588247"/>
                  </a:lnTo>
                  <a:lnTo>
                    <a:pt x="455663" y="705592"/>
                  </a:lnTo>
                  <a:lnTo>
                    <a:pt x="435852" y="819889"/>
                  </a:lnTo>
                  <a:lnTo>
                    <a:pt x="409943" y="934185"/>
                  </a:lnTo>
                  <a:lnTo>
                    <a:pt x="377941" y="1046958"/>
                  </a:lnTo>
                  <a:lnTo>
                    <a:pt x="341365" y="1156682"/>
                  </a:lnTo>
                  <a:lnTo>
                    <a:pt x="298695" y="1266408"/>
                  </a:lnTo>
                  <a:lnTo>
                    <a:pt x="249929" y="1373087"/>
                  </a:lnTo>
                  <a:lnTo>
                    <a:pt x="195065" y="1476716"/>
                  </a:lnTo>
                  <a:lnTo>
                    <a:pt x="135629" y="1578823"/>
                  </a:lnTo>
                  <a:lnTo>
                    <a:pt x="70098" y="1677880"/>
                  </a:lnTo>
                  <a:lnTo>
                    <a:pt x="0" y="1773889"/>
                  </a:lnTo>
                </a:path>
              </a:pathLst>
            </a:custGeom>
            <a:ln w="6094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456487" y="5765421"/>
              <a:ext cx="2672080" cy="902335"/>
            </a:xfrm>
            <a:custGeom>
              <a:avLst/>
              <a:gdLst/>
              <a:ahLst/>
              <a:cxnLst/>
              <a:rect l="l" t="t" r="r" b="b"/>
              <a:pathLst>
                <a:path w="2672079" h="902334">
                  <a:moveTo>
                    <a:pt x="2535872" y="0"/>
                  </a:moveTo>
                  <a:lnTo>
                    <a:pt x="134106" y="0"/>
                  </a:lnTo>
                  <a:lnTo>
                    <a:pt x="120390" y="3049"/>
                  </a:lnTo>
                  <a:lnTo>
                    <a:pt x="65530" y="25909"/>
                  </a:lnTo>
                  <a:lnTo>
                    <a:pt x="25905" y="65530"/>
                  </a:lnTo>
                  <a:lnTo>
                    <a:pt x="3045" y="120394"/>
                  </a:lnTo>
                  <a:lnTo>
                    <a:pt x="0" y="134106"/>
                  </a:lnTo>
                  <a:lnTo>
                    <a:pt x="0" y="149349"/>
                  </a:lnTo>
                  <a:lnTo>
                    <a:pt x="0" y="766551"/>
                  </a:lnTo>
                  <a:lnTo>
                    <a:pt x="10666" y="810748"/>
                  </a:lnTo>
                  <a:lnTo>
                    <a:pt x="44193" y="857991"/>
                  </a:lnTo>
                  <a:lnTo>
                    <a:pt x="91436" y="889995"/>
                  </a:lnTo>
                  <a:lnTo>
                    <a:pt x="149345" y="902185"/>
                  </a:lnTo>
                  <a:lnTo>
                    <a:pt x="2520629" y="902185"/>
                  </a:lnTo>
                  <a:lnTo>
                    <a:pt x="2580065" y="889995"/>
                  </a:lnTo>
                  <a:lnTo>
                    <a:pt x="2627308" y="857991"/>
                  </a:lnTo>
                  <a:lnTo>
                    <a:pt x="2659312" y="810748"/>
                  </a:lnTo>
                  <a:lnTo>
                    <a:pt x="2671502" y="751312"/>
                  </a:lnTo>
                  <a:lnTo>
                    <a:pt x="2671502" y="149349"/>
                  </a:lnTo>
                  <a:lnTo>
                    <a:pt x="2659312" y="91436"/>
                  </a:lnTo>
                  <a:lnTo>
                    <a:pt x="2627308" y="44193"/>
                  </a:lnTo>
                  <a:lnTo>
                    <a:pt x="2580065" y="10666"/>
                  </a:lnTo>
                  <a:lnTo>
                    <a:pt x="2551111" y="3049"/>
                  </a:lnTo>
                  <a:lnTo>
                    <a:pt x="2535872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56487" y="5765421"/>
              <a:ext cx="2672080" cy="902335"/>
            </a:xfrm>
            <a:custGeom>
              <a:avLst/>
              <a:gdLst/>
              <a:ahLst/>
              <a:cxnLst/>
              <a:rect l="l" t="t" r="r" b="b"/>
              <a:pathLst>
                <a:path w="2672079" h="902334">
                  <a:moveTo>
                    <a:pt x="0" y="149349"/>
                  </a:moveTo>
                  <a:lnTo>
                    <a:pt x="0" y="134106"/>
                  </a:lnTo>
                  <a:lnTo>
                    <a:pt x="3045" y="120394"/>
                  </a:lnTo>
                  <a:lnTo>
                    <a:pt x="25905" y="65530"/>
                  </a:lnTo>
                  <a:lnTo>
                    <a:pt x="65530" y="25909"/>
                  </a:lnTo>
                  <a:lnTo>
                    <a:pt x="120390" y="3049"/>
                  </a:lnTo>
                  <a:lnTo>
                    <a:pt x="134106" y="0"/>
                  </a:lnTo>
                  <a:lnTo>
                    <a:pt x="149345" y="0"/>
                  </a:lnTo>
                  <a:lnTo>
                    <a:pt x="2520629" y="0"/>
                  </a:lnTo>
                  <a:lnTo>
                    <a:pt x="2535872" y="0"/>
                  </a:lnTo>
                  <a:lnTo>
                    <a:pt x="2551111" y="3049"/>
                  </a:lnTo>
                  <a:lnTo>
                    <a:pt x="2604448" y="25909"/>
                  </a:lnTo>
                  <a:lnTo>
                    <a:pt x="2645596" y="65530"/>
                  </a:lnTo>
                  <a:lnTo>
                    <a:pt x="2668456" y="120394"/>
                  </a:lnTo>
                  <a:lnTo>
                    <a:pt x="2671502" y="149349"/>
                  </a:lnTo>
                  <a:lnTo>
                    <a:pt x="2671502" y="751312"/>
                  </a:lnTo>
                  <a:lnTo>
                    <a:pt x="2669979" y="766551"/>
                  </a:lnTo>
                  <a:lnTo>
                    <a:pt x="2668456" y="781794"/>
                  </a:lnTo>
                  <a:lnTo>
                    <a:pt x="2645596" y="835131"/>
                  </a:lnTo>
                  <a:lnTo>
                    <a:pt x="2604448" y="876279"/>
                  </a:lnTo>
                  <a:lnTo>
                    <a:pt x="2551111" y="899135"/>
                  </a:lnTo>
                  <a:lnTo>
                    <a:pt x="2520629" y="902185"/>
                  </a:lnTo>
                  <a:lnTo>
                    <a:pt x="149345" y="902185"/>
                  </a:lnTo>
                  <a:lnTo>
                    <a:pt x="91436" y="889995"/>
                  </a:lnTo>
                  <a:lnTo>
                    <a:pt x="44193" y="857991"/>
                  </a:lnTo>
                  <a:lnTo>
                    <a:pt x="10666" y="810748"/>
                  </a:lnTo>
                  <a:lnTo>
                    <a:pt x="0" y="766551"/>
                  </a:lnTo>
                  <a:lnTo>
                    <a:pt x="0" y="751312"/>
                  </a:lnTo>
                  <a:lnTo>
                    <a:pt x="0" y="149349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5577898" y="5914270"/>
            <a:ext cx="2428875" cy="5499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223520">
              <a:lnSpc>
                <a:spcPts val="1970"/>
              </a:lnSpc>
              <a:spcBef>
                <a:spcPts val="32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Session on NEP 2020 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(ICAR,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6th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Dean’s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Report)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682627" y="5464948"/>
            <a:ext cx="3115945" cy="1241425"/>
            <a:chOff x="2682627" y="5464948"/>
            <a:chExt cx="3115945" cy="1241425"/>
          </a:xfrm>
        </p:grpSpPr>
        <p:sp>
          <p:nvSpPr>
            <p:cNvPr id="50" name="object 50"/>
            <p:cNvSpPr/>
            <p:nvPr/>
          </p:nvSpPr>
          <p:spPr>
            <a:xfrm>
              <a:off x="4519253" y="6519783"/>
              <a:ext cx="1275715" cy="182880"/>
            </a:xfrm>
            <a:custGeom>
              <a:avLst/>
              <a:gdLst/>
              <a:ahLst/>
              <a:cxnLst/>
              <a:rect l="l" t="t" r="r" b="b"/>
              <a:pathLst>
                <a:path w="1275714" h="182879">
                  <a:moveTo>
                    <a:pt x="1275551" y="149345"/>
                  </a:moveTo>
                  <a:lnTo>
                    <a:pt x="1194781" y="161538"/>
                  </a:lnTo>
                  <a:lnTo>
                    <a:pt x="1114012" y="170682"/>
                  </a:lnTo>
                  <a:lnTo>
                    <a:pt x="1033242" y="178304"/>
                  </a:lnTo>
                  <a:lnTo>
                    <a:pt x="950950" y="181349"/>
                  </a:lnTo>
                  <a:lnTo>
                    <a:pt x="870181" y="182876"/>
                  </a:lnTo>
                  <a:lnTo>
                    <a:pt x="789407" y="179826"/>
                  </a:lnTo>
                  <a:lnTo>
                    <a:pt x="708638" y="175254"/>
                  </a:lnTo>
                  <a:lnTo>
                    <a:pt x="627868" y="167633"/>
                  </a:lnTo>
                  <a:lnTo>
                    <a:pt x="547099" y="156966"/>
                  </a:lnTo>
                  <a:lnTo>
                    <a:pt x="466328" y="141728"/>
                  </a:lnTo>
                  <a:lnTo>
                    <a:pt x="387082" y="126489"/>
                  </a:lnTo>
                  <a:lnTo>
                    <a:pt x="309361" y="106674"/>
                  </a:lnTo>
                  <a:lnTo>
                    <a:pt x="230115" y="83818"/>
                  </a:lnTo>
                  <a:lnTo>
                    <a:pt x="152394" y="59432"/>
                  </a:lnTo>
                  <a:lnTo>
                    <a:pt x="76193" y="30477"/>
                  </a:lnTo>
                  <a:lnTo>
                    <a:pt x="0" y="0"/>
                  </a:lnTo>
                </a:path>
              </a:pathLst>
            </a:custGeom>
            <a:ln w="6094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688977" y="5471298"/>
              <a:ext cx="2139950" cy="1043940"/>
            </a:xfrm>
            <a:custGeom>
              <a:avLst/>
              <a:gdLst/>
              <a:ahLst/>
              <a:cxnLst/>
              <a:rect l="l" t="t" r="r" b="b"/>
              <a:pathLst>
                <a:path w="2139950" h="1043940">
                  <a:moveTo>
                    <a:pt x="1982670" y="0"/>
                  </a:moveTo>
                  <a:lnTo>
                    <a:pt x="155444" y="0"/>
                  </a:lnTo>
                  <a:lnTo>
                    <a:pt x="138678" y="3045"/>
                  </a:lnTo>
                  <a:lnTo>
                    <a:pt x="76197" y="28954"/>
                  </a:lnTo>
                  <a:lnTo>
                    <a:pt x="28954" y="76197"/>
                  </a:lnTo>
                  <a:lnTo>
                    <a:pt x="7617" y="121917"/>
                  </a:lnTo>
                  <a:lnTo>
                    <a:pt x="0" y="155444"/>
                  </a:lnTo>
                  <a:lnTo>
                    <a:pt x="0" y="173732"/>
                  </a:lnTo>
                  <a:lnTo>
                    <a:pt x="0" y="886946"/>
                  </a:lnTo>
                  <a:lnTo>
                    <a:pt x="13715" y="937234"/>
                  </a:lnTo>
                  <a:lnTo>
                    <a:pt x="50288" y="992098"/>
                  </a:lnTo>
                  <a:lnTo>
                    <a:pt x="105152" y="1030197"/>
                  </a:lnTo>
                  <a:lnTo>
                    <a:pt x="155444" y="1042390"/>
                  </a:lnTo>
                  <a:lnTo>
                    <a:pt x="173732" y="1043913"/>
                  </a:lnTo>
                  <a:lnTo>
                    <a:pt x="1964382" y="1043913"/>
                  </a:lnTo>
                  <a:lnTo>
                    <a:pt x="2032958" y="1030197"/>
                  </a:lnTo>
                  <a:lnTo>
                    <a:pt x="2087822" y="992098"/>
                  </a:lnTo>
                  <a:lnTo>
                    <a:pt x="2125921" y="937234"/>
                  </a:lnTo>
                  <a:lnTo>
                    <a:pt x="2138111" y="886946"/>
                  </a:lnTo>
                  <a:lnTo>
                    <a:pt x="2139637" y="868658"/>
                  </a:lnTo>
                  <a:lnTo>
                    <a:pt x="2139637" y="173732"/>
                  </a:lnTo>
                  <a:lnTo>
                    <a:pt x="2125921" y="105152"/>
                  </a:lnTo>
                  <a:lnTo>
                    <a:pt x="2087822" y="50288"/>
                  </a:lnTo>
                  <a:lnTo>
                    <a:pt x="2032958" y="13715"/>
                  </a:lnTo>
                  <a:lnTo>
                    <a:pt x="1999432" y="3045"/>
                  </a:lnTo>
                  <a:lnTo>
                    <a:pt x="1982670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688977" y="5471298"/>
              <a:ext cx="2139950" cy="1043940"/>
            </a:xfrm>
            <a:custGeom>
              <a:avLst/>
              <a:gdLst/>
              <a:ahLst/>
              <a:cxnLst/>
              <a:rect l="l" t="t" r="r" b="b"/>
              <a:pathLst>
                <a:path w="2139950" h="1043940">
                  <a:moveTo>
                    <a:pt x="0" y="173732"/>
                  </a:moveTo>
                  <a:lnTo>
                    <a:pt x="0" y="155444"/>
                  </a:lnTo>
                  <a:lnTo>
                    <a:pt x="3045" y="138678"/>
                  </a:lnTo>
                  <a:lnTo>
                    <a:pt x="28954" y="76197"/>
                  </a:lnTo>
                  <a:lnTo>
                    <a:pt x="76197" y="28954"/>
                  </a:lnTo>
                  <a:lnTo>
                    <a:pt x="121917" y="7617"/>
                  </a:lnTo>
                  <a:lnTo>
                    <a:pt x="155444" y="0"/>
                  </a:lnTo>
                  <a:lnTo>
                    <a:pt x="173732" y="0"/>
                  </a:lnTo>
                  <a:lnTo>
                    <a:pt x="1964382" y="0"/>
                  </a:lnTo>
                  <a:lnTo>
                    <a:pt x="1982670" y="0"/>
                  </a:lnTo>
                  <a:lnTo>
                    <a:pt x="1999432" y="3045"/>
                  </a:lnTo>
                  <a:lnTo>
                    <a:pt x="2061913" y="28954"/>
                  </a:lnTo>
                  <a:lnTo>
                    <a:pt x="2109156" y="76197"/>
                  </a:lnTo>
                  <a:lnTo>
                    <a:pt x="2130493" y="121917"/>
                  </a:lnTo>
                  <a:lnTo>
                    <a:pt x="2135065" y="138678"/>
                  </a:lnTo>
                  <a:lnTo>
                    <a:pt x="2138111" y="155444"/>
                  </a:lnTo>
                  <a:lnTo>
                    <a:pt x="2139637" y="173732"/>
                  </a:lnTo>
                  <a:lnTo>
                    <a:pt x="2139637" y="868658"/>
                  </a:lnTo>
                  <a:lnTo>
                    <a:pt x="2130493" y="920473"/>
                  </a:lnTo>
                  <a:lnTo>
                    <a:pt x="2109156" y="966189"/>
                  </a:lnTo>
                  <a:lnTo>
                    <a:pt x="2061913" y="1013432"/>
                  </a:lnTo>
                  <a:lnTo>
                    <a:pt x="2016197" y="1034769"/>
                  </a:lnTo>
                  <a:lnTo>
                    <a:pt x="1964382" y="1043913"/>
                  </a:lnTo>
                  <a:lnTo>
                    <a:pt x="173732" y="1043913"/>
                  </a:lnTo>
                  <a:lnTo>
                    <a:pt x="155444" y="1042390"/>
                  </a:lnTo>
                  <a:lnTo>
                    <a:pt x="138678" y="1039341"/>
                  </a:lnTo>
                  <a:lnTo>
                    <a:pt x="121917" y="1034769"/>
                  </a:lnTo>
                  <a:lnTo>
                    <a:pt x="105152" y="1030197"/>
                  </a:lnTo>
                  <a:lnTo>
                    <a:pt x="50288" y="992098"/>
                  </a:lnTo>
                  <a:lnTo>
                    <a:pt x="13715" y="937234"/>
                  </a:lnTo>
                  <a:lnTo>
                    <a:pt x="0" y="886946"/>
                  </a:lnTo>
                  <a:lnTo>
                    <a:pt x="0" y="868658"/>
                  </a:lnTo>
                  <a:lnTo>
                    <a:pt x="0" y="173732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2833244" y="5612523"/>
            <a:ext cx="1851025" cy="71564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73025" marR="65405" algn="ctr">
              <a:lnSpc>
                <a:spcPts val="1750"/>
              </a:lnSpc>
              <a:spcBef>
                <a:spcPts val="295"/>
              </a:spcBef>
            </a:pPr>
            <a:r>
              <a:rPr sz="1600" b="1" spc="-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ainin</a:t>
            </a:r>
            <a:r>
              <a:rPr sz="1600" b="1" spc="3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600" b="1" spc="-7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sho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  on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OBE,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LMS,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735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Examination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Reforms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2242202" y="3349692"/>
            <a:ext cx="1983739" cy="2112645"/>
            <a:chOff x="2242202" y="3349692"/>
            <a:chExt cx="1983739" cy="2112645"/>
          </a:xfrm>
        </p:grpSpPr>
        <p:sp>
          <p:nvSpPr>
            <p:cNvPr id="55" name="object 55"/>
            <p:cNvSpPr/>
            <p:nvPr/>
          </p:nvSpPr>
          <p:spPr>
            <a:xfrm>
              <a:off x="3127877" y="4165260"/>
              <a:ext cx="256540" cy="1294130"/>
            </a:xfrm>
            <a:custGeom>
              <a:avLst/>
              <a:gdLst/>
              <a:ahLst/>
              <a:cxnLst/>
              <a:rect l="l" t="t" r="r" b="b"/>
              <a:pathLst>
                <a:path w="256539" h="1294129">
                  <a:moveTo>
                    <a:pt x="256024" y="1293844"/>
                  </a:moveTo>
                  <a:lnTo>
                    <a:pt x="217925" y="1219169"/>
                  </a:lnTo>
                  <a:lnTo>
                    <a:pt x="184398" y="1142972"/>
                  </a:lnTo>
                  <a:lnTo>
                    <a:pt x="152394" y="1065250"/>
                  </a:lnTo>
                  <a:lnTo>
                    <a:pt x="123440" y="986003"/>
                  </a:lnTo>
                  <a:lnTo>
                    <a:pt x="97530" y="906757"/>
                  </a:lnTo>
                  <a:lnTo>
                    <a:pt x="74674" y="827514"/>
                  </a:lnTo>
                  <a:lnTo>
                    <a:pt x="54860" y="746740"/>
                  </a:lnTo>
                  <a:lnTo>
                    <a:pt x="38098" y="664448"/>
                  </a:lnTo>
                  <a:lnTo>
                    <a:pt x="24382" y="582156"/>
                  </a:lnTo>
                  <a:lnTo>
                    <a:pt x="13715" y="499860"/>
                  </a:lnTo>
                  <a:lnTo>
                    <a:pt x="6094" y="417568"/>
                  </a:lnTo>
                  <a:lnTo>
                    <a:pt x="1522" y="333749"/>
                  </a:lnTo>
                  <a:lnTo>
                    <a:pt x="0" y="249930"/>
                  </a:lnTo>
                  <a:lnTo>
                    <a:pt x="1522" y="166114"/>
                  </a:lnTo>
                  <a:lnTo>
                    <a:pt x="6094" y="82296"/>
                  </a:lnTo>
                  <a:lnTo>
                    <a:pt x="13715" y="0"/>
                  </a:lnTo>
                </a:path>
              </a:pathLst>
            </a:custGeom>
            <a:ln w="6094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248552" y="3356042"/>
              <a:ext cx="1971039" cy="795655"/>
            </a:xfrm>
            <a:custGeom>
              <a:avLst/>
              <a:gdLst/>
              <a:ahLst/>
              <a:cxnLst/>
              <a:rect l="l" t="t" r="r" b="b"/>
              <a:pathLst>
                <a:path w="1971039" h="795654">
                  <a:moveTo>
                    <a:pt x="1837897" y="0"/>
                  </a:moveTo>
                  <a:lnTo>
                    <a:pt x="132584" y="0"/>
                  </a:lnTo>
                  <a:lnTo>
                    <a:pt x="105152" y="1522"/>
                  </a:lnTo>
                  <a:lnTo>
                    <a:pt x="57909" y="21337"/>
                  </a:lnTo>
                  <a:lnTo>
                    <a:pt x="21333" y="57909"/>
                  </a:lnTo>
                  <a:lnTo>
                    <a:pt x="1522" y="105152"/>
                  </a:lnTo>
                  <a:lnTo>
                    <a:pt x="0" y="132584"/>
                  </a:lnTo>
                  <a:lnTo>
                    <a:pt x="0" y="662922"/>
                  </a:lnTo>
                  <a:lnTo>
                    <a:pt x="9143" y="713214"/>
                  </a:lnTo>
                  <a:lnTo>
                    <a:pt x="38098" y="755884"/>
                  </a:lnTo>
                  <a:lnTo>
                    <a:pt x="80769" y="784839"/>
                  </a:lnTo>
                  <a:lnTo>
                    <a:pt x="132584" y="795502"/>
                  </a:lnTo>
                  <a:lnTo>
                    <a:pt x="1837897" y="795502"/>
                  </a:lnTo>
                  <a:lnTo>
                    <a:pt x="1888185" y="784839"/>
                  </a:lnTo>
                  <a:lnTo>
                    <a:pt x="1930855" y="755884"/>
                  </a:lnTo>
                  <a:lnTo>
                    <a:pt x="1959810" y="713214"/>
                  </a:lnTo>
                  <a:lnTo>
                    <a:pt x="1970481" y="662922"/>
                  </a:lnTo>
                  <a:lnTo>
                    <a:pt x="1970481" y="132584"/>
                  </a:lnTo>
                  <a:lnTo>
                    <a:pt x="1959810" y="80769"/>
                  </a:lnTo>
                  <a:lnTo>
                    <a:pt x="1930855" y="38098"/>
                  </a:lnTo>
                  <a:lnTo>
                    <a:pt x="1888185" y="9144"/>
                  </a:lnTo>
                  <a:lnTo>
                    <a:pt x="183789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248552" y="3356042"/>
              <a:ext cx="1971039" cy="795655"/>
            </a:xfrm>
            <a:custGeom>
              <a:avLst/>
              <a:gdLst/>
              <a:ahLst/>
              <a:cxnLst/>
              <a:rect l="l" t="t" r="r" b="b"/>
              <a:pathLst>
                <a:path w="1971039" h="795654">
                  <a:moveTo>
                    <a:pt x="0" y="132584"/>
                  </a:moveTo>
                  <a:lnTo>
                    <a:pt x="9143" y="80769"/>
                  </a:lnTo>
                  <a:lnTo>
                    <a:pt x="38098" y="38098"/>
                  </a:lnTo>
                  <a:lnTo>
                    <a:pt x="80769" y="9144"/>
                  </a:lnTo>
                  <a:lnTo>
                    <a:pt x="132584" y="0"/>
                  </a:lnTo>
                  <a:lnTo>
                    <a:pt x="1837897" y="0"/>
                  </a:lnTo>
                  <a:lnTo>
                    <a:pt x="1888185" y="9144"/>
                  </a:lnTo>
                  <a:lnTo>
                    <a:pt x="1930855" y="38098"/>
                  </a:lnTo>
                  <a:lnTo>
                    <a:pt x="1959810" y="80769"/>
                  </a:lnTo>
                  <a:lnTo>
                    <a:pt x="1970481" y="132584"/>
                  </a:lnTo>
                  <a:lnTo>
                    <a:pt x="1970481" y="662922"/>
                  </a:lnTo>
                  <a:lnTo>
                    <a:pt x="1959810" y="713214"/>
                  </a:lnTo>
                  <a:lnTo>
                    <a:pt x="1930855" y="755884"/>
                  </a:lnTo>
                  <a:lnTo>
                    <a:pt x="1888185" y="784839"/>
                  </a:lnTo>
                  <a:lnTo>
                    <a:pt x="1837897" y="795502"/>
                  </a:lnTo>
                  <a:lnTo>
                    <a:pt x="132584" y="795502"/>
                  </a:lnTo>
                  <a:lnTo>
                    <a:pt x="80769" y="784839"/>
                  </a:lnTo>
                  <a:lnTo>
                    <a:pt x="38098" y="755884"/>
                  </a:lnTo>
                  <a:lnTo>
                    <a:pt x="9143" y="713214"/>
                  </a:lnTo>
                  <a:lnTo>
                    <a:pt x="0" y="662922"/>
                  </a:lnTo>
                  <a:lnTo>
                    <a:pt x="0" y="132584"/>
                  </a:lnTo>
                  <a:close/>
                </a:path>
              </a:pathLst>
            </a:custGeom>
            <a:ln w="121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2435490" y="3374734"/>
            <a:ext cx="1595755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9390">
              <a:lnSpc>
                <a:spcPct val="126899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Appreciation/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 A</a:t>
            </a:r>
            <a:r>
              <a:rPr sz="1600" b="1" spc="-25" dirty="0">
                <a:solidFill>
                  <a:srgbClr val="002060"/>
                </a:solidFill>
                <a:latin typeface="Calibri"/>
                <a:cs typeface="Calibri"/>
              </a:rPr>
              <a:t>w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sz="1600" b="1" spc="-30" dirty="0">
                <a:solidFill>
                  <a:srgbClr val="002060"/>
                </a:solidFill>
                <a:latin typeface="Calibri"/>
                <a:cs typeface="Calibri"/>
              </a:rPr>
              <a:t>r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ds/Ince</a:t>
            </a:r>
            <a:r>
              <a:rPr sz="1600" b="1" spc="-25" dirty="0">
                <a:solidFill>
                  <a:srgbClr val="002060"/>
                </a:solidFill>
                <a:latin typeface="Calibri"/>
                <a:cs typeface="Calibri"/>
              </a:rPr>
              <a:t>n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ti</a:t>
            </a:r>
            <a:r>
              <a:rPr sz="1600" b="1" spc="-30" dirty="0">
                <a:solidFill>
                  <a:srgbClr val="002060"/>
                </a:solidFill>
                <a:latin typeface="Calibri"/>
                <a:cs typeface="Calibri"/>
              </a:rPr>
              <a:t>v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412857" y="2368515"/>
            <a:ext cx="1089660" cy="974090"/>
          </a:xfrm>
          <a:custGeom>
            <a:avLst/>
            <a:gdLst/>
            <a:ahLst/>
            <a:cxnLst/>
            <a:rect l="l" t="t" r="r" b="b"/>
            <a:pathLst>
              <a:path w="1089660" h="974089">
                <a:moveTo>
                  <a:pt x="0" y="973810"/>
                </a:moveTo>
                <a:lnTo>
                  <a:pt x="48766" y="894563"/>
                </a:lnTo>
                <a:lnTo>
                  <a:pt x="99058" y="815320"/>
                </a:lnTo>
                <a:lnTo>
                  <a:pt x="152396" y="739119"/>
                </a:lnTo>
                <a:lnTo>
                  <a:pt x="210309" y="665971"/>
                </a:lnTo>
                <a:lnTo>
                  <a:pt x="269741" y="594346"/>
                </a:lnTo>
                <a:lnTo>
                  <a:pt x="332223" y="525766"/>
                </a:lnTo>
                <a:lnTo>
                  <a:pt x="396231" y="460235"/>
                </a:lnTo>
                <a:lnTo>
                  <a:pt x="464807" y="397753"/>
                </a:lnTo>
                <a:lnTo>
                  <a:pt x="534910" y="336793"/>
                </a:lnTo>
                <a:lnTo>
                  <a:pt x="608062" y="278884"/>
                </a:lnTo>
                <a:lnTo>
                  <a:pt x="682736" y="225546"/>
                </a:lnTo>
                <a:lnTo>
                  <a:pt x="760456" y="173732"/>
                </a:lnTo>
                <a:lnTo>
                  <a:pt x="839703" y="124962"/>
                </a:lnTo>
                <a:lnTo>
                  <a:pt x="920473" y="80769"/>
                </a:lnTo>
                <a:lnTo>
                  <a:pt x="1004293" y="38098"/>
                </a:lnTo>
                <a:lnTo>
                  <a:pt x="1089634" y="0"/>
                </a:lnTo>
              </a:path>
            </a:pathLst>
          </a:custGeom>
          <a:ln w="6094">
            <a:solidFill>
              <a:srgbClr val="D348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3</a:t>
            </a:r>
            <a:r>
              <a:rPr lang="en-US" spc="-5" dirty="0"/>
              <a:t>5</a:t>
            </a:r>
            <a:endParaRPr spc="-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62092" y="49279"/>
            <a:ext cx="5164455" cy="1076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67435">
              <a:lnSpc>
                <a:spcPct val="114900"/>
              </a:lnSpc>
              <a:spcBef>
                <a:spcPts val="100"/>
              </a:spcBef>
            </a:pPr>
            <a:r>
              <a:rPr spc="110" dirty="0"/>
              <a:t>Best  </a:t>
            </a:r>
            <a:r>
              <a:rPr spc="65" dirty="0"/>
              <a:t>Practices- </a:t>
            </a:r>
            <a:r>
              <a:rPr spc="70" dirty="0"/>
              <a:t> </a:t>
            </a:r>
            <a:r>
              <a:rPr spc="60" dirty="0"/>
              <a:t>Solid</a:t>
            </a:r>
            <a:r>
              <a:rPr spc="-70" dirty="0"/>
              <a:t> </a:t>
            </a:r>
            <a:r>
              <a:rPr spc="90" dirty="0"/>
              <a:t>Waste</a:t>
            </a:r>
            <a:r>
              <a:rPr spc="-65" dirty="0"/>
              <a:t> </a:t>
            </a:r>
            <a:r>
              <a:rPr spc="140" dirty="0"/>
              <a:t>Management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163156" y="2180711"/>
            <a:ext cx="2605405" cy="1381760"/>
            <a:chOff x="1163156" y="2180711"/>
            <a:chExt cx="2605405" cy="1381760"/>
          </a:xfrm>
        </p:grpSpPr>
        <p:sp>
          <p:nvSpPr>
            <p:cNvPr id="36" name="object 36"/>
            <p:cNvSpPr/>
            <p:nvPr/>
          </p:nvSpPr>
          <p:spPr>
            <a:xfrm>
              <a:off x="1169506" y="2187061"/>
              <a:ext cx="2592705" cy="1369060"/>
            </a:xfrm>
            <a:custGeom>
              <a:avLst/>
              <a:gdLst/>
              <a:ahLst/>
              <a:cxnLst/>
              <a:rect l="l" t="t" r="r" b="b"/>
              <a:pathLst>
                <a:path w="2592704" h="1369060">
                  <a:moveTo>
                    <a:pt x="2386570" y="0"/>
                  </a:moveTo>
                  <a:lnTo>
                    <a:pt x="204217" y="0"/>
                  </a:lnTo>
                  <a:lnTo>
                    <a:pt x="181357" y="4571"/>
                  </a:lnTo>
                  <a:lnTo>
                    <a:pt x="138683" y="16763"/>
                  </a:lnTo>
                  <a:lnTo>
                    <a:pt x="100583" y="38098"/>
                  </a:lnTo>
                  <a:lnTo>
                    <a:pt x="65534" y="65530"/>
                  </a:lnTo>
                  <a:lnTo>
                    <a:pt x="38102" y="100583"/>
                  </a:lnTo>
                  <a:lnTo>
                    <a:pt x="16765" y="138682"/>
                  </a:lnTo>
                  <a:lnTo>
                    <a:pt x="4571" y="181353"/>
                  </a:lnTo>
                  <a:lnTo>
                    <a:pt x="0" y="204213"/>
                  </a:lnTo>
                  <a:lnTo>
                    <a:pt x="0" y="227073"/>
                  </a:lnTo>
                  <a:lnTo>
                    <a:pt x="0" y="1162803"/>
                  </a:lnTo>
                  <a:lnTo>
                    <a:pt x="9143" y="1207000"/>
                  </a:lnTo>
                  <a:lnTo>
                    <a:pt x="38102" y="1267959"/>
                  </a:lnTo>
                  <a:lnTo>
                    <a:pt x="65534" y="1301485"/>
                  </a:lnTo>
                  <a:lnTo>
                    <a:pt x="100583" y="1328917"/>
                  </a:lnTo>
                  <a:lnTo>
                    <a:pt x="138683" y="1350255"/>
                  </a:lnTo>
                  <a:lnTo>
                    <a:pt x="181357" y="1362444"/>
                  </a:lnTo>
                  <a:lnTo>
                    <a:pt x="227077" y="1368543"/>
                  </a:lnTo>
                  <a:lnTo>
                    <a:pt x="2363710" y="1368543"/>
                  </a:lnTo>
                  <a:lnTo>
                    <a:pt x="2409430" y="1362444"/>
                  </a:lnTo>
                  <a:lnTo>
                    <a:pt x="2452100" y="1350255"/>
                  </a:lnTo>
                  <a:lnTo>
                    <a:pt x="2491726" y="1328917"/>
                  </a:lnTo>
                  <a:lnTo>
                    <a:pt x="2525252" y="1301485"/>
                  </a:lnTo>
                  <a:lnTo>
                    <a:pt x="2552684" y="1267959"/>
                  </a:lnTo>
                  <a:lnTo>
                    <a:pt x="2574018" y="1228333"/>
                  </a:lnTo>
                  <a:lnTo>
                    <a:pt x="2586211" y="1185663"/>
                  </a:lnTo>
                  <a:lnTo>
                    <a:pt x="2592306" y="1139943"/>
                  </a:lnTo>
                  <a:lnTo>
                    <a:pt x="2592306" y="227073"/>
                  </a:lnTo>
                  <a:lnTo>
                    <a:pt x="2586211" y="181353"/>
                  </a:lnTo>
                  <a:lnTo>
                    <a:pt x="2574018" y="138682"/>
                  </a:lnTo>
                  <a:lnTo>
                    <a:pt x="2552684" y="100583"/>
                  </a:lnTo>
                  <a:lnTo>
                    <a:pt x="2525252" y="65530"/>
                  </a:lnTo>
                  <a:lnTo>
                    <a:pt x="2491726" y="38098"/>
                  </a:lnTo>
                  <a:lnTo>
                    <a:pt x="2452100" y="16763"/>
                  </a:lnTo>
                  <a:lnTo>
                    <a:pt x="2409430" y="4571"/>
                  </a:lnTo>
                  <a:lnTo>
                    <a:pt x="2386570" y="0"/>
                  </a:lnTo>
                  <a:close/>
                </a:path>
              </a:pathLst>
            </a:custGeom>
            <a:solidFill>
              <a:srgbClr val="644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69506" y="2187061"/>
              <a:ext cx="2592705" cy="1369060"/>
            </a:xfrm>
            <a:custGeom>
              <a:avLst/>
              <a:gdLst/>
              <a:ahLst/>
              <a:cxnLst/>
              <a:rect l="l" t="t" r="r" b="b"/>
              <a:pathLst>
                <a:path w="2592704" h="1369060">
                  <a:moveTo>
                    <a:pt x="0" y="227073"/>
                  </a:moveTo>
                  <a:lnTo>
                    <a:pt x="0" y="204213"/>
                  </a:lnTo>
                  <a:lnTo>
                    <a:pt x="4571" y="181353"/>
                  </a:lnTo>
                  <a:lnTo>
                    <a:pt x="16765" y="138682"/>
                  </a:lnTo>
                  <a:lnTo>
                    <a:pt x="38102" y="100583"/>
                  </a:lnTo>
                  <a:lnTo>
                    <a:pt x="65534" y="65530"/>
                  </a:lnTo>
                  <a:lnTo>
                    <a:pt x="100583" y="38098"/>
                  </a:lnTo>
                  <a:lnTo>
                    <a:pt x="138683" y="16763"/>
                  </a:lnTo>
                  <a:lnTo>
                    <a:pt x="181357" y="4571"/>
                  </a:lnTo>
                  <a:lnTo>
                    <a:pt x="204217" y="0"/>
                  </a:lnTo>
                  <a:lnTo>
                    <a:pt x="227077" y="0"/>
                  </a:lnTo>
                  <a:lnTo>
                    <a:pt x="2363710" y="0"/>
                  </a:lnTo>
                  <a:lnTo>
                    <a:pt x="2386570" y="0"/>
                  </a:lnTo>
                  <a:lnTo>
                    <a:pt x="2409430" y="4571"/>
                  </a:lnTo>
                  <a:lnTo>
                    <a:pt x="2430763" y="9143"/>
                  </a:lnTo>
                  <a:lnTo>
                    <a:pt x="2452100" y="16763"/>
                  </a:lnTo>
                  <a:lnTo>
                    <a:pt x="2471911" y="27431"/>
                  </a:lnTo>
                  <a:lnTo>
                    <a:pt x="2491726" y="38098"/>
                  </a:lnTo>
                  <a:lnTo>
                    <a:pt x="2508487" y="51814"/>
                  </a:lnTo>
                  <a:lnTo>
                    <a:pt x="2525252" y="65530"/>
                  </a:lnTo>
                  <a:lnTo>
                    <a:pt x="2538968" y="82295"/>
                  </a:lnTo>
                  <a:lnTo>
                    <a:pt x="2563351" y="118871"/>
                  </a:lnTo>
                  <a:lnTo>
                    <a:pt x="2581639" y="160019"/>
                  </a:lnTo>
                  <a:lnTo>
                    <a:pt x="2590783" y="204213"/>
                  </a:lnTo>
                  <a:lnTo>
                    <a:pt x="2592306" y="227073"/>
                  </a:lnTo>
                  <a:lnTo>
                    <a:pt x="2592306" y="1139943"/>
                  </a:lnTo>
                  <a:lnTo>
                    <a:pt x="2586211" y="1185663"/>
                  </a:lnTo>
                  <a:lnTo>
                    <a:pt x="2574018" y="1228333"/>
                  </a:lnTo>
                  <a:lnTo>
                    <a:pt x="2552684" y="1267959"/>
                  </a:lnTo>
                  <a:lnTo>
                    <a:pt x="2525252" y="1301485"/>
                  </a:lnTo>
                  <a:lnTo>
                    <a:pt x="2508487" y="1315201"/>
                  </a:lnTo>
                  <a:lnTo>
                    <a:pt x="2491726" y="1328917"/>
                  </a:lnTo>
                  <a:lnTo>
                    <a:pt x="2471911" y="1339584"/>
                  </a:lnTo>
                  <a:lnTo>
                    <a:pt x="2452100" y="1350255"/>
                  </a:lnTo>
                  <a:lnTo>
                    <a:pt x="2430763" y="1357872"/>
                  </a:lnTo>
                  <a:lnTo>
                    <a:pt x="2409430" y="1362444"/>
                  </a:lnTo>
                  <a:lnTo>
                    <a:pt x="2386570" y="1367016"/>
                  </a:lnTo>
                  <a:lnTo>
                    <a:pt x="2363710" y="1368543"/>
                  </a:lnTo>
                  <a:lnTo>
                    <a:pt x="227077" y="1368543"/>
                  </a:lnTo>
                  <a:lnTo>
                    <a:pt x="181357" y="1362444"/>
                  </a:lnTo>
                  <a:lnTo>
                    <a:pt x="138683" y="1350255"/>
                  </a:lnTo>
                  <a:lnTo>
                    <a:pt x="100583" y="1328917"/>
                  </a:lnTo>
                  <a:lnTo>
                    <a:pt x="65534" y="1301485"/>
                  </a:lnTo>
                  <a:lnTo>
                    <a:pt x="38102" y="1267959"/>
                  </a:lnTo>
                  <a:lnTo>
                    <a:pt x="16765" y="1228333"/>
                  </a:lnTo>
                  <a:lnTo>
                    <a:pt x="4571" y="1185663"/>
                  </a:lnTo>
                  <a:lnTo>
                    <a:pt x="0" y="1162803"/>
                  </a:lnTo>
                  <a:lnTo>
                    <a:pt x="0" y="1139943"/>
                  </a:lnTo>
                  <a:lnTo>
                    <a:pt x="0" y="227073"/>
                  </a:lnTo>
                  <a:close/>
                </a:path>
              </a:pathLst>
            </a:custGeom>
            <a:ln w="12189">
              <a:solidFill>
                <a:srgbClr val="5819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484464" y="2576690"/>
            <a:ext cx="196215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95885">
              <a:lnSpc>
                <a:spcPts val="2110"/>
              </a:lnSpc>
              <a:spcBef>
                <a:spcPts val="210"/>
              </a:spcBef>
            </a:pP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Brown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Green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Times New Roman"/>
                <a:cs typeface="Times New Roman"/>
              </a:rPr>
              <a:t>W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aste Management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308192" y="5420966"/>
            <a:ext cx="2459990" cy="1452880"/>
            <a:chOff x="1308192" y="5420966"/>
            <a:chExt cx="2459990" cy="1452880"/>
          </a:xfrm>
        </p:grpSpPr>
        <p:sp>
          <p:nvSpPr>
            <p:cNvPr id="40" name="object 40"/>
            <p:cNvSpPr/>
            <p:nvPr/>
          </p:nvSpPr>
          <p:spPr>
            <a:xfrm>
              <a:off x="1314287" y="5427061"/>
              <a:ext cx="2447925" cy="1440180"/>
            </a:xfrm>
            <a:custGeom>
              <a:avLst/>
              <a:gdLst/>
              <a:ahLst/>
              <a:cxnLst/>
              <a:rect l="l" t="t" r="r" b="b"/>
              <a:pathLst>
                <a:path w="2447925" h="1440179">
                  <a:moveTo>
                    <a:pt x="2231118" y="0"/>
                  </a:moveTo>
                  <a:lnTo>
                    <a:pt x="214881" y="0"/>
                  </a:lnTo>
                  <a:lnTo>
                    <a:pt x="190498" y="4572"/>
                  </a:lnTo>
                  <a:lnTo>
                    <a:pt x="146301" y="18287"/>
                  </a:lnTo>
                  <a:lnTo>
                    <a:pt x="105156" y="41148"/>
                  </a:lnTo>
                  <a:lnTo>
                    <a:pt x="70102" y="70106"/>
                  </a:lnTo>
                  <a:lnTo>
                    <a:pt x="41147" y="105156"/>
                  </a:lnTo>
                  <a:lnTo>
                    <a:pt x="18287" y="146304"/>
                  </a:lnTo>
                  <a:lnTo>
                    <a:pt x="4571" y="190501"/>
                  </a:lnTo>
                  <a:lnTo>
                    <a:pt x="0" y="214884"/>
                  </a:lnTo>
                  <a:lnTo>
                    <a:pt x="0" y="239266"/>
                  </a:lnTo>
                  <a:lnTo>
                    <a:pt x="0" y="1223761"/>
                  </a:lnTo>
                  <a:lnTo>
                    <a:pt x="10666" y="1271004"/>
                  </a:lnTo>
                  <a:lnTo>
                    <a:pt x="28954" y="1313675"/>
                  </a:lnTo>
                  <a:lnTo>
                    <a:pt x="54863" y="1351777"/>
                  </a:lnTo>
                  <a:lnTo>
                    <a:pt x="86868" y="1385304"/>
                  </a:lnTo>
                  <a:lnTo>
                    <a:pt x="124966" y="1411210"/>
                  </a:lnTo>
                  <a:lnTo>
                    <a:pt x="167638" y="1429498"/>
                  </a:lnTo>
                  <a:lnTo>
                    <a:pt x="214881" y="1438642"/>
                  </a:lnTo>
                  <a:lnTo>
                    <a:pt x="239266" y="1440168"/>
                  </a:lnTo>
                  <a:lnTo>
                    <a:pt x="2206735" y="1440168"/>
                  </a:lnTo>
                  <a:lnTo>
                    <a:pt x="2255504" y="1434070"/>
                  </a:lnTo>
                  <a:lnTo>
                    <a:pt x="2321035" y="1411210"/>
                  </a:lnTo>
                  <a:lnTo>
                    <a:pt x="2359134" y="1385304"/>
                  </a:lnTo>
                  <a:lnTo>
                    <a:pt x="2392660" y="1351777"/>
                  </a:lnTo>
                  <a:lnTo>
                    <a:pt x="2418570" y="1313675"/>
                  </a:lnTo>
                  <a:lnTo>
                    <a:pt x="2436858" y="1271004"/>
                  </a:lnTo>
                  <a:lnTo>
                    <a:pt x="2446002" y="1223761"/>
                  </a:lnTo>
                  <a:lnTo>
                    <a:pt x="2447524" y="1199375"/>
                  </a:lnTo>
                  <a:lnTo>
                    <a:pt x="2447524" y="239266"/>
                  </a:lnTo>
                  <a:lnTo>
                    <a:pt x="2441430" y="190501"/>
                  </a:lnTo>
                  <a:lnTo>
                    <a:pt x="2418570" y="124970"/>
                  </a:lnTo>
                  <a:lnTo>
                    <a:pt x="2392660" y="86868"/>
                  </a:lnTo>
                  <a:lnTo>
                    <a:pt x="2359134" y="54863"/>
                  </a:lnTo>
                  <a:lnTo>
                    <a:pt x="2321035" y="28958"/>
                  </a:lnTo>
                  <a:lnTo>
                    <a:pt x="2278364" y="10670"/>
                  </a:lnTo>
                  <a:lnTo>
                    <a:pt x="2255504" y="4572"/>
                  </a:lnTo>
                  <a:lnTo>
                    <a:pt x="2231118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14287" y="5427061"/>
              <a:ext cx="2447925" cy="1440180"/>
            </a:xfrm>
            <a:custGeom>
              <a:avLst/>
              <a:gdLst/>
              <a:ahLst/>
              <a:cxnLst/>
              <a:rect l="l" t="t" r="r" b="b"/>
              <a:pathLst>
                <a:path w="2447925" h="1440179">
                  <a:moveTo>
                    <a:pt x="0" y="239266"/>
                  </a:moveTo>
                  <a:lnTo>
                    <a:pt x="0" y="214884"/>
                  </a:lnTo>
                  <a:lnTo>
                    <a:pt x="4571" y="190501"/>
                  </a:lnTo>
                  <a:lnTo>
                    <a:pt x="18287" y="146304"/>
                  </a:lnTo>
                  <a:lnTo>
                    <a:pt x="41147" y="105156"/>
                  </a:lnTo>
                  <a:lnTo>
                    <a:pt x="70102" y="70106"/>
                  </a:lnTo>
                  <a:lnTo>
                    <a:pt x="105156" y="41148"/>
                  </a:lnTo>
                  <a:lnTo>
                    <a:pt x="146301" y="18287"/>
                  </a:lnTo>
                  <a:lnTo>
                    <a:pt x="190498" y="4572"/>
                  </a:lnTo>
                  <a:lnTo>
                    <a:pt x="214881" y="0"/>
                  </a:lnTo>
                  <a:lnTo>
                    <a:pt x="239266" y="0"/>
                  </a:lnTo>
                  <a:lnTo>
                    <a:pt x="2206735" y="0"/>
                  </a:lnTo>
                  <a:lnTo>
                    <a:pt x="2231118" y="0"/>
                  </a:lnTo>
                  <a:lnTo>
                    <a:pt x="2255504" y="4572"/>
                  </a:lnTo>
                  <a:lnTo>
                    <a:pt x="2299698" y="18287"/>
                  </a:lnTo>
                  <a:lnTo>
                    <a:pt x="2340846" y="41148"/>
                  </a:lnTo>
                  <a:lnTo>
                    <a:pt x="2375899" y="70106"/>
                  </a:lnTo>
                  <a:lnTo>
                    <a:pt x="2406376" y="105156"/>
                  </a:lnTo>
                  <a:lnTo>
                    <a:pt x="2427714" y="146304"/>
                  </a:lnTo>
                  <a:lnTo>
                    <a:pt x="2441430" y="190501"/>
                  </a:lnTo>
                  <a:lnTo>
                    <a:pt x="2447524" y="239266"/>
                  </a:lnTo>
                  <a:lnTo>
                    <a:pt x="2447524" y="1199375"/>
                  </a:lnTo>
                  <a:lnTo>
                    <a:pt x="2441430" y="1248144"/>
                  </a:lnTo>
                  <a:lnTo>
                    <a:pt x="2427714" y="1292341"/>
                  </a:lnTo>
                  <a:lnTo>
                    <a:pt x="2406376" y="1333489"/>
                  </a:lnTo>
                  <a:lnTo>
                    <a:pt x="2375899" y="1368539"/>
                  </a:lnTo>
                  <a:lnTo>
                    <a:pt x="2340846" y="1399020"/>
                  </a:lnTo>
                  <a:lnTo>
                    <a:pt x="2299698" y="1420354"/>
                  </a:lnTo>
                  <a:lnTo>
                    <a:pt x="2278364" y="1429498"/>
                  </a:lnTo>
                  <a:lnTo>
                    <a:pt x="2255504" y="1434070"/>
                  </a:lnTo>
                  <a:lnTo>
                    <a:pt x="2231118" y="1438642"/>
                  </a:lnTo>
                  <a:lnTo>
                    <a:pt x="2206735" y="1440168"/>
                  </a:lnTo>
                  <a:lnTo>
                    <a:pt x="239266" y="1440168"/>
                  </a:lnTo>
                  <a:lnTo>
                    <a:pt x="190498" y="1434070"/>
                  </a:lnTo>
                  <a:lnTo>
                    <a:pt x="146301" y="1420354"/>
                  </a:lnTo>
                  <a:lnTo>
                    <a:pt x="105156" y="1399020"/>
                  </a:lnTo>
                  <a:lnTo>
                    <a:pt x="70102" y="1368539"/>
                  </a:lnTo>
                  <a:lnTo>
                    <a:pt x="41147" y="1333489"/>
                  </a:lnTo>
                  <a:lnTo>
                    <a:pt x="18287" y="1292341"/>
                  </a:lnTo>
                  <a:lnTo>
                    <a:pt x="4571" y="1248144"/>
                  </a:lnTo>
                  <a:lnTo>
                    <a:pt x="0" y="1223761"/>
                  </a:lnTo>
                  <a:lnTo>
                    <a:pt x="0" y="1199375"/>
                  </a:lnTo>
                  <a:lnTo>
                    <a:pt x="0" y="239266"/>
                  </a:lnTo>
                  <a:close/>
                </a:path>
              </a:pathLst>
            </a:custGeom>
            <a:ln w="12189">
              <a:solidFill>
                <a:srgbClr val="5819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484464" y="5716109"/>
            <a:ext cx="2104390" cy="8426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3175" algn="ctr">
              <a:lnSpc>
                <a:spcPct val="98900"/>
              </a:lnSpc>
              <a:spcBef>
                <a:spcPts val="120"/>
              </a:spcBef>
            </a:pP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Production</a:t>
            </a:r>
            <a:r>
              <a:rPr sz="18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8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Vermi- </a:t>
            </a:r>
            <a:r>
              <a:rPr sz="1800" b="1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Compost</a:t>
            </a:r>
            <a:r>
              <a:rPr sz="18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180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Organic </a:t>
            </a:r>
            <a:r>
              <a:rPr sz="1800" b="1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Farming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3796865" y="1647568"/>
            <a:ext cx="5725795" cy="5461000"/>
            <a:chOff x="3796865" y="1647568"/>
            <a:chExt cx="5725795" cy="5461000"/>
          </a:xfrm>
        </p:grpSpPr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6865" y="1647568"/>
              <a:ext cx="5725623" cy="274470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61540" y="4403353"/>
              <a:ext cx="5560949" cy="2705039"/>
            </a:xfrm>
            <a:prstGeom prst="rect">
              <a:avLst/>
            </a:prstGeom>
          </p:spPr>
        </p:pic>
      </p:grp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3</a:t>
            </a:r>
            <a:r>
              <a:rPr lang="en-US" spc="-5" dirty="0"/>
              <a:t>6</a:t>
            </a:r>
            <a:endParaRPr spc="-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8763" y="369474"/>
            <a:ext cx="67710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INSTITUTIONAL</a:t>
            </a:r>
            <a:r>
              <a:rPr spc="-90" dirty="0"/>
              <a:t> </a:t>
            </a:r>
            <a:r>
              <a:rPr spc="-20" dirty="0"/>
              <a:t>DISTINCTIVENESS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7495517" y="2004870"/>
            <a:ext cx="2166620" cy="2273300"/>
            <a:chOff x="7495517" y="2004870"/>
            <a:chExt cx="2166620" cy="2273300"/>
          </a:xfrm>
        </p:grpSpPr>
        <p:sp>
          <p:nvSpPr>
            <p:cNvPr id="36" name="object 36"/>
            <p:cNvSpPr/>
            <p:nvPr/>
          </p:nvSpPr>
          <p:spPr>
            <a:xfrm>
              <a:off x="7501258" y="2011505"/>
              <a:ext cx="2155190" cy="2260600"/>
            </a:xfrm>
            <a:custGeom>
              <a:avLst/>
              <a:gdLst/>
              <a:ahLst/>
              <a:cxnLst/>
              <a:rect l="l" t="t" r="r" b="b"/>
              <a:pathLst>
                <a:path w="2155190" h="2260600">
                  <a:moveTo>
                    <a:pt x="1241247" y="2247900"/>
                  </a:moveTo>
                  <a:lnTo>
                    <a:pt x="913344" y="2247900"/>
                  </a:lnTo>
                  <a:lnTo>
                    <a:pt x="966819" y="2260600"/>
                  </a:lnTo>
                  <a:lnTo>
                    <a:pt x="1186357" y="2260600"/>
                  </a:lnTo>
                  <a:lnTo>
                    <a:pt x="1241247" y="2247900"/>
                  </a:lnTo>
                  <a:close/>
                </a:path>
                <a:path w="2155190" h="2260600">
                  <a:moveTo>
                    <a:pt x="1241247" y="12700"/>
                  </a:moveTo>
                  <a:lnTo>
                    <a:pt x="913344" y="12700"/>
                  </a:lnTo>
                  <a:lnTo>
                    <a:pt x="757130" y="50800"/>
                  </a:lnTo>
                  <a:lnTo>
                    <a:pt x="706467" y="76200"/>
                  </a:lnTo>
                  <a:lnTo>
                    <a:pt x="657212" y="88900"/>
                  </a:lnTo>
                  <a:lnTo>
                    <a:pt x="609365" y="114300"/>
                  </a:lnTo>
                  <a:lnTo>
                    <a:pt x="562921" y="139700"/>
                  </a:lnTo>
                  <a:lnTo>
                    <a:pt x="517888" y="165100"/>
                  </a:lnTo>
                  <a:lnTo>
                    <a:pt x="474259" y="203200"/>
                  </a:lnTo>
                  <a:lnTo>
                    <a:pt x="432042" y="228600"/>
                  </a:lnTo>
                  <a:lnTo>
                    <a:pt x="391233" y="266700"/>
                  </a:lnTo>
                  <a:lnTo>
                    <a:pt x="351828" y="292100"/>
                  </a:lnTo>
                  <a:lnTo>
                    <a:pt x="315238" y="330200"/>
                  </a:lnTo>
                  <a:lnTo>
                    <a:pt x="280055" y="381000"/>
                  </a:lnTo>
                  <a:lnTo>
                    <a:pt x="244872" y="419100"/>
                  </a:lnTo>
                  <a:lnTo>
                    <a:pt x="213912" y="457200"/>
                  </a:lnTo>
                  <a:lnTo>
                    <a:pt x="182952" y="508000"/>
                  </a:lnTo>
                  <a:lnTo>
                    <a:pt x="154804" y="546100"/>
                  </a:lnTo>
                  <a:lnTo>
                    <a:pt x="129473" y="596900"/>
                  </a:lnTo>
                  <a:lnTo>
                    <a:pt x="105548" y="647700"/>
                  </a:lnTo>
                  <a:lnTo>
                    <a:pt x="84438" y="698500"/>
                  </a:lnTo>
                  <a:lnTo>
                    <a:pt x="64738" y="749300"/>
                  </a:lnTo>
                  <a:lnTo>
                    <a:pt x="47847" y="800100"/>
                  </a:lnTo>
                  <a:lnTo>
                    <a:pt x="33775" y="850900"/>
                  </a:lnTo>
                  <a:lnTo>
                    <a:pt x="21109" y="901700"/>
                  </a:lnTo>
                  <a:lnTo>
                    <a:pt x="11261" y="965200"/>
                  </a:lnTo>
                  <a:lnTo>
                    <a:pt x="5629" y="1016000"/>
                  </a:lnTo>
                  <a:lnTo>
                    <a:pt x="1407" y="1079500"/>
                  </a:lnTo>
                  <a:lnTo>
                    <a:pt x="0" y="1130300"/>
                  </a:lnTo>
                  <a:lnTo>
                    <a:pt x="1407" y="1193800"/>
                  </a:lnTo>
                  <a:lnTo>
                    <a:pt x="5629" y="1244600"/>
                  </a:lnTo>
                  <a:lnTo>
                    <a:pt x="11261" y="1308100"/>
                  </a:lnTo>
                  <a:lnTo>
                    <a:pt x="21109" y="1358900"/>
                  </a:lnTo>
                  <a:lnTo>
                    <a:pt x="33775" y="1422400"/>
                  </a:lnTo>
                  <a:lnTo>
                    <a:pt x="47847" y="1473200"/>
                  </a:lnTo>
                  <a:lnTo>
                    <a:pt x="64738" y="1524000"/>
                  </a:lnTo>
                  <a:lnTo>
                    <a:pt x="84438" y="1574800"/>
                  </a:lnTo>
                  <a:lnTo>
                    <a:pt x="105548" y="1625600"/>
                  </a:lnTo>
                  <a:lnTo>
                    <a:pt x="129473" y="1676400"/>
                  </a:lnTo>
                  <a:lnTo>
                    <a:pt x="154804" y="1727200"/>
                  </a:lnTo>
                  <a:lnTo>
                    <a:pt x="182952" y="1765300"/>
                  </a:lnTo>
                  <a:lnTo>
                    <a:pt x="213912" y="1816100"/>
                  </a:lnTo>
                  <a:lnTo>
                    <a:pt x="244872" y="1854200"/>
                  </a:lnTo>
                  <a:lnTo>
                    <a:pt x="315238" y="1930400"/>
                  </a:lnTo>
                  <a:lnTo>
                    <a:pt x="351828" y="1968500"/>
                  </a:lnTo>
                  <a:lnTo>
                    <a:pt x="391233" y="2006600"/>
                  </a:lnTo>
                  <a:lnTo>
                    <a:pt x="432042" y="2044700"/>
                  </a:lnTo>
                  <a:lnTo>
                    <a:pt x="474259" y="2070100"/>
                  </a:lnTo>
                  <a:lnTo>
                    <a:pt x="517888" y="2108200"/>
                  </a:lnTo>
                  <a:lnTo>
                    <a:pt x="562921" y="2133600"/>
                  </a:lnTo>
                  <a:lnTo>
                    <a:pt x="609365" y="2159000"/>
                  </a:lnTo>
                  <a:lnTo>
                    <a:pt x="657212" y="2184400"/>
                  </a:lnTo>
                  <a:lnTo>
                    <a:pt x="706467" y="2197100"/>
                  </a:lnTo>
                  <a:lnTo>
                    <a:pt x="757130" y="2222500"/>
                  </a:lnTo>
                  <a:lnTo>
                    <a:pt x="859867" y="2247900"/>
                  </a:lnTo>
                  <a:lnTo>
                    <a:pt x="1293314" y="2247900"/>
                  </a:lnTo>
                  <a:lnTo>
                    <a:pt x="1346791" y="2235200"/>
                  </a:lnTo>
                  <a:lnTo>
                    <a:pt x="1397454" y="2222500"/>
                  </a:lnTo>
                  <a:lnTo>
                    <a:pt x="1446710" y="2197100"/>
                  </a:lnTo>
                  <a:lnTo>
                    <a:pt x="1495966" y="2184400"/>
                  </a:lnTo>
                  <a:lnTo>
                    <a:pt x="1543817" y="2159000"/>
                  </a:lnTo>
                  <a:lnTo>
                    <a:pt x="1590257" y="2133600"/>
                  </a:lnTo>
                  <a:lnTo>
                    <a:pt x="1635292" y="2108200"/>
                  </a:lnTo>
                  <a:lnTo>
                    <a:pt x="1678914" y="2070100"/>
                  </a:lnTo>
                  <a:lnTo>
                    <a:pt x="1721134" y="2044700"/>
                  </a:lnTo>
                  <a:lnTo>
                    <a:pt x="1734739" y="2032000"/>
                  </a:lnTo>
                  <a:lnTo>
                    <a:pt x="1032965" y="2032000"/>
                  </a:lnTo>
                  <a:lnTo>
                    <a:pt x="990744" y="2019300"/>
                  </a:lnTo>
                  <a:lnTo>
                    <a:pt x="948527" y="2019300"/>
                  </a:lnTo>
                  <a:lnTo>
                    <a:pt x="907710" y="2006600"/>
                  </a:lnTo>
                  <a:lnTo>
                    <a:pt x="866901" y="2006600"/>
                  </a:lnTo>
                  <a:lnTo>
                    <a:pt x="788090" y="1981200"/>
                  </a:lnTo>
                  <a:lnTo>
                    <a:pt x="712097" y="1943100"/>
                  </a:lnTo>
                  <a:lnTo>
                    <a:pt x="676915" y="1917700"/>
                  </a:lnTo>
                  <a:lnTo>
                    <a:pt x="641732" y="1905000"/>
                  </a:lnTo>
                  <a:lnTo>
                    <a:pt x="574182" y="1854200"/>
                  </a:lnTo>
                  <a:lnTo>
                    <a:pt x="543222" y="1828800"/>
                  </a:lnTo>
                  <a:lnTo>
                    <a:pt x="512262" y="1790700"/>
                  </a:lnTo>
                  <a:lnTo>
                    <a:pt x="482705" y="1765300"/>
                  </a:lnTo>
                  <a:lnTo>
                    <a:pt x="454560" y="1739900"/>
                  </a:lnTo>
                  <a:lnTo>
                    <a:pt x="429228" y="1701800"/>
                  </a:lnTo>
                  <a:lnTo>
                    <a:pt x="403898" y="1676400"/>
                  </a:lnTo>
                  <a:lnTo>
                    <a:pt x="379972" y="1638300"/>
                  </a:lnTo>
                  <a:lnTo>
                    <a:pt x="337755" y="1562100"/>
                  </a:lnTo>
                  <a:lnTo>
                    <a:pt x="319460" y="1524000"/>
                  </a:lnTo>
                  <a:lnTo>
                    <a:pt x="302572" y="1485900"/>
                  </a:lnTo>
                  <a:lnTo>
                    <a:pt x="288500" y="1447800"/>
                  </a:lnTo>
                  <a:lnTo>
                    <a:pt x="274424" y="1397000"/>
                  </a:lnTo>
                  <a:lnTo>
                    <a:pt x="263166" y="1358900"/>
                  </a:lnTo>
                  <a:lnTo>
                    <a:pt x="246279" y="1270000"/>
                  </a:lnTo>
                  <a:lnTo>
                    <a:pt x="240652" y="1231900"/>
                  </a:lnTo>
                  <a:lnTo>
                    <a:pt x="237834" y="1181100"/>
                  </a:lnTo>
                  <a:lnTo>
                    <a:pt x="236429" y="1130300"/>
                  </a:lnTo>
                  <a:lnTo>
                    <a:pt x="237834" y="1092200"/>
                  </a:lnTo>
                  <a:lnTo>
                    <a:pt x="240652" y="1041400"/>
                  </a:lnTo>
                  <a:lnTo>
                    <a:pt x="246279" y="1003300"/>
                  </a:lnTo>
                  <a:lnTo>
                    <a:pt x="254725" y="952500"/>
                  </a:lnTo>
                  <a:lnTo>
                    <a:pt x="274424" y="863600"/>
                  </a:lnTo>
                  <a:lnTo>
                    <a:pt x="302572" y="787400"/>
                  </a:lnTo>
                  <a:lnTo>
                    <a:pt x="319460" y="749300"/>
                  </a:lnTo>
                  <a:lnTo>
                    <a:pt x="337755" y="711200"/>
                  </a:lnTo>
                  <a:lnTo>
                    <a:pt x="379972" y="635000"/>
                  </a:lnTo>
                  <a:lnTo>
                    <a:pt x="403898" y="596900"/>
                  </a:lnTo>
                  <a:lnTo>
                    <a:pt x="429228" y="571500"/>
                  </a:lnTo>
                  <a:lnTo>
                    <a:pt x="454560" y="533400"/>
                  </a:lnTo>
                  <a:lnTo>
                    <a:pt x="482705" y="508000"/>
                  </a:lnTo>
                  <a:lnTo>
                    <a:pt x="512262" y="469900"/>
                  </a:lnTo>
                  <a:lnTo>
                    <a:pt x="574182" y="419100"/>
                  </a:lnTo>
                  <a:lnTo>
                    <a:pt x="641732" y="368300"/>
                  </a:lnTo>
                  <a:lnTo>
                    <a:pt x="676915" y="355600"/>
                  </a:lnTo>
                  <a:lnTo>
                    <a:pt x="712097" y="330200"/>
                  </a:lnTo>
                  <a:lnTo>
                    <a:pt x="750096" y="317500"/>
                  </a:lnTo>
                  <a:lnTo>
                    <a:pt x="788090" y="292100"/>
                  </a:lnTo>
                  <a:lnTo>
                    <a:pt x="866901" y="266700"/>
                  </a:lnTo>
                  <a:lnTo>
                    <a:pt x="907710" y="254000"/>
                  </a:lnTo>
                  <a:lnTo>
                    <a:pt x="948527" y="254000"/>
                  </a:lnTo>
                  <a:lnTo>
                    <a:pt x="990744" y="241300"/>
                  </a:lnTo>
                  <a:lnTo>
                    <a:pt x="1734739" y="241300"/>
                  </a:lnTo>
                  <a:lnTo>
                    <a:pt x="1721134" y="228600"/>
                  </a:lnTo>
                  <a:lnTo>
                    <a:pt x="1678914" y="203200"/>
                  </a:lnTo>
                  <a:lnTo>
                    <a:pt x="1635292" y="165100"/>
                  </a:lnTo>
                  <a:lnTo>
                    <a:pt x="1590257" y="139700"/>
                  </a:lnTo>
                  <a:lnTo>
                    <a:pt x="1543817" y="114300"/>
                  </a:lnTo>
                  <a:lnTo>
                    <a:pt x="1495966" y="88900"/>
                  </a:lnTo>
                  <a:lnTo>
                    <a:pt x="1446710" y="76200"/>
                  </a:lnTo>
                  <a:lnTo>
                    <a:pt x="1397454" y="50800"/>
                  </a:lnTo>
                  <a:lnTo>
                    <a:pt x="1346791" y="38100"/>
                  </a:lnTo>
                  <a:lnTo>
                    <a:pt x="1241247" y="12700"/>
                  </a:lnTo>
                  <a:close/>
                </a:path>
                <a:path w="2155190" h="2260600">
                  <a:moveTo>
                    <a:pt x="1734739" y="241300"/>
                  </a:moveTo>
                  <a:lnTo>
                    <a:pt x="1162436" y="241300"/>
                  </a:lnTo>
                  <a:lnTo>
                    <a:pt x="1204653" y="254000"/>
                  </a:lnTo>
                  <a:lnTo>
                    <a:pt x="1245467" y="254000"/>
                  </a:lnTo>
                  <a:lnTo>
                    <a:pt x="1327089" y="279400"/>
                  </a:lnTo>
                  <a:lnTo>
                    <a:pt x="1365087" y="292100"/>
                  </a:lnTo>
                  <a:lnTo>
                    <a:pt x="1404489" y="317500"/>
                  </a:lnTo>
                  <a:lnTo>
                    <a:pt x="1441082" y="330200"/>
                  </a:lnTo>
                  <a:lnTo>
                    <a:pt x="1477670" y="355600"/>
                  </a:lnTo>
                  <a:lnTo>
                    <a:pt x="1512853" y="368300"/>
                  </a:lnTo>
                  <a:lnTo>
                    <a:pt x="1546631" y="393700"/>
                  </a:lnTo>
                  <a:lnTo>
                    <a:pt x="1611367" y="444500"/>
                  </a:lnTo>
                  <a:lnTo>
                    <a:pt x="1642327" y="469900"/>
                  </a:lnTo>
                  <a:lnTo>
                    <a:pt x="1670475" y="508000"/>
                  </a:lnTo>
                  <a:lnTo>
                    <a:pt x="1698619" y="533400"/>
                  </a:lnTo>
                  <a:lnTo>
                    <a:pt x="1725357" y="571500"/>
                  </a:lnTo>
                  <a:lnTo>
                    <a:pt x="1750691" y="596900"/>
                  </a:lnTo>
                  <a:lnTo>
                    <a:pt x="1795722" y="673100"/>
                  </a:lnTo>
                  <a:lnTo>
                    <a:pt x="1815425" y="711200"/>
                  </a:lnTo>
                  <a:lnTo>
                    <a:pt x="1833717" y="749300"/>
                  </a:lnTo>
                  <a:lnTo>
                    <a:pt x="1850608" y="787400"/>
                  </a:lnTo>
                  <a:lnTo>
                    <a:pt x="1866088" y="825500"/>
                  </a:lnTo>
                  <a:lnTo>
                    <a:pt x="1878756" y="863600"/>
                  </a:lnTo>
                  <a:lnTo>
                    <a:pt x="1890010" y="914400"/>
                  </a:lnTo>
                  <a:lnTo>
                    <a:pt x="1899864" y="952500"/>
                  </a:lnTo>
                  <a:lnTo>
                    <a:pt x="1906902" y="1003300"/>
                  </a:lnTo>
                  <a:lnTo>
                    <a:pt x="1912528" y="1041400"/>
                  </a:lnTo>
                  <a:lnTo>
                    <a:pt x="1915344" y="1092200"/>
                  </a:lnTo>
                  <a:lnTo>
                    <a:pt x="1916751" y="1130300"/>
                  </a:lnTo>
                  <a:lnTo>
                    <a:pt x="1915344" y="1181100"/>
                  </a:lnTo>
                  <a:lnTo>
                    <a:pt x="1912528" y="1231900"/>
                  </a:lnTo>
                  <a:lnTo>
                    <a:pt x="1906902" y="1270000"/>
                  </a:lnTo>
                  <a:lnTo>
                    <a:pt x="1899864" y="1320800"/>
                  </a:lnTo>
                  <a:lnTo>
                    <a:pt x="1890010" y="1358900"/>
                  </a:lnTo>
                  <a:lnTo>
                    <a:pt x="1878756" y="1397000"/>
                  </a:lnTo>
                  <a:lnTo>
                    <a:pt x="1866088" y="1447800"/>
                  </a:lnTo>
                  <a:lnTo>
                    <a:pt x="1850608" y="1485900"/>
                  </a:lnTo>
                  <a:lnTo>
                    <a:pt x="1833717" y="1524000"/>
                  </a:lnTo>
                  <a:lnTo>
                    <a:pt x="1815425" y="1562100"/>
                  </a:lnTo>
                  <a:lnTo>
                    <a:pt x="1795722" y="1600200"/>
                  </a:lnTo>
                  <a:lnTo>
                    <a:pt x="1750691" y="1676400"/>
                  </a:lnTo>
                  <a:lnTo>
                    <a:pt x="1725357" y="1701800"/>
                  </a:lnTo>
                  <a:lnTo>
                    <a:pt x="1698619" y="1739900"/>
                  </a:lnTo>
                  <a:lnTo>
                    <a:pt x="1642327" y="1790700"/>
                  </a:lnTo>
                  <a:lnTo>
                    <a:pt x="1611367" y="1828800"/>
                  </a:lnTo>
                  <a:lnTo>
                    <a:pt x="1546631" y="1879600"/>
                  </a:lnTo>
                  <a:lnTo>
                    <a:pt x="1512853" y="1905000"/>
                  </a:lnTo>
                  <a:lnTo>
                    <a:pt x="1477670" y="1917700"/>
                  </a:lnTo>
                  <a:lnTo>
                    <a:pt x="1441082" y="1943100"/>
                  </a:lnTo>
                  <a:lnTo>
                    <a:pt x="1404489" y="1955800"/>
                  </a:lnTo>
                  <a:lnTo>
                    <a:pt x="1365087" y="1981200"/>
                  </a:lnTo>
                  <a:lnTo>
                    <a:pt x="1327089" y="1993900"/>
                  </a:lnTo>
                  <a:lnTo>
                    <a:pt x="1286280" y="2006600"/>
                  </a:lnTo>
                  <a:lnTo>
                    <a:pt x="1245467" y="2006600"/>
                  </a:lnTo>
                  <a:lnTo>
                    <a:pt x="1204653" y="2019300"/>
                  </a:lnTo>
                  <a:lnTo>
                    <a:pt x="1162436" y="2019300"/>
                  </a:lnTo>
                  <a:lnTo>
                    <a:pt x="1120216" y="2032000"/>
                  </a:lnTo>
                  <a:lnTo>
                    <a:pt x="1734739" y="2032000"/>
                  </a:lnTo>
                  <a:lnTo>
                    <a:pt x="1801354" y="1968500"/>
                  </a:lnTo>
                  <a:lnTo>
                    <a:pt x="1839351" y="1930400"/>
                  </a:lnTo>
                  <a:lnTo>
                    <a:pt x="1874533" y="1892300"/>
                  </a:lnTo>
                  <a:lnTo>
                    <a:pt x="1908305" y="1854200"/>
                  </a:lnTo>
                  <a:lnTo>
                    <a:pt x="1940676" y="1816100"/>
                  </a:lnTo>
                  <a:lnTo>
                    <a:pt x="1970229" y="1765300"/>
                  </a:lnTo>
                  <a:lnTo>
                    <a:pt x="1998378" y="1727200"/>
                  </a:lnTo>
                  <a:lnTo>
                    <a:pt x="2023708" y="1676400"/>
                  </a:lnTo>
                  <a:lnTo>
                    <a:pt x="2047633" y="1625600"/>
                  </a:lnTo>
                  <a:lnTo>
                    <a:pt x="2070146" y="1574800"/>
                  </a:lnTo>
                  <a:lnTo>
                    <a:pt x="2088442" y="1524000"/>
                  </a:lnTo>
                  <a:lnTo>
                    <a:pt x="2105329" y="1473200"/>
                  </a:lnTo>
                  <a:lnTo>
                    <a:pt x="2120809" y="1422400"/>
                  </a:lnTo>
                  <a:lnTo>
                    <a:pt x="2132070" y="1358900"/>
                  </a:lnTo>
                  <a:lnTo>
                    <a:pt x="2141921" y="1308100"/>
                  </a:lnTo>
                  <a:lnTo>
                    <a:pt x="2148959" y="1244600"/>
                  </a:lnTo>
                  <a:lnTo>
                    <a:pt x="2153178" y="1193800"/>
                  </a:lnTo>
                  <a:lnTo>
                    <a:pt x="2154585" y="1130300"/>
                  </a:lnTo>
                  <a:lnTo>
                    <a:pt x="2153178" y="1079500"/>
                  </a:lnTo>
                  <a:lnTo>
                    <a:pt x="2148959" y="1016000"/>
                  </a:lnTo>
                  <a:lnTo>
                    <a:pt x="2141921" y="965200"/>
                  </a:lnTo>
                  <a:lnTo>
                    <a:pt x="2132070" y="901700"/>
                  </a:lnTo>
                  <a:lnTo>
                    <a:pt x="2120809" y="850900"/>
                  </a:lnTo>
                  <a:lnTo>
                    <a:pt x="2105329" y="800100"/>
                  </a:lnTo>
                  <a:lnTo>
                    <a:pt x="2088442" y="749300"/>
                  </a:lnTo>
                  <a:lnTo>
                    <a:pt x="2070146" y="698500"/>
                  </a:lnTo>
                  <a:lnTo>
                    <a:pt x="2047633" y="647700"/>
                  </a:lnTo>
                  <a:lnTo>
                    <a:pt x="2023708" y="596900"/>
                  </a:lnTo>
                  <a:lnTo>
                    <a:pt x="1998378" y="546100"/>
                  </a:lnTo>
                  <a:lnTo>
                    <a:pt x="1970229" y="508000"/>
                  </a:lnTo>
                  <a:lnTo>
                    <a:pt x="1940676" y="457200"/>
                  </a:lnTo>
                  <a:lnTo>
                    <a:pt x="1908305" y="419100"/>
                  </a:lnTo>
                  <a:lnTo>
                    <a:pt x="1874533" y="381000"/>
                  </a:lnTo>
                  <a:lnTo>
                    <a:pt x="1839351" y="330200"/>
                  </a:lnTo>
                  <a:lnTo>
                    <a:pt x="1801354" y="292100"/>
                  </a:lnTo>
                  <a:lnTo>
                    <a:pt x="1761948" y="266700"/>
                  </a:lnTo>
                  <a:lnTo>
                    <a:pt x="1734739" y="241300"/>
                  </a:lnTo>
                  <a:close/>
                </a:path>
                <a:path w="2155190" h="2260600">
                  <a:moveTo>
                    <a:pt x="1076586" y="0"/>
                  </a:moveTo>
                  <a:lnTo>
                    <a:pt x="1021704" y="12700"/>
                  </a:lnTo>
                  <a:lnTo>
                    <a:pt x="1132880" y="12700"/>
                  </a:lnTo>
                  <a:lnTo>
                    <a:pt x="107658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501232" y="2010585"/>
              <a:ext cx="2155190" cy="2261870"/>
            </a:xfrm>
            <a:custGeom>
              <a:avLst/>
              <a:gdLst/>
              <a:ahLst/>
              <a:cxnLst/>
              <a:rect l="l" t="t" r="r" b="b"/>
              <a:pathLst>
                <a:path w="2155190" h="2261870">
                  <a:moveTo>
                    <a:pt x="0" y="1130065"/>
                  </a:moveTo>
                  <a:lnTo>
                    <a:pt x="1409" y="1072366"/>
                  </a:lnTo>
                  <a:lnTo>
                    <a:pt x="5631" y="1014664"/>
                  </a:lnTo>
                  <a:lnTo>
                    <a:pt x="11263" y="958371"/>
                  </a:lnTo>
                  <a:lnTo>
                    <a:pt x="21110" y="902078"/>
                  </a:lnTo>
                  <a:lnTo>
                    <a:pt x="33776" y="847197"/>
                  </a:lnTo>
                  <a:lnTo>
                    <a:pt x="47848" y="793717"/>
                  </a:lnTo>
                  <a:lnTo>
                    <a:pt x="64740" y="741649"/>
                  </a:lnTo>
                  <a:lnTo>
                    <a:pt x="84437" y="689578"/>
                  </a:lnTo>
                  <a:lnTo>
                    <a:pt x="105547" y="640323"/>
                  </a:lnTo>
                  <a:lnTo>
                    <a:pt x="129474" y="591068"/>
                  </a:lnTo>
                  <a:lnTo>
                    <a:pt x="154802" y="544629"/>
                  </a:lnTo>
                  <a:lnTo>
                    <a:pt x="182951" y="498186"/>
                  </a:lnTo>
                  <a:lnTo>
                    <a:pt x="213911" y="453153"/>
                  </a:lnTo>
                  <a:lnTo>
                    <a:pt x="244872" y="410936"/>
                  </a:lnTo>
                  <a:lnTo>
                    <a:pt x="280055" y="370118"/>
                  </a:lnTo>
                  <a:lnTo>
                    <a:pt x="315237" y="330717"/>
                  </a:lnTo>
                  <a:lnTo>
                    <a:pt x="351827" y="292718"/>
                  </a:lnTo>
                  <a:lnTo>
                    <a:pt x="391234" y="257536"/>
                  </a:lnTo>
                  <a:lnTo>
                    <a:pt x="432043" y="223762"/>
                  </a:lnTo>
                  <a:lnTo>
                    <a:pt x="474260" y="192801"/>
                  </a:lnTo>
                  <a:lnTo>
                    <a:pt x="517887" y="163250"/>
                  </a:lnTo>
                  <a:lnTo>
                    <a:pt x="562920" y="136512"/>
                  </a:lnTo>
                  <a:lnTo>
                    <a:pt x="609362" y="111179"/>
                  </a:lnTo>
                  <a:lnTo>
                    <a:pt x="657211" y="88659"/>
                  </a:lnTo>
                  <a:lnTo>
                    <a:pt x="706466" y="67549"/>
                  </a:lnTo>
                  <a:lnTo>
                    <a:pt x="757127" y="50664"/>
                  </a:lnTo>
                  <a:lnTo>
                    <a:pt x="807796" y="35182"/>
                  </a:lnTo>
                  <a:lnTo>
                    <a:pt x="859866" y="22519"/>
                  </a:lnTo>
                  <a:lnTo>
                    <a:pt x="913343" y="12669"/>
                  </a:lnTo>
                  <a:lnTo>
                    <a:pt x="966818" y="5631"/>
                  </a:lnTo>
                  <a:lnTo>
                    <a:pt x="1021701" y="1409"/>
                  </a:lnTo>
                  <a:lnTo>
                    <a:pt x="1076585" y="0"/>
                  </a:lnTo>
                  <a:lnTo>
                    <a:pt x="1132878" y="1409"/>
                  </a:lnTo>
                  <a:lnTo>
                    <a:pt x="1186355" y="5631"/>
                  </a:lnTo>
                  <a:lnTo>
                    <a:pt x="1241245" y="12669"/>
                  </a:lnTo>
                  <a:lnTo>
                    <a:pt x="1293312" y="22519"/>
                  </a:lnTo>
                  <a:lnTo>
                    <a:pt x="1346789" y="35182"/>
                  </a:lnTo>
                  <a:lnTo>
                    <a:pt x="1397451" y="50664"/>
                  </a:lnTo>
                  <a:lnTo>
                    <a:pt x="1446707" y="67549"/>
                  </a:lnTo>
                  <a:lnTo>
                    <a:pt x="1495962" y="88659"/>
                  </a:lnTo>
                  <a:lnTo>
                    <a:pt x="1543814" y="111179"/>
                  </a:lnTo>
                  <a:lnTo>
                    <a:pt x="1590253" y="136512"/>
                  </a:lnTo>
                  <a:lnTo>
                    <a:pt x="1635290" y="163250"/>
                  </a:lnTo>
                  <a:lnTo>
                    <a:pt x="1678910" y="192801"/>
                  </a:lnTo>
                  <a:lnTo>
                    <a:pt x="1721130" y="223762"/>
                  </a:lnTo>
                  <a:lnTo>
                    <a:pt x="1761945" y="257536"/>
                  </a:lnTo>
                  <a:lnTo>
                    <a:pt x="1801349" y="292718"/>
                  </a:lnTo>
                  <a:lnTo>
                    <a:pt x="1839348" y="330717"/>
                  </a:lnTo>
                  <a:lnTo>
                    <a:pt x="1874530" y="370118"/>
                  </a:lnTo>
                  <a:lnTo>
                    <a:pt x="1908300" y="410936"/>
                  </a:lnTo>
                  <a:lnTo>
                    <a:pt x="1940670" y="453153"/>
                  </a:lnTo>
                  <a:lnTo>
                    <a:pt x="1970225" y="498186"/>
                  </a:lnTo>
                  <a:lnTo>
                    <a:pt x="1998373" y="544629"/>
                  </a:lnTo>
                  <a:lnTo>
                    <a:pt x="2023702" y="591068"/>
                  </a:lnTo>
                  <a:lnTo>
                    <a:pt x="2047628" y="640323"/>
                  </a:lnTo>
                  <a:lnTo>
                    <a:pt x="2070142" y="689578"/>
                  </a:lnTo>
                  <a:lnTo>
                    <a:pt x="2088436" y="741649"/>
                  </a:lnTo>
                  <a:lnTo>
                    <a:pt x="2105325" y="793717"/>
                  </a:lnTo>
                  <a:lnTo>
                    <a:pt x="2120803" y="847197"/>
                  </a:lnTo>
                  <a:lnTo>
                    <a:pt x="2132067" y="902078"/>
                  </a:lnTo>
                  <a:lnTo>
                    <a:pt x="2141913" y="958371"/>
                  </a:lnTo>
                  <a:lnTo>
                    <a:pt x="2148951" y="1014664"/>
                  </a:lnTo>
                  <a:lnTo>
                    <a:pt x="2153173" y="1072366"/>
                  </a:lnTo>
                  <a:lnTo>
                    <a:pt x="2154580" y="1130065"/>
                  </a:lnTo>
                  <a:lnTo>
                    <a:pt x="2153173" y="1189171"/>
                  </a:lnTo>
                  <a:lnTo>
                    <a:pt x="2148951" y="1245464"/>
                  </a:lnTo>
                  <a:lnTo>
                    <a:pt x="2141913" y="1303159"/>
                  </a:lnTo>
                  <a:lnTo>
                    <a:pt x="2132067" y="1358046"/>
                  </a:lnTo>
                  <a:lnTo>
                    <a:pt x="2120803" y="1412930"/>
                  </a:lnTo>
                  <a:lnTo>
                    <a:pt x="2105325" y="1466407"/>
                  </a:lnTo>
                  <a:lnTo>
                    <a:pt x="2088436" y="1519888"/>
                  </a:lnTo>
                  <a:lnTo>
                    <a:pt x="2070142" y="1570549"/>
                  </a:lnTo>
                  <a:lnTo>
                    <a:pt x="2047628" y="1621210"/>
                  </a:lnTo>
                  <a:lnTo>
                    <a:pt x="2023702" y="1669063"/>
                  </a:lnTo>
                  <a:lnTo>
                    <a:pt x="1998373" y="1716905"/>
                  </a:lnTo>
                  <a:lnTo>
                    <a:pt x="1970225" y="1763351"/>
                  </a:lnTo>
                  <a:lnTo>
                    <a:pt x="1940670" y="1806974"/>
                  </a:lnTo>
                  <a:lnTo>
                    <a:pt x="1908300" y="1849195"/>
                  </a:lnTo>
                  <a:lnTo>
                    <a:pt x="1874530" y="1891412"/>
                  </a:lnTo>
                  <a:lnTo>
                    <a:pt x="1839348" y="1929410"/>
                  </a:lnTo>
                  <a:lnTo>
                    <a:pt x="1801349" y="1967409"/>
                  </a:lnTo>
                  <a:lnTo>
                    <a:pt x="1761945" y="2002593"/>
                  </a:lnTo>
                  <a:lnTo>
                    <a:pt x="1721130" y="2036362"/>
                  </a:lnTo>
                  <a:lnTo>
                    <a:pt x="1678910" y="2067326"/>
                  </a:lnTo>
                  <a:lnTo>
                    <a:pt x="1635290" y="2096877"/>
                  </a:lnTo>
                  <a:lnTo>
                    <a:pt x="1590253" y="2125025"/>
                  </a:lnTo>
                  <a:lnTo>
                    <a:pt x="1543814" y="2148948"/>
                  </a:lnTo>
                  <a:lnTo>
                    <a:pt x="1495962" y="2172874"/>
                  </a:lnTo>
                  <a:lnTo>
                    <a:pt x="1446707" y="2192578"/>
                  </a:lnTo>
                  <a:lnTo>
                    <a:pt x="1397451" y="2210873"/>
                  </a:lnTo>
                  <a:lnTo>
                    <a:pt x="1346789" y="2224945"/>
                  </a:lnTo>
                  <a:lnTo>
                    <a:pt x="1293312" y="2237608"/>
                  </a:lnTo>
                  <a:lnTo>
                    <a:pt x="1241245" y="2247458"/>
                  </a:lnTo>
                  <a:lnTo>
                    <a:pt x="1186355" y="2255902"/>
                  </a:lnTo>
                  <a:lnTo>
                    <a:pt x="1132878" y="2260128"/>
                  </a:lnTo>
                  <a:lnTo>
                    <a:pt x="1076585" y="2261530"/>
                  </a:lnTo>
                  <a:lnTo>
                    <a:pt x="1021701" y="2260128"/>
                  </a:lnTo>
                  <a:lnTo>
                    <a:pt x="966818" y="2255902"/>
                  </a:lnTo>
                  <a:lnTo>
                    <a:pt x="913343" y="2247458"/>
                  </a:lnTo>
                  <a:lnTo>
                    <a:pt x="859866" y="2237608"/>
                  </a:lnTo>
                  <a:lnTo>
                    <a:pt x="807796" y="2224945"/>
                  </a:lnTo>
                  <a:lnTo>
                    <a:pt x="757127" y="2210873"/>
                  </a:lnTo>
                  <a:lnTo>
                    <a:pt x="706466" y="2192578"/>
                  </a:lnTo>
                  <a:lnTo>
                    <a:pt x="657211" y="2172874"/>
                  </a:lnTo>
                  <a:lnTo>
                    <a:pt x="609362" y="2148948"/>
                  </a:lnTo>
                  <a:lnTo>
                    <a:pt x="562920" y="2125025"/>
                  </a:lnTo>
                  <a:lnTo>
                    <a:pt x="517887" y="2096877"/>
                  </a:lnTo>
                  <a:lnTo>
                    <a:pt x="474260" y="2067326"/>
                  </a:lnTo>
                  <a:lnTo>
                    <a:pt x="432043" y="2036362"/>
                  </a:lnTo>
                  <a:lnTo>
                    <a:pt x="391234" y="2002593"/>
                  </a:lnTo>
                  <a:lnTo>
                    <a:pt x="351827" y="1967409"/>
                  </a:lnTo>
                  <a:lnTo>
                    <a:pt x="315237" y="1929410"/>
                  </a:lnTo>
                  <a:lnTo>
                    <a:pt x="280055" y="1891412"/>
                  </a:lnTo>
                  <a:lnTo>
                    <a:pt x="244872" y="1849195"/>
                  </a:lnTo>
                  <a:lnTo>
                    <a:pt x="213911" y="1806974"/>
                  </a:lnTo>
                  <a:lnTo>
                    <a:pt x="182951" y="1763351"/>
                  </a:lnTo>
                  <a:lnTo>
                    <a:pt x="154802" y="1716905"/>
                  </a:lnTo>
                  <a:lnTo>
                    <a:pt x="129474" y="1669063"/>
                  </a:lnTo>
                  <a:lnTo>
                    <a:pt x="105547" y="1621210"/>
                  </a:lnTo>
                  <a:lnTo>
                    <a:pt x="84437" y="1570549"/>
                  </a:lnTo>
                  <a:lnTo>
                    <a:pt x="64740" y="1519888"/>
                  </a:lnTo>
                  <a:lnTo>
                    <a:pt x="47848" y="1466407"/>
                  </a:lnTo>
                  <a:lnTo>
                    <a:pt x="33776" y="1412930"/>
                  </a:lnTo>
                  <a:lnTo>
                    <a:pt x="21110" y="1358046"/>
                  </a:lnTo>
                  <a:lnTo>
                    <a:pt x="11263" y="1303159"/>
                  </a:lnTo>
                  <a:lnTo>
                    <a:pt x="5631" y="1245464"/>
                  </a:lnTo>
                  <a:lnTo>
                    <a:pt x="1409" y="1189171"/>
                  </a:lnTo>
                  <a:lnTo>
                    <a:pt x="0" y="1130065"/>
                  </a:lnTo>
                  <a:close/>
                </a:path>
                <a:path w="2155190" h="2261870">
                  <a:moveTo>
                    <a:pt x="236431" y="1130065"/>
                  </a:moveTo>
                  <a:lnTo>
                    <a:pt x="237834" y="1176501"/>
                  </a:lnTo>
                  <a:lnTo>
                    <a:pt x="240653" y="1221541"/>
                  </a:lnTo>
                  <a:lnTo>
                    <a:pt x="246278" y="1266574"/>
                  </a:lnTo>
                  <a:lnTo>
                    <a:pt x="254726" y="1310197"/>
                  </a:lnTo>
                  <a:lnTo>
                    <a:pt x="263166" y="1353822"/>
                  </a:lnTo>
                  <a:lnTo>
                    <a:pt x="274423" y="1396042"/>
                  </a:lnTo>
                  <a:lnTo>
                    <a:pt x="288499" y="1438259"/>
                  </a:lnTo>
                  <a:lnTo>
                    <a:pt x="302571" y="1477667"/>
                  </a:lnTo>
                  <a:lnTo>
                    <a:pt x="319459" y="1517072"/>
                  </a:lnTo>
                  <a:lnTo>
                    <a:pt x="337754" y="1556477"/>
                  </a:lnTo>
                  <a:lnTo>
                    <a:pt x="358862" y="1593062"/>
                  </a:lnTo>
                  <a:lnTo>
                    <a:pt x="379972" y="1629658"/>
                  </a:lnTo>
                  <a:lnTo>
                    <a:pt x="403898" y="1664841"/>
                  </a:lnTo>
                  <a:lnTo>
                    <a:pt x="429227" y="1698610"/>
                  </a:lnTo>
                  <a:lnTo>
                    <a:pt x="454559" y="1730984"/>
                  </a:lnTo>
                  <a:lnTo>
                    <a:pt x="482704" y="1761941"/>
                  </a:lnTo>
                  <a:lnTo>
                    <a:pt x="512262" y="1791495"/>
                  </a:lnTo>
                  <a:lnTo>
                    <a:pt x="543223" y="1819644"/>
                  </a:lnTo>
                  <a:lnTo>
                    <a:pt x="574180" y="1846379"/>
                  </a:lnTo>
                  <a:lnTo>
                    <a:pt x="607956" y="1871709"/>
                  </a:lnTo>
                  <a:lnTo>
                    <a:pt x="641733" y="1894228"/>
                  </a:lnTo>
                  <a:lnTo>
                    <a:pt x="676915" y="1916742"/>
                  </a:lnTo>
                  <a:lnTo>
                    <a:pt x="712098" y="1936448"/>
                  </a:lnTo>
                  <a:lnTo>
                    <a:pt x="750093" y="1953336"/>
                  </a:lnTo>
                  <a:lnTo>
                    <a:pt x="788088" y="1970222"/>
                  </a:lnTo>
                  <a:lnTo>
                    <a:pt x="827493" y="1984295"/>
                  </a:lnTo>
                  <a:lnTo>
                    <a:pt x="866898" y="1995555"/>
                  </a:lnTo>
                  <a:lnTo>
                    <a:pt x="907709" y="2005405"/>
                  </a:lnTo>
                  <a:lnTo>
                    <a:pt x="948526" y="2013849"/>
                  </a:lnTo>
                  <a:lnTo>
                    <a:pt x="990744" y="2019477"/>
                  </a:lnTo>
                  <a:lnTo>
                    <a:pt x="1032965" y="2022290"/>
                  </a:lnTo>
                  <a:lnTo>
                    <a:pt x="1076585" y="2023703"/>
                  </a:lnTo>
                  <a:lnTo>
                    <a:pt x="1120211" y="2022290"/>
                  </a:lnTo>
                  <a:lnTo>
                    <a:pt x="1162432" y="2019477"/>
                  </a:lnTo>
                  <a:lnTo>
                    <a:pt x="1204649" y="2013849"/>
                  </a:lnTo>
                  <a:lnTo>
                    <a:pt x="1245464" y="2005405"/>
                  </a:lnTo>
                  <a:lnTo>
                    <a:pt x="1286278" y="1995555"/>
                  </a:lnTo>
                  <a:lnTo>
                    <a:pt x="1327085" y="1984295"/>
                  </a:lnTo>
                  <a:lnTo>
                    <a:pt x="1365084" y="1970222"/>
                  </a:lnTo>
                  <a:lnTo>
                    <a:pt x="1404486" y="1953336"/>
                  </a:lnTo>
                  <a:lnTo>
                    <a:pt x="1441077" y="1936448"/>
                  </a:lnTo>
                  <a:lnTo>
                    <a:pt x="1477667" y="1916742"/>
                  </a:lnTo>
                  <a:lnTo>
                    <a:pt x="1512850" y="1894228"/>
                  </a:lnTo>
                  <a:lnTo>
                    <a:pt x="1546627" y="1871709"/>
                  </a:lnTo>
                  <a:lnTo>
                    <a:pt x="1578997" y="1846379"/>
                  </a:lnTo>
                  <a:lnTo>
                    <a:pt x="1611364" y="1819644"/>
                  </a:lnTo>
                  <a:lnTo>
                    <a:pt x="1642324" y="1791495"/>
                  </a:lnTo>
                  <a:lnTo>
                    <a:pt x="1670472" y="1761941"/>
                  </a:lnTo>
                  <a:lnTo>
                    <a:pt x="1698617" y="1730984"/>
                  </a:lnTo>
                  <a:lnTo>
                    <a:pt x="1725352" y="1698610"/>
                  </a:lnTo>
                  <a:lnTo>
                    <a:pt x="1750685" y="1664841"/>
                  </a:lnTo>
                  <a:lnTo>
                    <a:pt x="1773205" y="1629658"/>
                  </a:lnTo>
                  <a:lnTo>
                    <a:pt x="1795717" y="1593062"/>
                  </a:lnTo>
                  <a:lnTo>
                    <a:pt x="1815422" y="1556477"/>
                  </a:lnTo>
                  <a:lnTo>
                    <a:pt x="1833713" y="1517072"/>
                  </a:lnTo>
                  <a:lnTo>
                    <a:pt x="1850604" y="1477667"/>
                  </a:lnTo>
                  <a:lnTo>
                    <a:pt x="1866083" y="1438259"/>
                  </a:lnTo>
                  <a:lnTo>
                    <a:pt x="1878752" y="1396042"/>
                  </a:lnTo>
                  <a:lnTo>
                    <a:pt x="1890005" y="1353822"/>
                  </a:lnTo>
                  <a:lnTo>
                    <a:pt x="1899859" y="1310197"/>
                  </a:lnTo>
                  <a:lnTo>
                    <a:pt x="1906897" y="1266574"/>
                  </a:lnTo>
                  <a:lnTo>
                    <a:pt x="1912522" y="1221541"/>
                  </a:lnTo>
                  <a:lnTo>
                    <a:pt x="1915338" y="1176501"/>
                  </a:lnTo>
                  <a:lnTo>
                    <a:pt x="1916744" y="1130065"/>
                  </a:lnTo>
                  <a:lnTo>
                    <a:pt x="1915338" y="1083623"/>
                  </a:lnTo>
                  <a:lnTo>
                    <a:pt x="1912522" y="1038590"/>
                  </a:lnTo>
                  <a:lnTo>
                    <a:pt x="1906897" y="994963"/>
                  </a:lnTo>
                  <a:lnTo>
                    <a:pt x="1899859" y="949930"/>
                  </a:lnTo>
                  <a:lnTo>
                    <a:pt x="1890005" y="907713"/>
                  </a:lnTo>
                  <a:lnTo>
                    <a:pt x="1878752" y="864083"/>
                  </a:lnTo>
                  <a:lnTo>
                    <a:pt x="1866083" y="823274"/>
                  </a:lnTo>
                  <a:lnTo>
                    <a:pt x="1850604" y="782457"/>
                  </a:lnTo>
                  <a:lnTo>
                    <a:pt x="1833713" y="743055"/>
                  </a:lnTo>
                  <a:lnTo>
                    <a:pt x="1815422" y="705056"/>
                  </a:lnTo>
                  <a:lnTo>
                    <a:pt x="1795717" y="667058"/>
                  </a:lnTo>
                  <a:lnTo>
                    <a:pt x="1773205" y="630469"/>
                  </a:lnTo>
                  <a:lnTo>
                    <a:pt x="1750685" y="595286"/>
                  </a:lnTo>
                  <a:lnTo>
                    <a:pt x="1725352" y="561517"/>
                  </a:lnTo>
                  <a:lnTo>
                    <a:pt x="1698617" y="529143"/>
                  </a:lnTo>
                  <a:lnTo>
                    <a:pt x="1670472" y="498186"/>
                  </a:lnTo>
                  <a:lnTo>
                    <a:pt x="1642324" y="468632"/>
                  </a:lnTo>
                  <a:lnTo>
                    <a:pt x="1611364" y="440483"/>
                  </a:lnTo>
                  <a:lnTo>
                    <a:pt x="1578997" y="415155"/>
                  </a:lnTo>
                  <a:lnTo>
                    <a:pt x="1546627" y="389826"/>
                  </a:lnTo>
                  <a:lnTo>
                    <a:pt x="1512850" y="365900"/>
                  </a:lnTo>
                  <a:lnTo>
                    <a:pt x="1477667" y="344789"/>
                  </a:lnTo>
                  <a:lnTo>
                    <a:pt x="1441077" y="325085"/>
                  </a:lnTo>
                  <a:lnTo>
                    <a:pt x="1404486" y="306791"/>
                  </a:lnTo>
                  <a:lnTo>
                    <a:pt x="1365084" y="291315"/>
                  </a:lnTo>
                  <a:lnTo>
                    <a:pt x="1327085" y="277239"/>
                  </a:lnTo>
                  <a:lnTo>
                    <a:pt x="1286278" y="264570"/>
                  </a:lnTo>
                  <a:lnTo>
                    <a:pt x="1245464" y="254720"/>
                  </a:lnTo>
                  <a:lnTo>
                    <a:pt x="1204649" y="247688"/>
                  </a:lnTo>
                  <a:lnTo>
                    <a:pt x="1162432" y="242056"/>
                  </a:lnTo>
                  <a:lnTo>
                    <a:pt x="1120211" y="237834"/>
                  </a:lnTo>
                  <a:lnTo>
                    <a:pt x="1076585" y="236425"/>
                  </a:lnTo>
                  <a:lnTo>
                    <a:pt x="1032965" y="237834"/>
                  </a:lnTo>
                  <a:lnTo>
                    <a:pt x="990744" y="242056"/>
                  </a:lnTo>
                  <a:lnTo>
                    <a:pt x="948526" y="247688"/>
                  </a:lnTo>
                  <a:lnTo>
                    <a:pt x="907709" y="254720"/>
                  </a:lnTo>
                  <a:lnTo>
                    <a:pt x="866898" y="264570"/>
                  </a:lnTo>
                  <a:lnTo>
                    <a:pt x="827493" y="277239"/>
                  </a:lnTo>
                  <a:lnTo>
                    <a:pt x="788088" y="291315"/>
                  </a:lnTo>
                  <a:lnTo>
                    <a:pt x="750093" y="306791"/>
                  </a:lnTo>
                  <a:lnTo>
                    <a:pt x="712098" y="325085"/>
                  </a:lnTo>
                  <a:lnTo>
                    <a:pt x="676915" y="344789"/>
                  </a:lnTo>
                  <a:lnTo>
                    <a:pt x="641733" y="365900"/>
                  </a:lnTo>
                  <a:lnTo>
                    <a:pt x="607956" y="389826"/>
                  </a:lnTo>
                  <a:lnTo>
                    <a:pt x="574180" y="415155"/>
                  </a:lnTo>
                  <a:lnTo>
                    <a:pt x="543223" y="440483"/>
                  </a:lnTo>
                  <a:lnTo>
                    <a:pt x="512262" y="468632"/>
                  </a:lnTo>
                  <a:lnTo>
                    <a:pt x="482704" y="498186"/>
                  </a:lnTo>
                  <a:lnTo>
                    <a:pt x="454559" y="529143"/>
                  </a:lnTo>
                  <a:lnTo>
                    <a:pt x="429227" y="561517"/>
                  </a:lnTo>
                  <a:lnTo>
                    <a:pt x="403898" y="595286"/>
                  </a:lnTo>
                  <a:lnTo>
                    <a:pt x="379972" y="630469"/>
                  </a:lnTo>
                  <a:lnTo>
                    <a:pt x="358862" y="667058"/>
                  </a:lnTo>
                  <a:lnTo>
                    <a:pt x="337754" y="705056"/>
                  </a:lnTo>
                  <a:lnTo>
                    <a:pt x="319459" y="743055"/>
                  </a:lnTo>
                  <a:lnTo>
                    <a:pt x="302571" y="782457"/>
                  </a:lnTo>
                  <a:lnTo>
                    <a:pt x="288499" y="823274"/>
                  </a:lnTo>
                  <a:lnTo>
                    <a:pt x="274423" y="864083"/>
                  </a:lnTo>
                  <a:lnTo>
                    <a:pt x="263166" y="907713"/>
                  </a:lnTo>
                  <a:lnTo>
                    <a:pt x="254726" y="949930"/>
                  </a:lnTo>
                  <a:lnTo>
                    <a:pt x="246278" y="994963"/>
                  </a:lnTo>
                  <a:lnTo>
                    <a:pt x="240653" y="1038590"/>
                  </a:lnTo>
                  <a:lnTo>
                    <a:pt x="237834" y="1083623"/>
                  </a:lnTo>
                  <a:lnTo>
                    <a:pt x="236431" y="1130065"/>
                  </a:lnTo>
                  <a:close/>
                </a:path>
              </a:pathLst>
            </a:custGeom>
            <a:ln w="11256">
              <a:solidFill>
                <a:srgbClr val="FF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617314" y="1612300"/>
            <a:ext cx="5798185" cy="2660015"/>
            <a:chOff x="1617314" y="1612300"/>
            <a:chExt cx="5798185" cy="2660015"/>
          </a:xfrm>
        </p:grpSpPr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17314" y="1612300"/>
              <a:ext cx="1978671" cy="265980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69248" y="1665777"/>
              <a:ext cx="1980078" cy="259507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53712" y="1786805"/>
              <a:ext cx="2061700" cy="2353014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8092296" y="2439762"/>
            <a:ext cx="1101725" cy="1372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  <a:tabLst>
                <a:tab pos="817244" algn="l"/>
                <a:tab pos="932815" algn="l"/>
              </a:tabLst>
            </a:pPr>
            <a:r>
              <a:rPr sz="1450" spc="10" dirty="0">
                <a:solidFill>
                  <a:srgbClr val="FF0000"/>
                </a:solidFill>
                <a:latin typeface="Times New Roman"/>
                <a:cs typeface="Times New Roman"/>
              </a:rPr>
              <a:t>Exposure		</a:t>
            </a:r>
            <a:r>
              <a:rPr sz="1450" spc="-2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0" spc="5" dirty="0">
                <a:solidFill>
                  <a:srgbClr val="FF0000"/>
                </a:solidFill>
                <a:latin typeface="Times New Roman"/>
                <a:cs typeface="Times New Roman"/>
              </a:rPr>
              <a:t>to  </a:t>
            </a:r>
            <a:r>
              <a:rPr sz="1450" spc="10" dirty="0">
                <a:solidFill>
                  <a:srgbClr val="FF0000"/>
                </a:solidFill>
                <a:latin typeface="Times New Roman"/>
                <a:cs typeface="Times New Roman"/>
              </a:rPr>
              <a:t>Marketing		</a:t>
            </a:r>
            <a:r>
              <a:rPr sz="1450" spc="5" dirty="0">
                <a:solidFill>
                  <a:srgbClr val="FF0000"/>
                </a:solidFill>
                <a:latin typeface="Times New Roman"/>
                <a:cs typeface="Times New Roman"/>
              </a:rPr>
              <a:t>of  </a:t>
            </a:r>
            <a:r>
              <a:rPr sz="1450" spc="10" dirty="0">
                <a:solidFill>
                  <a:srgbClr val="FF0000"/>
                </a:solidFill>
                <a:latin typeface="Times New Roman"/>
                <a:cs typeface="Times New Roman"/>
              </a:rPr>
              <a:t>Agri-inputs, </a:t>
            </a:r>
            <a:r>
              <a:rPr sz="145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0" spc="10" dirty="0">
                <a:solidFill>
                  <a:srgbClr val="FF0000"/>
                </a:solidFill>
                <a:latin typeface="Times New Roman"/>
                <a:cs typeface="Times New Roman"/>
              </a:rPr>
              <a:t>Produce,</a:t>
            </a:r>
            <a:r>
              <a:rPr sz="145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1450" spc="5" dirty="0">
                <a:solidFill>
                  <a:srgbClr val="FF0000"/>
                </a:solidFill>
                <a:latin typeface="Times New Roman"/>
                <a:cs typeface="Times New Roman"/>
              </a:rPr>
              <a:t>and  </a:t>
            </a:r>
            <a:r>
              <a:rPr sz="1450" spc="-5" dirty="0">
                <a:solidFill>
                  <a:srgbClr val="FF0000"/>
                </a:solidFill>
                <a:latin typeface="Times New Roman"/>
                <a:cs typeface="Times New Roman"/>
              </a:rPr>
              <a:t>Value-Added </a:t>
            </a:r>
            <a:r>
              <a:rPr sz="14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0" spc="10" dirty="0">
                <a:solidFill>
                  <a:srgbClr val="FF0000"/>
                </a:solidFill>
                <a:latin typeface="Times New Roman"/>
                <a:cs typeface="Times New Roman"/>
              </a:rPr>
              <a:t>Products</a:t>
            </a:r>
            <a:endParaRPr sz="1450">
              <a:latin typeface="Times New Roman"/>
              <a:cs typeface="Times New Roman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7649001" y="1537734"/>
            <a:ext cx="487045" cy="498475"/>
            <a:chOff x="7649001" y="1537734"/>
            <a:chExt cx="487045" cy="498475"/>
          </a:xfrm>
        </p:grpSpPr>
        <p:sp>
          <p:nvSpPr>
            <p:cNvPr id="44" name="object 44"/>
            <p:cNvSpPr/>
            <p:nvPr/>
          </p:nvSpPr>
          <p:spPr>
            <a:xfrm>
              <a:off x="7654654" y="1543341"/>
              <a:ext cx="476250" cy="487045"/>
            </a:xfrm>
            <a:custGeom>
              <a:avLst/>
              <a:gdLst/>
              <a:ahLst/>
              <a:cxnLst/>
              <a:rect l="l" t="t" r="r" b="b"/>
              <a:pathLst>
                <a:path w="476250" h="487044">
                  <a:moveTo>
                    <a:pt x="475668" y="0"/>
                  </a:moveTo>
                  <a:lnTo>
                    <a:pt x="0" y="0"/>
                  </a:lnTo>
                  <a:lnTo>
                    <a:pt x="0" y="486928"/>
                  </a:lnTo>
                  <a:lnTo>
                    <a:pt x="475668" y="486928"/>
                  </a:lnTo>
                  <a:lnTo>
                    <a:pt x="475668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654629" y="1543362"/>
              <a:ext cx="476250" cy="487045"/>
            </a:xfrm>
            <a:custGeom>
              <a:avLst/>
              <a:gdLst/>
              <a:ahLst/>
              <a:cxnLst/>
              <a:rect l="l" t="t" r="r" b="b"/>
              <a:pathLst>
                <a:path w="476250" h="487044">
                  <a:moveTo>
                    <a:pt x="0" y="0"/>
                  </a:moveTo>
                  <a:lnTo>
                    <a:pt x="475666" y="0"/>
                  </a:lnTo>
                  <a:lnTo>
                    <a:pt x="475666" y="486926"/>
                  </a:lnTo>
                  <a:lnTo>
                    <a:pt x="0" y="486926"/>
                  </a:lnTo>
                  <a:lnTo>
                    <a:pt x="0" y="0"/>
                  </a:lnTo>
                  <a:close/>
                </a:path>
              </a:pathLst>
            </a:custGeom>
            <a:ln w="11256">
              <a:solidFill>
                <a:srgbClr val="5819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7654654" y="1543341"/>
            <a:ext cx="476250" cy="48704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9"/>
              </a:spcBef>
            </a:pPr>
            <a:r>
              <a:rPr sz="165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7" name="object 4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617314" y="4400171"/>
            <a:ext cx="5883944" cy="2755505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7648914" y="4618232"/>
            <a:ext cx="2007235" cy="2113915"/>
            <a:chOff x="7648914" y="4618232"/>
            <a:chExt cx="2007235" cy="2113915"/>
          </a:xfrm>
        </p:grpSpPr>
        <p:sp>
          <p:nvSpPr>
            <p:cNvPr id="49" name="object 49"/>
            <p:cNvSpPr/>
            <p:nvPr/>
          </p:nvSpPr>
          <p:spPr>
            <a:xfrm>
              <a:off x="7836199" y="5102420"/>
              <a:ext cx="1819910" cy="1630045"/>
            </a:xfrm>
            <a:custGeom>
              <a:avLst/>
              <a:gdLst/>
              <a:ahLst/>
              <a:cxnLst/>
              <a:rect l="l" t="t" r="r" b="b"/>
              <a:pathLst>
                <a:path w="1819909" h="1630045">
                  <a:moveTo>
                    <a:pt x="910526" y="0"/>
                  </a:moveTo>
                  <a:lnTo>
                    <a:pt x="862677" y="1403"/>
                  </a:lnTo>
                  <a:lnTo>
                    <a:pt x="817646" y="4222"/>
                  </a:lnTo>
                  <a:lnTo>
                    <a:pt x="771202" y="9850"/>
                  </a:lnTo>
                  <a:lnTo>
                    <a:pt x="726169" y="16887"/>
                  </a:lnTo>
                  <a:lnTo>
                    <a:pt x="682541" y="25330"/>
                  </a:lnTo>
                  <a:lnTo>
                    <a:pt x="638916" y="36586"/>
                  </a:lnTo>
                  <a:lnTo>
                    <a:pt x="596695" y="49255"/>
                  </a:lnTo>
                  <a:lnTo>
                    <a:pt x="515072" y="80215"/>
                  </a:lnTo>
                  <a:lnTo>
                    <a:pt x="477075" y="98510"/>
                  </a:lnTo>
                  <a:lnTo>
                    <a:pt x="437672" y="118209"/>
                  </a:lnTo>
                  <a:lnTo>
                    <a:pt x="401082" y="139320"/>
                  </a:lnTo>
                  <a:lnTo>
                    <a:pt x="365899" y="161837"/>
                  </a:lnTo>
                  <a:lnTo>
                    <a:pt x="330716" y="185764"/>
                  </a:lnTo>
                  <a:lnTo>
                    <a:pt x="298345" y="212500"/>
                  </a:lnTo>
                  <a:lnTo>
                    <a:pt x="267385" y="239241"/>
                  </a:lnTo>
                  <a:lnTo>
                    <a:pt x="236425" y="267385"/>
                  </a:lnTo>
                  <a:lnTo>
                    <a:pt x="208281" y="296938"/>
                  </a:lnTo>
                  <a:lnTo>
                    <a:pt x="181540" y="327902"/>
                  </a:lnTo>
                  <a:lnTo>
                    <a:pt x="156211" y="358862"/>
                  </a:lnTo>
                  <a:lnTo>
                    <a:pt x="132284" y="392634"/>
                  </a:lnTo>
                  <a:lnTo>
                    <a:pt x="109771" y="426412"/>
                  </a:lnTo>
                  <a:lnTo>
                    <a:pt x="90064" y="461595"/>
                  </a:lnTo>
                  <a:lnTo>
                    <a:pt x="71768" y="498182"/>
                  </a:lnTo>
                  <a:lnTo>
                    <a:pt x="54881" y="534776"/>
                  </a:lnTo>
                  <a:lnTo>
                    <a:pt x="40808" y="572771"/>
                  </a:lnTo>
                  <a:lnTo>
                    <a:pt x="29551" y="610768"/>
                  </a:lnTo>
                  <a:lnTo>
                    <a:pt x="18294" y="650173"/>
                  </a:lnTo>
                  <a:lnTo>
                    <a:pt x="4222" y="731796"/>
                  </a:lnTo>
                  <a:lnTo>
                    <a:pt x="1403" y="772607"/>
                  </a:lnTo>
                  <a:lnTo>
                    <a:pt x="0" y="814826"/>
                  </a:lnTo>
                  <a:lnTo>
                    <a:pt x="1403" y="857048"/>
                  </a:lnTo>
                  <a:lnTo>
                    <a:pt x="4222" y="897858"/>
                  </a:lnTo>
                  <a:lnTo>
                    <a:pt x="18294" y="979484"/>
                  </a:lnTo>
                  <a:lnTo>
                    <a:pt x="29551" y="1018890"/>
                  </a:lnTo>
                  <a:lnTo>
                    <a:pt x="40808" y="1056883"/>
                  </a:lnTo>
                  <a:lnTo>
                    <a:pt x="54881" y="1094882"/>
                  </a:lnTo>
                  <a:lnTo>
                    <a:pt x="71768" y="1132880"/>
                  </a:lnTo>
                  <a:lnTo>
                    <a:pt x="90064" y="1168059"/>
                  </a:lnTo>
                  <a:lnTo>
                    <a:pt x="109771" y="1203242"/>
                  </a:lnTo>
                  <a:lnTo>
                    <a:pt x="132284" y="1237020"/>
                  </a:lnTo>
                  <a:lnTo>
                    <a:pt x="156211" y="1270796"/>
                  </a:lnTo>
                  <a:lnTo>
                    <a:pt x="181540" y="1303163"/>
                  </a:lnTo>
                  <a:lnTo>
                    <a:pt x="208281" y="1334123"/>
                  </a:lnTo>
                  <a:lnTo>
                    <a:pt x="236425" y="1363680"/>
                  </a:lnTo>
                  <a:lnTo>
                    <a:pt x="267385" y="1391824"/>
                  </a:lnTo>
                  <a:lnTo>
                    <a:pt x="298345" y="1418562"/>
                  </a:lnTo>
                  <a:lnTo>
                    <a:pt x="330716" y="1443894"/>
                  </a:lnTo>
                  <a:lnTo>
                    <a:pt x="365899" y="1467817"/>
                  </a:lnTo>
                  <a:lnTo>
                    <a:pt x="401082" y="1490334"/>
                  </a:lnTo>
                  <a:lnTo>
                    <a:pt x="437672" y="1511446"/>
                  </a:lnTo>
                  <a:lnTo>
                    <a:pt x="477075" y="1531145"/>
                  </a:lnTo>
                  <a:lnTo>
                    <a:pt x="515072" y="1549443"/>
                  </a:lnTo>
                  <a:lnTo>
                    <a:pt x="555882" y="1566327"/>
                  </a:lnTo>
                  <a:lnTo>
                    <a:pt x="596695" y="1580403"/>
                  </a:lnTo>
                  <a:lnTo>
                    <a:pt x="638916" y="1593068"/>
                  </a:lnTo>
                  <a:lnTo>
                    <a:pt x="682541" y="1604324"/>
                  </a:lnTo>
                  <a:lnTo>
                    <a:pt x="726169" y="1612771"/>
                  </a:lnTo>
                  <a:lnTo>
                    <a:pt x="771202" y="1619804"/>
                  </a:lnTo>
                  <a:lnTo>
                    <a:pt x="817646" y="1625436"/>
                  </a:lnTo>
                  <a:lnTo>
                    <a:pt x="862677" y="1628251"/>
                  </a:lnTo>
                  <a:lnTo>
                    <a:pt x="910526" y="1629658"/>
                  </a:lnTo>
                  <a:lnTo>
                    <a:pt x="956965" y="1628251"/>
                  </a:lnTo>
                  <a:lnTo>
                    <a:pt x="1003409" y="1625436"/>
                  </a:lnTo>
                  <a:lnTo>
                    <a:pt x="1048442" y="1619804"/>
                  </a:lnTo>
                  <a:lnTo>
                    <a:pt x="1093473" y="1612771"/>
                  </a:lnTo>
                  <a:lnTo>
                    <a:pt x="1137102" y="1604324"/>
                  </a:lnTo>
                  <a:lnTo>
                    <a:pt x="1180731" y="1593068"/>
                  </a:lnTo>
                  <a:lnTo>
                    <a:pt x="1222947" y="1580403"/>
                  </a:lnTo>
                  <a:lnTo>
                    <a:pt x="1263757" y="1566327"/>
                  </a:lnTo>
                  <a:lnTo>
                    <a:pt x="1304574" y="1549443"/>
                  </a:lnTo>
                  <a:lnTo>
                    <a:pt x="1343973" y="1531145"/>
                  </a:lnTo>
                  <a:lnTo>
                    <a:pt x="1381974" y="1511446"/>
                  </a:lnTo>
                  <a:lnTo>
                    <a:pt x="1418562" y="1490334"/>
                  </a:lnTo>
                  <a:lnTo>
                    <a:pt x="1455155" y="1467817"/>
                  </a:lnTo>
                  <a:lnTo>
                    <a:pt x="1478997" y="1450929"/>
                  </a:lnTo>
                  <a:lnTo>
                    <a:pt x="910526" y="1450929"/>
                  </a:lnTo>
                  <a:lnTo>
                    <a:pt x="872528" y="1449522"/>
                  </a:lnTo>
                  <a:lnTo>
                    <a:pt x="799346" y="1442483"/>
                  </a:lnTo>
                  <a:lnTo>
                    <a:pt x="727574" y="1429823"/>
                  </a:lnTo>
                  <a:lnTo>
                    <a:pt x="658619" y="1411523"/>
                  </a:lnTo>
                  <a:lnTo>
                    <a:pt x="561512" y="1373529"/>
                  </a:lnTo>
                  <a:lnTo>
                    <a:pt x="502404" y="1342569"/>
                  </a:lnTo>
                  <a:lnTo>
                    <a:pt x="446115" y="1305979"/>
                  </a:lnTo>
                  <a:lnTo>
                    <a:pt x="394044" y="1263757"/>
                  </a:lnTo>
                  <a:lnTo>
                    <a:pt x="346196" y="1218726"/>
                  </a:lnTo>
                  <a:lnTo>
                    <a:pt x="303979" y="1170875"/>
                  </a:lnTo>
                  <a:lnTo>
                    <a:pt x="267385" y="1117400"/>
                  </a:lnTo>
                  <a:lnTo>
                    <a:pt x="236425" y="1062515"/>
                  </a:lnTo>
                  <a:lnTo>
                    <a:pt x="212504" y="1003406"/>
                  </a:lnTo>
                  <a:lnTo>
                    <a:pt x="194208" y="942893"/>
                  </a:lnTo>
                  <a:lnTo>
                    <a:pt x="182947" y="879562"/>
                  </a:lnTo>
                  <a:lnTo>
                    <a:pt x="180136" y="847195"/>
                  </a:lnTo>
                  <a:lnTo>
                    <a:pt x="180136" y="782459"/>
                  </a:lnTo>
                  <a:lnTo>
                    <a:pt x="188578" y="717725"/>
                  </a:lnTo>
                  <a:lnTo>
                    <a:pt x="202650" y="655805"/>
                  </a:lnTo>
                  <a:lnTo>
                    <a:pt x="223761" y="596692"/>
                  </a:lnTo>
                  <a:lnTo>
                    <a:pt x="251905" y="538995"/>
                  </a:lnTo>
                  <a:lnTo>
                    <a:pt x="285681" y="485517"/>
                  </a:lnTo>
                  <a:lnTo>
                    <a:pt x="346196" y="410932"/>
                  </a:lnTo>
                  <a:lnTo>
                    <a:pt x="394044" y="365897"/>
                  </a:lnTo>
                  <a:lnTo>
                    <a:pt x="446115" y="325086"/>
                  </a:lnTo>
                  <a:lnTo>
                    <a:pt x="502404" y="288497"/>
                  </a:lnTo>
                  <a:lnTo>
                    <a:pt x="561512" y="256128"/>
                  </a:lnTo>
                  <a:lnTo>
                    <a:pt x="626248" y="229392"/>
                  </a:lnTo>
                  <a:lnTo>
                    <a:pt x="692391" y="208281"/>
                  </a:lnTo>
                  <a:lnTo>
                    <a:pt x="762756" y="192797"/>
                  </a:lnTo>
                  <a:lnTo>
                    <a:pt x="835940" y="182948"/>
                  </a:lnTo>
                  <a:lnTo>
                    <a:pt x="872528" y="180132"/>
                  </a:lnTo>
                  <a:lnTo>
                    <a:pt x="1480979" y="180132"/>
                  </a:lnTo>
                  <a:lnTo>
                    <a:pt x="1455155" y="161837"/>
                  </a:lnTo>
                  <a:lnTo>
                    <a:pt x="1418562" y="139320"/>
                  </a:lnTo>
                  <a:lnTo>
                    <a:pt x="1381974" y="118209"/>
                  </a:lnTo>
                  <a:lnTo>
                    <a:pt x="1343973" y="98510"/>
                  </a:lnTo>
                  <a:lnTo>
                    <a:pt x="1304574" y="80215"/>
                  </a:lnTo>
                  <a:lnTo>
                    <a:pt x="1222947" y="49255"/>
                  </a:lnTo>
                  <a:lnTo>
                    <a:pt x="1180731" y="36586"/>
                  </a:lnTo>
                  <a:lnTo>
                    <a:pt x="1137102" y="25330"/>
                  </a:lnTo>
                  <a:lnTo>
                    <a:pt x="1093473" y="16887"/>
                  </a:lnTo>
                  <a:lnTo>
                    <a:pt x="1048442" y="9850"/>
                  </a:lnTo>
                  <a:lnTo>
                    <a:pt x="1003409" y="4222"/>
                  </a:lnTo>
                  <a:lnTo>
                    <a:pt x="956965" y="1403"/>
                  </a:lnTo>
                  <a:lnTo>
                    <a:pt x="910526" y="0"/>
                  </a:lnTo>
                  <a:close/>
                </a:path>
                <a:path w="1819909" h="1630045">
                  <a:moveTo>
                    <a:pt x="1480979" y="180132"/>
                  </a:moveTo>
                  <a:lnTo>
                    <a:pt x="947116" y="180132"/>
                  </a:lnTo>
                  <a:lnTo>
                    <a:pt x="985111" y="182948"/>
                  </a:lnTo>
                  <a:lnTo>
                    <a:pt x="1021704" y="187171"/>
                  </a:lnTo>
                  <a:lnTo>
                    <a:pt x="1092070" y="199835"/>
                  </a:lnTo>
                  <a:lnTo>
                    <a:pt x="1161025" y="218131"/>
                  </a:lnTo>
                  <a:lnTo>
                    <a:pt x="1258130" y="256128"/>
                  </a:lnTo>
                  <a:lnTo>
                    <a:pt x="1318647" y="288497"/>
                  </a:lnTo>
                  <a:lnTo>
                    <a:pt x="1374936" y="325086"/>
                  </a:lnTo>
                  <a:lnTo>
                    <a:pt x="1427007" y="365897"/>
                  </a:lnTo>
                  <a:lnTo>
                    <a:pt x="1473450" y="410932"/>
                  </a:lnTo>
                  <a:lnTo>
                    <a:pt x="1515667" y="460188"/>
                  </a:lnTo>
                  <a:lnTo>
                    <a:pt x="1552254" y="512254"/>
                  </a:lnTo>
                  <a:lnTo>
                    <a:pt x="1583215" y="567143"/>
                  </a:lnTo>
                  <a:lnTo>
                    <a:pt x="1607144" y="626248"/>
                  </a:lnTo>
                  <a:lnTo>
                    <a:pt x="1625434" y="686765"/>
                  </a:lnTo>
                  <a:lnTo>
                    <a:pt x="1636695" y="750092"/>
                  </a:lnTo>
                  <a:lnTo>
                    <a:pt x="1640914" y="814826"/>
                  </a:lnTo>
                  <a:lnTo>
                    <a:pt x="1639507" y="847195"/>
                  </a:lnTo>
                  <a:lnTo>
                    <a:pt x="1632473" y="911933"/>
                  </a:lnTo>
                  <a:lnTo>
                    <a:pt x="1616993" y="973853"/>
                  </a:lnTo>
                  <a:lnTo>
                    <a:pt x="1595883" y="1032962"/>
                  </a:lnTo>
                  <a:lnTo>
                    <a:pt x="1567738" y="1090659"/>
                  </a:lnTo>
                  <a:lnTo>
                    <a:pt x="1535370" y="1144137"/>
                  </a:lnTo>
                  <a:lnTo>
                    <a:pt x="1473450" y="1218726"/>
                  </a:lnTo>
                  <a:lnTo>
                    <a:pt x="1427007" y="1263757"/>
                  </a:lnTo>
                  <a:lnTo>
                    <a:pt x="1374936" y="1305979"/>
                  </a:lnTo>
                  <a:lnTo>
                    <a:pt x="1318647" y="1342569"/>
                  </a:lnTo>
                  <a:lnTo>
                    <a:pt x="1258130" y="1373529"/>
                  </a:lnTo>
                  <a:lnTo>
                    <a:pt x="1194803" y="1400266"/>
                  </a:lnTo>
                  <a:lnTo>
                    <a:pt x="1127249" y="1421377"/>
                  </a:lnTo>
                  <a:lnTo>
                    <a:pt x="1056887" y="1436857"/>
                  </a:lnTo>
                  <a:lnTo>
                    <a:pt x="985111" y="1446706"/>
                  </a:lnTo>
                  <a:lnTo>
                    <a:pt x="910526" y="1450929"/>
                  </a:lnTo>
                  <a:lnTo>
                    <a:pt x="1478997" y="1450929"/>
                  </a:lnTo>
                  <a:lnTo>
                    <a:pt x="1521294" y="1418562"/>
                  </a:lnTo>
                  <a:lnTo>
                    <a:pt x="1553665" y="1391824"/>
                  </a:lnTo>
                  <a:lnTo>
                    <a:pt x="1583215" y="1363680"/>
                  </a:lnTo>
                  <a:lnTo>
                    <a:pt x="1612770" y="1334123"/>
                  </a:lnTo>
                  <a:lnTo>
                    <a:pt x="1639507" y="1303163"/>
                  </a:lnTo>
                  <a:lnTo>
                    <a:pt x="1664840" y="1270796"/>
                  </a:lnTo>
                  <a:lnTo>
                    <a:pt x="1688767" y="1237020"/>
                  </a:lnTo>
                  <a:lnTo>
                    <a:pt x="1709877" y="1203242"/>
                  </a:lnTo>
                  <a:lnTo>
                    <a:pt x="1729576" y="1168059"/>
                  </a:lnTo>
                  <a:lnTo>
                    <a:pt x="1747875" y="1132880"/>
                  </a:lnTo>
                  <a:lnTo>
                    <a:pt x="1764758" y="1094882"/>
                  </a:lnTo>
                  <a:lnTo>
                    <a:pt x="1778835" y="1056883"/>
                  </a:lnTo>
                  <a:lnTo>
                    <a:pt x="1791496" y="1018890"/>
                  </a:lnTo>
                  <a:lnTo>
                    <a:pt x="1801352" y="979484"/>
                  </a:lnTo>
                  <a:lnTo>
                    <a:pt x="1809794" y="938670"/>
                  </a:lnTo>
                  <a:lnTo>
                    <a:pt x="1815425" y="897858"/>
                  </a:lnTo>
                  <a:lnTo>
                    <a:pt x="1818237" y="857048"/>
                  </a:lnTo>
                  <a:lnTo>
                    <a:pt x="1819644" y="814826"/>
                  </a:lnTo>
                  <a:lnTo>
                    <a:pt x="1818237" y="772607"/>
                  </a:lnTo>
                  <a:lnTo>
                    <a:pt x="1815425" y="731796"/>
                  </a:lnTo>
                  <a:lnTo>
                    <a:pt x="1809794" y="690987"/>
                  </a:lnTo>
                  <a:lnTo>
                    <a:pt x="1801352" y="650173"/>
                  </a:lnTo>
                  <a:lnTo>
                    <a:pt x="1791496" y="610768"/>
                  </a:lnTo>
                  <a:lnTo>
                    <a:pt x="1778835" y="572771"/>
                  </a:lnTo>
                  <a:lnTo>
                    <a:pt x="1764758" y="534776"/>
                  </a:lnTo>
                  <a:lnTo>
                    <a:pt x="1747875" y="498182"/>
                  </a:lnTo>
                  <a:lnTo>
                    <a:pt x="1729576" y="461595"/>
                  </a:lnTo>
                  <a:lnTo>
                    <a:pt x="1709877" y="426412"/>
                  </a:lnTo>
                  <a:lnTo>
                    <a:pt x="1688767" y="392634"/>
                  </a:lnTo>
                  <a:lnTo>
                    <a:pt x="1664840" y="358862"/>
                  </a:lnTo>
                  <a:lnTo>
                    <a:pt x="1639507" y="327902"/>
                  </a:lnTo>
                  <a:lnTo>
                    <a:pt x="1612770" y="296938"/>
                  </a:lnTo>
                  <a:lnTo>
                    <a:pt x="1583215" y="267385"/>
                  </a:lnTo>
                  <a:lnTo>
                    <a:pt x="1553665" y="239241"/>
                  </a:lnTo>
                  <a:lnTo>
                    <a:pt x="1488927" y="185764"/>
                  </a:lnTo>
                  <a:lnTo>
                    <a:pt x="1480979" y="180132"/>
                  </a:lnTo>
                  <a:close/>
                </a:path>
              </a:pathLst>
            </a:custGeom>
            <a:solidFill>
              <a:srgbClr val="9B2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654654" y="4623937"/>
              <a:ext cx="476250" cy="485775"/>
            </a:xfrm>
            <a:custGeom>
              <a:avLst/>
              <a:gdLst/>
              <a:ahLst/>
              <a:cxnLst/>
              <a:rect l="l" t="t" r="r" b="b"/>
              <a:pathLst>
                <a:path w="476250" h="485775">
                  <a:moveTo>
                    <a:pt x="475668" y="0"/>
                  </a:moveTo>
                  <a:lnTo>
                    <a:pt x="0" y="0"/>
                  </a:lnTo>
                  <a:lnTo>
                    <a:pt x="0" y="485517"/>
                  </a:lnTo>
                  <a:lnTo>
                    <a:pt x="475668" y="485517"/>
                  </a:lnTo>
                  <a:lnTo>
                    <a:pt x="475668" y="0"/>
                  </a:lnTo>
                  <a:close/>
                </a:path>
              </a:pathLst>
            </a:custGeom>
            <a:solidFill>
              <a:srgbClr val="7422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654629" y="4623947"/>
              <a:ext cx="476250" cy="485775"/>
            </a:xfrm>
            <a:custGeom>
              <a:avLst/>
              <a:gdLst/>
              <a:ahLst/>
              <a:cxnLst/>
              <a:rect l="l" t="t" r="r" b="b"/>
              <a:pathLst>
                <a:path w="476250" h="485775">
                  <a:moveTo>
                    <a:pt x="0" y="0"/>
                  </a:moveTo>
                  <a:lnTo>
                    <a:pt x="475666" y="0"/>
                  </a:lnTo>
                  <a:lnTo>
                    <a:pt x="475666" y="485516"/>
                  </a:lnTo>
                  <a:lnTo>
                    <a:pt x="0" y="485516"/>
                  </a:lnTo>
                  <a:lnTo>
                    <a:pt x="0" y="0"/>
                  </a:lnTo>
                  <a:close/>
                </a:path>
              </a:pathLst>
            </a:custGeom>
            <a:ln w="11256">
              <a:solidFill>
                <a:srgbClr val="5819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7654654" y="4623937"/>
            <a:ext cx="476250" cy="48577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0"/>
              </a:spcBef>
            </a:pPr>
            <a:r>
              <a:rPr sz="1650" spc="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016336" y="5282553"/>
            <a:ext cx="1461135" cy="1270635"/>
          </a:xfrm>
          <a:custGeom>
            <a:avLst/>
            <a:gdLst/>
            <a:ahLst/>
            <a:cxnLst/>
            <a:rect l="l" t="t" r="r" b="b"/>
            <a:pathLst>
              <a:path w="1461134" h="1270634">
                <a:moveTo>
                  <a:pt x="730389" y="0"/>
                </a:moveTo>
                <a:lnTo>
                  <a:pt x="678228" y="1594"/>
                </a:lnTo>
                <a:lnTo>
                  <a:pt x="627056" y="6306"/>
                </a:lnTo>
                <a:lnTo>
                  <a:pt x="576998" y="14027"/>
                </a:lnTo>
                <a:lnTo>
                  <a:pt x="528177" y="24651"/>
                </a:lnTo>
                <a:lnTo>
                  <a:pt x="480716" y="38070"/>
                </a:lnTo>
                <a:lnTo>
                  <a:pt x="434740" y="54177"/>
                </a:lnTo>
                <a:lnTo>
                  <a:pt x="390372" y="72863"/>
                </a:lnTo>
                <a:lnTo>
                  <a:pt x="347735" y="94022"/>
                </a:lnTo>
                <a:lnTo>
                  <a:pt x="306953" y="117547"/>
                </a:lnTo>
                <a:lnTo>
                  <a:pt x="268150" y="143328"/>
                </a:lnTo>
                <a:lnTo>
                  <a:pt x="231449" y="171260"/>
                </a:lnTo>
                <a:lnTo>
                  <a:pt x="196974" y="201235"/>
                </a:lnTo>
                <a:lnTo>
                  <a:pt x="164848" y="233145"/>
                </a:lnTo>
                <a:lnTo>
                  <a:pt x="135195" y="266883"/>
                </a:lnTo>
                <a:lnTo>
                  <a:pt x="108139" y="302341"/>
                </a:lnTo>
                <a:lnTo>
                  <a:pt x="83803" y="339412"/>
                </a:lnTo>
                <a:lnTo>
                  <a:pt x="62311" y="377988"/>
                </a:lnTo>
                <a:lnTo>
                  <a:pt x="43787" y="417962"/>
                </a:lnTo>
                <a:lnTo>
                  <a:pt x="28353" y="459227"/>
                </a:lnTo>
                <a:lnTo>
                  <a:pt x="16134" y="501675"/>
                </a:lnTo>
                <a:lnTo>
                  <a:pt x="7253" y="545199"/>
                </a:lnTo>
                <a:lnTo>
                  <a:pt x="1833" y="589690"/>
                </a:lnTo>
                <a:lnTo>
                  <a:pt x="0" y="635043"/>
                </a:lnTo>
                <a:lnTo>
                  <a:pt x="1833" y="680396"/>
                </a:lnTo>
                <a:lnTo>
                  <a:pt x="7253" y="724888"/>
                </a:lnTo>
                <a:lnTo>
                  <a:pt x="16134" y="768412"/>
                </a:lnTo>
                <a:lnTo>
                  <a:pt x="28353" y="810860"/>
                </a:lnTo>
                <a:lnTo>
                  <a:pt x="43787" y="852126"/>
                </a:lnTo>
                <a:lnTo>
                  <a:pt x="62311" y="892100"/>
                </a:lnTo>
                <a:lnTo>
                  <a:pt x="83803" y="930677"/>
                </a:lnTo>
                <a:lnTo>
                  <a:pt x="108139" y="967748"/>
                </a:lnTo>
                <a:lnTo>
                  <a:pt x="135195" y="1003207"/>
                </a:lnTo>
                <a:lnTo>
                  <a:pt x="164848" y="1036945"/>
                </a:lnTo>
                <a:lnTo>
                  <a:pt x="196974" y="1068855"/>
                </a:lnTo>
                <a:lnTo>
                  <a:pt x="231449" y="1098830"/>
                </a:lnTo>
                <a:lnTo>
                  <a:pt x="268150" y="1126762"/>
                </a:lnTo>
                <a:lnTo>
                  <a:pt x="306953" y="1152544"/>
                </a:lnTo>
                <a:lnTo>
                  <a:pt x="347735" y="1176068"/>
                </a:lnTo>
                <a:lnTo>
                  <a:pt x="390372" y="1197227"/>
                </a:lnTo>
                <a:lnTo>
                  <a:pt x="434740" y="1215913"/>
                </a:lnTo>
                <a:lnTo>
                  <a:pt x="480716" y="1232020"/>
                </a:lnTo>
                <a:lnTo>
                  <a:pt x="528177" y="1245439"/>
                </a:lnTo>
                <a:lnTo>
                  <a:pt x="576998" y="1256063"/>
                </a:lnTo>
                <a:lnTo>
                  <a:pt x="627056" y="1263785"/>
                </a:lnTo>
                <a:lnTo>
                  <a:pt x="678228" y="1268496"/>
                </a:lnTo>
                <a:lnTo>
                  <a:pt x="730389" y="1270091"/>
                </a:lnTo>
                <a:lnTo>
                  <a:pt x="782551" y="1268496"/>
                </a:lnTo>
                <a:lnTo>
                  <a:pt x="833722" y="1263785"/>
                </a:lnTo>
                <a:lnTo>
                  <a:pt x="883780" y="1256063"/>
                </a:lnTo>
                <a:lnTo>
                  <a:pt x="932601" y="1245439"/>
                </a:lnTo>
                <a:lnTo>
                  <a:pt x="980061" y="1232020"/>
                </a:lnTo>
                <a:lnTo>
                  <a:pt x="1026037" y="1215913"/>
                </a:lnTo>
                <a:lnTo>
                  <a:pt x="1070406" y="1197227"/>
                </a:lnTo>
                <a:lnTo>
                  <a:pt x="1113043" y="1176068"/>
                </a:lnTo>
                <a:lnTo>
                  <a:pt x="1153824" y="1152544"/>
                </a:lnTo>
                <a:lnTo>
                  <a:pt x="1192627" y="1126762"/>
                </a:lnTo>
                <a:lnTo>
                  <a:pt x="1229328" y="1098830"/>
                </a:lnTo>
                <a:lnTo>
                  <a:pt x="1263803" y="1068855"/>
                </a:lnTo>
                <a:lnTo>
                  <a:pt x="1295929" y="1036945"/>
                </a:lnTo>
                <a:lnTo>
                  <a:pt x="1325582" y="1003207"/>
                </a:lnTo>
                <a:lnTo>
                  <a:pt x="1352638" y="967748"/>
                </a:lnTo>
                <a:lnTo>
                  <a:pt x="1376974" y="930677"/>
                </a:lnTo>
                <a:lnTo>
                  <a:pt x="1398466" y="892100"/>
                </a:lnTo>
                <a:lnTo>
                  <a:pt x="1416991" y="852126"/>
                </a:lnTo>
                <a:lnTo>
                  <a:pt x="1432424" y="810860"/>
                </a:lnTo>
                <a:lnTo>
                  <a:pt x="1444644" y="768412"/>
                </a:lnTo>
                <a:lnTo>
                  <a:pt x="1453525" y="724888"/>
                </a:lnTo>
                <a:lnTo>
                  <a:pt x="1458944" y="680396"/>
                </a:lnTo>
                <a:lnTo>
                  <a:pt x="1460778" y="635043"/>
                </a:lnTo>
                <a:lnTo>
                  <a:pt x="1458944" y="589690"/>
                </a:lnTo>
                <a:lnTo>
                  <a:pt x="1453525" y="545199"/>
                </a:lnTo>
                <a:lnTo>
                  <a:pt x="1444644" y="501675"/>
                </a:lnTo>
                <a:lnTo>
                  <a:pt x="1432424" y="459227"/>
                </a:lnTo>
                <a:lnTo>
                  <a:pt x="1416991" y="417962"/>
                </a:lnTo>
                <a:lnTo>
                  <a:pt x="1398466" y="377988"/>
                </a:lnTo>
                <a:lnTo>
                  <a:pt x="1376974" y="339412"/>
                </a:lnTo>
                <a:lnTo>
                  <a:pt x="1352638" y="302341"/>
                </a:lnTo>
                <a:lnTo>
                  <a:pt x="1325582" y="266883"/>
                </a:lnTo>
                <a:lnTo>
                  <a:pt x="1295929" y="233145"/>
                </a:lnTo>
                <a:lnTo>
                  <a:pt x="1263803" y="201235"/>
                </a:lnTo>
                <a:lnTo>
                  <a:pt x="1229328" y="171260"/>
                </a:lnTo>
                <a:lnTo>
                  <a:pt x="1192627" y="143328"/>
                </a:lnTo>
                <a:lnTo>
                  <a:pt x="1153824" y="117547"/>
                </a:lnTo>
                <a:lnTo>
                  <a:pt x="1113043" y="94022"/>
                </a:lnTo>
                <a:lnTo>
                  <a:pt x="1070406" y="72863"/>
                </a:lnTo>
                <a:lnTo>
                  <a:pt x="1026037" y="54177"/>
                </a:lnTo>
                <a:lnTo>
                  <a:pt x="980061" y="38070"/>
                </a:lnTo>
                <a:lnTo>
                  <a:pt x="932601" y="24651"/>
                </a:lnTo>
                <a:lnTo>
                  <a:pt x="883780" y="14027"/>
                </a:lnTo>
                <a:lnTo>
                  <a:pt x="833722" y="6306"/>
                </a:lnTo>
                <a:lnTo>
                  <a:pt x="782551" y="1594"/>
                </a:lnTo>
                <a:lnTo>
                  <a:pt x="730389" y="0"/>
                </a:lnTo>
                <a:close/>
              </a:path>
            </a:pathLst>
          </a:custGeom>
          <a:solidFill>
            <a:srgbClr val="FF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287909" y="5599169"/>
            <a:ext cx="946150" cy="50165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119380">
              <a:lnSpc>
                <a:spcPts val="1750"/>
              </a:lnSpc>
              <a:spcBef>
                <a:spcPts val="360"/>
              </a:spcBef>
            </a:pPr>
            <a:r>
              <a:rPr sz="1650" spc="5" dirty="0">
                <a:solidFill>
                  <a:srgbClr val="002060"/>
                </a:solidFill>
                <a:latin typeface="Times New Roman"/>
                <a:cs typeface="Times New Roman"/>
              </a:rPr>
              <a:t>Start-up </a:t>
            </a:r>
            <a:r>
              <a:rPr sz="1650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50" spc="5" dirty="0">
                <a:solidFill>
                  <a:srgbClr val="002060"/>
                </a:solidFill>
                <a:latin typeface="Times New Roman"/>
                <a:cs typeface="Times New Roman"/>
              </a:rPr>
              <a:t>with</a:t>
            </a:r>
            <a:r>
              <a:rPr sz="1650" spc="-9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50" spc="5" dirty="0">
                <a:solidFill>
                  <a:srgbClr val="002060"/>
                </a:solidFill>
                <a:latin typeface="Times New Roman"/>
                <a:cs typeface="Times New Roman"/>
              </a:rPr>
              <a:t>KEIC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3</a:t>
            </a:r>
            <a:r>
              <a:rPr lang="en-US" spc="-5" dirty="0"/>
              <a:t>7</a:t>
            </a:r>
            <a:endParaRPr spc="-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249" y="-74990"/>
            <a:ext cx="10692000" cy="147211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51120" y="369474"/>
            <a:ext cx="39858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/>
              <a:t>FUTURE</a:t>
            </a:r>
            <a:r>
              <a:rPr spc="-75" dirty="0"/>
              <a:t> </a:t>
            </a:r>
            <a:r>
              <a:rPr spc="165" dirty="0"/>
              <a:t>ROAD</a:t>
            </a:r>
            <a:r>
              <a:rPr spc="-75" dirty="0"/>
              <a:t> </a:t>
            </a:r>
            <a:r>
              <a:rPr spc="215" dirty="0"/>
              <a:t>MAP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3" name="object 13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51" name="object 51"/>
          <p:cNvSpPr txBox="1">
            <a:spLocks noGrp="1"/>
          </p:cNvSpPr>
          <p:nvPr>
            <p:ph type="sldNum" sz="quarter" idx="7"/>
          </p:nvPr>
        </p:nvSpPr>
        <p:spPr>
          <a:xfrm>
            <a:off x="229895" y="7185685"/>
            <a:ext cx="245745" cy="20326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r>
              <a:rPr spc="-5" dirty="0"/>
              <a:t>3</a:t>
            </a:r>
            <a:r>
              <a:rPr lang="en-US" spc="-5" dirty="0"/>
              <a:t>8</a:t>
            </a:r>
            <a:endParaRPr spc="-5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154572-C188-BD9C-31BE-68560B9ABC3A}"/>
              </a:ext>
            </a:extLst>
          </p:cNvPr>
          <p:cNvGrpSpPr/>
          <p:nvPr/>
        </p:nvGrpSpPr>
        <p:grpSpPr>
          <a:xfrm>
            <a:off x="2945043" y="2360319"/>
            <a:ext cx="32040" cy="649080"/>
            <a:chOff x="2945043" y="2360319"/>
            <a:chExt cx="32040" cy="6490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D08C976-2396-8F34-DF62-EB925EF86E37}"/>
                    </a:ext>
                  </a:extLst>
                </p14:cNvPr>
                <p14:cNvContentPartPr/>
                <p14:nvPr/>
              </p14:nvContentPartPr>
              <p14:xfrm>
                <a:off x="2955123" y="2450319"/>
                <a:ext cx="21960" cy="559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D08C976-2396-8F34-DF62-EB925EF86E3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37483" y="2342679"/>
                  <a:ext cx="57600" cy="77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7C4027F-9485-9E36-C1AF-2FC9F0A58904}"/>
                    </a:ext>
                  </a:extLst>
                </p14:cNvPr>
                <p14:cNvContentPartPr/>
                <p14:nvPr/>
              </p14:nvContentPartPr>
              <p14:xfrm>
                <a:off x="2945043" y="2360319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7C4027F-9485-9E36-C1AF-2FC9F0A5890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27043" y="225267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B24504D-E993-1506-4E29-0CCA2994102D}"/>
                  </a:ext>
                </a:extLst>
              </p14:cNvPr>
              <p14:cNvContentPartPr/>
              <p14:nvPr/>
            </p14:nvContentPartPr>
            <p14:xfrm>
              <a:off x="2977083" y="2668479"/>
              <a:ext cx="360" cy="170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B24504D-E993-1506-4E29-0CCA2994102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59083" y="2560839"/>
                <a:ext cx="3600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BEB6ACA-973F-511D-AB35-97D5E9125964}"/>
                  </a:ext>
                </a:extLst>
              </p14:cNvPr>
              <p14:cNvContentPartPr/>
              <p14:nvPr/>
            </p14:nvContentPartPr>
            <p14:xfrm>
              <a:off x="2977083" y="2828319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BEB6ACA-973F-511D-AB35-97D5E912596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59083" y="272031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3F5435E-E174-F802-E851-75B1CED0DC70}"/>
                  </a:ext>
                </a:extLst>
              </p14:cNvPr>
              <p14:cNvContentPartPr/>
              <p14:nvPr/>
            </p14:nvContentPartPr>
            <p14:xfrm>
              <a:off x="2977083" y="2828319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3F5435E-E174-F802-E851-75B1CED0DC7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59083" y="272031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062801E-FD76-92FF-827D-31A884B4C1DC}"/>
                  </a:ext>
                </a:extLst>
              </p14:cNvPr>
              <p14:cNvContentPartPr/>
              <p14:nvPr/>
            </p14:nvContentPartPr>
            <p14:xfrm>
              <a:off x="2955843" y="2519799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062801E-FD76-92FF-827D-31A884B4C1D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37843" y="241215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DD39A06-055B-0916-ACF4-F18920B9D2AD}"/>
                  </a:ext>
                </a:extLst>
              </p14:cNvPr>
              <p14:cNvContentPartPr/>
              <p14:nvPr/>
            </p14:nvContentPartPr>
            <p14:xfrm>
              <a:off x="2955843" y="2498559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DD39A06-055B-0916-ACF4-F18920B9D2A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37843" y="239091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2519DBB-F23F-378A-2579-4F0254CFC0A8}"/>
                  </a:ext>
                </a:extLst>
              </p14:cNvPr>
              <p14:cNvContentPartPr/>
              <p14:nvPr/>
            </p14:nvContentPartPr>
            <p14:xfrm>
              <a:off x="2955843" y="2498559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2519DBB-F23F-378A-2579-4F0254CFC0A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37843" y="239091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B09331-28EA-7EE2-873D-7FAFEBB1F840}"/>
                  </a:ext>
                </a:extLst>
              </p14:cNvPr>
              <p14:cNvContentPartPr/>
              <p14:nvPr/>
            </p14:nvContentPartPr>
            <p14:xfrm>
              <a:off x="2955843" y="2298039"/>
              <a:ext cx="211320" cy="200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B09331-28EA-7EE2-873D-7FAFEBB1F84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37843" y="2190399"/>
                <a:ext cx="24696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8783E6E-7484-CA6B-1022-A929777F8D08}"/>
                  </a:ext>
                </a:extLst>
              </p14:cNvPr>
              <p14:cNvContentPartPr/>
              <p14:nvPr/>
            </p14:nvContentPartPr>
            <p14:xfrm>
              <a:off x="3370563" y="2158359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8783E6E-7484-CA6B-1022-A929777F8D0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2563" y="205035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E1C5685-283A-E507-B08C-92CD552EA98D}"/>
                  </a:ext>
                </a:extLst>
              </p14:cNvPr>
              <p14:cNvContentPartPr/>
              <p14:nvPr/>
            </p14:nvContentPartPr>
            <p14:xfrm>
              <a:off x="3370563" y="2158359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E1C5685-283A-E507-B08C-92CD552EA98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2563" y="2050359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C5A9C492-8DBF-4D76-D839-1BF16FA59792}"/>
              </a:ext>
            </a:extLst>
          </p:cNvPr>
          <p:cNvPicPr>
            <a:picLocks noChangeAspect="1"/>
          </p:cNvPicPr>
          <p:nvPr/>
        </p:nvPicPr>
        <p:blipFill>
          <a:blip r:embed="rId38"/>
          <a:srcRect l="32899" t="25930" r="15082" b="15795"/>
          <a:stretch>
            <a:fillRect/>
          </a:stretch>
        </p:blipFill>
        <p:spPr>
          <a:xfrm>
            <a:off x="698499" y="1412604"/>
            <a:ext cx="9243139" cy="597634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69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26499" y="366079"/>
            <a:ext cx="54603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5" dirty="0"/>
              <a:t>SCHOOL</a:t>
            </a:r>
            <a:r>
              <a:rPr spc="-60" dirty="0"/>
              <a:t> </a:t>
            </a:r>
            <a:r>
              <a:rPr spc="-70" dirty="0"/>
              <a:t>VISION</a:t>
            </a:r>
            <a:r>
              <a:rPr spc="-60" dirty="0"/>
              <a:t> </a:t>
            </a:r>
            <a:r>
              <a:rPr spc="-160" dirty="0"/>
              <a:t>&amp;</a:t>
            </a:r>
            <a:r>
              <a:rPr spc="-60" dirty="0"/>
              <a:t> </a:t>
            </a:r>
            <a:r>
              <a:rPr spc="-55" dirty="0"/>
              <a:t>MISSION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266380" y="2094935"/>
            <a:ext cx="1616710" cy="321310"/>
          </a:xfrm>
          <a:custGeom>
            <a:avLst/>
            <a:gdLst/>
            <a:ahLst/>
            <a:cxnLst/>
            <a:rect l="l" t="t" r="r" b="b"/>
            <a:pathLst>
              <a:path w="1616710" h="321310">
                <a:moveTo>
                  <a:pt x="191541" y="12"/>
                </a:moveTo>
                <a:lnTo>
                  <a:pt x="124561" y="0"/>
                </a:lnTo>
                <a:lnTo>
                  <a:pt x="0" y="320713"/>
                </a:lnTo>
                <a:lnTo>
                  <a:pt x="66979" y="320713"/>
                </a:lnTo>
                <a:lnTo>
                  <a:pt x="191541" y="12"/>
                </a:lnTo>
                <a:close/>
              </a:path>
              <a:path w="1616710" h="321310">
                <a:moveTo>
                  <a:pt x="1518272" y="0"/>
                </a:moveTo>
                <a:lnTo>
                  <a:pt x="220243" y="0"/>
                </a:lnTo>
                <a:lnTo>
                  <a:pt x="95681" y="320700"/>
                </a:lnTo>
                <a:lnTo>
                  <a:pt x="1393710" y="320713"/>
                </a:lnTo>
                <a:lnTo>
                  <a:pt x="1518272" y="0"/>
                </a:lnTo>
                <a:close/>
              </a:path>
              <a:path w="1616710" h="321310">
                <a:moveTo>
                  <a:pt x="1616595" y="0"/>
                </a:moveTo>
                <a:lnTo>
                  <a:pt x="1549615" y="0"/>
                </a:lnTo>
                <a:lnTo>
                  <a:pt x="1425041" y="320700"/>
                </a:lnTo>
                <a:lnTo>
                  <a:pt x="1492034" y="320713"/>
                </a:lnTo>
                <a:lnTo>
                  <a:pt x="1616595" y="0"/>
                </a:lnTo>
                <a:close/>
              </a:path>
            </a:pathLst>
          </a:custGeom>
          <a:solidFill>
            <a:srgbClr val="0067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66380" y="3540919"/>
            <a:ext cx="1616710" cy="321310"/>
          </a:xfrm>
          <a:custGeom>
            <a:avLst/>
            <a:gdLst/>
            <a:ahLst/>
            <a:cxnLst/>
            <a:rect l="l" t="t" r="r" b="b"/>
            <a:pathLst>
              <a:path w="1616710" h="321310">
                <a:moveTo>
                  <a:pt x="191541" y="12"/>
                </a:moveTo>
                <a:lnTo>
                  <a:pt x="124561" y="0"/>
                </a:lnTo>
                <a:lnTo>
                  <a:pt x="0" y="320713"/>
                </a:lnTo>
                <a:lnTo>
                  <a:pt x="66979" y="320725"/>
                </a:lnTo>
                <a:lnTo>
                  <a:pt x="191541" y="12"/>
                </a:lnTo>
                <a:close/>
              </a:path>
              <a:path w="1616710" h="321310">
                <a:moveTo>
                  <a:pt x="1518272" y="0"/>
                </a:moveTo>
                <a:lnTo>
                  <a:pt x="220243" y="0"/>
                </a:lnTo>
                <a:lnTo>
                  <a:pt x="95681" y="320713"/>
                </a:lnTo>
                <a:lnTo>
                  <a:pt x="1393710" y="320725"/>
                </a:lnTo>
                <a:lnTo>
                  <a:pt x="1518272" y="0"/>
                </a:lnTo>
                <a:close/>
              </a:path>
              <a:path w="1616710" h="321310">
                <a:moveTo>
                  <a:pt x="1616595" y="0"/>
                </a:moveTo>
                <a:lnTo>
                  <a:pt x="1549615" y="0"/>
                </a:lnTo>
                <a:lnTo>
                  <a:pt x="1425041" y="320713"/>
                </a:lnTo>
                <a:lnTo>
                  <a:pt x="1492034" y="320725"/>
                </a:lnTo>
                <a:lnTo>
                  <a:pt x="1616595" y="0"/>
                </a:lnTo>
                <a:close/>
              </a:path>
            </a:pathLst>
          </a:custGeom>
          <a:solidFill>
            <a:srgbClr val="0067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53517" y="2057817"/>
            <a:ext cx="8095615" cy="46987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8790">
              <a:lnSpc>
                <a:spcPct val="100000"/>
              </a:lnSpc>
              <a:spcBef>
                <a:spcPts val="100"/>
              </a:spcBef>
            </a:pPr>
            <a:r>
              <a:rPr sz="2200" b="1" spc="-215" dirty="0">
                <a:solidFill>
                  <a:srgbClr val="FFFFFF"/>
                </a:solidFill>
                <a:latin typeface="Trebuchet MS"/>
                <a:cs typeface="Trebuchet MS"/>
              </a:rPr>
              <a:t>VISION</a:t>
            </a:r>
            <a:endParaRPr sz="2200" dirty="0">
              <a:latin typeface="Trebuchet MS"/>
              <a:cs typeface="Trebuchet MS"/>
            </a:endParaRPr>
          </a:p>
          <a:p>
            <a:pPr marL="298450" marR="826135" indent="-285750" algn="just">
              <a:lnSpc>
                <a:spcPct val="114900"/>
              </a:lnSpc>
              <a:spcBef>
                <a:spcPts val="1165"/>
              </a:spcBef>
              <a:buFont typeface="Arial" panose="020B0604020202020204" pitchFamily="34" charset="0"/>
              <a:buChar char="•"/>
            </a:pPr>
            <a:r>
              <a:rPr sz="1500" spc="-45" dirty="0">
                <a:solidFill>
                  <a:srgbClr val="151616"/>
                </a:solidFill>
                <a:latin typeface="Verdana"/>
                <a:cs typeface="Verdana"/>
              </a:rPr>
              <a:t>To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55" dirty="0">
                <a:solidFill>
                  <a:srgbClr val="151616"/>
                </a:solidFill>
                <a:latin typeface="Verdana"/>
                <a:cs typeface="Verdana"/>
              </a:rPr>
              <a:t>be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30" dirty="0">
                <a:solidFill>
                  <a:srgbClr val="151616"/>
                </a:solidFill>
                <a:latin typeface="Verdana"/>
                <a:cs typeface="Verdana"/>
              </a:rPr>
              <a:t>an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151616"/>
                </a:solidFill>
                <a:latin typeface="Verdana"/>
                <a:cs typeface="Verdana"/>
              </a:rPr>
              <a:t>internationally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35" dirty="0">
                <a:solidFill>
                  <a:srgbClr val="151616"/>
                </a:solidFill>
                <a:latin typeface="Verdana"/>
                <a:cs typeface="Verdana"/>
              </a:rPr>
              <a:t>recognized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151616"/>
                </a:solidFill>
                <a:latin typeface="Verdana"/>
                <a:cs typeface="Verdana"/>
              </a:rPr>
              <a:t>Agri-institute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151616"/>
                </a:solidFill>
                <a:latin typeface="Verdana"/>
                <a:cs typeface="Verdana"/>
              </a:rPr>
              <a:t>for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25" dirty="0">
                <a:solidFill>
                  <a:srgbClr val="151616"/>
                </a:solidFill>
                <a:latin typeface="Verdana"/>
                <a:cs typeface="Verdana"/>
              </a:rPr>
              <a:t>agriculture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151616"/>
                </a:solidFill>
                <a:latin typeface="Verdana"/>
                <a:cs typeface="Verdana"/>
              </a:rPr>
              <a:t>education, </a:t>
            </a:r>
            <a:r>
              <a:rPr sz="1500" spc="-51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151616"/>
                </a:solidFill>
                <a:latin typeface="Verdana"/>
                <a:cs typeface="Verdana"/>
              </a:rPr>
              <a:t>research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-65" dirty="0">
                <a:solidFill>
                  <a:srgbClr val="151616"/>
                </a:solidFill>
                <a:latin typeface="Verdana"/>
                <a:cs typeface="Verdana"/>
              </a:rPr>
              <a:t>&amp;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151616"/>
                </a:solidFill>
                <a:latin typeface="Verdana"/>
                <a:cs typeface="Verdana"/>
              </a:rPr>
              <a:t>innovation,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50" dirty="0">
                <a:solidFill>
                  <a:srgbClr val="151616"/>
                </a:solidFill>
                <a:latin typeface="Verdana"/>
                <a:cs typeface="Verdana"/>
              </a:rPr>
              <a:t>and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0" dirty="0">
                <a:solidFill>
                  <a:srgbClr val="151616"/>
                </a:solidFill>
                <a:latin typeface="Verdana"/>
                <a:cs typeface="Verdana"/>
              </a:rPr>
              <a:t>Agri-entrepreneurship.</a:t>
            </a:r>
            <a:endParaRPr sz="1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 dirty="0">
              <a:latin typeface="Verdana"/>
              <a:cs typeface="Verdana"/>
            </a:endParaRPr>
          </a:p>
          <a:p>
            <a:pPr marL="386080">
              <a:lnSpc>
                <a:spcPct val="100000"/>
              </a:lnSpc>
            </a:pPr>
            <a:r>
              <a:rPr sz="2200" b="1" spc="-185" dirty="0">
                <a:solidFill>
                  <a:srgbClr val="FFFFFF"/>
                </a:solidFill>
                <a:latin typeface="Trebuchet MS"/>
                <a:cs typeface="Trebuchet MS"/>
              </a:rPr>
              <a:t>MISSION</a:t>
            </a:r>
            <a:endParaRPr sz="2200" dirty="0">
              <a:latin typeface="Trebuchet MS"/>
              <a:cs typeface="Trebuchet MS"/>
            </a:endParaRPr>
          </a:p>
          <a:p>
            <a:pPr marL="298450" marR="157480" indent="-285750" algn="just">
              <a:lnSpc>
                <a:spcPct val="1149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sz="1500" spc="70" dirty="0">
                <a:solidFill>
                  <a:srgbClr val="151616"/>
                </a:solidFill>
                <a:latin typeface="Verdana"/>
                <a:cs typeface="Verdana"/>
              </a:rPr>
              <a:t>An</a:t>
            </a:r>
            <a:r>
              <a:rPr sz="1500" spc="-11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151616"/>
                </a:solidFill>
                <a:latin typeface="Verdana"/>
                <a:cs typeface="Verdana"/>
              </a:rPr>
              <a:t>interdisciplinary</a:t>
            </a:r>
            <a:r>
              <a:rPr sz="1500" spc="-10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151616"/>
                </a:solidFill>
                <a:latin typeface="Verdana"/>
                <a:cs typeface="Verdana"/>
              </a:rPr>
              <a:t>approach,</a:t>
            </a:r>
            <a:r>
              <a:rPr sz="1500" spc="-11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151616"/>
                </a:solidFill>
                <a:latin typeface="Verdana"/>
                <a:cs typeface="Verdana"/>
              </a:rPr>
              <a:t>innovative</a:t>
            </a:r>
            <a:r>
              <a:rPr sz="1500" spc="-10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151616"/>
                </a:solidFill>
                <a:latin typeface="Verdana"/>
                <a:cs typeface="Verdana"/>
              </a:rPr>
              <a:t>pedagogy,</a:t>
            </a:r>
            <a:r>
              <a:rPr sz="1500" spc="-11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35" dirty="0">
                <a:solidFill>
                  <a:srgbClr val="151616"/>
                </a:solidFill>
                <a:latin typeface="Verdana"/>
                <a:cs typeface="Verdana"/>
              </a:rPr>
              <a:t>stimulating</a:t>
            </a:r>
            <a:r>
              <a:rPr sz="1500" spc="-10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151616"/>
                </a:solidFill>
                <a:latin typeface="Verdana"/>
                <a:cs typeface="Verdana"/>
              </a:rPr>
              <a:t>research</a:t>
            </a:r>
            <a:r>
              <a:rPr sz="1500" spc="-11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20" dirty="0">
                <a:solidFill>
                  <a:srgbClr val="151616"/>
                </a:solidFill>
                <a:latin typeface="Verdana"/>
                <a:cs typeface="Verdana"/>
              </a:rPr>
              <a:t>to</a:t>
            </a:r>
            <a:r>
              <a:rPr sz="1500" spc="-10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-5" dirty="0">
                <a:solidFill>
                  <a:srgbClr val="151616"/>
                </a:solidFill>
                <a:latin typeface="Verdana"/>
                <a:cs typeface="Verdana"/>
              </a:rPr>
              <a:t>foster </a:t>
            </a:r>
            <a:r>
              <a:rPr sz="1500" spc="-51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151616"/>
                </a:solidFill>
                <a:latin typeface="Verdana"/>
                <a:cs typeface="Verdana"/>
              </a:rPr>
              <a:t>Agri-based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151616"/>
                </a:solidFill>
                <a:latin typeface="Verdana"/>
                <a:cs typeface="Verdana"/>
              </a:rPr>
              <a:t>employability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50" dirty="0">
                <a:solidFill>
                  <a:srgbClr val="151616"/>
                </a:solidFill>
                <a:latin typeface="Verdana"/>
                <a:cs typeface="Verdana"/>
              </a:rPr>
              <a:t>and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0" dirty="0">
                <a:solidFill>
                  <a:srgbClr val="151616"/>
                </a:solidFill>
                <a:latin typeface="Verdana"/>
                <a:cs typeface="Verdana"/>
              </a:rPr>
              <a:t>entrepreneurship.</a:t>
            </a:r>
            <a:endParaRPr sz="1500" dirty="0">
              <a:latin typeface="Verdana"/>
              <a:cs typeface="Verdana"/>
            </a:endParaRPr>
          </a:p>
          <a:p>
            <a:pPr marL="298450" marR="348615" indent="-285750" algn="just">
              <a:lnSpc>
                <a:spcPct val="114900"/>
              </a:lnSpc>
              <a:spcBef>
                <a:spcPts val="1035"/>
              </a:spcBef>
              <a:buFont typeface="Wingdings" panose="05000000000000000000" pitchFamily="2" charset="2"/>
              <a:buChar char="§"/>
            </a:pPr>
            <a:r>
              <a:rPr sz="1500" dirty="0">
                <a:solidFill>
                  <a:srgbClr val="151616"/>
                </a:solidFill>
                <a:latin typeface="Verdana"/>
                <a:cs typeface="Verdana"/>
              </a:rPr>
              <a:t>Integrate </a:t>
            </a:r>
            <a:r>
              <a:rPr sz="1500" spc="35" dirty="0">
                <a:solidFill>
                  <a:srgbClr val="151616"/>
                </a:solidFill>
                <a:latin typeface="Verdana"/>
                <a:cs typeface="Verdana"/>
              </a:rPr>
              <a:t>global needs </a:t>
            </a:r>
            <a:r>
              <a:rPr sz="1500" spc="50" dirty="0">
                <a:solidFill>
                  <a:srgbClr val="151616"/>
                </a:solidFill>
                <a:latin typeface="Verdana"/>
                <a:cs typeface="Verdana"/>
              </a:rPr>
              <a:t>and </a:t>
            </a:r>
            <a:r>
              <a:rPr sz="1500" spc="20" dirty="0">
                <a:solidFill>
                  <a:srgbClr val="151616"/>
                </a:solidFill>
                <a:latin typeface="Verdana"/>
                <a:cs typeface="Verdana"/>
              </a:rPr>
              <a:t>expectations </a:t>
            </a:r>
            <a:r>
              <a:rPr sz="1500" spc="45" dirty="0">
                <a:solidFill>
                  <a:srgbClr val="151616"/>
                </a:solidFill>
                <a:latin typeface="Verdana"/>
                <a:cs typeface="Verdana"/>
              </a:rPr>
              <a:t>through </a:t>
            </a:r>
            <a:r>
              <a:rPr sz="1500" spc="10" dirty="0">
                <a:solidFill>
                  <a:srgbClr val="151616"/>
                </a:solidFill>
                <a:latin typeface="Verdana"/>
                <a:cs typeface="Verdana"/>
              </a:rPr>
              <a:t>collaborative </a:t>
            </a:r>
            <a:r>
              <a:rPr sz="1500" spc="25" dirty="0">
                <a:solidFill>
                  <a:srgbClr val="151616"/>
                </a:solidFill>
                <a:latin typeface="Verdana"/>
                <a:cs typeface="Verdana"/>
              </a:rPr>
              <a:t>programs </a:t>
            </a:r>
            <a:r>
              <a:rPr sz="1500" spc="55" dirty="0">
                <a:solidFill>
                  <a:srgbClr val="151616"/>
                </a:solidFill>
                <a:latin typeface="Verdana"/>
                <a:cs typeface="Verdana"/>
              </a:rPr>
              <a:t>with</a:t>
            </a:r>
            <a:r>
              <a:rPr lang="en-US" sz="1500" spc="5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25" dirty="0">
                <a:solidFill>
                  <a:srgbClr val="151616"/>
                </a:solidFill>
                <a:latin typeface="Verdana"/>
                <a:cs typeface="Verdana"/>
              </a:rPr>
              <a:t>premier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-10" dirty="0">
                <a:solidFill>
                  <a:srgbClr val="151616"/>
                </a:solidFill>
                <a:latin typeface="Verdana"/>
                <a:cs typeface="Verdana"/>
              </a:rPr>
              <a:t>universities,</a:t>
            </a:r>
            <a:r>
              <a:rPr sz="1500" spc="-114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151616"/>
                </a:solidFill>
                <a:latin typeface="Verdana"/>
                <a:cs typeface="Verdana"/>
              </a:rPr>
              <a:t>research</a:t>
            </a:r>
            <a:r>
              <a:rPr sz="1500" spc="-114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-10" dirty="0">
                <a:solidFill>
                  <a:srgbClr val="151616"/>
                </a:solidFill>
                <a:latin typeface="Verdana"/>
                <a:cs typeface="Verdana"/>
              </a:rPr>
              <a:t>centers,</a:t>
            </a:r>
            <a:r>
              <a:rPr sz="1500" spc="-114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-5" dirty="0">
                <a:solidFill>
                  <a:srgbClr val="151616"/>
                </a:solidFill>
                <a:latin typeface="Verdana"/>
                <a:cs typeface="Verdana"/>
              </a:rPr>
              <a:t>industries,</a:t>
            </a:r>
            <a:r>
              <a:rPr sz="1500" spc="-114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50" dirty="0">
                <a:solidFill>
                  <a:srgbClr val="151616"/>
                </a:solidFill>
                <a:latin typeface="Verdana"/>
                <a:cs typeface="Verdana"/>
              </a:rPr>
              <a:t>and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0" dirty="0">
                <a:solidFill>
                  <a:srgbClr val="151616"/>
                </a:solidFill>
                <a:latin typeface="Verdana"/>
                <a:cs typeface="Verdana"/>
              </a:rPr>
              <a:t>professional</a:t>
            </a:r>
            <a:r>
              <a:rPr sz="1500" spc="-114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35" dirty="0">
                <a:solidFill>
                  <a:srgbClr val="151616"/>
                </a:solidFill>
                <a:latin typeface="Verdana"/>
                <a:cs typeface="Verdana"/>
              </a:rPr>
              <a:t>bodies</a:t>
            </a:r>
            <a:r>
              <a:rPr sz="1500" spc="-114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50" dirty="0">
                <a:solidFill>
                  <a:srgbClr val="151616"/>
                </a:solidFill>
                <a:latin typeface="Verdana"/>
                <a:cs typeface="Verdana"/>
              </a:rPr>
              <a:t>within </a:t>
            </a:r>
            <a:r>
              <a:rPr sz="1500" spc="-509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-5" dirty="0">
                <a:solidFill>
                  <a:srgbClr val="151616"/>
                </a:solidFill>
                <a:latin typeface="Verdana"/>
                <a:cs typeface="Verdana"/>
              </a:rPr>
              <a:t>India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50" dirty="0">
                <a:solidFill>
                  <a:srgbClr val="151616"/>
                </a:solidFill>
                <a:latin typeface="Verdana"/>
                <a:cs typeface="Verdana"/>
              </a:rPr>
              <a:t>and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25" dirty="0">
                <a:solidFill>
                  <a:srgbClr val="151616"/>
                </a:solidFill>
                <a:latin typeface="Verdana"/>
                <a:cs typeface="Verdana"/>
              </a:rPr>
              <a:t>abroad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151616"/>
                </a:solidFill>
                <a:latin typeface="Verdana"/>
                <a:cs typeface="Verdana"/>
              </a:rPr>
              <a:t>for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35" dirty="0">
                <a:solidFill>
                  <a:srgbClr val="151616"/>
                </a:solidFill>
                <a:latin typeface="Verdana"/>
                <a:cs typeface="Verdana"/>
              </a:rPr>
              <a:t>global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0" dirty="0">
                <a:solidFill>
                  <a:srgbClr val="151616"/>
                </a:solidFill>
                <a:latin typeface="Verdana"/>
                <a:cs typeface="Verdana"/>
              </a:rPr>
              <a:t>exposure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-65" dirty="0">
                <a:solidFill>
                  <a:srgbClr val="151616"/>
                </a:solidFill>
                <a:latin typeface="Verdana"/>
                <a:cs typeface="Verdana"/>
              </a:rPr>
              <a:t>&amp;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-15" dirty="0">
                <a:solidFill>
                  <a:srgbClr val="151616"/>
                </a:solidFill>
                <a:latin typeface="Verdana"/>
                <a:cs typeface="Verdana"/>
              </a:rPr>
              <a:t>real-life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30" dirty="0">
                <a:solidFill>
                  <a:srgbClr val="151616"/>
                </a:solidFill>
                <a:latin typeface="Verdana"/>
                <a:cs typeface="Verdana"/>
              </a:rPr>
              <a:t>work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151616"/>
                </a:solidFill>
                <a:latin typeface="Verdana"/>
                <a:cs typeface="Verdana"/>
              </a:rPr>
              <a:t>experience.</a:t>
            </a:r>
            <a:endParaRPr sz="1500" dirty="0">
              <a:latin typeface="Verdana"/>
              <a:cs typeface="Verdana"/>
            </a:endParaRPr>
          </a:p>
          <a:p>
            <a:pPr marL="298450" marR="5080" indent="-285750" algn="just">
              <a:lnSpc>
                <a:spcPct val="114900"/>
              </a:lnSpc>
              <a:spcBef>
                <a:spcPts val="1035"/>
              </a:spcBef>
              <a:buFont typeface="Wingdings" panose="05000000000000000000" pitchFamily="2" charset="2"/>
              <a:buChar char="§"/>
            </a:pPr>
            <a:r>
              <a:rPr sz="1500" spc="45" dirty="0">
                <a:solidFill>
                  <a:srgbClr val="151616"/>
                </a:solidFill>
                <a:latin typeface="Verdana"/>
                <a:cs typeface="Verdana"/>
              </a:rPr>
              <a:t>Practicing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lang="en-US" sz="1500" spc="25" dirty="0">
                <a:solidFill>
                  <a:srgbClr val="151616"/>
                </a:solidFill>
                <a:latin typeface="Verdana"/>
                <a:cs typeface="Verdana"/>
              </a:rPr>
              <a:t>cutting-edge technologies</a:t>
            </a:r>
            <a:r>
              <a:rPr sz="1500" spc="25" dirty="0">
                <a:solidFill>
                  <a:srgbClr val="151616"/>
                </a:solidFill>
                <a:latin typeface="Verdana"/>
                <a:cs typeface="Verdana"/>
              </a:rPr>
              <a:t>,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-25" dirty="0">
                <a:solidFill>
                  <a:srgbClr val="151616"/>
                </a:solidFill>
                <a:latin typeface="Verdana"/>
                <a:cs typeface="Verdana"/>
              </a:rPr>
              <a:t>tools,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151616"/>
                </a:solidFill>
                <a:latin typeface="Verdana"/>
                <a:cs typeface="Verdana"/>
              </a:rPr>
              <a:t>techniques,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151616"/>
                </a:solidFill>
                <a:latin typeface="Verdana"/>
                <a:cs typeface="Verdana"/>
              </a:rPr>
              <a:t>practices,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50" dirty="0">
                <a:solidFill>
                  <a:srgbClr val="151616"/>
                </a:solidFill>
                <a:latin typeface="Verdana"/>
                <a:cs typeface="Verdana"/>
              </a:rPr>
              <a:t>and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0" dirty="0">
                <a:solidFill>
                  <a:srgbClr val="151616"/>
                </a:solidFill>
                <a:latin typeface="Verdana"/>
                <a:cs typeface="Verdana"/>
              </a:rPr>
              <a:t>processes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35" dirty="0">
                <a:solidFill>
                  <a:srgbClr val="151616"/>
                </a:solidFill>
                <a:latin typeface="Verdana"/>
                <a:cs typeface="Verdana"/>
              </a:rPr>
              <a:t>in </a:t>
            </a:r>
            <a:r>
              <a:rPr sz="1500" spc="-509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40" dirty="0">
                <a:solidFill>
                  <a:srgbClr val="151616"/>
                </a:solidFill>
                <a:latin typeface="Verdana"/>
                <a:cs typeface="Verdana"/>
              </a:rPr>
              <a:t>the</a:t>
            </a:r>
            <a:r>
              <a:rPr sz="1500" spc="-13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60" dirty="0">
                <a:solidFill>
                  <a:srgbClr val="151616"/>
                </a:solidFill>
                <a:latin typeface="Verdana"/>
                <a:cs typeface="Verdana"/>
              </a:rPr>
              <a:t>ﬁeld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20" dirty="0">
                <a:solidFill>
                  <a:srgbClr val="151616"/>
                </a:solidFill>
                <a:latin typeface="Verdana"/>
                <a:cs typeface="Verdana"/>
              </a:rPr>
              <a:t>of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25" dirty="0">
                <a:solidFill>
                  <a:srgbClr val="151616"/>
                </a:solidFill>
                <a:latin typeface="Verdana"/>
                <a:cs typeface="Verdana"/>
              </a:rPr>
              <a:t>agriculture</a:t>
            </a:r>
            <a:endParaRPr sz="1500" dirty="0">
              <a:latin typeface="Verdana"/>
              <a:cs typeface="Verdana"/>
            </a:endParaRPr>
          </a:p>
          <a:p>
            <a:pPr marL="298450" indent="-285750" algn="just">
              <a:lnSpc>
                <a:spcPct val="100000"/>
              </a:lnSpc>
              <a:spcBef>
                <a:spcPts val="1305"/>
              </a:spcBef>
              <a:buFont typeface="Wingdings" panose="05000000000000000000" pitchFamily="2" charset="2"/>
              <a:buChar char="§"/>
            </a:pPr>
            <a:r>
              <a:rPr sz="1500" spc="35" dirty="0">
                <a:solidFill>
                  <a:srgbClr val="151616"/>
                </a:solidFill>
                <a:latin typeface="Verdana"/>
                <a:cs typeface="Verdana"/>
              </a:rPr>
              <a:t>Developing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151616"/>
                </a:solidFill>
                <a:latin typeface="Verdana"/>
                <a:cs typeface="Verdana"/>
              </a:rPr>
              <a:t>leadership,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30" dirty="0">
                <a:solidFill>
                  <a:srgbClr val="151616"/>
                </a:solidFill>
                <a:latin typeface="Verdana"/>
                <a:cs typeface="Verdana"/>
              </a:rPr>
              <a:t>ethical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-35" dirty="0">
                <a:solidFill>
                  <a:srgbClr val="151616"/>
                </a:solidFill>
                <a:latin typeface="Verdana"/>
                <a:cs typeface="Verdana"/>
              </a:rPr>
              <a:t>values,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50" dirty="0">
                <a:solidFill>
                  <a:srgbClr val="151616"/>
                </a:solidFill>
                <a:latin typeface="Verdana"/>
                <a:cs typeface="Verdana"/>
              </a:rPr>
              <a:t>and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151616"/>
                </a:solidFill>
                <a:latin typeface="Verdana"/>
                <a:cs typeface="Verdana"/>
              </a:rPr>
              <a:t>sensitivity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20" dirty="0">
                <a:solidFill>
                  <a:srgbClr val="151616"/>
                </a:solidFill>
                <a:latin typeface="Verdana"/>
                <a:cs typeface="Verdana"/>
              </a:rPr>
              <a:t>to</a:t>
            </a:r>
            <a:r>
              <a:rPr sz="1500" spc="-120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40" dirty="0">
                <a:solidFill>
                  <a:srgbClr val="151616"/>
                </a:solidFill>
                <a:latin typeface="Verdana"/>
                <a:cs typeface="Verdana"/>
              </a:rPr>
              <a:t>the</a:t>
            </a:r>
            <a:r>
              <a:rPr sz="1500" spc="-125" dirty="0">
                <a:solidFill>
                  <a:srgbClr val="151616"/>
                </a:solidFill>
                <a:latin typeface="Verdana"/>
                <a:cs typeface="Verdana"/>
              </a:rPr>
              <a:t> </a:t>
            </a:r>
            <a:r>
              <a:rPr sz="1500" spc="10" dirty="0">
                <a:solidFill>
                  <a:srgbClr val="151616"/>
                </a:solidFill>
                <a:latin typeface="Verdana"/>
                <a:cs typeface="Verdana"/>
              </a:rPr>
              <a:t>environment.</a:t>
            </a:r>
            <a:endParaRPr sz="1500" dirty="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6" name="object 16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264612" y="7184773"/>
            <a:ext cx="194945" cy="23367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02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7899" y="366079"/>
            <a:ext cx="42976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5" dirty="0"/>
              <a:t>SCHOOL</a:t>
            </a:r>
            <a:r>
              <a:rPr spc="-55" dirty="0"/>
              <a:t> </a:t>
            </a:r>
            <a:r>
              <a:rPr spc="125" dirty="0"/>
              <a:t>AS</a:t>
            </a:r>
            <a:r>
              <a:rPr spc="-50" dirty="0"/>
              <a:t> </a:t>
            </a:r>
            <a:r>
              <a:rPr spc="165" dirty="0"/>
              <a:t>ON</a:t>
            </a:r>
            <a:r>
              <a:rPr spc="-50" dirty="0"/>
              <a:t> </a:t>
            </a:r>
            <a:r>
              <a:rPr spc="120" dirty="0"/>
              <a:t>DATE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5" name="object 5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662440" y="2022199"/>
            <a:ext cx="3505835" cy="728345"/>
          </a:xfrm>
          <a:custGeom>
            <a:avLst/>
            <a:gdLst/>
            <a:ahLst/>
            <a:cxnLst/>
            <a:rect l="l" t="t" r="r" b="b"/>
            <a:pathLst>
              <a:path w="3505835" h="728344">
                <a:moveTo>
                  <a:pt x="337060" y="21600"/>
                </a:moveTo>
                <a:lnTo>
                  <a:pt x="387303" y="20908"/>
                </a:lnTo>
                <a:lnTo>
                  <a:pt x="437546" y="20216"/>
                </a:lnTo>
                <a:lnTo>
                  <a:pt x="487789" y="19524"/>
                </a:lnTo>
                <a:lnTo>
                  <a:pt x="538031" y="18831"/>
                </a:lnTo>
                <a:lnTo>
                  <a:pt x="588274" y="18139"/>
                </a:lnTo>
                <a:lnTo>
                  <a:pt x="638517" y="17447"/>
                </a:lnTo>
                <a:lnTo>
                  <a:pt x="688760" y="16755"/>
                </a:lnTo>
                <a:lnTo>
                  <a:pt x="739003" y="16063"/>
                </a:lnTo>
                <a:lnTo>
                  <a:pt x="789245" y="15371"/>
                </a:lnTo>
                <a:lnTo>
                  <a:pt x="839488" y="14679"/>
                </a:lnTo>
                <a:lnTo>
                  <a:pt x="889731" y="13987"/>
                </a:lnTo>
                <a:lnTo>
                  <a:pt x="939973" y="13295"/>
                </a:lnTo>
                <a:lnTo>
                  <a:pt x="990216" y="12603"/>
                </a:lnTo>
                <a:lnTo>
                  <a:pt x="1040459" y="11911"/>
                </a:lnTo>
                <a:lnTo>
                  <a:pt x="1090701" y="11219"/>
                </a:lnTo>
                <a:lnTo>
                  <a:pt x="1140944" y="10527"/>
                </a:lnTo>
                <a:lnTo>
                  <a:pt x="1191187" y="9834"/>
                </a:lnTo>
                <a:lnTo>
                  <a:pt x="1241430" y="9142"/>
                </a:lnTo>
                <a:lnTo>
                  <a:pt x="1291672" y="8450"/>
                </a:lnTo>
                <a:lnTo>
                  <a:pt x="1341915" y="7758"/>
                </a:lnTo>
                <a:lnTo>
                  <a:pt x="1392158" y="7066"/>
                </a:lnTo>
                <a:lnTo>
                  <a:pt x="1442401" y="6374"/>
                </a:lnTo>
                <a:lnTo>
                  <a:pt x="1492644" y="5682"/>
                </a:lnTo>
                <a:lnTo>
                  <a:pt x="1542887" y="4989"/>
                </a:lnTo>
                <a:lnTo>
                  <a:pt x="1593129" y="4297"/>
                </a:lnTo>
              </a:path>
              <a:path w="3505835" h="728344">
                <a:moveTo>
                  <a:pt x="413078" y="15350"/>
                </a:moveTo>
                <a:lnTo>
                  <a:pt x="464312" y="16055"/>
                </a:lnTo>
                <a:lnTo>
                  <a:pt x="515546" y="16761"/>
                </a:lnTo>
                <a:lnTo>
                  <a:pt x="566780" y="17466"/>
                </a:lnTo>
                <a:lnTo>
                  <a:pt x="618014" y="18171"/>
                </a:lnTo>
                <a:lnTo>
                  <a:pt x="669247" y="18877"/>
                </a:lnTo>
                <a:lnTo>
                  <a:pt x="720481" y="19582"/>
                </a:lnTo>
                <a:lnTo>
                  <a:pt x="771715" y="20288"/>
                </a:lnTo>
                <a:lnTo>
                  <a:pt x="822949" y="20993"/>
                </a:lnTo>
                <a:lnTo>
                  <a:pt x="874183" y="21698"/>
                </a:lnTo>
                <a:lnTo>
                  <a:pt x="925417" y="22404"/>
                </a:lnTo>
                <a:lnTo>
                  <a:pt x="976651" y="23109"/>
                </a:lnTo>
                <a:lnTo>
                  <a:pt x="1027885" y="23815"/>
                </a:lnTo>
                <a:lnTo>
                  <a:pt x="1079119" y="24520"/>
                </a:lnTo>
                <a:lnTo>
                  <a:pt x="1130352" y="25225"/>
                </a:lnTo>
                <a:lnTo>
                  <a:pt x="1181586" y="25931"/>
                </a:lnTo>
                <a:lnTo>
                  <a:pt x="1232820" y="26636"/>
                </a:lnTo>
                <a:lnTo>
                  <a:pt x="1284054" y="27342"/>
                </a:lnTo>
                <a:lnTo>
                  <a:pt x="1335288" y="28047"/>
                </a:lnTo>
                <a:lnTo>
                  <a:pt x="1386522" y="28753"/>
                </a:lnTo>
                <a:lnTo>
                  <a:pt x="1437756" y="29458"/>
                </a:lnTo>
                <a:lnTo>
                  <a:pt x="1488990" y="30164"/>
                </a:lnTo>
                <a:lnTo>
                  <a:pt x="1540224" y="30869"/>
                </a:lnTo>
                <a:lnTo>
                  <a:pt x="1591458" y="31574"/>
                </a:lnTo>
                <a:lnTo>
                  <a:pt x="1642692" y="32280"/>
                </a:lnTo>
                <a:lnTo>
                  <a:pt x="1693926" y="32985"/>
                </a:lnTo>
                <a:lnTo>
                  <a:pt x="1745160" y="33691"/>
                </a:lnTo>
                <a:lnTo>
                  <a:pt x="1796394" y="34396"/>
                </a:lnTo>
                <a:lnTo>
                  <a:pt x="1847628" y="35102"/>
                </a:lnTo>
                <a:lnTo>
                  <a:pt x="1898862" y="35807"/>
                </a:lnTo>
                <a:lnTo>
                  <a:pt x="1950095" y="36512"/>
                </a:lnTo>
                <a:lnTo>
                  <a:pt x="2001329" y="37218"/>
                </a:lnTo>
                <a:lnTo>
                  <a:pt x="2052563" y="37923"/>
                </a:lnTo>
                <a:lnTo>
                  <a:pt x="2103797" y="38629"/>
                </a:lnTo>
                <a:lnTo>
                  <a:pt x="2155031" y="39334"/>
                </a:lnTo>
                <a:lnTo>
                  <a:pt x="2206265" y="40039"/>
                </a:lnTo>
                <a:lnTo>
                  <a:pt x="2257499" y="40745"/>
                </a:lnTo>
                <a:lnTo>
                  <a:pt x="2308732" y="41450"/>
                </a:lnTo>
                <a:lnTo>
                  <a:pt x="2359966" y="42155"/>
                </a:lnTo>
                <a:lnTo>
                  <a:pt x="2411200" y="42861"/>
                </a:lnTo>
              </a:path>
              <a:path w="3505835" h="728344">
                <a:moveTo>
                  <a:pt x="487285" y="12225"/>
                </a:moveTo>
                <a:lnTo>
                  <a:pt x="538182" y="12926"/>
                </a:lnTo>
                <a:lnTo>
                  <a:pt x="589080" y="13628"/>
                </a:lnTo>
                <a:lnTo>
                  <a:pt x="639977" y="14329"/>
                </a:lnTo>
                <a:lnTo>
                  <a:pt x="690875" y="15030"/>
                </a:lnTo>
                <a:lnTo>
                  <a:pt x="741772" y="15732"/>
                </a:lnTo>
                <a:lnTo>
                  <a:pt x="792670" y="16433"/>
                </a:lnTo>
                <a:lnTo>
                  <a:pt x="843567" y="17135"/>
                </a:lnTo>
                <a:lnTo>
                  <a:pt x="894465" y="17836"/>
                </a:lnTo>
                <a:lnTo>
                  <a:pt x="945363" y="18538"/>
                </a:lnTo>
                <a:lnTo>
                  <a:pt x="996260" y="19239"/>
                </a:lnTo>
                <a:lnTo>
                  <a:pt x="1047158" y="19940"/>
                </a:lnTo>
                <a:lnTo>
                  <a:pt x="1098056" y="20642"/>
                </a:lnTo>
                <a:lnTo>
                  <a:pt x="1148953" y="21343"/>
                </a:lnTo>
                <a:lnTo>
                  <a:pt x="1199851" y="22045"/>
                </a:lnTo>
                <a:lnTo>
                  <a:pt x="1250749" y="22746"/>
                </a:lnTo>
                <a:lnTo>
                  <a:pt x="1301646" y="23447"/>
                </a:lnTo>
                <a:lnTo>
                  <a:pt x="1352544" y="24149"/>
                </a:lnTo>
                <a:lnTo>
                  <a:pt x="1403442" y="24850"/>
                </a:lnTo>
                <a:lnTo>
                  <a:pt x="1454340" y="25551"/>
                </a:lnTo>
                <a:lnTo>
                  <a:pt x="1505237" y="26253"/>
                </a:lnTo>
                <a:lnTo>
                  <a:pt x="1556135" y="26954"/>
                </a:lnTo>
                <a:lnTo>
                  <a:pt x="1607033" y="27656"/>
                </a:lnTo>
                <a:lnTo>
                  <a:pt x="1657931" y="28357"/>
                </a:lnTo>
                <a:lnTo>
                  <a:pt x="1708829" y="29058"/>
                </a:lnTo>
                <a:lnTo>
                  <a:pt x="1759727" y="29760"/>
                </a:lnTo>
                <a:lnTo>
                  <a:pt x="1810624" y="30461"/>
                </a:lnTo>
                <a:lnTo>
                  <a:pt x="1861522" y="31162"/>
                </a:lnTo>
                <a:lnTo>
                  <a:pt x="1912420" y="31864"/>
                </a:lnTo>
                <a:lnTo>
                  <a:pt x="1963318" y="32565"/>
                </a:lnTo>
                <a:lnTo>
                  <a:pt x="2014216" y="33267"/>
                </a:lnTo>
                <a:lnTo>
                  <a:pt x="2065114" y="33968"/>
                </a:lnTo>
                <a:lnTo>
                  <a:pt x="2116012" y="34669"/>
                </a:lnTo>
                <a:lnTo>
                  <a:pt x="2166910" y="35371"/>
                </a:lnTo>
                <a:lnTo>
                  <a:pt x="2217808" y="36072"/>
                </a:lnTo>
                <a:lnTo>
                  <a:pt x="2268706" y="36774"/>
                </a:lnTo>
                <a:lnTo>
                  <a:pt x="2319604" y="37475"/>
                </a:lnTo>
                <a:lnTo>
                  <a:pt x="2370502" y="38176"/>
                </a:lnTo>
                <a:lnTo>
                  <a:pt x="2421400" y="38878"/>
                </a:lnTo>
                <a:lnTo>
                  <a:pt x="2472298" y="39579"/>
                </a:lnTo>
                <a:lnTo>
                  <a:pt x="2523196" y="40281"/>
                </a:lnTo>
                <a:lnTo>
                  <a:pt x="2574094" y="40982"/>
                </a:lnTo>
              </a:path>
              <a:path w="3505835" h="728344">
                <a:moveTo>
                  <a:pt x="1590347" y="722850"/>
                </a:moveTo>
                <a:lnTo>
                  <a:pt x="1539615" y="722128"/>
                </a:lnTo>
                <a:lnTo>
                  <a:pt x="1488876" y="721385"/>
                </a:lnTo>
                <a:lnTo>
                  <a:pt x="1438131" y="720624"/>
                </a:lnTo>
                <a:lnTo>
                  <a:pt x="1387381" y="719846"/>
                </a:lnTo>
                <a:lnTo>
                  <a:pt x="1336624" y="719054"/>
                </a:lnTo>
                <a:lnTo>
                  <a:pt x="1285864" y="718250"/>
                </a:lnTo>
                <a:lnTo>
                  <a:pt x="1235098" y="717436"/>
                </a:lnTo>
                <a:lnTo>
                  <a:pt x="1184329" y="716615"/>
                </a:lnTo>
                <a:lnTo>
                  <a:pt x="1133557" y="715789"/>
                </a:lnTo>
                <a:lnTo>
                  <a:pt x="1082781" y="714959"/>
                </a:lnTo>
                <a:lnTo>
                  <a:pt x="1032004" y="714129"/>
                </a:lnTo>
                <a:lnTo>
                  <a:pt x="981224" y="713301"/>
                </a:lnTo>
                <a:lnTo>
                  <a:pt x="930443" y="712475"/>
                </a:lnTo>
                <a:lnTo>
                  <a:pt x="879661" y="711656"/>
                </a:lnTo>
                <a:lnTo>
                  <a:pt x="828879" y="710845"/>
                </a:lnTo>
                <a:lnTo>
                  <a:pt x="778097" y="710045"/>
                </a:lnTo>
                <a:lnTo>
                  <a:pt x="727316" y="709257"/>
                </a:lnTo>
                <a:lnTo>
                  <a:pt x="676535" y="708483"/>
                </a:lnTo>
                <a:lnTo>
                  <a:pt x="625756" y="707727"/>
                </a:lnTo>
                <a:lnTo>
                  <a:pt x="574979" y="706990"/>
                </a:lnTo>
                <a:lnTo>
                  <a:pt x="524205" y="706274"/>
                </a:lnTo>
                <a:lnTo>
                  <a:pt x="473434" y="705582"/>
                </a:lnTo>
                <a:lnTo>
                  <a:pt x="422666" y="704916"/>
                </a:lnTo>
                <a:lnTo>
                  <a:pt x="371903" y="704279"/>
                </a:lnTo>
                <a:lnTo>
                  <a:pt x="321144" y="703671"/>
                </a:lnTo>
                <a:lnTo>
                  <a:pt x="270389" y="703096"/>
                </a:lnTo>
                <a:lnTo>
                  <a:pt x="219641" y="702556"/>
                </a:lnTo>
                <a:lnTo>
                  <a:pt x="168898" y="702054"/>
                </a:lnTo>
                <a:lnTo>
                  <a:pt x="118162" y="701590"/>
                </a:lnTo>
                <a:lnTo>
                  <a:pt x="67433" y="701168"/>
                </a:lnTo>
                <a:lnTo>
                  <a:pt x="16711" y="700789"/>
                </a:lnTo>
                <a:lnTo>
                  <a:pt x="17114" y="700789"/>
                </a:lnTo>
                <a:lnTo>
                  <a:pt x="17420" y="700852"/>
                </a:lnTo>
                <a:lnTo>
                  <a:pt x="17799" y="700999"/>
                </a:lnTo>
                <a:lnTo>
                  <a:pt x="18101" y="701056"/>
                </a:lnTo>
                <a:lnTo>
                  <a:pt x="18456" y="701441"/>
                </a:lnTo>
                <a:lnTo>
                  <a:pt x="18684" y="701593"/>
                </a:lnTo>
                <a:lnTo>
                  <a:pt x="18954" y="701772"/>
                </a:lnTo>
                <a:lnTo>
                  <a:pt x="19130" y="702255"/>
                </a:lnTo>
                <a:lnTo>
                  <a:pt x="19292" y="702492"/>
                </a:lnTo>
                <a:lnTo>
                  <a:pt x="19404" y="702659"/>
                </a:lnTo>
                <a:lnTo>
                  <a:pt x="19530" y="703623"/>
                </a:lnTo>
                <a:lnTo>
                  <a:pt x="20418" y="636764"/>
                </a:lnTo>
                <a:lnTo>
                  <a:pt x="22418" y="484947"/>
                </a:lnTo>
                <a:lnTo>
                  <a:pt x="24574" y="321349"/>
                </a:lnTo>
                <a:lnTo>
                  <a:pt x="25920" y="219142"/>
                </a:lnTo>
              </a:path>
              <a:path w="3505835" h="728344">
                <a:moveTo>
                  <a:pt x="1175882" y="721271"/>
                </a:moveTo>
                <a:lnTo>
                  <a:pt x="1125513" y="720547"/>
                </a:lnTo>
                <a:lnTo>
                  <a:pt x="1075135" y="719796"/>
                </a:lnTo>
                <a:lnTo>
                  <a:pt x="1024748" y="719022"/>
                </a:lnTo>
                <a:lnTo>
                  <a:pt x="974355" y="718229"/>
                </a:lnTo>
                <a:lnTo>
                  <a:pt x="923955" y="717422"/>
                </a:lnTo>
                <a:lnTo>
                  <a:pt x="873550" y="716604"/>
                </a:lnTo>
                <a:lnTo>
                  <a:pt x="823141" y="715779"/>
                </a:lnTo>
                <a:lnTo>
                  <a:pt x="772728" y="714951"/>
                </a:lnTo>
                <a:lnTo>
                  <a:pt x="722312" y="714125"/>
                </a:lnTo>
                <a:lnTo>
                  <a:pt x="671894" y="713304"/>
                </a:lnTo>
                <a:lnTo>
                  <a:pt x="621476" y="712492"/>
                </a:lnTo>
                <a:lnTo>
                  <a:pt x="571058" y="711694"/>
                </a:lnTo>
                <a:lnTo>
                  <a:pt x="520640" y="710913"/>
                </a:lnTo>
                <a:lnTo>
                  <a:pt x="470225" y="710154"/>
                </a:lnTo>
                <a:lnTo>
                  <a:pt x="419812" y="709420"/>
                </a:lnTo>
                <a:lnTo>
                  <a:pt x="369402" y="708716"/>
                </a:lnTo>
                <a:lnTo>
                  <a:pt x="318997" y="708045"/>
                </a:lnTo>
                <a:lnTo>
                  <a:pt x="268598" y="707412"/>
                </a:lnTo>
                <a:lnTo>
                  <a:pt x="218205" y="706820"/>
                </a:lnTo>
                <a:lnTo>
                  <a:pt x="167818" y="706274"/>
                </a:lnTo>
                <a:lnTo>
                  <a:pt x="117440" y="705778"/>
                </a:lnTo>
                <a:lnTo>
                  <a:pt x="67071" y="705336"/>
                </a:lnTo>
                <a:lnTo>
                  <a:pt x="16711" y="704951"/>
                </a:lnTo>
                <a:lnTo>
                  <a:pt x="16476" y="704947"/>
                </a:lnTo>
                <a:lnTo>
                  <a:pt x="16225" y="704829"/>
                </a:lnTo>
                <a:lnTo>
                  <a:pt x="16074" y="704794"/>
                </a:lnTo>
                <a:lnTo>
                  <a:pt x="15948" y="704623"/>
                </a:lnTo>
                <a:lnTo>
                  <a:pt x="15703" y="704441"/>
                </a:lnTo>
                <a:lnTo>
                  <a:pt x="15660" y="704246"/>
                </a:lnTo>
                <a:lnTo>
                  <a:pt x="15581" y="704117"/>
                </a:lnTo>
                <a:lnTo>
                  <a:pt x="15476" y="703673"/>
                </a:lnTo>
                <a:lnTo>
                  <a:pt x="15689" y="691166"/>
                </a:lnTo>
                <a:lnTo>
                  <a:pt x="16819" y="606852"/>
                </a:lnTo>
                <a:lnTo>
                  <a:pt x="17635" y="545115"/>
                </a:lnTo>
                <a:lnTo>
                  <a:pt x="18531" y="477067"/>
                </a:lnTo>
                <a:lnTo>
                  <a:pt x="19441" y="407764"/>
                </a:lnTo>
                <a:lnTo>
                  <a:pt x="20299" y="342263"/>
                </a:lnTo>
                <a:lnTo>
                  <a:pt x="21041" y="285622"/>
                </a:lnTo>
                <a:lnTo>
                  <a:pt x="21601" y="242896"/>
                </a:lnTo>
                <a:lnTo>
                  <a:pt x="21913" y="219142"/>
                </a:lnTo>
              </a:path>
              <a:path w="3505835" h="728344">
                <a:moveTo>
                  <a:pt x="1163214" y="725641"/>
                </a:moveTo>
                <a:lnTo>
                  <a:pt x="1113396" y="724909"/>
                </a:lnTo>
                <a:lnTo>
                  <a:pt x="1063569" y="724149"/>
                </a:lnTo>
                <a:lnTo>
                  <a:pt x="1013734" y="723367"/>
                </a:lnTo>
                <a:lnTo>
                  <a:pt x="963891" y="722566"/>
                </a:lnTo>
                <a:lnTo>
                  <a:pt x="914043" y="721750"/>
                </a:lnTo>
                <a:lnTo>
                  <a:pt x="864188" y="720923"/>
                </a:lnTo>
                <a:lnTo>
                  <a:pt x="814329" y="720089"/>
                </a:lnTo>
                <a:lnTo>
                  <a:pt x="764466" y="719252"/>
                </a:lnTo>
                <a:lnTo>
                  <a:pt x="714601" y="718417"/>
                </a:lnTo>
                <a:lnTo>
                  <a:pt x="664734" y="717587"/>
                </a:lnTo>
                <a:lnTo>
                  <a:pt x="614865" y="716767"/>
                </a:lnTo>
                <a:lnTo>
                  <a:pt x="564997" y="715960"/>
                </a:lnTo>
                <a:lnTo>
                  <a:pt x="515130" y="715171"/>
                </a:lnTo>
                <a:lnTo>
                  <a:pt x="465265" y="714403"/>
                </a:lnTo>
                <a:lnTo>
                  <a:pt x="415402" y="713662"/>
                </a:lnTo>
                <a:lnTo>
                  <a:pt x="365543" y="712950"/>
                </a:lnTo>
                <a:lnTo>
                  <a:pt x="315689" y="712272"/>
                </a:lnTo>
                <a:lnTo>
                  <a:pt x="265840" y="711632"/>
                </a:lnTo>
                <a:lnTo>
                  <a:pt x="215998" y="711035"/>
                </a:lnTo>
                <a:lnTo>
                  <a:pt x="166163" y="710483"/>
                </a:lnTo>
                <a:lnTo>
                  <a:pt x="116336" y="709982"/>
                </a:lnTo>
                <a:lnTo>
                  <a:pt x="66519" y="709535"/>
                </a:lnTo>
                <a:lnTo>
                  <a:pt x="16711" y="709146"/>
                </a:lnTo>
                <a:lnTo>
                  <a:pt x="15695" y="709138"/>
                </a:lnTo>
                <a:lnTo>
                  <a:pt x="15462" y="708872"/>
                </a:lnTo>
                <a:lnTo>
                  <a:pt x="14638" y="708691"/>
                </a:lnTo>
                <a:lnTo>
                  <a:pt x="14051" y="708562"/>
                </a:lnTo>
                <a:lnTo>
                  <a:pt x="13395" y="707810"/>
                </a:lnTo>
                <a:lnTo>
                  <a:pt x="12960" y="707500"/>
                </a:lnTo>
                <a:lnTo>
                  <a:pt x="12456" y="707144"/>
                </a:lnTo>
                <a:lnTo>
                  <a:pt x="12136" y="706215"/>
                </a:lnTo>
                <a:lnTo>
                  <a:pt x="11837" y="705754"/>
                </a:lnTo>
                <a:lnTo>
                  <a:pt x="11682" y="705506"/>
                </a:lnTo>
                <a:lnTo>
                  <a:pt x="11333" y="703846"/>
                </a:lnTo>
                <a:lnTo>
                  <a:pt x="11441" y="703630"/>
                </a:lnTo>
                <a:lnTo>
                  <a:pt x="11855" y="682016"/>
                </a:lnTo>
                <a:lnTo>
                  <a:pt x="12620" y="627947"/>
                </a:lnTo>
                <a:lnTo>
                  <a:pt x="13562" y="556518"/>
                </a:lnTo>
                <a:lnTo>
                  <a:pt x="14505" y="482825"/>
                </a:lnTo>
                <a:lnTo>
                  <a:pt x="15274" y="421965"/>
                </a:lnTo>
                <a:lnTo>
                  <a:pt x="15695" y="389034"/>
                </a:lnTo>
              </a:path>
              <a:path w="3505835" h="728344">
                <a:moveTo>
                  <a:pt x="848290" y="725472"/>
                </a:moveTo>
                <a:lnTo>
                  <a:pt x="796345" y="724704"/>
                </a:lnTo>
                <a:lnTo>
                  <a:pt x="744388" y="723898"/>
                </a:lnTo>
                <a:lnTo>
                  <a:pt x="692419" y="723063"/>
                </a:lnTo>
                <a:lnTo>
                  <a:pt x="640441" y="722207"/>
                </a:lnTo>
                <a:lnTo>
                  <a:pt x="588456" y="721340"/>
                </a:lnTo>
                <a:lnTo>
                  <a:pt x="536466" y="720470"/>
                </a:lnTo>
                <a:lnTo>
                  <a:pt x="484472" y="719605"/>
                </a:lnTo>
                <a:lnTo>
                  <a:pt x="432477" y="718756"/>
                </a:lnTo>
                <a:lnTo>
                  <a:pt x="380483" y="717929"/>
                </a:lnTo>
                <a:lnTo>
                  <a:pt x="328492" y="717134"/>
                </a:lnTo>
                <a:lnTo>
                  <a:pt x="276505" y="716381"/>
                </a:lnTo>
                <a:lnTo>
                  <a:pt x="224525" y="715676"/>
                </a:lnTo>
                <a:lnTo>
                  <a:pt x="172554" y="715031"/>
                </a:lnTo>
                <a:lnTo>
                  <a:pt x="120593" y="714452"/>
                </a:lnTo>
                <a:lnTo>
                  <a:pt x="68645" y="713949"/>
                </a:lnTo>
                <a:lnTo>
                  <a:pt x="16711" y="713530"/>
                </a:lnTo>
                <a:lnTo>
                  <a:pt x="15328" y="713505"/>
                </a:lnTo>
                <a:lnTo>
                  <a:pt x="14253" y="713275"/>
                </a:lnTo>
                <a:lnTo>
                  <a:pt x="12974" y="712727"/>
                </a:lnTo>
                <a:lnTo>
                  <a:pt x="11916" y="712500"/>
                </a:lnTo>
                <a:lnTo>
                  <a:pt x="10739" y="711154"/>
                </a:lnTo>
                <a:lnTo>
                  <a:pt x="9954" y="710600"/>
                </a:lnTo>
                <a:lnTo>
                  <a:pt x="9043" y="709963"/>
                </a:lnTo>
                <a:lnTo>
                  <a:pt x="8460" y="708292"/>
                </a:lnTo>
                <a:lnTo>
                  <a:pt x="7927" y="707468"/>
                </a:lnTo>
                <a:lnTo>
                  <a:pt x="7625" y="707007"/>
                </a:lnTo>
                <a:lnTo>
                  <a:pt x="7009" y="704076"/>
                </a:lnTo>
                <a:lnTo>
                  <a:pt x="7894" y="651431"/>
                </a:lnTo>
                <a:lnTo>
                  <a:pt x="8598" y="599231"/>
                </a:lnTo>
                <a:lnTo>
                  <a:pt x="9303" y="547031"/>
                </a:lnTo>
                <a:lnTo>
                  <a:pt x="10007" y="494831"/>
                </a:lnTo>
                <a:lnTo>
                  <a:pt x="10712" y="442631"/>
                </a:lnTo>
                <a:lnTo>
                  <a:pt x="11416" y="390431"/>
                </a:lnTo>
                <a:lnTo>
                  <a:pt x="12121" y="338231"/>
                </a:lnTo>
                <a:lnTo>
                  <a:pt x="12825" y="286030"/>
                </a:lnTo>
                <a:lnTo>
                  <a:pt x="13530" y="233830"/>
                </a:lnTo>
                <a:lnTo>
                  <a:pt x="14234" y="181630"/>
                </a:lnTo>
                <a:lnTo>
                  <a:pt x="14938" y="129430"/>
                </a:lnTo>
                <a:lnTo>
                  <a:pt x="15643" y="77230"/>
                </a:lnTo>
                <a:lnTo>
                  <a:pt x="16347" y="25030"/>
                </a:lnTo>
              </a:path>
              <a:path w="3505835" h="728344">
                <a:moveTo>
                  <a:pt x="2873562" y="722850"/>
                </a:moveTo>
                <a:lnTo>
                  <a:pt x="2822523" y="722149"/>
                </a:lnTo>
                <a:lnTo>
                  <a:pt x="2771484" y="721447"/>
                </a:lnTo>
                <a:lnTo>
                  <a:pt x="2720445" y="720745"/>
                </a:lnTo>
                <a:lnTo>
                  <a:pt x="2669406" y="720043"/>
                </a:lnTo>
                <a:lnTo>
                  <a:pt x="2618367" y="719341"/>
                </a:lnTo>
                <a:lnTo>
                  <a:pt x="2567328" y="718639"/>
                </a:lnTo>
                <a:lnTo>
                  <a:pt x="2516289" y="717937"/>
                </a:lnTo>
                <a:lnTo>
                  <a:pt x="2465250" y="717234"/>
                </a:lnTo>
                <a:lnTo>
                  <a:pt x="2414211" y="716532"/>
                </a:lnTo>
                <a:lnTo>
                  <a:pt x="2363172" y="715830"/>
                </a:lnTo>
                <a:lnTo>
                  <a:pt x="2312133" y="715128"/>
                </a:lnTo>
                <a:lnTo>
                  <a:pt x="2261094" y="714426"/>
                </a:lnTo>
                <a:lnTo>
                  <a:pt x="2210055" y="713724"/>
                </a:lnTo>
                <a:lnTo>
                  <a:pt x="2159016" y="713022"/>
                </a:lnTo>
                <a:lnTo>
                  <a:pt x="2107977" y="712320"/>
                </a:lnTo>
                <a:lnTo>
                  <a:pt x="2056938" y="711618"/>
                </a:lnTo>
                <a:lnTo>
                  <a:pt x="2005899" y="710916"/>
                </a:lnTo>
                <a:lnTo>
                  <a:pt x="1954859" y="710214"/>
                </a:lnTo>
                <a:lnTo>
                  <a:pt x="1903820" y="709512"/>
                </a:lnTo>
                <a:lnTo>
                  <a:pt x="1852781" y="708810"/>
                </a:lnTo>
                <a:lnTo>
                  <a:pt x="1801742" y="708107"/>
                </a:lnTo>
                <a:lnTo>
                  <a:pt x="1750703" y="707405"/>
                </a:lnTo>
                <a:lnTo>
                  <a:pt x="1699664" y="706703"/>
                </a:lnTo>
                <a:lnTo>
                  <a:pt x="1648625" y="706001"/>
                </a:lnTo>
                <a:lnTo>
                  <a:pt x="1597586" y="705299"/>
                </a:lnTo>
                <a:lnTo>
                  <a:pt x="1546547" y="704597"/>
                </a:lnTo>
                <a:lnTo>
                  <a:pt x="1495508" y="703895"/>
                </a:lnTo>
                <a:lnTo>
                  <a:pt x="1444469" y="703193"/>
                </a:lnTo>
                <a:lnTo>
                  <a:pt x="1393430" y="702490"/>
                </a:lnTo>
                <a:lnTo>
                  <a:pt x="1342391" y="701788"/>
                </a:lnTo>
                <a:lnTo>
                  <a:pt x="1291352" y="701086"/>
                </a:lnTo>
                <a:lnTo>
                  <a:pt x="1240313" y="700384"/>
                </a:lnTo>
                <a:lnTo>
                  <a:pt x="1189274" y="699682"/>
                </a:lnTo>
                <a:lnTo>
                  <a:pt x="1138235" y="698980"/>
                </a:lnTo>
                <a:lnTo>
                  <a:pt x="1087196" y="698278"/>
                </a:lnTo>
                <a:lnTo>
                  <a:pt x="1036158" y="697576"/>
                </a:lnTo>
                <a:lnTo>
                  <a:pt x="985119" y="696873"/>
                </a:lnTo>
                <a:lnTo>
                  <a:pt x="934080" y="696171"/>
                </a:lnTo>
                <a:lnTo>
                  <a:pt x="883041" y="695469"/>
                </a:lnTo>
                <a:lnTo>
                  <a:pt x="832002" y="694767"/>
                </a:lnTo>
                <a:lnTo>
                  <a:pt x="780963" y="694065"/>
                </a:lnTo>
                <a:lnTo>
                  <a:pt x="729924" y="693363"/>
                </a:lnTo>
                <a:lnTo>
                  <a:pt x="678885" y="692661"/>
                </a:lnTo>
                <a:lnTo>
                  <a:pt x="627846" y="691959"/>
                </a:lnTo>
                <a:lnTo>
                  <a:pt x="576807" y="691257"/>
                </a:lnTo>
                <a:lnTo>
                  <a:pt x="525768" y="690555"/>
                </a:lnTo>
                <a:lnTo>
                  <a:pt x="474730" y="689853"/>
                </a:lnTo>
                <a:lnTo>
                  <a:pt x="423691" y="689150"/>
                </a:lnTo>
                <a:lnTo>
                  <a:pt x="372652" y="688448"/>
                </a:lnTo>
                <a:lnTo>
                  <a:pt x="321613" y="687746"/>
                </a:lnTo>
              </a:path>
              <a:path w="3505835" h="728344">
                <a:moveTo>
                  <a:pt x="2457284" y="721271"/>
                </a:moveTo>
                <a:lnTo>
                  <a:pt x="2406435" y="720572"/>
                </a:lnTo>
                <a:lnTo>
                  <a:pt x="2355586" y="719873"/>
                </a:lnTo>
                <a:lnTo>
                  <a:pt x="2304737" y="719174"/>
                </a:lnTo>
                <a:lnTo>
                  <a:pt x="2253887" y="718475"/>
                </a:lnTo>
                <a:lnTo>
                  <a:pt x="2203038" y="717776"/>
                </a:lnTo>
                <a:lnTo>
                  <a:pt x="2152189" y="717077"/>
                </a:lnTo>
                <a:lnTo>
                  <a:pt x="2101340" y="716378"/>
                </a:lnTo>
                <a:lnTo>
                  <a:pt x="2050490" y="715679"/>
                </a:lnTo>
                <a:lnTo>
                  <a:pt x="1999641" y="714980"/>
                </a:lnTo>
                <a:lnTo>
                  <a:pt x="1948792" y="714281"/>
                </a:lnTo>
                <a:lnTo>
                  <a:pt x="1897943" y="713582"/>
                </a:lnTo>
                <a:lnTo>
                  <a:pt x="1847093" y="712883"/>
                </a:lnTo>
                <a:lnTo>
                  <a:pt x="1796244" y="712184"/>
                </a:lnTo>
                <a:lnTo>
                  <a:pt x="1745395" y="711485"/>
                </a:lnTo>
                <a:lnTo>
                  <a:pt x="1694545" y="710786"/>
                </a:lnTo>
                <a:lnTo>
                  <a:pt x="1643696" y="710087"/>
                </a:lnTo>
                <a:lnTo>
                  <a:pt x="1592847" y="709387"/>
                </a:lnTo>
                <a:lnTo>
                  <a:pt x="1541998" y="708688"/>
                </a:lnTo>
                <a:lnTo>
                  <a:pt x="1491148" y="707989"/>
                </a:lnTo>
                <a:lnTo>
                  <a:pt x="1440299" y="707290"/>
                </a:lnTo>
                <a:lnTo>
                  <a:pt x="1389450" y="706591"/>
                </a:lnTo>
                <a:lnTo>
                  <a:pt x="1338600" y="705892"/>
                </a:lnTo>
                <a:lnTo>
                  <a:pt x="1287751" y="705193"/>
                </a:lnTo>
                <a:lnTo>
                  <a:pt x="1236902" y="704494"/>
                </a:lnTo>
                <a:lnTo>
                  <a:pt x="1186052" y="703795"/>
                </a:lnTo>
                <a:lnTo>
                  <a:pt x="1135203" y="703096"/>
                </a:lnTo>
                <a:lnTo>
                  <a:pt x="1084354" y="702397"/>
                </a:lnTo>
                <a:lnTo>
                  <a:pt x="1033504" y="701698"/>
                </a:lnTo>
                <a:lnTo>
                  <a:pt x="982655" y="700999"/>
                </a:lnTo>
                <a:lnTo>
                  <a:pt x="931806" y="700300"/>
                </a:lnTo>
                <a:lnTo>
                  <a:pt x="880956" y="699601"/>
                </a:lnTo>
                <a:lnTo>
                  <a:pt x="830107" y="698902"/>
                </a:lnTo>
                <a:lnTo>
                  <a:pt x="779258" y="698203"/>
                </a:lnTo>
                <a:lnTo>
                  <a:pt x="728408" y="697504"/>
                </a:lnTo>
                <a:lnTo>
                  <a:pt x="677559" y="696805"/>
                </a:lnTo>
                <a:lnTo>
                  <a:pt x="626710" y="696106"/>
                </a:lnTo>
                <a:lnTo>
                  <a:pt x="575860" y="695407"/>
                </a:lnTo>
                <a:lnTo>
                  <a:pt x="525011" y="694708"/>
                </a:lnTo>
                <a:lnTo>
                  <a:pt x="474161" y="694009"/>
                </a:lnTo>
                <a:lnTo>
                  <a:pt x="423312" y="693310"/>
                </a:lnTo>
                <a:lnTo>
                  <a:pt x="372462" y="692611"/>
                </a:lnTo>
                <a:lnTo>
                  <a:pt x="321613" y="691912"/>
                </a:lnTo>
              </a:path>
              <a:path w="3505835" h="728344">
                <a:moveTo>
                  <a:pt x="2658186" y="728225"/>
                </a:moveTo>
                <a:lnTo>
                  <a:pt x="2607635" y="727529"/>
                </a:lnTo>
                <a:lnTo>
                  <a:pt x="2557084" y="726833"/>
                </a:lnTo>
                <a:lnTo>
                  <a:pt x="2506533" y="726137"/>
                </a:lnTo>
                <a:lnTo>
                  <a:pt x="2455982" y="725441"/>
                </a:lnTo>
                <a:lnTo>
                  <a:pt x="2405432" y="724745"/>
                </a:lnTo>
                <a:lnTo>
                  <a:pt x="2354881" y="724049"/>
                </a:lnTo>
                <a:lnTo>
                  <a:pt x="2304330" y="723353"/>
                </a:lnTo>
                <a:lnTo>
                  <a:pt x="2253779" y="722657"/>
                </a:lnTo>
                <a:lnTo>
                  <a:pt x="2203229" y="721961"/>
                </a:lnTo>
                <a:lnTo>
                  <a:pt x="2152678" y="721265"/>
                </a:lnTo>
                <a:lnTo>
                  <a:pt x="2102127" y="720569"/>
                </a:lnTo>
                <a:lnTo>
                  <a:pt x="2051576" y="719873"/>
                </a:lnTo>
                <a:lnTo>
                  <a:pt x="2001025" y="719177"/>
                </a:lnTo>
                <a:lnTo>
                  <a:pt x="1950475" y="718481"/>
                </a:lnTo>
                <a:lnTo>
                  <a:pt x="1899924" y="717785"/>
                </a:lnTo>
                <a:lnTo>
                  <a:pt x="1849373" y="717088"/>
                </a:lnTo>
                <a:lnTo>
                  <a:pt x="1798822" y="716392"/>
                </a:lnTo>
                <a:lnTo>
                  <a:pt x="1748272" y="715696"/>
                </a:lnTo>
                <a:lnTo>
                  <a:pt x="1697721" y="715000"/>
                </a:lnTo>
                <a:lnTo>
                  <a:pt x="1647170" y="714304"/>
                </a:lnTo>
                <a:lnTo>
                  <a:pt x="1596619" y="713608"/>
                </a:lnTo>
                <a:lnTo>
                  <a:pt x="1546068" y="712912"/>
                </a:lnTo>
                <a:lnTo>
                  <a:pt x="1495518" y="712216"/>
                </a:lnTo>
                <a:lnTo>
                  <a:pt x="1444967" y="711520"/>
                </a:lnTo>
                <a:lnTo>
                  <a:pt x="1394416" y="710824"/>
                </a:lnTo>
                <a:lnTo>
                  <a:pt x="1343865" y="710128"/>
                </a:lnTo>
                <a:lnTo>
                  <a:pt x="1293315" y="709432"/>
                </a:lnTo>
                <a:lnTo>
                  <a:pt x="1242764" y="708736"/>
                </a:lnTo>
                <a:lnTo>
                  <a:pt x="1192213" y="708040"/>
                </a:lnTo>
                <a:lnTo>
                  <a:pt x="1141662" y="707343"/>
                </a:lnTo>
                <a:lnTo>
                  <a:pt x="1091111" y="706647"/>
                </a:lnTo>
                <a:lnTo>
                  <a:pt x="1040561" y="705951"/>
                </a:lnTo>
                <a:lnTo>
                  <a:pt x="990010" y="705255"/>
                </a:lnTo>
                <a:lnTo>
                  <a:pt x="939459" y="704559"/>
                </a:lnTo>
                <a:lnTo>
                  <a:pt x="888908" y="703863"/>
                </a:lnTo>
                <a:lnTo>
                  <a:pt x="838358" y="703167"/>
                </a:lnTo>
                <a:lnTo>
                  <a:pt x="787807" y="702471"/>
                </a:lnTo>
                <a:lnTo>
                  <a:pt x="737256" y="701775"/>
                </a:lnTo>
                <a:lnTo>
                  <a:pt x="686705" y="701079"/>
                </a:lnTo>
                <a:lnTo>
                  <a:pt x="636154" y="700383"/>
                </a:lnTo>
                <a:lnTo>
                  <a:pt x="585604" y="699687"/>
                </a:lnTo>
                <a:lnTo>
                  <a:pt x="535053" y="698991"/>
                </a:lnTo>
                <a:lnTo>
                  <a:pt x="484502" y="698295"/>
                </a:lnTo>
              </a:path>
              <a:path w="3505835" h="728344">
                <a:moveTo>
                  <a:pt x="2345072" y="728023"/>
                </a:moveTo>
                <a:lnTo>
                  <a:pt x="2294807" y="727332"/>
                </a:lnTo>
                <a:lnTo>
                  <a:pt x="2244541" y="726641"/>
                </a:lnTo>
                <a:lnTo>
                  <a:pt x="2194275" y="725950"/>
                </a:lnTo>
                <a:lnTo>
                  <a:pt x="2144010" y="725260"/>
                </a:lnTo>
                <a:lnTo>
                  <a:pt x="2093744" y="724569"/>
                </a:lnTo>
                <a:lnTo>
                  <a:pt x="2043478" y="723878"/>
                </a:lnTo>
                <a:lnTo>
                  <a:pt x="1993213" y="723187"/>
                </a:lnTo>
                <a:lnTo>
                  <a:pt x="1942947" y="722496"/>
                </a:lnTo>
                <a:lnTo>
                  <a:pt x="1892681" y="721805"/>
                </a:lnTo>
                <a:lnTo>
                  <a:pt x="1842416" y="721114"/>
                </a:lnTo>
                <a:lnTo>
                  <a:pt x="1792150" y="720423"/>
                </a:lnTo>
                <a:lnTo>
                  <a:pt x="1741884" y="719732"/>
                </a:lnTo>
                <a:lnTo>
                  <a:pt x="1691619" y="719041"/>
                </a:lnTo>
                <a:lnTo>
                  <a:pt x="1641353" y="718350"/>
                </a:lnTo>
                <a:lnTo>
                  <a:pt x="1591087" y="717659"/>
                </a:lnTo>
                <a:lnTo>
                  <a:pt x="1540822" y="716968"/>
                </a:lnTo>
                <a:lnTo>
                  <a:pt x="1490556" y="716277"/>
                </a:lnTo>
                <a:lnTo>
                  <a:pt x="1440290" y="715586"/>
                </a:lnTo>
                <a:lnTo>
                  <a:pt x="1390025" y="714895"/>
                </a:lnTo>
                <a:lnTo>
                  <a:pt x="1339759" y="714204"/>
                </a:lnTo>
                <a:lnTo>
                  <a:pt x="1289493" y="713514"/>
                </a:lnTo>
                <a:lnTo>
                  <a:pt x="1239228" y="712823"/>
                </a:lnTo>
                <a:lnTo>
                  <a:pt x="1188962" y="712132"/>
                </a:lnTo>
                <a:lnTo>
                  <a:pt x="1138696" y="711441"/>
                </a:lnTo>
                <a:lnTo>
                  <a:pt x="1088431" y="710750"/>
                </a:lnTo>
                <a:lnTo>
                  <a:pt x="1038165" y="710059"/>
                </a:lnTo>
                <a:lnTo>
                  <a:pt x="987899" y="709368"/>
                </a:lnTo>
                <a:lnTo>
                  <a:pt x="937634" y="708677"/>
                </a:lnTo>
                <a:lnTo>
                  <a:pt x="887368" y="707986"/>
                </a:lnTo>
                <a:lnTo>
                  <a:pt x="837102" y="707295"/>
                </a:lnTo>
                <a:lnTo>
                  <a:pt x="786837" y="706604"/>
                </a:lnTo>
                <a:lnTo>
                  <a:pt x="736571" y="705913"/>
                </a:lnTo>
                <a:lnTo>
                  <a:pt x="686305" y="705222"/>
                </a:lnTo>
                <a:lnTo>
                  <a:pt x="636040" y="704531"/>
                </a:lnTo>
                <a:lnTo>
                  <a:pt x="585774" y="703840"/>
                </a:lnTo>
                <a:lnTo>
                  <a:pt x="535509" y="703149"/>
                </a:lnTo>
                <a:lnTo>
                  <a:pt x="485243" y="702458"/>
                </a:lnTo>
                <a:lnTo>
                  <a:pt x="434977" y="701767"/>
                </a:lnTo>
                <a:lnTo>
                  <a:pt x="384712" y="701077"/>
                </a:lnTo>
                <a:lnTo>
                  <a:pt x="334446" y="700386"/>
                </a:lnTo>
                <a:lnTo>
                  <a:pt x="284181" y="699695"/>
                </a:lnTo>
                <a:lnTo>
                  <a:pt x="233915" y="699004"/>
                </a:lnTo>
                <a:lnTo>
                  <a:pt x="183649" y="698313"/>
                </a:lnTo>
                <a:lnTo>
                  <a:pt x="133384" y="697622"/>
                </a:lnTo>
              </a:path>
              <a:path w="3505835" h="728344">
                <a:moveTo>
                  <a:pt x="3500323" y="40914"/>
                </a:moveTo>
                <a:lnTo>
                  <a:pt x="3499640" y="91867"/>
                </a:lnTo>
                <a:lnTo>
                  <a:pt x="3498919" y="142834"/>
                </a:lnTo>
                <a:lnTo>
                  <a:pt x="3498171" y="193813"/>
                </a:lnTo>
                <a:lnTo>
                  <a:pt x="3497406" y="244800"/>
                </a:lnTo>
                <a:lnTo>
                  <a:pt x="3496638" y="295793"/>
                </a:lnTo>
                <a:lnTo>
                  <a:pt x="3495878" y="346790"/>
                </a:lnTo>
                <a:lnTo>
                  <a:pt x="3495137" y="397787"/>
                </a:lnTo>
                <a:lnTo>
                  <a:pt x="3494427" y="448782"/>
                </a:lnTo>
                <a:lnTo>
                  <a:pt x="3493760" y="499772"/>
                </a:lnTo>
                <a:lnTo>
                  <a:pt x="3493148" y="550754"/>
                </a:lnTo>
                <a:lnTo>
                  <a:pt x="3492602" y="601727"/>
                </a:lnTo>
                <a:lnTo>
                  <a:pt x="3492134" y="652686"/>
                </a:lnTo>
                <a:lnTo>
                  <a:pt x="3491755" y="703630"/>
                </a:lnTo>
                <a:lnTo>
                  <a:pt x="3491730" y="705135"/>
                </a:lnTo>
                <a:lnTo>
                  <a:pt x="3491496" y="706276"/>
                </a:lnTo>
                <a:lnTo>
                  <a:pt x="3490941" y="707669"/>
                </a:lnTo>
                <a:lnTo>
                  <a:pt x="3490711" y="708814"/>
                </a:lnTo>
                <a:lnTo>
                  <a:pt x="3489340" y="710092"/>
                </a:lnTo>
                <a:lnTo>
                  <a:pt x="3488781" y="710946"/>
                </a:lnTo>
                <a:lnTo>
                  <a:pt x="3488129" y="711928"/>
                </a:lnTo>
                <a:lnTo>
                  <a:pt x="3486430" y="712562"/>
                </a:lnTo>
                <a:lnTo>
                  <a:pt x="3485592" y="713141"/>
                </a:lnTo>
                <a:lnTo>
                  <a:pt x="3485149" y="713444"/>
                </a:lnTo>
                <a:lnTo>
                  <a:pt x="3482046" y="714160"/>
                </a:lnTo>
                <a:lnTo>
                  <a:pt x="3481689" y="713938"/>
                </a:lnTo>
                <a:lnTo>
                  <a:pt x="3477866" y="713837"/>
                </a:lnTo>
                <a:lnTo>
                  <a:pt x="3424653" y="712990"/>
                </a:lnTo>
                <a:lnTo>
                  <a:pt x="3358312" y="712025"/>
                </a:lnTo>
                <a:lnTo>
                  <a:pt x="3317056" y="711437"/>
                </a:lnTo>
                <a:lnTo>
                  <a:pt x="3270934" y="710787"/>
                </a:lnTo>
                <a:lnTo>
                  <a:pt x="3220336" y="710079"/>
                </a:lnTo>
                <a:lnTo>
                  <a:pt x="3165655" y="709318"/>
                </a:lnTo>
                <a:lnTo>
                  <a:pt x="3107283" y="708509"/>
                </a:lnTo>
                <a:lnTo>
                  <a:pt x="3045611" y="707658"/>
                </a:lnTo>
                <a:lnTo>
                  <a:pt x="2981031" y="706770"/>
                </a:lnTo>
                <a:lnTo>
                  <a:pt x="2913935" y="705851"/>
                </a:lnTo>
                <a:lnTo>
                  <a:pt x="2844716" y="704904"/>
                </a:lnTo>
                <a:lnTo>
                  <a:pt x="2773764" y="703935"/>
                </a:lnTo>
                <a:lnTo>
                  <a:pt x="2701472" y="702950"/>
                </a:lnTo>
                <a:lnTo>
                  <a:pt x="2628232" y="701954"/>
                </a:lnTo>
                <a:lnTo>
                  <a:pt x="2554435" y="700952"/>
                </a:lnTo>
                <a:lnTo>
                  <a:pt x="2480474" y="699949"/>
                </a:lnTo>
                <a:lnTo>
                  <a:pt x="2406740" y="698949"/>
                </a:lnTo>
                <a:lnTo>
                  <a:pt x="2333625" y="697959"/>
                </a:lnTo>
                <a:lnTo>
                  <a:pt x="2261522" y="696984"/>
                </a:lnTo>
                <a:lnTo>
                  <a:pt x="2190821" y="696028"/>
                </a:lnTo>
                <a:lnTo>
                  <a:pt x="2121915" y="695098"/>
                </a:lnTo>
                <a:lnTo>
                  <a:pt x="2055195" y="694197"/>
                </a:lnTo>
                <a:lnTo>
                  <a:pt x="1991054" y="693331"/>
                </a:lnTo>
                <a:lnTo>
                  <a:pt x="1929884" y="692506"/>
                </a:lnTo>
                <a:lnTo>
                  <a:pt x="1872076" y="691726"/>
                </a:lnTo>
                <a:lnTo>
                  <a:pt x="1818022" y="690997"/>
                </a:lnTo>
                <a:lnTo>
                  <a:pt x="1768114" y="690324"/>
                </a:lnTo>
                <a:lnTo>
                  <a:pt x="1722744" y="689712"/>
                </a:lnTo>
                <a:lnTo>
                  <a:pt x="1682304" y="689166"/>
                </a:lnTo>
                <a:lnTo>
                  <a:pt x="1617780" y="688293"/>
                </a:lnTo>
                <a:lnTo>
                  <a:pt x="1594481" y="687976"/>
                </a:lnTo>
                <a:lnTo>
                  <a:pt x="1577679" y="687746"/>
                </a:lnTo>
              </a:path>
              <a:path w="3505835" h="728344">
                <a:moveTo>
                  <a:pt x="3498790" y="468445"/>
                </a:moveTo>
                <a:lnTo>
                  <a:pt x="3498136" y="515469"/>
                </a:lnTo>
                <a:lnTo>
                  <a:pt x="3497432" y="562516"/>
                </a:lnTo>
                <a:lnTo>
                  <a:pt x="3496753" y="609570"/>
                </a:lnTo>
                <a:lnTo>
                  <a:pt x="3496170" y="656614"/>
                </a:lnTo>
                <a:lnTo>
                  <a:pt x="3495758" y="703630"/>
                </a:lnTo>
                <a:lnTo>
                  <a:pt x="3495715" y="705730"/>
                </a:lnTo>
                <a:lnTo>
                  <a:pt x="3495405" y="707341"/>
                </a:lnTo>
                <a:lnTo>
                  <a:pt x="3494620" y="709282"/>
                </a:lnTo>
                <a:lnTo>
                  <a:pt x="3494300" y="710888"/>
                </a:lnTo>
                <a:lnTo>
                  <a:pt x="3492392" y="712670"/>
                </a:lnTo>
                <a:lnTo>
                  <a:pt x="3491608" y="713861"/>
                </a:lnTo>
                <a:lnTo>
                  <a:pt x="3490704" y="715237"/>
                </a:lnTo>
                <a:lnTo>
                  <a:pt x="3488328" y="716130"/>
                </a:lnTo>
                <a:lnTo>
                  <a:pt x="3487154" y="716940"/>
                </a:lnTo>
                <a:lnTo>
                  <a:pt x="3486532" y="717368"/>
                </a:lnTo>
                <a:lnTo>
                  <a:pt x="3482197" y="718372"/>
                </a:lnTo>
                <a:lnTo>
                  <a:pt x="3481689" y="718066"/>
                </a:lnTo>
                <a:lnTo>
                  <a:pt x="3477830" y="717945"/>
                </a:lnTo>
                <a:lnTo>
                  <a:pt x="3424544" y="717051"/>
                </a:lnTo>
                <a:lnTo>
                  <a:pt x="3358181" y="716065"/>
                </a:lnTo>
                <a:lnTo>
                  <a:pt x="3316921" y="715470"/>
                </a:lnTo>
                <a:lnTo>
                  <a:pt x="3270799" y="714814"/>
                </a:lnTo>
                <a:lnTo>
                  <a:pt x="3220205" y="714101"/>
                </a:lnTo>
                <a:lnTo>
                  <a:pt x="3165531" y="713338"/>
                </a:lnTo>
                <a:lnTo>
                  <a:pt x="3107169" y="712528"/>
                </a:lnTo>
                <a:lnTo>
                  <a:pt x="3045509" y="711678"/>
                </a:lnTo>
                <a:lnTo>
                  <a:pt x="2980945" y="710792"/>
                </a:lnTo>
                <a:lnTo>
                  <a:pt x="2913866" y="709875"/>
                </a:lnTo>
                <a:lnTo>
                  <a:pt x="2844665" y="708932"/>
                </a:lnTo>
                <a:lnTo>
                  <a:pt x="2773733" y="707968"/>
                </a:lnTo>
                <a:lnTo>
                  <a:pt x="2701461" y="706989"/>
                </a:lnTo>
                <a:lnTo>
                  <a:pt x="2628242" y="705999"/>
                </a:lnTo>
                <a:lnTo>
                  <a:pt x="2554466" y="705004"/>
                </a:lnTo>
                <a:lnTo>
                  <a:pt x="2480526" y="704008"/>
                </a:lnTo>
                <a:lnTo>
                  <a:pt x="2406812" y="703017"/>
                </a:lnTo>
                <a:lnTo>
                  <a:pt x="2333716" y="702036"/>
                </a:lnTo>
                <a:lnTo>
                  <a:pt x="2261629" y="701069"/>
                </a:lnTo>
                <a:lnTo>
                  <a:pt x="2190944" y="700122"/>
                </a:lnTo>
                <a:lnTo>
                  <a:pt x="2122052" y="699200"/>
                </a:lnTo>
                <a:lnTo>
                  <a:pt x="2055344" y="698307"/>
                </a:lnTo>
                <a:lnTo>
                  <a:pt x="1991211" y="697450"/>
                </a:lnTo>
                <a:lnTo>
                  <a:pt x="1930045" y="696633"/>
                </a:lnTo>
                <a:lnTo>
                  <a:pt x="1872239" y="695860"/>
                </a:lnTo>
                <a:lnTo>
                  <a:pt x="1818182" y="695138"/>
                </a:lnTo>
                <a:lnTo>
                  <a:pt x="1768267" y="694471"/>
                </a:lnTo>
                <a:lnTo>
                  <a:pt x="1722886" y="693865"/>
                </a:lnTo>
                <a:lnTo>
                  <a:pt x="1682429" y="693323"/>
                </a:lnTo>
                <a:lnTo>
                  <a:pt x="1617855" y="692457"/>
                </a:lnTo>
                <a:lnTo>
                  <a:pt x="1594521" y="692142"/>
                </a:lnTo>
                <a:lnTo>
                  <a:pt x="1577679" y="691912"/>
                </a:lnTo>
              </a:path>
              <a:path w="3505835" h="728344">
                <a:moveTo>
                  <a:pt x="3505532" y="261216"/>
                </a:moveTo>
                <a:lnTo>
                  <a:pt x="3504866" y="310352"/>
                </a:lnTo>
                <a:lnTo>
                  <a:pt x="3504152" y="359506"/>
                </a:lnTo>
                <a:lnTo>
                  <a:pt x="3503414" y="408673"/>
                </a:lnTo>
                <a:lnTo>
                  <a:pt x="3502675" y="457846"/>
                </a:lnTo>
                <a:lnTo>
                  <a:pt x="3501961" y="507021"/>
                </a:lnTo>
                <a:lnTo>
                  <a:pt x="3501293" y="556193"/>
                </a:lnTo>
                <a:lnTo>
                  <a:pt x="3500696" y="605355"/>
                </a:lnTo>
                <a:lnTo>
                  <a:pt x="3500193" y="654503"/>
                </a:lnTo>
                <a:lnTo>
                  <a:pt x="3499808" y="703630"/>
                </a:lnTo>
                <a:lnTo>
                  <a:pt x="3499758" y="706330"/>
                </a:lnTo>
                <a:lnTo>
                  <a:pt x="3488734" y="720788"/>
                </a:lnTo>
                <a:lnTo>
                  <a:pt x="3487931" y="721342"/>
                </a:lnTo>
                <a:lnTo>
                  <a:pt x="3482366" y="722635"/>
                </a:lnTo>
                <a:lnTo>
                  <a:pt x="3481689" y="722246"/>
                </a:lnTo>
                <a:lnTo>
                  <a:pt x="3477480" y="722094"/>
                </a:lnTo>
                <a:lnTo>
                  <a:pt x="3420162" y="721087"/>
                </a:lnTo>
                <a:lnTo>
                  <a:pt x="3349309" y="720015"/>
                </a:lnTo>
                <a:lnTo>
                  <a:pt x="3305472" y="719377"/>
                </a:lnTo>
                <a:lnTo>
                  <a:pt x="3256641" y="718678"/>
                </a:lnTo>
                <a:lnTo>
                  <a:pt x="3203277" y="717925"/>
                </a:lnTo>
                <a:lnTo>
                  <a:pt x="3145841" y="717122"/>
                </a:lnTo>
                <a:lnTo>
                  <a:pt x="3084791" y="716276"/>
                </a:lnTo>
                <a:lnTo>
                  <a:pt x="3020590" y="715393"/>
                </a:lnTo>
                <a:lnTo>
                  <a:pt x="2953696" y="714479"/>
                </a:lnTo>
                <a:lnTo>
                  <a:pt x="2884571" y="713538"/>
                </a:lnTo>
                <a:lnTo>
                  <a:pt x="2813675" y="712578"/>
                </a:lnTo>
                <a:lnTo>
                  <a:pt x="2741468" y="711604"/>
                </a:lnTo>
                <a:lnTo>
                  <a:pt x="2668411" y="710621"/>
                </a:lnTo>
                <a:lnTo>
                  <a:pt x="2594963" y="709637"/>
                </a:lnTo>
                <a:lnTo>
                  <a:pt x="2521586" y="708655"/>
                </a:lnTo>
                <a:lnTo>
                  <a:pt x="2448739" y="707683"/>
                </a:lnTo>
                <a:lnTo>
                  <a:pt x="2376883" y="706725"/>
                </a:lnTo>
                <a:lnTo>
                  <a:pt x="2306478" y="705789"/>
                </a:lnTo>
                <a:lnTo>
                  <a:pt x="2237985" y="704879"/>
                </a:lnTo>
                <a:lnTo>
                  <a:pt x="2171864" y="704002"/>
                </a:lnTo>
                <a:lnTo>
                  <a:pt x="2108575" y="703163"/>
                </a:lnTo>
                <a:lnTo>
                  <a:pt x="2048578" y="702368"/>
                </a:lnTo>
                <a:lnTo>
                  <a:pt x="1992335" y="701623"/>
                </a:lnTo>
                <a:lnTo>
                  <a:pt x="1940304" y="700934"/>
                </a:lnTo>
                <a:lnTo>
                  <a:pt x="1892947" y="700306"/>
                </a:lnTo>
                <a:lnTo>
                  <a:pt x="1850724" y="699746"/>
                </a:lnTo>
                <a:lnTo>
                  <a:pt x="1783522" y="698851"/>
                </a:lnTo>
                <a:lnTo>
                  <a:pt x="1759462" y="698528"/>
                </a:lnTo>
                <a:lnTo>
                  <a:pt x="1742379" y="698295"/>
                </a:lnTo>
              </a:path>
              <a:path w="3505835" h="728344">
                <a:moveTo>
                  <a:pt x="3505338" y="586065"/>
                </a:moveTo>
                <a:lnTo>
                  <a:pt x="3504922" y="615451"/>
                </a:lnTo>
                <a:lnTo>
                  <a:pt x="3504482" y="644850"/>
                </a:lnTo>
                <a:lnTo>
                  <a:pt x="3504091" y="674248"/>
                </a:lnTo>
                <a:lnTo>
                  <a:pt x="3502044" y="712529"/>
                </a:lnTo>
                <a:lnTo>
                  <a:pt x="3490301" y="724597"/>
                </a:lnTo>
                <a:lnTo>
                  <a:pt x="3489318" y="725277"/>
                </a:lnTo>
                <a:lnTo>
                  <a:pt x="3482539" y="726854"/>
                </a:lnTo>
                <a:lnTo>
                  <a:pt x="3481689" y="726382"/>
                </a:lnTo>
                <a:lnTo>
                  <a:pt x="3478096" y="726203"/>
                </a:lnTo>
                <a:lnTo>
                  <a:pt x="3429755" y="725222"/>
                </a:lnTo>
                <a:lnTo>
                  <a:pt x="3369380" y="724240"/>
                </a:lnTo>
                <a:lnTo>
                  <a:pt x="3289429" y="723030"/>
                </a:lnTo>
                <a:lnTo>
                  <a:pt x="3242901" y="722349"/>
                </a:lnTo>
                <a:lnTo>
                  <a:pt x="3192424" y="721623"/>
                </a:lnTo>
                <a:lnTo>
                  <a:pt x="3138315" y="720856"/>
                </a:lnTo>
                <a:lnTo>
                  <a:pt x="3080888" y="720051"/>
                </a:lnTo>
                <a:lnTo>
                  <a:pt x="3020458" y="719212"/>
                </a:lnTo>
                <a:lnTo>
                  <a:pt x="2957342" y="718343"/>
                </a:lnTo>
                <a:lnTo>
                  <a:pt x="2891854" y="717449"/>
                </a:lnTo>
                <a:lnTo>
                  <a:pt x="2824309" y="716532"/>
                </a:lnTo>
                <a:lnTo>
                  <a:pt x="2755022" y="715596"/>
                </a:lnTo>
                <a:lnTo>
                  <a:pt x="2684310" y="714646"/>
                </a:lnTo>
                <a:lnTo>
                  <a:pt x="2612487" y="713685"/>
                </a:lnTo>
                <a:lnTo>
                  <a:pt x="2539869" y="712718"/>
                </a:lnTo>
                <a:lnTo>
                  <a:pt x="2466770" y="711747"/>
                </a:lnTo>
                <a:lnTo>
                  <a:pt x="2393506" y="710777"/>
                </a:lnTo>
                <a:lnTo>
                  <a:pt x="2320393" y="709812"/>
                </a:lnTo>
                <a:lnTo>
                  <a:pt x="2247745" y="708856"/>
                </a:lnTo>
                <a:lnTo>
                  <a:pt x="2175878" y="707912"/>
                </a:lnTo>
                <a:lnTo>
                  <a:pt x="2105106" y="706983"/>
                </a:lnTo>
                <a:lnTo>
                  <a:pt x="2035747" y="706076"/>
                </a:lnTo>
                <a:lnTo>
                  <a:pt x="1968114" y="705191"/>
                </a:lnTo>
                <a:lnTo>
                  <a:pt x="1902523" y="704335"/>
                </a:lnTo>
                <a:lnTo>
                  <a:pt x="1839289" y="703510"/>
                </a:lnTo>
                <a:lnTo>
                  <a:pt x="1778727" y="702721"/>
                </a:lnTo>
                <a:lnTo>
                  <a:pt x="1721153" y="701971"/>
                </a:lnTo>
                <a:lnTo>
                  <a:pt x="1666882" y="701264"/>
                </a:lnTo>
                <a:lnTo>
                  <a:pt x="1616229" y="700604"/>
                </a:lnTo>
                <a:lnTo>
                  <a:pt x="1569510" y="699995"/>
                </a:lnTo>
                <a:lnTo>
                  <a:pt x="1527039" y="699440"/>
                </a:lnTo>
                <a:lnTo>
                  <a:pt x="1456105" y="698511"/>
                </a:lnTo>
                <a:lnTo>
                  <a:pt x="1405950" y="697846"/>
                </a:lnTo>
                <a:lnTo>
                  <a:pt x="1389452" y="697622"/>
                </a:lnTo>
              </a:path>
              <a:path w="3505835" h="728344">
                <a:moveTo>
                  <a:pt x="2197634" y="5339"/>
                </a:moveTo>
                <a:lnTo>
                  <a:pt x="2248967" y="6059"/>
                </a:lnTo>
                <a:lnTo>
                  <a:pt x="2300309" y="6804"/>
                </a:lnTo>
                <a:lnTo>
                  <a:pt x="2351657" y="7571"/>
                </a:lnTo>
                <a:lnTo>
                  <a:pt x="2403012" y="8356"/>
                </a:lnTo>
                <a:lnTo>
                  <a:pt x="2454373" y="9156"/>
                </a:lnTo>
                <a:lnTo>
                  <a:pt x="2505739" y="9967"/>
                </a:lnTo>
                <a:lnTo>
                  <a:pt x="2557110" y="10786"/>
                </a:lnTo>
                <a:lnTo>
                  <a:pt x="2608484" y="11609"/>
                </a:lnTo>
                <a:lnTo>
                  <a:pt x="2659861" y="12434"/>
                </a:lnTo>
                <a:lnTo>
                  <a:pt x="2711240" y="13256"/>
                </a:lnTo>
                <a:lnTo>
                  <a:pt x="2762621" y="14073"/>
                </a:lnTo>
                <a:lnTo>
                  <a:pt x="2814002" y="14881"/>
                </a:lnTo>
                <a:lnTo>
                  <a:pt x="2865383" y="15676"/>
                </a:lnTo>
                <a:lnTo>
                  <a:pt x="2916764" y="16456"/>
                </a:lnTo>
                <a:lnTo>
                  <a:pt x="2968143" y="17216"/>
                </a:lnTo>
                <a:lnTo>
                  <a:pt x="3019520" y="17954"/>
                </a:lnTo>
                <a:lnTo>
                  <a:pt x="3070893" y="18666"/>
                </a:lnTo>
                <a:lnTo>
                  <a:pt x="3122264" y="19348"/>
                </a:lnTo>
                <a:lnTo>
                  <a:pt x="3173629" y="19997"/>
                </a:lnTo>
                <a:lnTo>
                  <a:pt x="3224990" y="20611"/>
                </a:lnTo>
                <a:lnTo>
                  <a:pt x="3276344" y="21184"/>
                </a:lnTo>
                <a:lnTo>
                  <a:pt x="3327692" y="21715"/>
                </a:lnTo>
                <a:lnTo>
                  <a:pt x="3379033" y="22199"/>
                </a:lnTo>
                <a:lnTo>
                  <a:pt x="3430366" y="22633"/>
                </a:lnTo>
                <a:lnTo>
                  <a:pt x="3481689" y="23014"/>
                </a:lnTo>
                <a:lnTo>
                  <a:pt x="3482052" y="23018"/>
                </a:lnTo>
                <a:lnTo>
                  <a:pt x="3482439" y="23191"/>
                </a:lnTo>
                <a:lnTo>
                  <a:pt x="3482668" y="23244"/>
                </a:lnTo>
                <a:lnTo>
                  <a:pt x="3482859" y="23503"/>
                </a:lnTo>
                <a:lnTo>
                  <a:pt x="3483043" y="23633"/>
                </a:lnTo>
                <a:lnTo>
                  <a:pt x="3483223" y="23766"/>
                </a:lnTo>
                <a:lnTo>
                  <a:pt x="3483334" y="24102"/>
                </a:lnTo>
                <a:lnTo>
                  <a:pt x="3483439" y="24270"/>
                </a:lnTo>
                <a:lnTo>
                  <a:pt x="3483612" y="24961"/>
                </a:lnTo>
                <a:lnTo>
                  <a:pt x="3483424" y="35516"/>
                </a:lnTo>
                <a:lnTo>
                  <a:pt x="3482421" y="109670"/>
                </a:lnTo>
                <a:lnTo>
                  <a:pt x="3481653" y="166872"/>
                </a:lnTo>
                <a:lnTo>
                  <a:pt x="3480767" y="233181"/>
                </a:lnTo>
                <a:lnTo>
                  <a:pt x="3479807" y="305366"/>
                </a:lnTo>
                <a:lnTo>
                  <a:pt x="3478819" y="380192"/>
                </a:lnTo>
                <a:lnTo>
                  <a:pt x="3477846" y="454429"/>
                </a:lnTo>
                <a:lnTo>
                  <a:pt x="3476934" y="524844"/>
                </a:lnTo>
                <a:lnTo>
                  <a:pt x="3476128" y="588203"/>
                </a:lnTo>
                <a:lnTo>
                  <a:pt x="3475472" y="641276"/>
                </a:lnTo>
                <a:lnTo>
                  <a:pt x="3475010" y="680829"/>
                </a:lnTo>
                <a:lnTo>
                  <a:pt x="3474788" y="703630"/>
                </a:lnTo>
                <a:lnTo>
                  <a:pt x="3474806" y="702575"/>
                </a:lnTo>
                <a:lnTo>
                  <a:pt x="3474939" y="701823"/>
                </a:lnTo>
                <a:lnTo>
                  <a:pt x="3475321" y="700840"/>
                </a:lnTo>
                <a:lnTo>
                  <a:pt x="3475490" y="699961"/>
                </a:lnTo>
                <a:lnTo>
                  <a:pt x="3476336" y="699267"/>
                </a:lnTo>
                <a:lnTo>
                  <a:pt x="3476782" y="698568"/>
                </a:lnTo>
                <a:lnTo>
                  <a:pt x="3477225" y="697885"/>
                </a:lnTo>
                <a:lnTo>
                  <a:pt x="3478395" y="697435"/>
                </a:lnTo>
                <a:lnTo>
                  <a:pt x="3478971" y="697028"/>
                </a:lnTo>
                <a:lnTo>
                  <a:pt x="3479915" y="696625"/>
                </a:lnTo>
                <a:lnTo>
                  <a:pt x="3480667" y="696466"/>
                </a:lnTo>
                <a:lnTo>
                  <a:pt x="3481689" y="696437"/>
                </a:lnTo>
                <a:lnTo>
                  <a:pt x="3398905" y="695298"/>
                </a:lnTo>
                <a:lnTo>
                  <a:pt x="3211160" y="692714"/>
                </a:lnTo>
                <a:lnTo>
                  <a:pt x="3009363" y="689937"/>
                </a:lnTo>
                <a:lnTo>
                  <a:pt x="2884425" y="688219"/>
                </a:lnTo>
              </a:path>
              <a:path w="3505835" h="728344">
                <a:moveTo>
                  <a:pt x="2612099" y="6918"/>
                </a:moveTo>
                <a:lnTo>
                  <a:pt x="2663224" y="7641"/>
                </a:lnTo>
                <a:lnTo>
                  <a:pt x="2714361" y="8399"/>
                </a:lnTo>
                <a:lnTo>
                  <a:pt x="2765508" y="9183"/>
                </a:lnTo>
                <a:lnTo>
                  <a:pt x="2816662" y="9986"/>
                </a:lnTo>
                <a:lnTo>
                  <a:pt x="2867823" y="10802"/>
                </a:lnTo>
                <a:lnTo>
                  <a:pt x="2918989" y="11623"/>
                </a:lnTo>
                <a:lnTo>
                  <a:pt x="2970159" y="12442"/>
                </a:lnTo>
                <a:lnTo>
                  <a:pt x="3021330" y="13251"/>
                </a:lnTo>
                <a:lnTo>
                  <a:pt x="3072501" y="14043"/>
                </a:lnTo>
                <a:lnTo>
                  <a:pt x="3123671" y="14810"/>
                </a:lnTo>
                <a:lnTo>
                  <a:pt x="3174838" y="15546"/>
                </a:lnTo>
                <a:lnTo>
                  <a:pt x="3226000" y="16243"/>
                </a:lnTo>
                <a:lnTo>
                  <a:pt x="3277157" y="16893"/>
                </a:lnTo>
                <a:lnTo>
                  <a:pt x="3328305" y="17490"/>
                </a:lnTo>
                <a:lnTo>
                  <a:pt x="3379445" y="18026"/>
                </a:lnTo>
                <a:lnTo>
                  <a:pt x="3430573" y="18493"/>
                </a:lnTo>
                <a:lnTo>
                  <a:pt x="3481689" y="18884"/>
                </a:lnTo>
                <a:lnTo>
                  <a:pt x="3482820" y="18896"/>
                </a:lnTo>
                <a:lnTo>
                  <a:pt x="3483079" y="19188"/>
                </a:lnTo>
                <a:lnTo>
                  <a:pt x="3483997" y="19389"/>
                </a:lnTo>
                <a:lnTo>
                  <a:pt x="3484656" y="19533"/>
                </a:lnTo>
                <a:lnTo>
                  <a:pt x="3485386" y="20372"/>
                </a:lnTo>
                <a:lnTo>
                  <a:pt x="3485873" y="20713"/>
                </a:lnTo>
                <a:lnTo>
                  <a:pt x="3486434" y="21109"/>
                </a:lnTo>
                <a:lnTo>
                  <a:pt x="3486795" y="22147"/>
                </a:lnTo>
                <a:lnTo>
                  <a:pt x="3487122" y="22661"/>
                </a:lnTo>
                <a:lnTo>
                  <a:pt x="3487301" y="22934"/>
                </a:lnTo>
                <a:lnTo>
                  <a:pt x="3487690" y="24782"/>
                </a:lnTo>
                <a:lnTo>
                  <a:pt x="3486812" y="65192"/>
                </a:lnTo>
                <a:lnTo>
                  <a:pt x="3486155" y="110092"/>
                </a:lnTo>
                <a:lnTo>
                  <a:pt x="3485366" y="167254"/>
                </a:lnTo>
                <a:lnTo>
                  <a:pt x="3484484" y="233468"/>
                </a:lnTo>
                <a:lnTo>
                  <a:pt x="3483548" y="305521"/>
                </a:lnTo>
                <a:lnTo>
                  <a:pt x="3482598" y="380203"/>
                </a:lnTo>
                <a:lnTo>
                  <a:pt x="3481673" y="454301"/>
                </a:lnTo>
                <a:lnTo>
                  <a:pt x="3480812" y="524604"/>
                </a:lnTo>
                <a:lnTo>
                  <a:pt x="3480054" y="587900"/>
                </a:lnTo>
                <a:lnTo>
                  <a:pt x="3479439" y="640978"/>
                </a:lnTo>
                <a:lnTo>
                  <a:pt x="3479007" y="680625"/>
                </a:lnTo>
                <a:lnTo>
                  <a:pt x="3478795" y="703630"/>
                </a:lnTo>
                <a:lnTo>
                  <a:pt x="3478791" y="703173"/>
                </a:lnTo>
                <a:lnTo>
                  <a:pt x="3478856" y="702875"/>
                </a:lnTo>
                <a:lnTo>
                  <a:pt x="3479007" y="702449"/>
                </a:lnTo>
                <a:lnTo>
                  <a:pt x="3479072" y="702094"/>
                </a:lnTo>
                <a:lnTo>
                  <a:pt x="3479432" y="701772"/>
                </a:lnTo>
                <a:lnTo>
                  <a:pt x="3479615" y="701492"/>
                </a:lnTo>
                <a:lnTo>
                  <a:pt x="3479796" y="701201"/>
                </a:lnTo>
                <a:lnTo>
                  <a:pt x="3480288" y="701005"/>
                </a:lnTo>
                <a:lnTo>
                  <a:pt x="3480530" y="700832"/>
                </a:lnTo>
                <a:lnTo>
                  <a:pt x="3480904" y="700667"/>
                </a:lnTo>
                <a:lnTo>
                  <a:pt x="3481279" y="700570"/>
                </a:lnTo>
                <a:lnTo>
                  <a:pt x="3481689" y="700570"/>
                </a:lnTo>
                <a:lnTo>
                  <a:pt x="3471333" y="700427"/>
                </a:lnTo>
                <a:lnTo>
                  <a:pt x="3398639" y="699426"/>
                </a:lnTo>
                <a:lnTo>
                  <a:pt x="3343075" y="698661"/>
                </a:lnTo>
                <a:lnTo>
                  <a:pt x="3279217" y="697782"/>
                </a:lnTo>
                <a:lnTo>
                  <a:pt x="3210449" y="696836"/>
                </a:lnTo>
                <a:lnTo>
                  <a:pt x="3140160" y="695869"/>
                </a:lnTo>
                <a:lnTo>
                  <a:pt x="3071736" y="694927"/>
                </a:lnTo>
                <a:lnTo>
                  <a:pt x="3008564" y="694057"/>
                </a:lnTo>
                <a:lnTo>
                  <a:pt x="2954030" y="693307"/>
                </a:lnTo>
                <a:lnTo>
                  <a:pt x="2911521" y="692721"/>
                </a:lnTo>
                <a:lnTo>
                  <a:pt x="2884425" y="692348"/>
                </a:lnTo>
              </a:path>
              <a:path w="3505835" h="728344">
                <a:moveTo>
                  <a:pt x="2724315" y="4431"/>
                </a:moveTo>
                <a:lnTo>
                  <a:pt x="2774780" y="5143"/>
                </a:lnTo>
                <a:lnTo>
                  <a:pt x="2825258" y="5893"/>
                </a:lnTo>
                <a:lnTo>
                  <a:pt x="2875747" y="6671"/>
                </a:lnTo>
                <a:lnTo>
                  <a:pt x="2926243" y="7467"/>
                </a:lnTo>
                <a:lnTo>
                  <a:pt x="2976747" y="8273"/>
                </a:lnTo>
                <a:lnTo>
                  <a:pt x="3027254" y="9078"/>
                </a:lnTo>
                <a:lnTo>
                  <a:pt x="3077764" y="9875"/>
                </a:lnTo>
                <a:lnTo>
                  <a:pt x="3128274" y="10653"/>
                </a:lnTo>
                <a:lnTo>
                  <a:pt x="3178783" y="11403"/>
                </a:lnTo>
                <a:lnTo>
                  <a:pt x="3229288" y="12116"/>
                </a:lnTo>
                <a:lnTo>
                  <a:pt x="3279787" y="12784"/>
                </a:lnTo>
                <a:lnTo>
                  <a:pt x="3330279" y="13395"/>
                </a:lnTo>
                <a:lnTo>
                  <a:pt x="3380761" y="13943"/>
                </a:lnTo>
                <a:lnTo>
                  <a:pt x="3431232" y="14416"/>
                </a:lnTo>
                <a:lnTo>
                  <a:pt x="3481689" y="14806"/>
                </a:lnTo>
                <a:lnTo>
                  <a:pt x="3483133" y="14846"/>
                </a:lnTo>
                <a:lnTo>
                  <a:pt x="3484209" y="15058"/>
                </a:lnTo>
                <a:lnTo>
                  <a:pt x="3485545" y="15634"/>
                </a:lnTo>
                <a:lnTo>
                  <a:pt x="3486726" y="15886"/>
                </a:lnTo>
                <a:lnTo>
                  <a:pt x="3487741" y="17179"/>
                </a:lnTo>
                <a:lnTo>
                  <a:pt x="3488669" y="17830"/>
                </a:lnTo>
                <a:lnTo>
                  <a:pt x="3489605" y="18489"/>
                </a:lnTo>
                <a:lnTo>
                  <a:pt x="3490211" y="20213"/>
                </a:lnTo>
                <a:lnTo>
                  <a:pt x="3490765" y="21066"/>
                </a:lnTo>
                <a:lnTo>
                  <a:pt x="3491075" y="21545"/>
                </a:lnTo>
                <a:lnTo>
                  <a:pt x="3491708" y="24559"/>
                </a:lnTo>
                <a:lnTo>
                  <a:pt x="3491528" y="25030"/>
                </a:lnTo>
                <a:lnTo>
                  <a:pt x="3490854" y="77230"/>
                </a:lnTo>
                <a:lnTo>
                  <a:pt x="3490182" y="129430"/>
                </a:lnTo>
                <a:lnTo>
                  <a:pt x="3489509" y="181630"/>
                </a:lnTo>
                <a:lnTo>
                  <a:pt x="3488837" y="233830"/>
                </a:lnTo>
                <a:lnTo>
                  <a:pt x="3488165" y="286030"/>
                </a:lnTo>
                <a:lnTo>
                  <a:pt x="3487494" y="338231"/>
                </a:lnTo>
                <a:lnTo>
                  <a:pt x="3486822" y="390431"/>
                </a:lnTo>
                <a:lnTo>
                  <a:pt x="3486150" y="442631"/>
                </a:lnTo>
                <a:lnTo>
                  <a:pt x="3485479" y="494831"/>
                </a:lnTo>
                <a:lnTo>
                  <a:pt x="3484807" y="547031"/>
                </a:lnTo>
                <a:lnTo>
                  <a:pt x="3484134" y="599231"/>
                </a:lnTo>
                <a:lnTo>
                  <a:pt x="3483461" y="651431"/>
                </a:lnTo>
                <a:lnTo>
                  <a:pt x="3482788" y="703630"/>
                </a:lnTo>
                <a:lnTo>
                  <a:pt x="3482788" y="703839"/>
                </a:lnTo>
                <a:lnTo>
                  <a:pt x="3482686" y="704058"/>
                </a:lnTo>
                <a:lnTo>
                  <a:pt x="3482654" y="704192"/>
                </a:lnTo>
                <a:lnTo>
                  <a:pt x="3482513" y="704303"/>
                </a:lnTo>
                <a:lnTo>
                  <a:pt x="3482359" y="704515"/>
                </a:lnTo>
                <a:lnTo>
                  <a:pt x="3482197" y="704559"/>
                </a:lnTo>
                <a:lnTo>
                  <a:pt x="3482046" y="704656"/>
                </a:lnTo>
                <a:lnTo>
                  <a:pt x="3481722" y="704714"/>
                </a:lnTo>
                <a:lnTo>
                  <a:pt x="3431377" y="703984"/>
                </a:lnTo>
                <a:lnTo>
                  <a:pt x="3377815" y="703249"/>
                </a:lnTo>
                <a:lnTo>
                  <a:pt x="3313576" y="702370"/>
                </a:lnTo>
                <a:lnTo>
                  <a:pt x="3244859" y="701432"/>
                </a:lnTo>
                <a:lnTo>
                  <a:pt x="3177858" y="700520"/>
                </a:lnTo>
                <a:lnTo>
                  <a:pt x="3118771" y="699715"/>
                </a:lnTo>
                <a:lnTo>
                  <a:pt x="3073795" y="699103"/>
                </a:lnTo>
                <a:lnTo>
                  <a:pt x="3049125" y="698766"/>
                </a:lnTo>
              </a:path>
              <a:path w="3505835" h="728344">
                <a:moveTo>
                  <a:pt x="2948741" y="3020"/>
                </a:moveTo>
                <a:lnTo>
                  <a:pt x="3002011" y="3793"/>
                </a:lnTo>
                <a:lnTo>
                  <a:pt x="3055300" y="4618"/>
                </a:lnTo>
                <a:lnTo>
                  <a:pt x="3108602" y="5473"/>
                </a:lnTo>
                <a:lnTo>
                  <a:pt x="3161913" y="6335"/>
                </a:lnTo>
                <a:lnTo>
                  <a:pt x="3215228" y="7182"/>
                </a:lnTo>
                <a:lnTo>
                  <a:pt x="3268541" y="7992"/>
                </a:lnTo>
                <a:lnTo>
                  <a:pt x="3321849" y="8743"/>
                </a:lnTo>
                <a:lnTo>
                  <a:pt x="3375147" y="9412"/>
                </a:lnTo>
                <a:lnTo>
                  <a:pt x="3428428" y="9978"/>
                </a:lnTo>
                <a:lnTo>
                  <a:pt x="3481689" y="10417"/>
                </a:lnTo>
                <a:lnTo>
                  <a:pt x="3483763" y="10460"/>
                </a:lnTo>
                <a:lnTo>
                  <a:pt x="3485286" y="10786"/>
                </a:lnTo>
                <a:lnTo>
                  <a:pt x="3487205" y="11591"/>
                </a:lnTo>
                <a:lnTo>
                  <a:pt x="3488893" y="11951"/>
                </a:lnTo>
                <a:lnTo>
                  <a:pt x="3490351" y="13798"/>
                </a:lnTo>
                <a:lnTo>
                  <a:pt x="3491675" y="14726"/>
                </a:lnTo>
                <a:lnTo>
                  <a:pt x="3493019" y="15666"/>
                </a:lnTo>
                <a:lnTo>
                  <a:pt x="3493890" y="18133"/>
                </a:lnTo>
                <a:lnTo>
                  <a:pt x="3494681" y="19353"/>
                </a:lnTo>
                <a:lnTo>
                  <a:pt x="3495146" y="20073"/>
                </a:lnTo>
                <a:lnTo>
                  <a:pt x="3496014" y="24267"/>
                </a:lnTo>
                <a:lnTo>
                  <a:pt x="3495780" y="25030"/>
                </a:lnTo>
                <a:lnTo>
                  <a:pt x="3495098" y="77230"/>
                </a:lnTo>
                <a:lnTo>
                  <a:pt x="3494416" y="129430"/>
                </a:lnTo>
                <a:lnTo>
                  <a:pt x="3493735" y="181630"/>
                </a:lnTo>
                <a:lnTo>
                  <a:pt x="3493054" y="233830"/>
                </a:lnTo>
                <a:lnTo>
                  <a:pt x="3492373" y="286030"/>
                </a:lnTo>
                <a:lnTo>
                  <a:pt x="3491692" y="338231"/>
                </a:lnTo>
                <a:lnTo>
                  <a:pt x="3491011" y="390431"/>
                </a:lnTo>
                <a:lnTo>
                  <a:pt x="3490331" y="442631"/>
                </a:lnTo>
                <a:lnTo>
                  <a:pt x="3489650" y="494831"/>
                </a:lnTo>
                <a:lnTo>
                  <a:pt x="3488970" y="547031"/>
                </a:lnTo>
                <a:lnTo>
                  <a:pt x="3488290" y="599231"/>
                </a:lnTo>
                <a:lnTo>
                  <a:pt x="3487610" y="651431"/>
                </a:lnTo>
                <a:lnTo>
                  <a:pt x="3486931" y="703630"/>
                </a:lnTo>
                <a:lnTo>
                  <a:pt x="3486924" y="704653"/>
                </a:lnTo>
                <a:lnTo>
                  <a:pt x="3486668" y="704894"/>
                </a:lnTo>
                <a:lnTo>
                  <a:pt x="3486499" y="705726"/>
                </a:lnTo>
                <a:lnTo>
                  <a:pt x="3486377" y="706323"/>
                </a:lnTo>
                <a:lnTo>
                  <a:pt x="3485661" y="706986"/>
                </a:lnTo>
                <a:lnTo>
                  <a:pt x="3485368" y="707425"/>
                </a:lnTo>
                <a:lnTo>
                  <a:pt x="3485027" y="707932"/>
                </a:lnTo>
                <a:lnTo>
                  <a:pt x="3484144" y="708259"/>
                </a:lnTo>
                <a:lnTo>
                  <a:pt x="3483705" y="708559"/>
                </a:lnTo>
                <a:lnTo>
                  <a:pt x="3483479" y="708713"/>
                </a:lnTo>
                <a:lnTo>
                  <a:pt x="3481866" y="709077"/>
                </a:lnTo>
                <a:lnTo>
                  <a:pt x="3481689" y="708962"/>
                </a:lnTo>
                <a:lnTo>
                  <a:pt x="3472484" y="708805"/>
                </a:lnTo>
                <a:lnTo>
                  <a:pt x="3406435" y="707854"/>
                </a:lnTo>
                <a:lnTo>
                  <a:pt x="3354447" y="707125"/>
                </a:lnTo>
                <a:lnTo>
                  <a:pt x="3293056" y="706270"/>
                </a:lnTo>
                <a:lnTo>
                  <a:pt x="3224690" y="705323"/>
                </a:lnTo>
                <a:lnTo>
                  <a:pt x="3151776" y="704317"/>
                </a:lnTo>
                <a:lnTo>
                  <a:pt x="3076744" y="703284"/>
                </a:lnTo>
                <a:lnTo>
                  <a:pt x="3002022" y="702257"/>
                </a:lnTo>
                <a:lnTo>
                  <a:pt x="2930038" y="701269"/>
                </a:lnTo>
                <a:lnTo>
                  <a:pt x="2863221" y="700352"/>
                </a:lnTo>
                <a:lnTo>
                  <a:pt x="2803999" y="699541"/>
                </a:lnTo>
                <a:lnTo>
                  <a:pt x="2754801" y="698866"/>
                </a:lnTo>
                <a:lnTo>
                  <a:pt x="2718056" y="698362"/>
                </a:lnTo>
                <a:lnTo>
                  <a:pt x="2696190" y="698061"/>
                </a:lnTo>
              </a:path>
              <a:path w="3505835" h="728344">
                <a:moveTo>
                  <a:pt x="337060" y="5339"/>
                </a:moveTo>
                <a:lnTo>
                  <a:pt x="388099" y="6041"/>
                </a:lnTo>
                <a:lnTo>
                  <a:pt x="439138" y="6743"/>
                </a:lnTo>
                <a:lnTo>
                  <a:pt x="490177" y="7445"/>
                </a:lnTo>
                <a:lnTo>
                  <a:pt x="541216" y="8147"/>
                </a:lnTo>
                <a:lnTo>
                  <a:pt x="592255" y="8849"/>
                </a:lnTo>
                <a:lnTo>
                  <a:pt x="643294" y="9552"/>
                </a:lnTo>
                <a:lnTo>
                  <a:pt x="694334" y="10254"/>
                </a:lnTo>
                <a:lnTo>
                  <a:pt x="745373" y="10956"/>
                </a:lnTo>
                <a:lnTo>
                  <a:pt x="796412" y="11658"/>
                </a:lnTo>
                <a:lnTo>
                  <a:pt x="847451" y="12360"/>
                </a:lnTo>
                <a:lnTo>
                  <a:pt x="898490" y="13062"/>
                </a:lnTo>
                <a:lnTo>
                  <a:pt x="949529" y="13764"/>
                </a:lnTo>
                <a:lnTo>
                  <a:pt x="1000568" y="14466"/>
                </a:lnTo>
                <a:lnTo>
                  <a:pt x="1051607" y="15169"/>
                </a:lnTo>
                <a:lnTo>
                  <a:pt x="1102646" y="15871"/>
                </a:lnTo>
                <a:lnTo>
                  <a:pt x="1153685" y="16573"/>
                </a:lnTo>
                <a:lnTo>
                  <a:pt x="1204724" y="17275"/>
                </a:lnTo>
                <a:lnTo>
                  <a:pt x="1255764" y="17977"/>
                </a:lnTo>
                <a:lnTo>
                  <a:pt x="1306803" y="18679"/>
                </a:lnTo>
                <a:lnTo>
                  <a:pt x="1357842" y="19381"/>
                </a:lnTo>
                <a:lnTo>
                  <a:pt x="1408881" y="20083"/>
                </a:lnTo>
                <a:lnTo>
                  <a:pt x="1459920" y="20785"/>
                </a:lnTo>
                <a:lnTo>
                  <a:pt x="1510959" y="21487"/>
                </a:lnTo>
                <a:lnTo>
                  <a:pt x="1561998" y="22189"/>
                </a:lnTo>
                <a:lnTo>
                  <a:pt x="1613037" y="22891"/>
                </a:lnTo>
                <a:lnTo>
                  <a:pt x="1664076" y="23593"/>
                </a:lnTo>
                <a:lnTo>
                  <a:pt x="1715116" y="24295"/>
                </a:lnTo>
                <a:lnTo>
                  <a:pt x="1766155" y="24998"/>
                </a:lnTo>
                <a:lnTo>
                  <a:pt x="1817194" y="25700"/>
                </a:lnTo>
                <a:lnTo>
                  <a:pt x="1868233" y="26402"/>
                </a:lnTo>
                <a:lnTo>
                  <a:pt x="1919272" y="27104"/>
                </a:lnTo>
                <a:lnTo>
                  <a:pt x="1970311" y="27806"/>
                </a:lnTo>
                <a:lnTo>
                  <a:pt x="2021350" y="28508"/>
                </a:lnTo>
                <a:lnTo>
                  <a:pt x="2072389" y="29210"/>
                </a:lnTo>
                <a:lnTo>
                  <a:pt x="2123428" y="29912"/>
                </a:lnTo>
                <a:lnTo>
                  <a:pt x="2174467" y="30614"/>
                </a:lnTo>
                <a:lnTo>
                  <a:pt x="2225506" y="31316"/>
                </a:lnTo>
                <a:lnTo>
                  <a:pt x="2276546" y="32018"/>
                </a:lnTo>
                <a:lnTo>
                  <a:pt x="2327585" y="32720"/>
                </a:lnTo>
                <a:lnTo>
                  <a:pt x="2378624" y="33422"/>
                </a:lnTo>
                <a:lnTo>
                  <a:pt x="2429663" y="34124"/>
                </a:lnTo>
                <a:lnTo>
                  <a:pt x="2480702" y="34826"/>
                </a:lnTo>
                <a:lnTo>
                  <a:pt x="2531741" y="35528"/>
                </a:lnTo>
                <a:lnTo>
                  <a:pt x="2582780" y="36230"/>
                </a:lnTo>
                <a:lnTo>
                  <a:pt x="2633819" y="36932"/>
                </a:lnTo>
                <a:lnTo>
                  <a:pt x="2684858" y="37634"/>
                </a:lnTo>
                <a:lnTo>
                  <a:pt x="2735897" y="38336"/>
                </a:lnTo>
                <a:lnTo>
                  <a:pt x="2786936" y="39037"/>
                </a:lnTo>
                <a:lnTo>
                  <a:pt x="2837975" y="39739"/>
                </a:lnTo>
                <a:lnTo>
                  <a:pt x="2889015" y="40441"/>
                </a:lnTo>
              </a:path>
              <a:path w="3505835" h="728344">
                <a:moveTo>
                  <a:pt x="751528" y="6918"/>
                </a:moveTo>
                <a:lnTo>
                  <a:pt x="802421" y="7618"/>
                </a:lnTo>
                <a:lnTo>
                  <a:pt x="853313" y="8318"/>
                </a:lnTo>
                <a:lnTo>
                  <a:pt x="904206" y="9018"/>
                </a:lnTo>
                <a:lnTo>
                  <a:pt x="955098" y="9718"/>
                </a:lnTo>
                <a:lnTo>
                  <a:pt x="1005991" y="10418"/>
                </a:lnTo>
                <a:lnTo>
                  <a:pt x="1056883" y="11118"/>
                </a:lnTo>
                <a:lnTo>
                  <a:pt x="1107775" y="11818"/>
                </a:lnTo>
                <a:lnTo>
                  <a:pt x="1158668" y="12518"/>
                </a:lnTo>
                <a:lnTo>
                  <a:pt x="1209560" y="13218"/>
                </a:lnTo>
                <a:lnTo>
                  <a:pt x="1260453" y="13917"/>
                </a:lnTo>
                <a:lnTo>
                  <a:pt x="1311345" y="14617"/>
                </a:lnTo>
                <a:lnTo>
                  <a:pt x="1362238" y="15317"/>
                </a:lnTo>
                <a:lnTo>
                  <a:pt x="1413130" y="16017"/>
                </a:lnTo>
                <a:lnTo>
                  <a:pt x="1464023" y="16717"/>
                </a:lnTo>
                <a:lnTo>
                  <a:pt x="1514915" y="17417"/>
                </a:lnTo>
                <a:lnTo>
                  <a:pt x="1565808" y="18116"/>
                </a:lnTo>
                <a:lnTo>
                  <a:pt x="1616700" y="18816"/>
                </a:lnTo>
                <a:lnTo>
                  <a:pt x="1667593" y="19516"/>
                </a:lnTo>
                <a:lnTo>
                  <a:pt x="1718485" y="20216"/>
                </a:lnTo>
                <a:lnTo>
                  <a:pt x="1769378" y="20916"/>
                </a:lnTo>
                <a:lnTo>
                  <a:pt x="1820270" y="21616"/>
                </a:lnTo>
                <a:lnTo>
                  <a:pt x="1871163" y="22315"/>
                </a:lnTo>
                <a:lnTo>
                  <a:pt x="1922055" y="23015"/>
                </a:lnTo>
                <a:lnTo>
                  <a:pt x="1972948" y="23715"/>
                </a:lnTo>
                <a:lnTo>
                  <a:pt x="2023840" y="24415"/>
                </a:lnTo>
                <a:lnTo>
                  <a:pt x="2074733" y="25115"/>
                </a:lnTo>
                <a:lnTo>
                  <a:pt x="2125625" y="25814"/>
                </a:lnTo>
                <a:lnTo>
                  <a:pt x="2176518" y="26514"/>
                </a:lnTo>
                <a:lnTo>
                  <a:pt x="2227410" y="27214"/>
                </a:lnTo>
                <a:lnTo>
                  <a:pt x="2278303" y="27914"/>
                </a:lnTo>
                <a:lnTo>
                  <a:pt x="2329195" y="28614"/>
                </a:lnTo>
                <a:lnTo>
                  <a:pt x="2380088" y="29314"/>
                </a:lnTo>
                <a:lnTo>
                  <a:pt x="2430981" y="30013"/>
                </a:lnTo>
                <a:lnTo>
                  <a:pt x="2481873" y="30713"/>
                </a:lnTo>
                <a:lnTo>
                  <a:pt x="2532766" y="31413"/>
                </a:lnTo>
                <a:lnTo>
                  <a:pt x="2583659" y="32113"/>
                </a:lnTo>
                <a:lnTo>
                  <a:pt x="2634551" y="32813"/>
                </a:lnTo>
                <a:lnTo>
                  <a:pt x="2685444" y="33513"/>
                </a:lnTo>
                <a:lnTo>
                  <a:pt x="2736336" y="34213"/>
                </a:lnTo>
                <a:lnTo>
                  <a:pt x="2787229" y="34913"/>
                </a:lnTo>
                <a:lnTo>
                  <a:pt x="2838122" y="35613"/>
                </a:lnTo>
                <a:lnTo>
                  <a:pt x="2889015" y="36313"/>
                </a:lnTo>
              </a:path>
              <a:path w="3505835" h="728344">
                <a:moveTo>
                  <a:pt x="550631" y="0"/>
                </a:moveTo>
                <a:lnTo>
                  <a:pt x="601182" y="695"/>
                </a:lnTo>
                <a:lnTo>
                  <a:pt x="651732" y="1390"/>
                </a:lnTo>
                <a:lnTo>
                  <a:pt x="702283" y="2085"/>
                </a:lnTo>
                <a:lnTo>
                  <a:pt x="752834" y="2780"/>
                </a:lnTo>
                <a:lnTo>
                  <a:pt x="803385" y="3476"/>
                </a:lnTo>
                <a:lnTo>
                  <a:pt x="853935" y="4171"/>
                </a:lnTo>
                <a:lnTo>
                  <a:pt x="904486" y="4866"/>
                </a:lnTo>
                <a:lnTo>
                  <a:pt x="955037" y="5561"/>
                </a:lnTo>
                <a:lnTo>
                  <a:pt x="1005588" y="6256"/>
                </a:lnTo>
                <a:lnTo>
                  <a:pt x="1056138" y="6952"/>
                </a:lnTo>
                <a:lnTo>
                  <a:pt x="1106689" y="7647"/>
                </a:lnTo>
                <a:lnTo>
                  <a:pt x="1157240" y="8342"/>
                </a:lnTo>
                <a:lnTo>
                  <a:pt x="1207791" y="9037"/>
                </a:lnTo>
                <a:lnTo>
                  <a:pt x="1258341" y="9733"/>
                </a:lnTo>
                <a:lnTo>
                  <a:pt x="1308892" y="10428"/>
                </a:lnTo>
                <a:lnTo>
                  <a:pt x="1359443" y="11123"/>
                </a:lnTo>
                <a:lnTo>
                  <a:pt x="1409994" y="11818"/>
                </a:lnTo>
                <a:lnTo>
                  <a:pt x="1460544" y="12513"/>
                </a:lnTo>
                <a:lnTo>
                  <a:pt x="1511095" y="13209"/>
                </a:lnTo>
                <a:lnTo>
                  <a:pt x="1561646" y="13904"/>
                </a:lnTo>
                <a:lnTo>
                  <a:pt x="1612197" y="14599"/>
                </a:lnTo>
                <a:lnTo>
                  <a:pt x="1662748" y="15294"/>
                </a:lnTo>
                <a:lnTo>
                  <a:pt x="1713298" y="15990"/>
                </a:lnTo>
                <a:lnTo>
                  <a:pt x="1763849" y="16685"/>
                </a:lnTo>
                <a:lnTo>
                  <a:pt x="1814400" y="17380"/>
                </a:lnTo>
                <a:lnTo>
                  <a:pt x="1864951" y="18075"/>
                </a:lnTo>
                <a:lnTo>
                  <a:pt x="1915502" y="18771"/>
                </a:lnTo>
                <a:lnTo>
                  <a:pt x="1966052" y="19466"/>
                </a:lnTo>
                <a:lnTo>
                  <a:pt x="2016603" y="20161"/>
                </a:lnTo>
                <a:lnTo>
                  <a:pt x="2067154" y="20856"/>
                </a:lnTo>
                <a:lnTo>
                  <a:pt x="2117705" y="21551"/>
                </a:lnTo>
                <a:lnTo>
                  <a:pt x="2168256" y="22247"/>
                </a:lnTo>
                <a:lnTo>
                  <a:pt x="2218806" y="22942"/>
                </a:lnTo>
                <a:lnTo>
                  <a:pt x="2269357" y="23637"/>
                </a:lnTo>
                <a:lnTo>
                  <a:pt x="2319908" y="24332"/>
                </a:lnTo>
                <a:lnTo>
                  <a:pt x="2370459" y="25028"/>
                </a:lnTo>
                <a:lnTo>
                  <a:pt x="2421010" y="25723"/>
                </a:lnTo>
                <a:lnTo>
                  <a:pt x="2471561" y="26418"/>
                </a:lnTo>
                <a:lnTo>
                  <a:pt x="2522111" y="27113"/>
                </a:lnTo>
                <a:lnTo>
                  <a:pt x="2572662" y="27808"/>
                </a:lnTo>
                <a:lnTo>
                  <a:pt x="2623213" y="28504"/>
                </a:lnTo>
                <a:lnTo>
                  <a:pt x="2673764" y="29199"/>
                </a:lnTo>
                <a:lnTo>
                  <a:pt x="2724315" y="29894"/>
                </a:lnTo>
              </a:path>
              <a:path w="3505835" h="728344">
                <a:moveTo>
                  <a:pt x="865551" y="165"/>
                </a:moveTo>
                <a:lnTo>
                  <a:pt x="915776" y="856"/>
                </a:lnTo>
                <a:lnTo>
                  <a:pt x="966001" y="1548"/>
                </a:lnTo>
                <a:lnTo>
                  <a:pt x="1016225" y="2240"/>
                </a:lnTo>
                <a:lnTo>
                  <a:pt x="1066450" y="2931"/>
                </a:lnTo>
                <a:lnTo>
                  <a:pt x="1116675" y="3623"/>
                </a:lnTo>
                <a:lnTo>
                  <a:pt x="1166899" y="4315"/>
                </a:lnTo>
                <a:lnTo>
                  <a:pt x="1217124" y="5006"/>
                </a:lnTo>
                <a:lnTo>
                  <a:pt x="1267348" y="5698"/>
                </a:lnTo>
                <a:lnTo>
                  <a:pt x="1317573" y="6390"/>
                </a:lnTo>
                <a:lnTo>
                  <a:pt x="1367797" y="7081"/>
                </a:lnTo>
                <a:lnTo>
                  <a:pt x="1418022" y="7773"/>
                </a:lnTo>
                <a:lnTo>
                  <a:pt x="1468247" y="8465"/>
                </a:lnTo>
                <a:lnTo>
                  <a:pt x="1518471" y="9157"/>
                </a:lnTo>
                <a:lnTo>
                  <a:pt x="1568696" y="9848"/>
                </a:lnTo>
                <a:lnTo>
                  <a:pt x="1618920" y="10540"/>
                </a:lnTo>
                <a:lnTo>
                  <a:pt x="1669145" y="11232"/>
                </a:lnTo>
                <a:lnTo>
                  <a:pt x="1719369" y="11923"/>
                </a:lnTo>
                <a:lnTo>
                  <a:pt x="1769594" y="12615"/>
                </a:lnTo>
                <a:lnTo>
                  <a:pt x="1819818" y="13307"/>
                </a:lnTo>
                <a:lnTo>
                  <a:pt x="1870043" y="13998"/>
                </a:lnTo>
                <a:lnTo>
                  <a:pt x="1920268" y="14690"/>
                </a:lnTo>
                <a:lnTo>
                  <a:pt x="1970492" y="15382"/>
                </a:lnTo>
                <a:lnTo>
                  <a:pt x="2020717" y="16073"/>
                </a:lnTo>
                <a:lnTo>
                  <a:pt x="2070941" y="16765"/>
                </a:lnTo>
                <a:lnTo>
                  <a:pt x="2121166" y="17457"/>
                </a:lnTo>
                <a:lnTo>
                  <a:pt x="2171390" y="18148"/>
                </a:lnTo>
                <a:lnTo>
                  <a:pt x="2221615" y="18840"/>
                </a:lnTo>
                <a:lnTo>
                  <a:pt x="2271839" y="19532"/>
                </a:lnTo>
                <a:lnTo>
                  <a:pt x="2322064" y="20224"/>
                </a:lnTo>
                <a:lnTo>
                  <a:pt x="2372289" y="20915"/>
                </a:lnTo>
                <a:lnTo>
                  <a:pt x="2422513" y="21607"/>
                </a:lnTo>
                <a:lnTo>
                  <a:pt x="2472738" y="22299"/>
                </a:lnTo>
                <a:lnTo>
                  <a:pt x="2522962" y="22990"/>
                </a:lnTo>
                <a:lnTo>
                  <a:pt x="2573187" y="23682"/>
                </a:lnTo>
                <a:lnTo>
                  <a:pt x="2623411" y="24374"/>
                </a:lnTo>
                <a:lnTo>
                  <a:pt x="2673636" y="25065"/>
                </a:lnTo>
                <a:lnTo>
                  <a:pt x="2723861" y="25757"/>
                </a:lnTo>
                <a:lnTo>
                  <a:pt x="2774085" y="26449"/>
                </a:lnTo>
                <a:lnTo>
                  <a:pt x="2824310" y="27140"/>
                </a:lnTo>
                <a:lnTo>
                  <a:pt x="2874534" y="27832"/>
                </a:lnTo>
                <a:lnTo>
                  <a:pt x="2924759" y="28524"/>
                </a:lnTo>
                <a:lnTo>
                  <a:pt x="2974984" y="29216"/>
                </a:lnTo>
                <a:lnTo>
                  <a:pt x="3025208" y="29907"/>
                </a:lnTo>
                <a:lnTo>
                  <a:pt x="3075433" y="30599"/>
                </a:lnTo>
              </a:path>
              <a:path w="3505835" h="728344">
                <a:moveTo>
                  <a:pt x="1366890" y="2250"/>
                </a:moveTo>
                <a:lnTo>
                  <a:pt x="1417897" y="2951"/>
                </a:lnTo>
                <a:lnTo>
                  <a:pt x="1468903" y="3652"/>
                </a:lnTo>
                <a:lnTo>
                  <a:pt x="1519910" y="4354"/>
                </a:lnTo>
                <a:lnTo>
                  <a:pt x="1570916" y="5055"/>
                </a:lnTo>
                <a:lnTo>
                  <a:pt x="1621923" y="5756"/>
                </a:lnTo>
                <a:lnTo>
                  <a:pt x="1672929" y="6458"/>
                </a:lnTo>
                <a:lnTo>
                  <a:pt x="1723935" y="7159"/>
                </a:lnTo>
                <a:lnTo>
                  <a:pt x="1774941" y="7860"/>
                </a:lnTo>
                <a:lnTo>
                  <a:pt x="1825948" y="8562"/>
                </a:lnTo>
                <a:lnTo>
                  <a:pt x="1876954" y="9263"/>
                </a:lnTo>
                <a:lnTo>
                  <a:pt x="1927960" y="9964"/>
                </a:lnTo>
                <a:lnTo>
                  <a:pt x="1978966" y="10666"/>
                </a:lnTo>
                <a:lnTo>
                  <a:pt x="2029972" y="11367"/>
                </a:lnTo>
                <a:lnTo>
                  <a:pt x="2080978" y="12068"/>
                </a:lnTo>
                <a:lnTo>
                  <a:pt x="2131984" y="12770"/>
                </a:lnTo>
                <a:lnTo>
                  <a:pt x="2182990" y="13471"/>
                </a:lnTo>
                <a:lnTo>
                  <a:pt x="2233996" y="14172"/>
                </a:lnTo>
                <a:lnTo>
                  <a:pt x="2285002" y="14874"/>
                </a:lnTo>
                <a:lnTo>
                  <a:pt x="2336008" y="15575"/>
                </a:lnTo>
                <a:lnTo>
                  <a:pt x="2387014" y="16276"/>
                </a:lnTo>
                <a:lnTo>
                  <a:pt x="2438020" y="16978"/>
                </a:lnTo>
                <a:lnTo>
                  <a:pt x="2489026" y="17679"/>
                </a:lnTo>
                <a:lnTo>
                  <a:pt x="2540032" y="18381"/>
                </a:lnTo>
                <a:lnTo>
                  <a:pt x="2591038" y="19082"/>
                </a:lnTo>
                <a:lnTo>
                  <a:pt x="2642044" y="19783"/>
                </a:lnTo>
                <a:lnTo>
                  <a:pt x="2693050" y="20485"/>
                </a:lnTo>
                <a:lnTo>
                  <a:pt x="2744056" y="21186"/>
                </a:lnTo>
                <a:lnTo>
                  <a:pt x="2795062" y="21887"/>
                </a:lnTo>
                <a:lnTo>
                  <a:pt x="2846068" y="22589"/>
                </a:lnTo>
                <a:lnTo>
                  <a:pt x="2897074" y="23290"/>
                </a:lnTo>
                <a:lnTo>
                  <a:pt x="2948080" y="23992"/>
                </a:lnTo>
                <a:lnTo>
                  <a:pt x="2999086" y="24693"/>
                </a:lnTo>
                <a:lnTo>
                  <a:pt x="3050092" y="25394"/>
                </a:lnTo>
              </a:path>
              <a:path w="3505835" h="728344">
                <a:moveTo>
                  <a:pt x="22139" y="24284"/>
                </a:moveTo>
                <a:lnTo>
                  <a:pt x="73234" y="24990"/>
                </a:lnTo>
                <a:lnTo>
                  <a:pt x="124328" y="25695"/>
                </a:lnTo>
                <a:lnTo>
                  <a:pt x="175423" y="26401"/>
                </a:lnTo>
                <a:lnTo>
                  <a:pt x="226518" y="27106"/>
                </a:lnTo>
                <a:lnTo>
                  <a:pt x="277612" y="27812"/>
                </a:lnTo>
                <a:lnTo>
                  <a:pt x="328707" y="28517"/>
                </a:lnTo>
                <a:lnTo>
                  <a:pt x="379802" y="29223"/>
                </a:lnTo>
                <a:lnTo>
                  <a:pt x="430897" y="29928"/>
                </a:lnTo>
                <a:lnTo>
                  <a:pt x="481991" y="30634"/>
                </a:lnTo>
                <a:lnTo>
                  <a:pt x="533086" y="31340"/>
                </a:lnTo>
                <a:lnTo>
                  <a:pt x="584181" y="32045"/>
                </a:lnTo>
                <a:lnTo>
                  <a:pt x="635276" y="32751"/>
                </a:lnTo>
                <a:lnTo>
                  <a:pt x="686371" y="33456"/>
                </a:lnTo>
                <a:lnTo>
                  <a:pt x="737466" y="34162"/>
                </a:lnTo>
                <a:lnTo>
                  <a:pt x="788561" y="34867"/>
                </a:lnTo>
                <a:lnTo>
                  <a:pt x="839656" y="35573"/>
                </a:lnTo>
                <a:lnTo>
                  <a:pt x="890751" y="36278"/>
                </a:lnTo>
                <a:lnTo>
                  <a:pt x="941846" y="36984"/>
                </a:lnTo>
                <a:lnTo>
                  <a:pt x="992941" y="37689"/>
                </a:lnTo>
                <a:lnTo>
                  <a:pt x="1044036" y="38395"/>
                </a:lnTo>
                <a:lnTo>
                  <a:pt x="1095130" y="39100"/>
                </a:lnTo>
                <a:lnTo>
                  <a:pt x="1146225" y="39806"/>
                </a:lnTo>
                <a:lnTo>
                  <a:pt x="1197320" y="40511"/>
                </a:lnTo>
                <a:lnTo>
                  <a:pt x="1248415" y="41216"/>
                </a:lnTo>
                <a:lnTo>
                  <a:pt x="1299510" y="41922"/>
                </a:lnTo>
                <a:lnTo>
                  <a:pt x="1350605" y="42627"/>
                </a:lnTo>
              </a:path>
              <a:path w="3505835" h="728344">
                <a:moveTo>
                  <a:pt x="22139" y="18978"/>
                </a:moveTo>
                <a:lnTo>
                  <a:pt x="72455" y="19671"/>
                </a:lnTo>
                <a:lnTo>
                  <a:pt x="122770" y="20364"/>
                </a:lnTo>
                <a:lnTo>
                  <a:pt x="173085" y="21058"/>
                </a:lnTo>
                <a:lnTo>
                  <a:pt x="223400" y="21751"/>
                </a:lnTo>
                <a:lnTo>
                  <a:pt x="273715" y="22444"/>
                </a:lnTo>
                <a:lnTo>
                  <a:pt x="324030" y="23137"/>
                </a:lnTo>
                <a:lnTo>
                  <a:pt x="374345" y="23830"/>
                </a:lnTo>
                <a:lnTo>
                  <a:pt x="424660" y="24523"/>
                </a:lnTo>
                <a:lnTo>
                  <a:pt x="474975" y="25216"/>
                </a:lnTo>
                <a:lnTo>
                  <a:pt x="525290" y="25909"/>
                </a:lnTo>
                <a:lnTo>
                  <a:pt x="575605" y="26603"/>
                </a:lnTo>
                <a:lnTo>
                  <a:pt x="625920" y="27296"/>
                </a:lnTo>
                <a:lnTo>
                  <a:pt x="676236" y="27989"/>
                </a:lnTo>
                <a:lnTo>
                  <a:pt x="726551" y="28682"/>
                </a:lnTo>
                <a:lnTo>
                  <a:pt x="776866" y="29375"/>
                </a:lnTo>
                <a:lnTo>
                  <a:pt x="827181" y="30068"/>
                </a:lnTo>
                <a:lnTo>
                  <a:pt x="877496" y="30762"/>
                </a:lnTo>
                <a:lnTo>
                  <a:pt x="927811" y="31455"/>
                </a:lnTo>
                <a:lnTo>
                  <a:pt x="978126" y="32148"/>
                </a:lnTo>
                <a:lnTo>
                  <a:pt x="1028442" y="32841"/>
                </a:lnTo>
                <a:lnTo>
                  <a:pt x="1078757" y="33534"/>
                </a:lnTo>
                <a:lnTo>
                  <a:pt x="1129072" y="34227"/>
                </a:lnTo>
                <a:lnTo>
                  <a:pt x="1179387" y="34920"/>
                </a:lnTo>
                <a:lnTo>
                  <a:pt x="1229702" y="35614"/>
                </a:lnTo>
                <a:lnTo>
                  <a:pt x="1280018" y="36307"/>
                </a:lnTo>
                <a:lnTo>
                  <a:pt x="1330333" y="37000"/>
                </a:lnTo>
                <a:lnTo>
                  <a:pt x="1380648" y="37693"/>
                </a:lnTo>
                <a:lnTo>
                  <a:pt x="1430963" y="38386"/>
                </a:lnTo>
                <a:lnTo>
                  <a:pt x="1481279" y="39079"/>
                </a:lnTo>
                <a:lnTo>
                  <a:pt x="1531594" y="39772"/>
                </a:lnTo>
              </a:path>
              <a:path w="3505835" h="728344">
                <a:moveTo>
                  <a:pt x="212180" y="16390"/>
                </a:moveTo>
                <a:lnTo>
                  <a:pt x="262422" y="17082"/>
                </a:lnTo>
                <a:lnTo>
                  <a:pt x="312665" y="17774"/>
                </a:lnTo>
                <a:lnTo>
                  <a:pt x="362907" y="18466"/>
                </a:lnTo>
                <a:lnTo>
                  <a:pt x="413150" y="19158"/>
                </a:lnTo>
                <a:lnTo>
                  <a:pt x="463392" y="19850"/>
                </a:lnTo>
                <a:lnTo>
                  <a:pt x="513635" y="20542"/>
                </a:lnTo>
                <a:lnTo>
                  <a:pt x="563878" y="21234"/>
                </a:lnTo>
                <a:lnTo>
                  <a:pt x="614120" y="21927"/>
                </a:lnTo>
                <a:lnTo>
                  <a:pt x="664363" y="22619"/>
                </a:lnTo>
                <a:lnTo>
                  <a:pt x="714606" y="23311"/>
                </a:lnTo>
                <a:lnTo>
                  <a:pt x="764849" y="24003"/>
                </a:lnTo>
                <a:lnTo>
                  <a:pt x="815092" y="24695"/>
                </a:lnTo>
                <a:lnTo>
                  <a:pt x="865334" y="25387"/>
                </a:lnTo>
                <a:lnTo>
                  <a:pt x="915577" y="26079"/>
                </a:lnTo>
                <a:lnTo>
                  <a:pt x="965820" y="26771"/>
                </a:lnTo>
                <a:lnTo>
                  <a:pt x="1016063" y="27463"/>
                </a:lnTo>
                <a:lnTo>
                  <a:pt x="1066306" y="28155"/>
                </a:lnTo>
                <a:lnTo>
                  <a:pt x="1116549" y="28847"/>
                </a:lnTo>
                <a:lnTo>
                  <a:pt x="1166792" y="29539"/>
                </a:lnTo>
                <a:lnTo>
                  <a:pt x="1217034" y="30231"/>
                </a:lnTo>
                <a:lnTo>
                  <a:pt x="1267277" y="30923"/>
                </a:lnTo>
                <a:lnTo>
                  <a:pt x="1317520" y="31615"/>
                </a:lnTo>
                <a:lnTo>
                  <a:pt x="1367763" y="32307"/>
                </a:lnTo>
                <a:lnTo>
                  <a:pt x="1418006" y="32999"/>
                </a:lnTo>
                <a:lnTo>
                  <a:pt x="1468249" y="33691"/>
                </a:lnTo>
              </a:path>
              <a:path w="3505835" h="728344">
                <a:moveTo>
                  <a:pt x="1795838" y="3963"/>
                </a:moveTo>
                <a:lnTo>
                  <a:pt x="1846008" y="4654"/>
                </a:lnTo>
                <a:lnTo>
                  <a:pt x="1896179" y="5344"/>
                </a:lnTo>
                <a:lnTo>
                  <a:pt x="1946349" y="6035"/>
                </a:lnTo>
                <a:lnTo>
                  <a:pt x="1996519" y="6726"/>
                </a:lnTo>
                <a:lnTo>
                  <a:pt x="2046689" y="7416"/>
                </a:lnTo>
                <a:lnTo>
                  <a:pt x="2096859" y="8107"/>
                </a:lnTo>
                <a:lnTo>
                  <a:pt x="2147030" y="8797"/>
                </a:lnTo>
                <a:lnTo>
                  <a:pt x="2197200" y="9488"/>
                </a:lnTo>
                <a:lnTo>
                  <a:pt x="2247370" y="10179"/>
                </a:lnTo>
                <a:lnTo>
                  <a:pt x="2297540" y="10869"/>
                </a:lnTo>
                <a:lnTo>
                  <a:pt x="2347710" y="11560"/>
                </a:lnTo>
                <a:lnTo>
                  <a:pt x="2397880" y="12250"/>
                </a:lnTo>
                <a:lnTo>
                  <a:pt x="2448050" y="12941"/>
                </a:lnTo>
                <a:lnTo>
                  <a:pt x="2498220" y="13631"/>
                </a:lnTo>
                <a:lnTo>
                  <a:pt x="2548390" y="14322"/>
                </a:lnTo>
                <a:lnTo>
                  <a:pt x="2598560" y="15013"/>
                </a:lnTo>
                <a:lnTo>
                  <a:pt x="2648731" y="15703"/>
                </a:lnTo>
                <a:lnTo>
                  <a:pt x="2698901" y="16394"/>
                </a:lnTo>
                <a:lnTo>
                  <a:pt x="2749071" y="17084"/>
                </a:lnTo>
                <a:lnTo>
                  <a:pt x="2799241" y="17775"/>
                </a:lnTo>
                <a:lnTo>
                  <a:pt x="2849411" y="18466"/>
                </a:lnTo>
                <a:lnTo>
                  <a:pt x="2899582" y="19156"/>
                </a:lnTo>
                <a:lnTo>
                  <a:pt x="2949752" y="19847"/>
                </a:lnTo>
                <a:lnTo>
                  <a:pt x="2999922" y="20538"/>
                </a:lnTo>
                <a:lnTo>
                  <a:pt x="3050092" y="21229"/>
                </a:lnTo>
              </a:path>
              <a:path w="3505835" h="728344">
                <a:moveTo>
                  <a:pt x="1440126" y="688050"/>
                </a:moveTo>
                <a:lnTo>
                  <a:pt x="1389320" y="688769"/>
                </a:lnTo>
                <a:lnTo>
                  <a:pt x="1338506" y="689511"/>
                </a:lnTo>
                <a:lnTo>
                  <a:pt x="1287685" y="690273"/>
                </a:lnTo>
                <a:lnTo>
                  <a:pt x="1236859" y="691051"/>
                </a:lnTo>
                <a:lnTo>
                  <a:pt x="1186026" y="691845"/>
                </a:lnTo>
                <a:lnTo>
                  <a:pt x="1135189" y="692650"/>
                </a:lnTo>
                <a:lnTo>
                  <a:pt x="1084348" y="693464"/>
                </a:lnTo>
                <a:lnTo>
                  <a:pt x="1033502" y="694285"/>
                </a:lnTo>
                <a:lnTo>
                  <a:pt x="982653" y="695109"/>
                </a:lnTo>
                <a:lnTo>
                  <a:pt x="931802" y="695935"/>
                </a:lnTo>
                <a:lnTo>
                  <a:pt x="880949" y="696758"/>
                </a:lnTo>
                <a:lnTo>
                  <a:pt x="830094" y="697577"/>
                </a:lnTo>
                <a:lnTo>
                  <a:pt x="779239" y="698389"/>
                </a:lnTo>
                <a:lnTo>
                  <a:pt x="728383" y="699191"/>
                </a:lnTo>
                <a:lnTo>
                  <a:pt x="677528" y="699980"/>
                </a:lnTo>
                <a:lnTo>
                  <a:pt x="626673" y="700754"/>
                </a:lnTo>
                <a:lnTo>
                  <a:pt x="575820" y="701510"/>
                </a:lnTo>
                <a:lnTo>
                  <a:pt x="524970" y="702245"/>
                </a:lnTo>
                <a:lnTo>
                  <a:pt x="474122" y="702956"/>
                </a:lnTo>
                <a:lnTo>
                  <a:pt x="423277" y="703642"/>
                </a:lnTo>
                <a:lnTo>
                  <a:pt x="372436" y="704298"/>
                </a:lnTo>
                <a:lnTo>
                  <a:pt x="321600" y="704923"/>
                </a:lnTo>
                <a:lnTo>
                  <a:pt x="270769" y="705514"/>
                </a:lnTo>
                <a:lnTo>
                  <a:pt x="219944" y="706067"/>
                </a:lnTo>
                <a:lnTo>
                  <a:pt x="169125" y="706581"/>
                </a:lnTo>
                <a:lnTo>
                  <a:pt x="118313" y="707053"/>
                </a:lnTo>
                <a:lnTo>
                  <a:pt x="67508" y="707479"/>
                </a:lnTo>
                <a:lnTo>
                  <a:pt x="16711" y="707857"/>
                </a:lnTo>
                <a:lnTo>
                  <a:pt x="15927" y="707863"/>
                </a:lnTo>
                <a:lnTo>
                  <a:pt x="15750" y="707669"/>
                </a:lnTo>
                <a:lnTo>
                  <a:pt x="15109" y="707543"/>
                </a:lnTo>
                <a:lnTo>
                  <a:pt x="14612" y="707443"/>
                </a:lnTo>
                <a:lnTo>
                  <a:pt x="14180" y="706909"/>
                </a:lnTo>
                <a:lnTo>
                  <a:pt x="13788" y="706644"/>
                </a:lnTo>
                <a:lnTo>
                  <a:pt x="13388" y="706374"/>
                </a:lnTo>
                <a:lnTo>
                  <a:pt x="13121" y="705653"/>
                </a:lnTo>
                <a:lnTo>
                  <a:pt x="12884" y="705297"/>
                </a:lnTo>
                <a:lnTo>
                  <a:pt x="12715" y="705041"/>
                </a:lnTo>
                <a:lnTo>
                  <a:pt x="12564" y="703652"/>
                </a:lnTo>
                <a:lnTo>
                  <a:pt x="11405" y="616993"/>
                </a:lnTo>
                <a:lnTo>
                  <a:pt x="8862" y="422578"/>
                </a:lnTo>
                <a:lnTo>
                  <a:pt x="6195" y="218629"/>
                </a:lnTo>
                <a:lnTo>
                  <a:pt x="4687" y="103391"/>
                </a:lnTo>
              </a:path>
              <a:path w="3505835" h="728344">
                <a:moveTo>
                  <a:pt x="1666364" y="689090"/>
                </a:moveTo>
                <a:lnTo>
                  <a:pt x="1614843" y="689817"/>
                </a:lnTo>
                <a:lnTo>
                  <a:pt x="1563315" y="690564"/>
                </a:lnTo>
                <a:lnTo>
                  <a:pt x="1511781" y="691329"/>
                </a:lnTo>
                <a:lnTo>
                  <a:pt x="1460242" y="692110"/>
                </a:lnTo>
                <a:lnTo>
                  <a:pt x="1408697" y="692906"/>
                </a:lnTo>
                <a:lnTo>
                  <a:pt x="1357148" y="693713"/>
                </a:lnTo>
                <a:lnTo>
                  <a:pt x="1305595" y="694530"/>
                </a:lnTo>
                <a:lnTo>
                  <a:pt x="1254037" y="695355"/>
                </a:lnTo>
                <a:lnTo>
                  <a:pt x="1202476" y="696185"/>
                </a:lnTo>
                <a:lnTo>
                  <a:pt x="1150913" y="697019"/>
                </a:lnTo>
                <a:lnTo>
                  <a:pt x="1099347" y="697855"/>
                </a:lnTo>
                <a:lnTo>
                  <a:pt x="1047779" y="698689"/>
                </a:lnTo>
                <a:lnTo>
                  <a:pt x="996209" y="699521"/>
                </a:lnTo>
                <a:lnTo>
                  <a:pt x="944638" y="700348"/>
                </a:lnTo>
                <a:lnTo>
                  <a:pt x="893067" y="701168"/>
                </a:lnTo>
                <a:lnTo>
                  <a:pt x="841496" y="701979"/>
                </a:lnTo>
                <a:lnTo>
                  <a:pt x="789925" y="702779"/>
                </a:lnTo>
                <a:lnTo>
                  <a:pt x="738355" y="703566"/>
                </a:lnTo>
                <a:lnTo>
                  <a:pt x="686786" y="704337"/>
                </a:lnTo>
                <a:lnTo>
                  <a:pt x="635218" y="705090"/>
                </a:lnTo>
                <a:lnTo>
                  <a:pt x="583653" y="705824"/>
                </a:lnTo>
                <a:lnTo>
                  <a:pt x="532091" y="706536"/>
                </a:lnTo>
                <a:lnTo>
                  <a:pt x="480531" y="707225"/>
                </a:lnTo>
                <a:lnTo>
                  <a:pt x="428975" y="707887"/>
                </a:lnTo>
                <a:lnTo>
                  <a:pt x="377424" y="708522"/>
                </a:lnTo>
                <a:lnTo>
                  <a:pt x="325876" y="709126"/>
                </a:lnTo>
                <a:lnTo>
                  <a:pt x="274334" y="709699"/>
                </a:lnTo>
                <a:lnTo>
                  <a:pt x="222797" y="710237"/>
                </a:lnTo>
                <a:lnTo>
                  <a:pt x="171265" y="710738"/>
                </a:lnTo>
                <a:lnTo>
                  <a:pt x="119740" y="711201"/>
                </a:lnTo>
                <a:lnTo>
                  <a:pt x="68222" y="711624"/>
                </a:lnTo>
                <a:lnTo>
                  <a:pt x="16711" y="712003"/>
                </a:lnTo>
                <a:lnTo>
                  <a:pt x="15556" y="712000"/>
                </a:lnTo>
                <a:lnTo>
                  <a:pt x="14608" y="711809"/>
                </a:lnTo>
                <a:lnTo>
                  <a:pt x="13535" y="711360"/>
                </a:lnTo>
                <a:lnTo>
                  <a:pt x="12632" y="711175"/>
                </a:lnTo>
                <a:lnTo>
                  <a:pt x="11617" y="710041"/>
                </a:lnTo>
                <a:lnTo>
                  <a:pt x="10944" y="709578"/>
                </a:lnTo>
                <a:lnTo>
                  <a:pt x="10162" y="709040"/>
                </a:lnTo>
                <a:lnTo>
                  <a:pt x="9648" y="707619"/>
                </a:lnTo>
                <a:lnTo>
                  <a:pt x="8013" y="665386"/>
                </a:lnTo>
                <a:lnTo>
                  <a:pt x="7450" y="622245"/>
                </a:lnTo>
                <a:lnTo>
                  <a:pt x="6732" y="567236"/>
                </a:lnTo>
                <a:lnTo>
                  <a:pt x="5900" y="503470"/>
                </a:lnTo>
                <a:lnTo>
                  <a:pt x="4994" y="434054"/>
                </a:lnTo>
                <a:lnTo>
                  <a:pt x="4056" y="362098"/>
                </a:lnTo>
                <a:lnTo>
                  <a:pt x="3124" y="290711"/>
                </a:lnTo>
                <a:lnTo>
                  <a:pt x="2241" y="223001"/>
                </a:lnTo>
                <a:lnTo>
                  <a:pt x="1447" y="162077"/>
                </a:lnTo>
                <a:lnTo>
                  <a:pt x="781" y="111049"/>
                </a:lnTo>
                <a:lnTo>
                  <a:pt x="285" y="73026"/>
                </a:lnTo>
                <a:lnTo>
                  <a:pt x="0" y="51116"/>
                </a:lnTo>
              </a:path>
              <a:path w="3505835" h="728344">
                <a:moveTo>
                  <a:pt x="2169511" y="687009"/>
                </a:moveTo>
                <a:lnTo>
                  <a:pt x="2118254" y="687719"/>
                </a:lnTo>
                <a:lnTo>
                  <a:pt x="2066997" y="688429"/>
                </a:lnTo>
                <a:lnTo>
                  <a:pt x="2015740" y="689140"/>
                </a:lnTo>
                <a:lnTo>
                  <a:pt x="1964483" y="689850"/>
                </a:lnTo>
                <a:lnTo>
                  <a:pt x="1913226" y="690561"/>
                </a:lnTo>
                <a:lnTo>
                  <a:pt x="1861969" y="691271"/>
                </a:lnTo>
                <a:lnTo>
                  <a:pt x="1810712" y="691982"/>
                </a:lnTo>
                <a:lnTo>
                  <a:pt x="1759455" y="692692"/>
                </a:lnTo>
                <a:lnTo>
                  <a:pt x="1708197" y="693403"/>
                </a:lnTo>
                <a:lnTo>
                  <a:pt x="1656940" y="694114"/>
                </a:lnTo>
                <a:lnTo>
                  <a:pt x="1605683" y="694824"/>
                </a:lnTo>
                <a:lnTo>
                  <a:pt x="1554426" y="695535"/>
                </a:lnTo>
                <a:lnTo>
                  <a:pt x="1503169" y="696246"/>
                </a:lnTo>
                <a:lnTo>
                  <a:pt x="1451912" y="696957"/>
                </a:lnTo>
                <a:lnTo>
                  <a:pt x="1400655" y="697667"/>
                </a:lnTo>
                <a:lnTo>
                  <a:pt x="1349398" y="698378"/>
                </a:lnTo>
                <a:lnTo>
                  <a:pt x="1298141" y="699089"/>
                </a:lnTo>
                <a:lnTo>
                  <a:pt x="1246884" y="699800"/>
                </a:lnTo>
                <a:lnTo>
                  <a:pt x="1195627" y="700511"/>
                </a:lnTo>
                <a:lnTo>
                  <a:pt x="1144369" y="701222"/>
                </a:lnTo>
                <a:lnTo>
                  <a:pt x="1093112" y="701933"/>
                </a:lnTo>
                <a:lnTo>
                  <a:pt x="1041855" y="702644"/>
                </a:lnTo>
                <a:lnTo>
                  <a:pt x="990598" y="703355"/>
                </a:lnTo>
                <a:lnTo>
                  <a:pt x="939341" y="704067"/>
                </a:lnTo>
                <a:lnTo>
                  <a:pt x="888084" y="704778"/>
                </a:lnTo>
                <a:lnTo>
                  <a:pt x="836827" y="705489"/>
                </a:lnTo>
                <a:lnTo>
                  <a:pt x="785570" y="706200"/>
                </a:lnTo>
                <a:lnTo>
                  <a:pt x="734312" y="706911"/>
                </a:lnTo>
                <a:lnTo>
                  <a:pt x="683055" y="707623"/>
                </a:lnTo>
                <a:lnTo>
                  <a:pt x="631798" y="708334"/>
                </a:lnTo>
                <a:lnTo>
                  <a:pt x="580541" y="709045"/>
                </a:lnTo>
                <a:lnTo>
                  <a:pt x="529284" y="709757"/>
                </a:lnTo>
                <a:lnTo>
                  <a:pt x="478027" y="710468"/>
                </a:lnTo>
                <a:lnTo>
                  <a:pt x="426769" y="711179"/>
                </a:lnTo>
                <a:lnTo>
                  <a:pt x="375512" y="711891"/>
                </a:lnTo>
                <a:lnTo>
                  <a:pt x="324255" y="712602"/>
                </a:lnTo>
                <a:lnTo>
                  <a:pt x="272998" y="713314"/>
                </a:lnTo>
                <a:lnTo>
                  <a:pt x="221740" y="714025"/>
                </a:lnTo>
                <a:lnTo>
                  <a:pt x="170483" y="714737"/>
                </a:lnTo>
                <a:lnTo>
                  <a:pt x="119226" y="715448"/>
                </a:lnTo>
                <a:lnTo>
                  <a:pt x="67969" y="716160"/>
                </a:lnTo>
                <a:lnTo>
                  <a:pt x="16711" y="716871"/>
                </a:lnTo>
                <a:lnTo>
                  <a:pt x="14820" y="716850"/>
                </a:lnTo>
                <a:lnTo>
                  <a:pt x="13449" y="716558"/>
                </a:lnTo>
                <a:lnTo>
                  <a:pt x="11700" y="715841"/>
                </a:lnTo>
                <a:lnTo>
                  <a:pt x="10162" y="715525"/>
                </a:lnTo>
                <a:lnTo>
                  <a:pt x="8823" y="713854"/>
                </a:lnTo>
                <a:lnTo>
                  <a:pt x="7607" y="713019"/>
                </a:lnTo>
                <a:lnTo>
                  <a:pt x="6375" y="712166"/>
                </a:lnTo>
                <a:lnTo>
                  <a:pt x="5568" y="709923"/>
                </a:lnTo>
                <a:lnTo>
                  <a:pt x="4842" y="708814"/>
                </a:lnTo>
                <a:lnTo>
                  <a:pt x="4122" y="707033"/>
                </a:lnTo>
                <a:lnTo>
                  <a:pt x="3305" y="665530"/>
                </a:lnTo>
                <a:lnTo>
                  <a:pt x="2190" y="580013"/>
                </a:lnTo>
                <a:lnTo>
                  <a:pt x="1019" y="490258"/>
                </a:lnTo>
                <a:lnTo>
                  <a:pt x="356" y="439441"/>
                </a:lnTo>
              </a:path>
              <a:path w="3505835" h="728344">
                <a:moveTo>
                  <a:pt x="2055492" y="692718"/>
                </a:moveTo>
                <a:lnTo>
                  <a:pt x="2004258" y="693431"/>
                </a:lnTo>
                <a:lnTo>
                  <a:pt x="1953024" y="694143"/>
                </a:lnTo>
                <a:lnTo>
                  <a:pt x="1901790" y="694855"/>
                </a:lnTo>
                <a:lnTo>
                  <a:pt x="1850556" y="695568"/>
                </a:lnTo>
                <a:lnTo>
                  <a:pt x="1799323" y="696280"/>
                </a:lnTo>
                <a:lnTo>
                  <a:pt x="1748089" y="696992"/>
                </a:lnTo>
                <a:lnTo>
                  <a:pt x="1696855" y="697705"/>
                </a:lnTo>
                <a:lnTo>
                  <a:pt x="1645621" y="698417"/>
                </a:lnTo>
                <a:lnTo>
                  <a:pt x="1594387" y="699129"/>
                </a:lnTo>
                <a:lnTo>
                  <a:pt x="1543153" y="699842"/>
                </a:lnTo>
                <a:lnTo>
                  <a:pt x="1491919" y="700554"/>
                </a:lnTo>
                <a:lnTo>
                  <a:pt x="1440685" y="701266"/>
                </a:lnTo>
                <a:lnTo>
                  <a:pt x="1389451" y="701979"/>
                </a:lnTo>
                <a:lnTo>
                  <a:pt x="1338217" y="702691"/>
                </a:lnTo>
                <a:lnTo>
                  <a:pt x="1286983" y="703403"/>
                </a:lnTo>
                <a:lnTo>
                  <a:pt x="1235749" y="704116"/>
                </a:lnTo>
                <a:lnTo>
                  <a:pt x="1184515" y="704828"/>
                </a:lnTo>
                <a:lnTo>
                  <a:pt x="1133282" y="705541"/>
                </a:lnTo>
                <a:lnTo>
                  <a:pt x="1082048" y="706253"/>
                </a:lnTo>
                <a:lnTo>
                  <a:pt x="1030814" y="706965"/>
                </a:lnTo>
                <a:lnTo>
                  <a:pt x="979580" y="707678"/>
                </a:lnTo>
                <a:lnTo>
                  <a:pt x="928346" y="708390"/>
                </a:lnTo>
                <a:lnTo>
                  <a:pt x="877112" y="709102"/>
                </a:lnTo>
                <a:lnTo>
                  <a:pt x="825878" y="709815"/>
                </a:lnTo>
                <a:lnTo>
                  <a:pt x="774644" y="710527"/>
                </a:lnTo>
                <a:lnTo>
                  <a:pt x="723410" y="711239"/>
                </a:lnTo>
                <a:lnTo>
                  <a:pt x="672176" y="711952"/>
                </a:lnTo>
                <a:lnTo>
                  <a:pt x="620942" y="712664"/>
                </a:lnTo>
                <a:lnTo>
                  <a:pt x="569708" y="713377"/>
                </a:lnTo>
                <a:lnTo>
                  <a:pt x="518474" y="714089"/>
                </a:lnTo>
                <a:lnTo>
                  <a:pt x="467240" y="714801"/>
                </a:lnTo>
                <a:lnTo>
                  <a:pt x="416006" y="715514"/>
                </a:lnTo>
                <a:lnTo>
                  <a:pt x="364772" y="716226"/>
                </a:lnTo>
                <a:lnTo>
                  <a:pt x="313539" y="716938"/>
                </a:lnTo>
                <a:lnTo>
                  <a:pt x="262305" y="717651"/>
                </a:lnTo>
                <a:lnTo>
                  <a:pt x="211071" y="718363"/>
                </a:lnTo>
                <a:lnTo>
                  <a:pt x="159837" y="719075"/>
                </a:lnTo>
                <a:lnTo>
                  <a:pt x="108603" y="719787"/>
                </a:lnTo>
                <a:lnTo>
                  <a:pt x="57369" y="720500"/>
                </a:lnTo>
              </a:path>
              <a:path w="3505835" h="728344">
                <a:moveTo>
                  <a:pt x="2696190" y="688050"/>
                </a:moveTo>
                <a:lnTo>
                  <a:pt x="2645039" y="688755"/>
                </a:lnTo>
                <a:lnTo>
                  <a:pt x="2593888" y="689459"/>
                </a:lnTo>
                <a:lnTo>
                  <a:pt x="2542737" y="690164"/>
                </a:lnTo>
                <a:lnTo>
                  <a:pt x="2491586" y="690868"/>
                </a:lnTo>
                <a:lnTo>
                  <a:pt x="2440435" y="691573"/>
                </a:lnTo>
                <a:lnTo>
                  <a:pt x="2389284" y="692277"/>
                </a:lnTo>
                <a:lnTo>
                  <a:pt x="2338133" y="692982"/>
                </a:lnTo>
                <a:lnTo>
                  <a:pt x="2286982" y="693686"/>
                </a:lnTo>
                <a:lnTo>
                  <a:pt x="2235831" y="694391"/>
                </a:lnTo>
                <a:lnTo>
                  <a:pt x="2184680" y="695096"/>
                </a:lnTo>
                <a:lnTo>
                  <a:pt x="2133529" y="695800"/>
                </a:lnTo>
                <a:lnTo>
                  <a:pt x="2082378" y="696505"/>
                </a:lnTo>
                <a:lnTo>
                  <a:pt x="2031227" y="697209"/>
                </a:lnTo>
                <a:lnTo>
                  <a:pt x="1980076" y="697914"/>
                </a:lnTo>
                <a:lnTo>
                  <a:pt x="1928925" y="698618"/>
                </a:lnTo>
                <a:lnTo>
                  <a:pt x="1877774" y="699323"/>
                </a:lnTo>
                <a:lnTo>
                  <a:pt x="1826623" y="700028"/>
                </a:lnTo>
                <a:lnTo>
                  <a:pt x="1775472" y="700732"/>
                </a:lnTo>
                <a:lnTo>
                  <a:pt x="1724321" y="701437"/>
                </a:lnTo>
                <a:lnTo>
                  <a:pt x="1673170" y="702141"/>
                </a:lnTo>
                <a:lnTo>
                  <a:pt x="1622019" y="702846"/>
                </a:lnTo>
                <a:lnTo>
                  <a:pt x="1570868" y="703551"/>
                </a:lnTo>
                <a:lnTo>
                  <a:pt x="1519717" y="704255"/>
                </a:lnTo>
                <a:lnTo>
                  <a:pt x="1468566" y="704960"/>
                </a:lnTo>
                <a:lnTo>
                  <a:pt x="1417415" y="705664"/>
                </a:lnTo>
                <a:lnTo>
                  <a:pt x="1366264" y="706369"/>
                </a:lnTo>
                <a:lnTo>
                  <a:pt x="1315114" y="707074"/>
                </a:lnTo>
                <a:lnTo>
                  <a:pt x="1263963" y="707778"/>
                </a:lnTo>
                <a:lnTo>
                  <a:pt x="1212812" y="708483"/>
                </a:lnTo>
                <a:lnTo>
                  <a:pt x="1161661" y="709188"/>
                </a:lnTo>
                <a:lnTo>
                  <a:pt x="1110510" y="709892"/>
                </a:lnTo>
                <a:lnTo>
                  <a:pt x="1059359" y="710597"/>
                </a:lnTo>
                <a:lnTo>
                  <a:pt x="1008208" y="711302"/>
                </a:lnTo>
                <a:lnTo>
                  <a:pt x="957057" y="712006"/>
                </a:lnTo>
                <a:lnTo>
                  <a:pt x="905906" y="712711"/>
                </a:lnTo>
                <a:lnTo>
                  <a:pt x="854755" y="713416"/>
                </a:lnTo>
                <a:lnTo>
                  <a:pt x="803604" y="714121"/>
                </a:lnTo>
                <a:lnTo>
                  <a:pt x="752452" y="714825"/>
                </a:lnTo>
                <a:lnTo>
                  <a:pt x="701301" y="715530"/>
                </a:lnTo>
                <a:lnTo>
                  <a:pt x="650150" y="716235"/>
                </a:lnTo>
                <a:lnTo>
                  <a:pt x="598999" y="716940"/>
                </a:lnTo>
                <a:lnTo>
                  <a:pt x="547848" y="717645"/>
                </a:lnTo>
              </a:path>
              <a:path w="3505835" h="728344">
                <a:moveTo>
                  <a:pt x="2922430" y="689090"/>
                </a:moveTo>
                <a:lnTo>
                  <a:pt x="2871904" y="689785"/>
                </a:lnTo>
                <a:lnTo>
                  <a:pt x="2821377" y="690480"/>
                </a:lnTo>
                <a:lnTo>
                  <a:pt x="2770851" y="691175"/>
                </a:lnTo>
                <a:lnTo>
                  <a:pt x="2720325" y="691870"/>
                </a:lnTo>
                <a:lnTo>
                  <a:pt x="2669799" y="692565"/>
                </a:lnTo>
                <a:lnTo>
                  <a:pt x="2619273" y="693260"/>
                </a:lnTo>
                <a:lnTo>
                  <a:pt x="2568747" y="693955"/>
                </a:lnTo>
                <a:lnTo>
                  <a:pt x="2518221" y="694650"/>
                </a:lnTo>
                <a:lnTo>
                  <a:pt x="2467695" y="695345"/>
                </a:lnTo>
                <a:lnTo>
                  <a:pt x="2417169" y="696040"/>
                </a:lnTo>
                <a:lnTo>
                  <a:pt x="2366642" y="696735"/>
                </a:lnTo>
                <a:lnTo>
                  <a:pt x="2316116" y="697430"/>
                </a:lnTo>
                <a:lnTo>
                  <a:pt x="2265590" y="698125"/>
                </a:lnTo>
                <a:lnTo>
                  <a:pt x="2215064" y="698819"/>
                </a:lnTo>
                <a:lnTo>
                  <a:pt x="2164538" y="699514"/>
                </a:lnTo>
                <a:lnTo>
                  <a:pt x="2114011" y="700209"/>
                </a:lnTo>
                <a:lnTo>
                  <a:pt x="2063485" y="700904"/>
                </a:lnTo>
                <a:lnTo>
                  <a:pt x="2012959" y="701599"/>
                </a:lnTo>
                <a:lnTo>
                  <a:pt x="1962433" y="702294"/>
                </a:lnTo>
                <a:lnTo>
                  <a:pt x="1911906" y="702989"/>
                </a:lnTo>
                <a:lnTo>
                  <a:pt x="1861380" y="703684"/>
                </a:lnTo>
                <a:lnTo>
                  <a:pt x="1810854" y="704379"/>
                </a:lnTo>
                <a:lnTo>
                  <a:pt x="1760328" y="705074"/>
                </a:lnTo>
                <a:lnTo>
                  <a:pt x="1709801" y="705769"/>
                </a:lnTo>
                <a:lnTo>
                  <a:pt x="1659275" y="706463"/>
                </a:lnTo>
                <a:lnTo>
                  <a:pt x="1608749" y="707158"/>
                </a:lnTo>
                <a:lnTo>
                  <a:pt x="1558222" y="707853"/>
                </a:lnTo>
                <a:lnTo>
                  <a:pt x="1507696" y="708548"/>
                </a:lnTo>
                <a:lnTo>
                  <a:pt x="1457170" y="709243"/>
                </a:lnTo>
                <a:lnTo>
                  <a:pt x="1406643" y="709938"/>
                </a:lnTo>
                <a:lnTo>
                  <a:pt x="1356117" y="710633"/>
                </a:lnTo>
                <a:lnTo>
                  <a:pt x="1305591" y="711328"/>
                </a:lnTo>
                <a:lnTo>
                  <a:pt x="1255065" y="712023"/>
                </a:lnTo>
                <a:lnTo>
                  <a:pt x="1204538" y="712718"/>
                </a:lnTo>
                <a:lnTo>
                  <a:pt x="1154012" y="713413"/>
                </a:lnTo>
                <a:lnTo>
                  <a:pt x="1103486" y="714108"/>
                </a:lnTo>
                <a:lnTo>
                  <a:pt x="1052959" y="714803"/>
                </a:lnTo>
                <a:lnTo>
                  <a:pt x="1002433" y="715498"/>
                </a:lnTo>
                <a:lnTo>
                  <a:pt x="951907" y="716193"/>
                </a:lnTo>
                <a:lnTo>
                  <a:pt x="901380" y="716888"/>
                </a:lnTo>
                <a:lnTo>
                  <a:pt x="850854" y="717583"/>
                </a:lnTo>
                <a:lnTo>
                  <a:pt x="800328" y="718278"/>
                </a:lnTo>
                <a:lnTo>
                  <a:pt x="749801" y="718973"/>
                </a:lnTo>
                <a:lnTo>
                  <a:pt x="699275" y="719668"/>
                </a:lnTo>
                <a:lnTo>
                  <a:pt x="648749" y="720363"/>
                </a:lnTo>
                <a:lnTo>
                  <a:pt x="598223" y="721058"/>
                </a:lnTo>
                <a:lnTo>
                  <a:pt x="547696" y="721753"/>
                </a:lnTo>
                <a:lnTo>
                  <a:pt x="497170" y="722448"/>
                </a:lnTo>
              </a:path>
              <a:path w="3505835" h="728344">
                <a:moveTo>
                  <a:pt x="3425579" y="687009"/>
                </a:moveTo>
                <a:lnTo>
                  <a:pt x="3374540" y="687711"/>
                </a:lnTo>
                <a:lnTo>
                  <a:pt x="3323501" y="688413"/>
                </a:lnTo>
                <a:lnTo>
                  <a:pt x="3272462" y="689115"/>
                </a:lnTo>
                <a:lnTo>
                  <a:pt x="3221423" y="689817"/>
                </a:lnTo>
                <a:lnTo>
                  <a:pt x="3170384" y="690519"/>
                </a:lnTo>
                <a:lnTo>
                  <a:pt x="3119345" y="691221"/>
                </a:lnTo>
                <a:lnTo>
                  <a:pt x="3068306" y="691923"/>
                </a:lnTo>
                <a:lnTo>
                  <a:pt x="3017267" y="692625"/>
                </a:lnTo>
                <a:lnTo>
                  <a:pt x="2966228" y="693327"/>
                </a:lnTo>
                <a:lnTo>
                  <a:pt x="2915189" y="694029"/>
                </a:lnTo>
                <a:lnTo>
                  <a:pt x="2864150" y="694731"/>
                </a:lnTo>
                <a:lnTo>
                  <a:pt x="2813111" y="695433"/>
                </a:lnTo>
                <a:lnTo>
                  <a:pt x="2762072" y="696135"/>
                </a:lnTo>
                <a:lnTo>
                  <a:pt x="2711033" y="696837"/>
                </a:lnTo>
                <a:lnTo>
                  <a:pt x="2659994" y="697539"/>
                </a:lnTo>
                <a:lnTo>
                  <a:pt x="2608954" y="698241"/>
                </a:lnTo>
                <a:lnTo>
                  <a:pt x="2557915" y="698943"/>
                </a:lnTo>
                <a:lnTo>
                  <a:pt x="2506876" y="699645"/>
                </a:lnTo>
                <a:lnTo>
                  <a:pt x="2455837" y="700347"/>
                </a:lnTo>
                <a:lnTo>
                  <a:pt x="2404798" y="701049"/>
                </a:lnTo>
                <a:lnTo>
                  <a:pt x="2353759" y="701751"/>
                </a:lnTo>
                <a:lnTo>
                  <a:pt x="2302720" y="702453"/>
                </a:lnTo>
                <a:lnTo>
                  <a:pt x="2251681" y="703155"/>
                </a:lnTo>
                <a:lnTo>
                  <a:pt x="2200642" y="703858"/>
                </a:lnTo>
                <a:lnTo>
                  <a:pt x="2149603" y="704560"/>
                </a:lnTo>
                <a:lnTo>
                  <a:pt x="2098564" y="705262"/>
                </a:lnTo>
                <a:lnTo>
                  <a:pt x="2047525" y="705964"/>
                </a:lnTo>
                <a:lnTo>
                  <a:pt x="1996486" y="706666"/>
                </a:lnTo>
                <a:lnTo>
                  <a:pt x="1945447" y="707368"/>
                </a:lnTo>
                <a:lnTo>
                  <a:pt x="1894408" y="708070"/>
                </a:lnTo>
                <a:lnTo>
                  <a:pt x="1843369" y="708772"/>
                </a:lnTo>
                <a:lnTo>
                  <a:pt x="1792330" y="709474"/>
                </a:lnTo>
                <a:lnTo>
                  <a:pt x="1741291" y="710176"/>
                </a:lnTo>
                <a:lnTo>
                  <a:pt x="1690252" y="710878"/>
                </a:lnTo>
                <a:lnTo>
                  <a:pt x="1639213" y="711580"/>
                </a:lnTo>
                <a:lnTo>
                  <a:pt x="1588174" y="712283"/>
                </a:lnTo>
                <a:lnTo>
                  <a:pt x="1537136" y="712985"/>
                </a:lnTo>
                <a:lnTo>
                  <a:pt x="1486097" y="713687"/>
                </a:lnTo>
                <a:lnTo>
                  <a:pt x="1435058" y="714389"/>
                </a:lnTo>
                <a:lnTo>
                  <a:pt x="1384019" y="715091"/>
                </a:lnTo>
                <a:lnTo>
                  <a:pt x="1332980" y="715793"/>
                </a:lnTo>
                <a:lnTo>
                  <a:pt x="1281941" y="716495"/>
                </a:lnTo>
                <a:lnTo>
                  <a:pt x="1230902" y="717197"/>
                </a:lnTo>
                <a:lnTo>
                  <a:pt x="1179863" y="717900"/>
                </a:lnTo>
                <a:lnTo>
                  <a:pt x="1128824" y="718602"/>
                </a:lnTo>
                <a:lnTo>
                  <a:pt x="1077785" y="719304"/>
                </a:lnTo>
                <a:lnTo>
                  <a:pt x="1026747" y="720006"/>
                </a:lnTo>
                <a:lnTo>
                  <a:pt x="975708" y="720708"/>
                </a:lnTo>
                <a:lnTo>
                  <a:pt x="924669" y="721410"/>
                </a:lnTo>
                <a:lnTo>
                  <a:pt x="873630" y="722113"/>
                </a:lnTo>
              </a:path>
              <a:path w="3505835" h="728344">
                <a:moveTo>
                  <a:pt x="3313367" y="692718"/>
                </a:moveTo>
                <a:lnTo>
                  <a:pt x="3262475" y="693418"/>
                </a:lnTo>
                <a:lnTo>
                  <a:pt x="3211582" y="694118"/>
                </a:lnTo>
                <a:lnTo>
                  <a:pt x="3160690" y="694818"/>
                </a:lnTo>
                <a:lnTo>
                  <a:pt x="3109797" y="695518"/>
                </a:lnTo>
                <a:lnTo>
                  <a:pt x="3058905" y="696218"/>
                </a:lnTo>
                <a:lnTo>
                  <a:pt x="3008013" y="696918"/>
                </a:lnTo>
                <a:lnTo>
                  <a:pt x="2957120" y="697618"/>
                </a:lnTo>
                <a:lnTo>
                  <a:pt x="2906228" y="698318"/>
                </a:lnTo>
                <a:lnTo>
                  <a:pt x="2855335" y="699018"/>
                </a:lnTo>
                <a:lnTo>
                  <a:pt x="2804443" y="699717"/>
                </a:lnTo>
                <a:lnTo>
                  <a:pt x="2753550" y="700417"/>
                </a:lnTo>
                <a:lnTo>
                  <a:pt x="2702658" y="701117"/>
                </a:lnTo>
                <a:lnTo>
                  <a:pt x="2651765" y="701817"/>
                </a:lnTo>
                <a:lnTo>
                  <a:pt x="2600872" y="702517"/>
                </a:lnTo>
                <a:lnTo>
                  <a:pt x="2549980" y="703217"/>
                </a:lnTo>
                <a:lnTo>
                  <a:pt x="2499087" y="703916"/>
                </a:lnTo>
                <a:lnTo>
                  <a:pt x="2448195" y="704616"/>
                </a:lnTo>
                <a:lnTo>
                  <a:pt x="2397302" y="705316"/>
                </a:lnTo>
                <a:lnTo>
                  <a:pt x="2346410" y="706016"/>
                </a:lnTo>
                <a:lnTo>
                  <a:pt x="2295517" y="706716"/>
                </a:lnTo>
                <a:lnTo>
                  <a:pt x="2244625" y="707416"/>
                </a:lnTo>
                <a:lnTo>
                  <a:pt x="2193732" y="708115"/>
                </a:lnTo>
                <a:lnTo>
                  <a:pt x="2142840" y="708815"/>
                </a:lnTo>
                <a:lnTo>
                  <a:pt x="2091947" y="709515"/>
                </a:lnTo>
                <a:lnTo>
                  <a:pt x="2041055" y="710215"/>
                </a:lnTo>
                <a:lnTo>
                  <a:pt x="1990162" y="710915"/>
                </a:lnTo>
                <a:lnTo>
                  <a:pt x="1939270" y="711614"/>
                </a:lnTo>
                <a:lnTo>
                  <a:pt x="1888377" y="712314"/>
                </a:lnTo>
                <a:lnTo>
                  <a:pt x="1837485" y="713014"/>
                </a:lnTo>
                <a:lnTo>
                  <a:pt x="1786592" y="713714"/>
                </a:lnTo>
                <a:lnTo>
                  <a:pt x="1735700" y="714414"/>
                </a:lnTo>
                <a:lnTo>
                  <a:pt x="1684807" y="715114"/>
                </a:lnTo>
                <a:lnTo>
                  <a:pt x="1633915" y="715813"/>
                </a:lnTo>
                <a:lnTo>
                  <a:pt x="1583022" y="716513"/>
                </a:lnTo>
                <a:lnTo>
                  <a:pt x="1532130" y="717213"/>
                </a:lnTo>
                <a:lnTo>
                  <a:pt x="1481237" y="717913"/>
                </a:lnTo>
                <a:lnTo>
                  <a:pt x="1430345" y="718613"/>
                </a:lnTo>
                <a:lnTo>
                  <a:pt x="1379452" y="719313"/>
                </a:lnTo>
                <a:lnTo>
                  <a:pt x="1328560" y="720013"/>
                </a:lnTo>
                <a:lnTo>
                  <a:pt x="1277667" y="720713"/>
                </a:lnTo>
                <a:lnTo>
                  <a:pt x="1226775" y="721413"/>
                </a:lnTo>
                <a:lnTo>
                  <a:pt x="1175882" y="722113"/>
                </a:lnTo>
              </a:path>
              <a:path w="3505835" h="728344">
                <a:moveTo>
                  <a:pt x="3466584" y="248147"/>
                </a:moveTo>
                <a:lnTo>
                  <a:pt x="3467270" y="298735"/>
                </a:lnTo>
                <a:lnTo>
                  <a:pt x="3468005" y="349341"/>
                </a:lnTo>
                <a:lnTo>
                  <a:pt x="3468765" y="399960"/>
                </a:lnTo>
                <a:lnTo>
                  <a:pt x="3469524" y="450586"/>
                </a:lnTo>
                <a:lnTo>
                  <a:pt x="3470259" y="501214"/>
                </a:lnTo>
                <a:lnTo>
                  <a:pt x="3470946" y="551837"/>
                </a:lnTo>
                <a:lnTo>
                  <a:pt x="3471560" y="602452"/>
                </a:lnTo>
                <a:lnTo>
                  <a:pt x="3472077" y="653051"/>
                </a:lnTo>
                <a:lnTo>
                  <a:pt x="3472473" y="703630"/>
                </a:lnTo>
                <a:lnTo>
                  <a:pt x="3472498" y="702263"/>
                </a:lnTo>
                <a:lnTo>
                  <a:pt x="3472718" y="701186"/>
                </a:lnTo>
                <a:lnTo>
                  <a:pt x="3473226" y="699922"/>
                </a:lnTo>
                <a:lnTo>
                  <a:pt x="3473438" y="698874"/>
                </a:lnTo>
                <a:lnTo>
                  <a:pt x="3474684" y="697712"/>
                </a:lnTo>
                <a:lnTo>
                  <a:pt x="3475198" y="696934"/>
                </a:lnTo>
                <a:lnTo>
                  <a:pt x="3475789" y="696038"/>
                </a:lnTo>
                <a:lnTo>
                  <a:pt x="3477341" y="695462"/>
                </a:lnTo>
                <a:lnTo>
                  <a:pt x="3478108" y="694936"/>
                </a:lnTo>
                <a:lnTo>
                  <a:pt x="3478510" y="694659"/>
                </a:lnTo>
                <a:lnTo>
                  <a:pt x="3481365" y="693996"/>
                </a:lnTo>
                <a:lnTo>
                  <a:pt x="3481689" y="694202"/>
                </a:lnTo>
                <a:lnTo>
                  <a:pt x="3266938" y="697158"/>
                </a:lnTo>
                <a:lnTo>
                  <a:pt x="2767093" y="704037"/>
                </a:lnTo>
                <a:lnTo>
                  <a:pt x="2198768" y="711860"/>
                </a:lnTo>
                <a:lnTo>
                  <a:pt x="1778576" y="717645"/>
                </a:lnTo>
              </a:path>
              <a:path w="3505835" h="728344">
                <a:moveTo>
                  <a:pt x="3477229" y="39570"/>
                </a:moveTo>
                <a:lnTo>
                  <a:pt x="3478716" y="39549"/>
                </a:lnTo>
                <a:lnTo>
                  <a:pt x="3480206" y="39521"/>
                </a:lnTo>
                <a:lnTo>
                  <a:pt x="3481689" y="39509"/>
                </a:lnTo>
                <a:lnTo>
                  <a:pt x="3479645" y="39466"/>
                </a:lnTo>
                <a:lnTo>
                  <a:pt x="3478100" y="39146"/>
                </a:lnTo>
                <a:lnTo>
                  <a:pt x="3476210" y="38340"/>
                </a:lnTo>
                <a:lnTo>
                  <a:pt x="3474662" y="38008"/>
                </a:lnTo>
                <a:lnTo>
                  <a:pt x="3472934" y="36050"/>
                </a:lnTo>
                <a:lnTo>
                  <a:pt x="3471786" y="35243"/>
                </a:lnTo>
                <a:lnTo>
                  <a:pt x="3470461" y="34315"/>
                </a:lnTo>
                <a:lnTo>
                  <a:pt x="3469604" y="31874"/>
                </a:lnTo>
                <a:lnTo>
                  <a:pt x="3468815" y="30667"/>
                </a:lnTo>
                <a:lnTo>
                  <a:pt x="3468356" y="29955"/>
                </a:lnTo>
                <a:lnTo>
                  <a:pt x="3467491" y="25789"/>
                </a:lnTo>
                <a:lnTo>
                  <a:pt x="3467724" y="25030"/>
                </a:lnTo>
                <a:lnTo>
                  <a:pt x="3468919" y="103909"/>
                </a:lnTo>
                <a:lnTo>
                  <a:pt x="3471641" y="291925"/>
                </a:lnTo>
                <a:lnTo>
                  <a:pt x="3474599" y="516144"/>
                </a:lnTo>
                <a:lnTo>
                  <a:pt x="3476499" y="703630"/>
                </a:lnTo>
                <a:lnTo>
                  <a:pt x="3476501" y="702889"/>
                </a:lnTo>
                <a:lnTo>
                  <a:pt x="3476650" y="702223"/>
                </a:lnTo>
                <a:lnTo>
                  <a:pt x="3476927" y="701542"/>
                </a:lnTo>
                <a:lnTo>
                  <a:pt x="3477049" y="700952"/>
                </a:lnTo>
                <a:lnTo>
                  <a:pt x="3477751" y="700304"/>
                </a:lnTo>
                <a:lnTo>
                  <a:pt x="3478043" y="699869"/>
                </a:lnTo>
                <a:lnTo>
                  <a:pt x="3478377" y="699368"/>
                </a:lnTo>
                <a:lnTo>
                  <a:pt x="3479245" y="699047"/>
                </a:lnTo>
                <a:lnTo>
                  <a:pt x="3479676" y="698752"/>
                </a:lnTo>
                <a:lnTo>
                  <a:pt x="3479900" y="698601"/>
                </a:lnTo>
                <a:lnTo>
                  <a:pt x="3481509" y="698234"/>
                </a:lnTo>
                <a:lnTo>
                  <a:pt x="3481689" y="698350"/>
                </a:lnTo>
                <a:lnTo>
                  <a:pt x="3259494" y="701406"/>
                </a:lnTo>
                <a:lnTo>
                  <a:pt x="2743171" y="708507"/>
                </a:lnTo>
                <a:lnTo>
                  <a:pt x="2158112" y="716554"/>
                </a:lnTo>
                <a:lnTo>
                  <a:pt x="1729710" y="722448"/>
                </a:lnTo>
              </a:path>
              <a:path w="3505835" h="728344">
                <a:moveTo>
                  <a:pt x="2974079" y="41652"/>
                </a:moveTo>
                <a:lnTo>
                  <a:pt x="3024817" y="40923"/>
                </a:lnTo>
                <a:lnTo>
                  <a:pt x="3075572" y="40144"/>
                </a:lnTo>
                <a:lnTo>
                  <a:pt x="3126339" y="39338"/>
                </a:lnTo>
                <a:lnTo>
                  <a:pt x="3177115" y="38525"/>
                </a:lnTo>
                <a:lnTo>
                  <a:pt x="3227895" y="37725"/>
                </a:lnTo>
                <a:lnTo>
                  <a:pt x="3278673" y="36961"/>
                </a:lnTo>
                <a:lnTo>
                  <a:pt x="3329447" y="36252"/>
                </a:lnTo>
                <a:lnTo>
                  <a:pt x="3380210" y="35620"/>
                </a:lnTo>
                <a:lnTo>
                  <a:pt x="3430959" y="35086"/>
                </a:lnTo>
                <a:lnTo>
                  <a:pt x="3481689" y="34671"/>
                </a:lnTo>
                <a:lnTo>
                  <a:pt x="3480339" y="34646"/>
                </a:lnTo>
                <a:lnTo>
                  <a:pt x="3479291" y="34415"/>
                </a:lnTo>
                <a:lnTo>
                  <a:pt x="3478043" y="33886"/>
                </a:lnTo>
                <a:lnTo>
                  <a:pt x="3477017" y="33667"/>
                </a:lnTo>
                <a:lnTo>
                  <a:pt x="3475868" y="32357"/>
                </a:lnTo>
                <a:lnTo>
                  <a:pt x="3475102" y="31823"/>
                </a:lnTo>
                <a:lnTo>
                  <a:pt x="3474223" y="31205"/>
                </a:lnTo>
                <a:lnTo>
                  <a:pt x="3473654" y="29580"/>
                </a:lnTo>
                <a:lnTo>
                  <a:pt x="3473140" y="28778"/>
                </a:lnTo>
                <a:lnTo>
                  <a:pt x="3472844" y="28328"/>
                </a:lnTo>
                <a:lnTo>
                  <a:pt x="3472239" y="25469"/>
                </a:lnTo>
                <a:lnTo>
                  <a:pt x="3473625" y="106126"/>
                </a:lnTo>
                <a:lnTo>
                  <a:pt x="3476372" y="297837"/>
                </a:lnTo>
                <a:lnTo>
                  <a:pt x="3479334" y="522794"/>
                </a:lnTo>
                <a:lnTo>
                  <a:pt x="3481189" y="703630"/>
                </a:lnTo>
                <a:lnTo>
                  <a:pt x="3481228" y="703497"/>
                </a:lnTo>
                <a:lnTo>
                  <a:pt x="3481330" y="703328"/>
                </a:lnTo>
                <a:lnTo>
                  <a:pt x="3481473" y="703230"/>
                </a:lnTo>
                <a:lnTo>
                  <a:pt x="3481671" y="703177"/>
                </a:lnTo>
                <a:lnTo>
                  <a:pt x="3303392" y="705643"/>
                </a:lnTo>
                <a:lnTo>
                  <a:pt x="2891603" y="711307"/>
                </a:lnTo>
                <a:lnTo>
                  <a:pt x="2430976" y="717644"/>
                </a:lnTo>
                <a:lnTo>
                  <a:pt x="2106165" y="722113"/>
                </a:lnTo>
              </a:path>
              <a:path w="3505835" h="728344">
                <a:moveTo>
                  <a:pt x="3088101" y="35942"/>
                </a:moveTo>
                <a:lnTo>
                  <a:pt x="3137280" y="35228"/>
                </a:lnTo>
                <a:lnTo>
                  <a:pt x="3186479" y="34461"/>
                </a:lnTo>
                <a:lnTo>
                  <a:pt x="3235690" y="33673"/>
                </a:lnTo>
                <a:lnTo>
                  <a:pt x="3284906" y="32895"/>
                </a:lnTo>
                <a:lnTo>
                  <a:pt x="3334121" y="32159"/>
                </a:lnTo>
                <a:lnTo>
                  <a:pt x="3383328" y="31498"/>
                </a:lnTo>
                <a:lnTo>
                  <a:pt x="3432520" y="30942"/>
                </a:lnTo>
                <a:lnTo>
                  <a:pt x="3481689" y="30524"/>
                </a:lnTo>
                <a:lnTo>
                  <a:pt x="3480937" y="30520"/>
                </a:lnTo>
                <a:lnTo>
                  <a:pt x="3480304" y="30365"/>
                </a:lnTo>
                <a:lnTo>
                  <a:pt x="3479612" y="30071"/>
                </a:lnTo>
                <a:lnTo>
                  <a:pt x="3479025" y="29941"/>
                </a:lnTo>
                <a:lnTo>
                  <a:pt x="3478381" y="29199"/>
                </a:lnTo>
                <a:lnTo>
                  <a:pt x="3477945" y="28889"/>
                </a:lnTo>
                <a:lnTo>
                  <a:pt x="3477449" y="28536"/>
                </a:lnTo>
                <a:lnTo>
                  <a:pt x="3477129" y="27614"/>
                </a:lnTo>
                <a:lnTo>
                  <a:pt x="3476837" y="27157"/>
                </a:lnTo>
                <a:lnTo>
                  <a:pt x="3476678" y="26913"/>
                </a:lnTo>
                <a:lnTo>
                  <a:pt x="3476325" y="25250"/>
                </a:lnTo>
                <a:lnTo>
                  <a:pt x="3477661" y="108417"/>
                </a:lnTo>
                <a:lnTo>
                  <a:pt x="3480434" y="303946"/>
                </a:lnTo>
                <a:lnTo>
                  <a:pt x="3483402" y="529667"/>
                </a:lnTo>
                <a:lnTo>
                  <a:pt x="3485214" y="703630"/>
                </a:lnTo>
                <a:lnTo>
                  <a:pt x="3485217" y="704329"/>
                </a:lnTo>
                <a:lnTo>
                  <a:pt x="3485055" y="704480"/>
                </a:lnTo>
                <a:lnTo>
                  <a:pt x="3484951" y="705053"/>
                </a:lnTo>
                <a:lnTo>
                  <a:pt x="3484872" y="705491"/>
                </a:lnTo>
                <a:lnTo>
                  <a:pt x="3484425" y="705877"/>
                </a:lnTo>
                <a:lnTo>
                  <a:pt x="3484205" y="706226"/>
                </a:lnTo>
                <a:lnTo>
                  <a:pt x="3483979" y="706582"/>
                </a:lnTo>
                <a:lnTo>
                  <a:pt x="3483378" y="706817"/>
                </a:lnTo>
                <a:lnTo>
                  <a:pt x="3483082" y="707029"/>
                </a:lnTo>
                <a:lnTo>
                  <a:pt x="3426989" y="708095"/>
                </a:lnTo>
                <a:lnTo>
                  <a:pt x="3387685" y="708636"/>
                </a:lnTo>
                <a:lnTo>
                  <a:pt x="3339869" y="709294"/>
                </a:lnTo>
                <a:lnTo>
                  <a:pt x="3284756" y="710053"/>
                </a:lnTo>
                <a:lnTo>
                  <a:pt x="3223562" y="710895"/>
                </a:lnTo>
                <a:lnTo>
                  <a:pt x="3157500" y="711804"/>
                </a:lnTo>
                <a:lnTo>
                  <a:pt x="3087785" y="712763"/>
                </a:lnTo>
                <a:lnTo>
                  <a:pt x="3015632" y="713756"/>
                </a:lnTo>
                <a:lnTo>
                  <a:pt x="2942256" y="714766"/>
                </a:lnTo>
                <a:lnTo>
                  <a:pt x="2868870" y="715775"/>
                </a:lnTo>
                <a:lnTo>
                  <a:pt x="2796691" y="716769"/>
                </a:lnTo>
                <a:lnTo>
                  <a:pt x="2726932" y="717728"/>
                </a:lnTo>
                <a:lnTo>
                  <a:pt x="2660808" y="718638"/>
                </a:lnTo>
                <a:lnTo>
                  <a:pt x="2599533" y="719482"/>
                </a:lnTo>
                <a:lnTo>
                  <a:pt x="2544323" y="720241"/>
                </a:lnTo>
                <a:lnTo>
                  <a:pt x="2496392" y="720901"/>
                </a:lnTo>
                <a:lnTo>
                  <a:pt x="2456954" y="721444"/>
                </a:lnTo>
                <a:lnTo>
                  <a:pt x="2427224" y="721853"/>
                </a:lnTo>
                <a:lnTo>
                  <a:pt x="2408417" y="722113"/>
                </a:lnTo>
              </a:path>
              <a:path w="3505835" h="728344">
                <a:moveTo>
                  <a:pt x="2423869" y="40612"/>
                </a:moveTo>
                <a:lnTo>
                  <a:pt x="2474214" y="39902"/>
                </a:lnTo>
                <a:lnTo>
                  <a:pt x="2524568" y="39164"/>
                </a:lnTo>
                <a:lnTo>
                  <a:pt x="2574930" y="38402"/>
                </a:lnTo>
                <a:lnTo>
                  <a:pt x="2625299" y="37621"/>
                </a:lnTo>
                <a:lnTo>
                  <a:pt x="2675675" y="36826"/>
                </a:lnTo>
                <a:lnTo>
                  <a:pt x="2726055" y="36022"/>
                </a:lnTo>
                <a:lnTo>
                  <a:pt x="2776440" y="35212"/>
                </a:lnTo>
                <a:lnTo>
                  <a:pt x="2826828" y="34403"/>
                </a:lnTo>
                <a:lnTo>
                  <a:pt x="2877218" y="33598"/>
                </a:lnTo>
                <a:lnTo>
                  <a:pt x="2927609" y="32802"/>
                </a:lnTo>
                <a:lnTo>
                  <a:pt x="2978000" y="32021"/>
                </a:lnTo>
                <a:lnTo>
                  <a:pt x="3028390" y="31259"/>
                </a:lnTo>
                <a:lnTo>
                  <a:pt x="3078778" y="30520"/>
                </a:lnTo>
                <a:lnTo>
                  <a:pt x="3129163" y="29809"/>
                </a:lnTo>
                <a:lnTo>
                  <a:pt x="3179544" y="29132"/>
                </a:lnTo>
                <a:lnTo>
                  <a:pt x="3229920" y="28492"/>
                </a:lnTo>
                <a:lnTo>
                  <a:pt x="3280290" y="27895"/>
                </a:lnTo>
                <a:lnTo>
                  <a:pt x="3330653" y="27345"/>
                </a:lnTo>
                <a:lnTo>
                  <a:pt x="3381008" y="26848"/>
                </a:lnTo>
                <a:lnTo>
                  <a:pt x="3431354" y="26406"/>
                </a:lnTo>
                <a:lnTo>
                  <a:pt x="3481689" y="26027"/>
                </a:lnTo>
                <a:lnTo>
                  <a:pt x="3481440" y="25962"/>
                </a:lnTo>
                <a:lnTo>
                  <a:pt x="3481311" y="25927"/>
                </a:lnTo>
                <a:lnTo>
                  <a:pt x="3481103" y="25768"/>
                </a:lnTo>
                <a:lnTo>
                  <a:pt x="3480948" y="25646"/>
                </a:lnTo>
                <a:lnTo>
                  <a:pt x="3480897" y="25483"/>
                </a:lnTo>
                <a:lnTo>
                  <a:pt x="3480775" y="25063"/>
                </a:lnTo>
                <a:lnTo>
                  <a:pt x="3482044" y="111571"/>
                </a:lnTo>
                <a:lnTo>
                  <a:pt x="3484855" y="312356"/>
                </a:lnTo>
                <a:lnTo>
                  <a:pt x="3487836" y="539129"/>
                </a:lnTo>
                <a:lnTo>
                  <a:pt x="3489591" y="703630"/>
                </a:lnTo>
                <a:lnTo>
                  <a:pt x="3489570" y="704818"/>
                </a:lnTo>
                <a:lnTo>
                  <a:pt x="3489415" y="705708"/>
                </a:lnTo>
                <a:lnTo>
                  <a:pt x="3488979" y="706813"/>
                </a:lnTo>
                <a:lnTo>
                  <a:pt x="3488789" y="707820"/>
                </a:lnTo>
                <a:lnTo>
                  <a:pt x="3487813" y="708616"/>
                </a:lnTo>
                <a:lnTo>
                  <a:pt x="3487301" y="709419"/>
                </a:lnTo>
                <a:lnTo>
                  <a:pt x="3486791" y="710204"/>
                </a:lnTo>
                <a:lnTo>
                  <a:pt x="3485451" y="710718"/>
                </a:lnTo>
                <a:lnTo>
                  <a:pt x="3484789" y="711187"/>
                </a:lnTo>
                <a:lnTo>
                  <a:pt x="3483683" y="711654"/>
                </a:lnTo>
                <a:lnTo>
                  <a:pt x="3421069" y="712693"/>
                </a:lnTo>
                <a:lnTo>
                  <a:pt x="3358185" y="713560"/>
                </a:lnTo>
                <a:lnTo>
                  <a:pt x="3285044" y="714568"/>
                </a:lnTo>
                <a:lnTo>
                  <a:pt x="3210240" y="715599"/>
                </a:lnTo>
                <a:lnTo>
                  <a:pt x="3142367" y="716535"/>
                </a:lnTo>
                <a:lnTo>
                  <a:pt x="3090020" y="717256"/>
                </a:lnTo>
                <a:lnTo>
                  <a:pt x="3061793" y="717645"/>
                </a:lnTo>
              </a:path>
              <a:path w="3505835" h="728344">
                <a:moveTo>
                  <a:pt x="2197634" y="39570"/>
                </a:moveTo>
                <a:lnTo>
                  <a:pt x="2248967" y="38850"/>
                </a:lnTo>
                <a:lnTo>
                  <a:pt x="2300309" y="38105"/>
                </a:lnTo>
                <a:lnTo>
                  <a:pt x="2351657" y="37338"/>
                </a:lnTo>
                <a:lnTo>
                  <a:pt x="2403012" y="36553"/>
                </a:lnTo>
                <a:lnTo>
                  <a:pt x="2454373" y="35753"/>
                </a:lnTo>
                <a:lnTo>
                  <a:pt x="2505739" y="34942"/>
                </a:lnTo>
                <a:lnTo>
                  <a:pt x="2557110" y="34123"/>
                </a:lnTo>
                <a:lnTo>
                  <a:pt x="2608484" y="33300"/>
                </a:lnTo>
                <a:lnTo>
                  <a:pt x="2659861" y="32475"/>
                </a:lnTo>
                <a:lnTo>
                  <a:pt x="2711240" y="31652"/>
                </a:lnTo>
                <a:lnTo>
                  <a:pt x="2762621" y="30836"/>
                </a:lnTo>
                <a:lnTo>
                  <a:pt x="2814002" y="30028"/>
                </a:lnTo>
                <a:lnTo>
                  <a:pt x="2865383" y="29232"/>
                </a:lnTo>
                <a:lnTo>
                  <a:pt x="2916764" y="28453"/>
                </a:lnTo>
                <a:lnTo>
                  <a:pt x="2968143" y="27692"/>
                </a:lnTo>
                <a:lnTo>
                  <a:pt x="3019520" y="26955"/>
                </a:lnTo>
                <a:lnTo>
                  <a:pt x="3070893" y="26243"/>
                </a:lnTo>
                <a:lnTo>
                  <a:pt x="3122264" y="25561"/>
                </a:lnTo>
                <a:lnTo>
                  <a:pt x="3173629" y="24911"/>
                </a:lnTo>
                <a:lnTo>
                  <a:pt x="3224990" y="24298"/>
                </a:lnTo>
                <a:lnTo>
                  <a:pt x="3276344" y="23725"/>
                </a:lnTo>
                <a:lnTo>
                  <a:pt x="3327692" y="23194"/>
                </a:lnTo>
                <a:lnTo>
                  <a:pt x="3379033" y="22710"/>
                </a:lnTo>
                <a:lnTo>
                  <a:pt x="3430366" y="22275"/>
                </a:lnTo>
                <a:lnTo>
                  <a:pt x="3481689" y="21894"/>
                </a:lnTo>
                <a:lnTo>
                  <a:pt x="3482276" y="21890"/>
                </a:lnTo>
                <a:lnTo>
                  <a:pt x="3482398" y="22031"/>
                </a:lnTo>
                <a:lnTo>
                  <a:pt x="3482874" y="22125"/>
                </a:lnTo>
                <a:lnTo>
                  <a:pt x="3483216" y="22190"/>
                </a:lnTo>
                <a:lnTo>
                  <a:pt x="3483604" y="22618"/>
                </a:lnTo>
                <a:lnTo>
                  <a:pt x="3483864" y="22787"/>
                </a:lnTo>
                <a:lnTo>
                  <a:pt x="3484159" y="22989"/>
                </a:lnTo>
                <a:lnTo>
                  <a:pt x="3484358" y="23525"/>
                </a:lnTo>
                <a:lnTo>
                  <a:pt x="3484540" y="23792"/>
                </a:lnTo>
                <a:lnTo>
                  <a:pt x="3484662" y="23972"/>
                </a:lnTo>
                <a:lnTo>
                  <a:pt x="3484789" y="25024"/>
                </a:lnTo>
                <a:lnTo>
                  <a:pt x="3485361" y="64863"/>
                </a:lnTo>
                <a:lnTo>
                  <a:pt x="3485971" y="109777"/>
                </a:lnTo>
                <a:lnTo>
                  <a:pt x="3486741" y="167037"/>
                </a:lnTo>
                <a:lnTo>
                  <a:pt x="3487627" y="233405"/>
                </a:lnTo>
                <a:lnTo>
                  <a:pt x="3488586" y="305644"/>
                </a:lnTo>
                <a:lnTo>
                  <a:pt x="3489571" y="380513"/>
                </a:lnTo>
                <a:lnTo>
                  <a:pt x="3490540" y="454775"/>
                </a:lnTo>
                <a:lnTo>
                  <a:pt x="3491448" y="525191"/>
                </a:lnTo>
                <a:lnTo>
                  <a:pt x="3492250" y="588524"/>
                </a:lnTo>
                <a:lnTo>
                  <a:pt x="3492903" y="641533"/>
                </a:lnTo>
                <a:lnTo>
                  <a:pt x="3493361" y="680982"/>
                </a:lnTo>
                <a:lnTo>
                  <a:pt x="3493580" y="703630"/>
                </a:lnTo>
                <a:lnTo>
                  <a:pt x="3493555" y="705424"/>
                </a:lnTo>
                <a:lnTo>
                  <a:pt x="3493303" y="706755"/>
                </a:lnTo>
                <a:lnTo>
                  <a:pt x="3492654" y="708418"/>
                </a:lnTo>
                <a:lnTo>
                  <a:pt x="3492389" y="709782"/>
                </a:lnTo>
                <a:lnTo>
                  <a:pt x="3490780" y="711313"/>
                </a:lnTo>
                <a:lnTo>
                  <a:pt x="3490121" y="712327"/>
                </a:lnTo>
                <a:lnTo>
                  <a:pt x="3489358" y="713505"/>
                </a:lnTo>
                <a:lnTo>
                  <a:pt x="3487341" y="714275"/>
                </a:lnTo>
                <a:lnTo>
                  <a:pt x="3413757" y="716906"/>
                </a:lnTo>
                <a:lnTo>
                  <a:pt x="3261323" y="719004"/>
                </a:lnTo>
                <a:lnTo>
                  <a:pt x="3101428" y="721205"/>
                </a:lnTo>
                <a:lnTo>
                  <a:pt x="3011115" y="722448"/>
                </a:lnTo>
              </a:path>
              <a:path w="3505835" h="728344">
                <a:moveTo>
                  <a:pt x="1694480" y="41652"/>
                </a:moveTo>
                <a:lnTo>
                  <a:pt x="1745514" y="40940"/>
                </a:lnTo>
                <a:lnTo>
                  <a:pt x="1796553" y="40209"/>
                </a:lnTo>
                <a:lnTo>
                  <a:pt x="1847598" y="39462"/>
                </a:lnTo>
                <a:lnTo>
                  <a:pt x="1898647" y="38699"/>
                </a:lnTo>
                <a:lnTo>
                  <a:pt x="1949702" y="37924"/>
                </a:lnTo>
                <a:lnTo>
                  <a:pt x="2000760" y="37137"/>
                </a:lnTo>
                <a:lnTo>
                  <a:pt x="2051823" y="36340"/>
                </a:lnTo>
                <a:lnTo>
                  <a:pt x="2102890" y="35535"/>
                </a:lnTo>
                <a:lnTo>
                  <a:pt x="2153959" y="34724"/>
                </a:lnTo>
                <a:lnTo>
                  <a:pt x="2205032" y="33908"/>
                </a:lnTo>
                <a:lnTo>
                  <a:pt x="2256107" y="33089"/>
                </a:lnTo>
                <a:lnTo>
                  <a:pt x="2307184" y="32269"/>
                </a:lnTo>
                <a:lnTo>
                  <a:pt x="2358263" y="31450"/>
                </a:lnTo>
                <a:lnTo>
                  <a:pt x="2409343" y="30633"/>
                </a:lnTo>
                <a:lnTo>
                  <a:pt x="2460424" y="29820"/>
                </a:lnTo>
                <a:lnTo>
                  <a:pt x="2511506" y="29012"/>
                </a:lnTo>
                <a:lnTo>
                  <a:pt x="2562588" y="28212"/>
                </a:lnTo>
                <a:lnTo>
                  <a:pt x="2613670" y="27421"/>
                </a:lnTo>
                <a:lnTo>
                  <a:pt x="2664752" y="26641"/>
                </a:lnTo>
                <a:lnTo>
                  <a:pt x="2715832" y="25874"/>
                </a:lnTo>
                <a:lnTo>
                  <a:pt x="2766912" y="25121"/>
                </a:lnTo>
                <a:lnTo>
                  <a:pt x="2817990" y="24384"/>
                </a:lnTo>
                <a:lnTo>
                  <a:pt x="2869066" y="23665"/>
                </a:lnTo>
                <a:lnTo>
                  <a:pt x="2920139" y="22966"/>
                </a:lnTo>
                <a:lnTo>
                  <a:pt x="2971210" y="22288"/>
                </a:lnTo>
                <a:lnTo>
                  <a:pt x="3022278" y="21632"/>
                </a:lnTo>
                <a:lnTo>
                  <a:pt x="3073343" y="21002"/>
                </a:lnTo>
                <a:lnTo>
                  <a:pt x="3124403" y="20397"/>
                </a:lnTo>
                <a:lnTo>
                  <a:pt x="3175460" y="19821"/>
                </a:lnTo>
                <a:lnTo>
                  <a:pt x="3226511" y="19275"/>
                </a:lnTo>
                <a:lnTo>
                  <a:pt x="3277558" y="18761"/>
                </a:lnTo>
                <a:lnTo>
                  <a:pt x="3328600" y="18280"/>
                </a:lnTo>
                <a:lnTo>
                  <a:pt x="3379636" y="17833"/>
                </a:lnTo>
                <a:lnTo>
                  <a:pt x="3430666" y="17424"/>
                </a:lnTo>
                <a:lnTo>
                  <a:pt x="3481689" y="17053"/>
                </a:lnTo>
                <a:lnTo>
                  <a:pt x="3482831" y="17056"/>
                </a:lnTo>
                <a:lnTo>
                  <a:pt x="3483651" y="17236"/>
                </a:lnTo>
                <a:lnTo>
                  <a:pt x="3484709" y="17665"/>
                </a:lnTo>
                <a:lnTo>
                  <a:pt x="3485639" y="17852"/>
                </a:lnTo>
                <a:lnTo>
                  <a:pt x="3486448" y="18860"/>
                </a:lnTo>
                <a:lnTo>
                  <a:pt x="3487183" y="19363"/>
                </a:lnTo>
                <a:lnTo>
                  <a:pt x="3487929" y="19875"/>
                </a:lnTo>
                <a:lnTo>
                  <a:pt x="3488422" y="21229"/>
                </a:lnTo>
                <a:lnTo>
                  <a:pt x="3488865" y="21898"/>
                </a:lnTo>
                <a:lnTo>
                  <a:pt x="3489293" y="22993"/>
                </a:lnTo>
                <a:lnTo>
                  <a:pt x="3489476" y="23846"/>
                </a:lnTo>
                <a:lnTo>
                  <a:pt x="3489495" y="25030"/>
                </a:lnTo>
                <a:lnTo>
                  <a:pt x="3489802" y="35668"/>
                </a:lnTo>
                <a:lnTo>
                  <a:pt x="3490980" y="109982"/>
                </a:lnTo>
                <a:lnTo>
                  <a:pt x="3491776" y="167207"/>
                </a:lnTo>
                <a:lnTo>
                  <a:pt x="3492657" y="233508"/>
                </a:lnTo>
                <a:lnTo>
                  <a:pt x="3493588" y="305662"/>
                </a:lnTo>
                <a:lnTo>
                  <a:pt x="3494529" y="380441"/>
                </a:lnTo>
                <a:lnTo>
                  <a:pt x="3495443" y="454621"/>
                </a:lnTo>
                <a:lnTo>
                  <a:pt x="3496292" y="524976"/>
                </a:lnTo>
                <a:lnTo>
                  <a:pt x="3497037" y="588280"/>
                </a:lnTo>
                <a:lnTo>
                  <a:pt x="3497642" y="641307"/>
                </a:lnTo>
                <a:lnTo>
                  <a:pt x="3498066" y="680833"/>
                </a:lnTo>
                <a:lnTo>
                  <a:pt x="3498274" y="703630"/>
                </a:lnTo>
                <a:lnTo>
                  <a:pt x="3498246" y="706125"/>
                </a:lnTo>
                <a:lnTo>
                  <a:pt x="3468104" y="721004"/>
                </a:lnTo>
                <a:lnTo>
                  <a:pt x="3437619" y="721423"/>
                </a:lnTo>
                <a:lnTo>
                  <a:pt x="3405641" y="721863"/>
                </a:lnTo>
                <a:lnTo>
                  <a:pt x="3387575" y="722113"/>
                </a:lnTo>
              </a:path>
              <a:path w="3505835" h="728344">
                <a:moveTo>
                  <a:pt x="1808506" y="35942"/>
                </a:moveTo>
                <a:lnTo>
                  <a:pt x="1859179" y="35233"/>
                </a:lnTo>
                <a:lnTo>
                  <a:pt x="1909858" y="34506"/>
                </a:lnTo>
                <a:lnTo>
                  <a:pt x="1960543" y="33761"/>
                </a:lnTo>
                <a:lnTo>
                  <a:pt x="2011233" y="33000"/>
                </a:lnTo>
                <a:lnTo>
                  <a:pt x="2061928" y="32226"/>
                </a:lnTo>
                <a:lnTo>
                  <a:pt x="2112627" y="31441"/>
                </a:lnTo>
                <a:lnTo>
                  <a:pt x="2163331" y="30646"/>
                </a:lnTo>
                <a:lnTo>
                  <a:pt x="2214038" y="29843"/>
                </a:lnTo>
                <a:lnTo>
                  <a:pt x="2264749" y="29034"/>
                </a:lnTo>
                <a:lnTo>
                  <a:pt x="2315462" y="28221"/>
                </a:lnTo>
                <a:lnTo>
                  <a:pt x="2366178" y="27407"/>
                </a:lnTo>
                <a:lnTo>
                  <a:pt x="2416895" y="26592"/>
                </a:lnTo>
                <a:lnTo>
                  <a:pt x="2467614" y="25779"/>
                </a:lnTo>
                <a:lnTo>
                  <a:pt x="2518335" y="24970"/>
                </a:lnTo>
                <a:lnTo>
                  <a:pt x="2569056" y="24167"/>
                </a:lnTo>
                <a:lnTo>
                  <a:pt x="2619777" y="23372"/>
                </a:lnTo>
                <a:lnTo>
                  <a:pt x="2670499" y="22586"/>
                </a:lnTo>
                <a:lnTo>
                  <a:pt x="2721220" y="21812"/>
                </a:lnTo>
                <a:lnTo>
                  <a:pt x="2771940" y="21051"/>
                </a:lnTo>
                <a:lnTo>
                  <a:pt x="2822658" y="20306"/>
                </a:lnTo>
                <a:lnTo>
                  <a:pt x="2873375" y="19578"/>
                </a:lnTo>
                <a:lnTo>
                  <a:pt x="2924090" y="18869"/>
                </a:lnTo>
                <a:lnTo>
                  <a:pt x="2974802" y="18181"/>
                </a:lnTo>
                <a:lnTo>
                  <a:pt x="3025511" y="17517"/>
                </a:lnTo>
                <a:lnTo>
                  <a:pt x="3076217" y="16878"/>
                </a:lnTo>
                <a:lnTo>
                  <a:pt x="3126919" y="16265"/>
                </a:lnTo>
                <a:lnTo>
                  <a:pt x="3177616" y="15682"/>
                </a:lnTo>
                <a:lnTo>
                  <a:pt x="3228309" y="15129"/>
                </a:lnTo>
                <a:lnTo>
                  <a:pt x="3278997" y="14609"/>
                </a:lnTo>
                <a:lnTo>
                  <a:pt x="3329679" y="14124"/>
                </a:lnTo>
                <a:lnTo>
                  <a:pt x="3380356" y="13675"/>
                </a:lnTo>
                <a:lnTo>
                  <a:pt x="3431026" y="13265"/>
                </a:lnTo>
                <a:lnTo>
                  <a:pt x="3481689" y="12895"/>
                </a:lnTo>
                <a:lnTo>
                  <a:pt x="3483414" y="12919"/>
                </a:lnTo>
                <a:lnTo>
                  <a:pt x="3484684" y="13172"/>
                </a:lnTo>
                <a:lnTo>
                  <a:pt x="3486283" y="13837"/>
                </a:lnTo>
                <a:lnTo>
                  <a:pt x="3487590" y="14108"/>
                </a:lnTo>
                <a:lnTo>
                  <a:pt x="3489055" y="15753"/>
                </a:lnTo>
                <a:lnTo>
                  <a:pt x="3490034" y="16423"/>
                </a:lnTo>
                <a:lnTo>
                  <a:pt x="3491161" y="17204"/>
                </a:lnTo>
                <a:lnTo>
                  <a:pt x="3491899" y="19259"/>
                </a:lnTo>
                <a:lnTo>
                  <a:pt x="3492572" y="20278"/>
                </a:lnTo>
                <a:lnTo>
                  <a:pt x="3493220" y="21924"/>
                </a:lnTo>
                <a:lnTo>
                  <a:pt x="3493498" y="23252"/>
                </a:lnTo>
                <a:lnTo>
                  <a:pt x="3493526" y="25030"/>
                </a:lnTo>
                <a:lnTo>
                  <a:pt x="3494402" y="92753"/>
                </a:lnTo>
                <a:lnTo>
                  <a:pt x="3496370" y="244755"/>
                </a:lnTo>
                <a:lnTo>
                  <a:pt x="3498436" y="404283"/>
                </a:lnTo>
                <a:lnTo>
                  <a:pt x="3499606" y="494586"/>
                </a:lnTo>
              </a:path>
              <a:path w="3505835" h="728344">
                <a:moveTo>
                  <a:pt x="1165993" y="40612"/>
                </a:moveTo>
                <a:lnTo>
                  <a:pt x="1217144" y="39907"/>
                </a:lnTo>
                <a:lnTo>
                  <a:pt x="1268295" y="39202"/>
                </a:lnTo>
                <a:lnTo>
                  <a:pt x="1319446" y="38498"/>
                </a:lnTo>
                <a:lnTo>
                  <a:pt x="1370597" y="37793"/>
                </a:lnTo>
                <a:lnTo>
                  <a:pt x="1421749" y="37089"/>
                </a:lnTo>
                <a:lnTo>
                  <a:pt x="1472900" y="36384"/>
                </a:lnTo>
                <a:lnTo>
                  <a:pt x="1524051" y="35679"/>
                </a:lnTo>
                <a:lnTo>
                  <a:pt x="1575202" y="34975"/>
                </a:lnTo>
                <a:lnTo>
                  <a:pt x="1626353" y="34270"/>
                </a:lnTo>
                <a:lnTo>
                  <a:pt x="1677504" y="33566"/>
                </a:lnTo>
                <a:lnTo>
                  <a:pt x="1728655" y="32861"/>
                </a:lnTo>
                <a:lnTo>
                  <a:pt x="1779806" y="32157"/>
                </a:lnTo>
                <a:lnTo>
                  <a:pt x="1830958" y="31452"/>
                </a:lnTo>
                <a:lnTo>
                  <a:pt x="1882109" y="30747"/>
                </a:lnTo>
                <a:lnTo>
                  <a:pt x="1933260" y="30043"/>
                </a:lnTo>
                <a:lnTo>
                  <a:pt x="1984411" y="29338"/>
                </a:lnTo>
                <a:lnTo>
                  <a:pt x="2035562" y="28633"/>
                </a:lnTo>
                <a:lnTo>
                  <a:pt x="2086713" y="27929"/>
                </a:lnTo>
                <a:lnTo>
                  <a:pt x="2137864" y="27224"/>
                </a:lnTo>
                <a:lnTo>
                  <a:pt x="2189015" y="26520"/>
                </a:lnTo>
                <a:lnTo>
                  <a:pt x="2240166" y="25815"/>
                </a:lnTo>
                <a:lnTo>
                  <a:pt x="2291318" y="25110"/>
                </a:lnTo>
                <a:lnTo>
                  <a:pt x="2342469" y="24406"/>
                </a:lnTo>
                <a:lnTo>
                  <a:pt x="2393620" y="23701"/>
                </a:lnTo>
                <a:lnTo>
                  <a:pt x="2444771" y="22996"/>
                </a:lnTo>
                <a:lnTo>
                  <a:pt x="2495922" y="22292"/>
                </a:lnTo>
                <a:lnTo>
                  <a:pt x="2547073" y="21587"/>
                </a:lnTo>
                <a:lnTo>
                  <a:pt x="2598224" y="20882"/>
                </a:lnTo>
                <a:lnTo>
                  <a:pt x="2649375" y="20178"/>
                </a:lnTo>
                <a:lnTo>
                  <a:pt x="2700526" y="19473"/>
                </a:lnTo>
                <a:lnTo>
                  <a:pt x="2751678" y="18768"/>
                </a:lnTo>
                <a:lnTo>
                  <a:pt x="2802829" y="18063"/>
                </a:lnTo>
                <a:lnTo>
                  <a:pt x="2853980" y="17359"/>
                </a:lnTo>
                <a:lnTo>
                  <a:pt x="2905131" y="16654"/>
                </a:lnTo>
                <a:lnTo>
                  <a:pt x="2956282" y="15949"/>
                </a:lnTo>
                <a:lnTo>
                  <a:pt x="3007433" y="15244"/>
                </a:lnTo>
                <a:lnTo>
                  <a:pt x="3058584" y="14540"/>
                </a:lnTo>
                <a:lnTo>
                  <a:pt x="3109736" y="13835"/>
                </a:lnTo>
                <a:lnTo>
                  <a:pt x="3160887" y="13130"/>
                </a:lnTo>
                <a:lnTo>
                  <a:pt x="3212038" y="12425"/>
                </a:lnTo>
                <a:lnTo>
                  <a:pt x="3263189" y="11720"/>
                </a:lnTo>
                <a:lnTo>
                  <a:pt x="3314340" y="11015"/>
                </a:lnTo>
              </a:path>
              <a:path w="3505835" h="728344">
                <a:moveTo>
                  <a:pt x="939758" y="39570"/>
                </a:moveTo>
                <a:lnTo>
                  <a:pt x="990284" y="38875"/>
                </a:lnTo>
                <a:lnTo>
                  <a:pt x="1040810" y="38180"/>
                </a:lnTo>
                <a:lnTo>
                  <a:pt x="1091336" y="37485"/>
                </a:lnTo>
                <a:lnTo>
                  <a:pt x="1141863" y="36790"/>
                </a:lnTo>
                <a:lnTo>
                  <a:pt x="1192389" y="36095"/>
                </a:lnTo>
                <a:lnTo>
                  <a:pt x="1242915" y="35400"/>
                </a:lnTo>
                <a:lnTo>
                  <a:pt x="1293441" y="34705"/>
                </a:lnTo>
                <a:lnTo>
                  <a:pt x="1343967" y="34010"/>
                </a:lnTo>
                <a:lnTo>
                  <a:pt x="1394494" y="33315"/>
                </a:lnTo>
                <a:lnTo>
                  <a:pt x="1445020" y="32621"/>
                </a:lnTo>
                <a:lnTo>
                  <a:pt x="1495546" y="31926"/>
                </a:lnTo>
                <a:lnTo>
                  <a:pt x="1546072" y="31231"/>
                </a:lnTo>
                <a:lnTo>
                  <a:pt x="1596599" y="30536"/>
                </a:lnTo>
                <a:lnTo>
                  <a:pt x="1647125" y="29841"/>
                </a:lnTo>
                <a:lnTo>
                  <a:pt x="1697651" y="29146"/>
                </a:lnTo>
                <a:lnTo>
                  <a:pt x="1748177" y="28451"/>
                </a:lnTo>
                <a:lnTo>
                  <a:pt x="1798703" y="27756"/>
                </a:lnTo>
                <a:lnTo>
                  <a:pt x="1849230" y="27061"/>
                </a:lnTo>
                <a:lnTo>
                  <a:pt x="1899756" y="26366"/>
                </a:lnTo>
                <a:lnTo>
                  <a:pt x="1950282" y="25671"/>
                </a:lnTo>
                <a:lnTo>
                  <a:pt x="2000808" y="24977"/>
                </a:lnTo>
                <a:lnTo>
                  <a:pt x="2051334" y="24282"/>
                </a:lnTo>
                <a:lnTo>
                  <a:pt x="2101861" y="23587"/>
                </a:lnTo>
                <a:lnTo>
                  <a:pt x="2152387" y="22892"/>
                </a:lnTo>
                <a:lnTo>
                  <a:pt x="2202913" y="22197"/>
                </a:lnTo>
                <a:lnTo>
                  <a:pt x="2253439" y="21502"/>
                </a:lnTo>
                <a:lnTo>
                  <a:pt x="2303965" y="20807"/>
                </a:lnTo>
                <a:lnTo>
                  <a:pt x="2354491" y="20112"/>
                </a:lnTo>
                <a:lnTo>
                  <a:pt x="2405018" y="19417"/>
                </a:lnTo>
                <a:lnTo>
                  <a:pt x="2455544" y="18723"/>
                </a:lnTo>
                <a:lnTo>
                  <a:pt x="2506070" y="18028"/>
                </a:lnTo>
                <a:lnTo>
                  <a:pt x="2556596" y="17333"/>
                </a:lnTo>
                <a:lnTo>
                  <a:pt x="2607122" y="16638"/>
                </a:lnTo>
                <a:lnTo>
                  <a:pt x="2657648" y="15943"/>
                </a:lnTo>
                <a:lnTo>
                  <a:pt x="2708174" y="15248"/>
                </a:lnTo>
                <a:lnTo>
                  <a:pt x="2758700" y="14553"/>
                </a:lnTo>
                <a:lnTo>
                  <a:pt x="2809227" y="13858"/>
                </a:lnTo>
                <a:lnTo>
                  <a:pt x="2859753" y="13163"/>
                </a:lnTo>
                <a:lnTo>
                  <a:pt x="2910279" y="12468"/>
                </a:lnTo>
                <a:lnTo>
                  <a:pt x="2960805" y="11773"/>
                </a:lnTo>
                <a:lnTo>
                  <a:pt x="3011331" y="11078"/>
                </a:lnTo>
                <a:lnTo>
                  <a:pt x="3061857" y="10383"/>
                </a:lnTo>
                <a:lnTo>
                  <a:pt x="3112383" y="9689"/>
                </a:lnTo>
                <a:lnTo>
                  <a:pt x="3162909" y="8994"/>
                </a:lnTo>
                <a:lnTo>
                  <a:pt x="3213435" y="8299"/>
                </a:lnTo>
                <a:lnTo>
                  <a:pt x="3263961" y="7604"/>
                </a:lnTo>
                <a:lnTo>
                  <a:pt x="3314487" y="6909"/>
                </a:lnTo>
                <a:lnTo>
                  <a:pt x="3365013" y="6214"/>
                </a:lnTo>
              </a:path>
              <a:path w="3505835" h="728344">
                <a:moveTo>
                  <a:pt x="438415" y="41652"/>
                </a:moveTo>
                <a:lnTo>
                  <a:pt x="489382" y="40950"/>
                </a:lnTo>
                <a:lnTo>
                  <a:pt x="540348" y="40248"/>
                </a:lnTo>
                <a:lnTo>
                  <a:pt x="591315" y="39546"/>
                </a:lnTo>
                <a:lnTo>
                  <a:pt x="642282" y="38844"/>
                </a:lnTo>
                <a:lnTo>
                  <a:pt x="693248" y="38142"/>
                </a:lnTo>
                <a:lnTo>
                  <a:pt x="744215" y="37440"/>
                </a:lnTo>
                <a:lnTo>
                  <a:pt x="795182" y="36738"/>
                </a:lnTo>
                <a:lnTo>
                  <a:pt x="846148" y="36036"/>
                </a:lnTo>
                <a:lnTo>
                  <a:pt x="897115" y="35334"/>
                </a:lnTo>
                <a:lnTo>
                  <a:pt x="948082" y="34631"/>
                </a:lnTo>
                <a:lnTo>
                  <a:pt x="999048" y="33929"/>
                </a:lnTo>
                <a:lnTo>
                  <a:pt x="1050015" y="33227"/>
                </a:lnTo>
                <a:lnTo>
                  <a:pt x="1100982" y="32525"/>
                </a:lnTo>
                <a:lnTo>
                  <a:pt x="1151949" y="31823"/>
                </a:lnTo>
                <a:lnTo>
                  <a:pt x="1202915" y="31121"/>
                </a:lnTo>
                <a:lnTo>
                  <a:pt x="1253882" y="30419"/>
                </a:lnTo>
                <a:lnTo>
                  <a:pt x="1304849" y="29717"/>
                </a:lnTo>
                <a:lnTo>
                  <a:pt x="1355815" y="29015"/>
                </a:lnTo>
                <a:lnTo>
                  <a:pt x="1406782" y="28313"/>
                </a:lnTo>
                <a:lnTo>
                  <a:pt x="1457749" y="27611"/>
                </a:lnTo>
                <a:lnTo>
                  <a:pt x="1508715" y="26909"/>
                </a:lnTo>
                <a:lnTo>
                  <a:pt x="1559682" y="26207"/>
                </a:lnTo>
                <a:lnTo>
                  <a:pt x="1610649" y="25505"/>
                </a:lnTo>
                <a:lnTo>
                  <a:pt x="1661615" y="24803"/>
                </a:lnTo>
                <a:lnTo>
                  <a:pt x="1712582" y="24101"/>
                </a:lnTo>
                <a:lnTo>
                  <a:pt x="1763549" y="23399"/>
                </a:lnTo>
                <a:lnTo>
                  <a:pt x="1814515" y="22697"/>
                </a:lnTo>
                <a:lnTo>
                  <a:pt x="1865482" y="21995"/>
                </a:lnTo>
                <a:lnTo>
                  <a:pt x="1916449" y="21293"/>
                </a:lnTo>
                <a:lnTo>
                  <a:pt x="1967415" y="20591"/>
                </a:lnTo>
                <a:lnTo>
                  <a:pt x="2018382" y="19889"/>
                </a:lnTo>
                <a:lnTo>
                  <a:pt x="2069349" y="19187"/>
                </a:lnTo>
                <a:lnTo>
                  <a:pt x="2120315" y="18485"/>
                </a:lnTo>
                <a:lnTo>
                  <a:pt x="2171282" y="17782"/>
                </a:lnTo>
                <a:lnTo>
                  <a:pt x="2222249" y="17080"/>
                </a:lnTo>
                <a:lnTo>
                  <a:pt x="2273215" y="16378"/>
                </a:lnTo>
                <a:lnTo>
                  <a:pt x="2324182" y="15676"/>
                </a:lnTo>
                <a:lnTo>
                  <a:pt x="2375149" y="14974"/>
                </a:lnTo>
                <a:lnTo>
                  <a:pt x="2426115" y="14272"/>
                </a:lnTo>
                <a:lnTo>
                  <a:pt x="2477082" y="13570"/>
                </a:lnTo>
                <a:lnTo>
                  <a:pt x="2528048" y="12867"/>
                </a:lnTo>
                <a:lnTo>
                  <a:pt x="2579015" y="12165"/>
                </a:lnTo>
                <a:lnTo>
                  <a:pt x="2629982" y="11463"/>
                </a:lnTo>
                <a:lnTo>
                  <a:pt x="2680948" y="10761"/>
                </a:lnTo>
                <a:lnTo>
                  <a:pt x="2731915" y="10059"/>
                </a:lnTo>
                <a:lnTo>
                  <a:pt x="2782881" y="9357"/>
                </a:lnTo>
                <a:lnTo>
                  <a:pt x="2833848" y="8654"/>
                </a:lnTo>
                <a:lnTo>
                  <a:pt x="2884814" y="7952"/>
                </a:lnTo>
                <a:lnTo>
                  <a:pt x="2935781" y="7250"/>
                </a:lnTo>
                <a:lnTo>
                  <a:pt x="2986747" y="6548"/>
                </a:lnTo>
              </a:path>
              <a:path w="3505835" h="728344">
                <a:moveTo>
                  <a:pt x="550631" y="35942"/>
                </a:moveTo>
                <a:lnTo>
                  <a:pt x="601523" y="35242"/>
                </a:lnTo>
                <a:lnTo>
                  <a:pt x="652416" y="34542"/>
                </a:lnTo>
                <a:lnTo>
                  <a:pt x="703308" y="33842"/>
                </a:lnTo>
                <a:lnTo>
                  <a:pt x="754201" y="33142"/>
                </a:lnTo>
                <a:lnTo>
                  <a:pt x="805093" y="32442"/>
                </a:lnTo>
                <a:lnTo>
                  <a:pt x="855985" y="31742"/>
                </a:lnTo>
                <a:lnTo>
                  <a:pt x="906878" y="31042"/>
                </a:lnTo>
                <a:lnTo>
                  <a:pt x="957770" y="30343"/>
                </a:lnTo>
                <a:lnTo>
                  <a:pt x="1008663" y="29643"/>
                </a:lnTo>
                <a:lnTo>
                  <a:pt x="1059555" y="28943"/>
                </a:lnTo>
                <a:lnTo>
                  <a:pt x="1110448" y="28243"/>
                </a:lnTo>
                <a:lnTo>
                  <a:pt x="1161340" y="27543"/>
                </a:lnTo>
                <a:lnTo>
                  <a:pt x="1212233" y="26843"/>
                </a:lnTo>
                <a:lnTo>
                  <a:pt x="1263125" y="26143"/>
                </a:lnTo>
                <a:lnTo>
                  <a:pt x="1314018" y="25444"/>
                </a:lnTo>
                <a:lnTo>
                  <a:pt x="1364910" y="24744"/>
                </a:lnTo>
                <a:lnTo>
                  <a:pt x="1415802" y="24044"/>
                </a:lnTo>
                <a:lnTo>
                  <a:pt x="1466695" y="23344"/>
                </a:lnTo>
                <a:lnTo>
                  <a:pt x="1517587" y="22644"/>
                </a:lnTo>
                <a:lnTo>
                  <a:pt x="1568480" y="21945"/>
                </a:lnTo>
                <a:lnTo>
                  <a:pt x="1619372" y="21245"/>
                </a:lnTo>
                <a:lnTo>
                  <a:pt x="1670265" y="20545"/>
                </a:lnTo>
                <a:lnTo>
                  <a:pt x="1721157" y="19845"/>
                </a:lnTo>
                <a:lnTo>
                  <a:pt x="1772050" y="19145"/>
                </a:lnTo>
                <a:lnTo>
                  <a:pt x="1822942" y="18445"/>
                </a:lnTo>
                <a:lnTo>
                  <a:pt x="1873835" y="17746"/>
                </a:lnTo>
                <a:lnTo>
                  <a:pt x="1924727" y="17046"/>
                </a:lnTo>
                <a:lnTo>
                  <a:pt x="1975620" y="16346"/>
                </a:lnTo>
                <a:lnTo>
                  <a:pt x="2026512" y="15646"/>
                </a:lnTo>
                <a:lnTo>
                  <a:pt x="2077405" y="14946"/>
                </a:lnTo>
                <a:lnTo>
                  <a:pt x="2128297" y="14246"/>
                </a:lnTo>
                <a:lnTo>
                  <a:pt x="2179190" y="13547"/>
                </a:lnTo>
                <a:lnTo>
                  <a:pt x="2230083" y="12847"/>
                </a:lnTo>
                <a:lnTo>
                  <a:pt x="2280975" y="12147"/>
                </a:lnTo>
                <a:lnTo>
                  <a:pt x="2331868" y="11447"/>
                </a:lnTo>
                <a:lnTo>
                  <a:pt x="2382760" y="10747"/>
                </a:lnTo>
                <a:lnTo>
                  <a:pt x="2433653" y="10047"/>
                </a:lnTo>
                <a:lnTo>
                  <a:pt x="2484545" y="9347"/>
                </a:lnTo>
                <a:lnTo>
                  <a:pt x="2535438" y="8647"/>
                </a:lnTo>
                <a:lnTo>
                  <a:pt x="2586331" y="7947"/>
                </a:lnTo>
                <a:lnTo>
                  <a:pt x="2637223" y="7248"/>
                </a:lnTo>
                <a:lnTo>
                  <a:pt x="2688116" y="6548"/>
                </a:lnTo>
              </a:path>
              <a:path w="3505835" h="728344">
                <a:moveTo>
                  <a:pt x="47476" y="38732"/>
                </a:moveTo>
                <a:lnTo>
                  <a:pt x="98069" y="38036"/>
                </a:lnTo>
                <a:lnTo>
                  <a:pt x="148662" y="37339"/>
                </a:lnTo>
                <a:lnTo>
                  <a:pt x="199255" y="36643"/>
                </a:lnTo>
                <a:lnTo>
                  <a:pt x="249848" y="35947"/>
                </a:lnTo>
                <a:lnTo>
                  <a:pt x="300441" y="35251"/>
                </a:lnTo>
                <a:lnTo>
                  <a:pt x="351034" y="34555"/>
                </a:lnTo>
                <a:lnTo>
                  <a:pt x="401627" y="33858"/>
                </a:lnTo>
                <a:lnTo>
                  <a:pt x="452220" y="33162"/>
                </a:lnTo>
                <a:lnTo>
                  <a:pt x="502813" y="32466"/>
                </a:lnTo>
                <a:lnTo>
                  <a:pt x="553406" y="31770"/>
                </a:lnTo>
                <a:lnTo>
                  <a:pt x="603999" y="31074"/>
                </a:lnTo>
                <a:lnTo>
                  <a:pt x="654592" y="30378"/>
                </a:lnTo>
                <a:lnTo>
                  <a:pt x="705185" y="29682"/>
                </a:lnTo>
                <a:lnTo>
                  <a:pt x="755778" y="28985"/>
                </a:lnTo>
                <a:lnTo>
                  <a:pt x="806371" y="28289"/>
                </a:lnTo>
                <a:lnTo>
                  <a:pt x="856964" y="27593"/>
                </a:lnTo>
                <a:lnTo>
                  <a:pt x="907557" y="26897"/>
                </a:lnTo>
                <a:lnTo>
                  <a:pt x="958149" y="26201"/>
                </a:lnTo>
                <a:lnTo>
                  <a:pt x="1008742" y="25505"/>
                </a:lnTo>
                <a:lnTo>
                  <a:pt x="1059335" y="24809"/>
                </a:lnTo>
                <a:lnTo>
                  <a:pt x="1109928" y="24113"/>
                </a:lnTo>
                <a:lnTo>
                  <a:pt x="1160521" y="23416"/>
                </a:lnTo>
                <a:lnTo>
                  <a:pt x="1211114" y="22720"/>
                </a:lnTo>
                <a:lnTo>
                  <a:pt x="1261707" y="22024"/>
                </a:lnTo>
                <a:lnTo>
                  <a:pt x="1312300" y="21328"/>
                </a:lnTo>
                <a:lnTo>
                  <a:pt x="1362893" y="20632"/>
                </a:lnTo>
                <a:lnTo>
                  <a:pt x="1413486" y="19936"/>
                </a:lnTo>
                <a:lnTo>
                  <a:pt x="1464079" y="19240"/>
                </a:lnTo>
                <a:lnTo>
                  <a:pt x="1514671" y="18544"/>
                </a:lnTo>
                <a:lnTo>
                  <a:pt x="1565264" y="17848"/>
                </a:lnTo>
                <a:lnTo>
                  <a:pt x="1615857" y="17152"/>
                </a:lnTo>
                <a:lnTo>
                  <a:pt x="1666450" y="16456"/>
                </a:lnTo>
                <a:lnTo>
                  <a:pt x="1717043" y="15759"/>
                </a:lnTo>
                <a:lnTo>
                  <a:pt x="1767636" y="15063"/>
                </a:lnTo>
                <a:lnTo>
                  <a:pt x="1818229" y="14367"/>
                </a:lnTo>
                <a:lnTo>
                  <a:pt x="1868821" y="13671"/>
                </a:lnTo>
                <a:lnTo>
                  <a:pt x="1919414" y="12975"/>
                </a:lnTo>
                <a:lnTo>
                  <a:pt x="1970007" y="12279"/>
                </a:lnTo>
                <a:lnTo>
                  <a:pt x="2020600" y="11583"/>
                </a:lnTo>
                <a:lnTo>
                  <a:pt x="2071192" y="10887"/>
                </a:lnTo>
                <a:lnTo>
                  <a:pt x="2121785" y="10190"/>
                </a:lnTo>
                <a:lnTo>
                  <a:pt x="2172378" y="9494"/>
                </a:lnTo>
                <a:lnTo>
                  <a:pt x="2222971" y="8798"/>
                </a:lnTo>
              </a:path>
              <a:path w="3505835" h="728344">
                <a:moveTo>
                  <a:pt x="60145" y="34397"/>
                </a:moveTo>
                <a:lnTo>
                  <a:pt x="110411" y="33706"/>
                </a:lnTo>
                <a:lnTo>
                  <a:pt x="160677" y="33014"/>
                </a:lnTo>
                <a:lnTo>
                  <a:pt x="210943" y="32322"/>
                </a:lnTo>
                <a:lnTo>
                  <a:pt x="261209" y="31631"/>
                </a:lnTo>
                <a:lnTo>
                  <a:pt x="311475" y="30939"/>
                </a:lnTo>
                <a:lnTo>
                  <a:pt x="361740" y="30247"/>
                </a:lnTo>
                <a:lnTo>
                  <a:pt x="412006" y="29556"/>
                </a:lnTo>
                <a:lnTo>
                  <a:pt x="462272" y="28864"/>
                </a:lnTo>
                <a:lnTo>
                  <a:pt x="512538" y="28172"/>
                </a:lnTo>
                <a:lnTo>
                  <a:pt x="562804" y="27481"/>
                </a:lnTo>
                <a:lnTo>
                  <a:pt x="613069" y="26789"/>
                </a:lnTo>
                <a:lnTo>
                  <a:pt x="663335" y="26097"/>
                </a:lnTo>
                <a:lnTo>
                  <a:pt x="713601" y="25406"/>
                </a:lnTo>
                <a:lnTo>
                  <a:pt x="763867" y="24714"/>
                </a:lnTo>
                <a:lnTo>
                  <a:pt x="814132" y="24022"/>
                </a:lnTo>
                <a:lnTo>
                  <a:pt x="864398" y="23330"/>
                </a:lnTo>
                <a:lnTo>
                  <a:pt x="914664" y="22639"/>
                </a:lnTo>
                <a:lnTo>
                  <a:pt x="964930" y="21947"/>
                </a:lnTo>
                <a:lnTo>
                  <a:pt x="1015195" y="21255"/>
                </a:lnTo>
                <a:lnTo>
                  <a:pt x="1065461" y="20564"/>
                </a:lnTo>
                <a:lnTo>
                  <a:pt x="1115727" y="19872"/>
                </a:lnTo>
                <a:lnTo>
                  <a:pt x="1165993" y="19180"/>
                </a:lnTo>
                <a:lnTo>
                  <a:pt x="1216258" y="18489"/>
                </a:lnTo>
                <a:lnTo>
                  <a:pt x="1266524" y="17797"/>
                </a:lnTo>
                <a:lnTo>
                  <a:pt x="1316790" y="17105"/>
                </a:lnTo>
                <a:lnTo>
                  <a:pt x="1367055" y="16414"/>
                </a:lnTo>
                <a:lnTo>
                  <a:pt x="1417321" y="15722"/>
                </a:lnTo>
                <a:lnTo>
                  <a:pt x="1467587" y="15030"/>
                </a:lnTo>
                <a:lnTo>
                  <a:pt x="1517852" y="14338"/>
                </a:lnTo>
                <a:lnTo>
                  <a:pt x="1568118" y="13647"/>
                </a:lnTo>
                <a:lnTo>
                  <a:pt x="1618384" y="12955"/>
                </a:lnTo>
                <a:lnTo>
                  <a:pt x="1668650" y="12263"/>
                </a:lnTo>
                <a:lnTo>
                  <a:pt x="1718915" y="11572"/>
                </a:lnTo>
                <a:lnTo>
                  <a:pt x="1769181" y="10880"/>
                </a:lnTo>
                <a:lnTo>
                  <a:pt x="1819447" y="10188"/>
                </a:lnTo>
                <a:lnTo>
                  <a:pt x="1869712" y="9497"/>
                </a:lnTo>
                <a:lnTo>
                  <a:pt x="1919978" y="8805"/>
                </a:lnTo>
                <a:lnTo>
                  <a:pt x="1970244" y="8113"/>
                </a:lnTo>
                <a:lnTo>
                  <a:pt x="2020509" y="7422"/>
                </a:lnTo>
                <a:lnTo>
                  <a:pt x="2070775" y="6730"/>
                </a:lnTo>
                <a:lnTo>
                  <a:pt x="2121041" y="6038"/>
                </a:lnTo>
                <a:lnTo>
                  <a:pt x="2171306" y="5347"/>
                </a:lnTo>
                <a:lnTo>
                  <a:pt x="2221572" y="4655"/>
                </a:lnTo>
                <a:lnTo>
                  <a:pt x="2271838" y="3963"/>
                </a:lnTo>
              </a:path>
              <a:path w="3505835" h="728344">
                <a:moveTo>
                  <a:pt x="212180" y="27478"/>
                </a:moveTo>
                <a:lnTo>
                  <a:pt x="263186" y="26776"/>
                </a:lnTo>
                <a:lnTo>
                  <a:pt x="314192" y="26073"/>
                </a:lnTo>
                <a:lnTo>
                  <a:pt x="365198" y="25371"/>
                </a:lnTo>
                <a:lnTo>
                  <a:pt x="416204" y="24668"/>
                </a:lnTo>
                <a:lnTo>
                  <a:pt x="467210" y="23965"/>
                </a:lnTo>
                <a:lnTo>
                  <a:pt x="518216" y="23263"/>
                </a:lnTo>
                <a:lnTo>
                  <a:pt x="569223" y="22560"/>
                </a:lnTo>
                <a:lnTo>
                  <a:pt x="620229" y="21858"/>
                </a:lnTo>
                <a:lnTo>
                  <a:pt x="671235" y="21155"/>
                </a:lnTo>
                <a:lnTo>
                  <a:pt x="722241" y="20453"/>
                </a:lnTo>
                <a:lnTo>
                  <a:pt x="773247" y="19750"/>
                </a:lnTo>
                <a:lnTo>
                  <a:pt x="824253" y="19048"/>
                </a:lnTo>
                <a:lnTo>
                  <a:pt x="875259" y="18345"/>
                </a:lnTo>
                <a:lnTo>
                  <a:pt x="926265" y="17643"/>
                </a:lnTo>
                <a:lnTo>
                  <a:pt x="977271" y="16941"/>
                </a:lnTo>
                <a:lnTo>
                  <a:pt x="1028277" y="16238"/>
                </a:lnTo>
                <a:lnTo>
                  <a:pt x="1079283" y="15536"/>
                </a:lnTo>
                <a:lnTo>
                  <a:pt x="1130289" y="14833"/>
                </a:lnTo>
                <a:lnTo>
                  <a:pt x="1181295" y="14131"/>
                </a:lnTo>
                <a:lnTo>
                  <a:pt x="1232301" y="13428"/>
                </a:lnTo>
                <a:lnTo>
                  <a:pt x="1283307" y="12726"/>
                </a:lnTo>
                <a:lnTo>
                  <a:pt x="1334313" y="12024"/>
                </a:lnTo>
                <a:lnTo>
                  <a:pt x="1385319" y="11321"/>
                </a:lnTo>
                <a:lnTo>
                  <a:pt x="1436325" y="10619"/>
                </a:lnTo>
                <a:lnTo>
                  <a:pt x="1487331" y="9916"/>
                </a:lnTo>
                <a:lnTo>
                  <a:pt x="1538338" y="9214"/>
                </a:lnTo>
                <a:lnTo>
                  <a:pt x="1589344" y="8512"/>
                </a:lnTo>
                <a:lnTo>
                  <a:pt x="1640350" y="7809"/>
                </a:lnTo>
                <a:lnTo>
                  <a:pt x="1691356" y="7107"/>
                </a:lnTo>
                <a:lnTo>
                  <a:pt x="1742363" y="6404"/>
                </a:lnTo>
                <a:lnTo>
                  <a:pt x="1793369" y="5702"/>
                </a:lnTo>
                <a:lnTo>
                  <a:pt x="1844375" y="5000"/>
                </a:lnTo>
                <a:lnTo>
                  <a:pt x="1895382" y="4297"/>
                </a:lnTo>
              </a:path>
            </a:pathLst>
          </a:custGeom>
          <a:ln w="11887">
            <a:solidFill>
              <a:srgbClr val="00A7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62440" y="2955650"/>
            <a:ext cx="3505835" cy="728345"/>
          </a:xfrm>
          <a:custGeom>
            <a:avLst/>
            <a:gdLst/>
            <a:ahLst/>
            <a:cxnLst/>
            <a:rect l="l" t="t" r="r" b="b"/>
            <a:pathLst>
              <a:path w="3505835" h="728345">
                <a:moveTo>
                  <a:pt x="337060" y="21600"/>
                </a:moveTo>
                <a:lnTo>
                  <a:pt x="387303" y="20908"/>
                </a:lnTo>
                <a:lnTo>
                  <a:pt x="437546" y="20216"/>
                </a:lnTo>
                <a:lnTo>
                  <a:pt x="487789" y="19524"/>
                </a:lnTo>
                <a:lnTo>
                  <a:pt x="538031" y="18831"/>
                </a:lnTo>
                <a:lnTo>
                  <a:pt x="588274" y="18139"/>
                </a:lnTo>
                <a:lnTo>
                  <a:pt x="638517" y="17447"/>
                </a:lnTo>
                <a:lnTo>
                  <a:pt x="688760" y="16755"/>
                </a:lnTo>
                <a:lnTo>
                  <a:pt x="739003" y="16063"/>
                </a:lnTo>
                <a:lnTo>
                  <a:pt x="789245" y="15371"/>
                </a:lnTo>
                <a:lnTo>
                  <a:pt x="839488" y="14679"/>
                </a:lnTo>
                <a:lnTo>
                  <a:pt x="889731" y="13987"/>
                </a:lnTo>
                <a:lnTo>
                  <a:pt x="939973" y="13295"/>
                </a:lnTo>
                <a:lnTo>
                  <a:pt x="990216" y="12603"/>
                </a:lnTo>
                <a:lnTo>
                  <a:pt x="1040459" y="11911"/>
                </a:lnTo>
                <a:lnTo>
                  <a:pt x="1090701" y="11219"/>
                </a:lnTo>
                <a:lnTo>
                  <a:pt x="1140944" y="10527"/>
                </a:lnTo>
                <a:lnTo>
                  <a:pt x="1191187" y="9834"/>
                </a:lnTo>
                <a:lnTo>
                  <a:pt x="1241430" y="9142"/>
                </a:lnTo>
                <a:lnTo>
                  <a:pt x="1291672" y="8450"/>
                </a:lnTo>
                <a:lnTo>
                  <a:pt x="1341915" y="7758"/>
                </a:lnTo>
                <a:lnTo>
                  <a:pt x="1392158" y="7066"/>
                </a:lnTo>
                <a:lnTo>
                  <a:pt x="1442401" y="6374"/>
                </a:lnTo>
                <a:lnTo>
                  <a:pt x="1492644" y="5682"/>
                </a:lnTo>
                <a:lnTo>
                  <a:pt x="1542887" y="4989"/>
                </a:lnTo>
                <a:lnTo>
                  <a:pt x="1593129" y="4297"/>
                </a:lnTo>
              </a:path>
              <a:path w="3505835" h="728345">
                <a:moveTo>
                  <a:pt x="413078" y="15350"/>
                </a:moveTo>
                <a:lnTo>
                  <a:pt x="464312" y="16055"/>
                </a:lnTo>
                <a:lnTo>
                  <a:pt x="515546" y="16761"/>
                </a:lnTo>
                <a:lnTo>
                  <a:pt x="566780" y="17466"/>
                </a:lnTo>
                <a:lnTo>
                  <a:pt x="618014" y="18171"/>
                </a:lnTo>
                <a:lnTo>
                  <a:pt x="669247" y="18877"/>
                </a:lnTo>
                <a:lnTo>
                  <a:pt x="720481" y="19582"/>
                </a:lnTo>
                <a:lnTo>
                  <a:pt x="771715" y="20288"/>
                </a:lnTo>
                <a:lnTo>
                  <a:pt x="822949" y="20993"/>
                </a:lnTo>
                <a:lnTo>
                  <a:pt x="874183" y="21698"/>
                </a:lnTo>
                <a:lnTo>
                  <a:pt x="925417" y="22404"/>
                </a:lnTo>
                <a:lnTo>
                  <a:pt x="976651" y="23109"/>
                </a:lnTo>
                <a:lnTo>
                  <a:pt x="1027885" y="23815"/>
                </a:lnTo>
                <a:lnTo>
                  <a:pt x="1079119" y="24520"/>
                </a:lnTo>
                <a:lnTo>
                  <a:pt x="1130352" y="25225"/>
                </a:lnTo>
                <a:lnTo>
                  <a:pt x="1181586" y="25931"/>
                </a:lnTo>
                <a:lnTo>
                  <a:pt x="1232820" y="26636"/>
                </a:lnTo>
                <a:lnTo>
                  <a:pt x="1284054" y="27342"/>
                </a:lnTo>
                <a:lnTo>
                  <a:pt x="1335288" y="28047"/>
                </a:lnTo>
                <a:lnTo>
                  <a:pt x="1386522" y="28753"/>
                </a:lnTo>
                <a:lnTo>
                  <a:pt x="1437756" y="29458"/>
                </a:lnTo>
                <a:lnTo>
                  <a:pt x="1488990" y="30164"/>
                </a:lnTo>
                <a:lnTo>
                  <a:pt x="1540224" y="30869"/>
                </a:lnTo>
                <a:lnTo>
                  <a:pt x="1591458" y="31574"/>
                </a:lnTo>
                <a:lnTo>
                  <a:pt x="1642692" y="32280"/>
                </a:lnTo>
                <a:lnTo>
                  <a:pt x="1693926" y="32985"/>
                </a:lnTo>
                <a:lnTo>
                  <a:pt x="1745160" y="33691"/>
                </a:lnTo>
                <a:lnTo>
                  <a:pt x="1796394" y="34396"/>
                </a:lnTo>
                <a:lnTo>
                  <a:pt x="1847628" y="35102"/>
                </a:lnTo>
                <a:lnTo>
                  <a:pt x="1898862" y="35807"/>
                </a:lnTo>
                <a:lnTo>
                  <a:pt x="1950095" y="36512"/>
                </a:lnTo>
                <a:lnTo>
                  <a:pt x="2001329" y="37218"/>
                </a:lnTo>
                <a:lnTo>
                  <a:pt x="2052563" y="37923"/>
                </a:lnTo>
                <a:lnTo>
                  <a:pt x="2103797" y="38629"/>
                </a:lnTo>
                <a:lnTo>
                  <a:pt x="2155031" y="39334"/>
                </a:lnTo>
                <a:lnTo>
                  <a:pt x="2206265" y="40039"/>
                </a:lnTo>
                <a:lnTo>
                  <a:pt x="2257499" y="40745"/>
                </a:lnTo>
                <a:lnTo>
                  <a:pt x="2308732" y="41450"/>
                </a:lnTo>
                <a:lnTo>
                  <a:pt x="2359966" y="42155"/>
                </a:lnTo>
                <a:lnTo>
                  <a:pt x="2411200" y="42861"/>
                </a:lnTo>
              </a:path>
              <a:path w="3505835" h="728345">
                <a:moveTo>
                  <a:pt x="487285" y="12225"/>
                </a:moveTo>
                <a:lnTo>
                  <a:pt x="538182" y="12926"/>
                </a:lnTo>
                <a:lnTo>
                  <a:pt x="589080" y="13628"/>
                </a:lnTo>
                <a:lnTo>
                  <a:pt x="639977" y="14329"/>
                </a:lnTo>
                <a:lnTo>
                  <a:pt x="690875" y="15030"/>
                </a:lnTo>
                <a:lnTo>
                  <a:pt x="741772" y="15732"/>
                </a:lnTo>
                <a:lnTo>
                  <a:pt x="792670" y="16433"/>
                </a:lnTo>
                <a:lnTo>
                  <a:pt x="843567" y="17135"/>
                </a:lnTo>
                <a:lnTo>
                  <a:pt x="894465" y="17836"/>
                </a:lnTo>
                <a:lnTo>
                  <a:pt x="945363" y="18538"/>
                </a:lnTo>
                <a:lnTo>
                  <a:pt x="996260" y="19239"/>
                </a:lnTo>
                <a:lnTo>
                  <a:pt x="1047158" y="19940"/>
                </a:lnTo>
                <a:lnTo>
                  <a:pt x="1098056" y="20642"/>
                </a:lnTo>
                <a:lnTo>
                  <a:pt x="1148953" y="21343"/>
                </a:lnTo>
                <a:lnTo>
                  <a:pt x="1199851" y="22045"/>
                </a:lnTo>
                <a:lnTo>
                  <a:pt x="1250749" y="22746"/>
                </a:lnTo>
                <a:lnTo>
                  <a:pt x="1301646" y="23447"/>
                </a:lnTo>
                <a:lnTo>
                  <a:pt x="1352544" y="24149"/>
                </a:lnTo>
                <a:lnTo>
                  <a:pt x="1403442" y="24850"/>
                </a:lnTo>
                <a:lnTo>
                  <a:pt x="1454340" y="25551"/>
                </a:lnTo>
                <a:lnTo>
                  <a:pt x="1505237" y="26253"/>
                </a:lnTo>
                <a:lnTo>
                  <a:pt x="1556135" y="26954"/>
                </a:lnTo>
                <a:lnTo>
                  <a:pt x="1607033" y="27655"/>
                </a:lnTo>
                <a:lnTo>
                  <a:pt x="1657931" y="28357"/>
                </a:lnTo>
                <a:lnTo>
                  <a:pt x="1708829" y="29058"/>
                </a:lnTo>
                <a:lnTo>
                  <a:pt x="1759727" y="29759"/>
                </a:lnTo>
                <a:lnTo>
                  <a:pt x="1810624" y="30461"/>
                </a:lnTo>
                <a:lnTo>
                  <a:pt x="1861522" y="31162"/>
                </a:lnTo>
                <a:lnTo>
                  <a:pt x="1912420" y="31863"/>
                </a:lnTo>
                <a:lnTo>
                  <a:pt x="1963318" y="32565"/>
                </a:lnTo>
                <a:lnTo>
                  <a:pt x="2014216" y="33266"/>
                </a:lnTo>
                <a:lnTo>
                  <a:pt x="2065114" y="33967"/>
                </a:lnTo>
                <a:lnTo>
                  <a:pt x="2116012" y="34669"/>
                </a:lnTo>
                <a:lnTo>
                  <a:pt x="2166910" y="35370"/>
                </a:lnTo>
                <a:lnTo>
                  <a:pt x="2217808" y="36071"/>
                </a:lnTo>
                <a:lnTo>
                  <a:pt x="2268706" y="36773"/>
                </a:lnTo>
                <a:lnTo>
                  <a:pt x="2319604" y="37474"/>
                </a:lnTo>
                <a:lnTo>
                  <a:pt x="2370502" y="38176"/>
                </a:lnTo>
                <a:lnTo>
                  <a:pt x="2421400" y="38877"/>
                </a:lnTo>
                <a:lnTo>
                  <a:pt x="2472298" y="39578"/>
                </a:lnTo>
                <a:lnTo>
                  <a:pt x="2523196" y="40280"/>
                </a:lnTo>
                <a:lnTo>
                  <a:pt x="2574094" y="40981"/>
                </a:lnTo>
              </a:path>
              <a:path w="3505835" h="728345">
                <a:moveTo>
                  <a:pt x="1590347" y="722850"/>
                </a:moveTo>
                <a:lnTo>
                  <a:pt x="1539615" y="722128"/>
                </a:lnTo>
                <a:lnTo>
                  <a:pt x="1488876" y="721385"/>
                </a:lnTo>
                <a:lnTo>
                  <a:pt x="1438131" y="720624"/>
                </a:lnTo>
                <a:lnTo>
                  <a:pt x="1387381" y="719846"/>
                </a:lnTo>
                <a:lnTo>
                  <a:pt x="1336624" y="719054"/>
                </a:lnTo>
                <a:lnTo>
                  <a:pt x="1285864" y="718250"/>
                </a:lnTo>
                <a:lnTo>
                  <a:pt x="1235098" y="717436"/>
                </a:lnTo>
                <a:lnTo>
                  <a:pt x="1184329" y="716615"/>
                </a:lnTo>
                <a:lnTo>
                  <a:pt x="1133557" y="715789"/>
                </a:lnTo>
                <a:lnTo>
                  <a:pt x="1082781" y="714959"/>
                </a:lnTo>
                <a:lnTo>
                  <a:pt x="1032004" y="714129"/>
                </a:lnTo>
                <a:lnTo>
                  <a:pt x="981224" y="713301"/>
                </a:lnTo>
                <a:lnTo>
                  <a:pt x="930443" y="712475"/>
                </a:lnTo>
                <a:lnTo>
                  <a:pt x="879661" y="711656"/>
                </a:lnTo>
                <a:lnTo>
                  <a:pt x="828879" y="710845"/>
                </a:lnTo>
                <a:lnTo>
                  <a:pt x="778097" y="710045"/>
                </a:lnTo>
                <a:lnTo>
                  <a:pt x="727316" y="709257"/>
                </a:lnTo>
                <a:lnTo>
                  <a:pt x="676535" y="708483"/>
                </a:lnTo>
                <a:lnTo>
                  <a:pt x="625756" y="707727"/>
                </a:lnTo>
                <a:lnTo>
                  <a:pt x="574979" y="706990"/>
                </a:lnTo>
                <a:lnTo>
                  <a:pt x="524205" y="706274"/>
                </a:lnTo>
                <a:lnTo>
                  <a:pt x="473434" y="705582"/>
                </a:lnTo>
                <a:lnTo>
                  <a:pt x="422666" y="704916"/>
                </a:lnTo>
                <a:lnTo>
                  <a:pt x="371903" y="704279"/>
                </a:lnTo>
                <a:lnTo>
                  <a:pt x="321144" y="703671"/>
                </a:lnTo>
                <a:lnTo>
                  <a:pt x="270389" y="703096"/>
                </a:lnTo>
                <a:lnTo>
                  <a:pt x="219641" y="702556"/>
                </a:lnTo>
                <a:lnTo>
                  <a:pt x="168898" y="702054"/>
                </a:lnTo>
                <a:lnTo>
                  <a:pt x="118162" y="701590"/>
                </a:lnTo>
                <a:lnTo>
                  <a:pt x="67433" y="701168"/>
                </a:lnTo>
                <a:lnTo>
                  <a:pt x="16711" y="700789"/>
                </a:lnTo>
                <a:lnTo>
                  <a:pt x="17114" y="700789"/>
                </a:lnTo>
                <a:lnTo>
                  <a:pt x="17420" y="700852"/>
                </a:lnTo>
                <a:lnTo>
                  <a:pt x="17799" y="700999"/>
                </a:lnTo>
                <a:lnTo>
                  <a:pt x="18101" y="701056"/>
                </a:lnTo>
                <a:lnTo>
                  <a:pt x="18456" y="701441"/>
                </a:lnTo>
                <a:lnTo>
                  <a:pt x="18684" y="701592"/>
                </a:lnTo>
                <a:lnTo>
                  <a:pt x="18954" y="701772"/>
                </a:lnTo>
                <a:lnTo>
                  <a:pt x="19130" y="702255"/>
                </a:lnTo>
                <a:lnTo>
                  <a:pt x="19292" y="702492"/>
                </a:lnTo>
                <a:lnTo>
                  <a:pt x="19404" y="702659"/>
                </a:lnTo>
                <a:lnTo>
                  <a:pt x="19530" y="703623"/>
                </a:lnTo>
                <a:lnTo>
                  <a:pt x="20418" y="636764"/>
                </a:lnTo>
                <a:lnTo>
                  <a:pt x="22418" y="484946"/>
                </a:lnTo>
                <a:lnTo>
                  <a:pt x="24574" y="321348"/>
                </a:lnTo>
                <a:lnTo>
                  <a:pt x="25920" y="219142"/>
                </a:lnTo>
              </a:path>
              <a:path w="3505835" h="728345">
                <a:moveTo>
                  <a:pt x="1175882" y="721271"/>
                </a:moveTo>
                <a:lnTo>
                  <a:pt x="1125513" y="720547"/>
                </a:lnTo>
                <a:lnTo>
                  <a:pt x="1075135" y="719796"/>
                </a:lnTo>
                <a:lnTo>
                  <a:pt x="1024748" y="719022"/>
                </a:lnTo>
                <a:lnTo>
                  <a:pt x="974355" y="718229"/>
                </a:lnTo>
                <a:lnTo>
                  <a:pt x="923955" y="717422"/>
                </a:lnTo>
                <a:lnTo>
                  <a:pt x="873550" y="716604"/>
                </a:lnTo>
                <a:lnTo>
                  <a:pt x="823141" y="715779"/>
                </a:lnTo>
                <a:lnTo>
                  <a:pt x="772728" y="714951"/>
                </a:lnTo>
                <a:lnTo>
                  <a:pt x="722312" y="714125"/>
                </a:lnTo>
                <a:lnTo>
                  <a:pt x="671894" y="713304"/>
                </a:lnTo>
                <a:lnTo>
                  <a:pt x="621476" y="712492"/>
                </a:lnTo>
                <a:lnTo>
                  <a:pt x="571058" y="711694"/>
                </a:lnTo>
                <a:lnTo>
                  <a:pt x="520640" y="710913"/>
                </a:lnTo>
                <a:lnTo>
                  <a:pt x="470225" y="710154"/>
                </a:lnTo>
                <a:lnTo>
                  <a:pt x="419812" y="709420"/>
                </a:lnTo>
                <a:lnTo>
                  <a:pt x="369402" y="708716"/>
                </a:lnTo>
                <a:lnTo>
                  <a:pt x="318997" y="708045"/>
                </a:lnTo>
                <a:lnTo>
                  <a:pt x="268598" y="707412"/>
                </a:lnTo>
                <a:lnTo>
                  <a:pt x="218205" y="706820"/>
                </a:lnTo>
                <a:lnTo>
                  <a:pt x="167818" y="706274"/>
                </a:lnTo>
                <a:lnTo>
                  <a:pt x="117440" y="705778"/>
                </a:lnTo>
                <a:lnTo>
                  <a:pt x="67071" y="705336"/>
                </a:lnTo>
                <a:lnTo>
                  <a:pt x="16711" y="704951"/>
                </a:lnTo>
                <a:lnTo>
                  <a:pt x="16476" y="704947"/>
                </a:lnTo>
                <a:lnTo>
                  <a:pt x="16225" y="704829"/>
                </a:lnTo>
                <a:lnTo>
                  <a:pt x="16074" y="704792"/>
                </a:lnTo>
                <a:lnTo>
                  <a:pt x="15948" y="704623"/>
                </a:lnTo>
                <a:lnTo>
                  <a:pt x="15703" y="704441"/>
                </a:lnTo>
                <a:lnTo>
                  <a:pt x="15660" y="704246"/>
                </a:lnTo>
                <a:lnTo>
                  <a:pt x="15581" y="704117"/>
                </a:lnTo>
                <a:lnTo>
                  <a:pt x="15476" y="703673"/>
                </a:lnTo>
                <a:lnTo>
                  <a:pt x="15689" y="691166"/>
                </a:lnTo>
                <a:lnTo>
                  <a:pt x="16819" y="606852"/>
                </a:lnTo>
                <a:lnTo>
                  <a:pt x="17635" y="545115"/>
                </a:lnTo>
                <a:lnTo>
                  <a:pt x="18531" y="477067"/>
                </a:lnTo>
                <a:lnTo>
                  <a:pt x="19441" y="407764"/>
                </a:lnTo>
                <a:lnTo>
                  <a:pt x="20299" y="342263"/>
                </a:lnTo>
                <a:lnTo>
                  <a:pt x="21041" y="285622"/>
                </a:lnTo>
                <a:lnTo>
                  <a:pt x="21601" y="242896"/>
                </a:lnTo>
                <a:lnTo>
                  <a:pt x="21913" y="219142"/>
                </a:lnTo>
              </a:path>
              <a:path w="3505835" h="728345">
                <a:moveTo>
                  <a:pt x="1163214" y="725641"/>
                </a:moveTo>
                <a:lnTo>
                  <a:pt x="1113396" y="724909"/>
                </a:lnTo>
                <a:lnTo>
                  <a:pt x="1063569" y="724149"/>
                </a:lnTo>
                <a:lnTo>
                  <a:pt x="1013734" y="723367"/>
                </a:lnTo>
                <a:lnTo>
                  <a:pt x="963891" y="722566"/>
                </a:lnTo>
                <a:lnTo>
                  <a:pt x="914043" y="721750"/>
                </a:lnTo>
                <a:lnTo>
                  <a:pt x="864188" y="720923"/>
                </a:lnTo>
                <a:lnTo>
                  <a:pt x="814329" y="720089"/>
                </a:lnTo>
                <a:lnTo>
                  <a:pt x="764466" y="719252"/>
                </a:lnTo>
                <a:lnTo>
                  <a:pt x="714601" y="718417"/>
                </a:lnTo>
                <a:lnTo>
                  <a:pt x="664734" y="717587"/>
                </a:lnTo>
                <a:lnTo>
                  <a:pt x="614865" y="716767"/>
                </a:lnTo>
                <a:lnTo>
                  <a:pt x="564997" y="715960"/>
                </a:lnTo>
                <a:lnTo>
                  <a:pt x="515130" y="715171"/>
                </a:lnTo>
                <a:lnTo>
                  <a:pt x="465265" y="714403"/>
                </a:lnTo>
                <a:lnTo>
                  <a:pt x="415402" y="713662"/>
                </a:lnTo>
                <a:lnTo>
                  <a:pt x="365543" y="712950"/>
                </a:lnTo>
                <a:lnTo>
                  <a:pt x="315689" y="712272"/>
                </a:lnTo>
                <a:lnTo>
                  <a:pt x="265840" y="711632"/>
                </a:lnTo>
                <a:lnTo>
                  <a:pt x="215998" y="711035"/>
                </a:lnTo>
                <a:lnTo>
                  <a:pt x="166163" y="710483"/>
                </a:lnTo>
                <a:lnTo>
                  <a:pt x="116336" y="709982"/>
                </a:lnTo>
                <a:lnTo>
                  <a:pt x="66519" y="709535"/>
                </a:lnTo>
                <a:lnTo>
                  <a:pt x="16711" y="709146"/>
                </a:lnTo>
                <a:lnTo>
                  <a:pt x="15695" y="709138"/>
                </a:lnTo>
                <a:lnTo>
                  <a:pt x="15462" y="708872"/>
                </a:lnTo>
                <a:lnTo>
                  <a:pt x="14638" y="708691"/>
                </a:lnTo>
                <a:lnTo>
                  <a:pt x="14051" y="708562"/>
                </a:lnTo>
                <a:lnTo>
                  <a:pt x="13395" y="707810"/>
                </a:lnTo>
                <a:lnTo>
                  <a:pt x="12960" y="707500"/>
                </a:lnTo>
                <a:lnTo>
                  <a:pt x="12456" y="707143"/>
                </a:lnTo>
                <a:lnTo>
                  <a:pt x="12136" y="706215"/>
                </a:lnTo>
                <a:lnTo>
                  <a:pt x="11837" y="705754"/>
                </a:lnTo>
                <a:lnTo>
                  <a:pt x="11682" y="705506"/>
                </a:lnTo>
                <a:lnTo>
                  <a:pt x="11333" y="703846"/>
                </a:lnTo>
                <a:lnTo>
                  <a:pt x="11441" y="703630"/>
                </a:lnTo>
                <a:lnTo>
                  <a:pt x="11855" y="682016"/>
                </a:lnTo>
                <a:lnTo>
                  <a:pt x="12620" y="627946"/>
                </a:lnTo>
                <a:lnTo>
                  <a:pt x="13562" y="556517"/>
                </a:lnTo>
                <a:lnTo>
                  <a:pt x="14505" y="482825"/>
                </a:lnTo>
                <a:lnTo>
                  <a:pt x="15274" y="421965"/>
                </a:lnTo>
                <a:lnTo>
                  <a:pt x="15695" y="389034"/>
                </a:lnTo>
              </a:path>
              <a:path w="3505835" h="728345">
                <a:moveTo>
                  <a:pt x="848290" y="725472"/>
                </a:moveTo>
                <a:lnTo>
                  <a:pt x="796345" y="724704"/>
                </a:lnTo>
                <a:lnTo>
                  <a:pt x="744388" y="723898"/>
                </a:lnTo>
                <a:lnTo>
                  <a:pt x="692419" y="723063"/>
                </a:lnTo>
                <a:lnTo>
                  <a:pt x="640441" y="722207"/>
                </a:lnTo>
                <a:lnTo>
                  <a:pt x="588456" y="721340"/>
                </a:lnTo>
                <a:lnTo>
                  <a:pt x="536466" y="720470"/>
                </a:lnTo>
                <a:lnTo>
                  <a:pt x="484472" y="719605"/>
                </a:lnTo>
                <a:lnTo>
                  <a:pt x="432477" y="718756"/>
                </a:lnTo>
                <a:lnTo>
                  <a:pt x="380483" y="717929"/>
                </a:lnTo>
                <a:lnTo>
                  <a:pt x="328492" y="717134"/>
                </a:lnTo>
                <a:lnTo>
                  <a:pt x="276505" y="716381"/>
                </a:lnTo>
                <a:lnTo>
                  <a:pt x="224525" y="715676"/>
                </a:lnTo>
                <a:lnTo>
                  <a:pt x="172554" y="715031"/>
                </a:lnTo>
                <a:lnTo>
                  <a:pt x="120593" y="714452"/>
                </a:lnTo>
                <a:lnTo>
                  <a:pt x="68645" y="713949"/>
                </a:lnTo>
                <a:lnTo>
                  <a:pt x="16711" y="713530"/>
                </a:lnTo>
                <a:lnTo>
                  <a:pt x="15328" y="713505"/>
                </a:lnTo>
                <a:lnTo>
                  <a:pt x="14253" y="713275"/>
                </a:lnTo>
                <a:lnTo>
                  <a:pt x="12974" y="712727"/>
                </a:lnTo>
                <a:lnTo>
                  <a:pt x="11916" y="712500"/>
                </a:lnTo>
                <a:lnTo>
                  <a:pt x="10739" y="711154"/>
                </a:lnTo>
                <a:lnTo>
                  <a:pt x="9954" y="710600"/>
                </a:lnTo>
                <a:lnTo>
                  <a:pt x="9043" y="709963"/>
                </a:lnTo>
                <a:lnTo>
                  <a:pt x="8460" y="708292"/>
                </a:lnTo>
                <a:lnTo>
                  <a:pt x="7927" y="707468"/>
                </a:lnTo>
                <a:lnTo>
                  <a:pt x="7625" y="707007"/>
                </a:lnTo>
                <a:lnTo>
                  <a:pt x="7009" y="704076"/>
                </a:lnTo>
                <a:lnTo>
                  <a:pt x="7894" y="651431"/>
                </a:lnTo>
                <a:lnTo>
                  <a:pt x="8598" y="599231"/>
                </a:lnTo>
                <a:lnTo>
                  <a:pt x="9303" y="547031"/>
                </a:lnTo>
                <a:lnTo>
                  <a:pt x="10007" y="494831"/>
                </a:lnTo>
                <a:lnTo>
                  <a:pt x="10712" y="442630"/>
                </a:lnTo>
                <a:lnTo>
                  <a:pt x="11416" y="390430"/>
                </a:lnTo>
                <a:lnTo>
                  <a:pt x="12121" y="338230"/>
                </a:lnTo>
                <a:lnTo>
                  <a:pt x="12825" y="286030"/>
                </a:lnTo>
                <a:lnTo>
                  <a:pt x="13530" y="233830"/>
                </a:lnTo>
                <a:lnTo>
                  <a:pt x="14234" y="181630"/>
                </a:lnTo>
                <a:lnTo>
                  <a:pt x="14938" y="129430"/>
                </a:lnTo>
                <a:lnTo>
                  <a:pt x="15643" y="77230"/>
                </a:lnTo>
                <a:lnTo>
                  <a:pt x="16347" y="25030"/>
                </a:lnTo>
              </a:path>
              <a:path w="3505835" h="728345">
                <a:moveTo>
                  <a:pt x="2873562" y="722850"/>
                </a:moveTo>
                <a:lnTo>
                  <a:pt x="2822523" y="722148"/>
                </a:lnTo>
                <a:lnTo>
                  <a:pt x="2771484" y="721446"/>
                </a:lnTo>
                <a:lnTo>
                  <a:pt x="2720445" y="720744"/>
                </a:lnTo>
                <a:lnTo>
                  <a:pt x="2669406" y="720042"/>
                </a:lnTo>
                <a:lnTo>
                  <a:pt x="2618367" y="719340"/>
                </a:lnTo>
                <a:lnTo>
                  <a:pt x="2567328" y="718638"/>
                </a:lnTo>
                <a:lnTo>
                  <a:pt x="2516289" y="717936"/>
                </a:lnTo>
                <a:lnTo>
                  <a:pt x="2465250" y="717234"/>
                </a:lnTo>
                <a:lnTo>
                  <a:pt x="2414211" y="716532"/>
                </a:lnTo>
                <a:lnTo>
                  <a:pt x="2363172" y="715830"/>
                </a:lnTo>
                <a:lnTo>
                  <a:pt x="2312133" y="715128"/>
                </a:lnTo>
                <a:lnTo>
                  <a:pt x="2261094" y="714426"/>
                </a:lnTo>
                <a:lnTo>
                  <a:pt x="2210055" y="713724"/>
                </a:lnTo>
                <a:lnTo>
                  <a:pt x="2159016" y="713022"/>
                </a:lnTo>
                <a:lnTo>
                  <a:pt x="2107977" y="712319"/>
                </a:lnTo>
                <a:lnTo>
                  <a:pt x="2056938" y="711617"/>
                </a:lnTo>
                <a:lnTo>
                  <a:pt x="2005899" y="710915"/>
                </a:lnTo>
                <a:lnTo>
                  <a:pt x="1954859" y="710213"/>
                </a:lnTo>
                <a:lnTo>
                  <a:pt x="1903820" y="709511"/>
                </a:lnTo>
                <a:lnTo>
                  <a:pt x="1852781" y="708809"/>
                </a:lnTo>
                <a:lnTo>
                  <a:pt x="1801742" y="708107"/>
                </a:lnTo>
                <a:lnTo>
                  <a:pt x="1750703" y="707405"/>
                </a:lnTo>
                <a:lnTo>
                  <a:pt x="1699664" y="706703"/>
                </a:lnTo>
                <a:lnTo>
                  <a:pt x="1648625" y="706001"/>
                </a:lnTo>
                <a:lnTo>
                  <a:pt x="1597586" y="705298"/>
                </a:lnTo>
                <a:lnTo>
                  <a:pt x="1546547" y="704596"/>
                </a:lnTo>
                <a:lnTo>
                  <a:pt x="1495508" y="703894"/>
                </a:lnTo>
                <a:lnTo>
                  <a:pt x="1444469" y="703192"/>
                </a:lnTo>
                <a:lnTo>
                  <a:pt x="1393430" y="702490"/>
                </a:lnTo>
                <a:lnTo>
                  <a:pt x="1342391" y="701788"/>
                </a:lnTo>
                <a:lnTo>
                  <a:pt x="1291352" y="701086"/>
                </a:lnTo>
                <a:lnTo>
                  <a:pt x="1240313" y="700384"/>
                </a:lnTo>
                <a:lnTo>
                  <a:pt x="1189274" y="699682"/>
                </a:lnTo>
                <a:lnTo>
                  <a:pt x="1138235" y="698980"/>
                </a:lnTo>
                <a:lnTo>
                  <a:pt x="1087196" y="698277"/>
                </a:lnTo>
                <a:lnTo>
                  <a:pt x="1036158" y="697575"/>
                </a:lnTo>
                <a:lnTo>
                  <a:pt x="985119" y="696873"/>
                </a:lnTo>
                <a:lnTo>
                  <a:pt x="934080" y="696171"/>
                </a:lnTo>
                <a:lnTo>
                  <a:pt x="883041" y="695469"/>
                </a:lnTo>
                <a:lnTo>
                  <a:pt x="832002" y="694767"/>
                </a:lnTo>
                <a:lnTo>
                  <a:pt x="780963" y="694065"/>
                </a:lnTo>
                <a:lnTo>
                  <a:pt x="729924" y="693363"/>
                </a:lnTo>
                <a:lnTo>
                  <a:pt x="678885" y="692661"/>
                </a:lnTo>
                <a:lnTo>
                  <a:pt x="627846" y="691959"/>
                </a:lnTo>
                <a:lnTo>
                  <a:pt x="576807" y="691257"/>
                </a:lnTo>
                <a:lnTo>
                  <a:pt x="525768" y="690555"/>
                </a:lnTo>
                <a:lnTo>
                  <a:pt x="474730" y="689853"/>
                </a:lnTo>
                <a:lnTo>
                  <a:pt x="423691" y="689150"/>
                </a:lnTo>
                <a:lnTo>
                  <a:pt x="372652" y="688448"/>
                </a:lnTo>
                <a:lnTo>
                  <a:pt x="321613" y="687746"/>
                </a:lnTo>
              </a:path>
              <a:path w="3505835" h="728345">
                <a:moveTo>
                  <a:pt x="2457284" y="721271"/>
                </a:moveTo>
                <a:lnTo>
                  <a:pt x="2406435" y="720572"/>
                </a:lnTo>
                <a:lnTo>
                  <a:pt x="2355586" y="719873"/>
                </a:lnTo>
                <a:lnTo>
                  <a:pt x="2304737" y="719174"/>
                </a:lnTo>
                <a:lnTo>
                  <a:pt x="2253887" y="718475"/>
                </a:lnTo>
                <a:lnTo>
                  <a:pt x="2203038" y="717776"/>
                </a:lnTo>
                <a:lnTo>
                  <a:pt x="2152189" y="717077"/>
                </a:lnTo>
                <a:lnTo>
                  <a:pt x="2101340" y="716378"/>
                </a:lnTo>
                <a:lnTo>
                  <a:pt x="2050490" y="715679"/>
                </a:lnTo>
                <a:lnTo>
                  <a:pt x="1999641" y="714980"/>
                </a:lnTo>
                <a:lnTo>
                  <a:pt x="1948792" y="714281"/>
                </a:lnTo>
                <a:lnTo>
                  <a:pt x="1897943" y="713582"/>
                </a:lnTo>
                <a:lnTo>
                  <a:pt x="1847093" y="712883"/>
                </a:lnTo>
                <a:lnTo>
                  <a:pt x="1796244" y="712184"/>
                </a:lnTo>
                <a:lnTo>
                  <a:pt x="1745395" y="711485"/>
                </a:lnTo>
                <a:lnTo>
                  <a:pt x="1694545" y="710786"/>
                </a:lnTo>
                <a:lnTo>
                  <a:pt x="1643696" y="710087"/>
                </a:lnTo>
                <a:lnTo>
                  <a:pt x="1592847" y="709387"/>
                </a:lnTo>
                <a:lnTo>
                  <a:pt x="1541998" y="708688"/>
                </a:lnTo>
                <a:lnTo>
                  <a:pt x="1491148" y="707989"/>
                </a:lnTo>
                <a:lnTo>
                  <a:pt x="1440299" y="707290"/>
                </a:lnTo>
                <a:lnTo>
                  <a:pt x="1389450" y="706591"/>
                </a:lnTo>
                <a:lnTo>
                  <a:pt x="1338600" y="705892"/>
                </a:lnTo>
                <a:lnTo>
                  <a:pt x="1287751" y="705193"/>
                </a:lnTo>
                <a:lnTo>
                  <a:pt x="1236902" y="704494"/>
                </a:lnTo>
                <a:lnTo>
                  <a:pt x="1186052" y="703795"/>
                </a:lnTo>
                <a:lnTo>
                  <a:pt x="1135203" y="703096"/>
                </a:lnTo>
                <a:lnTo>
                  <a:pt x="1084354" y="702397"/>
                </a:lnTo>
                <a:lnTo>
                  <a:pt x="1033504" y="701698"/>
                </a:lnTo>
                <a:lnTo>
                  <a:pt x="982655" y="700999"/>
                </a:lnTo>
                <a:lnTo>
                  <a:pt x="931806" y="700300"/>
                </a:lnTo>
                <a:lnTo>
                  <a:pt x="880956" y="699601"/>
                </a:lnTo>
                <a:lnTo>
                  <a:pt x="830107" y="698902"/>
                </a:lnTo>
                <a:lnTo>
                  <a:pt x="779258" y="698203"/>
                </a:lnTo>
                <a:lnTo>
                  <a:pt x="728408" y="697504"/>
                </a:lnTo>
                <a:lnTo>
                  <a:pt x="677559" y="696805"/>
                </a:lnTo>
                <a:lnTo>
                  <a:pt x="626710" y="696106"/>
                </a:lnTo>
                <a:lnTo>
                  <a:pt x="575860" y="695407"/>
                </a:lnTo>
                <a:lnTo>
                  <a:pt x="525011" y="694708"/>
                </a:lnTo>
                <a:lnTo>
                  <a:pt x="474161" y="694009"/>
                </a:lnTo>
                <a:lnTo>
                  <a:pt x="423312" y="693310"/>
                </a:lnTo>
                <a:lnTo>
                  <a:pt x="372462" y="692611"/>
                </a:lnTo>
                <a:lnTo>
                  <a:pt x="321613" y="691912"/>
                </a:lnTo>
              </a:path>
              <a:path w="3505835" h="728345">
                <a:moveTo>
                  <a:pt x="2658186" y="728225"/>
                </a:moveTo>
                <a:lnTo>
                  <a:pt x="2607635" y="727529"/>
                </a:lnTo>
                <a:lnTo>
                  <a:pt x="2557084" y="726833"/>
                </a:lnTo>
                <a:lnTo>
                  <a:pt x="2506533" y="726137"/>
                </a:lnTo>
                <a:lnTo>
                  <a:pt x="2455982" y="725441"/>
                </a:lnTo>
                <a:lnTo>
                  <a:pt x="2405432" y="724745"/>
                </a:lnTo>
                <a:lnTo>
                  <a:pt x="2354881" y="724049"/>
                </a:lnTo>
                <a:lnTo>
                  <a:pt x="2304330" y="723353"/>
                </a:lnTo>
                <a:lnTo>
                  <a:pt x="2253779" y="722657"/>
                </a:lnTo>
                <a:lnTo>
                  <a:pt x="2203229" y="721961"/>
                </a:lnTo>
                <a:lnTo>
                  <a:pt x="2152678" y="721265"/>
                </a:lnTo>
                <a:lnTo>
                  <a:pt x="2102127" y="720569"/>
                </a:lnTo>
                <a:lnTo>
                  <a:pt x="2051576" y="719873"/>
                </a:lnTo>
                <a:lnTo>
                  <a:pt x="2001025" y="719177"/>
                </a:lnTo>
                <a:lnTo>
                  <a:pt x="1950475" y="718481"/>
                </a:lnTo>
                <a:lnTo>
                  <a:pt x="1899924" y="717785"/>
                </a:lnTo>
                <a:lnTo>
                  <a:pt x="1849373" y="717088"/>
                </a:lnTo>
                <a:lnTo>
                  <a:pt x="1798822" y="716392"/>
                </a:lnTo>
                <a:lnTo>
                  <a:pt x="1748272" y="715696"/>
                </a:lnTo>
                <a:lnTo>
                  <a:pt x="1697721" y="715000"/>
                </a:lnTo>
                <a:lnTo>
                  <a:pt x="1647170" y="714304"/>
                </a:lnTo>
                <a:lnTo>
                  <a:pt x="1596619" y="713608"/>
                </a:lnTo>
                <a:lnTo>
                  <a:pt x="1546068" y="712912"/>
                </a:lnTo>
                <a:lnTo>
                  <a:pt x="1495518" y="712216"/>
                </a:lnTo>
                <a:lnTo>
                  <a:pt x="1444967" y="711520"/>
                </a:lnTo>
                <a:lnTo>
                  <a:pt x="1394416" y="710824"/>
                </a:lnTo>
                <a:lnTo>
                  <a:pt x="1343865" y="710128"/>
                </a:lnTo>
                <a:lnTo>
                  <a:pt x="1293315" y="709432"/>
                </a:lnTo>
                <a:lnTo>
                  <a:pt x="1242764" y="708736"/>
                </a:lnTo>
                <a:lnTo>
                  <a:pt x="1192213" y="708040"/>
                </a:lnTo>
                <a:lnTo>
                  <a:pt x="1141662" y="707343"/>
                </a:lnTo>
                <a:lnTo>
                  <a:pt x="1091111" y="706647"/>
                </a:lnTo>
                <a:lnTo>
                  <a:pt x="1040561" y="705951"/>
                </a:lnTo>
                <a:lnTo>
                  <a:pt x="990010" y="705255"/>
                </a:lnTo>
                <a:lnTo>
                  <a:pt x="939459" y="704559"/>
                </a:lnTo>
                <a:lnTo>
                  <a:pt x="888908" y="703863"/>
                </a:lnTo>
                <a:lnTo>
                  <a:pt x="838358" y="703167"/>
                </a:lnTo>
                <a:lnTo>
                  <a:pt x="787807" y="702471"/>
                </a:lnTo>
                <a:lnTo>
                  <a:pt x="737256" y="701775"/>
                </a:lnTo>
                <a:lnTo>
                  <a:pt x="686705" y="701079"/>
                </a:lnTo>
                <a:lnTo>
                  <a:pt x="636154" y="700383"/>
                </a:lnTo>
                <a:lnTo>
                  <a:pt x="585604" y="699687"/>
                </a:lnTo>
                <a:lnTo>
                  <a:pt x="535053" y="698991"/>
                </a:lnTo>
                <a:lnTo>
                  <a:pt x="484502" y="698295"/>
                </a:lnTo>
              </a:path>
              <a:path w="3505835" h="728345">
                <a:moveTo>
                  <a:pt x="2345072" y="728023"/>
                </a:moveTo>
                <a:lnTo>
                  <a:pt x="2294807" y="727332"/>
                </a:lnTo>
                <a:lnTo>
                  <a:pt x="2244541" y="726641"/>
                </a:lnTo>
                <a:lnTo>
                  <a:pt x="2194275" y="725950"/>
                </a:lnTo>
                <a:lnTo>
                  <a:pt x="2144010" y="725260"/>
                </a:lnTo>
                <a:lnTo>
                  <a:pt x="2093744" y="724569"/>
                </a:lnTo>
                <a:lnTo>
                  <a:pt x="2043478" y="723878"/>
                </a:lnTo>
                <a:lnTo>
                  <a:pt x="1993213" y="723187"/>
                </a:lnTo>
                <a:lnTo>
                  <a:pt x="1942947" y="722496"/>
                </a:lnTo>
                <a:lnTo>
                  <a:pt x="1892681" y="721805"/>
                </a:lnTo>
                <a:lnTo>
                  <a:pt x="1842416" y="721114"/>
                </a:lnTo>
                <a:lnTo>
                  <a:pt x="1792150" y="720423"/>
                </a:lnTo>
                <a:lnTo>
                  <a:pt x="1741884" y="719732"/>
                </a:lnTo>
                <a:lnTo>
                  <a:pt x="1691619" y="719041"/>
                </a:lnTo>
                <a:lnTo>
                  <a:pt x="1641353" y="718350"/>
                </a:lnTo>
                <a:lnTo>
                  <a:pt x="1591087" y="717659"/>
                </a:lnTo>
                <a:lnTo>
                  <a:pt x="1540822" y="716968"/>
                </a:lnTo>
                <a:lnTo>
                  <a:pt x="1490556" y="716277"/>
                </a:lnTo>
                <a:lnTo>
                  <a:pt x="1440290" y="715586"/>
                </a:lnTo>
                <a:lnTo>
                  <a:pt x="1390025" y="714895"/>
                </a:lnTo>
                <a:lnTo>
                  <a:pt x="1339759" y="714204"/>
                </a:lnTo>
                <a:lnTo>
                  <a:pt x="1289493" y="713514"/>
                </a:lnTo>
                <a:lnTo>
                  <a:pt x="1239228" y="712823"/>
                </a:lnTo>
                <a:lnTo>
                  <a:pt x="1188962" y="712132"/>
                </a:lnTo>
                <a:lnTo>
                  <a:pt x="1138696" y="711441"/>
                </a:lnTo>
                <a:lnTo>
                  <a:pt x="1088431" y="710750"/>
                </a:lnTo>
                <a:lnTo>
                  <a:pt x="1038165" y="710059"/>
                </a:lnTo>
                <a:lnTo>
                  <a:pt x="987899" y="709368"/>
                </a:lnTo>
                <a:lnTo>
                  <a:pt x="937634" y="708677"/>
                </a:lnTo>
                <a:lnTo>
                  <a:pt x="887368" y="707986"/>
                </a:lnTo>
                <a:lnTo>
                  <a:pt x="837102" y="707295"/>
                </a:lnTo>
                <a:lnTo>
                  <a:pt x="786837" y="706604"/>
                </a:lnTo>
                <a:lnTo>
                  <a:pt x="736571" y="705913"/>
                </a:lnTo>
                <a:lnTo>
                  <a:pt x="686305" y="705222"/>
                </a:lnTo>
                <a:lnTo>
                  <a:pt x="636040" y="704531"/>
                </a:lnTo>
                <a:lnTo>
                  <a:pt x="585774" y="703840"/>
                </a:lnTo>
                <a:lnTo>
                  <a:pt x="535509" y="703149"/>
                </a:lnTo>
                <a:lnTo>
                  <a:pt x="485243" y="702458"/>
                </a:lnTo>
                <a:lnTo>
                  <a:pt x="434977" y="701767"/>
                </a:lnTo>
                <a:lnTo>
                  <a:pt x="384712" y="701077"/>
                </a:lnTo>
                <a:lnTo>
                  <a:pt x="334446" y="700386"/>
                </a:lnTo>
                <a:lnTo>
                  <a:pt x="284181" y="699695"/>
                </a:lnTo>
                <a:lnTo>
                  <a:pt x="233915" y="699004"/>
                </a:lnTo>
                <a:lnTo>
                  <a:pt x="183649" y="698313"/>
                </a:lnTo>
                <a:lnTo>
                  <a:pt x="133384" y="697622"/>
                </a:lnTo>
              </a:path>
              <a:path w="3505835" h="728345">
                <a:moveTo>
                  <a:pt x="3500323" y="40914"/>
                </a:moveTo>
                <a:lnTo>
                  <a:pt x="3499640" y="91867"/>
                </a:lnTo>
                <a:lnTo>
                  <a:pt x="3498919" y="142834"/>
                </a:lnTo>
                <a:lnTo>
                  <a:pt x="3498171" y="193813"/>
                </a:lnTo>
                <a:lnTo>
                  <a:pt x="3497406" y="244800"/>
                </a:lnTo>
                <a:lnTo>
                  <a:pt x="3496638" y="295793"/>
                </a:lnTo>
                <a:lnTo>
                  <a:pt x="3495878" y="346790"/>
                </a:lnTo>
                <a:lnTo>
                  <a:pt x="3495137" y="397787"/>
                </a:lnTo>
                <a:lnTo>
                  <a:pt x="3494427" y="448782"/>
                </a:lnTo>
                <a:lnTo>
                  <a:pt x="3493760" y="499772"/>
                </a:lnTo>
                <a:lnTo>
                  <a:pt x="3493148" y="550754"/>
                </a:lnTo>
                <a:lnTo>
                  <a:pt x="3492602" y="601727"/>
                </a:lnTo>
                <a:lnTo>
                  <a:pt x="3492134" y="652686"/>
                </a:lnTo>
                <a:lnTo>
                  <a:pt x="3491755" y="703630"/>
                </a:lnTo>
                <a:lnTo>
                  <a:pt x="3491730" y="705135"/>
                </a:lnTo>
                <a:lnTo>
                  <a:pt x="3491496" y="706276"/>
                </a:lnTo>
                <a:lnTo>
                  <a:pt x="3490941" y="707669"/>
                </a:lnTo>
                <a:lnTo>
                  <a:pt x="3490711" y="708814"/>
                </a:lnTo>
                <a:lnTo>
                  <a:pt x="3489340" y="710092"/>
                </a:lnTo>
                <a:lnTo>
                  <a:pt x="3488781" y="710945"/>
                </a:lnTo>
                <a:lnTo>
                  <a:pt x="3488129" y="711928"/>
                </a:lnTo>
                <a:lnTo>
                  <a:pt x="3486430" y="712562"/>
                </a:lnTo>
                <a:lnTo>
                  <a:pt x="3485592" y="713141"/>
                </a:lnTo>
                <a:lnTo>
                  <a:pt x="3485149" y="713444"/>
                </a:lnTo>
                <a:lnTo>
                  <a:pt x="3482046" y="714160"/>
                </a:lnTo>
                <a:lnTo>
                  <a:pt x="3481689" y="713936"/>
                </a:lnTo>
                <a:lnTo>
                  <a:pt x="3477866" y="713835"/>
                </a:lnTo>
                <a:lnTo>
                  <a:pt x="3424653" y="712989"/>
                </a:lnTo>
                <a:lnTo>
                  <a:pt x="3358312" y="712024"/>
                </a:lnTo>
                <a:lnTo>
                  <a:pt x="3317056" y="711437"/>
                </a:lnTo>
                <a:lnTo>
                  <a:pt x="3270934" y="710786"/>
                </a:lnTo>
                <a:lnTo>
                  <a:pt x="3220336" y="710078"/>
                </a:lnTo>
                <a:lnTo>
                  <a:pt x="3165655" y="709317"/>
                </a:lnTo>
                <a:lnTo>
                  <a:pt x="3107283" y="708509"/>
                </a:lnTo>
                <a:lnTo>
                  <a:pt x="3045611" y="707658"/>
                </a:lnTo>
                <a:lnTo>
                  <a:pt x="2981031" y="706770"/>
                </a:lnTo>
                <a:lnTo>
                  <a:pt x="2913935" y="705850"/>
                </a:lnTo>
                <a:lnTo>
                  <a:pt x="2844716" y="704904"/>
                </a:lnTo>
                <a:lnTo>
                  <a:pt x="2773764" y="703935"/>
                </a:lnTo>
                <a:lnTo>
                  <a:pt x="2701472" y="702950"/>
                </a:lnTo>
                <a:lnTo>
                  <a:pt x="2628232" y="701954"/>
                </a:lnTo>
                <a:lnTo>
                  <a:pt x="2554435" y="700952"/>
                </a:lnTo>
                <a:lnTo>
                  <a:pt x="2480474" y="699948"/>
                </a:lnTo>
                <a:lnTo>
                  <a:pt x="2406740" y="698949"/>
                </a:lnTo>
                <a:lnTo>
                  <a:pt x="2333625" y="697959"/>
                </a:lnTo>
                <a:lnTo>
                  <a:pt x="2261522" y="696984"/>
                </a:lnTo>
                <a:lnTo>
                  <a:pt x="2190821" y="696028"/>
                </a:lnTo>
                <a:lnTo>
                  <a:pt x="2121915" y="695098"/>
                </a:lnTo>
                <a:lnTo>
                  <a:pt x="2055195" y="694197"/>
                </a:lnTo>
                <a:lnTo>
                  <a:pt x="1991054" y="693331"/>
                </a:lnTo>
                <a:lnTo>
                  <a:pt x="1929884" y="692506"/>
                </a:lnTo>
                <a:lnTo>
                  <a:pt x="1872076" y="691726"/>
                </a:lnTo>
                <a:lnTo>
                  <a:pt x="1818022" y="690997"/>
                </a:lnTo>
                <a:lnTo>
                  <a:pt x="1768114" y="690324"/>
                </a:lnTo>
                <a:lnTo>
                  <a:pt x="1722744" y="689712"/>
                </a:lnTo>
                <a:lnTo>
                  <a:pt x="1682304" y="689166"/>
                </a:lnTo>
                <a:lnTo>
                  <a:pt x="1617780" y="688293"/>
                </a:lnTo>
                <a:lnTo>
                  <a:pt x="1594481" y="687976"/>
                </a:lnTo>
                <a:lnTo>
                  <a:pt x="1577679" y="687746"/>
                </a:lnTo>
              </a:path>
              <a:path w="3505835" h="728345">
                <a:moveTo>
                  <a:pt x="3498790" y="468445"/>
                </a:moveTo>
                <a:lnTo>
                  <a:pt x="3498136" y="515469"/>
                </a:lnTo>
                <a:lnTo>
                  <a:pt x="3497432" y="562516"/>
                </a:lnTo>
                <a:lnTo>
                  <a:pt x="3496753" y="609570"/>
                </a:lnTo>
                <a:lnTo>
                  <a:pt x="3496170" y="656614"/>
                </a:lnTo>
                <a:lnTo>
                  <a:pt x="3495758" y="703630"/>
                </a:lnTo>
                <a:lnTo>
                  <a:pt x="3495715" y="705728"/>
                </a:lnTo>
                <a:lnTo>
                  <a:pt x="3495405" y="707341"/>
                </a:lnTo>
                <a:lnTo>
                  <a:pt x="3494620" y="709282"/>
                </a:lnTo>
                <a:lnTo>
                  <a:pt x="3494300" y="710888"/>
                </a:lnTo>
                <a:lnTo>
                  <a:pt x="3492392" y="712670"/>
                </a:lnTo>
                <a:lnTo>
                  <a:pt x="3491608" y="713861"/>
                </a:lnTo>
                <a:lnTo>
                  <a:pt x="3490704" y="715237"/>
                </a:lnTo>
                <a:lnTo>
                  <a:pt x="3488328" y="716130"/>
                </a:lnTo>
                <a:lnTo>
                  <a:pt x="3487154" y="716940"/>
                </a:lnTo>
                <a:lnTo>
                  <a:pt x="3486532" y="717368"/>
                </a:lnTo>
                <a:lnTo>
                  <a:pt x="3482197" y="718372"/>
                </a:lnTo>
                <a:lnTo>
                  <a:pt x="3481689" y="718066"/>
                </a:lnTo>
                <a:lnTo>
                  <a:pt x="3477830" y="717945"/>
                </a:lnTo>
                <a:lnTo>
                  <a:pt x="3424544" y="717051"/>
                </a:lnTo>
                <a:lnTo>
                  <a:pt x="3358181" y="716065"/>
                </a:lnTo>
                <a:lnTo>
                  <a:pt x="3316921" y="715470"/>
                </a:lnTo>
                <a:lnTo>
                  <a:pt x="3270799" y="714814"/>
                </a:lnTo>
                <a:lnTo>
                  <a:pt x="3220205" y="714101"/>
                </a:lnTo>
                <a:lnTo>
                  <a:pt x="3165531" y="713338"/>
                </a:lnTo>
                <a:lnTo>
                  <a:pt x="3107169" y="712528"/>
                </a:lnTo>
                <a:lnTo>
                  <a:pt x="3045509" y="711678"/>
                </a:lnTo>
                <a:lnTo>
                  <a:pt x="2980945" y="710792"/>
                </a:lnTo>
                <a:lnTo>
                  <a:pt x="2913866" y="709875"/>
                </a:lnTo>
                <a:lnTo>
                  <a:pt x="2844665" y="708932"/>
                </a:lnTo>
                <a:lnTo>
                  <a:pt x="2773733" y="707968"/>
                </a:lnTo>
                <a:lnTo>
                  <a:pt x="2701461" y="706989"/>
                </a:lnTo>
                <a:lnTo>
                  <a:pt x="2628242" y="705999"/>
                </a:lnTo>
                <a:lnTo>
                  <a:pt x="2554466" y="705004"/>
                </a:lnTo>
                <a:lnTo>
                  <a:pt x="2480526" y="704008"/>
                </a:lnTo>
                <a:lnTo>
                  <a:pt x="2406812" y="703017"/>
                </a:lnTo>
                <a:lnTo>
                  <a:pt x="2333716" y="702036"/>
                </a:lnTo>
                <a:lnTo>
                  <a:pt x="2261629" y="701069"/>
                </a:lnTo>
                <a:lnTo>
                  <a:pt x="2190944" y="700122"/>
                </a:lnTo>
                <a:lnTo>
                  <a:pt x="2122052" y="699200"/>
                </a:lnTo>
                <a:lnTo>
                  <a:pt x="2055344" y="698307"/>
                </a:lnTo>
                <a:lnTo>
                  <a:pt x="1991211" y="697450"/>
                </a:lnTo>
                <a:lnTo>
                  <a:pt x="1930045" y="696633"/>
                </a:lnTo>
                <a:lnTo>
                  <a:pt x="1872239" y="695860"/>
                </a:lnTo>
                <a:lnTo>
                  <a:pt x="1818182" y="695138"/>
                </a:lnTo>
                <a:lnTo>
                  <a:pt x="1768267" y="694471"/>
                </a:lnTo>
                <a:lnTo>
                  <a:pt x="1722886" y="693865"/>
                </a:lnTo>
                <a:lnTo>
                  <a:pt x="1682429" y="693323"/>
                </a:lnTo>
                <a:lnTo>
                  <a:pt x="1617855" y="692457"/>
                </a:lnTo>
                <a:lnTo>
                  <a:pt x="1594521" y="692142"/>
                </a:lnTo>
                <a:lnTo>
                  <a:pt x="1577679" y="691912"/>
                </a:lnTo>
              </a:path>
              <a:path w="3505835" h="728345">
                <a:moveTo>
                  <a:pt x="3505532" y="261216"/>
                </a:moveTo>
                <a:lnTo>
                  <a:pt x="3504866" y="310352"/>
                </a:lnTo>
                <a:lnTo>
                  <a:pt x="3504152" y="359506"/>
                </a:lnTo>
                <a:lnTo>
                  <a:pt x="3503414" y="408672"/>
                </a:lnTo>
                <a:lnTo>
                  <a:pt x="3502675" y="457846"/>
                </a:lnTo>
                <a:lnTo>
                  <a:pt x="3501961" y="507021"/>
                </a:lnTo>
                <a:lnTo>
                  <a:pt x="3501293" y="556192"/>
                </a:lnTo>
                <a:lnTo>
                  <a:pt x="3500696" y="605355"/>
                </a:lnTo>
                <a:lnTo>
                  <a:pt x="3500193" y="654503"/>
                </a:lnTo>
                <a:lnTo>
                  <a:pt x="3499808" y="703630"/>
                </a:lnTo>
                <a:lnTo>
                  <a:pt x="3499758" y="706330"/>
                </a:lnTo>
                <a:lnTo>
                  <a:pt x="3488734" y="720788"/>
                </a:lnTo>
                <a:lnTo>
                  <a:pt x="3487931" y="721342"/>
                </a:lnTo>
                <a:lnTo>
                  <a:pt x="3482366" y="722635"/>
                </a:lnTo>
                <a:lnTo>
                  <a:pt x="3481689" y="722246"/>
                </a:lnTo>
                <a:lnTo>
                  <a:pt x="3477480" y="722094"/>
                </a:lnTo>
                <a:lnTo>
                  <a:pt x="3420162" y="721087"/>
                </a:lnTo>
                <a:lnTo>
                  <a:pt x="3349309" y="720015"/>
                </a:lnTo>
                <a:lnTo>
                  <a:pt x="3305472" y="719377"/>
                </a:lnTo>
                <a:lnTo>
                  <a:pt x="3256641" y="718678"/>
                </a:lnTo>
                <a:lnTo>
                  <a:pt x="3203277" y="717925"/>
                </a:lnTo>
                <a:lnTo>
                  <a:pt x="3145841" y="717122"/>
                </a:lnTo>
                <a:lnTo>
                  <a:pt x="3084791" y="716276"/>
                </a:lnTo>
                <a:lnTo>
                  <a:pt x="3020590" y="715393"/>
                </a:lnTo>
                <a:lnTo>
                  <a:pt x="2953696" y="714479"/>
                </a:lnTo>
                <a:lnTo>
                  <a:pt x="2884571" y="713538"/>
                </a:lnTo>
                <a:lnTo>
                  <a:pt x="2813675" y="712578"/>
                </a:lnTo>
                <a:lnTo>
                  <a:pt x="2741468" y="711604"/>
                </a:lnTo>
                <a:lnTo>
                  <a:pt x="2668411" y="710621"/>
                </a:lnTo>
                <a:lnTo>
                  <a:pt x="2594963" y="709637"/>
                </a:lnTo>
                <a:lnTo>
                  <a:pt x="2521586" y="708655"/>
                </a:lnTo>
                <a:lnTo>
                  <a:pt x="2448739" y="707683"/>
                </a:lnTo>
                <a:lnTo>
                  <a:pt x="2376883" y="706725"/>
                </a:lnTo>
                <a:lnTo>
                  <a:pt x="2306478" y="705789"/>
                </a:lnTo>
                <a:lnTo>
                  <a:pt x="2237985" y="704879"/>
                </a:lnTo>
                <a:lnTo>
                  <a:pt x="2171864" y="704002"/>
                </a:lnTo>
                <a:lnTo>
                  <a:pt x="2108575" y="703163"/>
                </a:lnTo>
                <a:lnTo>
                  <a:pt x="2048578" y="702368"/>
                </a:lnTo>
                <a:lnTo>
                  <a:pt x="1992335" y="701623"/>
                </a:lnTo>
                <a:lnTo>
                  <a:pt x="1940304" y="700934"/>
                </a:lnTo>
                <a:lnTo>
                  <a:pt x="1892947" y="700306"/>
                </a:lnTo>
                <a:lnTo>
                  <a:pt x="1850724" y="699746"/>
                </a:lnTo>
                <a:lnTo>
                  <a:pt x="1783522" y="698851"/>
                </a:lnTo>
                <a:lnTo>
                  <a:pt x="1759462" y="698528"/>
                </a:lnTo>
                <a:lnTo>
                  <a:pt x="1742379" y="698295"/>
                </a:lnTo>
              </a:path>
              <a:path w="3505835" h="728345">
                <a:moveTo>
                  <a:pt x="3505338" y="586065"/>
                </a:moveTo>
                <a:lnTo>
                  <a:pt x="3504922" y="615451"/>
                </a:lnTo>
                <a:lnTo>
                  <a:pt x="3504482" y="644850"/>
                </a:lnTo>
                <a:lnTo>
                  <a:pt x="3504091" y="674248"/>
                </a:lnTo>
                <a:lnTo>
                  <a:pt x="3502044" y="712529"/>
                </a:lnTo>
                <a:lnTo>
                  <a:pt x="3490301" y="724597"/>
                </a:lnTo>
                <a:lnTo>
                  <a:pt x="3489318" y="725277"/>
                </a:lnTo>
                <a:lnTo>
                  <a:pt x="3482539" y="726854"/>
                </a:lnTo>
                <a:lnTo>
                  <a:pt x="3481689" y="726382"/>
                </a:lnTo>
                <a:lnTo>
                  <a:pt x="3478096" y="726203"/>
                </a:lnTo>
                <a:lnTo>
                  <a:pt x="3429755" y="725222"/>
                </a:lnTo>
                <a:lnTo>
                  <a:pt x="3369380" y="724240"/>
                </a:lnTo>
                <a:lnTo>
                  <a:pt x="3289429" y="723030"/>
                </a:lnTo>
                <a:lnTo>
                  <a:pt x="3242901" y="722349"/>
                </a:lnTo>
                <a:lnTo>
                  <a:pt x="3192424" y="721623"/>
                </a:lnTo>
                <a:lnTo>
                  <a:pt x="3138315" y="720856"/>
                </a:lnTo>
                <a:lnTo>
                  <a:pt x="3080888" y="720051"/>
                </a:lnTo>
                <a:lnTo>
                  <a:pt x="3020458" y="719212"/>
                </a:lnTo>
                <a:lnTo>
                  <a:pt x="2957342" y="718343"/>
                </a:lnTo>
                <a:lnTo>
                  <a:pt x="2891854" y="717449"/>
                </a:lnTo>
                <a:lnTo>
                  <a:pt x="2824309" y="716532"/>
                </a:lnTo>
                <a:lnTo>
                  <a:pt x="2755022" y="715596"/>
                </a:lnTo>
                <a:lnTo>
                  <a:pt x="2684310" y="714646"/>
                </a:lnTo>
                <a:lnTo>
                  <a:pt x="2612487" y="713685"/>
                </a:lnTo>
                <a:lnTo>
                  <a:pt x="2539869" y="712718"/>
                </a:lnTo>
                <a:lnTo>
                  <a:pt x="2466770" y="711747"/>
                </a:lnTo>
                <a:lnTo>
                  <a:pt x="2393506" y="710777"/>
                </a:lnTo>
                <a:lnTo>
                  <a:pt x="2320393" y="709812"/>
                </a:lnTo>
                <a:lnTo>
                  <a:pt x="2247745" y="708856"/>
                </a:lnTo>
                <a:lnTo>
                  <a:pt x="2175878" y="707912"/>
                </a:lnTo>
                <a:lnTo>
                  <a:pt x="2105106" y="706983"/>
                </a:lnTo>
                <a:lnTo>
                  <a:pt x="2035747" y="706076"/>
                </a:lnTo>
                <a:lnTo>
                  <a:pt x="1968114" y="705191"/>
                </a:lnTo>
                <a:lnTo>
                  <a:pt x="1902523" y="704335"/>
                </a:lnTo>
                <a:lnTo>
                  <a:pt x="1839289" y="703510"/>
                </a:lnTo>
                <a:lnTo>
                  <a:pt x="1778727" y="702721"/>
                </a:lnTo>
                <a:lnTo>
                  <a:pt x="1721153" y="701971"/>
                </a:lnTo>
                <a:lnTo>
                  <a:pt x="1666882" y="701264"/>
                </a:lnTo>
                <a:lnTo>
                  <a:pt x="1616229" y="700604"/>
                </a:lnTo>
                <a:lnTo>
                  <a:pt x="1569510" y="699995"/>
                </a:lnTo>
                <a:lnTo>
                  <a:pt x="1527039" y="699440"/>
                </a:lnTo>
                <a:lnTo>
                  <a:pt x="1456105" y="698511"/>
                </a:lnTo>
                <a:lnTo>
                  <a:pt x="1405950" y="697846"/>
                </a:lnTo>
                <a:lnTo>
                  <a:pt x="1389452" y="697622"/>
                </a:lnTo>
              </a:path>
              <a:path w="3505835" h="728345">
                <a:moveTo>
                  <a:pt x="2197634" y="5339"/>
                </a:moveTo>
                <a:lnTo>
                  <a:pt x="2248967" y="6059"/>
                </a:lnTo>
                <a:lnTo>
                  <a:pt x="2300309" y="6804"/>
                </a:lnTo>
                <a:lnTo>
                  <a:pt x="2351657" y="7571"/>
                </a:lnTo>
                <a:lnTo>
                  <a:pt x="2403012" y="8356"/>
                </a:lnTo>
                <a:lnTo>
                  <a:pt x="2454373" y="9156"/>
                </a:lnTo>
                <a:lnTo>
                  <a:pt x="2505739" y="9967"/>
                </a:lnTo>
                <a:lnTo>
                  <a:pt x="2557110" y="10786"/>
                </a:lnTo>
                <a:lnTo>
                  <a:pt x="2608484" y="11609"/>
                </a:lnTo>
                <a:lnTo>
                  <a:pt x="2659861" y="12434"/>
                </a:lnTo>
                <a:lnTo>
                  <a:pt x="2711240" y="13256"/>
                </a:lnTo>
                <a:lnTo>
                  <a:pt x="2762621" y="14073"/>
                </a:lnTo>
                <a:lnTo>
                  <a:pt x="2814002" y="14881"/>
                </a:lnTo>
                <a:lnTo>
                  <a:pt x="2865383" y="15676"/>
                </a:lnTo>
                <a:lnTo>
                  <a:pt x="2916764" y="16456"/>
                </a:lnTo>
                <a:lnTo>
                  <a:pt x="2968143" y="17216"/>
                </a:lnTo>
                <a:lnTo>
                  <a:pt x="3019520" y="17954"/>
                </a:lnTo>
                <a:lnTo>
                  <a:pt x="3070893" y="18666"/>
                </a:lnTo>
                <a:lnTo>
                  <a:pt x="3122264" y="19348"/>
                </a:lnTo>
                <a:lnTo>
                  <a:pt x="3173629" y="19997"/>
                </a:lnTo>
                <a:lnTo>
                  <a:pt x="3224990" y="20611"/>
                </a:lnTo>
                <a:lnTo>
                  <a:pt x="3276344" y="21184"/>
                </a:lnTo>
                <a:lnTo>
                  <a:pt x="3327692" y="21715"/>
                </a:lnTo>
                <a:lnTo>
                  <a:pt x="3379033" y="22199"/>
                </a:lnTo>
                <a:lnTo>
                  <a:pt x="3430366" y="22633"/>
                </a:lnTo>
                <a:lnTo>
                  <a:pt x="3481689" y="23014"/>
                </a:lnTo>
                <a:lnTo>
                  <a:pt x="3482052" y="23018"/>
                </a:lnTo>
                <a:lnTo>
                  <a:pt x="3482439" y="23191"/>
                </a:lnTo>
                <a:lnTo>
                  <a:pt x="3482668" y="23244"/>
                </a:lnTo>
                <a:lnTo>
                  <a:pt x="3482859" y="23503"/>
                </a:lnTo>
                <a:lnTo>
                  <a:pt x="3483043" y="23633"/>
                </a:lnTo>
                <a:lnTo>
                  <a:pt x="3483223" y="23766"/>
                </a:lnTo>
                <a:lnTo>
                  <a:pt x="3483334" y="24102"/>
                </a:lnTo>
                <a:lnTo>
                  <a:pt x="3483439" y="24270"/>
                </a:lnTo>
                <a:lnTo>
                  <a:pt x="3483612" y="24961"/>
                </a:lnTo>
                <a:lnTo>
                  <a:pt x="3483424" y="35516"/>
                </a:lnTo>
                <a:lnTo>
                  <a:pt x="3482421" y="109670"/>
                </a:lnTo>
                <a:lnTo>
                  <a:pt x="3481653" y="166872"/>
                </a:lnTo>
                <a:lnTo>
                  <a:pt x="3480767" y="233181"/>
                </a:lnTo>
                <a:lnTo>
                  <a:pt x="3479807" y="305366"/>
                </a:lnTo>
                <a:lnTo>
                  <a:pt x="3478819" y="380192"/>
                </a:lnTo>
                <a:lnTo>
                  <a:pt x="3477846" y="454429"/>
                </a:lnTo>
                <a:lnTo>
                  <a:pt x="3476934" y="524844"/>
                </a:lnTo>
                <a:lnTo>
                  <a:pt x="3476128" y="588203"/>
                </a:lnTo>
                <a:lnTo>
                  <a:pt x="3475472" y="641276"/>
                </a:lnTo>
                <a:lnTo>
                  <a:pt x="3475010" y="680829"/>
                </a:lnTo>
                <a:lnTo>
                  <a:pt x="3474788" y="703630"/>
                </a:lnTo>
                <a:lnTo>
                  <a:pt x="3474806" y="702575"/>
                </a:lnTo>
                <a:lnTo>
                  <a:pt x="3474939" y="701823"/>
                </a:lnTo>
                <a:lnTo>
                  <a:pt x="3475321" y="700840"/>
                </a:lnTo>
                <a:lnTo>
                  <a:pt x="3475490" y="699961"/>
                </a:lnTo>
                <a:lnTo>
                  <a:pt x="3476336" y="699267"/>
                </a:lnTo>
                <a:lnTo>
                  <a:pt x="3476782" y="698568"/>
                </a:lnTo>
                <a:lnTo>
                  <a:pt x="3477225" y="697885"/>
                </a:lnTo>
                <a:lnTo>
                  <a:pt x="3478395" y="697434"/>
                </a:lnTo>
                <a:lnTo>
                  <a:pt x="3478971" y="697028"/>
                </a:lnTo>
                <a:lnTo>
                  <a:pt x="3479915" y="696625"/>
                </a:lnTo>
                <a:lnTo>
                  <a:pt x="3480667" y="696466"/>
                </a:lnTo>
                <a:lnTo>
                  <a:pt x="3481689" y="696437"/>
                </a:lnTo>
                <a:lnTo>
                  <a:pt x="3398905" y="695298"/>
                </a:lnTo>
                <a:lnTo>
                  <a:pt x="3211160" y="692714"/>
                </a:lnTo>
                <a:lnTo>
                  <a:pt x="3009363" y="689937"/>
                </a:lnTo>
                <a:lnTo>
                  <a:pt x="2884425" y="688219"/>
                </a:lnTo>
              </a:path>
              <a:path w="3505835" h="728345">
                <a:moveTo>
                  <a:pt x="2612099" y="6918"/>
                </a:moveTo>
                <a:lnTo>
                  <a:pt x="2663224" y="7641"/>
                </a:lnTo>
                <a:lnTo>
                  <a:pt x="2714361" y="8399"/>
                </a:lnTo>
                <a:lnTo>
                  <a:pt x="2765508" y="9183"/>
                </a:lnTo>
                <a:lnTo>
                  <a:pt x="2816662" y="9986"/>
                </a:lnTo>
                <a:lnTo>
                  <a:pt x="2867823" y="10802"/>
                </a:lnTo>
                <a:lnTo>
                  <a:pt x="2918989" y="11623"/>
                </a:lnTo>
                <a:lnTo>
                  <a:pt x="2970159" y="12442"/>
                </a:lnTo>
                <a:lnTo>
                  <a:pt x="3021330" y="13251"/>
                </a:lnTo>
                <a:lnTo>
                  <a:pt x="3072501" y="14043"/>
                </a:lnTo>
                <a:lnTo>
                  <a:pt x="3123671" y="14810"/>
                </a:lnTo>
                <a:lnTo>
                  <a:pt x="3174838" y="15546"/>
                </a:lnTo>
                <a:lnTo>
                  <a:pt x="3226000" y="16243"/>
                </a:lnTo>
                <a:lnTo>
                  <a:pt x="3277157" y="16893"/>
                </a:lnTo>
                <a:lnTo>
                  <a:pt x="3328305" y="17490"/>
                </a:lnTo>
                <a:lnTo>
                  <a:pt x="3379445" y="18026"/>
                </a:lnTo>
                <a:lnTo>
                  <a:pt x="3430573" y="18493"/>
                </a:lnTo>
                <a:lnTo>
                  <a:pt x="3481689" y="18884"/>
                </a:lnTo>
                <a:lnTo>
                  <a:pt x="3482820" y="18896"/>
                </a:lnTo>
                <a:lnTo>
                  <a:pt x="3483079" y="19188"/>
                </a:lnTo>
                <a:lnTo>
                  <a:pt x="3483997" y="19389"/>
                </a:lnTo>
                <a:lnTo>
                  <a:pt x="3484656" y="19533"/>
                </a:lnTo>
                <a:lnTo>
                  <a:pt x="3485386" y="20372"/>
                </a:lnTo>
                <a:lnTo>
                  <a:pt x="3485873" y="20713"/>
                </a:lnTo>
                <a:lnTo>
                  <a:pt x="3486434" y="21109"/>
                </a:lnTo>
                <a:lnTo>
                  <a:pt x="3486795" y="22147"/>
                </a:lnTo>
                <a:lnTo>
                  <a:pt x="3487122" y="22661"/>
                </a:lnTo>
                <a:lnTo>
                  <a:pt x="3487301" y="22934"/>
                </a:lnTo>
                <a:lnTo>
                  <a:pt x="3487690" y="24782"/>
                </a:lnTo>
                <a:lnTo>
                  <a:pt x="3486812" y="65192"/>
                </a:lnTo>
                <a:lnTo>
                  <a:pt x="3486155" y="110092"/>
                </a:lnTo>
                <a:lnTo>
                  <a:pt x="3485366" y="167254"/>
                </a:lnTo>
                <a:lnTo>
                  <a:pt x="3484484" y="233468"/>
                </a:lnTo>
                <a:lnTo>
                  <a:pt x="3483548" y="305521"/>
                </a:lnTo>
                <a:lnTo>
                  <a:pt x="3482598" y="380203"/>
                </a:lnTo>
                <a:lnTo>
                  <a:pt x="3481673" y="454301"/>
                </a:lnTo>
                <a:lnTo>
                  <a:pt x="3480812" y="524604"/>
                </a:lnTo>
                <a:lnTo>
                  <a:pt x="3480054" y="587900"/>
                </a:lnTo>
                <a:lnTo>
                  <a:pt x="3479439" y="640978"/>
                </a:lnTo>
                <a:lnTo>
                  <a:pt x="3479007" y="680625"/>
                </a:lnTo>
                <a:lnTo>
                  <a:pt x="3478795" y="703630"/>
                </a:lnTo>
                <a:lnTo>
                  <a:pt x="3478791" y="703173"/>
                </a:lnTo>
                <a:lnTo>
                  <a:pt x="3478856" y="702875"/>
                </a:lnTo>
                <a:lnTo>
                  <a:pt x="3479007" y="702449"/>
                </a:lnTo>
                <a:lnTo>
                  <a:pt x="3479072" y="702092"/>
                </a:lnTo>
                <a:lnTo>
                  <a:pt x="3479432" y="701772"/>
                </a:lnTo>
                <a:lnTo>
                  <a:pt x="3479615" y="701492"/>
                </a:lnTo>
                <a:lnTo>
                  <a:pt x="3479796" y="701200"/>
                </a:lnTo>
                <a:lnTo>
                  <a:pt x="3480288" y="701005"/>
                </a:lnTo>
                <a:lnTo>
                  <a:pt x="3480530" y="700832"/>
                </a:lnTo>
                <a:lnTo>
                  <a:pt x="3480904" y="700667"/>
                </a:lnTo>
                <a:lnTo>
                  <a:pt x="3481279" y="700570"/>
                </a:lnTo>
                <a:lnTo>
                  <a:pt x="3481689" y="700570"/>
                </a:lnTo>
                <a:lnTo>
                  <a:pt x="3471333" y="700427"/>
                </a:lnTo>
                <a:lnTo>
                  <a:pt x="3398639" y="699426"/>
                </a:lnTo>
                <a:lnTo>
                  <a:pt x="3343075" y="698661"/>
                </a:lnTo>
                <a:lnTo>
                  <a:pt x="3279217" y="697782"/>
                </a:lnTo>
                <a:lnTo>
                  <a:pt x="3210449" y="696836"/>
                </a:lnTo>
                <a:lnTo>
                  <a:pt x="3140160" y="695869"/>
                </a:lnTo>
                <a:lnTo>
                  <a:pt x="3071736" y="694927"/>
                </a:lnTo>
                <a:lnTo>
                  <a:pt x="3008564" y="694057"/>
                </a:lnTo>
                <a:lnTo>
                  <a:pt x="2954030" y="693307"/>
                </a:lnTo>
                <a:lnTo>
                  <a:pt x="2911521" y="692721"/>
                </a:lnTo>
                <a:lnTo>
                  <a:pt x="2884425" y="692348"/>
                </a:lnTo>
              </a:path>
              <a:path w="3505835" h="728345">
                <a:moveTo>
                  <a:pt x="2724315" y="4431"/>
                </a:moveTo>
                <a:lnTo>
                  <a:pt x="2774780" y="5143"/>
                </a:lnTo>
                <a:lnTo>
                  <a:pt x="2825258" y="5893"/>
                </a:lnTo>
                <a:lnTo>
                  <a:pt x="2875747" y="6671"/>
                </a:lnTo>
                <a:lnTo>
                  <a:pt x="2926243" y="7467"/>
                </a:lnTo>
                <a:lnTo>
                  <a:pt x="2976747" y="8273"/>
                </a:lnTo>
                <a:lnTo>
                  <a:pt x="3027254" y="9078"/>
                </a:lnTo>
                <a:lnTo>
                  <a:pt x="3077764" y="9875"/>
                </a:lnTo>
                <a:lnTo>
                  <a:pt x="3128274" y="10653"/>
                </a:lnTo>
                <a:lnTo>
                  <a:pt x="3178783" y="11403"/>
                </a:lnTo>
                <a:lnTo>
                  <a:pt x="3229288" y="12116"/>
                </a:lnTo>
                <a:lnTo>
                  <a:pt x="3279787" y="12784"/>
                </a:lnTo>
                <a:lnTo>
                  <a:pt x="3330279" y="13395"/>
                </a:lnTo>
                <a:lnTo>
                  <a:pt x="3380761" y="13943"/>
                </a:lnTo>
                <a:lnTo>
                  <a:pt x="3431232" y="14416"/>
                </a:lnTo>
                <a:lnTo>
                  <a:pt x="3481689" y="14806"/>
                </a:lnTo>
                <a:lnTo>
                  <a:pt x="3483133" y="14846"/>
                </a:lnTo>
                <a:lnTo>
                  <a:pt x="3484209" y="15058"/>
                </a:lnTo>
                <a:lnTo>
                  <a:pt x="3485545" y="15634"/>
                </a:lnTo>
                <a:lnTo>
                  <a:pt x="3486726" y="15886"/>
                </a:lnTo>
                <a:lnTo>
                  <a:pt x="3487741" y="17179"/>
                </a:lnTo>
                <a:lnTo>
                  <a:pt x="3488669" y="17830"/>
                </a:lnTo>
                <a:lnTo>
                  <a:pt x="3489605" y="18489"/>
                </a:lnTo>
                <a:lnTo>
                  <a:pt x="3490211" y="20213"/>
                </a:lnTo>
                <a:lnTo>
                  <a:pt x="3490765" y="21066"/>
                </a:lnTo>
                <a:lnTo>
                  <a:pt x="3491075" y="21545"/>
                </a:lnTo>
                <a:lnTo>
                  <a:pt x="3491708" y="24559"/>
                </a:lnTo>
                <a:lnTo>
                  <a:pt x="3491528" y="25030"/>
                </a:lnTo>
                <a:lnTo>
                  <a:pt x="3490854" y="77230"/>
                </a:lnTo>
                <a:lnTo>
                  <a:pt x="3490182" y="129430"/>
                </a:lnTo>
                <a:lnTo>
                  <a:pt x="3489509" y="181630"/>
                </a:lnTo>
                <a:lnTo>
                  <a:pt x="3488837" y="233830"/>
                </a:lnTo>
                <a:lnTo>
                  <a:pt x="3488165" y="286030"/>
                </a:lnTo>
                <a:lnTo>
                  <a:pt x="3487494" y="338230"/>
                </a:lnTo>
                <a:lnTo>
                  <a:pt x="3486822" y="390430"/>
                </a:lnTo>
                <a:lnTo>
                  <a:pt x="3486150" y="442630"/>
                </a:lnTo>
                <a:lnTo>
                  <a:pt x="3485479" y="494831"/>
                </a:lnTo>
                <a:lnTo>
                  <a:pt x="3484807" y="547031"/>
                </a:lnTo>
                <a:lnTo>
                  <a:pt x="3484134" y="599231"/>
                </a:lnTo>
                <a:lnTo>
                  <a:pt x="3483461" y="651431"/>
                </a:lnTo>
                <a:lnTo>
                  <a:pt x="3482788" y="703630"/>
                </a:lnTo>
                <a:lnTo>
                  <a:pt x="3482788" y="703839"/>
                </a:lnTo>
                <a:lnTo>
                  <a:pt x="3482686" y="704058"/>
                </a:lnTo>
                <a:lnTo>
                  <a:pt x="3482654" y="704192"/>
                </a:lnTo>
                <a:lnTo>
                  <a:pt x="3482513" y="704303"/>
                </a:lnTo>
                <a:lnTo>
                  <a:pt x="3482359" y="704515"/>
                </a:lnTo>
                <a:lnTo>
                  <a:pt x="3482197" y="704559"/>
                </a:lnTo>
                <a:lnTo>
                  <a:pt x="3482046" y="704656"/>
                </a:lnTo>
                <a:lnTo>
                  <a:pt x="3481722" y="704714"/>
                </a:lnTo>
                <a:lnTo>
                  <a:pt x="3431377" y="703984"/>
                </a:lnTo>
                <a:lnTo>
                  <a:pt x="3377815" y="703249"/>
                </a:lnTo>
                <a:lnTo>
                  <a:pt x="3313576" y="702370"/>
                </a:lnTo>
                <a:lnTo>
                  <a:pt x="3244859" y="701432"/>
                </a:lnTo>
                <a:lnTo>
                  <a:pt x="3177858" y="700520"/>
                </a:lnTo>
                <a:lnTo>
                  <a:pt x="3118771" y="699715"/>
                </a:lnTo>
                <a:lnTo>
                  <a:pt x="3073795" y="699103"/>
                </a:lnTo>
                <a:lnTo>
                  <a:pt x="3049125" y="698766"/>
                </a:lnTo>
              </a:path>
              <a:path w="3505835" h="728345">
                <a:moveTo>
                  <a:pt x="2948741" y="3020"/>
                </a:moveTo>
                <a:lnTo>
                  <a:pt x="3002011" y="3793"/>
                </a:lnTo>
                <a:lnTo>
                  <a:pt x="3055300" y="4618"/>
                </a:lnTo>
                <a:lnTo>
                  <a:pt x="3108602" y="5473"/>
                </a:lnTo>
                <a:lnTo>
                  <a:pt x="3161913" y="6335"/>
                </a:lnTo>
                <a:lnTo>
                  <a:pt x="3215228" y="7182"/>
                </a:lnTo>
                <a:lnTo>
                  <a:pt x="3268541" y="7992"/>
                </a:lnTo>
                <a:lnTo>
                  <a:pt x="3321849" y="8743"/>
                </a:lnTo>
                <a:lnTo>
                  <a:pt x="3375147" y="9412"/>
                </a:lnTo>
                <a:lnTo>
                  <a:pt x="3428428" y="9978"/>
                </a:lnTo>
                <a:lnTo>
                  <a:pt x="3481689" y="10417"/>
                </a:lnTo>
                <a:lnTo>
                  <a:pt x="3483763" y="10460"/>
                </a:lnTo>
                <a:lnTo>
                  <a:pt x="3485286" y="10784"/>
                </a:lnTo>
                <a:lnTo>
                  <a:pt x="3487205" y="11591"/>
                </a:lnTo>
                <a:lnTo>
                  <a:pt x="3488893" y="11951"/>
                </a:lnTo>
                <a:lnTo>
                  <a:pt x="3490351" y="13798"/>
                </a:lnTo>
                <a:lnTo>
                  <a:pt x="3491675" y="14726"/>
                </a:lnTo>
                <a:lnTo>
                  <a:pt x="3493019" y="15666"/>
                </a:lnTo>
                <a:lnTo>
                  <a:pt x="3493890" y="18133"/>
                </a:lnTo>
                <a:lnTo>
                  <a:pt x="3494681" y="19353"/>
                </a:lnTo>
                <a:lnTo>
                  <a:pt x="3495146" y="20073"/>
                </a:lnTo>
                <a:lnTo>
                  <a:pt x="3496014" y="24267"/>
                </a:lnTo>
                <a:lnTo>
                  <a:pt x="3495780" y="25030"/>
                </a:lnTo>
                <a:lnTo>
                  <a:pt x="3495098" y="77230"/>
                </a:lnTo>
                <a:lnTo>
                  <a:pt x="3494416" y="129430"/>
                </a:lnTo>
                <a:lnTo>
                  <a:pt x="3493735" y="181630"/>
                </a:lnTo>
                <a:lnTo>
                  <a:pt x="3493054" y="233830"/>
                </a:lnTo>
                <a:lnTo>
                  <a:pt x="3492373" y="286030"/>
                </a:lnTo>
                <a:lnTo>
                  <a:pt x="3491692" y="338230"/>
                </a:lnTo>
                <a:lnTo>
                  <a:pt x="3491011" y="390430"/>
                </a:lnTo>
                <a:lnTo>
                  <a:pt x="3490331" y="442630"/>
                </a:lnTo>
                <a:lnTo>
                  <a:pt x="3489650" y="494831"/>
                </a:lnTo>
                <a:lnTo>
                  <a:pt x="3488970" y="547031"/>
                </a:lnTo>
                <a:lnTo>
                  <a:pt x="3488290" y="599231"/>
                </a:lnTo>
                <a:lnTo>
                  <a:pt x="3487610" y="651431"/>
                </a:lnTo>
                <a:lnTo>
                  <a:pt x="3486931" y="703630"/>
                </a:lnTo>
                <a:lnTo>
                  <a:pt x="3486924" y="704653"/>
                </a:lnTo>
                <a:lnTo>
                  <a:pt x="3486668" y="704894"/>
                </a:lnTo>
                <a:lnTo>
                  <a:pt x="3486499" y="705726"/>
                </a:lnTo>
                <a:lnTo>
                  <a:pt x="3486377" y="706323"/>
                </a:lnTo>
                <a:lnTo>
                  <a:pt x="3485661" y="706986"/>
                </a:lnTo>
                <a:lnTo>
                  <a:pt x="3485368" y="707425"/>
                </a:lnTo>
                <a:lnTo>
                  <a:pt x="3485027" y="707932"/>
                </a:lnTo>
                <a:lnTo>
                  <a:pt x="3484144" y="708259"/>
                </a:lnTo>
                <a:lnTo>
                  <a:pt x="3483705" y="708559"/>
                </a:lnTo>
                <a:lnTo>
                  <a:pt x="3483479" y="708713"/>
                </a:lnTo>
                <a:lnTo>
                  <a:pt x="3481866" y="709077"/>
                </a:lnTo>
                <a:lnTo>
                  <a:pt x="3481689" y="708962"/>
                </a:lnTo>
                <a:lnTo>
                  <a:pt x="3472484" y="708805"/>
                </a:lnTo>
                <a:lnTo>
                  <a:pt x="3406435" y="707854"/>
                </a:lnTo>
                <a:lnTo>
                  <a:pt x="3354447" y="707125"/>
                </a:lnTo>
                <a:lnTo>
                  <a:pt x="3293056" y="706270"/>
                </a:lnTo>
                <a:lnTo>
                  <a:pt x="3224690" y="705323"/>
                </a:lnTo>
                <a:lnTo>
                  <a:pt x="3151776" y="704317"/>
                </a:lnTo>
                <a:lnTo>
                  <a:pt x="3076744" y="703284"/>
                </a:lnTo>
                <a:lnTo>
                  <a:pt x="3002022" y="702257"/>
                </a:lnTo>
                <a:lnTo>
                  <a:pt x="2930038" y="701269"/>
                </a:lnTo>
                <a:lnTo>
                  <a:pt x="2863221" y="700352"/>
                </a:lnTo>
                <a:lnTo>
                  <a:pt x="2803999" y="699541"/>
                </a:lnTo>
                <a:lnTo>
                  <a:pt x="2754801" y="698866"/>
                </a:lnTo>
                <a:lnTo>
                  <a:pt x="2718056" y="698362"/>
                </a:lnTo>
                <a:lnTo>
                  <a:pt x="2696190" y="698061"/>
                </a:lnTo>
              </a:path>
              <a:path w="3505835" h="728345">
                <a:moveTo>
                  <a:pt x="337060" y="5339"/>
                </a:moveTo>
                <a:lnTo>
                  <a:pt x="388099" y="6041"/>
                </a:lnTo>
                <a:lnTo>
                  <a:pt x="439138" y="6743"/>
                </a:lnTo>
                <a:lnTo>
                  <a:pt x="490177" y="7445"/>
                </a:lnTo>
                <a:lnTo>
                  <a:pt x="541216" y="8147"/>
                </a:lnTo>
                <a:lnTo>
                  <a:pt x="592255" y="8849"/>
                </a:lnTo>
                <a:lnTo>
                  <a:pt x="643294" y="9552"/>
                </a:lnTo>
                <a:lnTo>
                  <a:pt x="694334" y="10254"/>
                </a:lnTo>
                <a:lnTo>
                  <a:pt x="745373" y="10956"/>
                </a:lnTo>
                <a:lnTo>
                  <a:pt x="796412" y="11658"/>
                </a:lnTo>
                <a:lnTo>
                  <a:pt x="847451" y="12360"/>
                </a:lnTo>
                <a:lnTo>
                  <a:pt x="898490" y="13062"/>
                </a:lnTo>
                <a:lnTo>
                  <a:pt x="949529" y="13764"/>
                </a:lnTo>
                <a:lnTo>
                  <a:pt x="1000568" y="14466"/>
                </a:lnTo>
                <a:lnTo>
                  <a:pt x="1051607" y="15169"/>
                </a:lnTo>
                <a:lnTo>
                  <a:pt x="1102646" y="15871"/>
                </a:lnTo>
                <a:lnTo>
                  <a:pt x="1153685" y="16573"/>
                </a:lnTo>
                <a:lnTo>
                  <a:pt x="1204724" y="17275"/>
                </a:lnTo>
                <a:lnTo>
                  <a:pt x="1255764" y="17977"/>
                </a:lnTo>
                <a:lnTo>
                  <a:pt x="1306803" y="18679"/>
                </a:lnTo>
                <a:lnTo>
                  <a:pt x="1357842" y="19381"/>
                </a:lnTo>
                <a:lnTo>
                  <a:pt x="1408881" y="20083"/>
                </a:lnTo>
                <a:lnTo>
                  <a:pt x="1459920" y="20785"/>
                </a:lnTo>
                <a:lnTo>
                  <a:pt x="1510959" y="21487"/>
                </a:lnTo>
                <a:lnTo>
                  <a:pt x="1561998" y="22189"/>
                </a:lnTo>
                <a:lnTo>
                  <a:pt x="1613037" y="22891"/>
                </a:lnTo>
                <a:lnTo>
                  <a:pt x="1664076" y="23593"/>
                </a:lnTo>
                <a:lnTo>
                  <a:pt x="1715116" y="24295"/>
                </a:lnTo>
                <a:lnTo>
                  <a:pt x="1766155" y="24998"/>
                </a:lnTo>
                <a:lnTo>
                  <a:pt x="1817194" y="25700"/>
                </a:lnTo>
                <a:lnTo>
                  <a:pt x="1868233" y="26402"/>
                </a:lnTo>
                <a:lnTo>
                  <a:pt x="1919272" y="27104"/>
                </a:lnTo>
                <a:lnTo>
                  <a:pt x="1970311" y="27806"/>
                </a:lnTo>
                <a:lnTo>
                  <a:pt x="2021350" y="28508"/>
                </a:lnTo>
                <a:lnTo>
                  <a:pt x="2072389" y="29210"/>
                </a:lnTo>
                <a:lnTo>
                  <a:pt x="2123428" y="29912"/>
                </a:lnTo>
                <a:lnTo>
                  <a:pt x="2174467" y="30614"/>
                </a:lnTo>
                <a:lnTo>
                  <a:pt x="2225506" y="31316"/>
                </a:lnTo>
                <a:lnTo>
                  <a:pt x="2276546" y="32018"/>
                </a:lnTo>
                <a:lnTo>
                  <a:pt x="2327585" y="32720"/>
                </a:lnTo>
                <a:lnTo>
                  <a:pt x="2378624" y="33422"/>
                </a:lnTo>
                <a:lnTo>
                  <a:pt x="2429663" y="34124"/>
                </a:lnTo>
                <a:lnTo>
                  <a:pt x="2480702" y="34826"/>
                </a:lnTo>
                <a:lnTo>
                  <a:pt x="2531741" y="35528"/>
                </a:lnTo>
                <a:lnTo>
                  <a:pt x="2582780" y="36230"/>
                </a:lnTo>
                <a:lnTo>
                  <a:pt x="2633819" y="36932"/>
                </a:lnTo>
                <a:lnTo>
                  <a:pt x="2684858" y="37634"/>
                </a:lnTo>
                <a:lnTo>
                  <a:pt x="2735897" y="38336"/>
                </a:lnTo>
                <a:lnTo>
                  <a:pt x="2786936" y="39037"/>
                </a:lnTo>
                <a:lnTo>
                  <a:pt x="2837975" y="39739"/>
                </a:lnTo>
                <a:lnTo>
                  <a:pt x="2889015" y="40441"/>
                </a:lnTo>
              </a:path>
              <a:path w="3505835" h="728345">
                <a:moveTo>
                  <a:pt x="751528" y="6918"/>
                </a:moveTo>
                <a:lnTo>
                  <a:pt x="802421" y="7618"/>
                </a:lnTo>
                <a:lnTo>
                  <a:pt x="853313" y="8318"/>
                </a:lnTo>
                <a:lnTo>
                  <a:pt x="904206" y="9018"/>
                </a:lnTo>
                <a:lnTo>
                  <a:pt x="955098" y="9718"/>
                </a:lnTo>
                <a:lnTo>
                  <a:pt x="1005991" y="10418"/>
                </a:lnTo>
                <a:lnTo>
                  <a:pt x="1056883" y="11118"/>
                </a:lnTo>
                <a:lnTo>
                  <a:pt x="1107775" y="11818"/>
                </a:lnTo>
                <a:lnTo>
                  <a:pt x="1158668" y="12518"/>
                </a:lnTo>
                <a:lnTo>
                  <a:pt x="1209560" y="13218"/>
                </a:lnTo>
                <a:lnTo>
                  <a:pt x="1260453" y="13917"/>
                </a:lnTo>
                <a:lnTo>
                  <a:pt x="1311345" y="14617"/>
                </a:lnTo>
                <a:lnTo>
                  <a:pt x="1362238" y="15317"/>
                </a:lnTo>
                <a:lnTo>
                  <a:pt x="1413130" y="16017"/>
                </a:lnTo>
                <a:lnTo>
                  <a:pt x="1464023" y="16717"/>
                </a:lnTo>
                <a:lnTo>
                  <a:pt x="1514915" y="17417"/>
                </a:lnTo>
                <a:lnTo>
                  <a:pt x="1565808" y="18116"/>
                </a:lnTo>
                <a:lnTo>
                  <a:pt x="1616700" y="18816"/>
                </a:lnTo>
                <a:lnTo>
                  <a:pt x="1667593" y="19516"/>
                </a:lnTo>
                <a:lnTo>
                  <a:pt x="1718485" y="20216"/>
                </a:lnTo>
                <a:lnTo>
                  <a:pt x="1769378" y="20916"/>
                </a:lnTo>
                <a:lnTo>
                  <a:pt x="1820270" y="21616"/>
                </a:lnTo>
                <a:lnTo>
                  <a:pt x="1871163" y="22315"/>
                </a:lnTo>
                <a:lnTo>
                  <a:pt x="1922055" y="23015"/>
                </a:lnTo>
                <a:lnTo>
                  <a:pt x="1972948" y="23715"/>
                </a:lnTo>
                <a:lnTo>
                  <a:pt x="2023840" y="24415"/>
                </a:lnTo>
                <a:lnTo>
                  <a:pt x="2074733" y="25115"/>
                </a:lnTo>
                <a:lnTo>
                  <a:pt x="2125625" y="25814"/>
                </a:lnTo>
                <a:lnTo>
                  <a:pt x="2176518" y="26514"/>
                </a:lnTo>
                <a:lnTo>
                  <a:pt x="2227410" y="27214"/>
                </a:lnTo>
                <a:lnTo>
                  <a:pt x="2278303" y="27914"/>
                </a:lnTo>
                <a:lnTo>
                  <a:pt x="2329195" y="28614"/>
                </a:lnTo>
                <a:lnTo>
                  <a:pt x="2380088" y="29314"/>
                </a:lnTo>
                <a:lnTo>
                  <a:pt x="2430981" y="30013"/>
                </a:lnTo>
                <a:lnTo>
                  <a:pt x="2481873" y="30713"/>
                </a:lnTo>
                <a:lnTo>
                  <a:pt x="2532766" y="31413"/>
                </a:lnTo>
                <a:lnTo>
                  <a:pt x="2583659" y="32113"/>
                </a:lnTo>
                <a:lnTo>
                  <a:pt x="2634551" y="32813"/>
                </a:lnTo>
                <a:lnTo>
                  <a:pt x="2685444" y="33513"/>
                </a:lnTo>
                <a:lnTo>
                  <a:pt x="2736336" y="34213"/>
                </a:lnTo>
                <a:lnTo>
                  <a:pt x="2787229" y="34913"/>
                </a:lnTo>
                <a:lnTo>
                  <a:pt x="2838122" y="35613"/>
                </a:lnTo>
                <a:lnTo>
                  <a:pt x="2889015" y="36313"/>
                </a:lnTo>
              </a:path>
              <a:path w="3505835" h="728345">
                <a:moveTo>
                  <a:pt x="550631" y="0"/>
                </a:moveTo>
                <a:lnTo>
                  <a:pt x="601182" y="695"/>
                </a:lnTo>
                <a:lnTo>
                  <a:pt x="651732" y="1390"/>
                </a:lnTo>
                <a:lnTo>
                  <a:pt x="702283" y="2085"/>
                </a:lnTo>
                <a:lnTo>
                  <a:pt x="752834" y="2780"/>
                </a:lnTo>
                <a:lnTo>
                  <a:pt x="803385" y="3475"/>
                </a:lnTo>
                <a:lnTo>
                  <a:pt x="853935" y="4171"/>
                </a:lnTo>
                <a:lnTo>
                  <a:pt x="904486" y="4866"/>
                </a:lnTo>
                <a:lnTo>
                  <a:pt x="955037" y="5561"/>
                </a:lnTo>
                <a:lnTo>
                  <a:pt x="1005588" y="6256"/>
                </a:lnTo>
                <a:lnTo>
                  <a:pt x="1056138" y="6951"/>
                </a:lnTo>
                <a:lnTo>
                  <a:pt x="1106689" y="7647"/>
                </a:lnTo>
                <a:lnTo>
                  <a:pt x="1157240" y="8342"/>
                </a:lnTo>
                <a:lnTo>
                  <a:pt x="1207791" y="9037"/>
                </a:lnTo>
                <a:lnTo>
                  <a:pt x="1258341" y="9732"/>
                </a:lnTo>
                <a:lnTo>
                  <a:pt x="1308892" y="10427"/>
                </a:lnTo>
                <a:lnTo>
                  <a:pt x="1359443" y="11123"/>
                </a:lnTo>
                <a:lnTo>
                  <a:pt x="1409994" y="11818"/>
                </a:lnTo>
                <a:lnTo>
                  <a:pt x="1460544" y="12513"/>
                </a:lnTo>
                <a:lnTo>
                  <a:pt x="1511095" y="13208"/>
                </a:lnTo>
                <a:lnTo>
                  <a:pt x="1561646" y="13903"/>
                </a:lnTo>
                <a:lnTo>
                  <a:pt x="1612197" y="14599"/>
                </a:lnTo>
                <a:lnTo>
                  <a:pt x="1662748" y="15294"/>
                </a:lnTo>
                <a:lnTo>
                  <a:pt x="1713298" y="15989"/>
                </a:lnTo>
                <a:lnTo>
                  <a:pt x="1763849" y="16684"/>
                </a:lnTo>
                <a:lnTo>
                  <a:pt x="1814400" y="17380"/>
                </a:lnTo>
                <a:lnTo>
                  <a:pt x="1864951" y="18075"/>
                </a:lnTo>
                <a:lnTo>
                  <a:pt x="1915502" y="18770"/>
                </a:lnTo>
                <a:lnTo>
                  <a:pt x="1966052" y="19465"/>
                </a:lnTo>
                <a:lnTo>
                  <a:pt x="2016603" y="20160"/>
                </a:lnTo>
                <a:lnTo>
                  <a:pt x="2067154" y="20856"/>
                </a:lnTo>
                <a:lnTo>
                  <a:pt x="2117705" y="21551"/>
                </a:lnTo>
                <a:lnTo>
                  <a:pt x="2168256" y="22246"/>
                </a:lnTo>
                <a:lnTo>
                  <a:pt x="2218806" y="22941"/>
                </a:lnTo>
                <a:lnTo>
                  <a:pt x="2269357" y="23637"/>
                </a:lnTo>
                <a:lnTo>
                  <a:pt x="2319908" y="24332"/>
                </a:lnTo>
                <a:lnTo>
                  <a:pt x="2370459" y="25027"/>
                </a:lnTo>
                <a:lnTo>
                  <a:pt x="2421010" y="25722"/>
                </a:lnTo>
                <a:lnTo>
                  <a:pt x="2471561" y="26418"/>
                </a:lnTo>
                <a:lnTo>
                  <a:pt x="2522111" y="27113"/>
                </a:lnTo>
                <a:lnTo>
                  <a:pt x="2572662" y="27808"/>
                </a:lnTo>
                <a:lnTo>
                  <a:pt x="2623213" y="28503"/>
                </a:lnTo>
                <a:lnTo>
                  <a:pt x="2673764" y="29199"/>
                </a:lnTo>
                <a:lnTo>
                  <a:pt x="2724315" y="29894"/>
                </a:lnTo>
              </a:path>
              <a:path w="3505835" h="728345">
                <a:moveTo>
                  <a:pt x="865551" y="165"/>
                </a:moveTo>
                <a:lnTo>
                  <a:pt x="915776" y="856"/>
                </a:lnTo>
                <a:lnTo>
                  <a:pt x="966001" y="1548"/>
                </a:lnTo>
                <a:lnTo>
                  <a:pt x="1016225" y="2240"/>
                </a:lnTo>
                <a:lnTo>
                  <a:pt x="1066450" y="2931"/>
                </a:lnTo>
                <a:lnTo>
                  <a:pt x="1116675" y="3623"/>
                </a:lnTo>
                <a:lnTo>
                  <a:pt x="1166899" y="4315"/>
                </a:lnTo>
                <a:lnTo>
                  <a:pt x="1217124" y="5006"/>
                </a:lnTo>
                <a:lnTo>
                  <a:pt x="1267348" y="5698"/>
                </a:lnTo>
                <a:lnTo>
                  <a:pt x="1317573" y="6390"/>
                </a:lnTo>
                <a:lnTo>
                  <a:pt x="1367797" y="7081"/>
                </a:lnTo>
                <a:lnTo>
                  <a:pt x="1418022" y="7773"/>
                </a:lnTo>
                <a:lnTo>
                  <a:pt x="1468247" y="8465"/>
                </a:lnTo>
                <a:lnTo>
                  <a:pt x="1518471" y="9157"/>
                </a:lnTo>
                <a:lnTo>
                  <a:pt x="1568696" y="9848"/>
                </a:lnTo>
                <a:lnTo>
                  <a:pt x="1618920" y="10540"/>
                </a:lnTo>
                <a:lnTo>
                  <a:pt x="1669145" y="11232"/>
                </a:lnTo>
                <a:lnTo>
                  <a:pt x="1719369" y="11923"/>
                </a:lnTo>
                <a:lnTo>
                  <a:pt x="1769594" y="12615"/>
                </a:lnTo>
                <a:lnTo>
                  <a:pt x="1819818" y="13307"/>
                </a:lnTo>
                <a:lnTo>
                  <a:pt x="1870043" y="13998"/>
                </a:lnTo>
                <a:lnTo>
                  <a:pt x="1920268" y="14690"/>
                </a:lnTo>
                <a:lnTo>
                  <a:pt x="1970492" y="15382"/>
                </a:lnTo>
                <a:lnTo>
                  <a:pt x="2020717" y="16073"/>
                </a:lnTo>
                <a:lnTo>
                  <a:pt x="2070941" y="16765"/>
                </a:lnTo>
                <a:lnTo>
                  <a:pt x="2121166" y="17457"/>
                </a:lnTo>
                <a:lnTo>
                  <a:pt x="2171390" y="18148"/>
                </a:lnTo>
                <a:lnTo>
                  <a:pt x="2221615" y="18840"/>
                </a:lnTo>
                <a:lnTo>
                  <a:pt x="2271839" y="19532"/>
                </a:lnTo>
                <a:lnTo>
                  <a:pt x="2322064" y="20224"/>
                </a:lnTo>
                <a:lnTo>
                  <a:pt x="2372289" y="20915"/>
                </a:lnTo>
                <a:lnTo>
                  <a:pt x="2422513" y="21607"/>
                </a:lnTo>
                <a:lnTo>
                  <a:pt x="2472738" y="22299"/>
                </a:lnTo>
                <a:lnTo>
                  <a:pt x="2522962" y="22990"/>
                </a:lnTo>
                <a:lnTo>
                  <a:pt x="2573187" y="23682"/>
                </a:lnTo>
                <a:lnTo>
                  <a:pt x="2623411" y="24374"/>
                </a:lnTo>
                <a:lnTo>
                  <a:pt x="2673636" y="25065"/>
                </a:lnTo>
                <a:lnTo>
                  <a:pt x="2723861" y="25757"/>
                </a:lnTo>
                <a:lnTo>
                  <a:pt x="2774085" y="26449"/>
                </a:lnTo>
                <a:lnTo>
                  <a:pt x="2824310" y="27140"/>
                </a:lnTo>
                <a:lnTo>
                  <a:pt x="2874534" y="27832"/>
                </a:lnTo>
                <a:lnTo>
                  <a:pt x="2924759" y="28524"/>
                </a:lnTo>
                <a:lnTo>
                  <a:pt x="2974984" y="29216"/>
                </a:lnTo>
                <a:lnTo>
                  <a:pt x="3025208" y="29907"/>
                </a:lnTo>
                <a:lnTo>
                  <a:pt x="3075433" y="30599"/>
                </a:lnTo>
              </a:path>
              <a:path w="3505835" h="728345">
                <a:moveTo>
                  <a:pt x="1366890" y="2250"/>
                </a:moveTo>
                <a:lnTo>
                  <a:pt x="1417897" y="2951"/>
                </a:lnTo>
                <a:lnTo>
                  <a:pt x="1468903" y="3652"/>
                </a:lnTo>
                <a:lnTo>
                  <a:pt x="1519910" y="4354"/>
                </a:lnTo>
                <a:lnTo>
                  <a:pt x="1570916" y="5055"/>
                </a:lnTo>
                <a:lnTo>
                  <a:pt x="1621923" y="5756"/>
                </a:lnTo>
                <a:lnTo>
                  <a:pt x="1672929" y="6458"/>
                </a:lnTo>
                <a:lnTo>
                  <a:pt x="1723935" y="7159"/>
                </a:lnTo>
                <a:lnTo>
                  <a:pt x="1774941" y="7860"/>
                </a:lnTo>
                <a:lnTo>
                  <a:pt x="1825948" y="8562"/>
                </a:lnTo>
                <a:lnTo>
                  <a:pt x="1876954" y="9263"/>
                </a:lnTo>
                <a:lnTo>
                  <a:pt x="1927960" y="9964"/>
                </a:lnTo>
                <a:lnTo>
                  <a:pt x="1978966" y="10666"/>
                </a:lnTo>
                <a:lnTo>
                  <a:pt x="2029972" y="11367"/>
                </a:lnTo>
                <a:lnTo>
                  <a:pt x="2080978" y="12068"/>
                </a:lnTo>
                <a:lnTo>
                  <a:pt x="2131984" y="12770"/>
                </a:lnTo>
                <a:lnTo>
                  <a:pt x="2182990" y="13471"/>
                </a:lnTo>
                <a:lnTo>
                  <a:pt x="2233996" y="14172"/>
                </a:lnTo>
                <a:lnTo>
                  <a:pt x="2285002" y="14874"/>
                </a:lnTo>
                <a:lnTo>
                  <a:pt x="2336008" y="15575"/>
                </a:lnTo>
                <a:lnTo>
                  <a:pt x="2387014" y="16276"/>
                </a:lnTo>
                <a:lnTo>
                  <a:pt x="2438020" y="16978"/>
                </a:lnTo>
                <a:lnTo>
                  <a:pt x="2489026" y="17679"/>
                </a:lnTo>
                <a:lnTo>
                  <a:pt x="2540032" y="18380"/>
                </a:lnTo>
                <a:lnTo>
                  <a:pt x="2591038" y="19081"/>
                </a:lnTo>
                <a:lnTo>
                  <a:pt x="2642044" y="19783"/>
                </a:lnTo>
                <a:lnTo>
                  <a:pt x="2693050" y="20484"/>
                </a:lnTo>
                <a:lnTo>
                  <a:pt x="2744056" y="21185"/>
                </a:lnTo>
                <a:lnTo>
                  <a:pt x="2795062" y="21887"/>
                </a:lnTo>
                <a:lnTo>
                  <a:pt x="2846068" y="22588"/>
                </a:lnTo>
                <a:lnTo>
                  <a:pt x="2897074" y="23289"/>
                </a:lnTo>
                <a:lnTo>
                  <a:pt x="2948080" y="23991"/>
                </a:lnTo>
                <a:lnTo>
                  <a:pt x="2999086" y="24692"/>
                </a:lnTo>
                <a:lnTo>
                  <a:pt x="3050092" y="25393"/>
                </a:lnTo>
              </a:path>
              <a:path w="3505835" h="728345">
                <a:moveTo>
                  <a:pt x="22139" y="24284"/>
                </a:moveTo>
                <a:lnTo>
                  <a:pt x="73234" y="24990"/>
                </a:lnTo>
                <a:lnTo>
                  <a:pt x="124328" y="25695"/>
                </a:lnTo>
                <a:lnTo>
                  <a:pt x="175423" y="26401"/>
                </a:lnTo>
                <a:lnTo>
                  <a:pt x="226518" y="27106"/>
                </a:lnTo>
                <a:lnTo>
                  <a:pt x="277612" y="27812"/>
                </a:lnTo>
                <a:lnTo>
                  <a:pt x="328707" y="28517"/>
                </a:lnTo>
                <a:lnTo>
                  <a:pt x="379802" y="29223"/>
                </a:lnTo>
                <a:lnTo>
                  <a:pt x="430897" y="29928"/>
                </a:lnTo>
                <a:lnTo>
                  <a:pt x="481991" y="30634"/>
                </a:lnTo>
                <a:lnTo>
                  <a:pt x="533086" y="31340"/>
                </a:lnTo>
                <a:lnTo>
                  <a:pt x="584181" y="32045"/>
                </a:lnTo>
                <a:lnTo>
                  <a:pt x="635276" y="32751"/>
                </a:lnTo>
                <a:lnTo>
                  <a:pt x="686371" y="33456"/>
                </a:lnTo>
                <a:lnTo>
                  <a:pt x="737466" y="34162"/>
                </a:lnTo>
                <a:lnTo>
                  <a:pt x="788561" y="34867"/>
                </a:lnTo>
                <a:lnTo>
                  <a:pt x="839656" y="35573"/>
                </a:lnTo>
                <a:lnTo>
                  <a:pt x="890751" y="36278"/>
                </a:lnTo>
                <a:lnTo>
                  <a:pt x="941846" y="36984"/>
                </a:lnTo>
                <a:lnTo>
                  <a:pt x="992941" y="37689"/>
                </a:lnTo>
                <a:lnTo>
                  <a:pt x="1044036" y="38395"/>
                </a:lnTo>
                <a:lnTo>
                  <a:pt x="1095130" y="39100"/>
                </a:lnTo>
                <a:lnTo>
                  <a:pt x="1146225" y="39806"/>
                </a:lnTo>
                <a:lnTo>
                  <a:pt x="1197320" y="40511"/>
                </a:lnTo>
                <a:lnTo>
                  <a:pt x="1248415" y="41216"/>
                </a:lnTo>
                <a:lnTo>
                  <a:pt x="1299510" y="41922"/>
                </a:lnTo>
                <a:lnTo>
                  <a:pt x="1350605" y="42627"/>
                </a:lnTo>
              </a:path>
              <a:path w="3505835" h="728345">
                <a:moveTo>
                  <a:pt x="22139" y="18978"/>
                </a:moveTo>
                <a:lnTo>
                  <a:pt x="72455" y="19671"/>
                </a:lnTo>
                <a:lnTo>
                  <a:pt x="122770" y="20364"/>
                </a:lnTo>
                <a:lnTo>
                  <a:pt x="173085" y="21058"/>
                </a:lnTo>
                <a:lnTo>
                  <a:pt x="223400" y="21751"/>
                </a:lnTo>
                <a:lnTo>
                  <a:pt x="273715" y="22444"/>
                </a:lnTo>
                <a:lnTo>
                  <a:pt x="324030" y="23137"/>
                </a:lnTo>
                <a:lnTo>
                  <a:pt x="374345" y="23830"/>
                </a:lnTo>
                <a:lnTo>
                  <a:pt x="424660" y="24523"/>
                </a:lnTo>
                <a:lnTo>
                  <a:pt x="474975" y="25216"/>
                </a:lnTo>
                <a:lnTo>
                  <a:pt x="525290" y="25909"/>
                </a:lnTo>
                <a:lnTo>
                  <a:pt x="575605" y="26603"/>
                </a:lnTo>
                <a:lnTo>
                  <a:pt x="625920" y="27296"/>
                </a:lnTo>
                <a:lnTo>
                  <a:pt x="676236" y="27989"/>
                </a:lnTo>
                <a:lnTo>
                  <a:pt x="726551" y="28682"/>
                </a:lnTo>
                <a:lnTo>
                  <a:pt x="776866" y="29375"/>
                </a:lnTo>
                <a:lnTo>
                  <a:pt x="827181" y="30068"/>
                </a:lnTo>
                <a:lnTo>
                  <a:pt x="877496" y="30762"/>
                </a:lnTo>
                <a:lnTo>
                  <a:pt x="927811" y="31455"/>
                </a:lnTo>
                <a:lnTo>
                  <a:pt x="978126" y="32148"/>
                </a:lnTo>
                <a:lnTo>
                  <a:pt x="1028442" y="32841"/>
                </a:lnTo>
                <a:lnTo>
                  <a:pt x="1078757" y="33534"/>
                </a:lnTo>
                <a:lnTo>
                  <a:pt x="1129072" y="34227"/>
                </a:lnTo>
                <a:lnTo>
                  <a:pt x="1179387" y="34920"/>
                </a:lnTo>
                <a:lnTo>
                  <a:pt x="1229702" y="35614"/>
                </a:lnTo>
                <a:lnTo>
                  <a:pt x="1280018" y="36307"/>
                </a:lnTo>
                <a:lnTo>
                  <a:pt x="1330333" y="37000"/>
                </a:lnTo>
                <a:lnTo>
                  <a:pt x="1380648" y="37693"/>
                </a:lnTo>
                <a:lnTo>
                  <a:pt x="1430963" y="38386"/>
                </a:lnTo>
                <a:lnTo>
                  <a:pt x="1481279" y="39079"/>
                </a:lnTo>
                <a:lnTo>
                  <a:pt x="1531594" y="39772"/>
                </a:lnTo>
              </a:path>
              <a:path w="3505835" h="728345">
                <a:moveTo>
                  <a:pt x="212180" y="16390"/>
                </a:moveTo>
                <a:lnTo>
                  <a:pt x="262422" y="17082"/>
                </a:lnTo>
                <a:lnTo>
                  <a:pt x="312665" y="17774"/>
                </a:lnTo>
                <a:lnTo>
                  <a:pt x="362907" y="18466"/>
                </a:lnTo>
                <a:lnTo>
                  <a:pt x="413150" y="19158"/>
                </a:lnTo>
                <a:lnTo>
                  <a:pt x="463392" y="19850"/>
                </a:lnTo>
                <a:lnTo>
                  <a:pt x="513635" y="20542"/>
                </a:lnTo>
                <a:lnTo>
                  <a:pt x="563878" y="21234"/>
                </a:lnTo>
                <a:lnTo>
                  <a:pt x="614120" y="21927"/>
                </a:lnTo>
                <a:lnTo>
                  <a:pt x="664363" y="22619"/>
                </a:lnTo>
                <a:lnTo>
                  <a:pt x="714606" y="23311"/>
                </a:lnTo>
                <a:lnTo>
                  <a:pt x="764849" y="24003"/>
                </a:lnTo>
                <a:lnTo>
                  <a:pt x="815092" y="24695"/>
                </a:lnTo>
                <a:lnTo>
                  <a:pt x="865334" y="25387"/>
                </a:lnTo>
                <a:lnTo>
                  <a:pt x="915577" y="26079"/>
                </a:lnTo>
                <a:lnTo>
                  <a:pt x="965820" y="26771"/>
                </a:lnTo>
                <a:lnTo>
                  <a:pt x="1016063" y="27463"/>
                </a:lnTo>
                <a:lnTo>
                  <a:pt x="1066306" y="28155"/>
                </a:lnTo>
                <a:lnTo>
                  <a:pt x="1116549" y="28847"/>
                </a:lnTo>
                <a:lnTo>
                  <a:pt x="1166792" y="29539"/>
                </a:lnTo>
                <a:lnTo>
                  <a:pt x="1217034" y="30231"/>
                </a:lnTo>
                <a:lnTo>
                  <a:pt x="1267277" y="30923"/>
                </a:lnTo>
                <a:lnTo>
                  <a:pt x="1317520" y="31615"/>
                </a:lnTo>
                <a:lnTo>
                  <a:pt x="1367763" y="32307"/>
                </a:lnTo>
                <a:lnTo>
                  <a:pt x="1418006" y="32999"/>
                </a:lnTo>
                <a:lnTo>
                  <a:pt x="1468249" y="33691"/>
                </a:lnTo>
              </a:path>
              <a:path w="3505835" h="728345">
                <a:moveTo>
                  <a:pt x="1795838" y="3963"/>
                </a:moveTo>
                <a:lnTo>
                  <a:pt x="1846008" y="4654"/>
                </a:lnTo>
                <a:lnTo>
                  <a:pt x="1896179" y="5344"/>
                </a:lnTo>
                <a:lnTo>
                  <a:pt x="1946349" y="6035"/>
                </a:lnTo>
                <a:lnTo>
                  <a:pt x="1996519" y="6726"/>
                </a:lnTo>
                <a:lnTo>
                  <a:pt x="2046689" y="7416"/>
                </a:lnTo>
                <a:lnTo>
                  <a:pt x="2096859" y="8107"/>
                </a:lnTo>
                <a:lnTo>
                  <a:pt x="2147030" y="8797"/>
                </a:lnTo>
                <a:lnTo>
                  <a:pt x="2197200" y="9488"/>
                </a:lnTo>
                <a:lnTo>
                  <a:pt x="2247370" y="10179"/>
                </a:lnTo>
                <a:lnTo>
                  <a:pt x="2297540" y="10869"/>
                </a:lnTo>
                <a:lnTo>
                  <a:pt x="2347710" y="11560"/>
                </a:lnTo>
                <a:lnTo>
                  <a:pt x="2397880" y="12250"/>
                </a:lnTo>
                <a:lnTo>
                  <a:pt x="2448050" y="12941"/>
                </a:lnTo>
                <a:lnTo>
                  <a:pt x="2498220" y="13631"/>
                </a:lnTo>
                <a:lnTo>
                  <a:pt x="2548390" y="14322"/>
                </a:lnTo>
                <a:lnTo>
                  <a:pt x="2598560" y="15013"/>
                </a:lnTo>
                <a:lnTo>
                  <a:pt x="2648731" y="15703"/>
                </a:lnTo>
                <a:lnTo>
                  <a:pt x="2698901" y="16394"/>
                </a:lnTo>
                <a:lnTo>
                  <a:pt x="2749071" y="17084"/>
                </a:lnTo>
                <a:lnTo>
                  <a:pt x="2799241" y="17775"/>
                </a:lnTo>
                <a:lnTo>
                  <a:pt x="2849411" y="18466"/>
                </a:lnTo>
                <a:lnTo>
                  <a:pt x="2899582" y="19156"/>
                </a:lnTo>
                <a:lnTo>
                  <a:pt x="2949752" y="19847"/>
                </a:lnTo>
                <a:lnTo>
                  <a:pt x="2999922" y="20538"/>
                </a:lnTo>
                <a:lnTo>
                  <a:pt x="3050092" y="21229"/>
                </a:lnTo>
              </a:path>
              <a:path w="3505835" h="728345">
                <a:moveTo>
                  <a:pt x="1440126" y="688050"/>
                </a:moveTo>
                <a:lnTo>
                  <a:pt x="1389320" y="688769"/>
                </a:lnTo>
                <a:lnTo>
                  <a:pt x="1338506" y="689511"/>
                </a:lnTo>
                <a:lnTo>
                  <a:pt x="1287685" y="690273"/>
                </a:lnTo>
                <a:lnTo>
                  <a:pt x="1236859" y="691051"/>
                </a:lnTo>
                <a:lnTo>
                  <a:pt x="1186026" y="691845"/>
                </a:lnTo>
                <a:lnTo>
                  <a:pt x="1135189" y="692650"/>
                </a:lnTo>
                <a:lnTo>
                  <a:pt x="1084348" y="693464"/>
                </a:lnTo>
                <a:lnTo>
                  <a:pt x="1033502" y="694285"/>
                </a:lnTo>
                <a:lnTo>
                  <a:pt x="982653" y="695109"/>
                </a:lnTo>
                <a:lnTo>
                  <a:pt x="931802" y="695935"/>
                </a:lnTo>
                <a:lnTo>
                  <a:pt x="880949" y="696758"/>
                </a:lnTo>
                <a:lnTo>
                  <a:pt x="830094" y="697577"/>
                </a:lnTo>
                <a:lnTo>
                  <a:pt x="779239" y="698389"/>
                </a:lnTo>
                <a:lnTo>
                  <a:pt x="728383" y="699191"/>
                </a:lnTo>
                <a:lnTo>
                  <a:pt x="677528" y="699980"/>
                </a:lnTo>
                <a:lnTo>
                  <a:pt x="626673" y="700754"/>
                </a:lnTo>
                <a:lnTo>
                  <a:pt x="575820" y="701510"/>
                </a:lnTo>
                <a:lnTo>
                  <a:pt x="524970" y="702245"/>
                </a:lnTo>
                <a:lnTo>
                  <a:pt x="474122" y="702956"/>
                </a:lnTo>
                <a:lnTo>
                  <a:pt x="423277" y="703642"/>
                </a:lnTo>
                <a:lnTo>
                  <a:pt x="372436" y="704298"/>
                </a:lnTo>
                <a:lnTo>
                  <a:pt x="321600" y="704923"/>
                </a:lnTo>
                <a:lnTo>
                  <a:pt x="270769" y="705514"/>
                </a:lnTo>
                <a:lnTo>
                  <a:pt x="219944" y="706067"/>
                </a:lnTo>
                <a:lnTo>
                  <a:pt x="169125" y="706581"/>
                </a:lnTo>
                <a:lnTo>
                  <a:pt x="118313" y="707053"/>
                </a:lnTo>
                <a:lnTo>
                  <a:pt x="67508" y="707479"/>
                </a:lnTo>
                <a:lnTo>
                  <a:pt x="16711" y="707857"/>
                </a:lnTo>
                <a:lnTo>
                  <a:pt x="15927" y="707863"/>
                </a:lnTo>
                <a:lnTo>
                  <a:pt x="15750" y="707669"/>
                </a:lnTo>
                <a:lnTo>
                  <a:pt x="15109" y="707543"/>
                </a:lnTo>
                <a:lnTo>
                  <a:pt x="14612" y="707443"/>
                </a:lnTo>
                <a:lnTo>
                  <a:pt x="14180" y="706909"/>
                </a:lnTo>
                <a:lnTo>
                  <a:pt x="13788" y="706643"/>
                </a:lnTo>
                <a:lnTo>
                  <a:pt x="13388" y="706373"/>
                </a:lnTo>
                <a:lnTo>
                  <a:pt x="13121" y="705653"/>
                </a:lnTo>
                <a:lnTo>
                  <a:pt x="12884" y="705297"/>
                </a:lnTo>
                <a:lnTo>
                  <a:pt x="12715" y="705041"/>
                </a:lnTo>
                <a:lnTo>
                  <a:pt x="12564" y="703652"/>
                </a:lnTo>
                <a:lnTo>
                  <a:pt x="11405" y="616993"/>
                </a:lnTo>
                <a:lnTo>
                  <a:pt x="8862" y="422578"/>
                </a:lnTo>
                <a:lnTo>
                  <a:pt x="6195" y="218629"/>
                </a:lnTo>
                <a:lnTo>
                  <a:pt x="4687" y="103391"/>
                </a:lnTo>
              </a:path>
              <a:path w="3505835" h="728345">
                <a:moveTo>
                  <a:pt x="1666364" y="689090"/>
                </a:moveTo>
                <a:lnTo>
                  <a:pt x="1614843" y="689817"/>
                </a:lnTo>
                <a:lnTo>
                  <a:pt x="1563315" y="690564"/>
                </a:lnTo>
                <a:lnTo>
                  <a:pt x="1511781" y="691329"/>
                </a:lnTo>
                <a:lnTo>
                  <a:pt x="1460242" y="692110"/>
                </a:lnTo>
                <a:lnTo>
                  <a:pt x="1408697" y="692906"/>
                </a:lnTo>
                <a:lnTo>
                  <a:pt x="1357148" y="693713"/>
                </a:lnTo>
                <a:lnTo>
                  <a:pt x="1305595" y="694530"/>
                </a:lnTo>
                <a:lnTo>
                  <a:pt x="1254037" y="695355"/>
                </a:lnTo>
                <a:lnTo>
                  <a:pt x="1202476" y="696185"/>
                </a:lnTo>
                <a:lnTo>
                  <a:pt x="1150913" y="697019"/>
                </a:lnTo>
                <a:lnTo>
                  <a:pt x="1099347" y="697855"/>
                </a:lnTo>
                <a:lnTo>
                  <a:pt x="1047779" y="698689"/>
                </a:lnTo>
                <a:lnTo>
                  <a:pt x="996209" y="699521"/>
                </a:lnTo>
                <a:lnTo>
                  <a:pt x="944638" y="700348"/>
                </a:lnTo>
                <a:lnTo>
                  <a:pt x="893067" y="701168"/>
                </a:lnTo>
                <a:lnTo>
                  <a:pt x="841496" y="701979"/>
                </a:lnTo>
                <a:lnTo>
                  <a:pt x="789925" y="702779"/>
                </a:lnTo>
                <a:lnTo>
                  <a:pt x="738355" y="703566"/>
                </a:lnTo>
                <a:lnTo>
                  <a:pt x="686786" y="704337"/>
                </a:lnTo>
                <a:lnTo>
                  <a:pt x="635218" y="705090"/>
                </a:lnTo>
                <a:lnTo>
                  <a:pt x="583653" y="705824"/>
                </a:lnTo>
                <a:lnTo>
                  <a:pt x="532091" y="706536"/>
                </a:lnTo>
                <a:lnTo>
                  <a:pt x="480531" y="707225"/>
                </a:lnTo>
                <a:lnTo>
                  <a:pt x="428975" y="707887"/>
                </a:lnTo>
                <a:lnTo>
                  <a:pt x="377424" y="708522"/>
                </a:lnTo>
                <a:lnTo>
                  <a:pt x="325876" y="709126"/>
                </a:lnTo>
                <a:lnTo>
                  <a:pt x="274334" y="709699"/>
                </a:lnTo>
                <a:lnTo>
                  <a:pt x="222797" y="710237"/>
                </a:lnTo>
                <a:lnTo>
                  <a:pt x="171265" y="710738"/>
                </a:lnTo>
                <a:lnTo>
                  <a:pt x="119740" y="711201"/>
                </a:lnTo>
                <a:lnTo>
                  <a:pt x="68222" y="711624"/>
                </a:lnTo>
                <a:lnTo>
                  <a:pt x="16711" y="712003"/>
                </a:lnTo>
                <a:lnTo>
                  <a:pt x="15556" y="712000"/>
                </a:lnTo>
                <a:lnTo>
                  <a:pt x="14608" y="711809"/>
                </a:lnTo>
                <a:lnTo>
                  <a:pt x="13535" y="711360"/>
                </a:lnTo>
                <a:lnTo>
                  <a:pt x="12632" y="711175"/>
                </a:lnTo>
                <a:lnTo>
                  <a:pt x="11617" y="710041"/>
                </a:lnTo>
                <a:lnTo>
                  <a:pt x="10944" y="709578"/>
                </a:lnTo>
                <a:lnTo>
                  <a:pt x="10162" y="709040"/>
                </a:lnTo>
                <a:lnTo>
                  <a:pt x="9648" y="707619"/>
                </a:lnTo>
                <a:lnTo>
                  <a:pt x="8013" y="665386"/>
                </a:lnTo>
                <a:lnTo>
                  <a:pt x="7450" y="622245"/>
                </a:lnTo>
                <a:lnTo>
                  <a:pt x="6732" y="567236"/>
                </a:lnTo>
                <a:lnTo>
                  <a:pt x="5900" y="503470"/>
                </a:lnTo>
                <a:lnTo>
                  <a:pt x="4994" y="434054"/>
                </a:lnTo>
                <a:lnTo>
                  <a:pt x="4056" y="362098"/>
                </a:lnTo>
                <a:lnTo>
                  <a:pt x="3124" y="290711"/>
                </a:lnTo>
                <a:lnTo>
                  <a:pt x="2241" y="223001"/>
                </a:lnTo>
                <a:lnTo>
                  <a:pt x="1447" y="162077"/>
                </a:lnTo>
                <a:lnTo>
                  <a:pt x="781" y="111049"/>
                </a:lnTo>
                <a:lnTo>
                  <a:pt x="285" y="73026"/>
                </a:lnTo>
                <a:lnTo>
                  <a:pt x="0" y="51116"/>
                </a:lnTo>
              </a:path>
              <a:path w="3505835" h="728345">
                <a:moveTo>
                  <a:pt x="2169511" y="687009"/>
                </a:moveTo>
                <a:lnTo>
                  <a:pt x="2118254" y="687719"/>
                </a:lnTo>
                <a:lnTo>
                  <a:pt x="2066997" y="688429"/>
                </a:lnTo>
                <a:lnTo>
                  <a:pt x="2015740" y="689140"/>
                </a:lnTo>
                <a:lnTo>
                  <a:pt x="1964483" y="689850"/>
                </a:lnTo>
                <a:lnTo>
                  <a:pt x="1913226" y="690561"/>
                </a:lnTo>
                <a:lnTo>
                  <a:pt x="1861969" y="691271"/>
                </a:lnTo>
                <a:lnTo>
                  <a:pt x="1810712" y="691982"/>
                </a:lnTo>
                <a:lnTo>
                  <a:pt x="1759455" y="692692"/>
                </a:lnTo>
                <a:lnTo>
                  <a:pt x="1708197" y="693403"/>
                </a:lnTo>
                <a:lnTo>
                  <a:pt x="1656940" y="694114"/>
                </a:lnTo>
                <a:lnTo>
                  <a:pt x="1605683" y="694824"/>
                </a:lnTo>
                <a:lnTo>
                  <a:pt x="1554426" y="695535"/>
                </a:lnTo>
                <a:lnTo>
                  <a:pt x="1503169" y="696246"/>
                </a:lnTo>
                <a:lnTo>
                  <a:pt x="1451912" y="696957"/>
                </a:lnTo>
                <a:lnTo>
                  <a:pt x="1400655" y="697667"/>
                </a:lnTo>
                <a:lnTo>
                  <a:pt x="1349398" y="698378"/>
                </a:lnTo>
                <a:lnTo>
                  <a:pt x="1298141" y="699089"/>
                </a:lnTo>
                <a:lnTo>
                  <a:pt x="1246884" y="699800"/>
                </a:lnTo>
                <a:lnTo>
                  <a:pt x="1195627" y="700511"/>
                </a:lnTo>
                <a:lnTo>
                  <a:pt x="1144369" y="701222"/>
                </a:lnTo>
                <a:lnTo>
                  <a:pt x="1093112" y="701933"/>
                </a:lnTo>
                <a:lnTo>
                  <a:pt x="1041855" y="702644"/>
                </a:lnTo>
                <a:lnTo>
                  <a:pt x="990598" y="703355"/>
                </a:lnTo>
                <a:lnTo>
                  <a:pt x="939341" y="704067"/>
                </a:lnTo>
                <a:lnTo>
                  <a:pt x="888084" y="704778"/>
                </a:lnTo>
                <a:lnTo>
                  <a:pt x="836827" y="705489"/>
                </a:lnTo>
                <a:lnTo>
                  <a:pt x="785570" y="706200"/>
                </a:lnTo>
                <a:lnTo>
                  <a:pt x="734312" y="706911"/>
                </a:lnTo>
                <a:lnTo>
                  <a:pt x="683055" y="707623"/>
                </a:lnTo>
                <a:lnTo>
                  <a:pt x="631798" y="708334"/>
                </a:lnTo>
                <a:lnTo>
                  <a:pt x="580541" y="709045"/>
                </a:lnTo>
                <a:lnTo>
                  <a:pt x="529284" y="709757"/>
                </a:lnTo>
                <a:lnTo>
                  <a:pt x="478027" y="710468"/>
                </a:lnTo>
                <a:lnTo>
                  <a:pt x="426769" y="711179"/>
                </a:lnTo>
                <a:lnTo>
                  <a:pt x="375512" y="711891"/>
                </a:lnTo>
                <a:lnTo>
                  <a:pt x="324255" y="712602"/>
                </a:lnTo>
                <a:lnTo>
                  <a:pt x="272998" y="713314"/>
                </a:lnTo>
                <a:lnTo>
                  <a:pt x="221740" y="714025"/>
                </a:lnTo>
                <a:lnTo>
                  <a:pt x="170483" y="714737"/>
                </a:lnTo>
                <a:lnTo>
                  <a:pt x="119226" y="715448"/>
                </a:lnTo>
                <a:lnTo>
                  <a:pt x="67969" y="716160"/>
                </a:lnTo>
                <a:lnTo>
                  <a:pt x="16711" y="716871"/>
                </a:lnTo>
                <a:lnTo>
                  <a:pt x="14820" y="716850"/>
                </a:lnTo>
                <a:lnTo>
                  <a:pt x="13449" y="716558"/>
                </a:lnTo>
                <a:lnTo>
                  <a:pt x="11700" y="715841"/>
                </a:lnTo>
                <a:lnTo>
                  <a:pt x="10162" y="715525"/>
                </a:lnTo>
                <a:lnTo>
                  <a:pt x="8823" y="713854"/>
                </a:lnTo>
                <a:lnTo>
                  <a:pt x="7607" y="713019"/>
                </a:lnTo>
                <a:lnTo>
                  <a:pt x="6375" y="712166"/>
                </a:lnTo>
                <a:lnTo>
                  <a:pt x="5568" y="709923"/>
                </a:lnTo>
                <a:lnTo>
                  <a:pt x="4842" y="708814"/>
                </a:lnTo>
                <a:lnTo>
                  <a:pt x="4122" y="707033"/>
                </a:lnTo>
                <a:lnTo>
                  <a:pt x="3305" y="665530"/>
                </a:lnTo>
                <a:lnTo>
                  <a:pt x="2190" y="580013"/>
                </a:lnTo>
                <a:lnTo>
                  <a:pt x="1019" y="490258"/>
                </a:lnTo>
                <a:lnTo>
                  <a:pt x="356" y="439441"/>
                </a:lnTo>
              </a:path>
              <a:path w="3505835" h="728345">
                <a:moveTo>
                  <a:pt x="2055492" y="692718"/>
                </a:moveTo>
                <a:lnTo>
                  <a:pt x="2004258" y="693431"/>
                </a:lnTo>
                <a:lnTo>
                  <a:pt x="1953024" y="694143"/>
                </a:lnTo>
                <a:lnTo>
                  <a:pt x="1901790" y="694855"/>
                </a:lnTo>
                <a:lnTo>
                  <a:pt x="1850556" y="695568"/>
                </a:lnTo>
                <a:lnTo>
                  <a:pt x="1799323" y="696280"/>
                </a:lnTo>
                <a:lnTo>
                  <a:pt x="1748089" y="696992"/>
                </a:lnTo>
                <a:lnTo>
                  <a:pt x="1696855" y="697705"/>
                </a:lnTo>
                <a:lnTo>
                  <a:pt x="1645621" y="698417"/>
                </a:lnTo>
                <a:lnTo>
                  <a:pt x="1594387" y="699129"/>
                </a:lnTo>
                <a:lnTo>
                  <a:pt x="1543153" y="699842"/>
                </a:lnTo>
                <a:lnTo>
                  <a:pt x="1491919" y="700554"/>
                </a:lnTo>
                <a:lnTo>
                  <a:pt x="1440685" y="701266"/>
                </a:lnTo>
                <a:lnTo>
                  <a:pt x="1389451" y="701979"/>
                </a:lnTo>
                <a:lnTo>
                  <a:pt x="1338217" y="702691"/>
                </a:lnTo>
                <a:lnTo>
                  <a:pt x="1286983" y="703403"/>
                </a:lnTo>
                <a:lnTo>
                  <a:pt x="1235749" y="704116"/>
                </a:lnTo>
                <a:lnTo>
                  <a:pt x="1184515" y="704828"/>
                </a:lnTo>
                <a:lnTo>
                  <a:pt x="1133282" y="705541"/>
                </a:lnTo>
                <a:lnTo>
                  <a:pt x="1082048" y="706253"/>
                </a:lnTo>
                <a:lnTo>
                  <a:pt x="1030814" y="706965"/>
                </a:lnTo>
                <a:lnTo>
                  <a:pt x="979580" y="707678"/>
                </a:lnTo>
                <a:lnTo>
                  <a:pt x="928346" y="708390"/>
                </a:lnTo>
                <a:lnTo>
                  <a:pt x="877112" y="709102"/>
                </a:lnTo>
                <a:lnTo>
                  <a:pt x="825878" y="709815"/>
                </a:lnTo>
                <a:lnTo>
                  <a:pt x="774644" y="710527"/>
                </a:lnTo>
                <a:lnTo>
                  <a:pt x="723410" y="711239"/>
                </a:lnTo>
                <a:lnTo>
                  <a:pt x="672176" y="711952"/>
                </a:lnTo>
                <a:lnTo>
                  <a:pt x="620942" y="712664"/>
                </a:lnTo>
                <a:lnTo>
                  <a:pt x="569708" y="713377"/>
                </a:lnTo>
                <a:lnTo>
                  <a:pt x="518474" y="714089"/>
                </a:lnTo>
                <a:lnTo>
                  <a:pt x="467240" y="714801"/>
                </a:lnTo>
                <a:lnTo>
                  <a:pt x="416006" y="715514"/>
                </a:lnTo>
                <a:lnTo>
                  <a:pt x="364772" y="716226"/>
                </a:lnTo>
                <a:lnTo>
                  <a:pt x="313539" y="716938"/>
                </a:lnTo>
                <a:lnTo>
                  <a:pt x="262305" y="717651"/>
                </a:lnTo>
                <a:lnTo>
                  <a:pt x="211071" y="718363"/>
                </a:lnTo>
                <a:lnTo>
                  <a:pt x="159837" y="719075"/>
                </a:lnTo>
                <a:lnTo>
                  <a:pt x="108603" y="719787"/>
                </a:lnTo>
                <a:lnTo>
                  <a:pt x="57369" y="720500"/>
                </a:lnTo>
              </a:path>
              <a:path w="3505835" h="728345">
                <a:moveTo>
                  <a:pt x="2696190" y="688050"/>
                </a:moveTo>
                <a:lnTo>
                  <a:pt x="2645039" y="688754"/>
                </a:lnTo>
                <a:lnTo>
                  <a:pt x="2593888" y="689459"/>
                </a:lnTo>
                <a:lnTo>
                  <a:pt x="2542737" y="690163"/>
                </a:lnTo>
                <a:lnTo>
                  <a:pt x="2491586" y="690868"/>
                </a:lnTo>
                <a:lnTo>
                  <a:pt x="2440435" y="691572"/>
                </a:lnTo>
                <a:lnTo>
                  <a:pt x="2389284" y="692277"/>
                </a:lnTo>
                <a:lnTo>
                  <a:pt x="2338133" y="692981"/>
                </a:lnTo>
                <a:lnTo>
                  <a:pt x="2286982" y="693686"/>
                </a:lnTo>
                <a:lnTo>
                  <a:pt x="2235831" y="694391"/>
                </a:lnTo>
                <a:lnTo>
                  <a:pt x="2184680" y="695095"/>
                </a:lnTo>
                <a:lnTo>
                  <a:pt x="2133529" y="695800"/>
                </a:lnTo>
                <a:lnTo>
                  <a:pt x="2082378" y="696504"/>
                </a:lnTo>
                <a:lnTo>
                  <a:pt x="2031227" y="697209"/>
                </a:lnTo>
                <a:lnTo>
                  <a:pt x="1980076" y="697913"/>
                </a:lnTo>
                <a:lnTo>
                  <a:pt x="1928925" y="698618"/>
                </a:lnTo>
                <a:lnTo>
                  <a:pt x="1877774" y="699322"/>
                </a:lnTo>
                <a:lnTo>
                  <a:pt x="1826623" y="700027"/>
                </a:lnTo>
                <a:lnTo>
                  <a:pt x="1775472" y="700732"/>
                </a:lnTo>
                <a:lnTo>
                  <a:pt x="1724321" y="701436"/>
                </a:lnTo>
                <a:lnTo>
                  <a:pt x="1673170" y="702141"/>
                </a:lnTo>
                <a:lnTo>
                  <a:pt x="1622019" y="702845"/>
                </a:lnTo>
                <a:lnTo>
                  <a:pt x="1570868" y="703550"/>
                </a:lnTo>
                <a:lnTo>
                  <a:pt x="1519717" y="704255"/>
                </a:lnTo>
                <a:lnTo>
                  <a:pt x="1468566" y="704959"/>
                </a:lnTo>
                <a:lnTo>
                  <a:pt x="1417415" y="705664"/>
                </a:lnTo>
                <a:lnTo>
                  <a:pt x="1366264" y="706369"/>
                </a:lnTo>
                <a:lnTo>
                  <a:pt x="1315114" y="707073"/>
                </a:lnTo>
                <a:lnTo>
                  <a:pt x="1263963" y="707778"/>
                </a:lnTo>
                <a:lnTo>
                  <a:pt x="1212812" y="708483"/>
                </a:lnTo>
                <a:lnTo>
                  <a:pt x="1161661" y="709187"/>
                </a:lnTo>
                <a:lnTo>
                  <a:pt x="1110510" y="709892"/>
                </a:lnTo>
                <a:lnTo>
                  <a:pt x="1059359" y="710597"/>
                </a:lnTo>
                <a:lnTo>
                  <a:pt x="1008208" y="711302"/>
                </a:lnTo>
                <a:lnTo>
                  <a:pt x="957057" y="712006"/>
                </a:lnTo>
                <a:lnTo>
                  <a:pt x="905906" y="712711"/>
                </a:lnTo>
                <a:lnTo>
                  <a:pt x="854755" y="713416"/>
                </a:lnTo>
                <a:lnTo>
                  <a:pt x="803604" y="714121"/>
                </a:lnTo>
                <a:lnTo>
                  <a:pt x="752452" y="714825"/>
                </a:lnTo>
                <a:lnTo>
                  <a:pt x="701301" y="715530"/>
                </a:lnTo>
                <a:lnTo>
                  <a:pt x="650150" y="716235"/>
                </a:lnTo>
                <a:lnTo>
                  <a:pt x="598999" y="716940"/>
                </a:lnTo>
                <a:lnTo>
                  <a:pt x="547848" y="717645"/>
                </a:lnTo>
              </a:path>
              <a:path w="3505835" h="728345">
                <a:moveTo>
                  <a:pt x="2922430" y="689090"/>
                </a:moveTo>
                <a:lnTo>
                  <a:pt x="2871904" y="689785"/>
                </a:lnTo>
                <a:lnTo>
                  <a:pt x="2821377" y="690480"/>
                </a:lnTo>
                <a:lnTo>
                  <a:pt x="2770851" y="691175"/>
                </a:lnTo>
                <a:lnTo>
                  <a:pt x="2720325" y="691870"/>
                </a:lnTo>
                <a:lnTo>
                  <a:pt x="2669799" y="692565"/>
                </a:lnTo>
                <a:lnTo>
                  <a:pt x="2619273" y="693260"/>
                </a:lnTo>
                <a:lnTo>
                  <a:pt x="2568747" y="693955"/>
                </a:lnTo>
                <a:lnTo>
                  <a:pt x="2518221" y="694650"/>
                </a:lnTo>
                <a:lnTo>
                  <a:pt x="2467695" y="695345"/>
                </a:lnTo>
                <a:lnTo>
                  <a:pt x="2417169" y="696040"/>
                </a:lnTo>
                <a:lnTo>
                  <a:pt x="2366642" y="696735"/>
                </a:lnTo>
                <a:lnTo>
                  <a:pt x="2316116" y="697430"/>
                </a:lnTo>
                <a:lnTo>
                  <a:pt x="2265590" y="698125"/>
                </a:lnTo>
                <a:lnTo>
                  <a:pt x="2215064" y="698819"/>
                </a:lnTo>
                <a:lnTo>
                  <a:pt x="2164538" y="699514"/>
                </a:lnTo>
                <a:lnTo>
                  <a:pt x="2114011" y="700209"/>
                </a:lnTo>
                <a:lnTo>
                  <a:pt x="2063485" y="700904"/>
                </a:lnTo>
                <a:lnTo>
                  <a:pt x="2012959" y="701599"/>
                </a:lnTo>
                <a:lnTo>
                  <a:pt x="1962433" y="702294"/>
                </a:lnTo>
                <a:lnTo>
                  <a:pt x="1911906" y="702989"/>
                </a:lnTo>
                <a:lnTo>
                  <a:pt x="1861380" y="703684"/>
                </a:lnTo>
                <a:lnTo>
                  <a:pt x="1810854" y="704379"/>
                </a:lnTo>
                <a:lnTo>
                  <a:pt x="1760328" y="705074"/>
                </a:lnTo>
                <a:lnTo>
                  <a:pt x="1709801" y="705769"/>
                </a:lnTo>
                <a:lnTo>
                  <a:pt x="1659275" y="706463"/>
                </a:lnTo>
                <a:lnTo>
                  <a:pt x="1608749" y="707158"/>
                </a:lnTo>
                <a:lnTo>
                  <a:pt x="1558222" y="707853"/>
                </a:lnTo>
                <a:lnTo>
                  <a:pt x="1507696" y="708548"/>
                </a:lnTo>
                <a:lnTo>
                  <a:pt x="1457170" y="709243"/>
                </a:lnTo>
                <a:lnTo>
                  <a:pt x="1406643" y="709938"/>
                </a:lnTo>
                <a:lnTo>
                  <a:pt x="1356117" y="710633"/>
                </a:lnTo>
                <a:lnTo>
                  <a:pt x="1305591" y="711328"/>
                </a:lnTo>
                <a:lnTo>
                  <a:pt x="1255065" y="712023"/>
                </a:lnTo>
                <a:lnTo>
                  <a:pt x="1204538" y="712718"/>
                </a:lnTo>
                <a:lnTo>
                  <a:pt x="1154012" y="713413"/>
                </a:lnTo>
                <a:lnTo>
                  <a:pt x="1103486" y="714108"/>
                </a:lnTo>
                <a:lnTo>
                  <a:pt x="1052959" y="714803"/>
                </a:lnTo>
                <a:lnTo>
                  <a:pt x="1002433" y="715498"/>
                </a:lnTo>
                <a:lnTo>
                  <a:pt x="951907" y="716193"/>
                </a:lnTo>
                <a:lnTo>
                  <a:pt x="901380" y="716888"/>
                </a:lnTo>
                <a:lnTo>
                  <a:pt x="850854" y="717583"/>
                </a:lnTo>
                <a:lnTo>
                  <a:pt x="800328" y="718278"/>
                </a:lnTo>
                <a:lnTo>
                  <a:pt x="749801" y="718973"/>
                </a:lnTo>
                <a:lnTo>
                  <a:pt x="699275" y="719668"/>
                </a:lnTo>
                <a:lnTo>
                  <a:pt x="648749" y="720363"/>
                </a:lnTo>
                <a:lnTo>
                  <a:pt x="598223" y="721058"/>
                </a:lnTo>
                <a:lnTo>
                  <a:pt x="547696" y="721753"/>
                </a:lnTo>
                <a:lnTo>
                  <a:pt x="497170" y="722448"/>
                </a:lnTo>
              </a:path>
              <a:path w="3505835" h="728345">
                <a:moveTo>
                  <a:pt x="3425579" y="687009"/>
                </a:moveTo>
                <a:lnTo>
                  <a:pt x="3374540" y="687711"/>
                </a:lnTo>
                <a:lnTo>
                  <a:pt x="3323501" y="688413"/>
                </a:lnTo>
                <a:lnTo>
                  <a:pt x="3272462" y="689115"/>
                </a:lnTo>
                <a:lnTo>
                  <a:pt x="3221423" y="689817"/>
                </a:lnTo>
                <a:lnTo>
                  <a:pt x="3170384" y="690519"/>
                </a:lnTo>
                <a:lnTo>
                  <a:pt x="3119345" y="691221"/>
                </a:lnTo>
                <a:lnTo>
                  <a:pt x="3068306" y="691923"/>
                </a:lnTo>
                <a:lnTo>
                  <a:pt x="3017267" y="692625"/>
                </a:lnTo>
                <a:lnTo>
                  <a:pt x="2966228" y="693327"/>
                </a:lnTo>
                <a:lnTo>
                  <a:pt x="2915189" y="694029"/>
                </a:lnTo>
                <a:lnTo>
                  <a:pt x="2864150" y="694731"/>
                </a:lnTo>
                <a:lnTo>
                  <a:pt x="2813111" y="695433"/>
                </a:lnTo>
                <a:lnTo>
                  <a:pt x="2762072" y="696135"/>
                </a:lnTo>
                <a:lnTo>
                  <a:pt x="2711033" y="696837"/>
                </a:lnTo>
                <a:lnTo>
                  <a:pt x="2659994" y="697539"/>
                </a:lnTo>
                <a:lnTo>
                  <a:pt x="2608954" y="698241"/>
                </a:lnTo>
                <a:lnTo>
                  <a:pt x="2557915" y="698943"/>
                </a:lnTo>
                <a:lnTo>
                  <a:pt x="2506876" y="699645"/>
                </a:lnTo>
                <a:lnTo>
                  <a:pt x="2455837" y="700347"/>
                </a:lnTo>
                <a:lnTo>
                  <a:pt x="2404798" y="701049"/>
                </a:lnTo>
                <a:lnTo>
                  <a:pt x="2353759" y="701751"/>
                </a:lnTo>
                <a:lnTo>
                  <a:pt x="2302720" y="702453"/>
                </a:lnTo>
                <a:lnTo>
                  <a:pt x="2251681" y="703155"/>
                </a:lnTo>
                <a:lnTo>
                  <a:pt x="2200642" y="703858"/>
                </a:lnTo>
                <a:lnTo>
                  <a:pt x="2149603" y="704560"/>
                </a:lnTo>
                <a:lnTo>
                  <a:pt x="2098564" y="705262"/>
                </a:lnTo>
                <a:lnTo>
                  <a:pt x="2047525" y="705964"/>
                </a:lnTo>
                <a:lnTo>
                  <a:pt x="1996486" y="706666"/>
                </a:lnTo>
                <a:lnTo>
                  <a:pt x="1945447" y="707368"/>
                </a:lnTo>
                <a:lnTo>
                  <a:pt x="1894408" y="708070"/>
                </a:lnTo>
                <a:lnTo>
                  <a:pt x="1843369" y="708772"/>
                </a:lnTo>
                <a:lnTo>
                  <a:pt x="1792330" y="709474"/>
                </a:lnTo>
                <a:lnTo>
                  <a:pt x="1741291" y="710176"/>
                </a:lnTo>
                <a:lnTo>
                  <a:pt x="1690252" y="710878"/>
                </a:lnTo>
                <a:lnTo>
                  <a:pt x="1639213" y="711580"/>
                </a:lnTo>
                <a:lnTo>
                  <a:pt x="1588174" y="712283"/>
                </a:lnTo>
                <a:lnTo>
                  <a:pt x="1537136" y="712985"/>
                </a:lnTo>
                <a:lnTo>
                  <a:pt x="1486097" y="713687"/>
                </a:lnTo>
                <a:lnTo>
                  <a:pt x="1435058" y="714389"/>
                </a:lnTo>
                <a:lnTo>
                  <a:pt x="1384019" y="715091"/>
                </a:lnTo>
                <a:lnTo>
                  <a:pt x="1332980" y="715793"/>
                </a:lnTo>
                <a:lnTo>
                  <a:pt x="1281941" y="716495"/>
                </a:lnTo>
                <a:lnTo>
                  <a:pt x="1230902" y="717197"/>
                </a:lnTo>
                <a:lnTo>
                  <a:pt x="1179863" y="717900"/>
                </a:lnTo>
                <a:lnTo>
                  <a:pt x="1128824" y="718602"/>
                </a:lnTo>
                <a:lnTo>
                  <a:pt x="1077785" y="719304"/>
                </a:lnTo>
                <a:lnTo>
                  <a:pt x="1026747" y="720006"/>
                </a:lnTo>
                <a:lnTo>
                  <a:pt x="975708" y="720708"/>
                </a:lnTo>
                <a:lnTo>
                  <a:pt x="924669" y="721410"/>
                </a:lnTo>
                <a:lnTo>
                  <a:pt x="873630" y="722113"/>
                </a:lnTo>
              </a:path>
              <a:path w="3505835" h="728345">
                <a:moveTo>
                  <a:pt x="3313367" y="692718"/>
                </a:moveTo>
                <a:lnTo>
                  <a:pt x="3262475" y="693418"/>
                </a:lnTo>
                <a:lnTo>
                  <a:pt x="3211582" y="694118"/>
                </a:lnTo>
                <a:lnTo>
                  <a:pt x="3160690" y="694818"/>
                </a:lnTo>
                <a:lnTo>
                  <a:pt x="3109797" y="695518"/>
                </a:lnTo>
                <a:lnTo>
                  <a:pt x="3058905" y="696218"/>
                </a:lnTo>
                <a:lnTo>
                  <a:pt x="3008013" y="696918"/>
                </a:lnTo>
                <a:lnTo>
                  <a:pt x="2957120" y="697618"/>
                </a:lnTo>
                <a:lnTo>
                  <a:pt x="2906228" y="698318"/>
                </a:lnTo>
                <a:lnTo>
                  <a:pt x="2855335" y="699018"/>
                </a:lnTo>
                <a:lnTo>
                  <a:pt x="2804443" y="699717"/>
                </a:lnTo>
                <a:lnTo>
                  <a:pt x="2753550" y="700417"/>
                </a:lnTo>
                <a:lnTo>
                  <a:pt x="2702658" y="701117"/>
                </a:lnTo>
                <a:lnTo>
                  <a:pt x="2651765" y="701817"/>
                </a:lnTo>
                <a:lnTo>
                  <a:pt x="2600872" y="702517"/>
                </a:lnTo>
                <a:lnTo>
                  <a:pt x="2549980" y="703217"/>
                </a:lnTo>
                <a:lnTo>
                  <a:pt x="2499087" y="703916"/>
                </a:lnTo>
                <a:lnTo>
                  <a:pt x="2448195" y="704616"/>
                </a:lnTo>
                <a:lnTo>
                  <a:pt x="2397302" y="705316"/>
                </a:lnTo>
                <a:lnTo>
                  <a:pt x="2346410" y="706016"/>
                </a:lnTo>
                <a:lnTo>
                  <a:pt x="2295517" y="706716"/>
                </a:lnTo>
                <a:lnTo>
                  <a:pt x="2244625" y="707416"/>
                </a:lnTo>
                <a:lnTo>
                  <a:pt x="2193732" y="708115"/>
                </a:lnTo>
                <a:lnTo>
                  <a:pt x="2142840" y="708815"/>
                </a:lnTo>
                <a:lnTo>
                  <a:pt x="2091947" y="709515"/>
                </a:lnTo>
                <a:lnTo>
                  <a:pt x="2041055" y="710215"/>
                </a:lnTo>
                <a:lnTo>
                  <a:pt x="1990162" y="710915"/>
                </a:lnTo>
                <a:lnTo>
                  <a:pt x="1939270" y="711614"/>
                </a:lnTo>
                <a:lnTo>
                  <a:pt x="1888377" y="712314"/>
                </a:lnTo>
                <a:lnTo>
                  <a:pt x="1837485" y="713014"/>
                </a:lnTo>
                <a:lnTo>
                  <a:pt x="1786592" y="713714"/>
                </a:lnTo>
                <a:lnTo>
                  <a:pt x="1735700" y="714414"/>
                </a:lnTo>
                <a:lnTo>
                  <a:pt x="1684807" y="715114"/>
                </a:lnTo>
                <a:lnTo>
                  <a:pt x="1633915" y="715813"/>
                </a:lnTo>
                <a:lnTo>
                  <a:pt x="1583022" y="716513"/>
                </a:lnTo>
                <a:lnTo>
                  <a:pt x="1532130" y="717213"/>
                </a:lnTo>
                <a:lnTo>
                  <a:pt x="1481237" y="717913"/>
                </a:lnTo>
                <a:lnTo>
                  <a:pt x="1430345" y="718613"/>
                </a:lnTo>
                <a:lnTo>
                  <a:pt x="1379452" y="719313"/>
                </a:lnTo>
                <a:lnTo>
                  <a:pt x="1328560" y="720013"/>
                </a:lnTo>
                <a:lnTo>
                  <a:pt x="1277667" y="720713"/>
                </a:lnTo>
                <a:lnTo>
                  <a:pt x="1226775" y="721413"/>
                </a:lnTo>
                <a:lnTo>
                  <a:pt x="1175882" y="722113"/>
                </a:lnTo>
              </a:path>
              <a:path w="3505835" h="728345">
                <a:moveTo>
                  <a:pt x="3466584" y="248147"/>
                </a:moveTo>
                <a:lnTo>
                  <a:pt x="3467270" y="298735"/>
                </a:lnTo>
                <a:lnTo>
                  <a:pt x="3468005" y="349341"/>
                </a:lnTo>
                <a:lnTo>
                  <a:pt x="3468765" y="399960"/>
                </a:lnTo>
                <a:lnTo>
                  <a:pt x="3469524" y="450586"/>
                </a:lnTo>
                <a:lnTo>
                  <a:pt x="3470259" y="501214"/>
                </a:lnTo>
                <a:lnTo>
                  <a:pt x="3470946" y="551837"/>
                </a:lnTo>
                <a:lnTo>
                  <a:pt x="3471560" y="602452"/>
                </a:lnTo>
                <a:lnTo>
                  <a:pt x="3472077" y="653051"/>
                </a:lnTo>
                <a:lnTo>
                  <a:pt x="3472473" y="703630"/>
                </a:lnTo>
                <a:lnTo>
                  <a:pt x="3472498" y="702263"/>
                </a:lnTo>
                <a:lnTo>
                  <a:pt x="3472718" y="701186"/>
                </a:lnTo>
                <a:lnTo>
                  <a:pt x="3473226" y="699922"/>
                </a:lnTo>
                <a:lnTo>
                  <a:pt x="3473438" y="698874"/>
                </a:lnTo>
                <a:lnTo>
                  <a:pt x="3474684" y="697712"/>
                </a:lnTo>
                <a:lnTo>
                  <a:pt x="3475198" y="696934"/>
                </a:lnTo>
                <a:lnTo>
                  <a:pt x="3475789" y="696038"/>
                </a:lnTo>
                <a:lnTo>
                  <a:pt x="3477341" y="695462"/>
                </a:lnTo>
                <a:lnTo>
                  <a:pt x="3478108" y="694936"/>
                </a:lnTo>
                <a:lnTo>
                  <a:pt x="3478510" y="694659"/>
                </a:lnTo>
                <a:lnTo>
                  <a:pt x="3481365" y="693996"/>
                </a:lnTo>
                <a:lnTo>
                  <a:pt x="3481689" y="694202"/>
                </a:lnTo>
                <a:lnTo>
                  <a:pt x="3266938" y="697158"/>
                </a:lnTo>
                <a:lnTo>
                  <a:pt x="2767093" y="704037"/>
                </a:lnTo>
                <a:lnTo>
                  <a:pt x="2198768" y="711860"/>
                </a:lnTo>
                <a:lnTo>
                  <a:pt x="1778576" y="717645"/>
                </a:lnTo>
              </a:path>
              <a:path w="3505835" h="728345">
                <a:moveTo>
                  <a:pt x="3477229" y="39570"/>
                </a:moveTo>
                <a:lnTo>
                  <a:pt x="3478716" y="39549"/>
                </a:lnTo>
                <a:lnTo>
                  <a:pt x="3480206" y="39521"/>
                </a:lnTo>
                <a:lnTo>
                  <a:pt x="3481689" y="39509"/>
                </a:lnTo>
                <a:lnTo>
                  <a:pt x="3479645" y="39466"/>
                </a:lnTo>
                <a:lnTo>
                  <a:pt x="3478100" y="39146"/>
                </a:lnTo>
                <a:lnTo>
                  <a:pt x="3476210" y="38340"/>
                </a:lnTo>
                <a:lnTo>
                  <a:pt x="3474662" y="38008"/>
                </a:lnTo>
                <a:lnTo>
                  <a:pt x="3472934" y="36050"/>
                </a:lnTo>
                <a:lnTo>
                  <a:pt x="3471786" y="35243"/>
                </a:lnTo>
                <a:lnTo>
                  <a:pt x="3470461" y="34315"/>
                </a:lnTo>
                <a:lnTo>
                  <a:pt x="3469604" y="31874"/>
                </a:lnTo>
                <a:lnTo>
                  <a:pt x="3468815" y="30667"/>
                </a:lnTo>
                <a:lnTo>
                  <a:pt x="3468356" y="29955"/>
                </a:lnTo>
                <a:lnTo>
                  <a:pt x="3467491" y="25789"/>
                </a:lnTo>
                <a:lnTo>
                  <a:pt x="3467724" y="25030"/>
                </a:lnTo>
                <a:lnTo>
                  <a:pt x="3468919" y="103909"/>
                </a:lnTo>
                <a:lnTo>
                  <a:pt x="3471641" y="291925"/>
                </a:lnTo>
                <a:lnTo>
                  <a:pt x="3474599" y="516144"/>
                </a:lnTo>
                <a:lnTo>
                  <a:pt x="3476499" y="703630"/>
                </a:lnTo>
                <a:lnTo>
                  <a:pt x="3476501" y="702889"/>
                </a:lnTo>
                <a:lnTo>
                  <a:pt x="3476650" y="702223"/>
                </a:lnTo>
                <a:lnTo>
                  <a:pt x="3476927" y="701542"/>
                </a:lnTo>
                <a:lnTo>
                  <a:pt x="3477049" y="700952"/>
                </a:lnTo>
                <a:lnTo>
                  <a:pt x="3477751" y="700304"/>
                </a:lnTo>
                <a:lnTo>
                  <a:pt x="3478043" y="699869"/>
                </a:lnTo>
                <a:lnTo>
                  <a:pt x="3478377" y="699368"/>
                </a:lnTo>
                <a:lnTo>
                  <a:pt x="3479245" y="699047"/>
                </a:lnTo>
                <a:lnTo>
                  <a:pt x="3479676" y="698752"/>
                </a:lnTo>
                <a:lnTo>
                  <a:pt x="3479900" y="698601"/>
                </a:lnTo>
                <a:lnTo>
                  <a:pt x="3481509" y="698234"/>
                </a:lnTo>
                <a:lnTo>
                  <a:pt x="3481689" y="698348"/>
                </a:lnTo>
                <a:lnTo>
                  <a:pt x="3259494" y="701405"/>
                </a:lnTo>
                <a:lnTo>
                  <a:pt x="2743171" y="708506"/>
                </a:lnTo>
                <a:lnTo>
                  <a:pt x="2158112" y="716554"/>
                </a:lnTo>
                <a:lnTo>
                  <a:pt x="1729710" y="722448"/>
                </a:lnTo>
              </a:path>
              <a:path w="3505835" h="728345">
                <a:moveTo>
                  <a:pt x="2974079" y="41652"/>
                </a:moveTo>
                <a:lnTo>
                  <a:pt x="3024817" y="40923"/>
                </a:lnTo>
                <a:lnTo>
                  <a:pt x="3075572" y="40144"/>
                </a:lnTo>
                <a:lnTo>
                  <a:pt x="3126339" y="39338"/>
                </a:lnTo>
                <a:lnTo>
                  <a:pt x="3177115" y="38525"/>
                </a:lnTo>
                <a:lnTo>
                  <a:pt x="3227895" y="37725"/>
                </a:lnTo>
                <a:lnTo>
                  <a:pt x="3278673" y="36961"/>
                </a:lnTo>
                <a:lnTo>
                  <a:pt x="3329447" y="36252"/>
                </a:lnTo>
                <a:lnTo>
                  <a:pt x="3380210" y="35620"/>
                </a:lnTo>
                <a:lnTo>
                  <a:pt x="3430959" y="35086"/>
                </a:lnTo>
                <a:lnTo>
                  <a:pt x="3481689" y="34670"/>
                </a:lnTo>
                <a:lnTo>
                  <a:pt x="3480339" y="34646"/>
                </a:lnTo>
                <a:lnTo>
                  <a:pt x="3479291" y="34415"/>
                </a:lnTo>
                <a:lnTo>
                  <a:pt x="3478043" y="33886"/>
                </a:lnTo>
                <a:lnTo>
                  <a:pt x="3477017" y="33666"/>
                </a:lnTo>
                <a:lnTo>
                  <a:pt x="3475868" y="32357"/>
                </a:lnTo>
                <a:lnTo>
                  <a:pt x="3475102" y="31823"/>
                </a:lnTo>
                <a:lnTo>
                  <a:pt x="3474223" y="31205"/>
                </a:lnTo>
                <a:lnTo>
                  <a:pt x="3473654" y="29580"/>
                </a:lnTo>
                <a:lnTo>
                  <a:pt x="3473140" y="28778"/>
                </a:lnTo>
                <a:lnTo>
                  <a:pt x="3472844" y="28328"/>
                </a:lnTo>
                <a:lnTo>
                  <a:pt x="3472239" y="25469"/>
                </a:lnTo>
                <a:lnTo>
                  <a:pt x="3473625" y="106126"/>
                </a:lnTo>
                <a:lnTo>
                  <a:pt x="3476372" y="297837"/>
                </a:lnTo>
                <a:lnTo>
                  <a:pt x="3479334" y="522794"/>
                </a:lnTo>
                <a:lnTo>
                  <a:pt x="3481189" y="703630"/>
                </a:lnTo>
                <a:lnTo>
                  <a:pt x="3481228" y="703497"/>
                </a:lnTo>
                <a:lnTo>
                  <a:pt x="3481330" y="703328"/>
                </a:lnTo>
                <a:lnTo>
                  <a:pt x="3481473" y="703230"/>
                </a:lnTo>
                <a:lnTo>
                  <a:pt x="3481671" y="703177"/>
                </a:lnTo>
                <a:lnTo>
                  <a:pt x="3303392" y="705643"/>
                </a:lnTo>
                <a:lnTo>
                  <a:pt x="2891603" y="711307"/>
                </a:lnTo>
                <a:lnTo>
                  <a:pt x="2430976" y="717644"/>
                </a:lnTo>
                <a:lnTo>
                  <a:pt x="2106165" y="722113"/>
                </a:lnTo>
              </a:path>
              <a:path w="3505835" h="728345">
                <a:moveTo>
                  <a:pt x="3088101" y="35942"/>
                </a:moveTo>
                <a:lnTo>
                  <a:pt x="3137280" y="35228"/>
                </a:lnTo>
                <a:lnTo>
                  <a:pt x="3186479" y="34461"/>
                </a:lnTo>
                <a:lnTo>
                  <a:pt x="3235690" y="33673"/>
                </a:lnTo>
                <a:lnTo>
                  <a:pt x="3284906" y="32895"/>
                </a:lnTo>
                <a:lnTo>
                  <a:pt x="3334121" y="32159"/>
                </a:lnTo>
                <a:lnTo>
                  <a:pt x="3383328" y="31498"/>
                </a:lnTo>
                <a:lnTo>
                  <a:pt x="3432520" y="30942"/>
                </a:lnTo>
                <a:lnTo>
                  <a:pt x="3481689" y="30524"/>
                </a:lnTo>
                <a:lnTo>
                  <a:pt x="3480937" y="30520"/>
                </a:lnTo>
                <a:lnTo>
                  <a:pt x="3480304" y="30365"/>
                </a:lnTo>
                <a:lnTo>
                  <a:pt x="3479612" y="30071"/>
                </a:lnTo>
                <a:lnTo>
                  <a:pt x="3479025" y="29941"/>
                </a:lnTo>
                <a:lnTo>
                  <a:pt x="3478381" y="29199"/>
                </a:lnTo>
                <a:lnTo>
                  <a:pt x="3477945" y="28889"/>
                </a:lnTo>
                <a:lnTo>
                  <a:pt x="3477449" y="28536"/>
                </a:lnTo>
                <a:lnTo>
                  <a:pt x="3477129" y="27614"/>
                </a:lnTo>
                <a:lnTo>
                  <a:pt x="3476837" y="27157"/>
                </a:lnTo>
                <a:lnTo>
                  <a:pt x="3476678" y="26913"/>
                </a:lnTo>
                <a:lnTo>
                  <a:pt x="3476325" y="25250"/>
                </a:lnTo>
                <a:lnTo>
                  <a:pt x="3477661" y="108417"/>
                </a:lnTo>
                <a:lnTo>
                  <a:pt x="3480434" y="303946"/>
                </a:lnTo>
                <a:lnTo>
                  <a:pt x="3483402" y="529667"/>
                </a:lnTo>
                <a:lnTo>
                  <a:pt x="3485214" y="703630"/>
                </a:lnTo>
                <a:lnTo>
                  <a:pt x="3485217" y="704329"/>
                </a:lnTo>
                <a:lnTo>
                  <a:pt x="3485055" y="704480"/>
                </a:lnTo>
                <a:lnTo>
                  <a:pt x="3484951" y="705053"/>
                </a:lnTo>
                <a:lnTo>
                  <a:pt x="3484872" y="705491"/>
                </a:lnTo>
                <a:lnTo>
                  <a:pt x="3484425" y="705877"/>
                </a:lnTo>
                <a:lnTo>
                  <a:pt x="3484205" y="706226"/>
                </a:lnTo>
                <a:lnTo>
                  <a:pt x="3483979" y="706582"/>
                </a:lnTo>
                <a:lnTo>
                  <a:pt x="3483378" y="706817"/>
                </a:lnTo>
                <a:lnTo>
                  <a:pt x="3483082" y="707029"/>
                </a:lnTo>
                <a:lnTo>
                  <a:pt x="3426989" y="708095"/>
                </a:lnTo>
                <a:lnTo>
                  <a:pt x="3387685" y="708636"/>
                </a:lnTo>
                <a:lnTo>
                  <a:pt x="3339869" y="709294"/>
                </a:lnTo>
                <a:lnTo>
                  <a:pt x="3284756" y="710053"/>
                </a:lnTo>
                <a:lnTo>
                  <a:pt x="3223562" y="710895"/>
                </a:lnTo>
                <a:lnTo>
                  <a:pt x="3157500" y="711804"/>
                </a:lnTo>
                <a:lnTo>
                  <a:pt x="3087785" y="712763"/>
                </a:lnTo>
                <a:lnTo>
                  <a:pt x="3015632" y="713756"/>
                </a:lnTo>
                <a:lnTo>
                  <a:pt x="2942256" y="714766"/>
                </a:lnTo>
                <a:lnTo>
                  <a:pt x="2868870" y="715775"/>
                </a:lnTo>
                <a:lnTo>
                  <a:pt x="2796691" y="716769"/>
                </a:lnTo>
                <a:lnTo>
                  <a:pt x="2726932" y="717728"/>
                </a:lnTo>
                <a:lnTo>
                  <a:pt x="2660808" y="718638"/>
                </a:lnTo>
                <a:lnTo>
                  <a:pt x="2599533" y="719482"/>
                </a:lnTo>
                <a:lnTo>
                  <a:pt x="2544323" y="720241"/>
                </a:lnTo>
                <a:lnTo>
                  <a:pt x="2496392" y="720901"/>
                </a:lnTo>
                <a:lnTo>
                  <a:pt x="2456954" y="721444"/>
                </a:lnTo>
                <a:lnTo>
                  <a:pt x="2427224" y="721853"/>
                </a:lnTo>
                <a:lnTo>
                  <a:pt x="2408417" y="722113"/>
                </a:lnTo>
              </a:path>
              <a:path w="3505835" h="728345">
                <a:moveTo>
                  <a:pt x="2423869" y="40612"/>
                </a:moveTo>
                <a:lnTo>
                  <a:pt x="2474214" y="39902"/>
                </a:lnTo>
                <a:lnTo>
                  <a:pt x="2524568" y="39164"/>
                </a:lnTo>
                <a:lnTo>
                  <a:pt x="2574930" y="38402"/>
                </a:lnTo>
                <a:lnTo>
                  <a:pt x="2625299" y="37621"/>
                </a:lnTo>
                <a:lnTo>
                  <a:pt x="2675675" y="36826"/>
                </a:lnTo>
                <a:lnTo>
                  <a:pt x="2726055" y="36022"/>
                </a:lnTo>
                <a:lnTo>
                  <a:pt x="2776440" y="35212"/>
                </a:lnTo>
                <a:lnTo>
                  <a:pt x="2826828" y="34403"/>
                </a:lnTo>
                <a:lnTo>
                  <a:pt x="2877218" y="33598"/>
                </a:lnTo>
                <a:lnTo>
                  <a:pt x="2927609" y="32802"/>
                </a:lnTo>
                <a:lnTo>
                  <a:pt x="2978000" y="32021"/>
                </a:lnTo>
                <a:lnTo>
                  <a:pt x="3028390" y="31259"/>
                </a:lnTo>
                <a:lnTo>
                  <a:pt x="3078778" y="30520"/>
                </a:lnTo>
                <a:lnTo>
                  <a:pt x="3129163" y="29809"/>
                </a:lnTo>
                <a:lnTo>
                  <a:pt x="3179544" y="29132"/>
                </a:lnTo>
                <a:lnTo>
                  <a:pt x="3229920" y="28492"/>
                </a:lnTo>
                <a:lnTo>
                  <a:pt x="3280290" y="27895"/>
                </a:lnTo>
                <a:lnTo>
                  <a:pt x="3330653" y="27345"/>
                </a:lnTo>
                <a:lnTo>
                  <a:pt x="3381008" y="26848"/>
                </a:lnTo>
                <a:lnTo>
                  <a:pt x="3431354" y="26406"/>
                </a:lnTo>
                <a:lnTo>
                  <a:pt x="3481689" y="26027"/>
                </a:lnTo>
                <a:lnTo>
                  <a:pt x="3481440" y="25962"/>
                </a:lnTo>
                <a:lnTo>
                  <a:pt x="3481311" y="25927"/>
                </a:lnTo>
                <a:lnTo>
                  <a:pt x="3481103" y="25768"/>
                </a:lnTo>
                <a:lnTo>
                  <a:pt x="3480948" y="25646"/>
                </a:lnTo>
                <a:lnTo>
                  <a:pt x="3480897" y="25483"/>
                </a:lnTo>
                <a:lnTo>
                  <a:pt x="3480775" y="25063"/>
                </a:lnTo>
                <a:lnTo>
                  <a:pt x="3482044" y="111571"/>
                </a:lnTo>
                <a:lnTo>
                  <a:pt x="3484855" y="312356"/>
                </a:lnTo>
                <a:lnTo>
                  <a:pt x="3487836" y="539129"/>
                </a:lnTo>
                <a:lnTo>
                  <a:pt x="3489591" y="703630"/>
                </a:lnTo>
                <a:lnTo>
                  <a:pt x="3489570" y="704818"/>
                </a:lnTo>
                <a:lnTo>
                  <a:pt x="3489415" y="705707"/>
                </a:lnTo>
                <a:lnTo>
                  <a:pt x="3488979" y="706813"/>
                </a:lnTo>
                <a:lnTo>
                  <a:pt x="3488789" y="707820"/>
                </a:lnTo>
                <a:lnTo>
                  <a:pt x="3487813" y="708616"/>
                </a:lnTo>
                <a:lnTo>
                  <a:pt x="3487301" y="709419"/>
                </a:lnTo>
                <a:lnTo>
                  <a:pt x="3486791" y="710204"/>
                </a:lnTo>
                <a:lnTo>
                  <a:pt x="3485451" y="710718"/>
                </a:lnTo>
                <a:lnTo>
                  <a:pt x="3484789" y="711187"/>
                </a:lnTo>
                <a:lnTo>
                  <a:pt x="3483683" y="711654"/>
                </a:lnTo>
                <a:lnTo>
                  <a:pt x="3421069" y="712693"/>
                </a:lnTo>
                <a:lnTo>
                  <a:pt x="3358185" y="713560"/>
                </a:lnTo>
                <a:lnTo>
                  <a:pt x="3285044" y="714568"/>
                </a:lnTo>
                <a:lnTo>
                  <a:pt x="3210240" y="715599"/>
                </a:lnTo>
                <a:lnTo>
                  <a:pt x="3142367" y="716535"/>
                </a:lnTo>
                <a:lnTo>
                  <a:pt x="3090020" y="717256"/>
                </a:lnTo>
                <a:lnTo>
                  <a:pt x="3061793" y="717645"/>
                </a:lnTo>
              </a:path>
              <a:path w="3505835" h="728345">
                <a:moveTo>
                  <a:pt x="2197634" y="39570"/>
                </a:moveTo>
                <a:lnTo>
                  <a:pt x="2248967" y="38850"/>
                </a:lnTo>
                <a:lnTo>
                  <a:pt x="2300309" y="38105"/>
                </a:lnTo>
                <a:lnTo>
                  <a:pt x="2351657" y="37338"/>
                </a:lnTo>
                <a:lnTo>
                  <a:pt x="2403012" y="36553"/>
                </a:lnTo>
                <a:lnTo>
                  <a:pt x="2454373" y="35753"/>
                </a:lnTo>
                <a:lnTo>
                  <a:pt x="2505739" y="34942"/>
                </a:lnTo>
                <a:lnTo>
                  <a:pt x="2557110" y="34123"/>
                </a:lnTo>
                <a:lnTo>
                  <a:pt x="2608484" y="33300"/>
                </a:lnTo>
                <a:lnTo>
                  <a:pt x="2659861" y="32475"/>
                </a:lnTo>
                <a:lnTo>
                  <a:pt x="2711240" y="31652"/>
                </a:lnTo>
                <a:lnTo>
                  <a:pt x="2762621" y="30836"/>
                </a:lnTo>
                <a:lnTo>
                  <a:pt x="2814002" y="30028"/>
                </a:lnTo>
                <a:lnTo>
                  <a:pt x="2865383" y="29232"/>
                </a:lnTo>
                <a:lnTo>
                  <a:pt x="2916764" y="28453"/>
                </a:lnTo>
                <a:lnTo>
                  <a:pt x="2968143" y="27692"/>
                </a:lnTo>
                <a:lnTo>
                  <a:pt x="3019520" y="26955"/>
                </a:lnTo>
                <a:lnTo>
                  <a:pt x="3070893" y="26243"/>
                </a:lnTo>
                <a:lnTo>
                  <a:pt x="3122264" y="25561"/>
                </a:lnTo>
                <a:lnTo>
                  <a:pt x="3173629" y="24911"/>
                </a:lnTo>
                <a:lnTo>
                  <a:pt x="3224990" y="24298"/>
                </a:lnTo>
                <a:lnTo>
                  <a:pt x="3276344" y="23725"/>
                </a:lnTo>
                <a:lnTo>
                  <a:pt x="3327692" y="23194"/>
                </a:lnTo>
                <a:lnTo>
                  <a:pt x="3379033" y="22710"/>
                </a:lnTo>
                <a:lnTo>
                  <a:pt x="3430366" y="22275"/>
                </a:lnTo>
                <a:lnTo>
                  <a:pt x="3481689" y="21894"/>
                </a:lnTo>
                <a:lnTo>
                  <a:pt x="3482276" y="21890"/>
                </a:lnTo>
                <a:lnTo>
                  <a:pt x="3482398" y="22031"/>
                </a:lnTo>
                <a:lnTo>
                  <a:pt x="3482874" y="22125"/>
                </a:lnTo>
                <a:lnTo>
                  <a:pt x="3483216" y="22190"/>
                </a:lnTo>
                <a:lnTo>
                  <a:pt x="3483604" y="22618"/>
                </a:lnTo>
                <a:lnTo>
                  <a:pt x="3483864" y="22787"/>
                </a:lnTo>
                <a:lnTo>
                  <a:pt x="3484159" y="22989"/>
                </a:lnTo>
                <a:lnTo>
                  <a:pt x="3484358" y="23525"/>
                </a:lnTo>
                <a:lnTo>
                  <a:pt x="3484540" y="23792"/>
                </a:lnTo>
                <a:lnTo>
                  <a:pt x="3484662" y="23972"/>
                </a:lnTo>
                <a:lnTo>
                  <a:pt x="3484789" y="25022"/>
                </a:lnTo>
                <a:lnTo>
                  <a:pt x="3485361" y="64863"/>
                </a:lnTo>
                <a:lnTo>
                  <a:pt x="3485971" y="109777"/>
                </a:lnTo>
                <a:lnTo>
                  <a:pt x="3486741" y="167037"/>
                </a:lnTo>
                <a:lnTo>
                  <a:pt x="3487627" y="233405"/>
                </a:lnTo>
                <a:lnTo>
                  <a:pt x="3488586" y="305644"/>
                </a:lnTo>
                <a:lnTo>
                  <a:pt x="3489571" y="380513"/>
                </a:lnTo>
                <a:lnTo>
                  <a:pt x="3490540" y="454775"/>
                </a:lnTo>
                <a:lnTo>
                  <a:pt x="3491448" y="525191"/>
                </a:lnTo>
                <a:lnTo>
                  <a:pt x="3492250" y="588524"/>
                </a:lnTo>
                <a:lnTo>
                  <a:pt x="3492903" y="641533"/>
                </a:lnTo>
                <a:lnTo>
                  <a:pt x="3493361" y="680982"/>
                </a:lnTo>
                <a:lnTo>
                  <a:pt x="3493580" y="703630"/>
                </a:lnTo>
                <a:lnTo>
                  <a:pt x="3493555" y="705424"/>
                </a:lnTo>
                <a:lnTo>
                  <a:pt x="3493303" y="706754"/>
                </a:lnTo>
                <a:lnTo>
                  <a:pt x="3492654" y="708418"/>
                </a:lnTo>
                <a:lnTo>
                  <a:pt x="3492389" y="709782"/>
                </a:lnTo>
                <a:lnTo>
                  <a:pt x="3490780" y="711313"/>
                </a:lnTo>
                <a:lnTo>
                  <a:pt x="3490121" y="712327"/>
                </a:lnTo>
                <a:lnTo>
                  <a:pt x="3489358" y="713505"/>
                </a:lnTo>
                <a:lnTo>
                  <a:pt x="3487341" y="714275"/>
                </a:lnTo>
                <a:lnTo>
                  <a:pt x="3413757" y="716906"/>
                </a:lnTo>
                <a:lnTo>
                  <a:pt x="3261323" y="719004"/>
                </a:lnTo>
                <a:lnTo>
                  <a:pt x="3101428" y="721205"/>
                </a:lnTo>
                <a:lnTo>
                  <a:pt x="3011115" y="722448"/>
                </a:lnTo>
              </a:path>
              <a:path w="3505835" h="728345">
                <a:moveTo>
                  <a:pt x="1694480" y="41652"/>
                </a:moveTo>
                <a:lnTo>
                  <a:pt x="1745514" y="40940"/>
                </a:lnTo>
                <a:lnTo>
                  <a:pt x="1796553" y="40209"/>
                </a:lnTo>
                <a:lnTo>
                  <a:pt x="1847598" y="39462"/>
                </a:lnTo>
                <a:lnTo>
                  <a:pt x="1898647" y="38699"/>
                </a:lnTo>
                <a:lnTo>
                  <a:pt x="1949702" y="37924"/>
                </a:lnTo>
                <a:lnTo>
                  <a:pt x="2000760" y="37137"/>
                </a:lnTo>
                <a:lnTo>
                  <a:pt x="2051823" y="36340"/>
                </a:lnTo>
                <a:lnTo>
                  <a:pt x="2102890" y="35535"/>
                </a:lnTo>
                <a:lnTo>
                  <a:pt x="2153959" y="34724"/>
                </a:lnTo>
                <a:lnTo>
                  <a:pt x="2205032" y="33908"/>
                </a:lnTo>
                <a:lnTo>
                  <a:pt x="2256107" y="33089"/>
                </a:lnTo>
                <a:lnTo>
                  <a:pt x="2307184" y="32269"/>
                </a:lnTo>
                <a:lnTo>
                  <a:pt x="2358263" y="31450"/>
                </a:lnTo>
                <a:lnTo>
                  <a:pt x="2409343" y="30633"/>
                </a:lnTo>
                <a:lnTo>
                  <a:pt x="2460424" y="29820"/>
                </a:lnTo>
                <a:lnTo>
                  <a:pt x="2511506" y="29012"/>
                </a:lnTo>
                <a:lnTo>
                  <a:pt x="2562588" y="28212"/>
                </a:lnTo>
                <a:lnTo>
                  <a:pt x="2613670" y="27421"/>
                </a:lnTo>
                <a:lnTo>
                  <a:pt x="2664752" y="26641"/>
                </a:lnTo>
                <a:lnTo>
                  <a:pt x="2715832" y="25874"/>
                </a:lnTo>
                <a:lnTo>
                  <a:pt x="2766912" y="25121"/>
                </a:lnTo>
                <a:lnTo>
                  <a:pt x="2817990" y="24384"/>
                </a:lnTo>
                <a:lnTo>
                  <a:pt x="2869066" y="23665"/>
                </a:lnTo>
                <a:lnTo>
                  <a:pt x="2920139" y="22966"/>
                </a:lnTo>
                <a:lnTo>
                  <a:pt x="2971210" y="22288"/>
                </a:lnTo>
                <a:lnTo>
                  <a:pt x="3022278" y="21632"/>
                </a:lnTo>
                <a:lnTo>
                  <a:pt x="3073343" y="21002"/>
                </a:lnTo>
                <a:lnTo>
                  <a:pt x="3124403" y="20397"/>
                </a:lnTo>
                <a:lnTo>
                  <a:pt x="3175460" y="19821"/>
                </a:lnTo>
                <a:lnTo>
                  <a:pt x="3226511" y="19275"/>
                </a:lnTo>
                <a:lnTo>
                  <a:pt x="3277558" y="18761"/>
                </a:lnTo>
                <a:lnTo>
                  <a:pt x="3328600" y="18280"/>
                </a:lnTo>
                <a:lnTo>
                  <a:pt x="3379636" y="17833"/>
                </a:lnTo>
                <a:lnTo>
                  <a:pt x="3430666" y="17424"/>
                </a:lnTo>
                <a:lnTo>
                  <a:pt x="3481689" y="17053"/>
                </a:lnTo>
                <a:lnTo>
                  <a:pt x="3482831" y="17056"/>
                </a:lnTo>
                <a:lnTo>
                  <a:pt x="3483651" y="17236"/>
                </a:lnTo>
                <a:lnTo>
                  <a:pt x="3484709" y="17664"/>
                </a:lnTo>
                <a:lnTo>
                  <a:pt x="3485639" y="17852"/>
                </a:lnTo>
                <a:lnTo>
                  <a:pt x="3486448" y="18860"/>
                </a:lnTo>
                <a:lnTo>
                  <a:pt x="3487183" y="19363"/>
                </a:lnTo>
                <a:lnTo>
                  <a:pt x="3487929" y="19875"/>
                </a:lnTo>
                <a:lnTo>
                  <a:pt x="3488422" y="21229"/>
                </a:lnTo>
                <a:lnTo>
                  <a:pt x="3488865" y="21898"/>
                </a:lnTo>
                <a:lnTo>
                  <a:pt x="3489293" y="22993"/>
                </a:lnTo>
                <a:lnTo>
                  <a:pt x="3489476" y="23846"/>
                </a:lnTo>
                <a:lnTo>
                  <a:pt x="3489495" y="25030"/>
                </a:lnTo>
                <a:lnTo>
                  <a:pt x="3489802" y="35668"/>
                </a:lnTo>
                <a:lnTo>
                  <a:pt x="3490980" y="109982"/>
                </a:lnTo>
                <a:lnTo>
                  <a:pt x="3491776" y="167207"/>
                </a:lnTo>
                <a:lnTo>
                  <a:pt x="3492657" y="233508"/>
                </a:lnTo>
                <a:lnTo>
                  <a:pt x="3493588" y="305662"/>
                </a:lnTo>
                <a:lnTo>
                  <a:pt x="3494529" y="380441"/>
                </a:lnTo>
                <a:lnTo>
                  <a:pt x="3495443" y="454621"/>
                </a:lnTo>
                <a:lnTo>
                  <a:pt x="3496292" y="524976"/>
                </a:lnTo>
                <a:lnTo>
                  <a:pt x="3497037" y="588280"/>
                </a:lnTo>
                <a:lnTo>
                  <a:pt x="3497642" y="641307"/>
                </a:lnTo>
                <a:lnTo>
                  <a:pt x="3498066" y="680833"/>
                </a:lnTo>
                <a:lnTo>
                  <a:pt x="3498274" y="703630"/>
                </a:lnTo>
                <a:lnTo>
                  <a:pt x="3498246" y="706125"/>
                </a:lnTo>
                <a:lnTo>
                  <a:pt x="3468104" y="721003"/>
                </a:lnTo>
                <a:lnTo>
                  <a:pt x="3437619" y="721422"/>
                </a:lnTo>
                <a:lnTo>
                  <a:pt x="3405641" y="721863"/>
                </a:lnTo>
                <a:lnTo>
                  <a:pt x="3387575" y="722113"/>
                </a:lnTo>
              </a:path>
              <a:path w="3505835" h="728345">
                <a:moveTo>
                  <a:pt x="1808506" y="35942"/>
                </a:moveTo>
                <a:lnTo>
                  <a:pt x="1859179" y="35233"/>
                </a:lnTo>
                <a:lnTo>
                  <a:pt x="1909858" y="34506"/>
                </a:lnTo>
                <a:lnTo>
                  <a:pt x="1960543" y="33761"/>
                </a:lnTo>
                <a:lnTo>
                  <a:pt x="2011233" y="33000"/>
                </a:lnTo>
                <a:lnTo>
                  <a:pt x="2061928" y="32226"/>
                </a:lnTo>
                <a:lnTo>
                  <a:pt x="2112627" y="31441"/>
                </a:lnTo>
                <a:lnTo>
                  <a:pt x="2163331" y="30646"/>
                </a:lnTo>
                <a:lnTo>
                  <a:pt x="2214038" y="29843"/>
                </a:lnTo>
                <a:lnTo>
                  <a:pt x="2264749" y="29034"/>
                </a:lnTo>
                <a:lnTo>
                  <a:pt x="2315462" y="28221"/>
                </a:lnTo>
                <a:lnTo>
                  <a:pt x="2366178" y="27407"/>
                </a:lnTo>
                <a:lnTo>
                  <a:pt x="2416895" y="26592"/>
                </a:lnTo>
                <a:lnTo>
                  <a:pt x="2467614" y="25779"/>
                </a:lnTo>
                <a:lnTo>
                  <a:pt x="2518335" y="24970"/>
                </a:lnTo>
                <a:lnTo>
                  <a:pt x="2569056" y="24167"/>
                </a:lnTo>
                <a:lnTo>
                  <a:pt x="2619777" y="23372"/>
                </a:lnTo>
                <a:lnTo>
                  <a:pt x="2670499" y="22586"/>
                </a:lnTo>
                <a:lnTo>
                  <a:pt x="2721220" y="21812"/>
                </a:lnTo>
                <a:lnTo>
                  <a:pt x="2771940" y="21051"/>
                </a:lnTo>
                <a:lnTo>
                  <a:pt x="2822658" y="20306"/>
                </a:lnTo>
                <a:lnTo>
                  <a:pt x="2873375" y="19578"/>
                </a:lnTo>
                <a:lnTo>
                  <a:pt x="2924090" y="18869"/>
                </a:lnTo>
                <a:lnTo>
                  <a:pt x="2974802" y="18181"/>
                </a:lnTo>
                <a:lnTo>
                  <a:pt x="3025511" y="17517"/>
                </a:lnTo>
                <a:lnTo>
                  <a:pt x="3076217" y="16878"/>
                </a:lnTo>
                <a:lnTo>
                  <a:pt x="3126919" y="16265"/>
                </a:lnTo>
                <a:lnTo>
                  <a:pt x="3177616" y="15682"/>
                </a:lnTo>
                <a:lnTo>
                  <a:pt x="3228309" y="15129"/>
                </a:lnTo>
                <a:lnTo>
                  <a:pt x="3278997" y="14609"/>
                </a:lnTo>
                <a:lnTo>
                  <a:pt x="3329679" y="14124"/>
                </a:lnTo>
                <a:lnTo>
                  <a:pt x="3380356" y="13675"/>
                </a:lnTo>
                <a:lnTo>
                  <a:pt x="3431026" y="13265"/>
                </a:lnTo>
                <a:lnTo>
                  <a:pt x="3481689" y="12895"/>
                </a:lnTo>
                <a:lnTo>
                  <a:pt x="3483414" y="12919"/>
                </a:lnTo>
                <a:lnTo>
                  <a:pt x="3484684" y="13172"/>
                </a:lnTo>
                <a:lnTo>
                  <a:pt x="3486283" y="13837"/>
                </a:lnTo>
                <a:lnTo>
                  <a:pt x="3487590" y="14108"/>
                </a:lnTo>
                <a:lnTo>
                  <a:pt x="3489055" y="15753"/>
                </a:lnTo>
                <a:lnTo>
                  <a:pt x="3490034" y="16423"/>
                </a:lnTo>
                <a:lnTo>
                  <a:pt x="3491161" y="17204"/>
                </a:lnTo>
                <a:lnTo>
                  <a:pt x="3491899" y="19259"/>
                </a:lnTo>
                <a:lnTo>
                  <a:pt x="3492572" y="20278"/>
                </a:lnTo>
                <a:lnTo>
                  <a:pt x="3493220" y="21924"/>
                </a:lnTo>
                <a:lnTo>
                  <a:pt x="3493498" y="23252"/>
                </a:lnTo>
                <a:lnTo>
                  <a:pt x="3493526" y="25030"/>
                </a:lnTo>
                <a:lnTo>
                  <a:pt x="3494402" y="92753"/>
                </a:lnTo>
                <a:lnTo>
                  <a:pt x="3496370" y="244755"/>
                </a:lnTo>
                <a:lnTo>
                  <a:pt x="3498436" y="404283"/>
                </a:lnTo>
                <a:lnTo>
                  <a:pt x="3499606" y="494586"/>
                </a:lnTo>
              </a:path>
              <a:path w="3505835" h="728345">
                <a:moveTo>
                  <a:pt x="1165993" y="40612"/>
                </a:moveTo>
                <a:lnTo>
                  <a:pt x="1217144" y="39907"/>
                </a:lnTo>
                <a:lnTo>
                  <a:pt x="1268295" y="39202"/>
                </a:lnTo>
                <a:lnTo>
                  <a:pt x="1319446" y="38498"/>
                </a:lnTo>
                <a:lnTo>
                  <a:pt x="1370597" y="37793"/>
                </a:lnTo>
                <a:lnTo>
                  <a:pt x="1421749" y="37089"/>
                </a:lnTo>
                <a:lnTo>
                  <a:pt x="1472900" y="36384"/>
                </a:lnTo>
                <a:lnTo>
                  <a:pt x="1524051" y="35679"/>
                </a:lnTo>
                <a:lnTo>
                  <a:pt x="1575202" y="34975"/>
                </a:lnTo>
                <a:lnTo>
                  <a:pt x="1626353" y="34270"/>
                </a:lnTo>
                <a:lnTo>
                  <a:pt x="1677504" y="33566"/>
                </a:lnTo>
                <a:lnTo>
                  <a:pt x="1728655" y="32861"/>
                </a:lnTo>
                <a:lnTo>
                  <a:pt x="1779806" y="32157"/>
                </a:lnTo>
                <a:lnTo>
                  <a:pt x="1830958" y="31452"/>
                </a:lnTo>
                <a:lnTo>
                  <a:pt x="1882109" y="30747"/>
                </a:lnTo>
                <a:lnTo>
                  <a:pt x="1933260" y="30043"/>
                </a:lnTo>
                <a:lnTo>
                  <a:pt x="1984411" y="29338"/>
                </a:lnTo>
                <a:lnTo>
                  <a:pt x="2035562" y="28633"/>
                </a:lnTo>
                <a:lnTo>
                  <a:pt x="2086713" y="27929"/>
                </a:lnTo>
                <a:lnTo>
                  <a:pt x="2137864" y="27224"/>
                </a:lnTo>
                <a:lnTo>
                  <a:pt x="2189015" y="26520"/>
                </a:lnTo>
                <a:lnTo>
                  <a:pt x="2240166" y="25815"/>
                </a:lnTo>
                <a:lnTo>
                  <a:pt x="2291318" y="25110"/>
                </a:lnTo>
                <a:lnTo>
                  <a:pt x="2342469" y="24406"/>
                </a:lnTo>
                <a:lnTo>
                  <a:pt x="2393620" y="23701"/>
                </a:lnTo>
                <a:lnTo>
                  <a:pt x="2444771" y="22996"/>
                </a:lnTo>
                <a:lnTo>
                  <a:pt x="2495922" y="22292"/>
                </a:lnTo>
                <a:lnTo>
                  <a:pt x="2547073" y="21587"/>
                </a:lnTo>
                <a:lnTo>
                  <a:pt x="2598224" y="20882"/>
                </a:lnTo>
                <a:lnTo>
                  <a:pt x="2649375" y="20178"/>
                </a:lnTo>
                <a:lnTo>
                  <a:pt x="2700526" y="19473"/>
                </a:lnTo>
                <a:lnTo>
                  <a:pt x="2751678" y="18768"/>
                </a:lnTo>
                <a:lnTo>
                  <a:pt x="2802829" y="18063"/>
                </a:lnTo>
                <a:lnTo>
                  <a:pt x="2853980" y="17359"/>
                </a:lnTo>
                <a:lnTo>
                  <a:pt x="2905131" y="16654"/>
                </a:lnTo>
                <a:lnTo>
                  <a:pt x="2956282" y="15949"/>
                </a:lnTo>
                <a:lnTo>
                  <a:pt x="3007433" y="15244"/>
                </a:lnTo>
                <a:lnTo>
                  <a:pt x="3058584" y="14540"/>
                </a:lnTo>
                <a:lnTo>
                  <a:pt x="3109736" y="13835"/>
                </a:lnTo>
                <a:lnTo>
                  <a:pt x="3160887" y="13130"/>
                </a:lnTo>
                <a:lnTo>
                  <a:pt x="3212038" y="12425"/>
                </a:lnTo>
                <a:lnTo>
                  <a:pt x="3263189" y="11720"/>
                </a:lnTo>
                <a:lnTo>
                  <a:pt x="3314340" y="11015"/>
                </a:lnTo>
              </a:path>
              <a:path w="3505835" h="728345">
                <a:moveTo>
                  <a:pt x="939758" y="39570"/>
                </a:moveTo>
                <a:lnTo>
                  <a:pt x="990284" y="38875"/>
                </a:lnTo>
                <a:lnTo>
                  <a:pt x="1040810" y="38180"/>
                </a:lnTo>
                <a:lnTo>
                  <a:pt x="1091336" y="37485"/>
                </a:lnTo>
                <a:lnTo>
                  <a:pt x="1141863" y="36790"/>
                </a:lnTo>
                <a:lnTo>
                  <a:pt x="1192389" y="36095"/>
                </a:lnTo>
                <a:lnTo>
                  <a:pt x="1242915" y="35400"/>
                </a:lnTo>
                <a:lnTo>
                  <a:pt x="1293441" y="34705"/>
                </a:lnTo>
                <a:lnTo>
                  <a:pt x="1343967" y="34010"/>
                </a:lnTo>
                <a:lnTo>
                  <a:pt x="1394494" y="33315"/>
                </a:lnTo>
                <a:lnTo>
                  <a:pt x="1445020" y="32621"/>
                </a:lnTo>
                <a:lnTo>
                  <a:pt x="1495546" y="31926"/>
                </a:lnTo>
                <a:lnTo>
                  <a:pt x="1546072" y="31231"/>
                </a:lnTo>
                <a:lnTo>
                  <a:pt x="1596599" y="30536"/>
                </a:lnTo>
                <a:lnTo>
                  <a:pt x="1647125" y="29841"/>
                </a:lnTo>
                <a:lnTo>
                  <a:pt x="1697651" y="29146"/>
                </a:lnTo>
                <a:lnTo>
                  <a:pt x="1748177" y="28451"/>
                </a:lnTo>
                <a:lnTo>
                  <a:pt x="1798703" y="27756"/>
                </a:lnTo>
                <a:lnTo>
                  <a:pt x="1849230" y="27061"/>
                </a:lnTo>
                <a:lnTo>
                  <a:pt x="1899756" y="26366"/>
                </a:lnTo>
                <a:lnTo>
                  <a:pt x="1950282" y="25671"/>
                </a:lnTo>
                <a:lnTo>
                  <a:pt x="2000808" y="24976"/>
                </a:lnTo>
                <a:lnTo>
                  <a:pt x="2051334" y="24282"/>
                </a:lnTo>
                <a:lnTo>
                  <a:pt x="2101861" y="23587"/>
                </a:lnTo>
                <a:lnTo>
                  <a:pt x="2152387" y="22892"/>
                </a:lnTo>
                <a:lnTo>
                  <a:pt x="2202913" y="22197"/>
                </a:lnTo>
                <a:lnTo>
                  <a:pt x="2253439" y="21502"/>
                </a:lnTo>
                <a:lnTo>
                  <a:pt x="2303965" y="20807"/>
                </a:lnTo>
                <a:lnTo>
                  <a:pt x="2354491" y="20112"/>
                </a:lnTo>
                <a:lnTo>
                  <a:pt x="2405018" y="19417"/>
                </a:lnTo>
                <a:lnTo>
                  <a:pt x="2455544" y="18722"/>
                </a:lnTo>
                <a:lnTo>
                  <a:pt x="2506070" y="18027"/>
                </a:lnTo>
                <a:lnTo>
                  <a:pt x="2556596" y="17332"/>
                </a:lnTo>
                <a:lnTo>
                  <a:pt x="2607122" y="16637"/>
                </a:lnTo>
                <a:lnTo>
                  <a:pt x="2657648" y="15942"/>
                </a:lnTo>
                <a:lnTo>
                  <a:pt x="2708174" y="15248"/>
                </a:lnTo>
                <a:lnTo>
                  <a:pt x="2758700" y="14553"/>
                </a:lnTo>
                <a:lnTo>
                  <a:pt x="2809227" y="13858"/>
                </a:lnTo>
                <a:lnTo>
                  <a:pt x="2859753" y="13163"/>
                </a:lnTo>
                <a:lnTo>
                  <a:pt x="2910279" y="12468"/>
                </a:lnTo>
                <a:lnTo>
                  <a:pt x="2960805" y="11773"/>
                </a:lnTo>
                <a:lnTo>
                  <a:pt x="3011331" y="11078"/>
                </a:lnTo>
                <a:lnTo>
                  <a:pt x="3061857" y="10383"/>
                </a:lnTo>
                <a:lnTo>
                  <a:pt x="3112383" y="9688"/>
                </a:lnTo>
                <a:lnTo>
                  <a:pt x="3162909" y="8993"/>
                </a:lnTo>
                <a:lnTo>
                  <a:pt x="3213435" y="8298"/>
                </a:lnTo>
                <a:lnTo>
                  <a:pt x="3263961" y="7602"/>
                </a:lnTo>
                <a:lnTo>
                  <a:pt x="3314487" y="6907"/>
                </a:lnTo>
                <a:lnTo>
                  <a:pt x="3365013" y="6212"/>
                </a:lnTo>
              </a:path>
              <a:path w="3505835" h="728345">
                <a:moveTo>
                  <a:pt x="438415" y="41652"/>
                </a:moveTo>
                <a:lnTo>
                  <a:pt x="489382" y="40950"/>
                </a:lnTo>
                <a:lnTo>
                  <a:pt x="540348" y="40248"/>
                </a:lnTo>
                <a:lnTo>
                  <a:pt x="591315" y="39546"/>
                </a:lnTo>
                <a:lnTo>
                  <a:pt x="642282" y="38844"/>
                </a:lnTo>
                <a:lnTo>
                  <a:pt x="693248" y="38142"/>
                </a:lnTo>
                <a:lnTo>
                  <a:pt x="744215" y="37440"/>
                </a:lnTo>
                <a:lnTo>
                  <a:pt x="795182" y="36738"/>
                </a:lnTo>
                <a:lnTo>
                  <a:pt x="846148" y="36036"/>
                </a:lnTo>
                <a:lnTo>
                  <a:pt x="897115" y="35334"/>
                </a:lnTo>
                <a:lnTo>
                  <a:pt x="948082" y="34631"/>
                </a:lnTo>
                <a:lnTo>
                  <a:pt x="999048" y="33929"/>
                </a:lnTo>
                <a:lnTo>
                  <a:pt x="1050015" y="33227"/>
                </a:lnTo>
                <a:lnTo>
                  <a:pt x="1100982" y="32525"/>
                </a:lnTo>
                <a:lnTo>
                  <a:pt x="1151949" y="31823"/>
                </a:lnTo>
                <a:lnTo>
                  <a:pt x="1202915" y="31121"/>
                </a:lnTo>
                <a:lnTo>
                  <a:pt x="1253882" y="30419"/>
                </a:lnTo>
                <a:lnTo>
                  <a:pt x="1304849" y="29717"/>
                </a:lnTo>
                <a:lnTo>
                  <a:pt x="1355815" y="29015"/>
                </a:lnTo>
                <a:lnTo>
                  <a:pt x="1406782" y="28313"/>
                </a:lnTo>
                <a:lnTo>
                  <a:pt x="1457749" y="27611"/>
                </a:lnTo>
                <a:lnTo>
                  <a:pt x="1508715" y="26909"/>
                </a:lnTo>
                <a:lnTo>
                  <a:pt x="1559682" y="26207"/>
                </a:lnTo>
                <a:lnTo>
                  <a:pt x="1610649" y="25505"/>
                </a:lnTo>
                <a:lnTo>
                  <a:pt x="1661615" y="24803"/>
                </a:lnTo>
                <a:lnTo>
                  <a:pt x="1712582" y="24101"/>
                </a:lnTo>
                <a:lnTo>
                  <a:pt x="1763549" y="23399"/>
                </a:lnTo>
                <a:lnTo>
                  <a:pt x="1814515" y="22697"/>
                </a:lnTo>
                <a:lnTo>
                  <a:pt x="1865482" y="21995"/>
                </a:lnTo>
                <a:lnTo>
                  <a:pt x="1916449" y="21293"/>
                </a:lnTo>
                <a:lnTo>
                  <a:pt x="1967415" y="20591"/>
                </a:lnTo>
                <a:lnTo>
                  <a:pt x="2018382" y="19889"/>
                </a:lnTo>
                <a:lnTo>
                  <a:pt x="2069349" y="19187"/>
                </a:lnTo>
                <a:lnTo>
                  <a:pt x="2120315" y="18485"/>
                </a:lnTo>
                <a:lnTo>
                  <a:pt x="2171282" y="17782"/>
                </a:lnTo>
                <a:lnTo>
                  <a:pt x="2222249" y="17080"/>
                </a:lnTo>
                <a:lnTo>
                  <a:pt x="2273215" y="16378"/>
                </a:lnTo>
                <a:lnTo>
                  <a:pt x="2324182" y="15676"/>
                </a:lnTo>
                <a:lnTo>
                  <a:pt x="2375149" y="14974"/>
                </a:lnTo>
                <a:lnTo>
                  <a:pt x="2426115" y="14272"/>
                </a:lnTo>
                <a:lnTo>
                  <a:pt x="2477082" y="13570"/>
                </a:lnTo>
                <a:lnTo>
                  <a:pt x="2528048" y="12867"/>
                </a:lnTo>
                <a:lnTo>
                  <a:pt x="2579015" y="12165"/>
                </a:lnTo>
                <a:lnTo>
                  <a:pt x="2629982" y="11463"/>
                </a:lnTo>
                <a:lnTo>
                  <a:pt x="2680948" y="10761"/>
                </a:lnTo>
                <a:lnTo>
                  <a:pt x="2731915" y="10059"/>
                </a:lnTo>
                <a:lnTo>
                  <a:pt x="2782881" y="9357"/>
                </a:lnTo>
                <a:lnTo>
                  <a:pt x="2833848" y="8654"/>
                </a:lnTo>
                <a:lnTo>
                  <a:pt x="2884814" y="7952"/>
                </a:lnTo>
                <a:lnTo>
                  <a:pt x="2935781" y="7250"/>
                </a:lnTo>
                <a:lnTo>
                  <a:pt x="2986747" y="6548"/>
                </a:lnTo>
              </a:path>
              <a:path w="3505835" h="728345">
                <a:moveTo>
                  <a:pt x="550631" y="35942"/>
                </a:moveTo>
                <a:lnTo>
                  <a:pt x="601523" y="35242"/>
                </a:lnTo>
                <a:lnTo>
                  <a:pt x="652416" y="34542"/>
                </a:lnTo>
                <a:lnTo>
                  <a:pt x="703308" y="33842"/>
                </a:lnTo>
                <a:lnTo>
                  <a:pt x="754201" y="33142"/>
                </a:lnTo>
                <a:lnTo>
                  <a:pt x="805093" y="32442"/>
                </a:lnTo>
                <a:lnTo>
                  <a:pt x="855985" y="31742"/>
                </a:lnTo>
                <a:lnTo>
                  <a:pt x="906878" y="31042"/>
                </a:lnTo>
                <a:lnTo>
                  <a:pt x="957770" y="30343"/>
                </a:lnTo>
                <a:lnTo>
                  <a:pt x="1008663" y="29643"/>
                </a:lnTo>
                <a:lnTo>
                  <a:pt x="1059555" y="28943"/>
                </a:lnTo>
                <a:lnTo>
                  <a:pt x="1110448" y="28243"/>
                </a:lnTo>
                <a:lnTo>
                  <a:pt x="1161340" y="27543"/>
                </a:lnTo>
                <a:lnTo>
                  <a:pt x="1212233" y="26843"/>
                </a:lnTo>
                <a:lnTo>
                  <a:pt x="1263125" y="26143"/>
                </a:lnTo>
                <a:lnTo>
                  <a:pt x="1314018" y="25444"/>
                </a:lnTo>
                <a:lnTo>
                  <a:pt x="1364910" y="24744"/>
                </a:lnTo>
                <a:lnTo>
                  <a:pt x="1415802" y="24044"/>
                </a:lnTo>
                <a:lnTo>
                  <a:pt x="1466695" y="23344"/>
                </a:lnTo>
                <a:lnTo>
                  <a:pt x="1517587" y="22644"/>
                </a:lnTo>
                <a:lnTo>
                  <a:pt x="1568480" y="21945"/>
                </a:lnTo>
                <a:lnTo>
                  <a:pt x="1619372" y="21245"/>
                </a:lnTo>
                <a:lnTo>
                  <a:pt x="1670265" y="20545"/>
                </a:lnTo>
                <a:lnTo>
                  <a:pt x="1721157" y="19845"/>
                </a:lnTo>
                <a:lnTo>
                  <a:pt x="1772050" y="19145"/>
                </a:lnTo>
                <a:lnTo>
                  <a:pt x="1822942" y="18445"/>
                </a:lnTo>
                <a:lnTo>
                  <a:pt x="1873835" y="17746"/>
                </a:lnTo>
                <a:lnTo>
                  <a:pt x="1924727" y="17046"/>
                </a:lnTo>
                <a:lnTo>
                  <a:pt x="1975620" y="16346"/>
                </a:lnTo>
                <a:lnTo>
                  <a:pt x="2026512" y="15646"/>
                </a:lnTo>
                <a:lnTo>
                  <a:pt x="2077405" y="14946"/>
                </a:lnTo>
                <a:lnTo>
                  <a:pt x="2128297" y="14246"/>
                </a:lnTo>
                <a:lnTo>
                  <a:pt x="2179190" y="13547"/>
                </a:lnTo>
                <a:lnTo>
                  <a:pt x="2230083" y="12847"/>
                </a:lnTo>
                <a:lnTo>
                  <a:pt x="2280975" y="12147"/>
                </a:lnTo>
                <a:lnTo>
                  <a:pt x="2331868" y="11447"/>
                </a:lnTo>
                <a:lnTo>
                  <a:pt x="2382760" y="10747"/>
                </a:lnTo>
                <a:lnTo>
                  <a:pt x="2433653" y="10047"/>
                </a:lnTo>
                <a:lnTo>
                  <a:pt x="2484545" y="9347"/>
                </a:lnTo>
                <a:lnTo>
                  <a:pt x="2535438" y="8647"/>
                </a:lnTo>
                <a:lnTo>
                  <a:pt x="2586331" y="7947"/>
                </a:lnTo>
                <a:lnTo>
                  <a:pt x="2637223" y="7248"/>
                </a:lnTo>
                <a:lnTo>
                  <a:pt x="2688116" y="6548"/>
                </a:lnTo>
              </a:path>
              <a:path w="3505835" h="728345">
                <a:moveTo>
                  <a:pt x="47476" y="38732"/>
                </a:moveTo>
                <a:lnTo>
                  <a:pt x="98069" y="38036"/>
                </a:lnTo>
                <a:lnTo>
                  <a:pt x="148662" y="37339"/>
                </a:lnTo>
                <a:lnTo>
                  <a:pt x="199255" y="36643"/>
                </a:lnTo>
                <a:lnTo>
                  <a:pt x="249848" y="35947"/>
                </a:lnTo>
                <a:lnTo>
                  <a:pt x="300441" y="35251"/>
                </a:lnTo>
                <a:lnTo>
                  <a:pt x="351034" y="34555"/>
                </a:lnTo>
                <a:lnTo>
                  <a:pt x="401627" y="33858"/>
                </a:lnTo>
                <a:lnTo>
                  <a:pt x="452220" y="33162"/>
                </a:lnTo>
                <a:lnTo>
                  <a:pt x="502813" y="32466"/>
                </a:lnTo>
                <a:lnTo>
                  <a:pt x="553406" y="31770"/>
                </a:lnTo>
                <a:lnTo>
                  <a:pt x="603999" y="31074"/>
                </a:lnTo>
                <a:lnTo>
                  <a:pt x="654592" y="30378"/>
                </a:lnTo>
                <a:lnTo>
                  <a:pt x="705185" y="29682"/>
                </a:lnTo>
                <a:lnTo>
                  <a:pt x="755778" y="28985"/>
                </a:lnTo>
                <a:lnTo>
                  <a:pt x="806371" y="28289"/>
                </a:lnTo>
                <a:lnTo>
                  <a:pt x="856964" y="27593"/>
                </a:lnTo>
                <a:lnTo>
                  <a:pt x="907557" y="26897"/>
                </a:lnTo>
                <a:lnTo>
                  <a:pt x="958149" y="26201"/>
                </a:lnTo>
                <a:lnTo>
                  <a:pt x="1008742" y="25505"/>
                </a:lnTo>
                <a:lnTo>
                  <a:pt x="1059335" y="24809"/>
                </a:lnTo>
                <a:lnTo>
                  <a:pt x="1109928" y="24113"/>
                </a:lnTo>
                <a:lnTo>
                  <a:pt x="1160521" y="23416"/>
                </a:lnTo>
                <a:lnTo>
                  <a:pt x="1211114" y="22720"/>
                </a:lnTo>
                <a:lnTo>
                  <a:pt x="1261707" y="22024"/>
                </a:lnTo>
                <a:lnTo>
                  <a:pt x="1312300" y="21328"/>
                </a:lnTo>
                <a:lnTo>
                  <a:pt x="1362893" y="20632"/>
                </a:lnTo>
                <a:lnTo>
                  <a:pt x="1413486" y="19936"/>
                </a:lnTo>
                <a:lnTo>
                  <a:pt x="1464079" y="19240"/>
                </a:lnTo>
                <a:lnTo>
                  <a:pt x="1514671" y="18544"/>
                </a:lnTo>
                <a:lnTo>
                  <a:pt x="1565264" y="17848"/>
                </a:lnTo>
                <a:lnTo>
                  <a:pt x="1615857" y="17152"/>
                </a:lnTo>
                <a:lnTo>
                  <a:pt x="1666450" y="16456"/>
                </a:lnTo>
                <a:lnTo>
                  <a:pt x="1717043" y="15759"/>
                </a:lnTo>
                <a:lnTo>
                  <a:pt x="1767636" y="15063"/>
                </a:lnTo>
                <a:lnTo>
                  <a:pt x="1818229" y="14367"/>
                </a:lnTo>
                <a:lnTo>
                  <a:pt x="1868821" y="13671"/>
                </a:lnTo>
                <a:lnTo>
                  <a:pt x="1919414" y="12975"/>
                </a:lnTo>
                <a:lnTo>
                  <a:pt x="1970007" y="12279"/>
                </a:lnTo>
                <a:lnTo>
                  <a:pt x="2020600" y="11583"/>
                </a:lnTo>
                <a:lnTo>
                  <a:pt x="2071192" y="10887"/>
                </a:lnTo>
                <a:lnTo>
                  <a:pt x="2121785" y="10190"/>
                </a:lnTo>
                <a:lnTo>
                  <a:pt x="2172378" y="9494"/>
                </a:lnTo>
                <a:lnTo>
                  <a:pt x="2222971" y="8798"/>
                </a:lnTo>
              </a:path>
              <a:path w="3505835" h="728345">
                <a:moveTo>
                  <a:pt x="60145" y="34397"/>
                </a:moveTo>
                <a:lnTo>
                  <a:pt x="110411" y="33706"/>
                </a:lnTo>
                <a:lnTo>
                  <a:pt x="160677" y="33014"/>
                </a:lnTo>
                <a:lnTo>
                  <a:pt x="210943" y="32322"/>
                </a:lnTo>
                <a:lnTo>
                  <a:pt x="261209" y="31631"/>
                </a:lnTo>
                <a:lnTo>
                  <a:pt x="311475" y="30939"/>
                </a:lnTo>
                <a:lnTo>
                  <a:pt x="361740" y="30247"/>
                </a:lnTo>
                <a:lnTo>
                  <a:pt x="412006" y="29556"/>
                </a:lnTo>
                <a:lnTo>
                  <a:pt x="462272" y="28864"/>
                </a:lnTo>
                <a:lnTo>
                  <a:pt x="512538" y="28172"/>
                </a:lnTo>
                <a:lnTo>
                  <a:pt x="562804" y="27481"/>
                </a:lnTo>
                <a:lnTo>
                  <a:pt x="613069" y="26789"/>
                </a:lnTo>
                <a:lnTo>
                  <a:pt x="663335" y="26097"/>
                </a:lnTo>
                <a:lnTo>
                  <a:pt x="713601" y="25406"/>
                </a:lnTo>
                <a:lnTo>
                  <a:pt x="763867" y="24714"/>
                </a:lnTo>
                <a:lnTo>
                  <a:pt x="814132" y="24022"/>
                </a:lnTo>
                <a:lnTo>
                  <a:pt x="864398" y="23330"/>
                </a:lnTo>
                <a:lnTo>
                  <a:pt x="914664" y="22639"/>
                </a:lnTo>
                <a:lnTo>
                  <a:pt x="964930" y="21947"/>
                </a:lnTo>
                <a:lnTo>
                  <a:pt x="1015195" y="21255"/>
                </a:lnTo>
                <a:lnTo>
                  <a:pt x="1065461" y="20564"/>
                </a:lnTo>
                <a:lnTo>
                  <a:pt x="1115727" y="19872"/>
                </a:lnTo>
                <a:lnTo>
                  <a:pt x="1165993" y="19180"/>
                </a:lnTo>
                <a:lnTo>
                  <a:pt x="1216258" y="18489"/>
                </a:lnTo>
                <a:lnTo>
                  <a:pt x="1266524" y="17797"/>
                </a:lnTo>
                <a:lnTo>
                  <a:pt x="1316790" y="17105"/>
                </a:lnTo>
                <a:lnTo>
                  <a:pt x="1367055" y="16414"/>
                </a:lnTo>
                <a:lnTo>
                  <a:pt x="1417321" y="15722"/>
                </a:lnTo>
                <a:lnTo>
                  <a:pt x="1467587" y="15030"/>
                </a:lnTo>
                <a:lnTo>
                  <a:pt x="1517852" y="14338"/>
                </a:lnTo>
                <a:lnTo>
                  <a:pt x="1568118" y="13647"/>
                </a:lnTo>
                <a:lnTo>
                  <a:pt x="1618384" y="12955"/>
                </a:lnTo>
                <a:lnTo>
                  <a:pt x="1668650" y="12263"/>
                </a:lnTo>
                <a:lnTo>
                  <a:pt x="1718915" y="11572"/>
                </a:lnTo>
                <a:lnTo>
                  <a:pt x="1769181" y="10880"/>
                </a:lnTo>
                <a:lnTo>
                  <a:pt x="1819447" y="10188"/>
                </a:lnTo>
                <a:lnTo>
                  <a:pt x="1869712" y="9497"/>
                </a:lnTo>
                <a:lnTo>
                  <a:pt x="1919978" y="8805"/>
                </a:lnTo>
                <a:lnTo>
                  <a:pt x="1970244" y="8113"/>
                </a:lnTo>
                <a:lnTo>
                  <a:pt x="2020509" y="7422"/>
                </a:lnTo>
                <a:lnTo>
                  <a:pt x="2070775" y="6730"/>
                </a:lnTo>
                <a:lnTo>
                  <a:pt x="2121041" y="6038"/>
                </a:lnTo>
                <a:lnTo>
                  <a:pt x="2171306" y="5347"/>
                </a:lnTo>
                <a:lnTo>
                  <a:pt x="2221572" y="4655"/>
                </a:lnTo>
                <a:lnTo>
                  <a:pt x="2271838" y="3963"/>
                </a:lnTo>
              </a:path>
              <a:path w="3505835" h="728345">
                <a:moveTo>
                  <a:pt x="212180" y="27478"/>
                </a:moveTo>
                <a:lnTo>
                  <a:pt x="263186" y="26776"/>
                </a:lnTo>
                <a:lnTo>
                  <a:pt x="314192" y="26073"/>
                </a:lnTo>
                <a:lnTo>
                  <a:pt x="365198" y="25371"/>
                </a:lnTo>
                <a:lnTo>
                  <a:pt x="416204" y="24668"/>
                </a:lnTo>
                <a:lnTo>
                  <a:pt x="467210" y="23965"/>
                </a:lnTo>
                <a:lnTo>
                  <a:pt x="518216" y="23263"/>
                </a:lnTo>
                <a:lnTo>
                  <a:pt x="569223" y="22560"/>
                </a:lnTo>
                <a:lnTo>
                  <a:pt x="620229" y="21858"/>
                </a:lnTo>
                <a:lnTo>
                  <a:pt x="671235" y="21155"/>
                </a:lnTo>
                <a:lnTo>
                  <a:pt x="722241" y="20453"/>
                </a:lnTo>
                <a:lnTo>
                  <a:pt x="773247" y="19750"/>
                </a:lnTo>
                <a:lnTo>
                  <a:pt x="824253" y="19048"/>
                </a:lnTo>
                <a:lnTo>
                  <a:pt x="875259" y="18345"/>
                </a:lnTo>
                <a:lnTo>
                  <a:pt x="926265" y="17643"/>
                </a:lnTo>
                <a:lnTo>
                  <a:pt x="977271" y="16941"/>
                </a:lnTo>
                <a:lnTo>
                  <a:pt x="1028277" y="16238"/>
                </a:lnTo>
                <a:lnTo>
                  <a:pt x="1079283" y="15536"/>
                </a:lnTo>
                <a:lnTo>
                  <a:pt x="1130289" y="14833"/>
                </a:lnTo>
                <a:lnTo>
                  <a:pt x="1181295" y="14131"/>
                </a:lnTo>
                <a:lnTo>
                  <a:pt x="1232301" y="13428"/>
                </a:lnTo>
                <a:lnTo>
                  <a:pt x="1283307" y="12726"/>
                </a:lnTo>
                <a:lnTo>
                  <a:pt x="1334313" y="12024"/>
                </a:lnTo>
                <a:lnTo>
                  <a:pt x="1385319" y="11321"/>
                </a:lnTo>
                <a:lnTo>
                  <a:pt x="1436325" y="10619"/>
                </a:lnTo>
                <a:lnTo>
                  <a:pt x="1487331" y="9916"/>
                </a:lnTo>
                <a:lnTo>
                  <a:pt x="1538338" y="9214"/>
                </a:lnTo>
                <a:lnTo>
                  <a:pt x="1589344" y="8512"/>
                </a:lnTo>
                <a:lnTo>
                  <a:pt x="1640350" y="7809"/>
                </a:lnTo>
                <a:lnTo>
                  <a:pt x="1691356" y="7107"/>
                </a:lnTo>
                <a:lnTo>
                  <a:pt x="1742363" y="6404"/>
                </a:lnTo>
                <a:lnTo>
                  <a:pt x="1793369" y="5702"/>
                </a:lnTo>
                <a:lnTo>
                  <a:pt x="1844375" y="5000"/>
                </a:lnTo>
                <a:lnTo>
                  <a:pt x="1895382" y="4297"/>
                </a:lnTo>
              </a:path>
            </a:pathLst>
          </a:custGeom>
          <a:ln w="11887">
            <a:solidFill>
              <a:srgbClr val="F27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62440" y="3889101"/>
            <a:ext cx="3505835" cy="728345"/>
          </a:xfrm>
          <a:custGeom>
            <a:avLst/>
            <a:gdLst/>
            <a:ahLst/>
            <a:cxnLst/>
            <a:rect l="l" t="t" r="r" b="b"/>
            <a:pathLst>
              <a:path w="3505835" h="728345">
                <a:moveTo>
                  <a:pt x="337060" y="21600"/>
                </a:moveTo>
                <a:lnTo>
                  <a:pt x="387303" y="20908"/>
                </a:lnTo>
                <a:lnTo>
                  <a:pt x="437546" y="20216"/>
                </a:lnTo>
                <a:lnTo>
                  <a:pt x="487789" y="19523"/>
                </a:lnTo>
                <a:lnTo>
                  <a:pt x="538031" y="18831"/>
                </a:lnTo>
                <a:lnTo>
                  <a:pt x="588274" y="18139"/>
                </a:lnTo>
                <a:lnTo>
                  <a:pt x="638517" y="17447"/>
                </a:lnTo>
                <a:lnTo>
                  <a:pt x="688760" y="16755"/>
                </a:lnTo>
                <a:lnTo>
                  <a:pt x="739003" y="16063"/>
                </a:lnTo>
                <a:lnTo>
                  <a:pt x="789245" y="15371"/>
                </a:lnTo>
                <a:lnTo>
                  <a:pt x="839488" y="14679"/>
                </a:lnTo>
                <a:lnTo>
                  <a:pt x="889731" y="13987"/>
                </a:lnTo>
                <a:lnTo>
                  <a:pt x="939973" y="13294"/>
                </a:lnTo>
                <a:lnTo>
                  <a:pt x="990216" y="12602"/>
                </a:lnTo>
                <a:lnTo>
                  <a:pt x="1040459" y="11910"/>
                </a:lnTo>
                <a:lnTo>
                  <a:pt x="1090701" y="11218"/>
                </a:lnTo>
                <a:lnTo>
                  <a:pt x="1140944" y="10526"/>
                </a:lnTo>
                <a:lnTo>
                  <a:pt x="1191187" y="9834"/>
                </a:lnTo>
                <a:lnTo>
                  <a:pt x="1241430" y="9142"/>
                </a:lnTo>
                <a:lnTo>
                  <a:pt x="1291672" y="8450"/>
                </a:lnTo>
                <a:lnTo>
                  <a:pt x="1341915" y="7758"/>
                </a:lnTo>
                <a:lnTo>
                  <a:pt x="1392158" y="7065"/>
                </a:lnTo>
                <a:lnTo>
                  <a:pt x="1442401" y="6373"/>
                </a:lnTo>
                <a:lnTo>
                  <a:pt x="1492644" y="5681"/>
                </a:lnTo>
                <a:lnTo>
                  <a:pt x="1542887" y="4989"/>
                </a:lnTo>
                <a:lnTo>
                  <a:pt x="1593129" y="4297"/>
                </a:lnTo>
              </a:path>
              <a:path w="3505835" h="728345">
                <a:moveTo>
                  <a:pt x="413078" y="15350"/>
                </a:moveTo>
                <a:lnTo>
                  <a:pt x="464312" y="16055"/>
                </a:lnTo>
                <a:lnTo>
                  <a:pt x="515546" y="16761"/>
                </a:lnTo>
                <a:lnTo>
                  <a:pt x="566780" y="17466"/>
                </a:lnTo>
                <a:lnTo>
                  <a:pt x="618014" y="18171"/>
                </a:lnTo>
                <a:lnTo>
                  <a:pt x="669247" y="18877"/>
                </a:lnTo>
                <a:lnTo>
                  <a:pt x="720481" y="19582"/>
                </a:lnTo>
                <a:lnTo>
                  <a:pt x="771715" y="20288"/>
                </a:lnTo>
                <a:lnTo>
                  <a:pt x="822949" y="20993"/>
                </a:lnTo>
                <a:lnTo>
                  <a:pt x="874183" y="21698"/>
                </a:lnTo>
                <a:lnTo>
                  <a:pt x="925417" y="22404"/>
                </a:lnTo>
                <a:lnTo>
                  <a:pt x="976651" y="23109"/>
                </a:lnTo>
                <a:lnTo>
                  <a:pt x="1027885" y="23815"/>
                </a:lnTo>
                <a:lnTo>
                  <a:pt x="1079119" y="24520"/>
                </a:lnTo>
                <a:lnTo>
                  <a:pt x="1130352" y="25225"/>
                </a:lnTo>
                <a:lnTo>
                  <a:pt x="1181586" y="25931"/>
                </a:lnTo>
                <a:lnTo>
                  <a:pt x="1232820" y="26636"/>
                </a:lnTo>
                <a:lnTo>
                  <a:pt x="1284054" y="27342"/>
                </a:lnTo>
                <a:lnTo>
                  <a:pt x="1335288" y="28047"/>
                </a:lnTo>
                <a:lnTo>
                  <a:pt x="1386522" y="28753"/>
                </a:lnTo>
                <a:lnTo>
                  <a:pt x="1437756" y="29458"/>
                </a:lnTo>
                <a:lnTo>
                  <a:pt x="1488990" y="30164"/>
                </a:lnTo>
                <a:lnTo>
                  <a:pt x="1540224" y="30869"/>
                </a:lnTo>
                <a:lnTo>
                  <a:pt x="1591458" y="31574"/>
                </a:lnTo>
                <a:lnTo>
                  <a:pt x="1642692" y="32280"/>
                </a:lnTo>
                <a:lnTo>
                  <a:pt x="1693926" y="32985"/>
                </a:lnTo>
                <a:lnTo>
                  <a:pt x="1745160" y="33691"/>
                </a:lnTo>
                <a:lnTo>
                  <a:pt x="1796394" y="34396"/>
                </a:lnTo>
                <a:lnTo>
                  <a:pt x="1847628" y="35102"/>
                </a:lnTo>
                <a:lnTo>
                  <a:pt x="1898862" y="35807"/>
                </a:lnTo>
                <a:lnTo>
                  <a:pt x="1950095" y="36512"/>
                </a:lnTo>
                <a:lnTo>
                  <a:pt x="2001329" y="37218"/>
                </a:lnTo>
                <a:lnTo>
                  <a:pt x="2052563" y="37923"/>
                </a:lnTo>
                <a:lnTo>
                  <a:pt x="2103797" y="38629"/>
                </a:lnTo>
                <a:lnTo>
                  <a:pt x="2155031" y="39334"/>
                </a:lnTo>
                <a:lnTo>
                  <a:pt x="2206265" y="40039"/>
                </a:lnTo>
                <a:lnTo>
                  <a:pt x="2257499" y="40745"/>
                </a:lnTo>
                <a:lnTo>
                  <a:pt x="2308732" y="41450"/>
                </a:lnTo>
                <a:lnTo>
                  <a:pt x="2359966" y="42155"/>
                </a:lnTo>
                <a:lnTo>
                  <a:pt x="2411200" y="42861"/>
                </a:lnTo>
              </a:path>
              <a:path w="3505835" h="728345">
                <a:moveTo>
                  <a:pt x="487285" y="12225"/>
                </a:moveTo>
                <a:lnTo>
                  <a:pt x="538182" y="12926"/>
                </a:lnTo>
                <a:lnTo>
                  <a:pt x="589080" y="13628"/>
                </a:lnTo>
                <a:lnTo>
                  <a:pt x="639977" y="14329"/>
                </a:lnTo>
                <a:lnTo>
                  <a:pt x="690875" y="15030"/>
                </a:lnTo>
                <a:lnTo>
                  <a:pt x="741772" y="15732"/>
                </a:lnTo>
                <a:lnTo>
                  <a:pt x="792670" y="16433"/>
                </a:lnTo>
                <a:lnTo>
                  <a:pt x="843567" y="17135"/>
                </a:lnTo>
                <a:lnTo>
                  <a:pt x="894465" y="17836"/>
                </a:lnTo>
                <a:lnTo>
                  <a:pt x="945363" y="18538"/>
                </a:lnTo>
                <a:lnTo>
                  <a:pt x="996260" y="19239"/>
                </a:lnTo>
                <a:lnTo>
                  <a:pt x="1047158" y="19940"/>
                </a:lnTo>
                <a:lnTo>
                  <a:pt x="1098056" y="20642"/>
                </a:lnTo>
                <a:lnTo>
                  <a:pt x="1148953" y="21343"/>
                </a:lnTo>
                <a:lnTo>
                  <a:pt x="1199851" y="22045"/>
                </a:lnTo>
                <a:lnTo>
                  <a:pt x="1250749" y="22746"/>
                </a:lnTo>
                <a:lnTo>
                  <a:pt x="1301646" y="23447"/>
                </a:lnTo>
                <a:lnTo>
                  <a:pt x="1352544" y="24149"/>
                </a:lnTo>
                <a:lnTo>
                  <a:pt x="1403442" y="24850"/>
                </a:lnTo>
                <a:lnTo>
                  <a:pt x="1454340" y="25551"/>
                </a:lnTo>
                <a:lnTo>
                  <a:pt x="1505237" y="26253"/>
                </a:lnTo>
                <a:lnTo>
                  <a:pt x="1556135" y="26954"/>
                </a:lnTo>
                <a:lnTo>
                  <a:pt x="1607033" y="27655"/>
                </a:lnTo>
                <a:lnTo>
                  <a:pt x="1657931" y="28357"/>
                </a:lnTo>
                <a:lnTo>
                  <a:pt x="1708829" y="29058"/>
                </a:lnTo>
                <a:lnTo>
                  <a:pt x="1759727" y="29759"/>
                </a:lnTo>
                <a:lnTo>
                  <a:pt x="1810624" y="30461"/>
                </a:lnTo>
                <a:lnTo>
                  <a:pt x="1861522" y="31162"/>
                </a:lnTo>
                <a:lnTo>
                  <a:pt x="1912420" y="31863"/>
                </a:lnTo>
                <a:lnTo>
                  <a:pt x="1963318" y="32565"/>
                </a:lnTo>
                <a:lnTo>
                  <a:pt x="2014216" y="33266"/>
                </a:lnTo>
                <a:lnTo>
                  <a:pt x="2065114" y="33967"/>
                </a:lnTo>
                <a:lnTo>
                  <a:pt x="2116012" y="34669"/>
                </a:lnTo>
                <a:lnTo>
                  <a:pt x="2166910" y="35370"/>
                </a:lnTo>
                <a:lnTo>
                  <a:pt x="2217808" y="36071"/>
                </a:lnTo>
                <a:lnTo>
                  <a:pt x="2268706" y="36773"/>
                </a:lnTo>
                <a:lnTo>
                  <a:pt x="2319604" y="37474"/>
                </a:lnTo>
                <a:lnTo>
                  <a:pt x="2370502" y="38176"/>
                </a:lnTo>
                <a:lnTo>
                  <a:pt x="2421400" y="38877"/>
                </a:lnTo>
                <a:lnTo>
                  <a:pt x="2472298" y="39578"/>
                </a:lnTo>
                <a:lnTo>
                  <a:pt x="2523196" y="40280"/>
                </a:lnTo>
                <a:lnTo>
                  <a:pt x="2574094" y="40981"/>
                </a:lnTo>
              </a:path>
              <a:path w="3505835" h="728345">
                <a:moveTo>
                  <a:pt x="1590347" y="722850"/>
                </a:moveTo>
                <a:lnTo>
                  <a:pt x="1539615" y="722128"/>
                </a:lnTo>
                <a:lnTo>
                  <a:pt x="1488876" y="721385"/>
                </a:lnTo>
                <a:lnTo>
                  <a:pt x="1438131" y="720623"/>
                </a:lnTo>
                <a:lnTo>
                  <a:pt x="1387381" y="719845"/>
                </a:lnTo>
                <a:lnTo>
                  <a:pt x="1336624" y="719053"/>
                </a:lnTo>
                <a:lnTo>
                  <a:pt x="1285864" y="718249"/>
                </a:lnTo>
                <a:lnTo>
                  <a:pt x="1235098" y="717436"/>
                </a:lnTo>
                <a:lnTo>
                  <a:pt x="1184329" y="716614"/>
                </a:lnTo>
                <a:lnTo>
                  <a:pt x="1133557" y="715788"/>
                </a:lnTo>
                <a:lnTo>
                  <a:pt x="1082781" y="714959"/>
                </a:lnTo>
                <a:lnTo>
                  <a:pt x="1032004" y="714128"/>
                </a:lnTo>
                <a:lnTo>
                  <a:pt x="981224" y="713300"/>
                </a:lnTo>
                <a:lnTo>
                  <a:pt x="930443" y="712475"/>
                </a:lnTo>
                <a:lnTo>
                  <a:pt x="879661" y="711655"/>
                </a:lnTo>
                <a:lnTo>
                  <a:pt x="828879" y="710844"/>
                </a:lnTo>
                <a:lnTo>
                  <a:pt x="778097" y="710044"/>
                </a:lnTo>
                <a:lnTo>
                  <a:pt x="727316" y="709256"/>
                </a:lnTo>
                <a:lnTo>
                  <a:pt x="676535" y="708482"/>
                </a:lnTo>
                <a:lnTo>
                  <a:pt x="625756" y="707726"/>
                </a:lnTo>
                <a:lnTo>
                  <a:pt x="574979" y="706989"/>
                </a:lnTo>
                <a:lnTo>
                  <a:pt x="524205" y="706273"/>
                </a:lnTo>
                <a:lnTo>
                  <a:pt x="473434" y="705582"/>
                </a:lnTo>
                <a:lnTo>
                  <a:pt x="422666" y="704916"/>
                </a:lnTo>
                <a:lnTo>
                  <a:pt x="371903" y="704278"/>
                </a:lnTo>
                <a:lnTo>
                  <a:pt x="321144" y="703671"/>
                </a:lnTo>
                <a:lnTo>
                  <a:pt x="270389" y="703096"/>
                </a:lnTo>
                <a:lnTo>
                  <a:pt x="219641" y="702556"/>
                </a:lnTo>
                <a:lnTo>
                  <a:pt x="168898" y="702053"/>
                </a:lnTo>
                <a:lnTo>
                  <a:pt x="118162" y="701590"/>
                </a:lnTo>
                <a:lnTo>
                  <a:pt x="67433" y="701168"/>
                </a:lnTo>
                <a:lnTo>
                  <a:pt x="16711" y="700789"/>
                </a:lnTo>
                <a:lnTo>
                  <a:pt x="17114" y="700789"/>
                </a:lnTo>
                <a:lnTo>
                  <a:pt x="17420" y="700850"/>
                </a:lnTo>
                <a:lnTo>
                  <a:pt x="17799" y="700999"/>
                </a:lnTo>
                <a:lnTo>
                  <a:pt x="18101" y="701056"/>
                </a:lnTo>
                <a:lnTo>
                  <a:pt x="18456" y="701441"/>
                </a:lnTo>
                <a:lnTo>
                  <a:pt x="18684" y="701592"/>
                </a:lnTo>
                <a:lnTo>
                  <a:pt x="18954" y="701772"/>
                </a:lnTo>
                <a:lnTo>
                  <a:pt x="19130" y="702255"/>
                </a:lnTo>
                <a:lnTo>
                  <a:pt x="19292" y="702492"/>
                </a:lnTo>
                <a:lnTo>
                  <a:pt x="19404" y="702657"/>
                </a:lnTo>
                <a:lnTo>
                  <a:pt x="19530" y="703623"/>
                </a:lnTo>
                <a:lnTo>
                  <a:pt x="20418" y="636764"/>
                </a:lnTo>
                <a:lnTo>
                  <a:pt x="22418" y="484946"/>
                </a:lnTo>
                <a:lnTo>
                  <a:pt x="24574" y="321348"/>
                </a:lnTo>
                <a:lnTo>
                  <a:pt x="25920" y="219142"/>
                </a:lnTo>
              </a:path>
              <a:path w="3505835" h="728345">
                <a:moveTo>
                  <a:pt x="1175882" y="721271"/>
                </a:moveTo>
                <a:lnTo>
                  <a:pt x="1125513" y="720547"/>
                </a:lnTo>
                <a:lnTo>
                  <a:pt x="1075135" y="719796"/>
                </a:lnTo>
                <a:lnTo>
                  <a:pt x="1024748" y="719022"/>
                </a:lnTo>
                <a:lnTo>
                  <a:pt x="974355" y="718229"/>
                </a:lnTo>
                <a:lnTo>
                  <a:pt x="923955" y="717422"/>
                </a:lnTo>
                <a:lnTo>
                  <a:pt x="873550" y="716604"/>
                </a:lnTo>
                <a:lnTo>
                  <a:pt x="823141" y="715779"/>
                </a:lnTo>
                <a:lnTo>
                  <a:pt x="772728" y="714951"/>
                </a:lnTo>
                <a:lnTo>
                  <a:pt x="722312" y="714125"/>
                </a:lnTo>
                <a:lnTo>
                  <a:pt x="671894" y="713304"/>
                </a:lnTo>
                <a:lnTo>
                  <a:pt x="621476" y="712492"/>
                </a:lnTo>
                <a:lnTo>
                  <a:pt x="571058" y="711694"/>
                </a:lnTo>
                <a:lnTo>
                  <a:pt x="520640" y="710913"/>
                </a:lnTo>
                <a:lnTo>
                  <a:pt x="470225" y="710154"/>
                </a:lnTo>
                <a:lnTo>
                  <a:pt x="419812" y="709420"/>
                </a:lnTo>
                <a:lnTo>
                  <a:pt x="369402" y="708716"/>
                </a:lnTo>
                <a:lnTo>
                  <a:pt x="318997" y="708045"/>
                </a:lnTo>
                <a:lnTo>
                  <a:pt x="268598" y="707412"/>
                </a:lnTo>
                <a:lnTo>
                  <a:pt x="218205" y="706820"/>
                </a:lnTo>
                <a:lnTo>
                  <a:pt x="167818" y="706274"/>
                </a:lnTo>
                <a:lnTo>
                  <a:pt x="117440" y="705778"/>
                </a:lnTo>
                <a:lnTo>
                  <a:pt x="67071" y="705336"/>
                </a:lnTo>
                <a:lnTo>
                  <a:pt x="16711" y="704951"/>
                </a:lnTo>
                <a:lnTo>
                  <a:pt x="16476" y="704947"/>
                </a:lnTo>
                <a:lnTo>
                  <a:pt x="16225" y="704829"/>
                </a:lnTo>
                <a:lnTo>
                  <a:pt x="16074" y="704792"/>
                </a:lnTo>
                <a:lnTo>
                  <a:pt x="15948" y="704623"/>
                </a:lnTo>
                <a:lnTo>
                  <a:pt x="15703" y="704441"/>
                </a:lnTo>
                <a:lnTo>
                  <a:pt x="15660" y="704246"/>
                </a:lnTo>
                <a:lnTo>
                  <a:pt x="15581" y="704115"/>
                </a:lnTo>
                <a:lnTo>
                  <a:pt x="15476" y="703673"/>
                </a:lnTo>
                <a:lnTo>
                  <a:pt x="16148" y="657222"/>
                </a:lnTo>
                <a:lnTo>
                  <a:pt x="16819" y="606852"/>
                </a:lnTo>
                <a:lnTo>
                  <a:pt x="17635" y="545115"/>
                </a:lnTo>
                <a:lnTo>
                  <a:pt x="18531" y="477067"/>
                </a:lnTo>
                <a:lnTo>
                  <a:pt x="19441" y="407764"/>
                </a:lnTo>
                <a:lnTo>
                  <a:pt x="20299" y="342263"/>
                </a:lnTo>
                <a:lnTo>
                  <a:pt x="21041" y="285622"/>
                </a:lnTo>
                <a:lnTo>
                  <a:pt x="21601" y="242896"/>
                </a:lnTo>
                <a:lnTo>
                  <a:pt x="21913" y="219142"/>
                </a:lnTo>
              </a:path>
              <a:path w="3505835" h="728345">
                <a:moveTo>
                  <a:pt x="1163214" y="725641"/>
                </a:moveTo>
                <a:lnTo>
                  <a:pt x="1113396" y="724909"/>
                </a:lnTo>
                <a:lnTo>
                  <a:pt x="1063569" y="724149"/>
                </a:lnTo>
                <a:lnTo>
                  <a:pt x="1013734" y="723367"/>
                </a:lnTo>
                <a:lnTo>
                  <a:pt x="963891" y="722566"/>
                </a:lnTo>
                <a:lnTo>
                  <a:pt x="914043" y="721750"/>
                </a:lnTo>
                <a:lnTo>
                  <a:pt x="864188" y="720922"/>
                </a:lnTo>
                <a:lnTo>
                  <a:pt x="814329" y="720089"/>
                </a:lnTo>
                <a:lnTo>
                  <a:pt x="764466" y="719252"/>
                </a:lnTo>
                <a:lnTo>
                  <a:pt x="714601" y="718417"/>
                </a:lnTo>
                <a:lnTo>
                  <a:pt x="664734" y="717587"/>
                </a:lnTo>
                <a:lnTo>
                  <a:pt x="614865" y="716766"/>
                </a:lnTo>
                <a:lnTo>
                  <a:pt x="564997" y="715960"/>
                </a:lnTo>
                <a:lnTo>
                  <a:pt x="515130" y="715170"/>
                </a:lnTo>
                <a:lnTo>
                  <a:pt x="465265" y="714403"/>
                </a:lnTo>
                <a:lnTo>
                  <a:pt x="415402" y="713661"/>
                </a:lnTo>
                <a:lnTo>
                  <a:pt x="365543" y="712950"/>
                </a:lnTo>
                <a:lnTo>
                  <a:pt x="315689" y="712272"/>
                </a:lnTo>
                <a:lnTo>
                  <a:pt x="265840" y="711632"/>
                </a:lnTo>
                <a:lnTo>
                  <a:pt x="215998" y="711034"/>
                </a:lnTo>
                <a:lnTo>
                  <a:pt x="166163" y="710482"/>
                </a:lnTo>
                <a:lnTo>
                  <a:pt x="116336" y="709981"/>
                </a:lnTo>
                <a:lnTo>
                  <a:pt x="66519" y="709533"/>
                </a:lnTo>
                <a:lnTo>
                  <a:pt x="16711" y="709145"/>
                </a:lnTo>
                <a:lnTo>
                  <a:pt x="15695" y="709138"/>
                </a:lnTo>
                <a:lnTo>
                  <a:pt x="15462" y="708872"/>
                </a:lnTo>
                <a:lnTo>
                  <a:pt x="14638" y="708691"/>
                </a:lnTo>
                <a:lnTo>
                  <a:pt x="14051" y="708562"/>
                </a:lnTo>
                <a:lnTo>
                  <a:pt x="13395" y="707810"/>
                </a:lnTo>
                <a:lnTo>
                  <a:pt x="12960" y="707500"/>
                </a:lnTo>
                <a:lnTo>
                  <a:pt x="12456" y="707143"/>
                </a:lnTo>
                <a:lnTo>
                  <a:pt x="12136" y="706215"/>
                </a:lnTo>
                <a:lnTo>
                  <a:pt x="11837" y="705754"/>
                </a:lnTo>
                <a:lnTo>
                  <a:pt x="11682" y="705506"/>
                </a:lnTo>
                <a:lnTo>
                  <a:pt x="11333" y="703846"/>
                </a:lnTo>
                <a:lnTo>
                  <a:pt x="11441" y="703630"/>
                </a:lnTo>
                <a:lnTo>
                  <a:pt x="11855" y="682016"/>
                </a:lnTo>
                <a:lnTo>
                  <a:pt x="12620" y="627946"/>
                </a:lnTo>
                <a:lnTo>
                  <a:pt x="13562" y="556517"/>
                </a:lnTo>
                <a:lnTo>
                  <a:pt x="14505" y="482825"/>
                </a:lnTo>
                <a:lnTo>
                  <a:pt x="15274" y="421965"/>
                </a:lnTo>
                <a:lnTo>
                  <a:pt x="15695" y="389034"/>
                </a:lnTo>
              </a:path>
              <a:path w="3505835" h="728345">
                <a:moveTo>
                  <a:pt x="848290" y="725472"/>
                </a:moveTo>
                <a:lnTo>
                  <a:pt x="796345" y="724704"/>
                </a:lnTo>
                <a:lnTo>
                  <a:pt x="744388" y="723898"/>
                </a:lnTo>
                <a:lnTo>
                  <a:pt x="692419" y="723063"/>
                </a:lnTo>
                <a:lnTo>
                  <a:pt x="640441" y="722207"/>
                </a:lnTo>
                <a:lnTo>
                  <a:pt x="588456" y="721340"/>
                </a:lnTo>
                <a:lnTo>
                  <a:pt x="536466" y="720470"/>
                </a:lnTo>
                <a:lnTo>
                  <a:pt x="484472" y="719605"/>
                </a:lnTo>
                <a:lnTo>
                  <a:pt x="432477" y="718756"/>
                </a:lnTo>
                <a:lnTo>
                  <a:pt x="380483" y="717929"/>
                </a:lnTo>
                <a:lnTo>
                  <a:pt x="328492" y="717134"/>
                </a:lnTo>
                <a:lnTo>
                  <a:pt x="276505" y="716381"/>
                </a:lnTo>
                <a:lnTo>
                  <a:pt x="224525" y="715676"/>
                </a:lnTo>
                <a:lnTo>
                  <a:pt x="172554" y="715031"/>
                </a:lnTo>
                <a:lnTo>
                  <a:pt x="120593" y="714452"/>
                </a:lnTo>
                <a:lnTo>
                  <a:pt x="68645" y="713949"/>
                </a:lnTo>
                <a:lnTo>
                  <a:pt x="16711" y="713530"/>
                </a:lnTo>
                <a:lnTo>
                  <a:pt x="15328" y="713505"/>
                </a:lnTo>
                <a:lnTo>
                  <a:pt x="14253" y="713275"/>
                </a:lnTo>
                <a:lnTo>
                  <a:pt x="12974" y="712727"/>
                </a:lnTo>
                <a:lnTo>
                  <a:pt x="11916" y="712500"/>
                </a:lnTo>
                <a:lnTo>
                  <a:pt x="10739" y="711154"/>
                </a:lnTo>
                <a:lnTo>
                  <a:pt x="9954" y="710600"/>
                </a:lnTo>
                <a:lnTo>
                  <a:pt x="9043" y="709963"/>
                </a:lnTo>
                <a:lnTo>
                  <a:pt x="8460" y="708292"/>
                </a:lnTo>
                <a:lnTo>
                  <a:pt x="7927" y="707468"/>
                </a:lnTo>
                <a:lnTo>
                  <a:pt x="7625" y="707007"/>
                </a:lnTo>
                <a:lnTo>
                  <a:pt x="7009" y="704076"/>
                </a:lnTo>
                <a:lnTo>
                  <a:pt x="7894" y="651431"/>
                </a:lnTo>
                <a:lnTo>
                  <a:pt x="8598" y="599231"/>
                </a:lnTo>
                <a:lnTo>
                  <a:pt x="9303" y="547031"/>
                </a:lnTo>
                <a:lnTo>
                  <a:pt x="10007" y="494831"/>
                </a:lnTo>
                <a:lnTo>
                  <a:pt x="10712" y="442630"/>
                </a:lnTo>
                <a:lnTo>
                  <a:pt x="11416" y="390430"/>
                </a:lnTo>
                <a:lnTo>
                  <a:pt x="12121" y="338230"/>
                </a:lnTo>
                <a:lnTo>
                  <a:pt x="12825" y="286030"/>
                </a:lnTo>
                <a:lnTo>
                  <a:pt x="13530" y="233830"/>
                </a:lnTo>
                <a:lnTo>
                  <a:pt x="14234" y="181630"/>
                </a:lnTo>
                <a:lnTo>
                  <a:pt x="14938" y="129430"/>
                </a:lnTo>
                <a:lnTo>
                  <a:pt x="15643" y="77230"/>
                </a:lnTo>
                <a:lnTo>
                  <a:pt x="16347" y="25030"/>
                </a:lnTo>
              </a:path>
              <a:path w="3505835" h="728345">
                <a:moveTo>
                  <a:pt x="2873562" y="722850"/>
                </a:moveTo>
                <a:lnTo>
                  <a:pt x="2822523" y="722148"/>
                </a:lnTo>
                <a:lnTo>
                  <a:pt x="2771484" y="721446"/>
                </a:lnTo>
                <a:lnTo>
                  <a:pt x="2720445" y="720744"/>
                </a:lnTo>
                <a:lnTo>
                  <a:pt x="2669406" y="720042"/>
                </a:lnTo>
                <a:lnTo>
                  <a:pt x="2618367" y="719340"/>
                </a:lnTo>
                <a:lnTo>
                  <a:pt x="2567328" y="718638"/>
                </a:lnTo>
                <a:lnTo>
                  <a:pt x="2516289" y="717936"/>
                </a:lnTo>
                <a:lnTo>
                  <a:pt x="2465250" y="717234"/>
                </a:lnTo>
                <a:lnTo>
                  <a:pt x="2414211" y="716532"/>
                </a:lnTo>
                <a:lnTo>
                  <a:pt x="2363172" y="715830"/>
                </a:lnTo>
                <a:lnTo>
                  <a:pt x="2312133" y="715128"/>
                </a:lnTo>
                <a:lnTo>
                  <a:pt x="2261094" y="714426"/>
                </a:lnTo>
                <a:lnTo>
                  <a:pt x="2210055" y="713724"/>
                </a:lnTo>
                <a:lnTo>
                  <a:pt x="2159016" y="713022"/>
                </a:lnTo>
                <a:lnTo>
                  <a:pt x="2107977" y="712319"/>
                </a:lnTo>
                <a:lnTo>
                  <a:pt x="2056938" y="711617"/>
                </a:lnTo>
                <a:lnTo>
                  <a:pt x="2005899" y="710915"/>
                </a:lnTo>
                <a:lnTo>
                  <a:pt x="1954859" y="710213"/>
                </a:lnTo>
                <a:lnTo>
                  <a:pt x="1903820" y="709511"/>
                </a:lnTo>
                <a:lnTo>
                  <a:pt x="1852781" y="708809"/>
                </a:lnTo>
                <a:lnTo>
                  <a:pt x="1801742" y="708107"/>
                </a:lnTo>
                <a:lnTo>
                  <a:pt x="1750703" y="707405"/>
                </a:lnTo>
                <a:lnTo>
                  <a:pt x="1699664" y="706703"/>
                </a:lnTo>
                <a:lnTo>
                  <a:pt x="1648625" y="706001"/>
                </a:lnTo>
                <a:lnTo>
                  <a:pt x="1597586" y="705298"/>
                </a:lnTo>
                <a:lnTo>
                  <a:pt x="1546547" y="704596"/>
                </a:lnTo>
                <a:lnTo>
                  <a:pt x="1495508" y="703894"/>
                </a:lnTo>
                <a:lnTo>
                  <a:pt x="1444469" y="703192"/>
                </a:lnTo>
                <a:lnTo>
                  <a:pt x="1393430" y="702490"/>
                </a:lnTo>
                <a:lnTo>
                  <a:pt x="1342391" y="701788"/>
                </a:lnTo>
                <a:lnTo>
                  <a:pt x="1291352" y="701086"/>
                </a:lnTo>
                <a:lnTo>
                  <a:pt x="1240313" y="700384"/>
                </a:lnTo>
                <a:lnTo>
                  <a:pt x="1189274" y="699682"/>
                </a:lnTo>
                <a:lnTo>
                  <a:pt x="1138235" y="698980"/>
                </a:lnTo>
                <a:lnTo>
                  <a:pt x="1087196" y="698277"/>
                </a:lnTo>
                <a:lnTo>
                  <a:pt x="1036158" y="697575"/>
                </a:lnTo>
                <a:lnTo>
                  <a:pt x="985119" y="696873"/>
                </a:lnTo>
                <a:lnTo>
                  <a:pt x="934080" y="696171"/>
                </a:lnTo>
                <a:lnTo>
                  <a:pt x="883041" y="695469"/>
                </a:lnTo>
                <a:lnTo>
                  <a:pt x="832002" y="694767"/>
                </a:lnTo>
                <a:lnTo>
                  <a:pt x="780963" y="694065"/>
                </a:lnTo>
                <a:lnTo>
                  <a:pt x="729924" y="693363"/>
                </a:lnTo>
                <a:lnTo>
                  <a:pt x="678885" y="692661"/>
                </a:lnTo>
                <a:lnTo>
                  <a:pt x="627846" y="691959"/>
                </a:lnTo>
                <a:lnTo>
                  <a:pt x="576807" y="691257"/>
                </a:lnTo>
                <a:lnTo>
                  <a:pt x="525768" y="690555"/>
                </a:lnTo>
                <a:lnTo>
                  <a:pt x="474730" y="689853"/>
                </a:lnTo>
                <a:lnTo>
                  <a:pt x="423691" y="689150"/>
                </a:lnTo>
                <a:lnTo>
                  <a:pt x="372652" y="688448"/>
                </a:lnTo>
                <a:lnTo>
                  <a:pt x="321613" y="687746"/>
                </a:lnTo>
              </a:path>
              <a:path w="3505835" h="728345">
                <a:moveTo>
                  <a:pt x="2457284" y="721271"/>
                </a:moveTo>
                <a:lnTo>
                  <a:pt x="2406435" y="720572"/>
                </a:lnTo>
                <a:lnTo>
                  <a:pt x="2355586" y="719873"/>
                </a:lnTo>
                <a:lnTo>
                  <a:pt x="2304737" y="719174"/>
                </a:lnTo>
                <a:lnTo>
                  <a:pt x="2253887" y="718475"/>
                </a:lnTo>
                <a:lnTo>
                  <a:pt x="2203038" y="717776"/>
                </a:lnTo>
                <a:lnTo>
                  <a:pt x="2152189" y="717077"/>
                </a:lnTo>
                <a:lnTo>
                  <a:pt x="2101340" y="716378"/>
                </a:lnTo>
                <a:lnTo>
                  <a:pt x="2050490" y="715679"/>
                </a:lnTo>
                <a:lnTo>
                  <a:pt x="1999641" y="714980"/>
                </a:lnTo>
                <a:lnTo>
                  <a:pt x="1948792" y="714281"/>
                </a:lnTo>
                <a:lnTo>
                  <a:pt x="1897943" y="713582"/>
                </a:lnTo>
                <a:lnTo>
                  <a:pt x="1847093" y="712883"/>
                </a:lnTo>
                <a:lnTo>
                  <a:pt x="1796244" y="712184"/>
                </a:lnTo>
                <a:lnTo>
                  <a:pt x="1745395" y="711485"/>
                </a:lnTo>
                <a:lnTo>
                  <a:pt x="1694545" y="710786"/>
                </a:lnTo>
                <a:lnTo>
                  <a:pt x="1643696" y="710087"/>
                </a:lnTo>
                <a:lnTo>
                  <a:pt x="1592847" y="709387"/>
                </a:lnTo>
                <a:lnTo>
                  <a:pt x="1541998" y="708688"/>
                </a:lnTo>
                <a:lnTo>
                  <a:pt x="1491148" y="707989"/>
                </a:lnTo>
                <a:lnTo>
                  <a:pt x="1440299" y="707290"/>
                </a:lnTo>
                <a:lnTo>
                  <a:pt x="1389450" y="706591"/>
                </a:lnTo>
                <a:lnTo>
                  <a:pt x="1338600" y="705892"/>
                </a:lnTo>
                <a:lnTo>
                  <a:pt x="1287751" y="705193"/>
                </a:lnTo>
                <a:lnTo>
                  <a:pt x="1236902" y="704494"/>
                </a:lnTo>
                <a:lnTo>
                  <a:pt x="1186052" y="703795"/>
                </a:lnTo>
                <a:lnTo>
                  <a:pt x="1135203" y="703096"/>
                </a:lnTo>
                <a:lnTo>
                  <a:pt x="1084354" y="702397"/>
                </a:lnTo>
                <a:lnTo>
                  <a:pt x="1033504" y="701698"/>
                </a:lnTo>
                <a:lnTo>
                  <a:pt x="982655" y="700999"/>
                </a:lnTo>
                <a:lnTo>
                  <a:pt x="931806" y="700300"/>
                </a:lnTo>
                <a:lnTo>
                  <a:pt x="880956" y="699601"/>
                </a:lnTo>
                <a:lnTo>
                  <a:pt x="830107" y="698902"/>
                </a:lnTo>
                <a:lnTo>
                  <a:pt x="779258" y="698203"/>
                </a:lnTo>
                <a:lnTo>
                  <a:pt x="728408" y="697504"/>
                </a:lnTo>
                <a:lnTo>
                  <a:pt x="677559" y="696805"/>
                </a:lnTo>
                <a:lnTo>
                  <a:pt x="626710" y="696106"/>
                </a:lnTo>
                <a:lnTo>
                  <a:pt x="575860" y="695407"/>
                </a:lnTo>
                <a:lnTo>
                  <a:pt x="525011" y="694708"/>
                </a:lnTo>
                <a:lnTo>
                  <a:pt x="474161" y="694009"/>
                </a:lnTo>
                <a:lnTo>
                  <a:pt x="423312" y="693310"/>
                </a:lnTo>
                <a:lnTo>
                  <a:pt x="372462" y="692611"/>
                </a:lnTo>
                <a:lnTo>
                  <a:pt x="321613" y="691912"/>
                </a:lnTo>
              </a:path>
              <a:path w="3505835" h="728345">
                <a:moveTo>
                  <a:pt x="2658186" y="728225"/>
                </a:moveTo>
                <a:lnTo>
                  <a:pt x="2607635" y="727529"/>
                </a:lnTo>
                <a:lnTo>
                  <a:pt x="2557084" y="726833"/>
                </a:lnTo>
                <a:lnTo>
                  <a:pt x="2506533" y="726137"/>
                </a:lnTo>
                <a:lnTo>
                  <a:pt x="2455982" y="725441"/>
                </a:lnTo>
                <a:lnTo>
                  <a:pt x="2405432" y="724745"/>
                </a:lnTo>
                <a:lnTo>
                  <a:pt x="2354881" y="724049"/>
                </a:lnTo>
                <a:lnTo>
                  <a:pt x="2304330" y="723353"/>
                </a:lnTo>
                <a:lnTo>
                  <a:pt x="2253779" y="722657"/>
                </a:lnTo>
                <a:lnTo>
                  <a:pt x="2203229" y="721961"/>
                </a:lnTo>
                <a:lnTo>
                  <a:pt x="2152678" y="721265"/>
                </a:lnTo>
                <a:lnTo>
                  <a:pt x="2102127" y="720569"/>
                </a:lnTo>
                <a:lnTo>
                  <a:pt x="2051576" y="719873"/>
                </a:lnTo>
                <a:lnTo>
                  <a:pt x="2001025" y="719177"/>
                </a:lnTo>
                <a:lnTo>
                  <a:pt x="1950475" y="718481"/>
                </a:lnTo>
                <a:lnTo>
                  <a:pt x="1899924" y="717785"/>
                </a:lnTo>
                <a:lnTo>
                  <a:pt x="1849373" y="717088"/>
                </a:lnTo>
                <a:lnTo>
                  <a:pt x="1798822" y="716392"/>
                </a:lnTo>
                <a:lnTo>
                  <a:pt x="1748272" y="715696"/>
                </a:lnTo>
                <a:lnTo>
                  <a:pt x="1697721" y="715000"/>
                </a:lnTo>
                <a:lnTo>
                  <a:pt x="1647170" y="714304"/>
                </a:lnTo>
                <a:lnTo>
                  <a:pt x="1596619" y="713608"/>
                </a:lnTo>
                <a:lnTo>
                  <a:pt x="1546068" y="712912"/>
                </a:lnTo>
                <a:lnTo>
                  <a:pt x="1495518" y="712216"/>
                </a:lnTo>
                <a:lnTo>
                  <a:pt x="1444967" y="711520"/>
                </a:lnTo>
                <a:lnTo>
                  <a:pt x="1394416" y="710824"/>
                </a:lnTo>
                <a:lnTo>
                  <a:pt x="1343865" y="710128"/>
                </a:lnTo>
                <a:lnTo>
                  <a:pt x="1293315" y="709432"/>
                </a:lnTo>
                <a:lnTo>
                  <a:pt x="1242764" y="708736"/>
                </a:lnTo>
                <a:lnTo>
                  <a:pt x="1192213" y="708040"/>
                </a:lnTo>
                <a:lnTo>
                  <a:pt x="1141662" y="707343"/>
                </a:lnTo>
                <a:lnTo>
                  <a:pt x="1091111" y="706647"/>
                </a:lnTo>
                <a:lnTo>
                  <a:pt x="1040561" y="705951"/>
                </a:lnTo>
                <a:lnTo>
                  <a:pt x="990010" y="705255"/>
                </a:lnTo>
                <a:lnTo>
                  <a:pt x="939459" y="704559"/>
                </a:lnTo>
                <a:lnTo>
                  <a:pt x="888908" y="703863"/>
                </a:lnTo>
                <a:lnTo>
                  <a:pt x="838358" y="703167"/>
                </a:lnTo>
                <a:lnTo>
                  <a:pt x="787807" y="702471"/>
                </a:lnTo>
                <a:lnTo>
                  <a:pt x="737256" y="701775"/>
                </a:lnTo>
                <a:lnTo>
                  <a:pt x="686705" y="701079"/>
                </a:lnTo>
                <a:lnTo>
                  <a:pt x="636154" y="700383"/>
                </a:lnTo>
                <a:lnTo>
                  <a:pt x="585604" y="699687"/>
                </a:lnTo>
                <a:lnTo>
                  <a:pt x="535053" y="698991"/>
                </a:lnTo>
                <a:lnTo>
                  <a:pt x="484502" y="698295"/>
                </a:lnTo>
              </a:path>
              <a:path w="3505835" h="728345">
                <a:moveTo>
                  <a:pt x="2345072" y="728023"/>
                </a:moveTo>
                <a:lnTo>
                  <a:pt x="2294807" y="727332"/>
                </a:lnTo>
                <a:lnTo>
                  <a:pt x="2244541" y="726641"/>
                </a:lnTo>
                <a:lnTo>
                  <a:pt x="2194275" y="725950"/>
                </a:lnTo>
                <a:lnTo>
                  <a:pt x="2144010" y="725260"/>
                </a:lnTo>
                <a:lnTo>
                  <a:pt x="2093744" y="724569"/>
                </a:lnTo>
                <a:lnTo>
                  <a:pt x="2043478" y="723878"/>
                </a:lnTo>
                <a:lnTo>
                  <a:pt x="1993213" y="723187"/>
                </a:lnTo>
                <a:lnTo>
                  <a:pt x="1942947" y="722496"/>
                </a:lnTo>
                <a:lnTo>
                  <a:pt x="1892681" y="721805"/>
                </a:lnTo>
                <a:lnTo>
                  <a:pt x="1842416" y="721114"/>
                </a:lnTo>
                <a:lnTo>
                  <a:pt x="1792150" y="720423"/>
                </a:lnTo>
                <a:lnTo>
                  <a:pt x="1741884" y="719732"/>
                </a:lnTo>
                <a:lnTo>
                  <a:pt x="1691619" y="719041"/>
                </a:lnTo>
                <a:lnTo>
                  <a:pt x="1641353" y="718350"/>
                </a:lnTo>
                <a:lnTo>
                  <a:pt x="1591087" y="717659"/>
                </a:lnTo>
                <a:lnTo>
                  <a:pt x="1540822" y="716968"/>
                </a:lnTo>
                <a:lnTo>
                  <a:pt x="1490556" y="716277"/>
                </a:lnTo>
                <a:lnTo>
                  <a:pt x="1440290" y="715586"/>
                </a:lnTo>
                <a:lnTo>
                  <a:pt x="1390025" y="714895"/>
                </a:lnTo>
                <a:lnTo>
                  <a:pt x="1339759" y="714204"/>
                </a:lnTo>
                <a:lnTo>
                  <a:pt x="1289493" y="713514"/>
                </a:lnTo>
                <a:lnTo>
                  <a:pt x="1239228" y="712823"/>
                </a:lnTo>
                <a:lnTo>
                  <a:pt x="1188962" y="712132"/>
                </a:lnTo>
                <a:lnTo>
                  <a:pt x="1138696" y="711441"/>
                </a:lnTo>
                <a:lnTo>
                  <a:pt x="1088431" y="710750"/>
                </a:lnTo>
                <a:lnTo>
                  <a:pt x="1038165" y="710059"/>
                </a:lnTo>
                <a:lnTo>
                  <a:pt x="987899" y="709368"/>
                </a:lnTo>
                <a:lnTo>
                  <a:pt x="937634" y="708677"/>
                </a:lnTo>
                <a:lnTo>
                  <a:pt x="887368" y="707986"/>
                </a:lnTo>
                <a:lnTo>
                  <a:pt x="837102" y="707295"/>
                </a:lnTo>
                <a:lnTo>
                  <a:pt x="786837" y="706604"/>
                </a:lnTo>
                <a:lnTo>
                  <a:pt x="736571" y="705913"/>
                </a:lnTo>
                <a:lnTo>
                  <a:pt x="686305" y="705222"/>
                </a:lnTo>
                <a:lnTo>
                  <a:pt x="636040" y="704531"/>
                </a:lnTo>
                <a:lnTo>
                  <a:pt x="585774" y="703840"/>
                </a:lnTo>
                <a:lnTo>
                  <a:pt x="535509" y="703149"/>
                </a:lnTo>
                <a:lnTo>
                  <a:pt x="485243" y="702458"/>
                </a:lnTo>
                <a:lnTo>
                  <a:pt x="434977" y="701767"/>
                </a:lnTo>
                <a:lnTo>
                  <a:pt x="384712" y="701077"/>
                </a:lnTo>
                <a:lnTo>
                  <a:pt x="334446" y="700386"/>
                </a:lnTo>
                <a:lnTo>
                  <a:pt x="284181" y="699695"/>
                </a:lnTo>
                <a:lnTo>
                  <a:pt x="233915" y="699004"/>
                </a:lnTo>
                <a:lnTo>
                  <a:pt x="183649" y="698313"/>
                </a:lnTo>
                <a:lnTo>
                  <a:pt x="133384" y="697622"/>
                </a:lnTo>
              </a:path>
              <a:path w="3505835" h="728345">
                <a:moveTo>
                  <a:pt x="3500323" y="40914"/>
                </a:moveTo>
                <a:lnTo>
                  <a:pt x="3499640" y="91867"/>
                </a:lnTo>
                <a:lnTo>
                  <a:pt x="3498919" y="142834"/>
                </a:lnTo>
                <a:lnTo>
                  <a:pt x="3498171" y="193813"/>
                </a:lnTo>
                <a:lnTo>
                  <a:pt x="3497406" y="244800"/>
                </a:lnTo>
                <a:lnTo>
                  <a:pt x="3496638" y="295793"/>
                </a:lnTo>
                <a:lnTo>
                  <a:pt x="3495878" y="346790"/>
                </a:lnTo>
                <a:lnTo>
                  <a:pt x="3495137" y="397787"/>
                </a:lnTo>
                <a:lnTo>
                  <a:pt x="3494427" y="448782"/>
                </a:lnTo>
                <a:lnTo>
                  <a:pt x="3493760" y="499772"/>
                </a:lnTo>
                <a:lnTo>
                  <a:pt x="3493148" y="550754"/>
                </a:lnTo>
                <a:lnTo>
                  <a:pt x="3492602" y="601727"/>
                </a:lnTo>
                <a:lnTo>
                  <a:pt x="3492134" y="652686"/>
                </a:lnTo>
                <a:lnTo>
                  <a:pt x="3491755" y="703630"/>
                </a:lnTo>
                <a:lnTo>
                  <a:pt x="3491730" y="705135"/>
                </a:lnTo>
                <a:lnTo>
                  <a:pt x="3491496" y="706276"/>
                </a:lnTo>
                <a:lnTo>
                  <a:pt x="3490941" y="707669"/>
                </a:lnTo>
                <a:lnTo>
                  <a:pt x="3490711" y="708814"/>
                </a:lnTo>
                <a:lnTo>
                  <a:pt x="3489340" y="710092"/>
                </a:lnTo>
                <a:lnTo>
                  <a:pt x="3488781" y="710945"/>
                </a:lnTo>
                <a:lnTo>
                  <a:pt x="3488129" y="711928"/>
                </a:lnTo>
                <a:lnTo>
                  <a:pt x="3486430" y="712562"/>
                </a:lnTo>
                <a:lnTo>
                  <a:pt x="3485592" y="713141"/>
                </a:lnTo>
                <a:lnTo>
                  <a:pt x="3485149" y="713444"/>
                </a:lnTo>
                <a:lnTo>
                  <a:pt x="3482046" y="714160"/>
                </a:lnTo>
                <a:lnTo>
                  <a:pt x="3481689" y="713936"/>
                </a:lnTo>
                <a:lnTo>
                  <a:pt x="3477866" y="713835"/>
                </a:lnTo>
                <a:lnTo>
                  <a:pt x="3424653" y="712989"/>
                </a:lnTo>
                <a:lnTo>
                  <a:pt x="3358312" y="712024"/>
                </a:lnTo>
                <a:lnTo>
                  <a:pt x="3317056" y="711437"/>
                </a:lnTo>
                <a:lnTo>
                  <a:pt x="3270934" y="710786"/>
                </a:lnTo>
                <a:lnTo>
                  <a:pt x="3220336" y="710078"/>
                </a:lnTo>
                <a:lnTo>
                  <a:pt x="3165655" y="709317"/>
                </a:lnTo>
                <a:lnTo>
                  <a:pt x="3107283" y="708509"/>
                </a:lnTo>
                <a:lnTo>
                  <a:pt x="3045611" y="707658"/>
                </a:lnTo>
                <a:lnTo>
                  <a:pt x="2981031" y="706770"/>
                </a:lnTo>
                <a:lnTo>
                  <a:pt x="2913935" y="705850"/>
                </a:lnTo>
                <a:lnTo>
                  <a:pt x="2844716" y="704904"/>
                </a:lnTo>
                <a:lnTo>
                  <a:pt x="2773764" y="703935"/>
                </a:lnTo>
                <a:lnTo>
                  <a:pt x="2701472" y="702950"/>
                </a:lnTo>
                <a:lnTo>
                  <a:pt x="2628232" y="701954"/>
                </a:lnTo>
                <a:lnTo>
                  <a:pt x="2554435" y="700952"/>
                </a:lnTo>
                <a:lnTo>
                  <a:pt x="2480474" y="699948"/>
                </a:lnTo>
                <a:lnTo>
                  <a:pt x="2406740" y="698949"/>
                </a:lnTo>
                <a:lnTo>
                  <a:pt x="2333625" y="697959"/>
                </a:lnTo>
                <a:lnTo>
                  <a:pt x="2261522" y="696984"/>
                </a:lnTo>
                <a:lnTo>
                  <a:pt x="2190821" y="696028"/>
                </a:lnTo>
                <a:lnTo>
                  <a:pt x="2121915" y="695098"/>
                </a:lnTo>
                <a:lnTo>
                  <a:pt x="2055195" y="694197"/>
                </a:lnTo>
                <a:lnTo>
                  <a:pt x="1991054" y="693331"/>
                </a:lnTo>
                <a:lnTo>
                  <a:pt x="1929884" y="692506"/>
                </a:lnTo>
                <a:lnTo>
                  <a:pt x="1872076" y="691726"/>
                </a:lnTo>
                <a:lnTo>
                  <a:pt x="1818022" y="690997"/>
                </a:lnTo>
                <a:lnTo>
                  <a:pt x="1768114" y="690324"/>
                </a:lnTo>
                <a:lnTo>
                  <a:pt x="1722744" y="689712"/>
                </a:lnTo>
                <a:lnTo>
                  <a:pt x="1682304" y="689166"/>
                </a:lnTo>
                <a:lnTo>
                  <a:pt x="1617780" y="688293"/>
                </a:lnTo>
                <a:lnTo>
                  <a:pt x="1594481" y="687976"/>
                </a:lnTo>
                <a:lnTo>
                  <a:pt x="1577679" y="687746"/>
                </a:lnTo>
              </a:path>
              <a:path w="3505835" h="728345">
                <a:moveTo>
                  <a:pt x="3498790" y="468445"/>
                </a:moveTo>
                <a:lnTo>
                  <a:pt x="3498136" y="515469"/>
                </a:lnTo>
                <a:lnTo>
                  <a:pt x="3497432" y="562516"/>
                </a:lnTo>
                <a:lnTo>
                  <a:pt x="3496753" y="609570"/>
                </a:lnTo>
                <a:lnTo>
                  <a:pt x="3496170" y="656614"/>
                </a:lnTo>
                <a:lnTo>
                  <a:pt x="3495758" y="703630"/>
                </a:lnTo>
                <a:lnTo>
                  <a:pt x="3495715" y="705728"/>
                </a:lnTo>
                <a:lnTo>
                  <a:pt x="3495405" y="707341"/>
                </a:lnTo>
                <a:lnTo>
                  <a:pt x="3494620" y="709282"/>
                </a:lnTo>
                <a:lnTo>
                  <a:pt x="3494300" y="710887"/>
                </a:lnTo>
                <a:lnTo>
                  <a:pt x="3492392" y="712670"/>
                </a:lnTo>
                <a:lnTo>
                  <a:pt x="3491608" y="713861"/>
                </a:lnTo>
                <a:lnTo>
                  <a:pt x="3490704" y="715237"/>
                </a:lnTo>
                <a:lnTo>
                  <a:pt x="3488328" y="716130"/>
                </a:lnTo>
                <a:lnTo>
                  <a:pt x="3487154" y="716940"/>
                </a:lnTo>
                <a:lnTo>
                  <a:pt x="3486532" y="717368"/>
                </a:lnTo>
                <a:lnTo>
                  <a:pt x="3482197" y="718372"/>
                </a:lnTo>
                <a:lnTo>
                  <a:pt x="3481689" y="718066"/>
                </a:lnTo>
                <a:lnTo>
                  <a:pt x="3477830" y="717945"/>
                </a:lnTo>
                <a:lnTo>
                  <a:pt x="3424544" y="717051"/>
                </a:lnTo>
                <a:lnTo>
                  <a:pt x="3358181" y="716065"/>
                </a:lnTo>
                <a:lnTo>
                  <a:pt x="3316921" y="715470"/>
                </a:lnTo>
                <a:lnTo>
                  <a:pt x="3270799" y="714814"/>
                </a:lnTo>
                <a:lnTo>
                  <a:pt x="3220205" y="714101"/>
                </a:lnTo>
                <a:lnTo>
                  <a:pt x="3165531" y="713338"/>
                </a:lnTo>
                <a:lnTo>
                  <a:pt x="3107169" y="712528"/>
                </a:lnTo>
                <a:lnTo>
                  <a:pt x="3045509" y="711678"/>
                </a:lnTo>
                <a:lnTo>
                  <a:pt x="2980945" y="710792"/>
                </a:lnTo>
                <a:lnTo>
                  <a:pt x="2913866" y="709875"/>
                </a:lnTo>
                <a:lnTo>
                  <a:pt x="2844665" y="708932"/>
                </a:lnTo>
                <a:lnTo>
                  <a:pt x="2773733" y="707968"/>
                </a:lnTo>
                <a:lnTo>
                  <a:pt x="2701461" y="706989"/>
                </a:lnTo>
                <a:lnTo>
                  <a:pt x="2628242" y="705999"/>
                </a:lnTo>
                <a:lnTo>
                  <a:pt x="2554466" y="705004"/>
                </a:lnTo>
                <a:lnTo>
                  <a:pt x="2480526" y="704008"/>
                </a:lnTo>
                <a:lnTo>
                  <a:pt x="2406812" y="703017"/>
                </a:lnTo>
                <a:lnTo>
                  <a:pt x="2333716" y="702036"/>
                </a:lnTo>
                <a:lnTo>
                  <a:pt x="2261629" y="701069"/>
                </a:lnTo>
                <a:lnTo>
                  <a:pt x="2190944" y="700122"/>
                </a:lnTo>
                <a:lnTo>
                  <a:pt x="2122052" y="699200"/>
                </a:lnTo>
                <a:lnTo>
                  <a:pt x="2055344" y="698307"/>
                </a:lnTo>
                <a:lnTo>
                  <a:pt x="1991211" y="697450"/>
                </a:lnTo>
                <a:lnTo>
                  <a:pt x="1930045" y="696633"/>
                </a:lnTo>
                <a:lnTo>
                  <a:pt x="1872239" y="695860"/>
                </a:lnTo>
                <a:lnTo>
                  <a:pt x="1818182" y="695138"/>
                </a:lnTo>
                <a:lnTo>
                  <a:pt x="1768267" y="694471"/>
                </a:lnTo>
                <a:lnTo>
                  <a:pt x="1722886" y="693865"/>
                </a:lnTo>
                <a:lnTo>
                  <a:pt x="1682429" y="693323"/>
                </a:lnTo>
                <a:lnTo>
                  <a:pt x="1617855" y="692457"/>
                </a:lnTo>
                <a:lnTo>
                  <a:pt x="1594521" y="692142"/>
                </a:lnTo>
                <a:lnTo>
                  <a:pt x="1577679" y="691912"/>
                </a:lnTo>
              </a:path>
              <a:path w="3505835" h="728345">
                <a:moveTo>
                  <a:pt x="3505532" y="261216"/>
                </a:moveTo>
                <a:lnTo>
                  <a:pt x="3504866" y="310352"/>
                </a:lnTo>
                <a:lnTo>
                  <a:pt x="3504152" y="359506"/>
                </a:lnTo>
                <a:lnTo>
                  <a:pt x="3503414" y="408672"/>
                </a:lnTo>
                <a:lnTo>
                  <a:pt x="3502675" y="457846"/>
                </a:lnTo>
                <a:lnTo>
                  <a:pt x="3501961" y="507021"/>
                </a:lnTo>
                <a:lnTo>
                  <a:pt x="3501293" y="556192"/>
                </a:lnTo>
                <a:lnTo>
                  <a:pt x="3500696" y="605355"/>
                </a:lnTo>
                <a:lnTo>
                  <a:pt x="3500193" y="654503"/>
                </a:lnTo>
                <a:lnTo>
                  <a:pt x="3499808" y="703630"/>
                </a:lnTo>
                <a:lnTo>
                  <a:pt x="3499758" y="706330"/>
                </a:lnTo>
                <a:lnTo>
                  <a:pt x="3488734" y="720788"/>
                </a:lnTo>
                <a:lnTo>
                  <a:pt x="3487931" y="721342"/>
                </a:lnTo>
                <a:lnTo>
                  <a:pt x="3482366" y="722635"/>
                </a:lnTo>
                <a:lnTo>
                  <a:pt x="3481689" y="722246"/>
                </a:lnTo>
                <a:lnTo>
                  <a:pt x="3477480" y="722094"/>
                </a:lnTo>
                <a:lnTo>
                  <a:pt x="3420162" y="721087"/>
                </a:lnTo>
                <a:lnTo>
                  <a:pt x="3349309" y="720015"/>
                </a:lnTo>
                <a:lnTo>
                  <a:pt x="3305472" y="719377"/>
                </a:lnTo>
                <a:lnTo>
                  <a:pt x="3256641" y="718678"/>
                </a:lnTo>
                <a:lnTo>
                  <a:pt x="3203277" y="717925"/>
                </a:lnTo>
                <a:lnTo>
                  <a:pt x="3145841" y="717122"/>
                </a:lnTo>
                <a:lnTo>
                  <a:pt x="3084791" y="716276"/>
                </a:lnTo>
                <a:lnTo>
                  <a:pt x="3020590" y="715393"/>
                </a:lnTo>
                <a:lnTo>
                  <a:pt x="2953696" y="714478"/>
                </a:lnTo>
                <a:lnTo>
                  <a:pt x="2884571" y="713538"/>
                </a:lnTo>
                <a:lnTo>
                  <a:pt x="2813675" y="712578"/>
                </a:lnTo>
                <a:lnTo>
                  <a:pt x="2741468" y="711604"/>
                </a:lnTo>
                <a:lnTo>
                  <a:pt x="2668411" y="710621"/>
                </a:lnTo>
                <a:lnTo>
                  <a:pt x="2594963" y="709636"/>
                </a:lnTo>
                <a:lnTo>
                  <a:pt x="2521586" y="708654"/>
                </a:lnTo>
                <a:lnTo>
                  <a:pt x="2448739" y="707682"/>
                </a:lnTo>
                <a:lnTo>
                  <a:pt x="2376883" y="706725"/>
                </a:lnTo>
                <a:lnTo>
                  <a:pt x="2306478" y="705788"/>
                </a:lnTo>
                <a:lnTo>
                  <a:pt x="2237985" y="704879"/>
                </a:lnTo>
                <a:lnTo>
                  <a:pt x="2171864" y="704001"/>
                </a:lnTo>
                <a:lnTo>
                  <a:pt x="2108575" y="703162"/>
                </a:lnTo>
                <a:lnTo>
                  <a:pt x="2048578" y="702367"/>
                </a:lnTo>
                <a:lnTo>
                  <a:pt x="1992335" y="701622"/>
                </a:lnTo>
                <a:lnTo>
                  <a:pt x="1940304" y="700933"/>
                </a:lnTo>
                <a:lnTo>
                  <a:pt x="1892947" y="700306"/>
                </a:lnTo>
                <a:lnTo>
                  <a:pt x="1850724" y="699745"/>
                </a:lnTo>
                <a:lnTo>
                  <a:pt x="1783522" y="698851"/>
                </a:lnTo>
                <a:lnTo>
                  <a:pt x="1759462" y="698527"/>
                </a:lnTo>
                <a:lnTo>
                  <a:pt x="1742379" y="698295"/>
                </a:lnTo>
              </a:path>
              <a:path w="3505835" h="728345">
                <a:moveTo>
                  <a:pt x="3505338" y="586065"/>
                </a:moveTo>
                <a:lnTo>
                  <a:pt x="3504922" y="615451"/>
                </a:lnTo>
                <a:lnTo>
                  <a:pt x="3504482" y="644850"/>
                </a:lnTo>
                <a:lnTo>
                  <a:pt x="3504091" y="674248"/>
                </a:lnTo>
                <a:lnTo>
                  <a:pt x="3502044" y="712529"/>
                </a:lnTo>
                <a:lnTo>
                  <a:pt x="3490301" y="724597"/>
                </a:lnTo>
                <a:lnTo>
                  <a:pt x="3489318" y="725277"/>
                </a:lnTo>
                <a:lnTo>
                  <a:pt x="3482539" y="726854"/>
                </a:lnTo>
                <a:lnTo>
                  <a:pt x="3481689" y="726382"/>
                </a:lnTo>
                <a:lnTo>
                  <a:pt x="3478096" y="726203"/>
                </a:lnTo>
                <a:lnTo>
                  <a:pt x="3429755" y="725222"/>
                </a:lnTo>
                <a:lnTo>
                  <a:pt x="3369380" y="724240"/>
                </a:lnTo>
                <a:lnTo>
                  <a:pt x="3289429" y="723030"/>
                </a:lnTo>
                <a:lnTo>
                  <a:pt x="3242901" y="722349"/>
                </a:lnTo>
                <a:lnTo>
                  <a:pt x="3192424" y="721623"/>
                </a:lnTo>
                <a:lnTo>
                  <a:pt x="3138315" y="720856"/>
                </a:lnTo>
                <a:lnTo>
                  <a:pt x="3080888" y="720051"/>
                </a:lnTo>
                <a:lnTo>
                  <a:pt x="3020458" y="719212"/>
                </a:lnTo>
                <a:lnTo>
                  <a:pt x="2957342" y="718343"/>
                </a:lnTo>
                <a:lnTo>
                  <a:pt x="2891854" y="717449"/>
                </a:lnTo>
                <a:lnTo>
                  <a:pt x="2824309" y="716532"/>
                </a:lnTo>
                <a:lnTo>
                  <a:pt x="2755022" y="715596"/>
                </a:lnTo>
                <a:lnTo>
                  <a:pt x="2684310" y="714646"/>
                </a:lnTo>
                <a:lnTo>
                  <a:pt x="2612487" y="713685"/>
                </a:lnTo>
                <a:lnTo>
                  <a:pt x="2539869" y="712718"/>
                </a:lnTo>
                <a:lnTo>
                  <a:pt x="2466770" y="711747"/>
                </a:lnTo>
                <a:lnTo>
                  <a:pt x="2393506" y="710777"/>
                </a:lnTo>
                <a:lnTo>
                  <a:pt x="2320393" y="709812"/>
                </a:lnTo>
                <a:lnTo>
                  <a:pt x="2247745" y="708856"/>
                </a:lnTo>
                <a:lnTo>
                  <a:pt x="2175878" y="707912"/>
                </a:lnTo>
                <a:lnTo>
                  <a:pt x="2105106" y="706983"/>
                </a:lnTo>
                <a:lnTo>
                  <a:pt x="2035747" y="706076"/>
                </a:lnTo>
                <a:lnTo>
                  <a:pt x="1968114" y="705191"/>
                </a:lnTo>
                <a:lnTo>
                  <a:pt x="1902523" y="704335"/>
                </a:lnTo>
                <a:lnTo>
                  <a:pt x="1839289" y="703510"/>
                </a:lnTo>
                <a:lnTo>
                  <a:pt x="1778727" y="702721"/>
                </a:lnTo>
                <a:lnTo>
                  <a:pt x="1721153" y="701971"/>
                </a:lnTo>
                <a:lnTo>
                  <a:pt x="1666882" y="701264"/>
                </a:lnTo>
                <a:lnTo>
                  <a:pt x="1616229" y="700604"/>
                </a:lnTo>
                <a:lnTo>
                  <a:pt x="1569510" y="699995"/>
                </a:lnTo>
                <a:lnTo>
                  <a:pt x="1527039" y="699440"/>
                </a:lnTo>
                <a:lnTo>
                  <a:pt x="1456105" y="698511"/>
                </a:lnTo>
                <a:lnTo>
                  <a:pt x="1405950" y="697846"/>
                </a:lnTo>
                <a:lnTo>
                  <a:pt x="1389452" y="697622"/>
                </a:lnTo>
              </a:path>
              <a:path w="3505835" h="728345">
                <a:moveTo>
                  <a:pt x="2197634" y="5339"/>
                </a:moveTo>
                <a:lnTo>
                  <a:pt x="2248967" y="6059"/>
                </a:lnTo>
                <a:lnTo>
                  <a:pt x="2300309" y="6804"/>
                </a:lnTo>
                <a:lnTo>
                  <a:pt x="2351657" y="7571"/>
                </a:lnTo>
                <a:lnTo>
                  <a:pt x="2403012" y="8356"/>
                </a:lnTo>
                <a:lnTo>
                  <a:pt x="2454373" y="9156"/>
                </a:lnTo>
                <a:lnTo>
                  <a:pt x="2505739" y="9967"/>
                </a:lnTo>
                <a:lnTo>
                  <a:pt x="2557110" y="10786"/>
                </a:lnTo>
                <a:lnTo>
                  <a:pt x="2608484" y="11609"/>
                </a:lnTo>
                <a:lnTo>
                  <a:pt x="2659861" y="12434"/>
                </a:lnTo>
                <a:lnTo>
                  <a:pt x="2711240" y="13256"/>
                </a:lnTo>
                <a:lnTo>
                  <a:pt x="2762621" y="14073"/>
                </a:lnTo>
                <a:lnTo>
                  <a:pt x="2814002" y="14881"/>
                </a:lnTo>
                <a:lnTo>
                  <a:pt x="2865383" y="15676"/>
                </a:lnTo>
                <a:lnTo>
                  <a:pt x="2916764" y="16456"/>
                </a:lnTo>
                <a:lnTo>
                  <a:pt x="2968143" y="17216"/>
                </a:lnTo>
                <a:lnTo>
                  <a:pt x="3019520" y="17954"/>
                </a:lnTo>
                <a:lnTo>
                  <a:pt x="3070893" y="18666"/>
                </a:lnTo>
                <a:lnTo>
                  <a:pt x="3122264" y="19348"/>
                </a:lnTo>
                <a:lnTo>
                  <a:pt x="3173629" y="19997"/>
                </a:lnTo>
                <a:lnTo>
                  <a:pt x="3224990" y="20611"/>
                </a:lnTo>
                <a:lnTo>
                  <a:pt x="3276344" y="21184"/>
                </a:lnTo>
                <a:lnTo>
                  <a:pt x="3327692" y="21715"/>
                </a:lnTo>
                <a:lnTo>
                  <a:pt x="3379033" y="22199"/>
                </a:lnTo>
                <a:lnTo>
                  <a:pt x="3430366" y="22633"/>
                </a:lnTo>
                <a:lnTo>
                  <a:pt x="3481689" y="23014"/>
                </a:lnTo>
                <a:lnTo>
                  <a:pt x="3482052" y="23018"/>
                </a:lnTo>
                <a:lnTo>
                  <a:pt x="3482439" y="23191"/>
                </a:lnTo>
                <a:lnTo>
                  <a:pt x="3482668" y="23244"/>
                </a:lnTo>
                <a:lnTo>
                  <a:pt x="3482859" y="23503"/>
                </a:lnTo>
                <a:lnTo>
                  <a:pt x="3483043" y="23633"/>
                </a:lnTo>
                <a:lnTo>
                  <a:pt x="3483223" y="23766"/>
                </a:lnTo>
                <a:lnTo>
                  <a:pt x="3483334" y="24102"/>
                </a:lnTo>
                <a:lnTo>
                  <a:pt x="3483439" y="24270"/>
                </a:lnTo>
                <a:lnTo>
                  <a:pt x="3483612" y="24961"/>
                </a:lnTo>
                <a:lnTo>
                  <a:pt x="3483424" y="35516"/>
                </a:lnTo>
                <a:lnTo>
                  <a:pt x="3482421" y="109670"/>
                </a:lnTo>
                <a:lnTo>
                  <a:pt x="3481653" y="166872"/>
                </a:lnTo>
                <a:lnTo>
                  <a:pt x="3480767" y="233181"/>
                </a:lnTo>
                <a:lnTo>
                  <a:pt x="3479807" y="305366"/>
                </a:lnTo>
                <a:lnTo>
                  <a:pt x="3478819" y="380192"/>
                </a:lnTo>
                <a:lnTo>
                  <a:pt x="3477846" y="454429"/>
                </a:lnTo>
                <a:lnTo>
                  <a:pt x="3476934" y="524844"/>
                </a:lnTo>
                <a:lnTo>
                  <a:pt x="3476128" y="588203"/>
                </a:lnTo>
                <a:lnTo>
                  <a:pt x="3475472" y="641276"/>
                </a:lnTo>
                <a:lnTo>
                  <a:pt x="3475010" y="680829"/>
                </a:lnTo>
                <a:lnTo>
                  <a:pt x="3474788" y="703630"/>
                </a:lnTo>
                <a:lnTo>
                  <a:pt x="3474806" y="702575"/>
                </a:lnTo>
                <a:lnTo>
                  <a:pt x="3474939" y="701823"/>
                </a:lnTo>
                <a:lnTo>
                  <a:pt x="3475321" y="700840"/>
                </a:lnTo>
                <a:lnTo>
                  <a:pt x="3475490" y="699961"/>
                </a:lnTo>
                <a:lnTo>
                  <a:pt x="3476336" y="699267"/>
                </a:lnTo>
                <a:lnTo>
                  <a:pt x="3476782" y="698568"/>
                </a:lnTo>
                <a:lnTo>
                  <a:pt x="3477225" y="697885"/>
                </a:lnTo>
                <a:lnTo>
                  <a:pt x="3478395" y="697434"/>
                </a:lnTo>
                <a:lnTo>
                  <a:pt x="3478971" y="697028"/>
                </a:lnTo>
                <a:lnTo>
                  <a:pt x="3479915" y="696625"/>
                </a:lnTo>
                <a:lnTo>
                  <a:pt x="3480667" y="696466"/>
                </a:lnTo>
                <a:lnTo>
                  <a:pt x="3481689" y="696437"/>
                </a:lnTo>
                <a:lnTo>
                  <a:pt x="3398905" y="695298"/>
                </a:lnTo>
                <a:lnTo>
                  <a:pt x="3211160" y="692714"/>
                </a:lnTo>
                <a:lnTo>
                  <a:pt x="3009363" y="689937"/>
                </a:lnTo>
                <a:lnTo>
                  <a:pt x="2884425" y="688219"/>
                </a:lnTo>
              </a:path>
              <a:path w="3505835" h="728345">
                <a:moveTo>
                  <a:pt x="2612099" y="6918"/>
                </a:moveTo>
                <a:lnTo>
                  <a:pt x="2663224" y="7641"/>
                </a:lnTo>
                <a:lnTo>
                  <a:pt x="2714361" y="8399"/>
                </a:lnTo>
                <a:lnTo>
                  <a:pt x="2765508" y="9183"/>
                </a:lnTo>
                <a:lnTo>
                  <a:pt x="2816662" y="9986"/>
                </a:lnTo>
                <a:lnTo>
                  <a:pt x="2867823" y="10802"/>
                </a:lnTo>
                <a:lnTo>
                  <a:pt x="2918989" y="11623"/>
                </a:lnTo>
                <a:lnTo>
                  <a:pt x="2970159" y="12442"/>
                </a:lnTo>
                <a:lnTo>
                  <a:pt x="3021330" y="13251"/>
                </a:lnTo>
                <a:lnTo>
                  <a:pt x="3072501" y="14043"/>
                </a:lnTo>
                <a:lnTo>
                  <a:pt x="3123671" y="14810"/>
                </a:lnTo>
                <a:lnTo>
                  <a:pt x="3174838" y="15546"/>
                </a:lnTo>
                <a:lnTo>
                  <a:pt x="3226000" y="16243"/>
                </a:lnTo>
                <a:lnTo>
                  <a:pt x="3277157" y="16893"/>
                </a:lnTo>
                <a:lnTo>
                  <a:pt x="3328305" y="17490"/>
                </a:lnTo>
                <a:lnTo>
                  <a:pt x="3379445" y="18026"/>
                </a:lnTo>
                <a:lnTo>
                  <a:pt x="3430573" y="18493"/>
                </a:lnTo>
                <a:lnTo>
                  <a:pt x="3481689" y="18884"/>
                </a:lnTo>
                <a:lnTo>
                  <a:pt x="3482820" y="18896"/>
                </a:lnTo>
                <a:lnTo>
                  <a:pt x="3483079" y="19187"/>
                </a:lnTo>
                <a:lnTo>
                  <a:pt x="3483997" y="19389"/>
                </a:lnTo>
                <a:lnTo>
                  <a:pt x="3484656" y="19533"/>
                </a:lnTo>
                <a:lnTo>
                  <a:pt x="3485386" y="20372"/>
                </a:lnTo>
                <a:lnTo>
                  <a:pt x="3485873" y="20713"/>
                </a:lnTo>
                <a:lnTo>
                  <a:pt x="3486434" y="21109"/>
                </a:lnTo>
                <a:lnTo>
                  <a:pt x="3486795" y="22147"/>
                </a:lnTo>
                <a:lnTo>
                  <a:pt x="3487122" y="22661"/>
                </a:lnTo>
                <a:lnTo>
                  <a:pt x="3487301" y="22934"/>
                </a:lnTo>
                <a:lnTo>
                  <a:pt x="3487690" y="24782"/>
                </a:lnTo>
                <a:lnTo>
                  <a:pt x="3487572" y="25030"/>
                </a:lnTo>
                <a:lnTo>
                  <a:pt x="3487297" y="35768"/>
                </a:lnTo>
                <a:lnTo>
                  <a:pt x="3486155" y="110091"/>
                </a:lnTo>
                <a:lnTo>
                  <a:pt x="3485366" y="167254"/>
                </a:lnTo>
                <a:lnTo>
                  <a:pt x="3484484" y="233467"/>
                </a:lnTo>
                <a:lnTo>
                  <a:pt x="3483548" y="305521"/>
                </a:lnTo>
                <a:lnTo>
                  <a:pt x="3482598" y="380203"/>
                </a:lnTo>
                <a:lnTo>
                  <a:pt x="3481673" y="454301"/>
                </a:lnTo>
                <a:lnTo>
                  <a:pt x="3480812" y="524604"/>
                </a:lnTo>
                <a:lnTo>
                  <a:pt x="3480054" y="587900"/>
                </a:lnTo>
                <a:lnTo>
                  <a:pt x="3479439" y="640977"/>
                </a:lnTo>
                <a:lnTo>
                  <a:pt x="3479007" y="680625"/>
                </a:lnTo>
                <a:lnTo>
                  <a:pt x="3478795" y="703630"/>
                </a:lnTo>
                <a:lnTo>
                  <a:pt x="3478791" y="703173"/>
                </a:lnTo>
                <a:lnTo>
                  <a:pt x="3478856" y="702875"/>
                </a:lnTo>
                <a:lnTo>
                  <a:pt x="3479007" y="702449"/>
                </a:lnTo>
                <a:lnTo>
                  <a:pt x="3479072" y="702092"/>
                </a:lnTo>
                <a:lnTo>
                  <a:pt x="3479432" y="701772"/>
                </a:lnTo>
                <a:lnTo>
                  <a:pt x="3479615" y="701492"/>
                </a:lnTo>
                <a:lnTo>
                  <a:pt x="3479796" y="701200"/>
                </a:lnTo>
                <a:lnTo>
                  <a:pt x="3480288" y="701005"/>
                </a:lnTo>
                <a:lnTo>
                  <a:pt x="3480530" y="700832"/>
                </a:lnTo>
                <a:lnTo>
                  <a:pt x="3480904" y="700667"/>
                </a:lnTo>
                <a:lnTo>
                  <a:pt x="3481279" y="700570"/>
                </a:lnTo>
                <a:lnTo>
                  <a:pt x="3481689" y="700570"/>
                </a:lnTo>
                <a:lnTo>
                  <a:pt x="3471333" y="700427"/>
                </a:lnTo>
                <a:lnTo>
                  <a:pt x="3398639" y="699426"/>
                </a:lnTo>
                <a:lnTo>
                  <a:pt x="3343075" y="698661"/>
                </a:lnTo>
                <a:lnTo>
                  <a:pt x="3279217" y="697782"/>
                </a:lnTo>
                <a:lnTo>
                  <a:pt x="3210449" y="696836"/>
                </a:lnTo>
                <a:lnTo>
                  <a:pt x="3140160" y="695869"/>
                </a:lnTo>
                <a:lnTo>
                  <a:pt x="3071736" y="694927"/>
                </a:lnTo>
                <a:lnTo>
                  <a:pt x="3008564" y="694057"/>
                </a:lnTo>
                <a:lnTo>
                  <a:pt x="2954030" y="693307"/>
                </a:lnTo>
                <a:lnTo>
                  <a:pt x="2911521" y="692721"/>
                </a:lnTo>
                <a:lnTo>
                  <a:pt x="2884425" y="692348"/>
                </a:lnTo>
              </a:path>
              <a:path w="3505835" h="728345">
                <a:moveTo>
                  <a:pt x="2724315" y="4431"/>
                </a:moveTo>
                <a:lnTo>
                  <a:pt x="2774780" y="5143"/>
                </a:lnTo>
                <a:lnTo>
                  <a:pt x="2825258" y="5893"/>
                </a:lnTo>
                <a:lnTo>
                  <a:pt x="2875747" y="6671"/>
                </a:lnTo>
                <a:lnTo>
                  <a:pt x="2926243" y="7467"/>
                </a:lnTo>
                <a:lnTo>
                  <a:pt x="2976747" y="8273"/>
                </a:lnTo>
                <a:lnTo>
                  <a:pt x="3027254" y="9078"/>
                </a:lnTo>
                <a:lnTo>
                  <a:pt x="3077764" y="9875"/>
                </a:lnTo>
                <a:lnTo>
                  <a:pt x="3128274" y="10653"/>
                </a:lnTo>
                <a:lnTo>
                  <a:pt x="3178783" y="11403"/>
                </a:lnTo>
                <a:lnTo>
                  <a:pt x="3229288" y="12116"/>
                </a:lnTo>
                <a:lnTo>
                  <a:pt x="3279787" y="12784"/>
                </a:lnTo>
                <a:lnTo>
                  <a:pt x="3330279" y="13395"/>
                </a:lnTo>
                <a:lnTo>
                  <a:pt x="3380761" y="13943"/>
                </a:lnTo>
                <a:lnTo>
                  <a:pt x="3431232" y="14416"/>
                </a:lnTo>
                <a:lnTo>
                  <a:pt x="3481689" y="14806"/>
                </a:lnTo>
                <a:lnTo>
                  <a:pt x="3483133" y="14846"/>
                </a:lnTo>
                <a:lnTo>
                  <a:pt x="3484209" y="15058"/>
                </a:lnTo>
                <a:lnTo>
                  <a:pt x="3485545" y="15634"/>
                </a:lnTo>
                <a:lnTo>
                  <a:pt x="3486726" y="15886"/>
                </a:lnTo>
                <a:lnTo>
                  <a:pt x="3487741" y="17179"/>
                </a:lnTo>
                <a:lnTo>
                  <a:pt x="3488669" y="17830"/>
                </a:lnTo>
                <a:lnTo>
                  <a:pt x="3489605" y="18489"/>
                </a:lnTo>
                <a:lnTo>
                  <a:pt x="3490211" y="20213"/>
                </a:lnTo>
                <a:lnTo>
                  <a:pt x="3490765" y="21066"/>
                </a:lnTo>
                <a:lnTo>
                  <a:pt x="3491075" y="21545"/>
                </a:lnTo>
                <a:lnTo>
                  <a:pt x="3491708" y="24559"/>
                </a:lnTo>
                <a:lnTo>
                  <a:pt x="3491528" y="25030"/>
                </a:lnTo>
                <a:lnTo>
                  <a:pt x="3490854" y="77230"/>
                </a:lnTo>
                <a:lnTo>
                  <a:pt x="3490182" y="129430"/>
                </a:lnTo>
                <a:lnTo>
                  <a:pt x="3489509" y="181630"/>
                </a:lnTo>
                <a:lnTo>
                  <a:pt x="3488837" y="233830"/>
                </a:lnTo>
                <a:lnTo>
                  <a:pt x="3488165" y="286030"/>
                </a:lnTo>
                <a:lnTo>
                  <a:pt x="3487494" y="338230"/>
                </a:lnTo>
                <a:lnTo>
                  <a:pt x="3486822" y="390430"/>
                </a:lnTo>
                <a:lnTo>
                  <a:pt x="3486150" y="442630"/>
                </a:lnTo>
                <a:lnTo>
                  <a:pt x="3485479" y="494831"/>
                </a:lnTo>
                <a:lnTo>
                  <a:pt x="3484807" y="547031"/>
                </a:lnTo>
                <a:lnTo>
                  <a:pt x="3484134" y="599231"/>
                </a:lnTo>
                <a:lnTo>
                  <a:pt x="3483461" y="651431"/>
                </a:lnTo>
                <a:lnTo>
                  <a:pt x="3482788" y="703630"/>
                </a:lnTo>
                <a:lnTo>
                  <a:pt x="3482788" y="703839"/>
                </a:lnTo>
                <a:lnTo>
                  <a:pt x="3482686" y="704058"/>
                </a:lnTo>
                <a:lnTo>
                  <a:pt x="3482654" y="704192"/>
                </a:lnTo>
                <a:lnTo>
                  <a:pt x="3482513" y="704303"/>
                </a:lnTo>
                <a:lnTo>
                  <a:pt x="3482359" y="704515"/>
                </a:lnTo>
                <a:lnTo>
                  <a:pt x="3482197" y="704559"/>
                </a:lnTo>
                <a:lnTo>
                  <a:pt x="3482046" y="704656"/>
                </a:lnTo>
                <a:lnTo>
                  <a:pt x="3481722" y="704714"/>
                </a:lnTo>
                <a:lnTo>
                  <a:pt x="3431377" y="703984"/>
                </a:lnTo>
                <a:lnTo>
                  <a:pt x="3377815" y="703249"/>
                </a:lnTo>
                <a:lnTo>
                  <a:pt x="3313576" y="702370"/>
                </a:lnTo>
                <a:lnTo>
                  <a:pt x="3244859" y="701432"/>
                </a:lnTo>
                <a:lnTo>
                  <a:pt x="3177858" y="700520"/>
                </a:lnTo>
                <a:lnTo>
                  <a:pt x="3118771" y="699715"/>
                </a:lnTo>
                <a:lnTo>
                  <a:pt x="3073795" y="699103"/>
                </a:lnTo>
                <a:lnTo>
                  <a:pt x="3049125" y="698766"/>
                </a:lnTo>
              </a:path>
              <a:path w="3505835" h="728345">
                <a:moveTo>
                  <a:pt x="2948741" y="3020"/>
                </a:moveTo>
                <a:lnTo>
                  <a:pt x="3002011" y="3793"/>
                </a:lnTo>
                <a:lnTo>
                  <a:pt x="3055300" y="4618"/>
                </a:lnTo>
                <a:lnTo>
                  <a:pt x="3108602" y="5473"/>
                </a:lnTo>
                <a:lnTo>
                  <a:pt x="3161913" y="6335"/>
                </a:lnTo>
                <a:lnTo>
                  <a:pt x="3215228" y="7182"/>
                </a:lnTo>
                <a:lnTo>
                  <a:pt x="3268541" y="7992"/>
                </a:lnTo>
                <a:lnTo>
                  <a:pt x="3321849" y="8743"/>
                </a:lnTo>
                <a:lnTo>
                  <a:pt x="3375147" y="9412"/>
                </a:lnTo>
                <a:lnTo>
                  <a:pt x="3428428" y="9978"/>
                </a:lnTo>
                <a:lnTo>
                  <a:pt x="3481689" y="10417"/>
                </a:lnTo>
                <a:lnTo>
                  <a:pt x="3483763" y="10460"/>
                </a:lnTo>
                <a:lnTo>
                  <a:pt x="3485286" y="10784"/>
                </a:lnTo>
                <a:lnTo>
                  <a:pt x="3487205" y="11591"/>
                </a:lnTo>
                <a:lnTo>
                  <a:pt x="3488893" y="11951"/>
                </a:lnTo>
                <a:lnTo>
                  <a:pt x="3490351" y="13798"/>
                </a:lnTo>
                <a:lnTo>
                  <a:pt x="3491675" y="14726"/>
                </a:lnTo>
                <a:lnTo>
                  <a:pt x="3493019" y="15666"/>
                </a:lnTo>
                <a:lnTo>
                  <a:pt x="3493890" y="18133"/>
                </a:lnTo>
                <a:lnTo>
                  <a:pt x="3494681" y="19353"/>
                </a:lnTo>
                <a:lnTo>
                  <a:pt x="3495146" y="20073"/>
                </a:lnTo>
                <a:lnTo>
                  <a:pt x="3496014" y="24267"/>
                </a:lnTo>
                <a:lnTo>
                  <a:pt x="3495780" y="25030"/>
                </a:lnTo>
                <a:lnTo>
                  <a:pt x="3495098" y="77230"/>
                </a:lnTo>
                <a:lnTo>
                  <a:pt x="3494416" y="129430"/>
                </a:lnTo>
                <a:lnTo>
                  <a:pt x="3493735" y="181630"/>
                </a:lnTo>
                <a:lnTo>
                  <a:pt x="3493054" y="233830"/>
                </a:lnTo>
                <a:lnTo>
                  <a:pt x="3492373" y="286030"/>
                </a:lnTo>
                <a:lnTo>
                  <a:pt x="3491692" y="338230"/>
                </a:lnTo>
                <a:lnTo>
                  <a:pt x="3491011" y="390430"/>
                </a:lnTo>
                <a:lnTo>
                  <a:pt x="3490331" y="442630"/>
                </a:lnTo>
                <a:lnTo>
                  <a:pt x="3489650" y="494831"/>
                </a:lnTo>
                <a:lnTo>
                  <a:pt x="3488970" y="547031"/>
                </a:lnTo>
                <a:lnTo>
                  <a:pt x="3488290" y="599231"/>
                </a:lnTo>
                <a:lnTo>
                  <a:pt x="3487610" y="651431"/>
                </a:lnTo>
                <a:lnTo>
                  <a:pt x="3486931" y="703630"/>
                </a:lnTo>
                <a:lnTo>
                  <a:pt x="3486924" y="704653"/>
                </a:lnTo>
                <a:lnTo>
                  <a:pt x="3486668" y="704894"/>
                </a:lnTo>
                <a:lnTo>
                  <a:pt x="3486499" y="705726"/>
                </a:lnTo>
                <a:lnTo>
                  <a:pt x="3486377" y="706323"/>
                </a:lnTo>
                <a:lnTo>
                  <a:pt x="3485661" y="706986"/>
                </a:lnTo>
                <a:lnTo>
                  <a:pt x="3485368" y="707425"/>
                </a:lnTo>
                <a:lnTo>
                  <a:pt x="3485027" y="707932"/>
                </a:lnTo>
                <a:lnTo>
                  <a:pt x="3484144" y="708259"/>
                </a:lnTo>
                <a:lnTo>
                  <a:pt x="3483705" y="708558"/>
                </a:lnTo>
                <a:lnTo>
                  <a:pt x="3483479" y="708713"/>
                </a:lnTo>
                <a:lnTo>
                  <a:pt x="3481866" y="709077"/>
                </a:lnTo>
                <a:lnTo>
                  <a:pt x="3481689" y="708962"/>
                </a:lnTo>
                <a:lnTo>
                  <a:pt x="3472484" y="708805"/>
                </a:lnTo>
                <a:lnTo>
                  <a:pt x="3406435" y="707854"/>
                </a:lnTo>
                <a:lnTo>
                  <a:pt x="3354447" y="707125"/>
                </a:lnTo>
                <a:lnTo>
                  <a:pt x="3293056" y="706270"/>
                </a:lnTo>
                <a:lnTo>
                  <a:pt x="3224690" y="705323"/>
                </a:lnTo>
                <a:lnTo>
                  <a:pt x="3151776" y="704317"/>
                </a:lnTo>
                <a:lnTo>
                  <a:pt x="3076744" y="703284"/>
                </a:lnTo>
                <a:lnTo>
                  <a:pt x="3002022" y="702257"/>
                </a:lnTo>
                <a:lnTo>
                  <a:pt x="2930038" y="701269"/>
                </a:lnTo>
                <a:lnTo>
                  <a:pt x="2863221" y="700352"/>
                </a:lnTo>
                <a:lnTo>
                  <a:pt x="2803999" y="699541"/>
                </a:lnTo>
                <a:lnTo>
                  <a:pt x="2754801" y="698866"/>
                </a:lnTo>
                <a:lnTo>
                  <a:pt x="2718056" y="698362"/>
                </a:lnTo>
                <a:lnTo>
                  <a:pt x="2696190" y="698061"/>
                </a:lnTo>
              </a:path>
              <a:path w="3505835" h="728345">
                <a:moveTo>
                  <a:pt x="337060" y="5339"/>
                </a:moveTo>
                <a:lnTo>
                  <a:pt x="388099" y="6041"/>
                </a:lnTo>
                <a:lnTo>
                  <a:pt x="439138" y="6743"/>
                </a:lnTo>
                <a:lnTo>
                  <a:pt x="490177" y="7445"/>
                </a:lnTo>
                <a:lnTo>
                  <a:pt x="541216" y="8147"/>
                </a:lnTo>
                <a:lnTo>
                  <a:pt x="592255" y="8849"/>
                </a:lnTo>
                <a:lnTo>
                  <a:pt x="643294" y="9552"/>
                </a:lnTo>
                <a:lnTo>
                  <a:pt x="694334" y="10254"/>
                </a:lnTo>
                <a:lnTo>
                  <a:pt x="745373" y="10956"/>
                </a:lnTo>
                <a:lnTo>
                  <a:pt x="796412" y="11658"/>
                </a:lnTo>
                <a:lnTo>
                  <a:pt x="847451" y="12360"/>
                </a:lnTo>
                <a:lnTo>
                  <a:pt x="898490" y="13062"/>
                </a:lnTo>
                <a:lnTo>
                  <a:pt x="949529" y="13764"/>
                </a:lnTo>
                <a:lnTo>
                  <a:pt x="1000568" y="14466"/>
                </a:lnTo>
                <a:lnTo>
                  <a:pt x="1051607" y="15169"/>
                </a:lnTo>
                <a:lnTo>
                  <a:pt x="1102646" y="15871"/>
                </a:lnTo>
                <a:lnTo>
                  <a:pt x="1153685" y="16573"/>
                </a:lnTo>
                <a:lnTo>
                  <a:pt x="1204724" y="17275"/>
                </a:lnTo>
                <a:lnTo>
                  <a:pt x="1255764" y="17977"/>
                </a:lnTo>
                <a:lnTo>
                  <a:pt x="1306803" y="18679"/>
                </a:lnTo>
                <a:lnTo>
                  <a:pt x="1357842" y="19381"/>
                </a:lnTo>
                <a:lnTo>
                  <a:pt x="1408881" y="20083"/>
                </a:lnTo>
                <a:lnTo>
                  <a:pt x="1459920" y="20785"/>
                </a:lnTo>
                <a:lnTo>
                  <a:pt x="1510959" y="21487"/>
                </a:lnTo>
                <a:lnTo>
                  <a:pt x="1561998" y="22189"/>
                </a:lnTo>
                <a:lnTo>
                  <a:pt x="1613037" y="22891"/>
                </a:lnTo>
                <a:lnTo>
                  <a:pt x="1664076" y="23593"/>
                </a:lnTo>
                <a:lnTo>
                  <a:pt x="1715116" y="24295"/>
                </a:lnTo>
                <a:lnTo>
                  <a:pt x="1766155" y="24998"/>
                </a:lnTo>
                <a:lnTo>
                  <a:pt x="1817194" y="25700"/>
                </a:lnTo>
                <a:lnTo>
                  <a:pt x="1868233" y="26402"/>
                </a:lnTo>
                <a:lnTo>
                  <a:pt x="1919272" y="27104"/>
                </a:lnTo>
                <a:lnTo>
                  <a:pt x="1970311" y="27806"/>
                </a:lnTo>
                <a:lnTo>
                  <a:pt x="2021350" y="28508"/>
                </a:lnTo>
                <a:lnTo>
                  <a:pt x="2072389" y="29210"/>
                </a:lnTo>
                <a:lnTo>
                  <a:pt x="2123428" y="29912"/>
                </a:lnTo>
                <a:lnTo>
                  <a:pt x="2174467" y="30614"/>
                </a:lnTo>
                <a:lnTo>
                  <a:pt x="2225506" y="31316"/>
                </a:lnTo>
                <a:lnTo>
                  <a:pt x="2276546" y="32018"/>
                </a:lnTo>
                <a:lnTo>
                  <a:pt x="2327585" y="32720"/>
                </a:lnTo>
                <a:lnTo>
                  <a:pt x="2378624" y="33422"/>
                </a:lnTo>
                <a:lnTo>
                  <a:pt x="2429663" y="34124"/>
                </a:lnTo>
                <a:lnTo>
                  <a:pt x="2480702" y="34826"/>
                </a:lnTo>
                <a:lnTo>
                  <a:pt x="2531741" y="35528"/>
                </a:lnTo>
                <a:lnTo>
                  <a:pt x="2582780" y="36230"/>
                </a:lnTo>
                <a:lnTo>
                  <a:pt x="2633819" y="36932"/>
                </a:lnTo>
                <a:lnTo>
                  <a:pt x="2684858" y="37634"/>
                </a:lnTo>
                <a:lnTo>
                  <a:pt x="2735897" y="38336"/>
                </a:lnTo>
                <a:lnTo>
                  <a:pt x="2786936" y="39037"/>
                </a:lnTo>
                <a:lnTo>
                  <a:pt x="2837975" y="39739"/>
                </a:lnTo>
                <a:lnTo>
                  <a:pt x="2889015" y="40441"/>
                </a:lnTo>
              </a:path>
              <a:path w="3505835" h="728345">
                <a:moveTo>
                  <a:pt x="751528" y="6918"/>
                </a:moveTo>
                <a:lnTo>
                  <a:pt x="802421" y="7618"/>
                </a:lnTo>
                <a:lnTo>
                  <a:pt x="853313" y="8318"/>
                </a:lnTo>
                <a:lnTo>
                  <a:pt x="904206" y="9018"/>
                </a:lnTo>
                <a:lnTo>
                  <a:pt x="955098" y="9718"/>
                </a:lnTo>
                <a:lnTo>
                  <a:pt x="1005991" y="10418"/>
                </a:lnTo>
                <a:lnTo>
                  <a:pt x="1056883" y="11118"/>
                </a:lnTo>
                <a:lnTo>
                  <a:pt x="1107775" y="11818"/>
                </a:lnTo>
                <a:lnTo>
                  <a:pt x="1158668" y="12518"/>
                </a:lnTo>
                <a:lnTo>
                  <a:pt x="1209560" y="13218"/>
                </a:lnTo>
                <a:lnTo>
                  <a:pt x="1260453" y="13917"/>
                </a:lnTo>
                <a:lnTo>
                  <a:pt x="1311345" y="14617"/>
                </a:lnTo>
                <a:lnTo>
                  <a:pt x="1362238" y="15317"/>
                </a:lnTo>
                <a:lnTo>
                  <a:pt x="1413130" y="16017"/>
                </a:lnTo>
                <a:lnTo>
                  <a:pt x="1464023" y="16717"/>
                </a:lnTo>
                <a:lnTo>
                  <a:pt x="1514915" y="17417"/>
                </a:lnTo>
                <a:lnTo>
                  <a:pt x="1565808" y="18116"/>
                </a:lnTo>
                <a:lnTo>
                  <a:pt x="1616700" y="18816"/>
                </a:lnTo>
                <a:lnTo>
                  <a:pt x="1667593" y="19516"/>
                </a:lnTo>
                <a:lnTo>
                  <a:pt x="1718485" y="20216"/>
                </a:lnTo>
                <a:lnTo>
                  <a:pt x="1769378" y="20916"/>
                </a:lnTo>
                <a:lnTo>
                  <a:pt x="1820270" y="21616"/>
                </a:lnTo>
                <a:lnTo>
                  <a:pt x="1871163" y="22315"/>
                </a:lnTo>
                <a:lnTo>
                  <a:pt x="1922055" y="23015"/>
                </a:lnTo>
                <a:lnTo>
                  <a:pt x="1972948" y="23715"/>
                </a:lnTo>
                <a:lnTo>
                  <a:pt x="2023840" y="24415"/>
                </a:lnTo>
                <a:lnTo>
                  <a:pt x="2074733" y="25115"/>
                </a:lnTo>
                <a:lnTo>
                  <a:pt x="2125625" y="25814"/>
                </a:lnTo>
                <a:lnTo>
                  <a:pt x="2176518" y="26514"/>
                </a:lnTo>
                <a:lnTo>
                  <a:pt x="2227410" y="27214"/>
                </a:lnTo>
                <a:lnTo>
                  <a:pt x="2278303" y="27914"/>
                </a:lnTo>
                <a:lnTo>
                  <a:pt x="2329195" y="28614"/>
                </a:lnTo>
                <a:lnTo>
                  <a:pt x="2380088" y="29314"/>
                </a:lnTo>
                <a:lnTo>
                  <a:pt x="2430981" y="30013"/>
                </a:lnTo>
                <a:lnTo>
                  <a:pt x="2481873" y="30713"/>
                </a:lnTo>
                <a:lnTo>
                  <a:pt x="2532766" y="31413"/>
                </a:lnTo>
                <a:lnTo>
                  <a:pt x="2583659" y="32113"/>
                </a:lnTo>
                <a:lnTo>
                  <a:pt x="2634551" y="32813"/>
                </a:lnTo>
                <a:lnTo>
                  <a:pt x="2685444" y="33513"/>
                </a:lnTo>
                <a:lnTo>
                  <a:pt x="2736336" y="34213"/>
                </a:lnTo>
                <a:lnTo>
                  <a:pt x="2787229" y="34913"/>
                </a:lnTo>
                <a:lnTo>
                  <a:pt x="2838122" y="35613"/>
                </a:lnTo>
                <a:lnTo>
                  <a:pt x="2889015" y="36313"/>
                </a:lnTo>
              </a:path>
              <a:path w="3505835" h="728345">
                <a:moveTo>
                  <a:pt x="550631" y="0"/>
                </a:moveTo>
                <a:lnTo>
                  <a:pt x="601182" y="695"/>
                </a:lnTo>
                <a:lnTo>
                  <a:pt x="651732" y="1390"/>
                </a:lnTo>
                <a:lnTo>
                  <a:pt x="702283" y="2085"/>
                </a:lnTo>
                <a:lnTo>
                  <a:pt x="752834" y="2780"/>
                </a:lnTo>
                <a:lnTo>
                  <a:pt x="803385" y="3475"/>
                </a:lnTo>
                <a:lnTo>
                  <a:pt x="853935" y="4171"/>
                </a:lnTo>
                <a:lnTo>
                  <a:pt x="904486" y="4866"/>
                </a:lnTo>
                <a:lnTo>
                  <a:pt x="955037" y="5561"/>
                </a:lnTo>
                <a:lnTo>
                  <a:pt x="1005588" y="6256"/>
                </a:lnTo>
                <a:lnTo>
                  <a:pt x="1056138" y="6951"/>
                </a:lnTo>
                <a:lnTo>
                  <a:pt x="1106689" y="7647"/>
                </a:lnTo>
                <a:lnTo>
                  <a:pt x="1157240" y="8342"/>
                </a:lnTo>
                <a:lnTo>
                  <a:pt x="1207791" y="9037"/>
                </a:lnTo>
                <a:lnTo>
                  <a:pt x="1258341" y="9732"/>
                </a:lnTo>
                <a:lnTo>
                  <a:pt x="1308892" y="10427"/>
                </a:lnTo>
                <a:lnTo>
                  <a:pt x="1359443" y="11123"/>
                </a:lnTo>
                <a:lnTo>
                  <a:pt x="1409994" y="11818"/>
                </a:lnTo>
                <a:lnTo>
                  <a:pt x="1460544" y="12513"/>
                </a:lnTo>
                <a:lnTo>
                  <a:pt x="1511095" y="13208"/>
                </a:lnTo>
                <a:lnTo>
                  <a:pt x="1561646" y="13903"/>
                </a:lnTo>
                <a:lnTo>
                  <a:pt x="1612197" y="14599"/>
                </a:lnTo>
                <a:lnTo>
                  <a:pt x="1662748" y="15294"/>
                </a:lnTo>
                <a:lnTo>
                  <a:pt x="1713298" y="15989"/>
                </a:lnTo>
                <a:lnTo>
                  <a:pt x="1763849" y="16684"/>
                </a:lnTo>
                <a:lnTo>
                  <a:pt x="1814400" y="17380"/>
                </a:lnTo>
                <a:lnTo>
                  <a:pt x="1864951" y="18075"/>
                </a:lnTo>
                <a:lnTo>
                  <a:pt x="1915502" y="18770"/>
                </a:lnTo>
                <a:lnTo>
                  <a:pt x="1966052" y="19465"/>
                </a:lnTo>
                <a:lnTo>
                  <a:pt x="2016603" y="20160"/>
                </a:lnTo>
                <a:lnTo>
                  <a:pt x="2067154" y="20856"/>
                </a:lnTo>
                <a:lnTo>
                  <a:pt x="2117705" y="21551"/>
                </a:lnTo>
                <a:lnTo>
                  <a:pt x="2168256" y="22246"/>
                </a:lnTo>
                <a:lnTo>
                  <a:pt x="2218806" y="22941"/>
                </a:lnTo>
                <a:lnTo>
                  <a:pt x="2269357" y="23637"/>
                </a:lnTo>
                <a:lnTo>
                  <a:pt x="2319908" y="24332"/>
                </a:lnTo>
                <a:lnTo>
                  <a:pt x="2370459" y="25027"/>
                </a:lnTo>
                <a:lnTo>
                  <a:pt x="2421010" y="25722"/>
                </a:lnTo>
                <a:lnTo>
                  <a:pt x="2471561" y="26418"/>
                </a:lnTo>
                <a:lnTo>
                  <a:pt x="2522111" y="27113"/>
                </a:lnTo>
                <a:lnTo>
                  <a:pt x="2572662" y="27808"/>
                </a:lnTo>
                <a:lnTo>
                  <a:pt x="2623213" y="28503"/>
                </a:lnTo>
                <a:lnTo>
                  <a:pt x="2673764" y="29199"/>
                </a:lnTo>
                <a:lnTo>
                  <a:pt x="2724315" y="29894"/>
                </a:lnTo>
              </a:path>
              <a:path w="3505835" h="728345">
                <a:moveTo>
                  <a:pt x="865551" y="165"/>
                </a:moveTo>
                <a:lnTo>
                  <a:pt x="915776" y="856"/>
                </a:lnTo>
                <a:lnTo>
                  <a:pt x="966001" y="1548"/>
                </a:lnTo>
                <a:lnTo>
                  <a:pt x="1016225" y="2240"/>
                </a:lnTo>
                <a:lnTo>
                  <a:pt x="1066450" y="2931"/>
                </a:lnTo>
                <a:lnTo>
                  <a:pt x="1116675" y="3623"/>
                </a:lnTo>
                <a:lnTo>
                  <a:pt x="1166899" y="4315"/>
                </a:lnTo>
                <a:lnTo>
                  <a:pt x="1217124" y="5006"/>
                </a:lnTo>
                <a:lnTo>
                  <a:pt x="1267348" y="5698"/>
                </a:lnTo>
                <a:lnTo>
                  <a:pt x="1317573" y="6390"/>
                </a:lnTo>
                <a:lnTo>
                  <a:pt x="1367797" y="7081"/>
                </a:lnTo>
                <a:lnTo>
                  <a:pt x="1418022" y="7773"/>
                </a:lnTo>
                <a:lnTo>
                  <a:pt x="1468247" y="8465"/>
                </a:lnTo>
                <a:lnTo>
                  <a:pt x="1518471" y="9157"/>
                </a:lnTo>
                <a:lnTo>
                  <a:pt x="1568696" y="9848"/>
                </a:lnTo>
                <a:lnTo>
                  <a:pt x="1618920" y="10540"/>
                </a:lnTo>
                <a:lnTo>
                  <a:pt x="1669145" y="11232"/>
                </a:lnTo>
                <a:lnTo>
                  <a:pt x="1719369" y="11923"/>
                </a:lnTo>
                <a:lnTo>
                  <a:pt x="1769594" y="12615"/>
                </a:lnTo>
                <a:lnTo>
                  <a:pt x="1819818" y="13307"/>
                </a:lnTo>
                <a:lnTo>
                  <a:pt x="1870043" y="13998"/>
                </a:lnTo>
                <a:lnTo>
                  <a:pt x="1920268" y="14690"/>
                </a:lnTo>
                <a:lnTo>
                  <a:pt x="1970492" y="15382"/>
                </a:lnTo>
                <a:lnTo>
                  <a:pt x="2020717" y="16073"/>
                </a:lnTo>
                <a:lnTo>
                  <a:pt x="2070941" y="16765"/>
                </a:lnTo>
                <a:lnTo>
                  <a:pt x="2121166" y="17457"/>
                </a:lnTo>
                <a:lnTo>
                  <a:pt x="2171390" y="18148"/>
                </a:lnTo>
                <a:lnTo>
                  <a:pt x="2221615" y="18840"/>
                </a:lnTo>
                <a:lnTo>
                  <a:pt x="2271839" y="19532"/>
                </a:lnTo>
                <a:lnTo>
                  <a:pt x="2322064" y="20224"/>
                </a:lnTo>
                <a:lnTo>
                  <a:pt x="2372289" y="20915"/>
                </a:lnTo>
                <a:lnTo>
                  <a:pt x="2422513" y="21607"/>
                </a:lnTo>
                <a:lnTo>
                  <a:pt x="2472738" y="22299"/>
                </a:lnTo>
                <a:lnTo>
                  <a:pt x="2522962" y="22990"/>
                </a:lnTo>
                <a:lnTo>
                  <a:pt x="2573187" y="23682"/>
                </a:lnTo>
                <a:lnTo>
                  <a:pt x="2623411" y="24374"/>
                </a:lnTo>
                <a:lnTo>
                  <a:pt x="2673636" y="25065"/>
                </a:lnTo>
                <a:lnTo>
                  <a:pt x="2723861" y="25757"/>
                </a:lnTo>
                <a:lnTo>
                  <a:pt x="2774085" y="26449"/>
                </a:lnTo>
                <a:lnTo>
                  <a:pt x="2824310" y="27140"/>
                </a:lnTo>
                <a:lnTo>
                  <a:pt x="2874534" y="27832"/>
                </a:lnTo>
                <a:lnTo>
                  <a:pt x="2924759" y="28524"/>
                </a:lnTo>
                <a:lnTo>
                  <a:pt x="2974984" y="29216"/>
                </a:lnTo>
                <a:lnTo>
                  <a:pt x="3025208" y="29907"/>
                </a:lnTo>
                <a:lnTo>
                  <a:pt x="3075433" y="30599"/>
                </a:lnTo>
              </a:path>
              <a:path w="3505835" h="728345">
                <a:moveTo>
                  <a:pt x="1366890" y="2249"/>
                </a:moveTo>
                <a:lnTo>
                  <a:pt x="1417897" y="2950"/>
                </a:lnTo>
                <a:lnTo>
                  <a:pt x="1468903" y="3651"/>
                </a:lnTo>
                <a:lnTo>
                  <a:pt x="1519910" y="4353"/>
                </a:lnTo>
                <a:lnTo>
                  <a:pt x="1570916" y="5054"/>
                </a:lnTo>
                <a:lnTo>
                  <a:pt x="1621923" y="5756"/>
                </a:lnTo>
                <a:lnTo>
                  <a:pt x="1672929" y="6457"/>
                </a:lnTo>
                <a:lnTo>
                  <a:pt x="1723935" y="7158"/>
                </a:lnTo>
                <a:lnTo>
                  <a:pt x="1774941" y="7860"/>
                </a:lnTo>
                <a:lnTo>
                  <a:pt x="1825948" y="8561"/>
                </a:lnTo>
                <a:lnTo>
                  <a:pt x="1876954" y="9262"/>
                </a:lnTo>
                <a:lnTo>
                  <a:pt x="1927960" y="9964"/>
                </a:lnTo>
                <a:lnTo>
                  <a:pt x="1978966" y="10665"/>
                </a:lnTo>
                <a:lnTo>
                  <a:pt x="2029972" y="11367"/>
                </a:lnTo>
                <a:lnTo>
                  <a:pt x="2080978" y="12068"/>
                </a:lnTo>
                <a:lnTo>
                  <a:pt x="2131984" y="12769"/>
                </a:lnTo>
                <a:lnTo>
                  <a:pt x="2182990" y="13471"/>
                </a:lnTo>
                <a:lnTo>
                  <a:pt x="2233996" y="14172"/>
                </a:lnTo>
                <a:lnTo>
                  <a:pt x="2285002" y="14873"/>
                </a:lnTo>
                <a:lnTo>
                  <a:pt x="2336008" y="15575"/>
                </a:lnTo>
                <a:lnTo>
                  <a:pt x="2387014" y="16276"/>
                </a:lnTo>
                <a:lnTo>
                  <a:pt x="2438020" y="16977"/>
                </a:lnTo>
                <a:lnTo>
                  <a:pt x="2489026" y="17679"/>
                </a:lnTo>
                <a:lnTo>
                  <a:pt x="2540032" y="18380"/>
                </a:lnTo>
                <a:lnTo>
                  <a:pt x="2591038" y="19081"/>
                </a:lnTo>
                <a:lnTo>
                  <a:pt x="2642044" y="19783"/>
                </a:lnTo>
                <a:lnTo>
                  <a:pt x="2693050" y="20484"/>
                </a:lnTo>
                <a:lnTo>
                  <a:pt x="2744056" y="21185"/>
                </a:lnTo>
                <a:lnTo>
                  <a:pt x="2795062" y="21887"/>
                </a:lnTo>
                <a:lnTo>
                  <a:pt x="2846068" y="22588"/>
                </a:lnTo>
                <a:lnTo>
                  <a:pt x="2897074" y="23289"/>
                </a:lnTo>
                <a:lnTo>
                  <a:pt x="2948080" y="23991"/>
                </a:lnTo>
                <a:lnTo>
                  <a:pt x="2999086" y="24692"/>
                </a:lnTo>
                <a:lnTo>
                  <a:pt x="3050092" y="25393"/>
                </a:lnTo>
              </a:path>
              <a:path w="3505835" h="728345">
                <a:moveTo>
                  <a:pt x="22139" y="24284"/>
                </a:moveTo>
                <a:lnTo>
                  <a:pt x="73234" y="24990"/>
                </a:lnTo>
                <a:lnTo>
                  <a:pt x="124328" y="25695"/>
                </a:lnTo>
                <a:lnTo>
                  <a:pt x="175423" y="26401"/>
                </a:lnTo>
                <a:lnTo>
                  <a:pt x="226518" y="27106"/>
                </a:lnTo>
                <a:lnTo>
                  <a:pt x="277612" y="27812"/>
                </a:lnTo>
                <a:lnTo>
                  <a:pt x="328707" y="28517"/>
                </a:lnTo>
                <a:lnTo>
                  <a:pt x="379802" y="29223"/>
                </a:lnTo>
                <a:lnTo>
                  <a:pt x="430897" y="29928"/>
                </a:lnTo>
                <a:lnTo>
                  <a:pt x="481991" y="30634"/>
                </a:lnTo>
                <a:lnTo>
                  <a:pt x="533086" y="31340"/>
                </a:lnTo>
                <a:lnTo>
                  <a:pt x="584181" y="32045"/>
                </a:lnTo>
                <a:lnTo>
                  <a:pt x="635276" y="32751"/>
                </a:lnTo>
                <a:lnTo>
                  <a:pt x="686371" y="33456"/>
                </a:lnTo>
                <a:lnTo>
                  <a:pt x="737466" y="34162"/>
                </a:lnTo>
                <a:lnTo>
                  <a:pt x="788561" y="34867"/>
                </a:lnTo>
                <a:lnTo>
                  <a:pt x="839656" y="35573"/>
                </a:lnTo>
                <a:lnTo>
                  <a:pt x="890751" y="36278"/>
                </a:lnTo>
                <a:lnTo>
                  <a:pt x="941846" y="36984"/>
                </a:lnTo>
                <a:lnTo>
                  <a:pt x="992941" y="37689"/>
                </a:lnTo>
                <a:lnTo>
                  <a:pt x="1044036" y="38395"/>
                </a:lnTo>
                <a:lnTo>
                  <a:pt x="1095130" y="39100"/>
                </a:lnTo>
                <a:lnTo>
                  <a:pt x="1146225" y="39806"/>
                </a:lnTo>
                <a:lnTo>
                  <a:pt x="1197320" y="40511"/>
                </a:lnTo>
                <a:lnTo>
                  <a:pt x="1248415" y="41216"/>
                </a:lnTo>
                <a:lnTo>
                  <a:pt x="1299510" y="41922"/>
                </a:lnTo>
                <a:lnTo>
                  <a:pt x="1350605" y="42627"/>
                </a:lnTo>
              </a:path>
              <a:path w="3505835" h="728345">
                <a:moveTo>
                  <a:pt x="22139" y="18978"/>
                </a:moveTo>
                <a:lnTo>
                  <a:pt x="72455" y="19671"/>
                </a:lnTo>
                <a:lnTo>
                  <a:pt x="122770" y="20364"/>
                </a:lnTo>
                <a:lnTo>
                  <a:pt x="173085" y="21058"/>
                </a:lnTo>
                <a:lnTo>
                  <a:pt x="223400" y="21751"/>
                </a:lnTo>
                <a:lnTo>
                  <a:pt x="273715" y="22444"/>
                </a:lnTo>
                <a:lnTo>
                  <a:pt x="324030" y="23137"/>
                </a:lnTo>
                <a:lnTo>
                  <a:pt x="374345" y="23830"/>
                </a:lnTo>
                <a:lnTo>
                  <a:pt x="424660" y="24523"/>
                </a:lnTo>
                <a:lnTo>
                  <a:pt x="474975" y="25216"/>
                </a:lnTo>
                <a:lnTo>
                  <a:pt x="525290" y="25909"/>
                </a:lnTo>
                <a:lnTo>
                  <a:pt x="575605" y="26603"/>
                </a:lnTo>
                <a:lnTo>
                  <a:pt x="625920" y="27296"/>
                </a:lnTo>
                <a:lnTo>
                  <a:pt x="676236" y="27989"/>
                </a:lnTo>
                <a:lnTo>
                  <a:pt x="726551" y="28682"/>
                </a:lnTo>
                <a:lnTo>
                  <a:pt x="776866" y="29375"/>
                </a:lnTo>
                <a:lnTo>
                  <a:pt x="827181" y="30068"/>
                </a:lnTo>
                <a:lnTo>
                  <a:pt x="877496" y="30762"/>
                </a:lnTo>
                <a:lnTo>
                  <a:pt x="927811" y="31455"/>
                </a:lnTo>
                <a:lnTo>
                  <a:pt x="978126" y="32148"/>
                </a:lnTo>
                <a:lnTo>
                  <a:pt x="1028442" y="32841"/>
                </a:lnTo>
                <a:lnTo>
                  <a:pt x="1078757" y="33534"/>
                </a:lnTo>
                <a:lnTo>
                  <a:pt x="1129072" y="34227"/>
                </a:lnTo>
                <a:lnTo>
                  <a:pt x="1179387" y="34920"/>
                </a:lnTo>
                <a:lnTo>
                  <a:pt x="1229702" y="35614"/>
                </a:lnTo>
                <a:lnTo>
                  <a:pt x="1280018" y="36307"/>
                </a:lnTo>
                <a:lnTo>
                  <a:pt x="1330333" y="37000"/>
                </a:lnTo>
                <a:lnTo>
                  <a:pt x="1380648" y="37693"/>
                </a:lnTo>
                <a:lnTo>
                  <a:pt x="1430963" y="38386"/>
                </a:lnTo>
                <a:lnTo>
                  <a:pt x="1481279" y="39079"/>
                </a:lnTo>
                <a:lnTo>
                  <a:pt x="1531594" y="39772"/>
                </a:lnTo>
              </a:path>
              <a:path w="3505835" h="728345">
                <a:moveTo>
                  <a:pt x="212180" y="16390"/>
                </a:moveTo>
                <a:lnTo>
                  <a:pt x="262422" y="17082"/>
                </a:lnTo>
                <a:lnTo>
                  <a:pt x="312665" y="17774"/>
                </a:lnTo>
                <a:lnTo>
                  <a:pt x="362907" y="18466"/>
                </a:lnTo>
                <a:lnTo>
                  <a:pt x="413150" y="19158"/>
                </a:lnTo>
                <a:lnTo>
                  <a:pt x="463392" y="19850"/>
                </a:lnTo>
                <a:lnTo>
                  <a:pt x="513635" y="20542"/>
                </a:lnTo>
                <a:lnTo>
                  <a:pt x="563878" y="21234"/>
                </a:lnTo>
                <a:lnTo>
                  <a:pt x="614120" y="21927"/>
                </a:lnTo>
                <a:lnTo>
                  <a:pt x="664363" y="22619"/>
                </a:lnTo>
                <a:lnTo>
                  <a:pt x="714606" y="23311"/>
                </a:lnTo>
                <a:lnTo>
                  <a:pt x="764849" y="24003"/>
                </a:lnTo>
                <a:lnTo>
                  <a:pt x="815092" y="24695"/>
                </a:lnTo>
                <a:lnTo>
                  <a:pt x="865334" y="25387"/>
                </a:lnTo>
                <a:lnTo>
                  <a:pt x="915577" y="26079"/>
                </a:lnTo>
                <a:lnTo>
                  <a:pt x="965820" y="26771"/>
                </a:lnTo>
                <a:lnTo>
                  <a:pt x="1016063" y="27463"/>
                </a:lnTo>
                <a:lnTo>
                  <a:pt x="1066306" y="28155"/>
                </a:lnTo>
                <a:lnTo>
                  <a:pt x="1116549" y="28847"/>
                </a:lnTo>
                <a:lnTo>
                  <a:pt x="1166792" y="29539"/>
                </a:lnTo>
                <a:lnTo>
                  <a:pt x="1217034" y="30231"/>
                </a:lnTo>
                <a:lnTo>
                  <a:pt x="1267277" y="30923"/>
                </a:lnTo>
                <a:lnTo>
                  <a:pt x="1317520" y="31615"/>
                </a:lnTo>
                <a:lnTo>
                  <a:pt x="1367763" y="32307"/>
                </a:lnTo>
                <a:lnTo>
                  <a:pt x="1418006" y="32999"/>
                </a:lnTo>
                <a:lnTo>
                  <a:pt x="1468249" y="33691"/>
                </a:lnTo>
              </a:path>
              <a:path w="3505835" h="728345">
                <a:moveTo>
                  <a:pt x="1795838" y="3963"/>
                </a:moveTo>
                <a:lnTo>
                  <a:pt x="1846008" y="4654"/>
                </a:lnTo>
                <a:lnTo>
                  <a:pt x="1896179" y="5344"/>
                </a:lnTo>
                <a:lnTo>
                  <a:pt x="1946349" y="6035"/>
                </a:lnTo>
                <a:lnTo>
                  <a:pt x="1996519" y="6726"/>
                </a:lnTo>
                <a:lnTo>
                  <a:pt x="2046689" y="7416"/>
                </a:lnTo>
                <a:lnTo>
                  <a:pt x="2096859" y="8107"/>
                </a:lnTo>
                <a:lnTo>
                  <a:pt x="2147030" y="8797"/>
                </a:lnTo>
                <a:lnTo>
                  <a:pt x="2197200" y="9488"/>
                </a:lnTo>
                <a:lnTo>
                  <a:pt x="2247370" y="10179"/>
                </a:lnTo>
                <a:lnTo>
                  <a:pt x="2297540" y="10869"/>
                </a:lnTo>
                <a:lnTo>
                  <a:pt x="2347710" y="11560"/>
                </a:lnTo>
                <a:lnTo>
                  <a:pt x="2397880" y="12250"/>
                </a:lnTo>
                <a:lnTo>
                  <a:pt x="2448050" y="12941"/>
                </a:lnTo>
                <a:lnTo>
                  <a:pt x="2498220" y="13631"/>
                </a:lnTo>
                <a:lnTo>
                  <a:pt x="2548390" y="14322"/>
                </a:lnTo>
                <a:lnTo>
                  <a:pt x="2598560" y="15013"/>
                </a:lnTo>
                <a:lnTo>
                  <a:pt x="2648731" y="15703"/>
                </a:lnTo>
                <a:lnTo>
                  <a:pt x="2698901" y="16394"/>
                </a:lnTo>
                <a:lnTo>
                  <a:pt x="2749071" y="17084"/>
                </a:lnTo>
                <a:lnTo>
                  <a:pt x="2799241" y="17775"/>
                </a:lnTo>
                <a:lnTo>
                  <a:pt x="2849411" y="18466"/>
                </a:lnTo>
                <a:lnTo>
                  <a:pt x="2899582" y="19156"/>
                </a:lnTo>
                <a:lnTo>
                  <a:pt x="2949752" y="19847"/>
                </a:lnTo>
                <a:lnTo>
                  <a:pt x="2999922" y="20538"/>
                </a:lnTo>
                <a:lnTo>
                  <a:pt x="3050092" y="21229"/>
                </a:lnTo>
              </a:path>
              <a:path w="3505835" h="728345">
                <a:moveTo>
                  <a:pt x="1440126" y="688049"/>
                </a:moveTo>
                <a:lnTo>
                  <a:pt x="1389320" y="688768"/>
                </a:lnTo>
                <a:lnTo>
                  <a:pt x="1338506" y="689510"/>
                </a:lnTo>
                <a:lnTo>
                  <a:pt x="1287685" y="690272"/>
                </a:lnTo>
                <a:lnTo>
                  <a:pt x="1236859" y="691051"/>
                </a:lnTo>
                <a:lnTo>
                  <a:pt x="1186026" y="691844"/>
                </a:lnTo>
                <a:lnTo>
                  <a:pt x="1135189" y="692649"/>
                </a:lnTo>
                <a:lnTo>
                  <a:pt x="1084348" y="693464"/>
                </a:lnTo>
                <a:lnTo>
                  <a:pt x="1033502" y="694285"/>
                </a:lnTo>
                <a:lnTo>
                  <a:pt x="982653" y="695109"/>
                </a:lnTo>
                <a:lnTo>
                  <a:pt x="931802" y="695934"/>
                </a:lnTo>
                <a:lnTo>
                  <a:pt x="880949" y="696758"/>
                </a:lnTo>
                <a:lnTo>
                  <a:pt x="830094" y="697577"/>
                </a:lnTo>
                <a:lnTo>
                  <a:pt x="779239" y="698389"/>
                </a:lnTo>
                <a:lnTo>
                  <a:pt x="728383" y="699191"/>
                </a:lnTo>
                <a:lnTo>
                  <a:pt x="677528" y="699980"/>
                </a:lnTo>
                <a:lnTo>
                  <a:pt x="626673" y="700754"/>
                </a:lnTo>
                <a:lnTo>
                  <a:pt x="575820" y="701510"/>
                </a:lnTo>
                <a:lnTo>
                  <a:pt x="524970" y="702245"/>
                </a:lnTo>
                <a:lnTo>
                  <a:pt x="474122" y="702956"/>
                </a:lnTo>
                <a:lnTo>
                  <a:pt x="423277" y="703642"/>
                </a:lnTo>
                <a:lnTo>
                  <a:pt x="372436" y="704298"/>
                </a:lnTo>
                <a:lnTo>
                  <a:pt x="321600" y="704923"/>
                </a:lnTo>
                <a:lnTo>
                  <a:pt x="270769" y="705514"/>
                </a:lnTo>
                <a:lnTo>
                  <a:pt x="219944" y="706067"/>
                </a:lnTo>
                <a:lnTo>
                  <a:pt x="169125" y="706581"/>
                </a:lnTo>
                <a:lnTo>
                  <a:pt x="118313" y="707053"/>
                </a:lnTo>
                <a:lnTo>
                  <a:pt x="67508" y="707479"/>
                </a:lnTo>
                <a:lnTo>
                  <a:pt x="16711" y="707857"/>
                </a:lnTo>
                <a:lnTo>
                  <a:pt x="15927" y="707863"/>
                </a:lnTo>
                <a:lnTo>
                  <a:pt x="15750" y="707669"/>
                </a:lnTo>
                <a:lnTo>
                  <a:pt x="15109" y="707543"/>
                </a:lnTo>
                <a:lnTo>
                  <a:pt x="14612" y="707443"/>
                </a:lnTo>
                <a:lnTo>
                  <a:pt x="14180" y="706909"/>
                </a:lnTo>
                <a:lnTo>
                  <a:pt x="13788" y="706643"/>
                </a:lnTo>
                <a:lnTo>
                  <a:pt x="13388" y="706374"/>
                </a:lnTo>
                <a:lnTo>
                  <a:pt x="13121" y="705653"/>
                </a:lnTo>
                <a:lnTo>
                  <a:pt x="12884" y="705297"/>
                </a:lnTo>
                <a:lnTo>
                  <a:pt x="12715" y="705041"/>
                </a:lnTo>
                <a:lnTo>
                  <a:pt x="12564" y="703652"/>
                </a:lnTo>
                <a:lnTo>
                  <a:pt x="11405" y="616993"/>
                </a:lnTo>
                <a:lnTo>
                  <a:pt x="8862" y="422578"/>
                </a:lnTo>
                <a:lnTo>
                  <a:pt x="6195" y="218629"/>
                </a:lnTo>
                <a:lnTo>
                  <a:pt x="4687" y="103391"/>
                </a:lnTo>
              </a:path>
              <a:path w="3505835" h="728345">
                <a:moveTo>
                  <a:pt x="1666364" y="689090"/>
                </a:moveTo>
                <a:lnTo>
                  <a:pt x="1614843" y="689817"/>
                </a:lnTo>
                <a:lnTo>
                  <a:pt x="1563315" y="690564"/>
                </a:lnTo>
                <a:lnTo>
                  <a:pt x="1511781" y="691329"/>
                </a:lnTo>
                <a:lnTo>
                  <a:pt x="1460242" y="692110"/>
                </a:lnTo>
                <a:lnTo>
                  <a:pt x="1408697" y="692906"/>
                </a:lnTo>
                <a:lnTo>
                  <a:pt x="1357148" y="693713"/>
                </a:lnTo>
                <a:lnTo>
                  <a:pt x="1305595" y="694530"/>
                </a:lnTo>
                <a:lnTo>
                  <a:pt x="1254037" y="695355"/>
                </a:lnTo>
                <a:lnTo>
                  <a:pt x="1202476" y="696185"/>
                </a:lnTo>
                <a:lnTo>
                  <a:pt x="1150913" y="697019"/>
                </a:lnTo>
                <a:lnTo>
                  <a:pt x="1099347" y="697854"/>
                </a:lnTo>
                <a:lnTo>
                  <a:pt x="1047779" y="698689"/>
                </a:lnTo>
                <a:lnTo>
                  <a:pt x="996209" y="699521"/>
                </a:lnTo>
                <a:lnTo>
                  <a:pt x="944638" y="700348"/>
                </a:lnTo>
                <a:lnTo>
                  <a:pt x="893067" y="701168"/>
                </a:lnTo>
                <a:lnTo>
                  <a:pt x="841496" y="701979"/>
                </a:lnTo>
                <a:lnTo>
                  <a:pt x="789925" y="702779"/>
                </a:lnTo>
                <a:lnTo>
                  <a:pt x="738355" y="703565"/>
                </a:lnTo>
                <a:lnTo>
                  <a:pt x="686786" y="704336"/>
                </a:lnTo>
                <a:lnTo>
                  <a:pt x="635218" y="705090"/>
                </a:lnTo>
                <a:lnTo>
                  <a:pt x="583653" y="705824"/>
                </a:lnTo>
                <a:lnTo>
                  <a:pt x="532091" y="706536"/>
                </a:lnTo>
                <a:lnTo>
                  <a:pt x="480531" y="707224"/>
                </a:lnTo>
                <a:lnTo>
                  <a:pt x="428975" y="707887"/>
                </a:lnTo>
                <a:lnTo>
                  <a:pt x="377424" y="708521"/>
                </a:lnTo>
                <a:lnTo>
                  <a:pt x="325876" y="709126"/>
                </a:lnTo>
                <a:lnTo>
                  <a:pt x="274334" y="709698"/>
                </a:lnTo>
                <a:lnTo>
                  <a:pt x="222797" y="710236"/>
                </a:lnTo>
                <a:lnTo>
                  <a:pt x="171265" y="710738"/>
                </a:lnTo>
                <a:lnTo>
                  <a:pt x="119740" y="711201"/>
                </a:lnTo>
                <a:lnTo>
                  <a:pt x="68222" y="711624"/>
                </a:lnTo>
                <a:lnTo>
                  <a:pt x="16711" y="712003"/>
                </a:lnTo>
                <a:lnTo>
                  <a:pt x="15556" y="712000"/>
                </a:lnTo>
                <a:lnTo>
                  <a:pt x="14608" y="711809"/>
                </a:lnTo>
                <a:lnTo>
                  <a:pt x="13535" y="711360"/>
                </a:lnTo>
                <a:lnTo>
                  <a:pt x="12632" y="711175"/>
                </a:lnTo>
                <a:lnTo>
                  <a:pt x="11617" y="710041"/>
                </a:lnTo>
                <a:lnTo>
                  <a:pt x="10944" y="709578"/>
                </a:lnTo>
                <a:lnTo>
                  <a:pt x="10162" y="709041"/>
                </a:lnTo>
                <a:lnTo>
                  <a:pt x="9648" y="707619"/>
                </a:lnTo>
                <a:lnTo>
                  <a:pt x="8013" y="665386"/>
                </a:lnTo>
                <a:lnTo>
                  <a:pt x="7450" y="622245"/>
                </a:lnTo>
                <a:lnTo>
                  <a:pt x="6732" y="567236"/>
                </a:lnTo>
                <a:lnTo>
                  <a:pt x="5900" y="503470"/>
                </a:lnTo>
                <a:lnTo>
                  <a:pt x="4994" y="434054"/>
                </a:lnTo>
                <a:lnTo>
                  <a:pt x="4056" y="362098"/>
                </a:lnTo>
                <a:lnTo>
                  <a:pt x="3124" y="290711"/>
                </a:lnTo>
                <a:lnTo>
                  <a:pt x="2241" y="223001"/>
                </a:lnTo>
                <a:lnTo>
                  <a:pt x="1447" y="162077"/>
                </a:lnTo>
                <a:lnTo>
                  <a:pt x="781" y="111049"/>
                </a:lnTo>
                <a:lnTo>
                  <a:pt x="285" y="73026"/>
                </a:lnTo>
                <a:lnTo>
                  <a:pt x="0" y="51116"/>
                </a:lnTo>
              </a:path>
              <a:path w="3505835" h="728345">
                <a:moveTo>
                  <a:pt x="2169511" y="687009"/>
                </a:moveTo>
                <a:lnTo>
                  <a:pt x="2118254" y="687719"/>
                </a:lnTo>
                <a:lnTo>
                  <a:pt x="2066997" y="688429"/>
                </a:lnTo>
                <a:lnTo>
                  <a:pt x="2015740" y="689140"/>
                </a:lnTo>
                <a:lnTo>
                  <a:pt x="1964483" y="689850"/>
                </a:lnTo>
                <a:lnTo>
                  <a:pt x="1913226" y="690561"/>
                </a:lnTo>
                <a:lnTo>
                  <a:pt x="1861969" y="691271"/>
                </a:lnTo>
                <a:lnTo>
                  <a:pt x="1810712" y="691982"/>
                </a:lnTo>
                <a:lnTo>
                  <a:pt x="1759455" y="692692"/>
                </a:lnTo>
                <a:lnTo>
                  <a:pt x="1708197" y="693403"/>
                </a:lnTo>
                <a:lnTo>
                  <a:pt x="1656940" y="694114"/>
                </a:lnTo>
                <a:lnTo>
                  <a:pt x="1605683" y="694824"/>
                </a:lnTo>
                <a:lnTo>
                  <a:pt x="1554426" y="695535"/>
                </a:lnTo>
                <a:lnTo>
                  <a:pt x="1503169" y="696246"/>
                </a:lnTo>
                <a:lnTo>
                  <a:pt x="1451912" y="696957"/>
                </a:lnTo>
                <a:lnTo>
                  <a:pt x="1400655" y="697667"/>
                </a:lnTo>
                <a:lnTo>
                  <a:pt x="1349398" y="698378"/>
                </a:lnTo>
                <a:lnTo>
                  <a:pt x="1298141" y="699089"/>
                </a:lnTo>
                <a:lnTo>
                  <a:pt x="1246884" y="699800"/>
                </a:lnTo>
                <a:lnTo>
                  <a:pt x="1195627" y="700511"/>
                </a:lnTo>
                <a:lnTo>
                  <a:pt x="1144369" y="701222"/>
                </a:lnTo>
                <a:lnTo>
                  <a:pt x="1093112" y="701933"/>
                </a:lnTo>
                <a:lnTo>
                  <a:pt x="1041855" y="702644"/>
                </a:lnTo>
                <a:lnTo>
                  <a:pt x="990598" y="703355"/>
                </a:lnTo>
                <a:lnTo>
                  <a:pt x="939341" y="704067"/>
                </a:lnTo>
                <a:lnTo>
                  <a:pt x="888084" y="704778"/>
                </a:lnTo>
                <a:lnTo>
                  <a:pt x="836827" y="705489"/>
                </a:lnTo>
                <a:lnTo>
                  <a:pt x="785570" y="706200"/>
                </a:lnTo>
                <a:lnTo>
                  <a:pt x="734312" y="706911"/>
                </a:lnTo>
                <a:lnTo>
                  <a:pt x="683055" y="707623"/>
                </a:lnTo>
                <a:lnTo>
                  <a:pt x="631798" y="708334"/>
                </a:lnTo>
                <a:lnTo>
                  <a:pt x="580541" y="709045"/>
                </a:lnTo>
                <a:lnTo>
                  <a:pt x="529284" y="709757"/>
                </a:lnTo>
                <a:lnTo>
                  <a:pt x="478027" y="710468"/>
                </a:lnTo>
                <a:lnTo>
                  <a:pt x="426769" y="711179"/>
                </a:lnTo>
                <a:lnTo>
                  <a:pt x="375512" y="711891"/>
                </a:lnTo>
                <a:lnTo>
                  <a:pt x="324255" y="712602"/>
                </a:lnTo>
                <a:lnTo>
                  <a:pt x="272998" y="713314"/>
                </a:lnTo>
                <a:lnTo>
                  <a:pt x="221740" y="714025"/>
                </a:lnTo>
                <a:lnTo>
                  <a:pt x="170483" y="714737"/>
                </a:lnTo>
                <a:lnTo>
                  <a:pt x="119226" y="715448"/>
                </a:lnTo>
                <a:lnTo>
                  <a:pt x="67969" y="716160"/>
                </a:lnTo>
                <a:lnTo>
                  <a:pt x="16711" y="716871"/>
                </a:lnTo>
                <a:lnTo>
                  <a:pt x="14820" y="716850"/>
                </a:lnTo>
                <a:lnTo>
                  <a:pt x="13449" y="716558"/>
                </a:lnTo>
                <a:lnTo>
                  <a:pt x="11700" y="715841"/>
                </a:lnTo>
                <a:lnTo>
                  <a:pt x="10162" y="715524"/>
                </a:lnTo>
                <a:lnTo>
                  <a:pt x="8823" y="713854"/>
                </a:lnTo>
                <a:lnTo>
                  <a:pt x="7607" y="713019"/>
                </a:lnTo>
                <a:lnTo>
                  <a:pt x="6375" y="712166"/>
                </a:lnTo>
                <a:lnTo>
                  <a:pt x="5568" y="709923"/>
                </a:lnTo>
                <a:lnTo>
                  <a:pt x="4842" y="708814"/>
                </a:lnTo>
                <a:lnTo>
                  <a:pt x="4122" y="707033"/>
                </a:lnTo>
                <a:lnTo>
                  <a:pt x="3305" y="665530"/>
                </a:lnTo>
                <a:lnTo>
                  <a:pt x="2190" y="580013"/>
                </a:lnTo>
                <a:lnTo>
                  <a:pt x="1019" y="490258"/>
                </a:lnTo>
                <a:lnTo>
                  <a:pt x="356" y="439441"/>
                </a:lnTo>
              </a:path>
              <a:path w="3505835" h="728345">
                <a:moveTo>
                  <a:pt x="2055492" y="692718"/>
                </a:moveTo>
                <a:lnTo>
                  <a:pt x="2004258" y="693431"/>
                </a:lnTo>
                <a:lnTo>
                  <a:pt x="1953024" y="694143"/>
                </a:lnTo>
                <a:lnTo>
                  <a:pt x="1901790" y="694855"/>
                </a:lnTo>
                <a:lnTo>
                  <a:pt x="1850556" y="695568"/>
                </a:lnTo>
                <a:lnTo>
                  <a:pt x="1799323" y="696280"/>
                </a:lnTo>
                <a:lnTo>
                  <a:pt x="1748089" y="696992"/>
                </a:lnTo>
                <a:lnTo>
                  <a:pt x="1696855" y="697705"/>
                </a:lnTo>
                <a:lnTo>
                  <a:pt x="1645621" y="698417"/>
                </a:lnTo>
                <a:lnTo>
                  <a:pt x="1594387" y="699129"/>
                </a:lnTo>
                <a:lnTo>
                  <a:pt x="1543153" y="699842"/>
                </a:lnTo>
                <a:lnTo>
                  <a:pt x="1491919" y="700554"/>
                </a:lnTo>
                <a:lnTo>
                  <a:pt x="1440685" y="701266"/>
                </a:lnTo>
                <a:lnTo>
                  <a:pt x="1389451" y="701979"/>
                </a:lnTo>
                <a:lnTo>
                  <a:pt x="1338217" y="702691"/>
                </a:lnTo>
                <a:lnTo>
                  <a:pt x="1286983" y="703403"/>
                </a:lnTo>
                <a:lnTo>
                  <a:pt x="1235749" y="704116"/>
                </a:lnTo>
                <a:lnTo>
                  <a:pt x="1184515" y="704828"/>
                </a:lnTo>
                <a:lnTo>
                  <a:pt x="1133282" y="705541"/>
                </a:lnTo>
                <a:lnTo>
                  <a:pt x="1082048" y="706253"/>
                </a:lnTo>
                <a:lnTo>
                  <a:pt x="1030814" y="706965"/>
                </a:lnTo>
                <a:lnTo>
                  <a:pt x="979580" y="707678"/>
                </a:lnTo>
                <a:lnTo>
                  <a:pt x="928346" y="708390"/>
                </a:lnTo>
                <a:lnTo>
                  <a:pt x="877112" y="709102"/>
                </a:lnTo>
                <a:lnTo>
                  <a:pt x="825878" y="709815"/>
                </a:lnTo>
                <a:lnTo>
                  <a:pt x="774644" y="710527"/>
                </a:lnTo>
                <a:lnTo>
                  <a:pt x="723410" y="711239"/>
                </a:lnTo>
                <a:lnTo>
                  <a:pt x="672176" y="711952"/>
                </a:lnTo>
                <a:lnTo>
                  <a:pt x="620942" y="712664"/>
                </a:lnTo>
                <a:lnTo>
                  <a:pt x="569708" y="713377"/>
                </a:lnTo>
                <a:lnTo>
                  <a:pt x="518474" y="714089"/>
                </a:lnTo>
                <a:lnTo>
                  <a:pt x="467240" y="714801"/>
                </a:lnTo>
                <a:lnTo>
                  <a:pt x="416006" y="715514"/>
                </a:lnTo>
                <a:lnTo>
                  <a:pt x="364772" y="716226"/>
                </a:lnTo>
                <a:lnTo>
                  <a:pt x="313539" y="716938"/>
                </a:lnTo>
                <a:lnTo>
                  <a:pt x="262305" y="717651"/>
                </a:lnTo>
                <a:lnTo>
                  <a:pt x="211071" y="718363"/>
                </a:lnTo>
                <a:lnTo>
                  <a:pt x="159837" y="719075"/>
                </a:lnTo>
                <a:lnTo>
                  <a:pt x="108603" y="719787"/>
                </a:lnTo>
                <a:lnTo>
                  <a:pt x="57369" y="720500"/>
                </a:lnTo>
              </a:path>
              <a:path w="3505835" h="728345">
                <a:moveTo>
                  <a:pt x="2696190" y="688049"/>
                </a:moveTo>
                <a:lnTo>
                  <a:pt x="2645039" y="688753"/>
                </a:lnTo>
                <a:lnTo>
                  <a:pt x="2593888" y="689458"/>
                </a:lnTo>
                <a:lnTo>
                  <a:pt x="2542737" y="690162"/>
                </a:lnTo>
                <a:lnTo>
                  <a:pt x="2491586" y="690867"/>
                </a:lnTo>
                <a:lnTo>
                  <a:pt x="2440435" y="691572"/>
                </a:lnTo>
                <a:lnTo>
                  <a:pt x="2389284" y="692276"/>
                </a:lnTo>
                <a:lnTo>
                  <a:pt x="2338133" y="692981"/>
                </a:lnTo>
                <a:lnTo>
                  <a:pt x="2286982" y="693685"/>
                </a:lnTo>
                <a:lnTo>
                  <a:pt x="2235831" y="694390"/>
                </a:lnTo>
                <a:lnTo>
                  <a:pt x="2184680" y="695094"/>
                </a:lnTo>
                <a:lnTo>
                  <a:pt x="2133529" y="695799"/>
                </a:lnTo>
                <a:lnTo>
                  <a:pt x="2082378" y="696504"/>
                </a:lnTo>
                <a:lnTo>
                  <a:pt x="2031227" y="697208"/>
                </a:lnTo>
                <a:lnTo>
                  <a:pt x="1980076" y="697913"/>
                </a:lnTo>
                <a:lnTo>
                  <a:pt x="1928925" y="698618"/>
                </a:lnTo>
                <a:lnTo>
                  <a:pt x="1877774" y="699322"/>
                </a:lnTo>
                <a:lnTo>
                  <a:pt x="1826623" y="700027"/>
                </a:lnTo>
                <a:lnTo>
                  <a:pt x="1775472" y="700731"/>
                </a:lnTo>
                <a:lnTo>
                  <a:pt x="1724321" y="701436"/>
                </a:lnTo>
                <a:lnTo>
                  <a:pt x="1673170" y="702141"/>
                </a:lnTo>
                <a:lnTo>
                  <a:pt x="1622019" y="702845"/>
                </a:lnTo>
                <a:lnTo>
                  <a:pt x="1570868" y="703550"/>
                </a:lnTo>
                <a:lnTo>
                  <a:pt x="1519717" y="704255"/>
                </a:lnTo>
                <a:lnTo>
                  <a:pt x="1468566" y="704959"/>
                </a:lnTo>
                <a:lnTo>
                  <a:pt x="1417415" y="705664"/>
                </a:lnTo>
                <a:lnTo>
                  <a:pt x="1366264" y="706369"/>
                </a:lnTo>
                <a:lnTo>
                  <a:pt x="1315114" y="707073"/>
                </a:lnTo>
                <a:lnTo>
                  <a:pt x="1263963" y="707778"/>
                </a:lnTo>
                <a:lnTo>
                  <a:pt x="1212812" y="708483"/>
                </a:lnTo>
                <a:lnTo>
                  <a:pt x="1161661" y="709187"/>
                </a:lnTo>
                <a:lnTo>
                  <a:pt x="1110510" y="709892"/>
                </a:lnTo>
                <a:lnTo>
                  <a:pt x="1059359" y="710597"/>
                </a:lnTo>
                <a:lnTo>
                  <a:pt x="1008208" y="711302"/>
                </a:lnTo>
                <a:lnTo>
                  <a:pt x="957057" y="712006"/>
                </a:lnTo>
                <a:lnTo>
                  <a:pt x="905906" y="712711"/>
                </a:lnTo>
                <a:lnTo>
                  <a:pt x="854755" y="713416"/>
                </a:lnTo>
                <a:lnTo>
                  <a:pt x="803604" y="714121"/>
                </a:lnTo>
                <a:lnTo>
                  <a:pt x="752452" y="714825"/>
                </a:lnTo>
                <a:lnTo>
                  <a:pt x="701301" y="715530"/>
                </a:lnTo>
                <a:lnTo>
                  <a:pt x="650150" y="716235"/>
                </a:lnTo>
                <a:lnTo>
                  <a:pt x="598999" y="716940"/>
                </a:lnTo>
                <a:lnTo>
                  <a:pt x="547848" y="717645"/>
                </a:lnTo>
              </a:path>
              <a:path w="3505835" h="728345">
                <a:moveTo>
                  <a:pt x="2922430" y="689090"/>
                </a:moveTo>
                <a:lnTo>
                  <a:pt x="2871904" y="689785"/>
                </a:lnTo>
                <a:lnTo>
                  <a:pt x="2821377" y="690480"/>
                </a:lnTo>
                <a:lnTo>
                  <a:pt x="2770851" y="691175"/>
                </a:lnTo>
                <a:lnTo>
                  <a:pt x="2720325" y="691870"/>
                </a:lnTo>
                <a:lnTo>
                  <a:pt x="2669799" y="692565"/>
                </a:lnTo>
                <a:lnTo>
                  <a:pt x="2619273" y="693260"/>
                </a:lnTo>
                <a:lnTo>
                  <a:pt x="2568747" y="693955"/>
                </a:lnTo>
                <a:lnTo>
                  <a:pt x="2518221" y="694650"/>
                </a:lnTo>
                <a:lnTo>
                  <a:pt x="2467695" y="695345"/>
                </a:lnTo>
                <a:lnTo>
                  <a:pt x="2417169" y="696040"/>
                </a:lnTo>
                <a:lnTo>
                  <a:pt x="2366642" y="696735"/>
                </a:lnTo>
                <a:lnTo>
                  <a:pt x="2316116" y="697430"/>
                </a:lnTo>
                <a:lnTo>
                  <a:pt x="2265590" y="698125"/>
                </a:lnTo>
                <a:lnTo>
                  <a:pt x="2215064" y="698819"/>
                </a:lnTo>
                <a:lnTo>
                  <a:pt x="2164538" y="699514"/>
                </a:lnTo>
                <a:lnTo>
                  <a:pt x="2114011" y="700209"/>
                </a:lnTo>
                <a:lnTo>
                  <a:pt x="2063485" y="700904"/>
                </a:lnTo>
                <a:lnTo>
                  <a:pt x="2012959" y="701599"/>
                </a:lnTo>
                <a:lnTo>
                  <a:pt x="1962433" y="702294"/>
                </a:lnTo>
                <a:lnTo>
                  <a:pt x="1911906" y="702989"/>
                </a:lnTo>
                <a:lnTo>
                  <a:pt x="1861380" y="703684"/>
                </a:lnTo>
                <a:lnTo>
                  <a:pt x="1810854" y="704379"/>
                </a:lnTo>
                <a:lnTo>
                  <a:pt x="1760328" y="705074"/>
                </a:lnTo>
                <a:lnTo>
                  <a:pt x="1709801" y="705769"/>
                </a:lnTo>
                <a:lnTo>
                  <a:pt x="1659275" y="706463"/>
                </a:lnTo>
                <a:lnTo>
                  <a:pt x="1608749" y="707158"/>
                </a:lnTo>
                <a:lnTo>
                  <a:pt x="1558222" y="707853"/>
                </a:lnTo>
                <a:lnTo>
                  <a:pt x="1507696" y="708548"/>
                </a:lnTo>
                <a:lnTo>
                  <a:pt x="1457170" y="709243"/>
                </a:lnTo>
                <a:lnTo>
                  <a:pt x="1406643" y="709938"/>
                </a:lnTo>
                <a:lnTo>
                  <a:pt x="1356117" y="710633"/>
                </a:lnTo>
                <a:lnTo>
                  <a:pt x="1305591" y="711328"/>
                </a:lnTo>
                <a:lnTo>
                  <a:pt x="1255065" y="712023"/>
                </a:lnTo>
                <a:lnTo>
                  <a:pt x="1204538" y="712718"/>
                </a:lnTo>
                <a:lnTo>
                  <a:pt x="1154012" y="713413"/>
                </a:lnTo>
                <a:lnTo>
                  <a:pt x="1103486" y="714108"/>
                </a:lnTo>
                <a:lnTo>
                  <a:pt x="1052959" y="714803"/>
                </a:lnTo>
                <a:lnTo>
                  <a:pt x="1002433" y="715498"/>
                </a:lnTo>
                <a:lnTo>
                  <a:pt x="951907" y="716193"/>
                </a:lnTo>
                <a:lnTo>
                  <a:pt x="901380" y="716888"/>
                </a:lnTo>
                <a:lnTo>
                  <a:pt x="850854" y="717583"/>
                </a:lnTo>
                <a:lnTo>
                  <a:pt x="800328" y="718278"/>
                </a:lnTo>
                <a:lnTo>
                  <a:pt x="749801" y="718973"/>
                </a:lnTo>
                <a:lnTo>
                  <a:pt x="699275" y="719668"/>
                </a:lnTo>
                <a:lnTo>
                  <a:pt x="648749" y="720363"/>
                </a:lnTo>
                <a:lnTo>
                  <a:pt x="598223" y="721058"/>
                </a:lnTo>
                <a:lnTo>
                  <a:pt x="547696" y="721753"/>
                </a:lnTo>
                <a:lnTo>
                  <a:pt x="497170" y="722448"/>
                </a:lnTo>
              </a:path>
              <a:path w="3505835" h="728345">
                <a:moveTo>
                  <a:pt x="3425579" y="687009"/>
                </a:moveTo>
                <a:lnTo>
                  <a:pt x="3374540" y="687711"/>
                </a:lnTo>
                <a:lnTo>
                  <a:pt x="3323501" y="688413"/>
                </a:lnTo>
                <a:lnTo>
                  <a:pt x="3272462" y="689115"/>
                </a:lnTo>
                <a:lnTo>
                  <a:pt x="3221423" y="689817"/>
                </a:lnTo>
                <a:lnTo>
                  <a:pt x="3170384" y="690519"/>
                </a:lnTo>
                <a:lnTo>
                  <a:pt x="3119345" y="691221"/>
                </a:lnTo>
                <a:lnTo>
                  <a:pt x="3068306" y="691923"/>
                </a:lnTo>
                <a:lnTo>
                  <a:pt x="3017267" y="692625"/>
                </a:lnTo>
                <a:lnTo>
                  <a:pt x="2966228" y="693327"/>
                </a:lnTo>
                <a:lnTo>
                  <a:pt x="2915189" y="694029"/>
                </a:lnTo>
                <a:lnTo>
                  <a:pt x="2864150" y="694731"/>
                </a:lnTo>
                <a:lnTo>
                  <a:pt x="2813111" y="695433"/>
                </a:lnTo>
                <a:lnTo>
                  <a:pt x="2762072" y="696135"/>
                </a:lnTo>
                <a:lnTo>
                  <a:pt x="2711033" y="696837"/>
                </a:lnTo>
                <a:lnTo>
                  <a:pt x="2659994" y="697539"/>
                </a:lnTo>
                <a:lnTo>
                  <a:pt x="2608954" y="698241"/>
                </a:lnTo>
                <a:lnTo>
                  <a:pt x="2557915" y="698943"/>
                </a:lnTo>
                <a:lnTo>
                  <a:pt x="2506876" y="699645"/>
                </a:lnTo>
                <a:lnTo>
                  <a:pt x="2455837" y="700347"/>
                </a:lnTo>
                <a:lnTo>
                  <a:pt x="2404798" y="701049"/>
                </a:lnTo>
                <a:lnTo>
                  <a:pt x="2353759" y="701751"/>
                </a:lnTo>
                <a:lnTo>
                  <a:pt x="2302720" y="702453"/>
                </a:lnTo>
                <a:lnTo>
                  <a:pt x="2251681" y="703155"/>
                </a:lnTo>
                <a:lnTo>
                  <a:pt x="2200642" y="703857"/>
                </a:lnTo>
                <a:lnTo>
                  <a:pt x="2149603" y="704559"/>
                </a:lnTo>
                <a:lnTo>
                  <a:pt x="2098564" y="705261"/>
                </a:lnTo>
                <a:lnTo>
                  <a:pt x="2047525" y="705963"/>
                </a:lnTo>
                <a:lnTo>
                  <a:pt x="1996486" y="706665"/>
                </a:lnTo>
                <a:lnTo>
                  <a:pt x="1945447" y="707367"/>
                </a:lnTo>
                <a:lnTo>
                  <a:pt x="1894408" y="708069"/>
                </a:lnTo>
                <a:lnTo>
                  <a:pt x="1843369" y="708772"/>
                </a:lnTo>
                <a:lnTo>
                  <a:pt x="1792330" y="709474"/>
                </a:lnTo>
                <a:lnTo>
                  <a:pt x="1741291" y="710176"/>
                </a:lnTo>
                <a:lnTo>
                  <a:pt x="1690252" y="710878"/>
                </a:lnTo>
                <a:lnTo>
                  <a:pt x="1639213" y="711580"/>
                </a:lnTo>
                <a:lnTo>
                  <a:pt x="1588174" y="712282"/>
                </a:lnTo>
                <a:lnTo>
                  <a:pt x="1537136" y="712984"/>
                </a:lnTo>
                <a:lnTo>
                  <a:pt x="1486097" y="713686"/>
                </a:lnTo>
                <a:lnTo>
                  <a:pt x="1435058" y="714388"/>
                </a:lnTo>
                <a:lnTo>
                  <a:pt x="1384019" y="715091"/>
                </a:lnTo>
                <a:lnTo>
                  <a:pt x="1332980" y="715793"/>
                </a:lnTo>
                <a:lnTo>
                  <a:pt x="1281941" y="716495"/>
                </a:lnTo>
                <a:lnTo>
                  <a:pt x="1230902" y="717197"/>
                </a:lnTo>
                <a:lnTo>
                  <a:pt x="1179863" y="717899"/>
                </a:lnTo>
                <a:lnTo>
                  <a:pt x="1128824" y="718601"/>
                </a:lnTo>
                <a:lnTo>
                  <a:pt x="1077785" y="719304"/>
                </a:lnTo>
                <a:lnTo>
                  <a:pt x="1026747" y="720006"/>
                </a:lnTo>
                <a:lnTo>
                  <a:pt x="975708" y="720708"/>
                </a:lnTo>
                <a:lnTo>
                  <a:pt x="924669" y="721410"/>
                </a:lnTo>
                <a:lnTo>
                  <a:pt x="873630" y="722113"/>
                </a:lnTo>
              </a:path>
              <a:path w="3505835" h="728345">
                <a:moveTo>
                  <a:pt x="3313367" y="692718"/>
                </a:moveTo>
                <a:lnTo>
                  <a:pt x="3262475" y="693418"/>
                </a:lnTo>
                <a:lnTo>
                  <a:pt x="3211582" y="694118"/>
                </a:lnTo>
                <a:lnTo>
                  <a:pt x="3160690" y="694818"/>
                </a:lnTo>
                <a:lnTo>
                  <a:pt x="3109797" y="695518"/>
                </a:lnTo>
                <a:lnTo>
                  <a:pt x="3058905" y="696218"/>
                </a:lnTo>
                <a:lnTo>
                  <a:pt x="3008013" y="696918"/>
                </a:lnTo>
                <a:lnTo>
                  <a:pt x="2957120" y="697618"/>
                </a:lnTo>
                <a:lnTo>
                  <a:pt x="2906228" y="698318"/>
                </a:lnTo>
                <a:lnTo>
                  <a:pt x="2855335" y="699018"/>
                </a:lnTo>
                <a:lnTo>
                  <a:pt x="2804443" y="699717"/>
                </a:lnTo>
                <a:lnTo>
                  <a:pt x="2753550" y="700417"/>
                </a:lnTo>
                <a:lnTo>
                  <a:pt x="2702658" y="701117"/>
                </a:lnTo>
                <a:lnTo>
                  <a:pt x="2651765" y="701817"/>
                </a:lnTo>
                <a:lnTo>
                  <a:pt x="2600872" y="702517"/>
                </a:lnTo>
                <a:lnTo>
                  <a:pt x="2549980" y="703217"/>
                </a:lnTo>
                <a:lnTo>
                  <a:pt x="2499087" y="703916"/>
                </a:lnTo>
                <a:lnTo>
                  <a:pt x="2448195" y="704616"/>
                </a:lnTo>
                <a:lnTo>
                  <a:pt x="2397302" y="705316"/>
                </a:lnTo>
                <a:lnTo>
                  <a:pt x="2346410" y="706016"/>
                </a:lnTo>
                <a:lnTo>
                  <a:pt x="2295517" y="706716"/>
                </a:lnTo>
                <a:lnTo>
                  <a:pt x="2244625" y="707416"/>
                </a:lnTo>
                <a:lnTo>
                  <a:pt x="2193732" y="708115"/>
                </a:lnTo>
                <a:lnTo>
                  <a:pt x="2142840" y="708815"/>
                </a:lnTo>
                <a:lnTo>
                  <a:pt x="2091947" y="709515"/>
                </a:lnTo>
                <a:lnTo>
                  <a:pt x="2041055" y="710215"/>
                </a:lnTo>
                <a:lnTo>
                  <a:pt x="1990162" y="710915"/>
                </a:lnTo>
                <a:lnTo>
                  <a:pt x="1939270" y="711614"/>
                </a:lnTo>
                <a:lnTo>
                  <a:pt x="1888377" y="712314"/>
                </a:lnTo>
                <a:lnTo>
                  <a:pt x="1837485" y="713014"/>
                </a:lnTo>
                <a:lnTo>
                  <a:pt x="1786592" y="713714"/>
                </a:lnTo>
                <a:lnTo>
                  <a:pt x="1735700" y="714414"/>
                </a:lnTo>
                <a:lnTo>
                  <a:pt x="1684807" y="715114"/>
                </a:lnTo>
                <a:lnTo>
                  <a:pt x="1633915" y="715813"/>
                </a:lnTo>
                <a:lnTo>
                  <a:pt x="1583022" y="716513"/>
                </a:lnTo>
                <a:lnTo>
                  <a:pt x="1532130" y="717213"/>
                </a:lnTo>
                <a:lnTo>
                  <a:pt x="1481237" y="717913"/>
                </a:lnTo>
                <a:lnTo>
                  <a:pt x="1430345" y="718613"/>
                </a:lnTo>
                <a:lnTo>
                  <a:pt x="1379452" y="719313"/>
                </a:lnTo>
                <a:lnTo>
                  <a:pt x="1328560" y="720013"/>
                </a:lnTo>
                <a:lnTo>
                  <a:pt x="1277667" y="720713"/>
                </a:lnTo>
                <a:lnTo>
                  <a:pt x="1226775" y="721413"/>
                </a:lnTo>
                <a:lnTo>
                  <a:pt x="1175882" y="722113"/>
                </a:lnTo>
              </a:path>
              <a:path w="3505835" h="728345">
                <a:moveTo>
                  <a:pt x="3466584" y="248147"/>
                </a:moveTo>
                <a:lnTo>
                  <a:pt x="3467270" y="298735"/>
                </a:lnTo>
                <a:lnTo>
                  <a:pt x="3468005" y="349341"/>
                </a:lnTo>
                <a:lnTo>
                  <a:pt x="3468765" y="399960"/>
                </a:lnTo>
                <a:lnTo>
                  <a:pt x="3469524" y="450586"/>
                </a:lnTo>
                <a:lnTo>
                  <a:pt x="3470259" y="501214"/>
                </a:lnTo>
                <a:lnTo>
                  <a:pt x="3470946" y="551837"/>
                </a:lnTo>
                <a:lnTo>
                  <a:pt x="3471560" y="602452"/>
                </a:lnTo>
                <a:lnTo>
                  <a:pt x="3472077" y="653051"/>
                </a:lnTo>
                <a:lnTo>
                  <a:pt x="3472473" y="703630"/>
                </a:lnTo>
                <a:lnTo>
                  <a:pt x="3472498" y="702263"/>
                </a:lnTo>
                <a:lnTo>
                  <a:pt x="3472718" y="701186"/>
                </a:lnTo>
                <a:lnTo>
                  <a:pt x="3473226" y="699922"/>
                </a:lnTo>
                <a:lnTo>
                  <a:pt x="3473438" y="698874"/>
                </a:lnTo>
                <a:lnTo>
                  <a:pt x="3474684" y="697712"/>
                </a:lnTo>
                <a:lnTo>
                  <a:pt x="3475198" y="696934"/>
                </a:lnTo>
                <a:lnTo>
                  <a:pt x="3475789" y="696038"/>
                </a:lnTo>
                <a:lnTo>
                  <a:pt x="3477341" y="695462"/>
                </a:lnTo>
                <a:lnTo>
                  <a:pt x="3478108" y="694936"/>
                </a:lnTo>
                <a:lnTo>
                  <a:pt x="3478510" y="694659"/>
                </a:lnTo>
                <a:lnTo>
                  <a:pt x="3481365" y="693996"/>
                </a:lnTo>
                <a:lnTo>
                  <a:pt x="3481689" y="694202"/>
                </a:lnTo>
                <a:lnTo>
                  <a:pt x="3266938" y="697158"/>
                </a:lnTo>
                <a:lnTo>
                  <a:pt x="2767093" y="704037"/>
                </a:lnTo>
                <a:lnTo>
                  <a:pt x="2198768" y="711860"/>
                </a:lnTo>
                <a:lnTo>
                  <a:pt x="1778576" y="717645"/>
                </a:lnTo>
              </a:path>
              <a:path w="3505835" h="728345">
                <a:moveTo>
                  <a:pt x="3477229" y="39570"/>
                </a:moveTo>
                <a:lnTo>
                  <a:pt x="3478716" y="39549"/>
                </a:lnTo>
                <a:lnTo>
                  <a:pt x="3480206" y="39521"/>
                </a:lnTo>
                <a:lnTo>
                  <a:pt x="3481689" y="39509"/>
                </a:lnTo>
                <a:lnTo>
                  <a:pt x="3479645" y="39466"/>
                </a:lnTo>
                <a:lnTo>
                  <a:pt x="3478100" y="39146"/>
                </a:lnTo>
                <a:lnTo>
                  <a:pt x="3476210" y="38340"/>
                </a:lnTo>
                <a:lnTo>
                  <a:pt x="3474662" y="38008"/>
                </a:lnTo>
                <a:lnTo>
                  <a:pt x="3472934" y="36050"/>
                </a:lnTo>
                <a:lnTo>
                  <a:pt x="3471786" y="35243"/>
                </a:lnTo>
                <a:lnTo>
                  <a:pt x="3470461" y="34315"/>
                </a:lnTo>
                <a:lnTo>
                  <a:pt x="3469604" y="31874"/>
                </a:lnTo>
                <a:lnTo>
                  <a:pt x="3468815" y="30667"/>
                </a:lnTo>
                <a:lnTo>
                  <a:pt x="3468356" y="29955"/>
                </a:lnTo>
                <a:lnTo>
                  <a:pt x="3467491" y="25789"/>
                </a:lnTo>
                <a:lnTo>
                  <a:pt x="3467724" y="25030"/>
                </a:lnTo>
                <a:lnTo>
                  <a:pt x="3468919" y="103909"/>
                </a:lnTo>
                <a:lnTo>
                  <a:pt x="3471641" y="291925"/>
                </a:lnTo>
                <a:lnTo>
                  <a:pt x="3474599" y="516144"/>
                </a:lnTo>
                <a:lnTo>
                  <a:pt x="3476499" y="703630"/>
                </a:lnTo>
                <a:lnTo>
                  <a:pt x="3476501" y="702889"/>
                </a:lnTo>
                <a:lnTo>
                  <a:pt x="3476650" y="702222"/>
                </a:lnTo>
                <a:lnTo>
                  <a:pt x="3476927" y="701542"/>
                </a:lnTo>
                <a:lnTo>
                  <a:pt x="3477049" y="700952"/>
                </a:lnTo>
                <a:lnTo>
                  <a:pt x="3477751" y="700304"/>
                </a:lnTo>
                <a:lnTo>
                  <a:pt x="3478043" y="699869"/>
                </a:lnTo>
                <a:lnTo>
                  <a:pt x="3478377" y="699368"/>
                </a:lnTo>
                <a:lnTo>
                  <a:pt x="3479245" y="699047"/>
                </a:lnTo>
                <a:lnTo>
                  <a:pt x="3479676" y="698752"/>
                </a:lnTo>
                <a:lnTo>
                  <a:pt x="3479900" y="698601"/>
                </a:lnTo>
                <a:lnTo>
                  <a:pt x="3481509" y="698234"/>
                </a:lnTo>
                <a:lnTo>
                  <a:pt x="3481689" y="698348"/>
                </a:lnTo>
                <a:lnTo>
                  <a:pt x="3259494" y="701405"/>
                </a:lnTo>
                <a:lnTo>
                  <a:pt x="2743171" y="708506"/>
                </a:lnTo>
                <a:lnTo>
                  <a:pt x="2158112" y="716554"/>
                </a:lnTo>
                <a:lnTo>
                  <a:pt x="1729710" y="722448"/>
                </a:lnTo>
              </a:path>
              <a:path w="3505835" h="728345">
                <a:moveTo>
                  <a:pt x="2974079" y="41652"/>
                </a:moveTo>
                <a:lnTo>
                  <a:pt x="3024817" y="40922"/>
                </a:lnTo>
                <a:lnTo>
                  <a:pt x="3075572" y="40144"/>
                </a:lnTo>
                <a:lnTo>
                  <a:pt x="3126339" y="39338"/>
                </a:lnTo>
                <a:lnTo>
                  <a:pt x="3177115" y="38524"/>
                </a:lnTo>
                <a:lnTo>
                  <a:pt x="3227895" y="37725"/>
                </a:lnTo>
                <a:lnTo>
                  <a:pt x="3278673" y="36960"/>
                </a:lnTo>
                <a:lnTo>
                  <a:pt x="3329447" y="36252"/>
                </a:lnTo>
                <a:lnTo>
                  <a:pt x="3380210" y="35620"/>
                </a:lnTo>
                <a:lnTo>
                  <a:pt x="3430959" y="35086"/>
                </a:lnTo>
                <a:lnTo>
                  <a:pt x="3481689" y="34671"/>
                </a:lnTo>
                <a:lnTo>
                  <a:pt x="3480339" y="34645"/>
                </a:lnTo>
                <a:lnTo>
                  <a:pt x="3479291" y="34415"/>
                </a:lnTo>
                <a:lnTo>
                  <a:pt x="3478043" y="33886"/>
                </a:lnTo>
                <a:lnTo>
                  <a:pt x="3477017" y="33666"/>
                </a:lnTo>
                <a:lnTo>
                  <a:pt x="3475868" y="32357"/>
                </a:lnTo>
                <a:lnTo>
                  <a:pt x="3475102" y="31823"/>
                </a:lnTo>
                <a:lnTo>
                  <a:pt x="3474223" y="31205"/>
                </a:lnTo>
                <a:lnTo>
                  <a:pt x="3473654" y="29580"/>
                </a:lnTo>
                <a:lnTo>
                  <a:pt x="3473140" y="28778"/>
                </a:lnTo>
                <a:lnTo>
                  <a:pt x="3472844" y="28328"/>
                </a:lnTo>
                <a:lnTo>
                  <a:pt x="3472239" y="25469"/>
                </a:lnTo>
                <a:lnTo>
                  <a:pt x="3473625" y="106126"/>
                </a:lnTo>
                <a:lnTo>
                  <a:pt x="3476372" y="297837"/>
                </a:lnTo>
                <a:lnTo>
                  <a:pt x="3479334" y="522794"/>
                </a:lnTo>
                <a:lnTo>
                  <a:pt x="3481189" y="703630"/>
                </a:lnTo>
                <a:lnTo>
                  <a:pt x="3481228" y="703497"/>
                </a:lnTo>
                <a:lnTo>
                  <a:pt x="3481330" y="703328"/>
                </a:lnTo>
                <a:lnTo>
                  <a:pt x="3481473" y="703230"/>
                </a:lnTo>
                <a:lnTo>
                  <a:pt x="3481671" y="703177"/>
                </a:lnTo>
                <a:lnTo>
                  <a:pt x="3303392" y="705643"/>
                </a:lnTo>
                <a:lnTo>
                  <a:pt x="2891603" y="711307"/>
                </a:lnTo>
                <a:lnTo>
                  <a:pt x="2430976" y="717644"/>
                </a:lnTo>
                <a:lnTo>
                  <a:pt x="2106165" y="722113"/>
                </a:lnTo>
              </a:path>
              <a:path w="3505835" h="728345">
                <a:moveTo>
                  <a:pt x="3088101" y="35942"/>
                </a:moveTo>
                <a:lnTo>
                  <a:pt x="3137280" y="35228"/>
                </a:lnTo>
                <a:lnTo>
                  <a:pt x="3186479" y="34461"/>
                </a:lnTo>
                <a:lnTo>
                  <a:pt x="3235690" y="33673"/>
                </a:lnTo>
                <a:lnTo>
                  <a:pt x="3284906" y="32895"/>
                </a:lnTo>
                <a:lnTo>
                  <a:pt x="3334121" y="32159"/>
                </a:lnTo>
                <a:lnTo>
                  <a:pt x="3383328" y="31498"/>
                </a:lnTo>
                <a:lnTo>
                  <a:pt x="3432520" y="30942"/>
                </a:lnTo>
                <a:lnTo>
                  <a:pt x="3481689" y="30524"/>
                </a:lnTo>
                <a:lnTo>
                  <a:pt x="3480937" y="30520"/>
                </a:lnTo>
                <a:lnTo>
                  <a:pt x="3480304" y="30365"/>
                </a:lnTo>
                <a:lnTo>
                  <a:pt x="3479612" y="30071"/>
                </a:lnTo>
                <a:lnTo>
                  <a:pt x="3479025" y="29941"/>
                </a:lnTo>
                <a:lnTo>
                  <a:pt x="3478381" y="29199"/>
                </a:lnTo>
                <a:lnTo>
                  <a:pt x="3477945" y="28889"/>
                </a:lnTo>
                <a:lnTo>
                  <a:pt x="3477449" y="28536"/>
                </a:lnTo>
                <a:lnTo>
                  <a:pt x="3477129" y="27614"/>
                </a:lnTo>
                <a:lnTo>
                  <a:pt x="3476837" y="27157"/>
                </a:lnTo>
                <a:lnTo>
                  <a:pt x="3476678" y="26913"/>
                </a:lnTo>
                <a:lnTo>
                  <a:pt x="3476325" y="25250"/>
                </a:lnTo>
                <a:lnTo>
                  <a:pt x="3477661" y="108417"/>
                </a:lnTo>
                <a:lnTo>
                  <a:pt x="3480434" y="303946"/>
                </a:lnTo>
                <a:lnTo>
                  <a:pt x="3483402" y="529667"/>
                </a:lnTo>
                <a:lnTo>
                  <a:pt x="3485214" y="703630"/>
                </a:lnTo>
                <a:lnTo>
                  <a:pt x="3485217" y="704329"/>
                </a:lnTo>
                <a:lnTo>
                  <a:pt x="3485055" y="704480"/>
                </a:lnTo>
                <a:lnTo>
                  <a:pt x="3484951" y="705053"/>
                </a:lnTo>
                <a:lnTo>
                  <a:pt x="3484872" y="705491"/>
                </a:lnTo>
                <a:lnTo>
                  <a:pt x="3484425" y="705877"/>
                </a:lnTo>
                <a:lnTo>
                  <a:pt x="3484205" y="706226"/>
                </a:lnTo>
                <a:lnTo>
                  <a:pt x="3483979" y="706582"/>
                </a:lnTo>
                <a:lnTo>
                  <a:pt x="3483378" y="706815"/>
                </a:lnTo>
                <a:lnTo>
                  <a:pt x="3483082" y="707029"/>
                </a:lnTo>
                <a:lnTo>
                  <a:pt x="3426989" y="708095"/>
                </a:lnTo>
                <a:lnTo>
                  <a:pt x="3387685" y="708636"/>
                </a:lnTo>
                <a:lnTo>
                  <a:pt x="3339869" y="709294"/>
                </a:lnTo>
                <a:lnTo>
                  <a:pt x="3284756" y="710053"/>
                </a:lnTo>
                <a:lnTo>
                  <a:pt x="3223562" y="710895"/>
                </a:lnTo>
                <a:lnTo>
                  <a:pt x="3157500" y="711804"/>
                </a:lnTo>
                <a:lnTo>
                  <a:pt x="3087785" y="712763"/>
                </a:lnTo>
                <a:lnTo>
                  <a:pt x="3015632" y="713756"/>
                </a:lnTo>
                <a:lnTo>
                  <a:pt x="2942256" y="714766"/>
                </a:lnTo>
                <a:lnTo>
                  <a:pt x="2868870" y="715775"/>
                </a:lnTo>
                <a:lnTo>
                  <a:pt x="2796691" y="716769"/>
                </a:lnTo>
                <a:lnTo>
                  <a:pt x="2726932" y="717728"/>
                </a:lnTo>
                <a:lnTo>
                  <a:pt x="2660808" y="718638"/>
                </a:lnTo>
                <a:lnTo>
                  <a:pt x="2599533" y="719482"/>
                </a:lnTo>
                <a:lnTo>
                  <a:pt x="2544323" y="720241"/>
                </a:lnTo>
                <a:lnTo>
                  <a:pt x="2496392" y="720901"/>
                </a:lnTo>
                <a:lnTo>
                  <a:pt x="2456954" y="721444"/>
                </a:lnTo>
                <a:lnTo>
                  <a:pt x="2427224" y="721853"/>
                </a:lnTo>
                <a:lnTo>
                  <a:pt x="2408417" y="722113"/>
                </a:lnTo>
              </a:path>
              <a:path w="3505835" h="728345">
                <a:moveTo>
                  <a:pt x="2423869" y="40610"/>
                </a:moveTo>
                <a:lnTo>
                  <a:pt x="2474214" y="39901"/>
                </a:lnTo>
                <a:lnTo>
                  <a:pt x="2524568" y="39163"/>
                </a:lnTo>
                <a:lnTo>
                  <a:pt x="2574930" y="38401"/>
                </a:lnTo>
                <a:lnTo>
                  <a:pt x="2625299" y="37621"/>
                </a:lnTo>
                <a:lnTo>
                  <a:pt x="2675675" y="36826"/>
                </a:lnTo>
                <a:lnTo>
                  <a:pt x="2726055" y="36021"/>
                </a:lnTo>
                <a:lnTo>
                  <a:pt x="2776440" y="35212"/>
                </a:lnTo>
                <a:lnTo>
                  <a:pt x="2826828" y="34402"/>
                </a:lnTo>
                <a:lnTo>
                  <a:pt x="2877218" y="33598"/>
                </a:lnTo>
                <a:lnTo>
                  <a:pt x="2927609" y="32802"/>
                </a:lnTo>
                <a:lnTo>
                  <a:pt x="2978000" y="32021"/>
                </a:lnTo>
                <a:lnTo>
                  <a:pt x="3028390" y="31258"/>
                </a:lnTo>
                <a:lnTo>
                  <a:pt x="3078778" y="30520"/>
                </a:lnTo>
                <a:lnTo>
                  <a:pt x="3129163" y="29809"/>
                </a:lnTo>
                <a:lnTo>
                  <a:pt x="3179544" y="29132"/>
                </a:lnTo>
                <a:lnTo>
                  <a:pt x="3229920" y="28492"/>
                </a:lnTo>
                <a:lnTo>
                  <a:pt x="3280290" y="27895"/>
                </a:lnTo>
                <a:lnTo>
                  <a:pt x="3330653" y="27345"/>
                </a:lnTo>
                <a:lnTo>
                  <a:pt x="3381008" y="26848"/>
                </a:lnTo>
                <a:lnTo>
                  <a:pt x="3431354" y="26406"/>
                </a:lnTo>
                <a:lnTo>
                  <a:pt x="3481689" y="26027"/>
                </a:lnTo>
                <a:lnTo>
                  <a:pt x="3481440" y="25962"/>
                </a:lnTo>
                <a:lnTo>
                  <a:pt x="3481311" y="25927"/>
                </a:lnTo>
                <a:lnTo>
                  <a:pt x="3481103" y="25768"/>
                </a:lnTo>
                <a:lnTo>
                  <a:pt x="3480948" y="25646"/>
                </a:lnTo>
                <a:lnTo>
                  <a:pt x="3480897" y="25483"/>
                </a:lnTo>
                <a:lnTo>
                  <a:pt x="3480775" y="25063"/>
                </a:lnTo>
                <a:lnTo>
                  <a:pt x="3482044" y="111571"/>
                </a:lnTo>
                <a:lnTo>
                  <a:pt x="3484855" y="312356"/>
                </a:lnTo>
                <a:lnTo>
                  <a:pt x="3487836" y="539129"/>
                </a:lnTo>
                <a:lnTo>
                  <a:pt x="3489591" y="703630"/>
                </a:lnTo>
                <a:lnTo>
                  <a:pt x="3489570" y="704818"/>
                </a:lnTo>
                <a:lnTo>
                  <a:pt x="3489415" y="705707"/>
                </a:lnTo>
                <a:lnTo>
                  <a:pt x="3488979" y="706813"/>
                </a:lnTo>
                <a:lnTo>
                  <a:pt x="3488789" y="707820"/>
                </a:lnTo>
                <a:lnTo>
                  <a:pt x="3487813" y="708616"/>
                </a:lnTo>
                <a:lnTo>
                  <a:pt x="3487301" y="709419"/>
                </a:lnTo>
                <a:lnTo>
                  <a:pt x="3486791" y="710204"/>
                </a:lnTo>
                <a:lnTo>
                  <a:pt x="3485451" y="710718"/>
                </a:lnTo>
                <a:lnTo>
                  <a:pt x="3484789" y="711187"/>
                </a:lnTo>
                <a:lnTo>
                  <a:pt x="3483683" y="711654"/>
                </a:lnTo>
                <a:lnTo>
                  <a:pt x="3421069" y="712693"/>
                </a:lnTo>
                <a:lnTo>
                  <a:pt x="3358185" y="713560"/>
                </a:lnTo>
                <a:lnTo>
                  <a:pt x="3285044" y="714568"/>
                </a:lnTo>
                <a:lnTo>
                  <a:pt x="3210240" y="715599"/>
                </a:lnTo>
                <a:lnTo>
                  <a:pt x="3142367" y="716535"/>
                </a:lnTo>
                <a:lnTo>
                  <a:pt x="3090020" y="717256"/>
                </a:lnTo>
                <a:lnTo>
                  <a:pt x="3061793" y="717645"/>
                </a:lnTo>
              </a:path>
              <a:path w="3505835" h="728345">
                <a:moveTo>
                  <a:pt x="2197634" y="39570"/>
                </a:moveTo>
                <a:lnTo>
                  <a:pt x="2248967" y="38850"/>
                </a:lnTo>
                <a:lnTo>
                  <a:pt x="2300309" y="38105"/>
                </a:lnTo>
                <a:lnTo>
                  <a:pt x="2351657" y="37338"/>
                </a:lnTo>
                <a:lnTo>
                  <a:pt x="2403012" y="36553"/>
                </a:lnTo>
                <a:lnTo>
                  <a:pt x="2454373" y="35753"/>
                </a:lnTo>
                <a:lnTo>
                  <a:pt x="2505739" y="34942"/>
                </a:lnTo>
                <a:lnTo>
                  <a:pt x="2557110" y="34123"/>
                </a:lnTo>
                <a:lnTo>
                  <a:pt x="2608484" y="33300"/>
                </a:lnTo>
                <a:lnTo>
                  <a:pt x="2659861" y="32475"/>
                </a:lnTo>
                <a:lnTo>
                  <a:pt x="2711240" y="31652"/>
                </a:lnTo>
                <a:lnTo>
                  <a:pt x="2762621" y="30836"/>
                </a:lnTo>
                <a:lnTo>
                  <a:pt x="2814002" y="30028"/>
                </a:lnTo>
                <a:lnTo>
                  <a:pt x="2865383" y="29232"/>
                </a:lnTo>
                <a:lnTo>
                  <a:pt x="2916764" y="28453"/>
                </a:lnTo>
                <a:lnTo>
                  <a:pt x="2968143" y="27692"/>
                </a:lnTo>
                <a:lnTo>
                  <a:pt x="3019520" y="26955"/>
                </a:lnTo>
                <a:lnTo>
                  <a:pt x="3070893" y="26243"/>
                </a:lnTo>
                <a:lnTo>
                  <a:pt x="3122264" y="25561"/>
                </a:lnTo>
                <a:lnTo>
                  <a:pt x="3173629" y="24911"/>
                </a:lnTo>
                <a:lnTo>
                  <a:pt x="3224990" y="24298"/>
                </a:lnTo>
                <a:lnTo>
                  <a:pt x="3276344" y="23725"/>
                </a:lnTo>
                <a:lnTo>
                  <a:pt x="3327692" y="23194"/>
                </a:lnTo>
                <a:lnTo>
                  <a:pt x="3379033" y="22710"/>
                </a:lnTo>
                <a:lnTo>
                  <a:pt x="3430366" y="22275"/>
                </a:lnTo>
                <a:lnTo>
                  <a:pt x="3481689" y="21894"/>
                </a:lnTo>
                <a:lnTo>
                  <a:pt x="3482276" y="21890"/>
                </a:lnTo>
                <a:lnTo>
                  <a:pt x="3482398" y="22031"/>
                </a:lnTo>
                <a:lnTo>
                  <a:pt x="3482874" y="22125"/>
                </a:lnTo>
                <a:lnTo>
                  <a:pt x="3483216" y="22190"/>
                </a:lnTo>
                <a:lnTo>
                  <a:pt x="3483604" y="22618"/>
                </a:lnTo>
                <a:lnTo>
                  <a:pt x="3483864" y="22787"/>
                </a:lnTo>
                <a:lnTo>
                  <a:pt x="3484159" y="22989"/>
                </a:lnTo>
                <a:lnTo>
                  <a:pt x="3484358" y="23525"/>
                </a:lnTo>
                <a:lnTo>
                  <a:pt x="3484540" y="23792"/>
                </a:lnTo>
                <a:lnTo>
                  <a:pt x="3484662" y="23972"/>
                </a:lnTo>
                <a:lnTo>
                  <a:pt x="3484789" y="25022"/>
                </a:lnTo>
                <a:lnTo>
                  <a:pt x="3485361" y="64863"/>
                </a:lnTo>
                <a:lnTo>
                  <a:pt x="3485971" y="109776"/>
                </a:lnTo>
                <a:lnTo>
                  <a:pt x="3486741" y="167036"/>
                </a:lnTo>
                <a:lnTo>
                  <a:pt x="3487627" y="233405"/>
                </a:lnTo>
                <a:lnTo>
                  <a:pt x="3488586" y="305643"/>
                </a:lnTo>
                <a:lnTo>
                  <a:pt x="3489571" y="380512"/>
                </a:lnTo>
                <a:lnTo>
                  <a:pt x="3490540" y="454775"/>
                </a:lnTo>
                <a:lnTo>
                  <a:pt x="3491448" y="525191"/>
                </a:lnTo>
                <a:lnTo>
                  <a:pt x="3492250" y="588524"/>
                </a:lnTo>
                <a:lnTo>
                  <a:pt x="3492903" y="641533"/>
                </a:lnTo>
                <a:lnTo>
                  <a:pt x="3493361" y="680982"/>
                </a:lnTo>
                <a:lnTo>
                  <a:pt x="3493580" y="703630"/>
                </a:lnTo>
                <a:lnTo>
                  <a:pt x="3493555" y="705422"/>
                </a:lnTo>
                <a:lnTo>
                  <a:pt x="3493303" y="706755"/>
                </a:lnTo>
                <a:lnTo>
                  <a:pt x="3492654" y="708418"/>
                </a:lnTo>
                <a:lnTo>
                  <a:pt x="3492389" y="709782"/>
                </a:lnTo>
                <a:lnTo>
                  <a:pt x="3490780" y="711313"/>
                </a:lnTo>
                <a:lnTo>
                  <a:pt x="3490121" y="712327"/>
                </a:lnTo>
                <a:lnTo>
                  <a:pt x="3489358" y="713505"/>
                </a:lnTo>
                <a:lnTo>
                  <a:pt x="3487341" y="714275"/>
                </a:lnTo>
                <a:lnTo>
                  <a:pt x="3413757" y="716906"/>
                </a:lnTo>
                <a:lnTo>
                  <a:pt x="3261323" y="719004"/>
                </a:lnTo>
                <a:lnTo>
                  <a:pt x="3101428" y="721205"/>
                </a:lnTo>
                <a:lnTo>
                  <a:pt x="3011115" y="722448"/>
                </a:lnTo>
              </a:path>
              <a:path w="3505835" h="728345">
                <a:moveTo>
                  <a:pt x="1694480" y="41652"/>
                </a:moveTo>
                <a:lnTo>
                  <a:pt x="1745514" y="40940"/>
                </a:lnTo>
                <a:lnTo>
                  <a:pt x="1796553" y="40209"/>
                </a:lnTo>
                <a:lnTo>
                  <a:pt x="1847598" y="39462"/>
                </a:lnTo>
                <a:lnTo>
                  <a:pt x="1898647" y="38699"/>
                </a:lnTo>
                <a:lnTo>
                  <a:pt x="1949702" y="37924"/>
                </a:lnTo>
                <a:lnTo>
                  <a:pt x="2000760" y="37137"/>
                </a:lnTo>
                <a:lnTo>
                  <a:pt x="2051823" y="36340"/>
                </a:lnTo>
                <a:lnTo>
                  <a:pt x="2102890" y="35535"/>
                </a:lnTo>
                <a:lnTo>
                  <a:pt x="2153959" y="34724"/>
                </a:lnTo>
                <a:lnTo>
                  <a:pt x="2205032" y="33908"/>
                </a:lnTo>
                <a:lnTo>
                  <a:pt x="2256107" y="33089"/>
                </a:lnTo>
                <a:lnTo>
                  <a:pt x="2307184" y="32269"/>
                </a:lnTo>
                <a:lnTo>
                  <a:pt x="2358263" y="31450"/>
                </a:lnTo>
                <a:lnTo>
                  <a:pt x="2409343" y="30633"/>
                </a:lnTo>
                <a:lnTo>
                  <a:pt x="2460424" y="29820"/>
                </a:lnTo>
                <a:lnTo>
                  <a:pt x="2511506" y="29012"/>
                </a:lnTo>
                <a:lnTo>
                  <a:pt x="2562588" y="28212"/>
                </a:lnTo>
                <a:lnTo>
                  <a:pt x="2613670" y="27421"/>
                </a:lnTo>
                <a:lnTo>
                  <a:pt x="2664752" y="26641"/>
                </a:lnTo>
                <a:lnTo>
                  <a:pt x="2715832" y="25874"/>
                </a:lnTo>
                <a:lnTo>
                  <a:pt x="2766912" y="25121"/>
                </a:lnTo>
                <a:lnTo>
                  <a:pt x="2817990" y="24384"/>
                </a:lnTo>
                <a:lnTo>
                  <a:pt x="2869066" y="23665"/>
                </a:lnTo>
                <a:lnTo>
                  <a:pt x="2920139" y="22966"/>
                </a:lnTo>
                <a:lnTo>
                  <a:pt x="2971210" y="22288"/>
                </a:lnTo>
                <a:lnTo>
                  <a:pt x="3022278" y="21632"/>
                </a:lnTo>
                <a:lnTo>
                  <a:pt x="3073343" y="21002"/>
                </a:lnTo>
                <a:lnTo>
                  <a:pt x="3124403" y="20397"/>
                </a:lnTo>
                <a:lnTo>
                  <a:pt x="3175460" y="19821"/>
                </a:lnTo>
                <a:lnTo>
                  <a:pt x="3226511" y="19275"/>
                </a:lnTo>
                <a:lnTo>
                  <a:pt x="3277558" y="18761"/>
                </a:lnTo>
                <a:lnTo>
                  <a:pt x="3328600" y="18280"/>
                </a:lnTo>
                <a:lnTo>
                  <a:pt x="3379636" y="17833"/>
                </a:lnTo>
                <a:lnTo>
                  <a:pt x="3430666" y="17424"/>
                </a:lnTo>
                <a:lnTo>
                  <a:pt x="3481689" y="17053"/>
                </a:lnTo>
                <a:lnTo>
                  <a:pt x="3482831" y="17056"/>
                </a:lnTo>
                <a:lnTo>
                  <a:pt x="3483651" y="17236"/>
                </a:lnTo>
                <a:lnTo>
                  <a:pt x="3484709" y="17664"/>
                </a:lnTo>
                <a:lnTo>
                  <a:pt x="3485639" y="17852"/>
                </a:lnTo>
                <a:lnTo>
                  <a:pt x="3486448" y="18860"/>
                </a:lnTo>
                <a:lnTo>
                  <a:pt x="3487183" y="19363"/>
                </a:lnTo>
                <a:lnTo>
                  <a:pt x="3487929" y="19875"/>
                </a:lnTo>
                <a:lnTo>
                  <a:pt x="3488422" y="21229"/>
                </a:lnTo>
                <a:lnTo>
                  <a:pt x="3488865" y="21898"/>
                </a:lnTo>
                <a:lnTo>
                  <a:pt x="3489293" y="22993"/>
                </a:lnTo>
                <a:lnTo>
                  <a:pt x="3489476" y="23846"/>
                </a:lnTo>
                <a:lnTo>
                  <a:pt x="3489495" y="25030"/>
                </a:lnTo>
                <a:lnTo>
                  <a:pt x="3489802" y="35668"/>
                </a:lnTo>
                <a:lnTo>
                  <a:pt x="3490980" y="109982"/>
                </a:lnTo>
                <a:lnTo>
                  <a:pt x="3491776" y="167207"/>
                </a:lnTo>
                <a:lnTo>
                  <a:pt x="3492657" y="233508"/>
                </a:lnTo>
                <a:lnTo>
                  <a:pt x="3493588" y="305662"/>
                </a:lnTo>
                <a:lnTo>
                  <a:pt x="3494529" y="380441"/>
                </a:lnTo>
                <a:lnTo>
                  <a:pt x="3495443" y="454621"/>
                </a:lnTo>
                <a:lnTo>
                  <a:pt x="3496292" y="524976"/>
                </a:lnTo>
                <a:lnTo>
                  <a:pt x="3497037" y="588280"/>
                </a:lnTo>
                <a:lnTo>
                  <a:pt x="3497642" y="641307"/>
                </a:lnTo>
                <a:lnTo>
                  <a:pt x="3498066" y="680833"/>
                </a:lnTo>
                <a:lnTo>
                  <a:pt x="3498274" y="703630"/>
                </a:lnTo>
                <a:lnTo>
                  <a:pt x="3498246" y="706125"/>
                </a:lnTo>
                <a:lnTo>
                  <a:pt x="3468104" y="721003"/>
                </a:lnTo>
                <a:lnTo>
                  <a:pt x="3437619" y="721422"/>
                </a:lnTo>
                <a:lnTo>
                  <a:pt x="3405641" y="721863"/>
                </a:lnTo>
                <a:lnTo>
                  <a:pt x="3387575" y="722113"/>
                </a:lnTo>
              </a:path>
              <a:path w="3505835" h="728345">
                <a:moveTo>
                  <a:pt x="1808506" y="35942"/>
                </a:moveTo>
                <a:lnTo>
                  <a:pt x="1859179" y="35233"/>
                </a:lnTo>
                <a:lnTo>
                  <a:pt x="1909858" y="34506"/>
                </a:lnTo>
                <a:lnTo>
                  <a:pt x="1960543" y="33761"/>
                </a:lnTo>
                <a:lnTo>
                  <a:pt x="2011233" y="33000"/>
                </a:lnTo>
                <a:lnTo>
                  <a:pt x="2061928" y="32226"/>
                </a:lnTo>
                <a:lnTo>
                  <a:pt x="2112627" y="31441"/>
                </a:lnTo>
                <a:lnTo>
                  <a:pt x="2163331" y="30646"/>
                </a:lnTo>
                <a:lnTo>
                  <a:pt x="2214038" y="29843"/>
                </a:lnTo>
                <a:lnTo>
                  <a:pt x="2264749" y="29034"/>
                </a:lnTo>
                <a:lnTo>
                  <a:pt x="2315462" y="28221"/>
                </a:lnTo>
                <a:lnTo>
                  <a:pt x="2366178" y="27407"/>
                </a:lnTo>
                <a:lnTo>
                  <a:pt x="2416895" y="26592"/>
                </a:lnTo>
                <a:lnTo>
                  <a:pt x="2467614" y="25779"/>
                </a:lnTo>
                <a:lnTo>
                  <a:pt x="2518335" y="24970"/>
                </a:lnTo>
                <a:lnTo>
                  <a:pt x="2569056" y="24167"/>
                </a:lnTo>
                <a:lnTo>
                  <a:pt x="2619777" y="23372"/>
                </a:lnTo>
                <a:lnTo>
                  <a:pt x="2670499" y="22586"/>
                </a:lnTo>
                <a:lnTo>
                  <a:pt x="2721220" y="21812"/>
                </a:lnTo>
                <a:lnTo>
                  <a:pt x="2771940" y="21051"/>
                </a:lnTo>
                <a:lnTo>
                  <a:pt x="2822658" y="20306"/>
                </a:lnTo>
                <a:lnTo>
                  <a:pt x="2873375" y="19578"/>
                </a:lnTo>
                <a:lnTo>
                  <a:pt x="2924090" y="18869"/>
                </a:lnTo>
                <a:lnTo>
                  <a:pt x="2974802" y="18181"/>
                </a:lnTo>
                <a:lnTo>
                  <a:pt x="3025511" y="17517"/>
                </a:lnTo>
                <a:lnTo>
                  <a:pt x="3076217" y="16878"/>
                </a:lnTo>
                <a:lnTo>
                  <a:pt x="3126919" y="16265"/>
                </a:lnTo>
                <a:lnTo>
                  <a:pt x="3177616" y="15682"/>
                </a:lnTo>
                <a:lnTo>
                  <a:pt x="3228309" y="15129"/>
                </a:lnTo>
                <a:lnTo>
                  <a:pt x="3278997" y="14609"/>
                </a:lnTo>
                <a:lnTo>
                  <a:pt x="3329679" y="14124"/>
                </a:lnTo>
                <a:lnTo>
                  <a:pt x="3380356" y="13675"/>
                </a:lnTo>
                <a:lnTo>
                  <a:pt x="3431026" y="13265"/>
                </a:lnTo>
                <a:lnTo>
                  <a:pt x="3481689" y="12895"/>
                </a:lnTo>
                <a:lnTo>
                  <a:pt x="3483414" y="12919"/>
                </a:lnTo>
                <a:lnTo>
                  <a:pt x="3484684" y="13172"/>
                </a:lnTo>
                <a:lnTo>
                  <a:pt x="3486283" y="13837"/>
                </a:lnTo>
                <a:lnTo>
                  <a:pt x="3487590" y="14108"/>
                </a:lnTo>
                <a:lnTo>
                  <a:pt x="3489055" y="15753"/>
                </a:lnTo>
                <a:lnTo>
                  <a:pt x="3490034" y="16422"/>
                </a:lnTo>
                <a:lnTo>
                  <a:pt x="3491161" y="17204"/>
                </a:lnTo>
                <a:lnTo>
                  <a:pt x="3491899" y="19259"/>
                </a:lnTo>
                <a:lnTo>
                  <a:pt x="3492572" y="20278"/>
                </a:lnTo>
                <a:lnTo>
                  <a:pt x="3493220" y="21924"/>
                </a:lnTo>
                <a:lnTo>
                  <a:pt x="3493498" y="23252"/>
                </a:lnTo>
                <a:lnTo>
                  <a:pt x="3493526" y="25030"/>
                </a:lnTo>
                <a:lnTo>
                  <a:pt x="3494402" y="92753"/>
                </a:lnTo>
                <a:lnTo>
                  <a:pt x="3496370" y="244755"/>
                </a:lnTo>
                <a:lnTo>
                  <a:pt x="3498436" y="404283"/>
                </a:lnTo>
                <a:lnTo>
                  <a:pt x="3499606" y="494586"/>
                </a:lnTo>
              </a:path>
              <a:path w="3505835" h="728345">
                <a:moveTo>
                  <a:pt x="1165993" y="40610"/>
                </a:moveTo>
                <a:lnTo>
                  <a:pt x="1217144" y="39906"/>
                </a:lnTo>
                <a:lnTo>
                  <a:pt x="1268295" y="39201"/>
                </a:lnTo>
                <a:lnTo>
                  <a:pt x="1319446" y="38497"/>
                </a:lnTo>
                <a:lnTo>
                  <a:pt x="1370597" y="37792"/>
                </a:lnTo>
                <a:lnTo>
                  <a:pt x="1421749" y="37088"/>
                </a:lnTo>
                <a:lnTo>
                  <a:pt x="1472900" y="36383"/>
                </a:lnTo>
                <a:lnTo>
                  <a:pt x="1524051" y="35679"/>
                </a:lnTo>
                <a:lnTo>
                  <a:pt x="1575202" y="34974"/>
                </a:lnTo>
                <a:lnTo>
                  <a:pt x="1626353" y="34270"/>
                </a:lnTo>
                <a:lnTo>
                  <a:pt x="1677504" y="33565"/>
                </a:lnTo>
                <a:lnTo>
                  <a:pt x="1728655" y="32861"/>
                </a:lnTo>
                <a:lnTo>
                  <a:pt x="1779806" y="32156"/>
                </a:lnTo>
                <a:lnTo>
                  <a:pt x="1830958" y="31452"/>
                </a:lnTo>
                <a:lnTo>
                  <a:pt x="1882109" y="30747"/>
                </a:lnTo>
                <a:lnTo>
                  <a:pt x="1933260" y="30042"/>
                </a:lnTo>
                <a:lnTo>
                  <a:pt x="1984411" y="29338"/>
                </a:lnTo>
                <a:lnTo>
                  <a:pt x="2035562" y="28633"/>
                </a:lnTo>
                <a:lnTo>
                  <a:pt x="2086713" y="27929"/>
                </a:lnTo>
                <a:lnTo>
                  <a:pt x="2137864" y="27224"/>
                </a:lnTo>
                <a:lnTo>
                  <a:pt x="2189015" y="26519"/>
                </a:lnTo>
                <a:lnTo>
                  <a:pt x="2240166" y="25815"/>
                </a:lnTo>
                <a:lnTo>
                  <a:pt x="2291318" y="25110"/>
                </a:lnTo>
                <a:lnTo>
                  <a:pt x="2342469" y="24406"/>
                </a:lnTo>
                <a:lnTo>
                  <a:pt x="2393620" y="23701"/>
                </a:lnTo>
                <a:lnTo>
                  <a:pt x="2444771" y="22996"/>
                </a:lnTo>
                <a:lnTo>
                  <a:pt x="2495922" y="22292"/>
                </a:lnTo>
                <a:lnTo>
                  <a:pt x="2547073" y="21587"/>
                </a:lnTo>
                <a:lnTo>
                  <a:pt x="2598224" y="20882"/>
                </a:lnTo>
                <a:lnTo>
                  <a:pt x="2649375" y="20178"/>
                </a:lnTo>
                <a:lnTo>
                  <a:pt x="2700526" y="19473"/>
                </a:lnTo>
                <a:lnTo>
                  <a:pt x="2751678" y="18768"/>
                </a:lnTo>
                <a:lnTo>
                  <a:pt x="2802829" y="18063"/>
                </a:lnTo>
                <a:lnTo>
                  <a:pt x="2853980" y="17359"/>
                </a:lnTo>
                <a:lnTo>
                  <a:pt x="2905131" y="16654"/>
                </a:lnTo>
                <a:lnTo>
                  <a:pt x="2956282" y="15949"/>
                </a:lnTo>
                <a:lnTo>
                  <a:pt x="3007433" y="15244"/>
                </a:lnTo>
                <a:lnTo>
                  <a:pt x="3058584" y="14540"/>
                </a:lnTo>
                <a:lnTo>
                  <a:pt x="3109736" y="13835"/>
                </a:lnTo>
                <a:lnTo>
                  <a:pt x="3160887" y="13130"/>
                </a:lnTo>
                <a:lnTo>
                  <a:pt x="3212038" y="12425"/>
                </a:lnTo>
                <a:lnTo>
                  <a:pt x="3263189" y="11720"/>
                </a:lnTo>
                <a:lnTo>
                  <a:pt x="3314340" y="11015"/>
                </a:lnTo>
              </a:path>
              <a:path w="3505835" h="728345">
                <a:moveTo>
                  <a:pt x="939758" y="39570"/>
                </a:moveTo>
                <a:lnTo>
                  <a:pt x="990284" y="38875"/>
                </a:lnTo>
                <a:lnTo>
                  <a:pt x="1040810" y="38180"/>
                </a:lnTo>
                <a:lnTo>
                  <a:pt x="1091336" y="37485"/>
                </a:lnTo>
                <a:lnTo>
                  <a:pt x="1141863" y="36790"/>
                </a:lnTo>
                <a:lnTo>
                  <a:pt x="1192389" y="36095"/>
                </a:lnTo>
                <a:lnTo>
                  <a:pt x="1242915" y="35400"/>
                </a:lnTo>
                <a:lnTo>
                  <a:pt x="1293441" y="34705"/>
                </a:lnTo>
                <a:lnTo>
                  <a:pt x="1343967" y="34010"/>
                </a:lnTo>
                <a:lnTo>
                  <a:pt x="1394494" y="33315"/>
                </a:lnTo>
                <a:lnTo>
                  <a:pt x="1445020" y="32621"/>
                </a:lnTo>
                <a:lnTo>
                  <a:pt x="1495546" y="31926"/>
                </a:lnTo>
                <a:lnTo>
                  <a:pt x="1546072" y="31231"/>
                </a:lnTo>
                <a:lnTo>
                  <a:pt x="1596599" y="30536"/>
                </a:lnTo>
                <a:lnTo>
                  <a:pt x="1647125" y="29841"/>
                </a:lnTo>
                <a:lnTo>
                  <a:pt x="1697651" y="29146"/>
                </a:lnTo>
                <a:lnTo>
                  <a:pt x="1748177" y="28451"/>
                </a:lnTo>
                <a:lnTo>
                  <a:pt x="1798703" y="27756"/>
                </a:lnTo>
                <a:lnTo>
                  <a:pt x="1849230" y="27061"/>
                </a:lnTo>
                <a:lnTo>
                  <a:pt x="1899756" y="26366"/>
                </a:lnTo>
                <a:lnTo>
                  <a:pt x="1950282" y="25671"/>
                </a:lnTo>
                <a:lnTo>
                  <a:pt x="2000808" y="24976"/>
                </a:lnTo>
                <a:lnTo>
                  <a:pt x="2051334" y="24282"/>
                </a:lnTo>
                <a:lnTo>
                  <a:pt x="2101861" y="23587"/>
                </a:lnTo>
                <a:lnTo>
                  <a:pt x="2152387" y="22892"/>
                </a:lnTo>
                <a:lnTo>
                  <a:pt x="2202913" y="22197"/>
                </a:lnTo>
                <a:lnTo>
                  <a:pt x="2253439" y="21502"/>
                </a:lnTo>
                <a:lnTo>
                  <a:pt x="2303965" y="20807"/>
                </a:lnTo>
                <a:lnTo>
                  <a:pt x="2354491" y="20112"/>
                </a:lnTo>
                <a:lnTo>
                  <a:pt x="2405018" y="19417"/>
                </a:lnTo>
                <a:lnTo>
                  <a:pt x="2455544" y="18722"/>
                </a:lnTo>
                <a:lnTo>
                  <a:pt x="2506070" y="18027"/>
                </a:lnTo>
                <a:lnTo>
                  <a:pt x="2556596" y="17332"/>
                </a:lnTo>
                <a:lnTo>
                  <a:pt x="2607122" y="16637"/>
                </a:lnTo>
                <a:lnTo>
                  <a:pt x="2657648" y="15942"/>
                </a:lnTo>
                <a:lnTo>
                  <a:pt x="2708174" y="15248"/>
                </a:lnTo>
                <a:lnTo>
                  <a:pt x="2758700" y="14553"/>
                </a:lnTo>
                <a:lnTo>
                  <a:pt x="2809227" y="13858"/>
                </a:lnTo>
                <a:lnTo>
                  <a:pt x="2859753" y="13163"/>
                </a:lnTo>
                <a:lnTo>
                  <a:pt x="2910279" y="12468"/>
                </a:lnTo>
                <a:lnTo>
                  <a:pt x="2960805" y="11773"/>
                </a:lnTo>
                <a:lnTo>
                  <a:pt x="3011331" y="11078"/>
                </a:lnTo>
                <a:lnTo>
                  <a:pt x="3061857" y="10383"/>
                </a:lnTo>
                <a:lnTo>
                  <a:pt x="3112383" y="9688"/>
                </a:lnTo>
                <a:lnTo>
                  <a:pt x="3162909" y="8993"/>
                </a:lnTo>
                <a:lnTo>
                  <a:pt x="3213435" y="8298"/>
                </a:lnTo>
                <a:lnTo>
                  <a:pt x="3263961" y="7602"/>
                </a:lnTo>
                <a:lnTo>
                  <a:pt x="3314487" y="6907"/>
                </a:lnTo>
                <a:lnTo>
                  <a:pt x="3365013" y="6212"/>
                </a:lnTo>
              </a:path>
              <a:path w="3505835" h="728345">
                <a:moveTo>
                  <a:pt x="438415" y="41652"/>
                </a:moveTo>
                <a:lnTo>
                  <a:pt x="489382" y="40950"/>
                </a:lnTo>
                <a:lnTo>
                  <a:pt x="540348" y="40248"/>
                </a:lnTo>
                <a:lnTo>
                  <a:pt x="591315" y="39546"/>
                </a:lnTo>
                <a:lnTo>
                  <a:pt x="642282" y="38844"/>
                </a:lnTo>
                <a:lnTo>
                  <a:pt x="693248" y="38142"/>
                </a:lnTo>
                <a:lnTo>
                  <a:pt x="744215" y="37440"/>
                </a:lnTo>
                <a:lnTo>
                  <a:pt x="795182" y="36737"/>
                </a:lnTo>
                <a:lnTo>
                  <a:pt x="846148" y="36035"/>
                </a:lnTo>
                <a:lnTo>
                  <a:pt x="897115" y="35333"/>
                </a:lnTo>
                <a:lnTo>
                  <a:pt x="948082" y="34631"/>
                </a:lnTo>
                <a:lnTo>
                  <a:pt x="999048" y="33929"/>
                </a:lnTo>
                <a:lnTo>
                  <a:pt x="1050015" y="33227"/>
                </a:lnTo>
                <a:lnTo>
                  <a:pt x="1100982" y="32525"/>
                </a:lnTo>
                <a:lnTo>
                  <a:pt x="1151949" y="31823"/>
                </a:lnTo>
                <a:lnTo>
                  <a:pt x="1202915" y="31121"/>
                </a:lnTo>
                <a:lnTo>
                  <a:pt x="1253882" y="30419"/>
                </a:lnTo>
                <a:lnTo>
                  <a:pt x="1304849" y="29717"/>
                </a:lnTo>
                <a:lnTo>
                  <a:pt x="1355815" y="29015"/>
                </a:lnTo>
                <a:lnTo>
                  <a:pt x="1406782" y="28313"/>
                </a:lnTo>
                <a:lnTo>
                  <a:pt x="1457749" y="27611"/>
                </a:lnTo>
                <a:lnTo>
                  <a:pt x="1508715" y="26909"/>
                </a:lnTo>
                <a:lnTo>
                  <a:pt x="1559682" y="26207"/>
                </a:lnTo>
                <a:lnTo>
                  <a:pt x="1610649" y="25505"/>
                </a:lnTo>
                <a:lnTo>
                  <a:pt x="1661615" y="24803"/>
                </a:lnTo>
                <a:lnTo>
                  <a:pt x="1712582" y="24101"/>
                </a:lnTo>
                <a:lnTo>
                  <a:pt x="1763549" y="23399"/>
                </a:lnTo>
                <a:lnTo>
                  <a:pt x="1814515" y="22696"/>
                </a:lnTo>
                <a:lnTo>
                  <a:pt x="1865482" y="21994"/>
                </a:lnTo>
                <a:lnTo>
                  <a:pt x="1916449" y="21292"/>
                </a:lnTo>
                <a:lnTo>
                  <a:pt x="1967415" y="20590"/>
                </a:lnTo>
                <a:lnTo>
                  <a:pt x="2018382" y="19888"/>
                </a:lnTo>
                <a:lnTo>
                  <a:pt x="2069349" y="19186"/>
                </a:lnTo>
                <a:lnTo>
                  <a:pt x="2120315" y="18484"/>
                </a:lnTo>
                <a:lnTo>
                  <a:pt x="2171282" y="17782"/>
                </a:lnTo>
                <a:lnTo>
                  <a:pt x="2222249" y="17080"/>
                </a:lnTo>
                <a:lnTo>
                  <a:pt x="2273215" y="16378"/>
                </a:lnTo>
                <a:lnTo>
                  <a:pt x="2324182" y="15676"/>
                </a:lnTo>
                <a:lnTo>
                  <a:pt x="2375149" y="14973"/>
                </a:lnTo>
                <a:lnTo>
                  <a:pt x="2426115" y="14271"/>
                </a:lnTo>
                <a:lnTo>
                  <a:pt x="2477082" y="13569"/>
                </a:lnTo>
                <a:lnTo>
                  <a:pt x="2528048" y="12867"/>
                </a:lnTo>
                <a:lnTo>
                  <a:pt x="2579015" y="12165"/>
                </a:lnTo>
                <a:lnTo>
                  <a:pt x="2629982" y="11463"/>
                </a:lnTo>
                <a:lnTo>
                  <a:pt x="2680948" y="10761"/>
                </a:lnTo>
                <a:lnTo>
                  <a:pt x="2731915" y="10058"/>
                </a:lnTo>
                <a:lnTo>
                  <a:pt x="2782881" y="9356"/>
                </a:lnTo>
                <a:lnTo>
                  <a:pt x="2833848" y="8654"/>
                </a:lnTo>
                <a:lnTo>
                  <a:pt x="2884814" y="7952"/>
                </a:lnTo>
                <a:lnTo>
                  <a:pt x="2935781" y="7250"/>
                </a:lnTo>
                <a:lnTo>
                  <a:pt x="2986747" y="6548"/>
                </a:lnTo>
              </a:path>
              <a:path w="3505835" h="728345">
                <a:moveTo>
                  <a:pt x="550631" y="35942"/>
                </a:moveTo>
                <a:lnTo>
                  <a:pt x="601523" y="35242"/>
                </a:lnTo>
                <a:lnTo>
                  <a:pt x="652416" y="34542"/>
                </a:lnTo>
                <a:lnTo>
                  <a:pt x="703308" y="33842"/>
                </a:lnTo>
                <a:lnTo>
                  <a:pt x="754201" y="33142"/>
                </a:lnTo>
                <a:lnTo>
                  <a:pt x="805093" y="32442"/>
                </a:lnTo>
                <a:lnTo>
                  <a:pt x="855985" y="31742"/>
                </a:lnTo>
                <a:lnTo>
                  <a:pt x="906878" y="31042"/>
                </a:lnTo>
                <a:lnTo>
                  <a:pt x="957770" y="30343"/>
                </a:lnTo>
                <a:lnTo>
                  <a:pt x="1008663" y="29643"/>
                </a:lnTo>
                <a:lnTo>
                  <a:pt x="1059555" y="28943"/>
                </a:lnTo>
                <a:lnTo>
                  <a:pt x="1110448" y="28243"/>
                </a:lnTo>
                <a:lnTo>
                  <a:pt x="1161340" y="27543"/>
                </a:lnTo>
                <a:lnTo>
                  <a:pt x="1212233" y="26843"/>
                </a:lnTo>
                <a:lnTo>
                  <a:pt x="1263125" y="26143"/>
                </a:lnTo>
                <a:lnTo>
                  <a:pt x="1314018" y="25444"/>
                </a:lnTo>
                <a:lnTo>
                  <a:pt x="1364910" y="24744"/>
                </a:lnTo>
                <a:lnTo>
                  <a:pt x="1415802" y="24044"/>
                </a:lnTo>
                <a:lnTo>
                  <a:pt x="1466695" y="23344"/>
                </a:lnTo>
                <a:lnTo>
                  <a:pt x="1517587" y="22644"/>
                </a:lnTo>
                <a:lnTo>
                  <a:pt x="1568480" y="21945"/>
                </a:lnTo>
                <a:lnTo>
                  <a:pt x="1619372" y="21245"/>
                </a:lnTo>
                <a:lnTo>
                  <a:pt x="1670265" y="20545"/>
                </a:lnTo>
                <a:lnTo>
                  <a:pt x="1721157" y="19845"/>
                </a:lnTo>
                <a:lnTo>
                  <a:pt x="1772050" y="19145"/>
                </a:lnTo>
                <a:lnTo>
                  <a:pt x="1822942" y="18445"/>
                </a:lnTo>
                <a:lnTo>
                  <a:pt x="1873835" y="17746"/>
                </a:lnTo>
                <a:lnTo>
                  <a:pt x="1924727" y="17046"/>
                </a:lnTo>
                <a:lnTo>
                  <a:pt x="1975620" y="16346"/>
                </a:lnTo>
                <a:lnTo>
                  <a:pt x="2026512" y="15646"/>
                </a:lnTo>
                <a:lnTo>
                  <a:pt x="2077405" y="14946"/>
                </a:lnTo>
                <a:lnTo>
                  <a:pt x="2128297" y="14246"/>
                </a:lnTo>
                <a:lnTo>
                  <a:pt x="2179190" y="13547"/>
                </a:lnTo>
                <a:lnTo>
                  <a:pt x="2230083" y="12847"/>
                </a:lnTo>
                <a:lnTo>
                  <a:pt x="2280975" y="12147"/>
                </a:lnTo>
                <a:lnTo>
                  <a:pt x="2331868" y="11447"/>
                </a:lnTo>
                <a:lnTo>
                  <a:pt x="2382760" y="10747"/>
                </a:lnTo>
                <a:lnTo>
                  <a:pt x="2433653" y="10047"/>
                </a:lnTo>
                <a:lnTo>
                  <a:pt x="2484545" y="9347"/>
                </a:lnTo>
                <a:lnTo>
                  <a:pt x="2535438" y="8647"/>
                </a:lnTo>
                <a:lnTo>
                  <a:pt x="2586331" y="7947"/>
                </a:lnTo>
                <a:lnTo>
                  <a:pt x="2637223" y="7248"/>
                </a:lnTo>
                <a:lnTo>
                  <a:pt x="2688116" y="6548"/>
                </a:lnTo>
              </a:path>
              <a:path w="3505835" h="728345">
                <a:moveTo>
                  <a:pt x="47476" y="38732"/>
                </a:moveTo>
                <a:lnTo>
                  <a:pt x="98069" y="38036"/>
                </a:lnTo>
                <a:lnTo>
                  <a:pt x="148662" y="37339"/>
                </a:lnTo>
                <a:lnTo>
                  <a:pt x="199255" y="36643"/>
                </a:lnTo>
                <a:lnTo>
                  <a:pt x="249848" y="35947"/>
                </a:lnTo>
                <a:lnTo>
                  <a:pt x="300441" y="35251"/>
                </a:lnTo>
                <a:lnTo>
                  <a:pt x="351034" y="34555"/>
                </a:lnTo>
                <a:lnTo>
                  <a:pt x="401627" y="33858"/>
                </a:lnTo>
                <a:lnTo>
                  <a:pt x="452220" y="33162"/>
                </a:lnTo>
                <a:lnTo>
                  <a:pt x="502813" y="32466"/>
                </a:lnTo>
                <a:lnTo>
                  <a:pt x="553406" y="31770"/>
                </a:lnTo>
                <a:lnTo>
                  <a:pt x="603999" y="31074"/>
                </a:lnTo>
                <a:lnTo>
                  <a:pt x="654592" y="30378"/>
                </a:lnTo>
                <a:lnTo>
                  <a:pt x="705185" y="29682"/>
                </a:lnTo>
                <a:lnTo>
                  <a:pt x="755778" y="28985"/>
                </a:lnTo>
                <a:lnTo>
                  <a:pt x="806371" y="28289"/>
                </a:lnTo>
                <a:lnTo>
                  <a:pt x="856964" y="27593"/>
                </a:lnTo>
                <a:lnTo>
                  <a:pt x="907557" y="26897"/>
                </a:lnTo>
                <a:lnTo>
                  <a:pt x="958149" y="26201"/>
                </a:lnTo>
                <a:lnTo>
                  <a:pt x="1008742" y="25505"/>
                </a:lnTo>
                <a:lnTo>
                  <a:pt x="1059335" y="24809"/>
                </a:lnTo>
                <a:lnTo>
                  <a:pt x="1109928" y="24113"/>
                </a:lnTo>
                <a:lnTo>
                  <a:pt x="1160521" y="23416"/>
                </a:lnTo>
                <a:lnTo>
                  <a:pt x="1211114" y="22720"/>
                </a:lnTo>
                <a:lnTo>
                  <a:pt x="1261707" y="22024"/>
                </a:lnTo>
                <a:lnTo>
                  <a:pt x="1312300" y="21328"/>
                </a:lnTo>
                <a:lnTo>
                  <a:pt x="1362893" y="20632"/>
                </a:lnTo>
                <a:lnTo>
                  <a:pt x="1413486" y="19936"/>
                </a:lnTo>
                <a:lnTo>
                  <a:pt x="1464079" y="19240"/>
                </a:lnTo>
                <a:lnTo>
                  <a:pt x="1514671" y="18544"/>
                </a:lnTo>
                <a:lnTo>
                  <a:pt x="1565264" y="17848"/>
                </a:lnTo>
                <a:lnTo>
                  <a:pt x="1615857" y="17152"/>
                </a:lnTo>
                <a:lnTo>
                  <a:pt x="1666450" y="16456"/>
                </a:lnTo>
                <a:lnTo>
                  <a:pt x="1717043" y="15759"/>
                </a:lnTo>
                <a:lnTo>
                  <a:pt x="1767636" y="15063"/>
                </a:lnTo>
                <a:lnTo>
                  <a:pt x="1818229" y="14367"/>
                </a:lnTo>
                <a:lnTo>
                  <a:pt x="1868821" y="13671"/>
                </a:lnTo>
                <a:lnTo>
                  <a:pt x="1919414" y="12975"/>
                </a:lnTo>
                <a:lnTo>
                  <a:pt x="1970007" y="12279"/>
                </a:lnTo>
                <a:lnTo>
                  <a:pt x="2020600" y="11583"/>
                </a:lnTo>
                <a:lnTo>
                  <a:pt x="2071192" y="10887"/>
                </a:lnTo>
                <a:lnTo>
                  <a:pt x="2121785" y="10190"/>
                </a:lnTo>
                <a:lnTo>
                  <a:pt x="2172378" y="9494"/>
                </a:lnTo>
                <a:lnTo>
                  <a:pt x="2222971" y="8798"/>
                </a:lnTo>
              </a:path>
              <a:path w="3505835" h="728345">
                <a:moveTo>
                  <a:pt x="60145" y="34397"/>
                </a:moveTo>
                <a:lnTo>
                  <a:pt x="110411" y="33706"/>
                </a:lnTo>
                <a:lnTo>
                  <a:pt x="160677" y="33014"/>
                </a:lnTo>
                <a:lnTo>
                  <a:pt x="210943" y="32322"/>
                </a:lnTo>
                <a:lnTo>
                  <a:pt x="261209" y="31631"/>
                </a:lnTo>
                <a:lnTo>
                  <a:pt x="311475" y="30939"/>
                </a:lnTo>
                <a:lnTo>
                  <a:pt x="361740" y="30247"/>
                </a:lnTo>
                <a:lnTo>
                  <a:pt x="412006" y="29556"/>
                </a:lnTo>
                <a:lnTo>
                  <a:pt x="462272" y="28864"/>
                </a:lnTo>
                <a:lnTo>
                  <a:pt x="512538" y="28172"/>
                </a:lnTo>
                <a:lnTo>
                  <a:pt x="562804" y="27481"/>
                </a:lnTo>
                <a:lnTo>
                  <a:pt x="613069" y="26789"/>
                </a:lnTo>
                <a:lnTo>
                  <a:pt x="663335" y="26097"/>
                </a:lnTo>
                <a:lnTo>
                  <a:pt x="713601" y="25406"/>
                </a:lnTo>
                <a:lnTo>
                  <a:pt x="763867" y="24714"/>
                </a:lnTo>
                <a:lnTo>
                  <a:pt x="814132" y="24022"/>
                </a:lnTo>
                <a:lnTo>
                  <a:pt x="864398" y="23330"/>
                </a:lnTo>
                <a:lnTo>
                  <a:pt x="914664" y="22639"/>
                </a:lnTo>
                <a:lnTo>
                  <a:pt x="964930" y="21947"/>
                </a:lnTo>
                <a:lnTo>
                  <a:pt x="1015195" y="21255"/>
                </a:lnTo>
                <a:lnTo>
                  <a:pt x="1065461" y="20564"/>
                </a:lnTo>
                <a:lnTo>
                  <a:pt x="1115727" y="19872"/>
                </a:lnTo>
                <a:lnTo>
                  <a:pt x="1165993" y="19180"/>
                </a:lnTo>
                <a:lnTo>
                  <a:pt x="1216258" y="18489"/>
                </a:lnTo>
                <a:lnTo>
                  <a:pt x="1266524" y="17797"/>
                </a:lnTo>
                <a:lnTo>
                  <a:pt x="1316790" y="17105"/>
                </a:lnTo>
                <a:lnTo>
                  <a:pt x="1367055" y="16414"/>
                </a:lnTo>
                <a:lnTo>
                  <a:pt x="1417321" y="15722"/>
                </a:lnTo>
                <a:lnTo>
                  <a:pt x="1467587" y="15030"/>
                </a:lnTo>
                <a:lnTo>
                  <a:pt x="1517852" y="14338"/>
                </a:lnTo>
                <a:lnTo>
                  <a:pt x="1568118" y="13647"/>
                </a:lnTo>
                <a:lnTo>
                  <a:pt x="1618384" y="12955"/>
                </a:lnTo>
                <a:lnTo>
                  <a:pt x="1668650" y="12263"/>
                </a:lnTo>
                <a:lnTo>
                  <a:pt x="1718915" y="11572"/>
                </a:lnTo>
                <a:lnTo>
                  <a:pt x="1769181" y="10880"/>
                </a:lnTo>
                <a:lnTo>
                  <a:pt x="1819447" y="10188"/>
                </a:lnTo>
                <a:lnTo>
                  <a:pt x="1869712" y="9497"/>
                </a:lnTo>
                <a:lnTo>
                  <a:pt x="1919978" y="8805"/>
                </a:lnTo>
                <a:lnTo>
                  <a:pt x="1970244" y="8113"/>
                </a:lnTo>
                <a:lnTo>
                  <a:pt x="2020509" y="7422"/>
                </a:lnTo>
                <a:lnTo>
                  <a:pt x="2070775" y="6730"/>
                </a:lnTo>
                <a:lnTo>
                  <a:pt x="2121041" y="6038"/>
                </a:lnTo>
                <a:lnTo>
                  <a:pt x="2171306" y="5347"/>
                </a:lnTo>
                <a:lnTo>
                  <a:pt x="2221572" y="4655"/>
                </a:lnTo>
                <a:lnTo>
                  <a:pt x="2271838" y="3963"/>
                </a:lnTo>
              </a:path>
              <a:path w="3505835" h="728345">
                <a:moveTo>
                  <a:pt x="212180" y="27478"/>
                </a:moveTo>
                <a:lnTo>
                  <a:pt x="263186" y="26776"/>
                </a:lnTo>
                <a:lnTo>
                  <a:pt x="314192" y="26073"/>
                </a:lnTo>
                <a:lnTo>
                  <a:pt x="365198" y="25371"/>
                </a:lnTo>
                <a:lnTo>
                  <a:pt x="416204" y="24668"/>
                </a:lnTo>
                <a:lnTo>
                  <a:pt x="467210" y="23965"/>
                </a:lnTo>
                <a:lnTo>
                  <a:pt x="518216" y="23263"/>
                </a:lnTo>
                <a:lnTo>
                  <a:pt x="569223" y="22560"/>
                </a:lnTo>
                <a:lnTo>
                  <a:pt x="620229" y="21858"/>
                </a:lnTo>
                <a:lnTo>
                  <a:pt x="671235" y="21155"/>
                </a:lnTo>
                <a:lnTo>
                  <a:pt x="722241" y="20453"/>
                </a:lnTo>
                <a:lnTo>
                  <a:pt x="773247" y="19750"/>
                </a:lnTo>
                <a:lnTo>
                  <a:pt x="824253" y="19048"/>
                </a:lnTo>
                <a:lnTo>
                  <a:pt x="875259" y="18345"/>
                </a:lnTo>
                <a:lnTo>
                  <a:pt x="926265" y="17643"/>
                </a:lnTo>
                <a:lnTo>
                  <a:pt x="977271" y="16941"/>
                </a:lnTo>
                <a:lnTo>
                  <a:pt x="1028277" y="16238"/>
                </a:lnTo>
                <a:lnTo>
                  <a:pt x="1079283" y="15536"/>
                </a:lnTo>
                <a:lnTo>
                  <a:pt x="1130289" y="14833"/>
                </a:lnTo>
                <a:lnTo>
                  <a:pt x="1181295" y="14131"/>
                </a:lnTo>
                <a:lnTo>
                  <a:pt x="1232301" y="13428"/>
                </a:lnTo>
                <a:lnTo>
                  <a:pt x="1283307" y="12726"/>
                </a:lnTo>
                <a:lnTo>
                  <a:pt x="1334313" y="12024"/>
                </a:lnTo>
                <a:lnTo>
                  <a:pt x="1385319" y="11321"/>
                </a:lnTo>
                <a:lnTo>
                  <a:pt x="1436325" y="10619"/>
                </a:lnTo>
                <a:lnTo>
                  <a:pt x="1487331" y="9916"/>
                </a:lnTo>
                <a:lnTo>
                  <a:pt x="1538338" y="9214"/>
                </a:lnTo>
                <a:lnTo>
                  <a:pt x="1589344" y="8512"/>
                </a:lnTo>
                <a:lnTo>
                  <a:pt x="1640350" y="7809"/>
                </a:lnTo>
                <a:lnTo>
                  <a:pt x="1691356" y="7107"/>
                </a:lnTo>
                <a:lnTo>
                  <a:pt x="1742363" y="6404"/>
                </a:lnTo>
                <a:lnTo>
                  <a:pt x="1793369" y="5702"/>
                </a:lnTo>
                <a:lnTo>
                  <a:pt x="1844375" y="5000"/>
                </a:lnTo>
                <a:lnTo>
                  <a:pt x="1895382" y="4297"/>
                </a:lnTo>
              </a:path>
            </a:pathLst>
          </a:custGeom>
          <a:ln w="11887">
            <a:solidFill>
              <a:srgbClr val="B2A5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2440" y="4822552"/>
            <a:ext cx="3505835" cy="728345"/>
          </a:xfrm>
          <a:custGeom>
            <a:avLst/>
            <a:gdLst/>
            <a:ahLst/>
            <a:cxnLst/>
            <a:rect l="l" t="t" r="r" b="b"/>
            <a:pathLst>
              <a:path w="3505835" h="728345">
                <a:moveTo>
                  <a:pt x="337060" y="21600"/>
                </a:moveTo>
                <a:lnTo>
                  <a:pt x="387303" y="20908"/>
                </a:lnTo>
                <a:lnTo>
                  <a:pt x="437546" y="20216"/>
                </a:lnTo>
                <a:lnTo>
                  <a:pt x="487789" y="19523"/>
                </a:lnTo>
                <a:lnTo>
                  <a:pt x="538031" y="18831"/>
                </a:lnTo>
                <a:lnTo>
                  <a:pt x="588274" y="18139"/>
                </a:lnTo>
                <a:lnTo>
                  <a:pt x="638517" y="17447"/>
                </a:lnTo>
                <a:lnTo>
                  <a:pt x="688760" y="16755"/>
                </a:lnTo>
                <a:lnTo>
                  <a:pt x="739003" y="16063"/>
                </a:lnTo>
                <a:lnTo>
                  <a:pt x="789245" y="15371"/>
                </a:lnTo>
                <a:lnTo>
                  <a:pt x="839488" y="14679"/>
                </a:lnTo>
                <a:lnTo>
                  <a:pt x="889731" y="13987"/>
                </a:lnTo>
                <a:lnTo>
                  <a:pt x="939973" y="13294"/>
                </a:lnTo>
                <a:lnTo>
                  <a:pt x="990216" y="12602"/>
                </a:lnTo>
                <a:lnTo>
                  <a:pt x="1040459" y="11910"/>
                </a:lnTo>
                <a:lnTo>
                  <a:pt x="1090701" y="11218"/>
                </a:lnTo>
                <a:lnTo>
                  <a:pt x="1140944" y="10526"/>
                </a:lnTo>
                <a:lnTo>
                  <a:pt x="1191187" y="9834"/>
                </a:lnTo>
                <a:lnTo>
                  <a:pt x="1241430" y="9142"/>
                </a:lnTo>
                <a:lnTo>
                  <a:pt x="1291672" y="8450"/>
                </a:lnTo>
                <a:lnTo>
                  <a:pt x="1341915" y="7758"/>
                </a:lnTo>
                <a:lnTo>
                  <a:pt x="1392158" y="7065"/>
                </a:lnTo>
                <a:lnTo>
                  <a:pt x="1442401" y="6373"/>
                </a:lnTo>
                <a:lnTo>
                  <a:pt x="1492644" y="5681"/>
                </a:lnTo>
                <a:lnTo>
                  <a:pt x="1542887" y="4989"/>
                </a:lnTo>
                <a:lnTo>
                  <a:pt x="1593129" y="4297"/>
                </a:lnTo>
              </a:path>
              <a:path w="3505835" h="728345">
                <a:moveTo>
                  <a:pt x="413078" y="15350"/>
                </a:moveTo>
                <a:lnTo>
                  <a:pt x="464312" y="16055"/>
                </a:lnTo>
                <a:lnTo>
                  <a:pt x="515546" y="16761"/>
                </a:lnTo>
                <a:lnTo>
                  <a:pt x="566780" y="17466"/>
                </a:lnTo>
                <a:lnTo>
                  <a:pt x="618014" y="18171"/>
                </a:lnTo>
                <a:lnTo>
                  <a:pt x="669247" y="18877"/>
                </a:lnTo>
                <a:lnTo>
                  <a:pt x="720481" y="19582"/>
                </a:lnTo>
                <a:lnTo>
                  <a:pt x="771715" y="20288"/>
                </a:lnTo>
                <a:lnTo>
                  <a:pt x="822949" y="20993"/>
                </a:lnTo>
                <a:lnTo>
                  <a:pt x="874183" y="21698"/>
                </a:lnTo>
                <a:lnTo>
                  <a:pt x="925417" y="22404"/>
                </a:lnTo>
                <a:lnTo>
                  <a:pt x="976651" y="23109"/>
                </a:lnTo>
                <a:lnTo>
                  <a:pt x="1027885" y="23815"/>
                </a:lnTo>
                <a:lnTo>
                  <a:pt x="1079119" y="24520"/>
                </a:lnTo>
                <a:lnTo>
                  <a:pt x="1130352" y="25225"/>
                </a:lnTo>
                <a:lnTo>
                  <a:pt x="1181586" y="25931"/>
                </a:lnTo>
                <a:lnTo>
                  <a:pt x="1232820" y="26636"/>
                </a:lnTo>
                <a:lnTo>
                  <a:pt x="1284054" y="27342"/>
                </a:lnTo>
                <a:lnTo>
                  <a:pt x="1335288" y="28047"/>
                </a:lnTo>
                <a:lnTo>
                  <a:pt x="1386522" y="28753"/>
                </a:lnTo>
                <a:lnTo>
                  <a:pt x="1437756" y="29458"/>
                </a:lnTo>
                <a:lnTo>
                  <a:pt x="1488990" y="30164"/>
                </a:lnTo>
                <a:lnTo>
                  <a:pt x="1540224" y="30869"/>
                </a:lnTo>
                <a:lnTo>
                  <a:pt x="1591458" y="31574"/>
                </a:lnTo>
                <a:lnTo>
                  <a:pt x="1642692" y="32280"/>
                </a:lnTo>
                <a:lnTo>
                  <a:pt x="1693926" y="32985"/>
                </a:lnTo>
                <a:lnTo>
                  <a:pt x="1745160" y="33691"/>
                </a:lnTo>
                <a:lnTo>
                  <a:pt x="1796394" y="34396"/>
                </a:lnTo>
                <a:lnTo>
                  <a:pt x="1847628" y="35102"/>
                </a:lnTo>
                <a:lnTo>
                  <a:pt x="1898862" y="35807"/>
                </a:lnTo>
                <a:lnTo>
                  <a:pt x="1950095" y="36512"/>
                </a:lnTo>
                <a:lnTo>
                  <a:pt x="2001329" y="37218"/>
                </a:lnTo>
                <a:lnTo>
                  <a:pt x="2052563" y="37923"/>
                </a:lnTo>
                <a:lnTo>
                  <a:pt x="2103797" y="38629"/>
                </a:lnTo>
                <a:lnTo>
                  <a:pt x="2155031" y="39334"/>
                </a:lnTo>
                <a:lnTo>
                  <a:pt x="2206265" y="40039"/>
                </a:lnTo>
                <a:lnTo>
                  <a:pt x="2257499" y="40745"/>
                </a:lnTo>
                <a:lnTo>
                  <a:pt x="2308732" y="41450"/>
                </a:lnTo>
                <a:lnTo>
                  <a:pt x="2359966" y="42155"/>
                </a:lnTo>
                <a:lnTo>
                  <a:pt x="2411200" y="42861"/>
                </a:lnTo>
              </a:path>
              <a:path w="3505835" h="728345">
                <a:moveTo>
                  <a:pt x="487285" y="12225"/>
                </a:moveTo>
                <a:lnTo>
                  <a:pt x="538182" y="12926"/>
                </a:lnTo>
                <a:lnTo>
                  <a:pt x="589080" y="13628"/>
                </a:lnTo>
                <a:lnTo>
                  <a:pt x="639977" y="14329"/>
                </a:lnTo>
                <a:lnTo>
                  <a:pt x="690875" y="15030"/>
                </a:lnTo>
                <a:lnTo>
                  <a:pt x="741772" y="15732"/>
                </a:lnTo>
                <a:lnTo>
                  <a:pt x="792670" y="16433"/>
                </a:lnTo>
                <a:lnTo>
                  <a:pt x="843567" y="17135"/>
                </a:lnTo>
                <a:lnTo>
                  <a:pt x="894465" y="17836"/>
                </a:lnTo>
                <a:lnTo>
                  <a:pt x="945363" y="18538"/>
                </a:lnTo>
                <a:lnTo>
                  <a:pt x="996260" y="19239"/>
                </a:lnTo>
                <a:lnTo>
                  <a:pt x="1047158" y="19940"/>
                </a:lnTo>
                <a:lnTo>
                  <a:pt x="1098056" y="20642"/>
                </a:lnTo>
                <a:lnTo>
                  <a:pt x="1148953" y="21343"/>
                </a:lnTo>
                <a:lnTo>
                  <a:pt x="1199851" y="22045"/>
                </a:lnTo>
                <a:lnTo>
                  <a:pt x="1250749" y="22746"/>
                </a:lnTo>
                <a:lnTo>
                  <a:pt x="1301646" y="23447"/>
                </a:lnTo>
                <a:lnTo>
                  <a:pt x="1352544" y="24149"/>
                </a:lnTo>
                <a:lnTo>
                  <a:pt x="1403442" y="24850"/>
                </a:lnTo>
                <a:lnTo>
                  <a:pt x="1454340" y="25551"/>
                </a:lnTo>
                <a:lnTo>
                  <a:pt x="1505237" y="26253"/>
                </a:lnTo>
                <a:lnTo>
                  <a:pt x="1556135" y="26954"/>
                </a:lnTo>
                <a:lnTo>
                  <a:pt x="1607033" y="27655"/>
                </a:lnTo>
                <a:lnTo>
                  <a:pt x="1657931" y="28357"/>
                </a:lnTo>
                <a:lnTo>
                  <a:pt x="1708829" y="29058"/>
                </a:lnTo>
                <a:lnTo>
                  <a:pt x="1759727" y="29759"/>
                </a:lnTo>
                <a:lnTo>
                  <a:pt x="1810624" y="30461"/>
                </a:lnTo>
                <a:lnTo>
                  <a:pt x="1861522" y="31162"/>
                </a:lnTo>
                <a:lnTo>
                  <a:pt x="1912420" y="31863"/>
                </a:lnTo>
                <a:lnTo>
                  <a:pt x="1963318" y="32565"/>
                </a:lnTo>
                <a:lnTo>
                  <a:pt x="2014216" y="33266"/>
                </a:lnTo>
                <a:lnTo>
                  <a:pt x="2065114" y="33967"/>
                </a:lnTo>
                <a:lnTo>
                  <a:pt x="2116012" y="34669"/>
                </a:lnTo>
                <a:lnTo>
                  <a:pt x="2166910" y="35370"/>
                </a:lnTo>
                <a:lnTo>
                  <a:pt x="2217808" y="36071"/>
                </a:lnTo>
                <a:lnTo>
                  <a:pt x="2268706" y="36773"/>
                </a:lnTo>
                <a:lnTo>
                  <a:pt x="2319604" y="37474"/>
                </a:lnTo>
                <a:lnTo>
                  <a:pt x="2370502" y="38176"/>
                </a:lnTo>
                <a:lnTo>
                  <a:pt x="2421400" y="38877"/>
                </a:lnTo>
                <a:lnTo>
                  <a:pt x="2472298" y="39578"/>
                </a:lnTo>
                <a:lnTo>
                  <a:pt x="2523196" y="40280"/>
                </a:lnTo>
                <a:lnTo>
                  <a:pt x="2574094" y="40981"/>
                </a:lnTo>
              </a:path>
              <a:path w="3505835" h="728345">
                <a:moveTo>
                  <a:pt x="1590347" y="722850"/>
                </a:moveTo>
                <a:lnTo>
                  <a:pt x="1539615" y="722128"/>
                </a:lnTo>
                <a:lnTo>
                  <a:pt x="1488876" y="721385"/>
                </a:lnTo>
                <a:lnTo>
                  <a:pt x="1438131" y="720623"/>
                </a:lnTo>
                <a:lnTo>
                  <a:pt x="1387381" y="719845"/>
                </a:lnTo>
                <a:lnTo>
                  <a:pt x="1336624" y="719053"/>
                </a:lnTo>
                <a:lnTo>
                  <a:pt x="1285864" y="718249"/>
                </a:lnTo>
                <a:lnTo>
                  <a:pt x="1235098" y="717436"/>
                </a:lnTo>
                <a:lnTo>
                  <a:pt x="1184329" y="716614"/>
                </a:lnTo>
                <a:lnTo>
                  <a:pt x="1133557" y="715788"/>
                </a:lnTo>
                <a:lnTo>
                  <a:pt x="1082781" y="714959"/>
                </a:lnTo>
                <a:lnTo>
                  <a:pt x="1032004" y="714128"/>
                </a:lnTo>
                <a:lnTo>
                  <a:pt x="981224" y="713300"/>
                </a:lnTo>
                <a:lnTo>
                  <a:pt x="930443" y="712475"/>
                </a:lnTo>
                <a:lnTo>
                  <a:pt x="879661" y="711655"/>
                </a:lnTo>
                <a:lnTo>
                  <a:pt x="828879" y="710844"/>
                </a:lnTo>
                <a:lnTo>
                  <a:pt x="778097" y="710044"/>
                </a:lnTo>
                <a:lnTo>
                  <a:pt x="727316" y="709256"/>
                </a:lnTo>
                <a:lnTo>
                  <a:pt x="676535" y="708482"/>
                </a:lnTo>
                <a:lnTo>
                  <a:pt x="625756" y="707726"/>
                </a:lnTo>
                <a:lnTo>
                  <a:pt x="574979" y="706989"/>
                </a:lnTo>
                <a:lnTo>
                  <a:pt x="524205" y="706273"/>
                </a:lnTo>
                <a:lnTo>
                  <a:pt x="473434" y="705582"/>
                </a:lnTo>
                <a:lnTo>
                  <a:pt x="422666" y="704916"/>
                </a:lnTo>
                <a:lnTo>
                  <a:pt x="371903" y="704278"/>
                </a:lnTo>
                <a:lnTo>
                  <a:pt x="321144" y="703671"/>
                </a:lnTo>
                <a:lnTo>
                  <a:pt x="270389" y="703096"/>
                </a:lnTo>
                <a:lnTo>
                  <a:pt x="219641" y="702556"/>
                </a:lnTo>
                <a:lnTo>
                  <a:pt x="168898" y="702053"/>
                </a:lnTo>
                <a:lnTo>
                  <a:pt x="118162" y="701590"/>
                </a:lnTo>
                <a:lnTo>
                  <a:pt x="67433" y="701168"/>
                </a:lnTo>
                <a:lnTo>
                  <a:pt x="16711" y="700789"/>
                </a:lnTo>
                <a:lnTo>
                  <a:pt x="17114" y="700789"/>
                </a:lnTo>
                <a:lnTo>
                  <a:pt x="17420" y="700850"/>
                </a:lnTo>
                <a:lnTo>
                  <a:pt x="17799" y="700999"/>
                </a:lnTo>
                <a:lnTo>
                  <a:pt x="18101" y="701056"/>
                </a:lnTo>
                <a:lnTo>
                  <a:pt x="18456" y="701441"/>
                </a:lnTo>
                <a:lnTo>
                  <a:pt x="18684" y="701592"/>
                </a:lnTo>
                <a:lnTo>
                  <a:pt x="18954" y="701772"/>
                </a:lnTo>
                <a:lnTo>
                  <a:pt x="19130" y="702255"/>
                </a:lnTo>
                <a:lnTo>
                  <a:pt x="19292" y="702492"/>
                </a:lnTo>
                <a:lnTo>
                  <a:pt x="19404" y="702657"/>
                </a:lnTo>
                <a:lnTo>
                  <a:pt x="19530" y="703623"/>
                </a:lnTo>
                <a:lnTo>
                  <a:pt x="20418" y="636764"/>
                </a:lnTo>
                <a:lnTo>
                  <a:pt x="22418" y="484946"/>
                </a:lnTo>
                <a:lnTo>
                  <a:pt x="24574" y="321348"/>
                </a:lnTo>
                <a:lnTo>
                  <a:pt x="25920" y="219142"/>
                </a:lnTo>
              </a:path>
              <a:path w="3505835" h="728345">
                <a:moveTo>
                  <a:pt x="1175882" y="721271"/>
                </a:moveTo>
                <a:lnTo>
                  <a:pt x="1125513" y="720547"/>
                </a:lnTo>
                <a:lnTo>
                  <a:pt x="1075135" y="719796"/>
                </a:lnTo>
                <a:lnTo>
                  <a:pt x="1024748" y="719022"/>
                </a:lnTo>
                <a:lnTo>
                  <a:pt x="974355" y="718229"/>
                </a:lnTo>
                <a:lnTo>
                  <a:pt x="923955" y="717422"/>
                </a:lnTo>
                <a:lnTo>
                  <a:pt x="873550" y="716604"/>
                </a:lnTo>
                <a:lnTo>
                  <a:pt x="823141" y="715779"/>
                </a:lnTo>
                <a:lnTo>
                  <a:pt x="772728" y="714951"/>
                </a:lnTo>
                <a:lnTo>
                  <a:pt x="722312" y="714125"/>
                </a:lnTo>
                <a:lnTo>
                  <a:pt x="671894" y="713304"/>
                </a:lnTo>
                <a:lnTo>
                  <a:pt x="621476" y="712492"/>
                </a:lnTo>
                <a:lnTo>
                  <a:pt x="571058" y="711694"/>
                </a:lnTo>
                <a:lnTo>
                  <a:pt x="520640" y="710913"/>
                </a:lnTo>
                <a:lnTo>
                  <a:pt x="470225" y="710154"/>
                </a:lnTo>
                <a:lnTo>
                  <a:pt x="419812" y="709420"/>
                </a:lnTo>
                <a:lnTo>
                  <a:pt x="369402" y="708716"/>
                </a:lnTo>
                <a:lnTo>
                  <a:pt x="318997" y="708045"/>
                </a:lnTo>
                <a:lnTo>
                  <a:pt x="268598" y="707412"/>
                </a:lnTo>
                <a:lnTo>
                  <a:pt x="218205" y="706820"/>
                </a:lnTo>
                <a:lnTo>
                  <a:pt x="167818" y="706274"/>
                </a:lnTo>
                <a:lnTo>
                  <a:pt x="117440" y="705778"/>
                </a:lnTo>
                <a:lnTo>
                  <a:pt x="67071" y="705336"/>
                </a:lnTo>
                <a:lnTo>
                  <a:pt x="16711" y="704951"/>
                </a:lnTo>
                <a:lnTo>
                  <a:pt x="16476" y="704947"/>
                </a:lnTo>
                <a:lnTo>
                  <a:pt x="16225" y="704829"/>
                </a:lnTo>
                <a:lnTo>
                  <a:pt x="16074" y="704792"/>
                </a:lnTo>
                <a:lnTo>
                  <a:pt x="15948" y="704623"/>
                </a:lnTo>
                <a:lnTo>
                  <a:pt x="15703" y="704441"/>
                </a:lnTo>
                <a:lnTo>
                  <a:pt x="15660" y="704245"/>
                </a:lnTo>
                <a:lnTo>
                  <a:pt x="15581" y="704115"/>
                </a:lnTo>
                <a:lnTo>
                  <a:pt x="15476" y="703673"/>
                </a:lnTo>
                <a:lnTo>
                  <a:pt x="16148" y="657222"/>
                </a:lnTo>
                <a:lnTo>
                  <a:pt x="16819" y="606852"/>
                </a:lnTo>
                <a:lnTo>
                  <a:pt x="17635" y="545115"/>
                </a:lnTo>
                <a:lnTo>
                  <a:pt x="18531" y="477067"/>
                </a:lnTo>
                <a:lnTo>
                  <a:pt x="19441" y="407764"/>
                </a:lnTo>
                <a:lnTo>
                  <a:pt x="20299" y="342263"/>
                </a:lnTo>
                <a:lnTo>
                  <a:pt x="21041" y="285622"/>
                </a:lnTo>
                <a:lnTo>
                  <a:pt x="21601" y="242896"/>
                </a:lnTo>
                <a:lnTo>
                  <a:pt x="21913" y="219142"/>
                </a:lnTo>
              </a:path>
              <a:path w="3505835" h="728345">
                <a:moveTo>
                  <a:pt x="1163214" y="725641"/>
                </a:moveTo>
                <a:lnTo>
                  <a:pt x="1113396" y="724909"/>
                </a:lnTo>
                <a:lnTo>
                  <a:pt x="1063569" y="724149"/>
                </a:lnTo>
                <a:lnTo>
                  <a:pt x="1013734" y="723367"/>
                </a:lnTo>
                <a:lnTo>
                  <a:pt x="963891" y="722566"/>
                </a:lnTo>
                <a:lnTo>
                  <a:pt x="914043" y="721750"/>
                </a:lnTo>
                <a:lnTo>
                  <a:pt x="864188" y="720922"/>
                </a:lnTo>
                <a:lnTo>
                  <a:pt x="814329" y="720089"/>
                </a:lnTo>
                <a:lnTo>
                  <a:pt x="764466" y="719252"/>
                </a:lnTo>
                <a:lnTo>
                  <a:pt x="714601" y="718417"/>
                </a:lnTo>
                <a:lnTo>
                  <a:pt x="664734" y="717587"/>
                </a:lnTo>
                <a:lnTo>
                  <a:pt x="614865" y="716766"/>
                </a:lnTo>
                <a:lnTo>
                  <a:pt x="564997" y="715960"/>
                </a:lnTo>
                <a:lnTo>
                  <a:pt x="515130" y="715170"/>
                </a:lnTo>
                <a:lnTo>
                  <a:pt x="465265" y="714403"/>
                </a:lnTo>
                <a:lnTo>
                  <a:pt x="415402" y="713661"/>
                </a:lnTo>
                <a:lnTo>
                  <a:pt x="365543" y="712950"/>
                </a:lnTo>
                <a:lnTo>
                  <a:pt x="315689" y="712272"/>
                </a:lnTo>
                <a:lnTo>
                  <a:pt x="265840" y="711632"/>
                </a:lnTo>
                <a:lnTo>
                  <a:pt x="215998" y="711034"/>
                </a:lnTo>
                <a:lnTo>
                  <a:pt x="166163" y="710482"/>
                </a:lnTo>
                <a:lnTo>
                  <a:pt x="116336" y="709981"/>
                </a:lnTo>
                <a:lnTo>
                  <a:pt x="66519" y="709533"/>
                </a:lnTo>
                <a:lnTo>
                  <a:pt x="16711" y="709145"/>
                </a:lnTo>
                <a:lnTo>
                  <a:pt x="15695" y="709138"/>
                </a:lnTo>
                <a:lnTo>
                  <a:pt x="15462" y="708872"/>
                </a:lnTo>
                <a:lnTo>
                  <a:pt x="14638" y="708691"/>
                </a:lnTo>
                <a:lnTo>
                  <a:pt x="14051" y="708562"/>
                </a:lnTo>
                <a:lnTo>
                  <a:pt x="13395" y="707810"/>
                </a:lnTo>
                <a:lnTo>
                  <a:pt x="12960" y="707500"/>
                </a:lnTo>
                <a:lnTo>
                  <a:pt x="12456" y="707143"/>
                </a:lnTo>
                <a:lnTo>
                  <a:pt x="12136" y="706215"/>
                </a:lnTo>
                <a:lnTo>
                  <a:pt x="11837" y="705754"/>
                </a:lnTo>
                <a:lnTo>
                  <a:pt x="11682" y="705506"/>
                </a:lnTo>
                <a:lnTo>
                  <a:pt x="11333" y="703846"/>
                </a:lnTo>
                <a:lnTo>
                  <a:pt x="11441" y="703630"/>
                </a:lnTo>
                <a:lnTo>
                  <a:pt x="11855" y="682016"/>
                </a:lnTo>
                <a:lnTo>
                  <a:pt x="12620" y="627946"/>
                </a:lnTo>
                <a:lnTo>
                  <a:pt x="13562" y="556517"/>
                </a:lnTo>
                <a:lnTo>
                  <a:pt x="14505" y="482825"/>
                </a:lnTo>
                <a:lnTo>
                  <a:pt x="15274" y="421965"/>
                </a:lnTo>
                <a:lnTo>
                  <a:pt x="15695" y="389034"/>
                </a:lnTo>
              </a:path>
              <a:path w="3505835" h="728345">
                <a:moveTo>
                  <a:pt x="848290" y="725472"/>
                </a:moveTo>
                <a:lnTo>
                  <a:pt x="796345" y="724704"/>
                </a:lnTo>
                <a:lnTo>
                  <a:pt x="744388" y="723898"/>
                </a:lnTo>
                <a:lnTo>
                  <a:pt x="692419" y="723063"/>
                </a:lnTo>
                <a:lnTo>
                  <a:pt x="640441" y="722207"/>
                </a:lnTo>
                <a:lnTo>
                  <a:pt x="588456" y="721340"/>
                </a:lnTo>
                <a:lnTo>
                  <a:pt x="536466" y="720470"/>
                </a:lnTo>
                <a:lnTo>
                  <a:pt x="484472" y="719605"/>
                </a:lnTo>
                <a:lnTo>
                  <a:pt x="432477" y="718756"/>
                </a:lnTo>
                <a:lnTo>
                  <a:pt x="380483" y="717929"/>
                </a:lnTo>
                <a:lnTo>
                  <a:pt x="328492" y="717134"/>
                </a:lnTo>
                <a:lnTo>
                  <a:pt x="276505" y="716381"/>
                </a:lnTo>
                <a:lnTo>
                  <a:pt x="224525" y="715676"/>
                </a:lnTo>
                <a:lnTo>
                  <a:pt x="172554" y="715031"/>
                </a:lnTo>
                <a:lnTo>
                  <a:pt x="120593" y="714452"/>
                </a:lnTo>
                <a:lnTo>
                  <a:pt x="68645" y="713949"/>
                </a:lnTo>
                <a:lnTo>
                  <a:pt x="16711" y="713530"/>
                </a:lnTo>
                <a:lnTo>
                  <a:pt x="15328" y="713505"/>
                </a:lnTo>
                <a:lnTo>
                  <a:pt x="14253" y="713275"/>
                </a:lnTo>
                <a:lnTo>
                  <a:pt x="12974" y="712727"/>
                </a:lnTo>
                <a:lnTo>
                  <a:pt x="11916" y="712500"/>
                </a:lnTo>
                <a:lnTo>
                  <a:pt x="10739" y="711154"/>
                </a:lnTo>
                <a:lnTo>
                  <a:pt x="9954" y="710600"/>
                </a:lnTo>
                <a:lnTo>
                  <a:pt x="9043" y="709963"/>
                </a:lnTo>
                <a:lnTo>
                  <a:pt x="8460" y="708292"/>
                </a:lnTo>
                <a:lnTo>
                  <a:pt x="7927" y="707467"/>
                </a:lnTo>
                <a:lnTo>
                  <a:pt x="7625" y="707007"/>
                </a:lnTo>
                <a:lnTo>
                  <a:pt x="7009" y="704076"/>
                </a:lnTo>
                <a:lnTo>
                  <a:pt x="7894" y="651430"/>
                </a:lnTo>
                <a:lnTo>
                  <a:pt x="8598" y="599230"/>
                </a:lnTo>
                <a:lnTo>
                  <a:pt x="9303" y="547030"/>
                </a:lnTo>
                <a:lnTo>
                  <a:pt x="10007" y="494830"/>
                </a:lnTo>
                <a:lnTo>
                  <a:pt x="10712" y="442630"/>
                </a:lnTo>
                <a:lnTo>
                  <a:pt x="11416" y="390430"/>
                </a:lnTo>
                <a:lnTo>
                  <a:pt x="12121" y="338230"/>
                </a:lnTo>
                <a:lnTo>
                  <a:pt x="12825" y="286029"/>
                </a:lnTo>
                <a:lnTo>
                  <a:pt x="13530" y="233829"/>
                </a:lnTo>
                <a:lnTo>
                  <a:pt x="14234" y="181629"/>
                </a:lnTo>
                <a:lnTo>
                  <a:pt x="14938" y="129429"/>
                </a:lnTo>
                <a:lnTo>
                  <a:pt x="15643" y="77230"/>
                </a:lnTo>
                <a:lnTo>
                  <a:pt x="16347" y="25030"/>
                </a:lnTo>
              </a:path>
              <a:path w="3505835" h="728345">
                <a:moveTo>
                  <a:pt x="2873562" y="722850"/>
                </a:moveTo>
                <a:lnTo>
                  <a:pt x="2822523" y="722148"/>
                </a:lnTo>
                <a:lnTo>
                  <a:pt x="2771484" y="721446"/>
                </a:lnTo>
                <a:lnTo>
                  <a:pt x="2720445" y="720744"/>
                </a:lnTo>
                <a:lnTo>
                  <a:pt x="2669406" y="720042"/>
                </a:lnTo>
                <a:lnTo>
                  <a:pt x="2618367" y="719340"/>
                </a:lnTo>
                <a:lnTo>
                  <a:pt x="2567328" y="718638"/>
                </a:lnTo>
                <a:lnTo>
                  <a:pt x="2516289" y="717936"/>
                </a:lnTo>
                <a:lnTo>
                  <a:pt x="2465250" y="717234"/>
                </a:lnTo>
                <a:lnTo>
                  <a:pt x="2414211" y="716532"/>
                </a:lnTo>
                <a:lnTo>
                  <a:pt x="2363172" y="715830"/>
                </a:lnTo>
                <a:lnTo>
                  <a:pt x="2312133" y="715128"/>
                </a:lnTo>
                <a:lnTo>
                  <a:pt x="2261094" y="714426"/>
                </a:lnTo>
                <a:lnTo>
                  <a:pt x="2210055" y="713724"/>
                </a:lnTo>
                <a:lnTo>
                  <a:pt x="2159016" y="713022"/>
                </a:lnTo>
                <a:lnTo>
                  <a:pt x="2107977" y="712319"/>
                </a:lnTo>
                <a:lnTo>
                  <a:pt x="2056938" y="711617"/>
                </a:lnTo>
                <a:lnTo>
                  <a:pt x="2005899" y="710915"/>
                </a:lnTo>
                <a:lnTo>
                  <a:pt x="1954859" y="710213"/>
                </a:lnTo>
                <a:lnTo>
                  <a:pt x="1903820" y="709511"/>
                </a:lnTo>
                <a:lnTo>
                  <a:pt x="1852781" y="708809"/>
                </a:lnTo>
                <a:lnTo>
                  <a:pt x="1801742" y="708107"/>
                </a:lnTo>
                <a:lnTo>
                  <a:pt x="1750703" y="707405"/>
                </a:lnTo>
                <a:lnTo>
                  <a:pt x="1699664" y="706703"/>
                </a:lnTo>
                <a:lnTo>
                  <a:pt x="1648625" y="706001"/>
                </a:lnTo>
                <a:lnTo>
                  <a:pt x="1597586" y="705298"/>
                </a:lnTo>
                <a:lnTo>
                  <a:pt x="1546547" y="704596"/>
                </a:lnTo>
                <a:lnTo>
                  <a:pt x="1495508" y="703894"/>
                </a:lnTo>
                <a:lnTo>
                  <a:pt x="1444469" y="703192"/>
                </a:lnTo>
                <a:lnTo>
                  <a:pt x="1393430" y="702490"/>
                </a:lnTo>
                <a:lnTo>
                  <a:pt x="1342391" y="701788"/>
                </a:lnTo>
                <a:lnTo>
                  <a:pt x="1291352" y="701086"/>
                </a:lnTo>
                <a:lnTo>
                  <a:pt x="1240313" y="700384"/>
                </a:lnTo>
                <a:lnTo>
                  <a:pt x="1189274" y="699682"/>
                </a:lnTo>
                <a:lnTo>
                  <a:pt x="1138235" y="698980"/>
                </a:lnTo>
                <a:lnTo>
                  <a:pt x="1087196" y="698277"/>
                </a:lnTo>
                <a:lnTo>
                  <a:pt x="1036158" y="697575"/>
                </a:lnTo>
                <a:lnTo>
                  <a:pt x="985119" y="696873"/>
                </a:lnTo>
                <a:lnTo>
                  <a:pt x="934080" y="696171"/>
                </a:lnTo>
                <a:lnTo>
                  <a:pt x="883041" y="695469"/>
                </a:lnTo>
                <a:lnTo>
                  <a:pt x="832002" y="694767"/>
                </a:lnTo>
                <a:lnTo>
                  <a:pt x="780963" y="694065"/>
                </a:lnTo>
                <a:lnTo>
                  <a:pt x="729924" y="693363"/>
                </a:lnTo>
                <a:lnTo>
                  <a:pt x="678885" y="692661"/>
                </a:lnTo>
                <a:lnTo>
                  <a:pt x="627846" y="691959"/>
                </a:lnTo>
                <a:lnTo>
                  <a:pt x="576807" y="691257"/>
                </a:lnTo>
                <a:lnTo>
                  <a:pt x="525768" y="690555"/>
                </a:lnTo>
                <a:lnTo>
                  <a:pt x="474730" y="689853"/>
                </a:lnTo>
                <a:lnTo>
                  <a:pt x="423691" y="689150"/>
                </a:lnTo>
                <a:lnTo>
                  <a:pt x="372652" y="688448"/>
                </a:lnTo>
                <a:lnTo>
                  <a:pt x="321613" y="687746"/>
                </a:lnTo>
              </a:path>
              <a:path w="3505835" h="728345">
                <a:moveTo>
                  <a:pt x="2457284" y="721271"/>
                </a:moveTo>
                <a:lnTo>
                  <a:pt x="2406435" y="720572"/>
                </a:lnTo>
                <a:lnTo>
                  <a:pt x="2355586" y="719873"/>
                </a:lnTo>
                <a:lnTo>
                  <a:pt x="2304737" y="719174"/>
                </a:lnTo>
                <a:lnTo>
                  <a:pt x="2253887" y="718475"/>
                </a:lnTo>
                <a:lnTo>
                  <a:pt x="2203038" y="717776"/>
                </a:lnTo>
                <a:lnTo>
                  <a:pt x="2152189" y="717077"/>
                </a:lnTo>
                <a:lnTo>
                  <a:pt x="2101340" y="716378"/>
                </a:lnTo>
                <a:lnTo>
                  <a:pt x="2050490" y="715679"/>
                </a:lnTo>
                <a:lnTo>
                  <a:pt x="1999641" y="714980"/>
                </a:lnTo>
                <a:lnTo>
                  <a:pt x="1948792" y="714281"/>
                </a:lnTo>
                <a:lnTo>
                  <a:pt x="1897943" y="713582"/>
                </a:lnTo>
                <a:lnTo>
                  <a:pt x="1847093" y="712883"/>
                </a:lnTo>
                <a:lnTo>
                  <a:pt x="1796244" y="712184"/>
                </a:lnTo>
                <a:lnTo>
                  <a:pt x="1745395" y="711485"/>
                </a:lnTo>
                <a:lnTo>
                  <a:pt x="1694545" y="710786"/>
                </a:lnTo>
                <a:lnTo>
                  <a:pt x="1643696" y="710087"/>
                </a:lnTo>
                <a:lnTo>
                  <a:pt x="1592847" y="709387"/>
                </a:lnTo>
                <a:lnTo>
                  <a:pt x="1541998" y="708688"/>
                </a:lnTo>
                <a:lnTo>
                  <a:pt x="1491148" y="707989"/>
                </a:lnTo>
                <a:lnTo>
                  <a:pt x="1440299" y="707290"/>
                </a:lnTo>
                <a:lnTo>
                  <a:pt x="1389450" y="706591"/>
                </a:lnTo>
                <a:lnTo>
                  <a:pt x="1338600" y="705892"/>
                </a:lnTo>
                <a:lnTo>
                  <a:pt x="1287751" y="705193"/>
                </a:lnTo>
                <a:lnTo>
                  <a:pt x="1236902" y="704494"/>
                </a:lnTo>
                <a:lnTo>
                  <a:pt x="1186052" y="703795"/>
                </a:lnTo>
                <a:lnTo>
                  <a:pt x="1135203" y="703096"/>
                </a:lnTo>
                <a:lnTo>
                  <a:pt x="1084354" y="702397"/>
                </a:lnTo>
                <a:lnTo>
                  <a:pt x="1033504" y="701698"/>
                </a:lnTo>
                <a:lnTo>
                  <a:pt x="982655" y="700999"/>
                </a:lnTo>
                <a:lnTo>
                  <a:pt x="931806" y="700300"/>
                </a:lnTo>
                <a:lnTo>
                  <a:pt x="880956" y="699601"/>
                </a:lnTo>
                <a:lnTo>
                  <a:pt x="830107" y="698902"/>
                </a:lnTo>
                <a:lnTo>
                  <a:pt x="779258" y="698203"/>
                </a:lnTo>
                <a:lnTo>
                  <a:pt x="728408" y="697504"/>
                </a:lnTo>
                <a:lnTo>
                  <a:pt x="677559" y="696805"/>
                </a:lnTo>
                <a:lnTo>
                  <a:pt x="626710" y="696106"/>
                </a:lnTo>
                <a:lnTo>
                  <a:pt x="575860" y="695407"/>
                </a:lnTo>
                <a:lnTo>
                  <a:pt x="525011" y="694708"/>
                </a:lnTo>
                <a:lnTo>
                  <a:pt x="474161" y="694009"/>
                </a:lnTo>
                <a:lnTo>
                  <a:pt x="423312" y="693310"/>
                </a:lnTo>
                <a:lnTo>
                  <a:pt x="372462" y="692611"/>
                </a:lnTo>
                <a:lnTo>
                  <a:pt x="321613" y="691912"/>
                </a:lnTo>
              </a:path>
              <a:path w="3505835" h="728345">
                <a:moveTo>
                  <a:pt x="2658186" y="728225"/>
                </a:moveTo>
                <a:lnTo>
                  <a:pt x="2607635" y="727529"/>
                </a:lnTo>
                <a:lnTo>
                  <a:pt x="2557084" y="726833"/>
                </a:lnTo>
                <a:lnTo>
                  <a:pt x="2506533" y="726137"/>
                </a:lnTo>
                <a:lnTo>
                  <a:pt x="2455982" y="725441"/>
                </a:lnTo>
                <a:lnTo>
                  <a:pt x="2405432" y="724745"/>
                </a:lnTo>
                <a:lnTo>
                  <a:pt x="2354881" y="724049"/>
                </a:lnTo>
                <a:lnTo>
                  <a:pt x="2304330" y="723353"/>
                </a:lnTo>
                <a:lnTo>
                  <a:pt x="2253779" y="722657"/>
                </a:lnTo>
                <a:lnTo>
                  <a:pt x="2203229" y="721961"/>
                </a:lnTo>
                <a:lnTo>
                  <a:pt x="2152678" y="721265"/>
                </a:lnTo>
                <a:lnTo>
                  <a:pt x="2102127" y="720569"/>
                </a:lnTo>
                <a:lnTo>
                  <a:pt x="2051576" y="719873"/>
                </a:lnTo>
                <a:lnTo>
                  <a:pt x="2001025" y="719177"/>
                </a:lnTo>
                <a:lnTo>
                  <a:pt x="1950475" y="718481"/>
                </a:lnTo>
                <a:lnTo>
                  <a:pt x="1899924" y="717785"/>
                </a:lnTo>
                <a:lnTo>
                  <a:pt x="1849373" y="717088"/>
                </a:lnTo>
                <a:lnTo>
                  <a:pt x="1798822" y="716392"/>
                </a:lnTo>
                <a:lnTo>
                  <a:pt x="1748272" y="715696"/>
                </a:lnTo>
                <a:lnTo>
                  <a:pt x="1697721" y="715000"/>
                </a:lnTo>
                <a:lnTo>
                  <a:pt x="1647170" y="714304"/>
                </a:lnTo>
                <a:lnTo>
                  <a:pt x="1596619" y="713608"/>
                </a:lnTo>
                <a:lnTo>
                  <a:pt x="1546068" y="712912"/>
                </a:lnTo>
                <a:lnTo>
                  <a:pt x="1495518" y="712216"/>
                </a:lnTo>
                <a:lnTo>
                  <a:pt x="1444967" y="711520"/>
                </a:lnTo>
                <a:lnTo>
                  <a:pt x="1394416" y="710824"/>
                </a:lnTo>
                <a:lnTo>
                  <a:pt x="1343865" y="710128"/>
                </a:lnTo>
                <a:lnTo>
                  <a:pt x="1293315" y="709432"/>
                </a:lnTo>
                <a:lnTo>
                  <a:pt x="1242764" y="708736"/>
                </a:lnTo>
                <a:lnTo>
                  <a:pt x="1192213" y="708040"/>
                </a:lnTo>
                <a:lnTo>
                  <a:pt x="1141662" y="707343"/>
                </a:lnTo>
                <a:lnTo>
                  <a:pt x="1091111" y="706647"/>
                </a:lnTo>
                <a:lnTo>
                  <a:pt x="1040561" y="705951"/>
                </a:lnTo>
                <a:lnTo>
                  <a:pt x="990010" y="705255"/>
                </a:lnTo>
                <a:lnTo>
                  <a:pt x="939459" y="704559"/>
                </a:lnTo>
                <a:lnTo>
                  <a:pt x="888908" y="703863"/>
                </a:lnTo>
                <a:lnTo>
                  <a:pt x="838358" y="703167"/>
                </a:lnTo>
                <a:lnTo>
                  <a:pt x="787807" y="702471"/>
                </a:lnTo>
                <a:lnTo>
                  <a:pt x="737256" y="701775"/>
                </a:lnTo>
                <a:lnTo>
                  <a:pt x="686705" y="701079"/>
                </a:lnTo>
                <a:lnTo>
                  <a:pt x="636154" y="700383"/>
                </a:lnTo>
                <a:lnTo>
                  <a:pt x="585604" y="699687"/>
                </a:lnTo>
                <a:lnTo>
                  <a:pt x="535053" y="698991"/>
                </a:lnTo>
                <a:lnTo>
                  <a:pt x="484502" y="698295"/>
                </a:lnTo>
              </a:path>
              <a:path w="3505835" h="728345">
                <a:moveTo>
                  <a:pt x="2345072" y="728023"/>
                </a:moveTo>
                <a:lnTo>
                  <a:pt x="2294807" y="727332"/>
                </a:lnTo>
                <a:lnTo>
                  <a:pt x="2244541" y="726641"/>
                </a:lnTo>
                <a:lnTo>
                  <a:pt x="2194275" y="725950"/>
                </a:lnTo>
                <a:lnTo>
                  <a:pt x="2144010" y="725260"/>
                </a:lnTo>
                <a:lnTo>
                  <a:pt x="2093744" y="724569"/>
                </a:lnTo>
                <a:lnTo>
                  <a:pt x="2043478" y="723878"/>
                </a:lnTo>
                <a:lnTo>
                  <a:pt x="1993213" y="723187"/>
                </a:lnTo>
                <a:lnTo>
                  <a:pt x="1942947" y="722496"/>
                </a:lnTo>
                <a:lnTo>
                  <a:pt x="1892681" y="721805"/>
                </a:lnTo>
                <a:lnTo>
                  <a:pt x="1842416" y="721114"/>
                </a:lnTo>
                <a:lnTo>
                  <a:pt x="1792150" y="720423"/>
                </a:lnTo>
                <a:lnTo>
                  <a:pt x="1741884" y="719732"/>
                </a:lnTo>
                <a:lnTo>
                  <a:pt x="1691619" y="719041"/>
                </a:lnTo>
                <a:lnTo>
                  <a:pt x="1641353" y="718350"/>
                </a:lnTo>
                <a:lnTo>
                  <a:pt x="1591087" y="717659"/>
                </a:lnTo>
                <a:lnTo>
                  <a:pt x="1540822" y="716968"/>
                </a:lnTo>
                <a:lnTo>
                  <a:pt x="1490556" y="716277"/>
                </a:lnTo>
                <a:lnTo>
                  <a:pt x="1440290" y="715586"/>
                </a:lnTo>
                <a:lnTo>
                  <a:pt x="1390025" y="714895"/>
                </a:lnTo>
                <a:lnTo>
                  <a:pt x="1339759" y="714204"/>
                </a:lnTo>
                <a:lnTo>
                  <a:pt x="1289493" y="713514"/>
                </a:lnTo>
                <a:lnTo>
                  <a:pt x="1239228" y="712823"/>
                </a:lnTo>
                <a:lnTo>
                  <a:pt x="1188962" y="712132"/>
                </a:lnTo>
                <a:lnTo>
                  <a:pt x="1138696" y="711441"/>
                </a:lnTo>
                <a:lnTo>
                  <a:pt x="1088431" y="710750"/>
                </a:lnTo>
                <a:lnTo>
                  <a:pt x="1038165" y="710059"/>
                </a:lnTo>
                <a:lnTo>
                  <a:pt x="987899" y="709368"/>
                </a:lnTo>
                <a:lnTo>
                  <a:pt x="937634" y="708677"/>
                </a:lnTo>
                <a:lnTo>
                  <a:pt x="887368" y="707986"/>
                </a:lnTo>
                <a:lnTo>
                  <a:pt x="837102" y="707295"/>
                </a:lnTo>
                <a:lnTo>
                  <a:pt x="786837" y="706604"/>
                </a:lnTo>
                <a:lnTo>
                  <a:pt x="736571" y="705913"/>
                </a:lnTo>
                <a:lnTo>
                  <a:pt x="686305" y="705222"/>
                </a:lnTo>
                <a:lnTo>
                  <a:pt x="636040" y="704531"/>
                </a:lnTo>
                <a:lnTo>
                  <a:pt x="585774" y="703840"/>
                </a:lnTo>
                <a:lnTo>
                  <a:pt x="535509" y="703149"/>
                </a:lnTo>
                <a:lnTo>
                  <a:pt x="485243" y="702458"/>
                </a:lnTo>
                <a:lnTo>
                  <a:pt x="434977" y="701767"/>
                </a:lnTo>
                <a:lnTo>
                  <a:pt x="384712" y="701077"/>
                </a:lnTo>
                <a:lnTo>
                  <a:pt x="334446" y="700386"/>
                </a:lnTo>
                <a:lnTo>
                  <a:pt x="284181" y="699695"/>
                </a:lnTo>
                <a:lnTo>
                  <a:pt x="233915" y="699004"/>
                </a:lnTo>
                <a:lnTo>
                  <a:pt x="183649" y="698313"/>
                </a:lnTo>
                <a:lnTo>
                  <a:pt x="133384" y="697622"/>
                </a:lnTo>
              </a:path>
              <a:path w="3505835" h="728345">
                <a:moveTo>
                  <a:pt x="3500323" y="40914"/>
                </a:moveTo>
                <a:lnTo>
                  <a:pt x="3499640" y="91867"/>
                </a:lnTo>
                <a:lnTo>
                  <a:pt x="3498919" y="142834"/>
                </a:lnTo>
                <a:lnTo>
                  <a:pt x="3498171" y="193812"/>
                </a:lnTo>
                <a:lnTo>
                  <a:pt x="3497406" y="244799"/>
                </a:lnTo>
                <a:lnTo>
                  <a:pt x="3496638" y="295793"/>
                </a:lnTo>
                <a:lnTo>
                  <a:pt x="3495878" y="346789"/>
                </a:lnTo>
                <a:lnTo>
                  <a:pt x="3495137" y="397786"/>
                </a:lnTo>
                <a:lnTo>
                  <a:pt x="3494427" y="448781"/>
                </a:lnTo>
                <a:lnTo>
                  <a:pt x="3493760" y="499771"/>
                </a:lnTo>
                <a:lnTo>
                  <a:pt x="3493148" y="550754"/>
                </a:lnTo>
                <a:lnTo>
                  <a:pt x="3492602" y="601727"/>
                </a:lnTo>
                <a:lnTo>
                  <a:pt x="3492134" y="652686"/>
                </a:lnTo>
                <a:lnTo>
                  <a:pt x="3491755" y="703630"/>
                </a:lnTo>
                <a:lnTo>
                  <a:pt x="3491730" y="705135"/>
                </a:lnTo>
                <a:lnTo>
                  <a:pt x="3491496" y="706276"/>
                </a:lnTo>
                <a:lnTo>
                  <a:pt x="3490941" y="707669"/>
                </a:lnTo>
                <a:lnTo>
                  <a:pt x="3490711" y="708814"/>
                </a:lnTo>
                <a:lnTo>
                  <a:pt x="3489340" y="710092"/>
                </a:lnTo>
                <a:lnTo>
                  <a:pt x="3488781" y="710946"/>
                </a:lnTo>
                <a:lnTo>
                  <a:pt x="3488129" y="711928"/>
                </a:lnTo>
                <a:lnTo>
                  <a:pt x="3486430" y="712562"/>
                </a:lnTo>
                <a:lnTo>
                  <a:pt x="3485592" y="713141"/>
                </a:lnTo>
                <a:lnTo>
                  <a:pt x="3485149" y="713444"/>
                </a:lnTo>
                <a:lnTo>
                  <a:pt x="3482046" y="714160"/>
                </a:lnTo>
                <a:lnTo>
                  <a:pt x="3481689" y="713936"/>
                </a:lnTo>
                <a:lnTo>
                  <a:pt x="3477866" y="713835"/>
                </a:lnTo>
                <a:lnTo>
                  <a:pt x="3424653" y="712989"/>
                </a:lnTo>
                <a:lnTo>
                  <a:pt x="3358312" y="712024"/>
                </a:lnTo>
                <a:lnTo>
                  <a:pt x="3317056" y="711437"/>
                </a:lnTo>
                <a:lnTo>
                  <a:pt x="3270934" y="710786"/>
                </a:lnTo>
                <a:lnTo>
                  <a:pt x="3220336" y="710078"/>
                </a:lnTo>
                <a:lnTo>
                  <a:pt x="3165655" y="709317"/>
                </a:lnTo>
                <a:lnTo>
                  <a:pt x="3107283" y="708509"/>
                </a:lnTo>
                <a:lnTo>
                  <a:pt x="3045611" y="707658"/>
                </a:lnTo>
                <a:lnTo>
                  <a:pt x="2981031" y="706770"/>
                </a:lnTo>
                <a:lnTo>
                  <a:pt x="2913935" y="705850"/>
                </a:lnTo>
                <a:lnTo>
                  <a:pt x="2844716" y="704904"/>
                </a:lnTo>
                <a:lnTo>
                  <a:pt x="2773764" y="703935"/>
                </a:lnTo>
                <a:lnTo>
                  <a:pt x="2701472" y="702950"/>
                </a:lnTo>
                <a:lnTo>
                  <a:pt x="2628232" y="701954"/>
                </a:lnTo>
                <a:lnTo>
                  <a:pt x="2554435" y="700952"/>
                </a:lnTo>
                <a:lnTo>
                  <a:pt x="2480474" y="699948"/>
                </a:lnTo>
                <a:lnTo>
                  <a:pt x="2406740" y="698949"/>
                </a:lnTo>
                <a:lnTo>
                  <a:pt x="2333625" y="697959"/>
                </a:lnTo>
                <a:lnTo>
                  <a:pt x="2261522" y="696984"/>
                </a:lnTo>
                <a:lnTo>
                  <a:pt x="2190821" y="696028"/>
                </a:lnTo>
                <a:lnTo>
                  <a:pt x="2121915" y="695098"/>
                </a:lnTo>
                <a:lnTo>
                  <a:pt x="2055195" y="694197"/>
                </a:lnTo>
                <a:lnTo>
                  <a:pt x="1991054" y="693331"/>
                </a:lnTo>
                <a:lnTo>
                  <a:pt x="1929884" y="692506"/>
                </a:lnTo>
                <a:lnTo>
                  <a:pt x="1872076" y="691726"/>
                </a:lnTo>
                <a:lnTo>
                  <a:pt x="1818022" y="690997"/>
                </a:lnTo>
                <a:lnTo>
                  <a:pt x="1768114" y="690324"/>
                </a:lnTo>
                <a:lnTo>
                  <a:pt x="1722744" y="689712"/>
                </a:lnTo>
                <a:lnTo>
                  <a:pt x="1682304" y="689166"/>
                </a:lnTo>
                <a:lnTo>
                  <a:pt x="1617780" y="688293"/>
                </a:lnTo>
                <a:lnTo>
                  <a:pt x="1594481" y="687976"/>
                </a:lnTo>
                <a:lnTo>
                  <a:pt x="1577679" y="687746"/>
                </a:lnTo>
              </a:path>
              <a:path w="3505835" h="728345">
                <a:moveTo>
                  <a:pt x="3498790" y="468445"/>
                </a:moveTo>
                <a:lnTo>
                  <a:pt x="3498136" y="515469"/>
                </a:lnTo>
                <a:lnTo>
                  <a:pt x="3497432" y="562516"/>
                </a:lnTo>
                <a:lnTo>
                  <a:pt x="3496753" y="609570"/>
                </a:lnTo>
                <a:lnTo>
                  <a:pt x="3496170" y="656614"/>
                </a:lnTo>
                <a:lnTo>
                  <a:pt x="3495758" y="703630"/>
                </a:lnTo>
                <a:lnTo>
                  <a:pt x="3495715" y="705728"/>
                </a:lnTo>
                <a:lnTo>
                  <a:pt x="3495405" y="707341"/>
                </a:lnTo>
                <a:lnTo>
                  <a:pt x="3494620" y="709282"/>
                </a:lnTo>
                <a:lnTo>
                  <a:pt x="3494300" y="710887"/>
                </a:lnTo>
                <a:lnTo>
                  <a:pt x="3492392" y="712670"/>
                </a:lnTo>
                <a:lnTo>
                  <a:pt x="3491608" y="713861"/>
                </a:lnTo>
                <a:lnTo>
                  <a:pt x="3490704" y="715237"/>
                </a:lnTo>
                <a:lnTo>
                  <a:pt x="3488328" y="716130"/>
                </a:lnTo>
                <a:lnTo>
                  <a:pt x="3487154" y="716939"/>
                </a:lnTo>
                <a:lnTo>
                  <a:pt x="3486532" y="717368"/>
                </a:lnTo>
                <a:lnTo>
                  <a:pt x="3482197" y="718372"/>
                </a:lnTo>
                <a:lnTo>
                  <a:pt x="3424544" y="717051"/>
                </a:lnTo>
                <a:lnTo>
                  <a:pt x="3358181" y="716065"/>
                </a:lnTo>
                <a:lnTo>
                  <a:pt x="3316921" y="715470"/>
                </a:lnTo>
                <a:lnTo>
                  <a:pt x="3270799" y="714814"/>
                </a:lnTo>
                <a:lnTo>
                  <a:pt x="3220205" y="714101"/>
                </a:lnTo>
                <a:lnTo>
                  <a:pt x="3165531" y="713338"/>
                </a:lnTo>
                <a:lnTo>
                  <a:pt x="3107169" y="712528"/>
                </a:lnTo>
                <a:lnTo>
                  <a:pt x="3045509" y="711678"/>
                </a:lnTo>
                <a:lnTo>
                  <a:pt x="2980945" y="710792"/>
                </a:lnTo>
                <a:lnTo>
                  <a:pt x="2913866" y="709875"/>
                </a:lnTo>
                <a:lnTo>
                  <a:pt x="2844665" y="708932"/>
                </a:lnTo>
                <a:lnTo>
                  <a:pt x="2773733" y="707968"/>
                </a:lnTo>
                <a:lnTo>
                  <a:pt x="2701461" y="706989"/>
                </a:lnTo>
                <a:lnTo>
                  <a:pt x="2628242" y="705999"/>
                </a:lnTo>
                <a:lnTo>
                  <a:pt x="2554466" y="705004"/>
                </a:lnTo>
                <a:lnTo>
                  <a:pt x="2480526" y="704008"/>
                </a:lnTo>
                <a:lnTo>
                  <a:pt x="2406812" y="703017"/>
                </a:lnTo>
                <a:lnTo>
                  <a:pt x="2333716" y="702036"/>
                </a:lnTo>
                <a:lnTo>
                  <a:pt x="2261629" y="701069"/>
                </a:lnTo>
                <a:lnTo>
                  <a:pt x="2190944" y="700122"/>
                </a:lnTo>
                <a:lnTo>
                  <a:pt x="2122052" y="699200"/>
                </a:lnTo>
                <a:lnTo>
                  <a:pt x="2055344" y="698307"/>
                </a:lnTo>
                <a:lnTo>
                  <a:pt x="1991211" y="697450"/>
                </a:lnTo>
                <a:lnTo>
                  <a:pt x="1930045" y="696633"/>
                </a:lnTo>
                <a:lnTo>
                  <a:pt x="1872239" y="695860"/>
                </a:lnTo>
                <a:lnTo>
                  <a:pt x="1818182" y="695138"/>
                </a:lnTo>
                <a:lnTo>
                  <a:pt x="1768267" y="694471"/>
                </a:lnTo>
                <a:lnTo>
                  <a:pt x="1722886" y="693865"/>
                </a:lnTo>
                <a:lnTo>
                  <a:pt x="1682429" y="693323"/>
                </a:lnTo>
                <a:lnTo>
                  <a:pt x="1617855" y="692457"/>
                </a:lnTo>
                <a:lnTo>
                  <a:pt x="1594521" y="692142"/>
                </a:lnTo>
                <a:lnTo>
                  <a:pt x="1577679" y="691912"/>
                </a:lnTo>
              </a:path>
              <a:path w="3505835" h="728345">
                <a:moveTo>
                  <a:pt x="3505532" y="261216"/>
                </a:moveTo>
                <a:lnTo>
                  <a:pt x="3504866" y="310352"/>
                </a:lnTo>
                <a:lnTo>
                  <a:pt x="3504152" y="359506"/>
                </a:lnTo>
                <a:lnTo>
                  <a:pt x="3503414" y="408672"/>
                </a:lnTo>
                <a:lnTo>
                  <a:pt x="3502675" y="457846"/>
                </a:lnTo>
                <a:lnTo>
                  <a:pt x="3501961" y="507021"/>
                </a:lnTo>
                <a:lnTo>
                  <a:pt x="3501293" y="556192"/>
                </a:lnTo>
                <a:lnTo>
                  <a:pt x="3500696" y="605355"/>
                </a:lnTo>
                <a:lnTo>
                  <a:pt x="3500193" y="654503"/>
                </a:lnTo>
                <a:lnTo>
                  <a:pt x="3499808" y="703630"/>
                </a:lnTo>
                <a:lnTo>
                  <a:pt x="3499758" y="706330"/>
                </a:lnTo>
                <a:lnTo>
                  <a:pt x="3488734" y="720788"/>
                </a:lnTo>
                <a:lnTo>
                  <a:pt x="3487931" y="721342"/>
                </a:lnTo>
                <a:lnTo>
                  <a:pt x="3482366" y="722635"/>
                </a:lnTo>
                <a:lnTo>
                  <a:pt x="3481689" y="722246"/>
                </a:lnTo>
                <a:lnTo>
                  <a:pt x="3477480" y="722094"/>
                </a:lnTo>
                <a:lnTo>
                  <a:pt x="3420162" y="721087"/>
                </a:lnTo>
                <a:lnTo>
                  <a:pt x="3349309" y="720015"/>
                </a:lnTo>
                <a:lnTo>
                  <a:pt x="3305472" y="719377"/>
                </a:lnTo>
                <a:lnTo>
                  <a:pt x="3256641" y="718678"/>
                </a:lnTo>
                <a:lnTo>
                  <a:pt x="3203277" y="717925"/>
                </a:lnTo>
                <a:lnTo>
                  <a:pt x="3145841" y="717122"/>
                </a:lnTo>
                <a:lnTo>
                  <a:pt x="3084791" y="716276"/>
                </a:lnTo>
                <a:lnTo>
                  <a:pt x="3020590" y="715393"/>
                </a:lnTo>
                <a:lnTo>
                  <a:pt x="2953696" y="714478"/>
                </a:lnTo>
                <a:lnTo>
                  <a:pt x="2884571" y="713538"/>
                </a:lnTo>
                <a:lnTo>
                  <a:pt x="2813675" y="712578"/>
                </a:lnTo>
                <a:lnTo>
                  <a:pt x="2741468" y="711604"/>
                </a:lnTo>
                <a:lnTo>
                  <a:pt x="2668411" y="710621"/>
                </a:lnTo>
                <a:lnTo>
                  <a:pt x="2594963" y="709636"/>
                </a:lnTo>
                <a:lnTo>
                  <a:pt x="2521586" y="708654"/>
                </a:lnTo>
                <a:lnTo>
                  <a:pt x="2448739" y="707682"/>
                </a:lnTo>
                <a:lnTo>
                  <a:pt x="2376883" y="706725"/>
                </a:lnTo>
                <a:lnTo>
                  <a:pt x="2306478" y="705788"/>
                </a:lnTo>
                <a:lnTo>
                  <a:pt x="2237985" y="704879"/>
                </a:lnTo>
                <a:lnTo>
                  <a:pt x="2171864" y="704001"/>
                </a:lnTo>
                <a:lnTo>
                  <a:pt x="2108575" y="703162"/>
                </a:lnTo>
                <a:lnTo>
                  <a:pt x="2048578" y="702367"/>
                </a:lnTo>
                <a:lnTo>
                  <a:pt x="1992335" y="701622"/>
                </a:lnTo>
                <a:lnTo>
                  <a:pt x="1940304" y="700933"/>
                </a:lnTo>
                <a:lnTo>
                  <a:pt x="1892947" y="700306"/>
                </a:lnTo>
                <a:lnTo>
                  <a:pt x="1850724" y="699745"/>
                </a:lnTo>
                <a:lnTo>
                  <a:pt x="1783522" y="698851"/>
                </a:lnTo>
                <a:lnTo>
                  <a:pt x="1759462" y="698527"/>
                </a:lnTo>
                <a:lnTo>
                  <a:pt x="1742379" y="698295"/>
                </a:lnTo>
              </a:path>
              <a:path w="3505835" h="728345">
                <a:moveTo>
                  <a:pt x="3505338" y="586065"/>
                </a:moveTo>
                <a:lnTo>
                  <a:pt x="3504922" y="615451"/>
                </a:lnTo>
                <a:lnTo>
                  <a:pt x="3504482" y="644850"/>
                </a:lnTo>
                <a:lnTo>
                  <a:pt x="3504091" y="674248"/>
                </a:lnTo>
                <a:lnTo>
                  <a:pt x="3502044" y="712529"/>
                </a:lnTo>
                <a:lnTo>
                  <a:pt x="3490301" y="724597"/>
                </a:lnTo>
                <a:lnTo>
                  <a:pt x="3489318" y="725276"/>
                </a:lnTo>
                <a:lnTo>
                  <a:pt x="3482539" y="726854"/>
                </a:lnTo>
                <a:lnTo>
                  <a:pt x="3481689" y="726382"/>
                </a:lnTo>
                <a:lnTo>
                  <a:pt x="3478096" y="726203"/>
                </a:lnTo>
                <a:lnTo>
                  <a:pt x="3429755" y="725222"/>
                </a:lnTo>
                <a:lnTo>
                  <a:pt x="3369380" y="724240"/>
                </a:lnTo>
                <a:lnTo>
                  <a:pt x="3289429" y="723030"/>
                </a:lnTo>
                <a:lnTo>
                  <a:pt x="3242901" y="722349"/>
                </a:lnTo>
                <a:lnTo>
                  <a:pt x="3192424" y="721623"/>
                </a:lnTo>
                <a:lnTo>
                  <a:pt x="3138315" y="720856"/>
                </a:lnTo>
                <a:lnTo>
                  <a:pt x="3080888" y="720051"/>
                </a:lnTo>
                <a:lnTo>
                  <a:pt x="3020458" y="719212"/>
                </a:lnTo>
                <a:lnTo>
                  <a:pt x="2957342" y="718343"/>
                </a:lnTo>
                <a:lnTo>
                  <a:pt x="2891854" y="717449"/>
                </a:lnTo>
                <a:lnTo>
                  <a:pt x="2824309" y="716532"/>
                </a:lnTo>
                <a:lnTo>
                  <a:pt x="2755022" y="715596"/>
                </a:lnTo>
                <a:lnTo>
                  <a:pt x="2684310" y="714646"/>
                </a:lnTo>
                <a:lnTo>
                  <a:pt x="2612487" y="713685"/>
                </a:lnTo>
                <a:lnTo>
                  <a:pt x="2539869" y="712718"/>
                </a:lnTo>
                <a:lnTo>
                  <a:pt x="2466770" y="711747"/>
                </a:lnTo>
                <a:lnTo>
                  <a:pt x="2393506" y="710777"/>
                </a:lnTo>
                <a:lnTo>
                  <a:pt x="2320393" y="709812"/>
                </a:lnTo>
                <a:lnTo>
                  <a:pt x="2247745" y="708856"/>
                </a:lnTo>
                <a:lnTo>
                  <a:pt x="2175878" y="707912"/>
                </a:lnTo>
                <a:lnTo>
                  <a:pt x="2105106" y="706983"/>
                </a:lnTo>
                <a:lnTo>
                  <a:pt x="2035747" y="706076"/>
                </a:lnTo>
                <a:lnTo>
                  <a:pt x="1968114" y="705191"/>
                </a:lnTo>
                <a:lnTo>
                  <a:pt x="1902523" y="704335"/>
                </a:lnTo>
                <a:lnTo>
                  <a:pt x="1839289" y="703510"/>
                </a:lnTo>
                <a:lnTo>
                  <a:pt x="1778727" y="702721"/>
                </a:lnTo>
                <a:lnTo>
                  <a:pt x="1721153" y="701971"/>
                </a:lnTo>
                <a:lnTo>
                  <a:pt x="1666882" y="701264"/>
                </a:lnTo>
                <a:lnTo>
                  <a:pt x="1616229" y="700604"/>
                </a:lnTo>
                <a:lnTo>
                  <a:pt x="1569510" y="699995"/>
                </a:lnTo>
                <a:lnTo>
                  <a:pt x="1527039" y="699440"/>
                </a:lnTo>
                <a:lnTo>
                  <a:pt x="1456105" y="698511"/>
                </a:lnTo>
                <a:lnTo>
                  <a:pt x="1405950" y="697846"/>
                </a:lnTo>
                <a:lnTo>
                  <a:pt x="1389452" y="697622"/>
                </a:lnTo>
              </a:path>
              <a:path w="3505835" h="728345">
                <a:moveTo>
                  <a:pt x="2197634" y="5339"/>
                </a:moveTo>
                <a:lnTo>
                  <a:pt x="2248967" y="6059"/>
                </a:lnTo>
                <a:lnTo>
                  <a:pt x="2300309" y="6804"/>
                </a:lnTo>
                <a:lnTo>
                  <a:pt x="2351657" y="7571"/>
                </a:lnTo>
                <a:lnTo>
                  <a:pt x="2403012" y="8356"/>
                </a:lnTo>
                <a:lnTo>
                  <a:pt x="2454373" y="9156"/>
                </a:lnTo>
                <a:lnTo>
                  <a:pt x="2505739" y="9967"/>
                </a:lnTo>
                <a:lnTo>
                  <a:pt x="2557110" y="10786"/>
                </a:lnTo>
                <a:lnTo>
                  <a:pt x="2608484" y="11609"/>
                </a:lnTo>
                <a:lnTo>
                  <a:pt x="2659861" y="12434"/>
                </a:lnTo>
                <a:lnTo>
                  <a:pt x="2711240" y="13256"/>
                </a:lnTo>
                <a:lnTo>
                  <a:pt x="2762621" y="14073"/>
                </a:lnTo>
                <a:lnTo>
                  <a:pt x="2814002" y="14881"/>
                </a:lnTo>
                <a:lnTo>
                  <a:pt x="2865383" y="15676"/>
                </a:lnTo>
                <a:lnTo>
                  <a:pt x="2916764" y="16456"/>
                </a:lnTo>
                <a:lnTo>
                  <a:pt x="2968143" y="17216"/>
                </a:lnTo>
                <a:lnTo>
                  <a:pt x="3019520" y="17954"/>
                </a:lnTo>
                <a:lnTo>
                  <a:pt x="3070893" y="18666"/>
                </a:lnTo>
                <a:lnTo>
                  <a:pt x="3122264" y="19348"/>
                </a:lnTo>
                <a:lnTo>
                  <a:pt x="3173629" y="19997"/>
                </a:lnTo>
                <a:lnTo>
                  <a:pt x="3224990" y="20611"/>
                </a:lnTo>
                <a:lnTo>
                  <a:pt x="3276344" y="21184"/>
                </a:lnTo>
                <a:lnTo>
                  <a:pt x="3327692" y="21715"/>
                </a:lnTo>
                <a:lnTo>
                  <a:pt x="3379033" y="22199"/>
                </a:lnTo>
                <a:lnTo>
                  <a:pt x="3430366" y="22633"/>
                </a:lnTo>
                <a:lnTo>
                  <a:pt x="3481689" y="23014"/>
                </a:lnTo>
                <a:lnTo>
                  <a:pt x="3482052" y="23017"/>
                </a:lnTo>
                <a:lnTo>
                  <a:pt x="3482439" y="23191"/>
                </a:lnTo>
                <a:lnTo>
                  <a:pt x="3482668" y="23244"/>
                </a:lnTo>
                <a:lnTo>
                  <a:pt x="3482859" y="23503"/>
                </a:lnTo>
                <a:lnTo>
                  <a:pt x="3483043" y="23633"/>
                </a:lnTo>
                <a:lnTo>
                  <a:pt x="3483223" y="23766"/>
                </a:lnTo>
                <a:lnTo>
                  <a:pt x="3483334" y="24102"/>
                </a:lnTo>
                <a:lnTo>
                  <a:pt x="3483439" y="24270"/>
                </a:lnTo>
                <a:lnTo>
                  <a:pt x="3483612" y="24961"/>
                </a:lnTo>
                <a:lnTo>
                  <a:pt x="3483424" y="35516"/>
                </a:lnTo>
                <a:lnTo>
                  <a:pt x="3482421" y="109670"/>
                </a:lnTo>
                <a:lnTo>
                  <a:pt x="3481653" y="166872"/>
                </a:lnTo>
                <a:lnTo>
                  <a:pt x="3480767" y="233181"/>
                </a:lnTo>
                <a:lnTo>
                  <a:pt x="3479807" y="305366"/>
                </a:lnTo>
                <a:lnTo>
                  <a:pt x="3478819" y="380192"/>
                </a:lnTo>
                <a:lnTo>
                  <a:pt x="3477846" y="454429"/>
                </a:lnTo>
                <a:lnTo>
                  <a:pt x="3476934" y="524844"/>
                </a:lnTo>
                <a:lnTo>
                  <a:pt x="3476128" y="588203"/>
                </a:lnTo>
                <a:lnTo>
                  <a:pt x="3475472" y="641276"/>
                </a:lnTo>
                <a:lnTo>
                  <a:pt x="3475010" y="680829"/>
                </a:lnTo>
                <a:lnTo>
                  <a:pt x="3474788" y="703630"/>
                </a:lnTo>
                <a:lnTo>
                  <a:pt x="3474806" y="702575"/>
                </a:lnTo>
                <a:lnTo>
                  <a:pt x="3474939" y="701823"/>
                </a:lnTo>
                <a:lnTo>
                  <a:pt x="3475321" y="700840"/>
                </a:lnTo>
                <a:lnTo>
                  <a:pt x="3475490" y="699961"/>
                </a:lnTo>
                <a:lnTo>
                  <a:pt x="3476336" y="699267"/>
                </a:lnTo>
                <a:lnTo>
                  <a:pt x="3476782" y="698568"/>
                </a:lnTo>
                <a:lnTo>
                  <a:pt x="3477225" y="697885"/>
                </a:lnTo>
                <a:lnTo>
                  <a:pt x="3478395" y="697434"/>
                </a:lnTo>
                <a:lnTo>
                  <a:pt x="3478971" y="697028"/>
                </a:lnTo>
                <a:lnTo>
                  <a:pt x="3479915" y="696625"/>
                </a:lnTo>
                <a:lnTo>
                  <a:pt x="3480667" y="696466"/>
                </a:lnTo>
                <a:lnTo>
                  <a:pt x="3481689" y="696437"/>
                </a:lnTo>
                <a:lnTo>
                  <a:pt x="3398905" y="695298"/>
                </a:lnTo>
                <a:lnTo>
                  <a:pt x="3211160" y="692714"/>
                </a:lnTo>
                <a:lnTo>
                  <a:pt x="3009363" y="689937"/>
                </a:lnTo>
                <a:lnTo>
                  <a:pt x="2884425" y="688219"/>
                </a:lnTo>
              </a:path>
              <a:path w="3505835" h="728345">
                <a:moveTo>
                  <a:pt x="2612099" y="6918"/>
                </a:moveTo>
                <a:lnTo>
                  <a:pt x="2663224" y="7641"/>
                </a:lnTo>
                <a:lnTo>
                  <a:pt x="2714361" y="8399"/>
                </a:lnTo>
                <a:lnTo>
                  <a:pt x="2765508" y="9183"/>
                </a:lnTo>
                <a:lnTo>
                  <a:pt x="2816662" y="9986"/>
                </a:lnTo>
                <a:lnTo>
                  <a:pt x="2867823" y="10802"/>
                </a:lnTo>
                <a:lnTo>
                  <a:pt x="2918989" y="11623"/>
                </a:lnTo>
                <a:lnTo>
                  <a:pt x="2970159" y="12442"/>
                </a:lnTo>
                <a:lnTo>
                  <a:pt x="3021330" y="13251"/>
                </a:lnTo>
                <a:lnTo>
                  <a:pt x="3072501" y="14043"/>
                </a:lnTo>
                <a:lnTo>
                  <a:pt x="3123671" y="14810"/>
                </a:lnTo>
                <a:lnTo>
                  <a:pt x="3174838" y="15546"/>
                </a:lnTo>
                <a:lnTo>
                  <a:pt x="3226000" y="16243"/>
                </a:lnTo>
                <a:lnTo>
                  <a:pt x="3277157" y="16893"/>
                </a:lnTo>
                <a:lnTo>
                  <a:pt x="3328305" y="17490"/>
                </a:lnTo>
                <a:lnTo>
                  <a:pt x="3379445" y="18026"/>
                </a:lnTo>
                <a:lnTo>
                  <a:pt x="3430573" y="18493"/>
                </a:lnTo>
                <a:lnTo>
                  <a:pt x="3481689" y="18884"/>
                </a:lnTo>
                <a:lnTo>
                  <a:pt x="3482820" y="18896"/>
                </a:lnTo>
                <a:lnTo>
                  <a:pt x="3483079" y="19187"/>
                </a:lnTo>
                <a:lnTo>
                  <a:pt x="3483997" y="19389"/>
                </a:lnTo>
                <a:lnTo>
                  <a:pt x="3484656" y="19533"/>
                </a:lnTo>
                <a:lnTo>
                  <a:pt x="3485386" y="20372"/>
                </a:lnTo>
                <a:lnTo>
                  <a:pt x="3485873" y="20713"/>
                </a:lnTo>
                <a:lnTo>
                  <a:pt x="3486434" y="21109"/>
                </a:lnTo>
                <a:lnTo>
                  <a:pt x="3486795" y="22147"/>
                </a:lnTo>
                <a:lnTo>
                  <a:pt x="3487122" y="22661"/>
                </a:lnTo>
                <a:lnTo>
                  <a:pt x="3487301" y="22934"/>
                </a:lnTo>
                <a:lnTo>
                  <a:pt x="3487690" y="24781"/>
                </a:lnTo>
                <a:lnTo>
                  <a:pt x="3487572" y="25030"/>
                </a:lnTo>
                <a:lnTo>
                  <a:pt x="3487297" y="35768"/>
                </a:lnTo>
                <a:lnTo>
                  <a:pt x="3486155" y="110091"/>
                </a:lnTo>
                <a:lnTo>
                  <a:pt x="3485366" y="167254"/>
                </a:lnTo>
                <a:lnTo>
                  <a:pt x="3484484" y="233467"/>
                </a:lnTo>
                <a:lnTo>
                  <a:pt x="3483548" y="305521"/>
                </a:lnTo>
                <a:lnTo>
                  <a:pt x="3482598" y="380203"/>
                </a:lnTo>
                <a:lnTo>
                  <a:pt x="3481673" y="454301"/>
                </a:lnTo>
                <a:lnTo>
                  <a:pt x="3480812" y="524604"/>
                </a:lnTo>
                <a:lnTo>
                  <a:pt x="3480054" y="587900"/>
                </a:lnTo>
                <a:lnTo>
                  <a:pt x="3479439" y="640977"/>
                </a:lnTo>
                <a:lnTo>
                  <a:pt x="3479007" y="680625"/>
                </a:lnTo>
                <a:lnTo>
                  <a:pt x="3478795" y="703630"/>
                </a:lnTo>
                <a:lnTo>
                  <a:pt x="3478791" y="703173"/>
                </a:lnTo>
                <a:lnTo>
                  <a:pt x="3478856" y="702873"/>
                </a:lnTo>
                <a:lnTo>
                  <a:pt x="3479007" y="702449"/>
                </a:lnTo>
                <a:lnTo>
                  <a:pt x="3479072" y="702092"/>
                </a:lnTo>
                <a:lnTo>
                  <a:pt x="3479432" y="701772"/>
                </a:lnTo>
                <a:lnTo>
                  <a:pt x="3479615" y="701492"/>
                </a:lnTo>
                <a:lnTo>
                  <a:pt x="3479796" y="701200"/>
                </a:lnTo>
                <a:lnTo>
                  <a:pt x="3480288" y="701005"/>
                </a:lnTo>
                <a:lnTo>
                  <a:pt x="3480530" y="700832"/>
                </a:lnTo>
                <a:lnTo>
                  <a:pt x="3480904" y="700667"/>
                </a:lnTo>
                <a:lnTo>
                  <a:pt x="3481279" y="700570"/>
                </a:lnTo>
                <a:lnTo>
                  <a:pt x="3481689" y="700570"/>
                </a:lnTo>
                <a:lnTo>
                  <a:pt x="3471333" y="700426"/>
                </a:lnTo>
                <a:lnTo>
                  <a:pt x="3398639" y="699425"/>
                </a:lnTo>
                <a:lnTo>
                  <a:pt x="3343075" y="698660"/>
                </a:lnTo>
                <a:lnTo>
                  <a:pt x="3279217" y="697782"/>
                </a:lnTo>
                <a:lnTo>
                  <a:pt x="3210449" y="696835"/>
                </a:lnTo>
                <a:lnTo>
                  <a:pt x="3140160" y="695868"/>
                </a:lnTo>
                <a:lnTo>
                  <a:pt x="3071736" y="694927"/>
                </a:lnTo>
                <a:lnTo>
                  <a:pt x="3008564" y="694057"/>
                </a:lnTo>
                <a:lnTo>
                  <a:pt x="2954030" y="693307"/>
                </a:lnTo>
                <a:lnTo>
                  <a:pt x="2911521" y="692721"/>
                </a:lnTo>
                <a:lnTo>
                  <a:pt x="2884425" y="692348"/>
                </a:lnTo>
              </a:path>
              <a:path w="3505835" h="728345">
                <a:moveTo>
                  <a:pt x="2724315" y="4431"/>
                </a:moveTo>
                <a:lnTo>
                  <a:pt x="2774780" y="5143"/>
                </a:lnTo>
                <a:lnTo>
                  <a:pt x="2825258" y="5893"/>
                </a:lnTo>
                <a:lnTo>
                  <a:pt x="2875747" y="6671"/>
                </a:lnTo>
                <a:lnTo>
                  <a:pt x="2926243" y="7467"/>
                </a:lnTo>
                <a:lnTo>
                  <a:pt x="2976747" y="8272"/>
                </a:lnTo>
                <a:lnTo>
                  <a:pt x="3027254" y="9078"/>
                </a:lnTo>
                <a:lnTo>
                  <a:pt x="3077764" y="9874"/>
                </a:lnTo>
                <a:lnTo>
                  <a:pt x="3128274" y="10652"/>
                </a:lnTo>
                <a:lnTo>
                  <a:pt x="3178783" y="11403"/>
                </a:lnTo>
                <a:lnTo>
                  <a:pt x="3229288" y="12116"/>
                </a:lnTo>
                <a:lnTo>
                  <a:pt x="3279787" y="12783"/>
                </a:lnTo>
                <a:lnTo>
                  <a:pt x="3330279" y="13395"/>
                </a:lnTo>
                <a:lnTo>
                  <a:pt x="3380761" y="13943"/>
                </a:lnTo>
                <a:lnTo>
                  <a:pt x="3431232" y="14416"/>
                </a:lnTo>
                <a:lnTo>
                  <a:pt x="3481689" y="14806"/>
                </a:lnTo>
                <a:lnTo>
                  <a:pt x="3483133" y="14846"/>
                </a:lnTo>
                <a:lnTo>
                  <a:pt x="3484209" y="15058"/>
                </a:lnTo>
                <a:lnTo>
                  <a:pt x="3485545" y="15634"/>
                </a:lnTo>
                <a:lnTo>
                  <a:pt x="3486726" y="15886"/>
                </a:lnTo>
                <a:lnTo>
                  <a:pt x="3487741" y="17179"/>
                </a:lnTo>
                <a:lnTo>
                  <a:pt x="3488669" y="17830"/>
                </a:lnTo>
                <a:lnTo>
                  <a:pt x="3489605" y="18489"/>
                </a:lnTo>
                <a:lnTo>
                  <a:pt x="3490211" y="20213"/>
                </a:lnTo>
                <a:lnTo>
                  <a:pt x="3490765" y="21066"/>
                </a:lnTo>
                <a:lnTo>
                  <a:pt x="3491075" y="21545"/>
                </a:lnTo>
                <a:lnTo>
                  <a:pt x="3491708" y="24559"/>
                </a:lnTo>
                <a:lnTo>
                  <a:pt x="3491528" y="25030"/>
                </a:lnTo>
                <a:lnTo>
                  <a:pt x="3490854" y="77230"/>
                </a:lnTo>
                <a:lnTo>
                  <a:pt x="3490182" y="129429"/>
                </a:lnTo>
                <a:lnTo>
                  <a:pt x="3489509" y="181629"/>
                </a:lnTo>
                <a:lnTo>
                  <a:pt x="3488837" y="233829"/>
                </a:lnTo>
                <a:lnTo>
                  <a:pt x="3488165" y="286029"/>
                </a:lnTo>
                <a:lnTo>
                  <a:pt x="3487494" y="338230"/>
                </a:lnTo>
                <a:lnTo>
                  <a:pt x="3486822" y="390430"/>
                </a:lnTo>
                <a:lnTo>
                  <a:pt x="3486150" y="442630"/>
                </a:lnTo>
                <a:lnTo>
                  <a:pt x="3485479" y="494830"/>
                </a:lnTo>
                <a:lnTo>
                  <a:pt x="3484807" y="547030"/>
                </a:lnTo>
                <a:lnTo>
                  <a:pt x="3484134" y="599230"/>
                </a:lnTo>
                <a:lnTo>
                  <a:pt x="3483461" y="651430"/>
                </a:lnTo>
                <a:lnTo>
                  <a:pt x="3482788" y="703630"/>
                </a:lnTo>
                <a:lnTo>
                  <a:pt x="3482788" y="703839"/>
                </a:lnTo>
                <a:lnTo>
                  <a:pt x="3482686" y="704058"/>
                </a:lnTo>
                <a:lnTo>
                  <a:pt x="3482654" y="704192"/>
                </a:lnTo>
                <a:lnTo>
                  <a:pt x="3482513" y="704303"/>
                </a:lnTo>
                <a:lnTo>
                  <a:pt x="3482359" y="704515"/>
                </a:lnTo>
                <a:lnTo>
                  <a:pt x="3482197" y="704559"/>
                </a:lnTo>
                <a:lnTo>
                  <a:pt x="3482046" y="704656"/>
                </a:lnTo>
                <a:lnTo>
                  <a:pt x="3481722" y="704714"/>
                </a:lnTo>
                <a:lnTo>
                  <a:pt x="3431377" y="703984"/>
                </a:lnTo>
                <a:lnTo>
                  <a:pt x="3377815" y="703249"/>
                </a:lnTo>
                <a:lnTo>
                  <a:pt x="3313576" y="702370"/>
                </a:lnTo>
                <a:lnTo>
                  <a:pt x="3244859" y="701432"/>
                </a:lnTo>
                <a:lnTo>
                  <a:pt x="3177858" y="700520"/>
                </a:lnTo>
                <a:lnTo>
                  <a:pt x="3118771" y="699715"/>
                </a:lnTo>
                <a:lnTo>
                  <a:pt x="3073795" y="699103"/>
                </a:lnTo>
                <a:lnTo>
                  <a:pt x="3049125" y="698766"/>
                </a:lnTo>
              </a:path>
              <a:path w="3505835" h="728345">
                <a:moveTo>
                  <a:pt x="2948741" y="3020"/>
                </a:moveTo>
                <a:lnTo>
                  <a:pt x="3002011" y="3793"/>
                </a:lnTo>
                <a:lnTo>
                  <a:pt x="3055300" y="4618"/>
                </a:lnTo>
                <a:lnTo>
                  <a:pt x="3108602" y="5473"/>
                </a:lnTo>
                <a:lnTo>
                  <a:pt x="3161913" y="6335"/>
                </a:lnTo>
                <a:lnTo>
                  <a:pt x="3215228" y="7182"/>
                </a:lnTo>
                <a:lnTo>
                  <a:pt x="3268541" y="7992"/>
                </a:lnTo>
                <a:lnTo>
                  <a:pt x="3321849" y="8743"/>
                </a:lnTo>
                <a:lnTo>
                  <a:pt x="3375147" y="9412"/>
                </a:lnTo>
                <a:lnTo>
                  <a:pt x="3428428" y="9978"/>
                </a:lnTo>
                <a:lnTo>
                  <a:pt x="3481689" y="10417"/>
                </a:lnTo>
                <a:lnTo>
                  <a:pt x="3483763" y="10460"/>
                </a:lnTo>
                <a:lnTo>
                  <a:pt x="3485286" y="10784"/>
                </a:lnTo>
                <a:lnTo>
                  <a:pt x="3487205" y="11591"/>
                </a:lnTo>
                <a:lnTo>
                  <a:pt x="3488893" y="11951"/>
                </a:lnTo>
                <a:lnTo>
                  <a:pt x="3490351" y="13798"/>
                </a:lnTo>
                <a:lnTo>
                  <a:pt x="3491675" y="14726"/>
                </a:lnTo>
                <a:lnTo>
                  <a:pt x="3493019" y="15666"/>
                </a:lnTo>
                <a:lnTo>
                  <a:pt x="3493890" y="18133"/>
                </a:lnTo>
                <a:lnTo>
                  <a:pt x="3494681" y="19353"/>
                </a:lnTo>
                <a:lnTo>
                  <a:pt x="3495146" y="20073"/>
                </a:lnTo>
                <a:lnTo>
                  <a:pt x="3496014" y="24267"/>
                </a:lnTo>
                <a:lnTo>
                  <a:pt x="3495780" y="25030"/>
                </a:lnTo>
                <a:lnTo>
                  <a:pt x="3495098" y="77230"/>
                </a:lnTo>
                <a:lnTo>
                  <a:pt x="3494416" y="129429"/>
                </a:lnTo>
                <a:lnTo>
                  <a:pt x="3493735" y="181629"/>
                </a:lnTo>
                <a:lnTo>
                  <a:pt x="3493054" y="233829"/>
                </a:lnTo>
                <a:lnTo>
                  <a:pt x="3492373" y="286029"/>
                </a:lnTo>
                <a:lnTo>
                  <a:pt x="3491692" y="338230"/>
                </a:lnTo>
                <a:lnTo>
                  <a:pt x="3491011" y="390430"/>
                </a:lnTo>
                <a:lnTo>
                  <a:pt x="3490331" y="442630"/>
                </a:lnTo>
                <a:lnTo>
                  <a:pt x="3489650" y="494830"/>
                </a:lnTo>
                <a:lnTo>
                  <a:pt x="3488970" y="547030"/>
                </a:lnTo>
                <a:lnTo>
                  <a:pt x="3488290" y="599230"/>
                </a:lnTo>
                <a:lnTo>
                  <a:pt x="3487610" y="651430"/>
                </a:lnTo>
                <a:lnTo>
                  <a:pt x="3486931" y="703630"/>
                </a:lnTo>
                <a:lnTo>
                  <a:pt x="3486924" y="704653"/>
                </a:lnTo>
                <a:lnTo>
                  <a:pt x="3486668" y="704894"/>
                </a:lnTo>
                <a:lnTo>
                  <a:pt x="3486499" y="705726"/>
                </a:lnTo>
                <a:lnTo>
                  <a:pt x="3486377" y="706323"/>
                </a:lnTo>
                <a:lnTo>
                  <a:pt x="3485661" y="706986"/>
                </a:lnTo>
                <a:lnTo>
                  <a:pt x="3485368" y="707424"/>
                </a:lnTo>
                <a:lnTo>
                  <a:pt x="3485027" y="707932"/>
                </a:lnTo>
                <a:lnTo>
                  <a:pt x="3484144" y="708259"/>
                </a:lnTo>
                <a:lnTo>
                  <a:pt x="3483705" y="708558"/>
                </a:lnTo>
                <a:lnTo>
                  <a:pt x="3483479" y="708713"/>
                </a:lnTo>
                <a:lnTo>
                  <a:pt x="3481866" y="709077"/>
                </a:lnTo>
                <a:lnTo>
                  <a:pt x="3481689" y="708962"/>
                </a:lnTo>
                <a:lnTo>
                  <a:pt x="3472484" y="708805"/>
                </a:lnTo>
                <a:lnTo>
                  <a:pt x="3406435" y="707854"/>
                </a:lnTo>
                <a:lnTo>
                  <a:pt x="3354447" y="707125"/>
                </a:lnTo>
                <a:lnTo>
                  <a:pt x="3293056" y="706270"/>
                </a:lnTo>
                <a:lnTo>
                  <a:pt x="3224690" y="705323"/>
                </a:lnTo>
                <a:lnTo>
                  <a:pt x="3151776" y="704317"/>
                </a:lnTo>
                <a:lnTo>
                  <a:pt x="3076744" y="703284"/>
                </a:lnTo>
                <a:lnTo>
                  <a:pt x="3002022" y="702257"/>
                </a:lnTo>
                <a:lnTo>
                  <a:pt x="2930038" y="701269"/>
                </a:lnTo>
                <a:lnTo>
                  <a:pt x="2863221" y="700352"/>
                </a:lnTo>
                <a:lnTo>
                  <a:pt x="2803999" y="699541"/>
                </a:lnTo>
                <a:lnTo>
                  <a:pt x="2754801" y="698866"/>
                </a:lnTo>
                <a:lnTo>
                  <a:pt x="2718056" y="698362"/>
                </a:lnTo>
                <a:lnTo>
                  <a:pt x="2696190" y="698061"/>
                </a:lnTo>
              </a:path>
              <a:path w="3505835" h="728345">
                <a:moveTo>
                  <a:pt x="337060" y="5339"/>
                </a:moveTo>
                <a:lnTo>
                  <a:pt x="388099" y="6041"/>
                </a:lnTo>
                <a:lnTo>
                  <a:pt x="439138" y="6743"/>
                </a:lnTo>
                <a:lnTo>
                  <a:pt x="490177" y="7445"/>
                </a:lnTo>
                <a:lnTo>
                  <a:pt x="541216" y="8147"/>
                </a:lnTo>
                <a:lnTo>
                  <a:pt x="592255" y="8849"/>
                </a:lnTo>
                <a:lnTo>
                  <a:pt x="643294" y="9552"/>
                </a:lnTo>
                <a:lnTo>
                  <a:pt x="694334" y="10254"/>
                </a:lnTo>
                <a:lnTo>
                  <a:pt x="745373" y="10956"/>
                </a:lnTo>
                <a:lnTo>
                  <a:pt x="796412" y="11658"/>
                </a:lnTo>
                <a:lnTo>
                  <a:pt x="847451" y="12360"/>
                </a:lnTo>
                <a:lnTo>
                  <a:pt x="898490" y="13062"/>
                </a:lnTo>
                <a:lnTo>
                  <a:pt x="949529" y="13764"/>
                </a:lnTo>
                <a:lnTo>
                  <a:pt x="1000568" y="14466"/>
                </a:lnTo>
                <a:lnTo>
                  <a:pt x="1051607" y="15169"/>
                </a:lnTo>
                <a:lnTo>
                  <a:pt x="1102646" y="15871"/>
                </a:lnTo>
                <a:lnTo>
                  <a:pt x="1153685" y="16573"/>
                </a:lnTo>
                <a:lnTo>
                  <a:pt x="1204724" y="17275"/>
                </a:lnTo>
                <a:lnTo>
                  <a:pt x="1255764" y="17977"/>
                </a:lnTo>
                <a:lnTo>
                  <a:pt x="1306803" y="18679"/>
                </a:lnTo>
                <a:lnTo>
                  <a:pt x="1357842" y="19381"/>
                </a:lnTo>
                <a:lnTo>
                  <a:pt x="1408881" y="20083"/>
                </a:lnTo>
                <a:lnTo>
                  <a:pt x="1459920" y="20785"/>
                </a:lnTo>
                <a:lnTo>
                  <a:pt x="1510959" y="21487"/>
                </a:lnTo>
                <a:lnTo>
                  <a:pt x="1561998" y="22189"/>
                </a:lnTo>
                <a:lnTo>
                  <a:pt x="1613037" y="22891"/>
                </a:lnTo>
                <a:lnTo>
                  <a:pt x="1664076" y="23593"/>
                </a:lnTo>
                <a:lnTo>
                  <a:pt x="1715116" y="24295"/>
                </a:lnTo>
                <a:lnTo>
                  <a:pt x="1766155" y="24998"/>
                </a:lnTo>
                <a:lnTo>
                  <a:pt x="1817194" y="25700"/>
                </a:lnTo>
                <a:lnTo>
                  <a:pt x="1868233" y="26402"/>
                </a:lnTo>
                <a:lnTo>
                  <a:pt x="1919272" y="27104"/>
                </a:lnTo>
                <a:lnTo>
                  <a:pt x="1970311" y="27806"/>
                </a:lnTo>
                <a:lnTo>
                  <a:pt x="2021350" y="28508"/>
                </a:lnTo>
                <a:lnTo>
                  <a:pt x="2072389" y="29210"/>
                </a:lnTo>
                <a:lnTo>
                  <a:pt x="2123428" y="29912"/>
                </a:lnTo>
                <a:lnTo>
                  <a:pt x="2174467" y="30614"/>
                </a:lnTo>
                <a:lnTo>
                  <a:pt x="2225506" y="31316"/>
                </a:lnTo>
                <a:lnTo>
                  <a:pt x="2276546" y="32018"/>
                </a:lnTo>
                <a:lnTo>
                  <a:pt x="2327585" y="32720"/>
                </a:lnTo>
                <a:lnTo>
                  <a:pt x="2378624" y="33422"/>
                </a:lnTo>
                <a:lnTo>
                  <a:pt x="2429663" y="34124"/>
                </a:lnTo>
                <a:lnTo>
                  <a:pt x="2480702" y="34826"/>
                </a:lnTo>
                <a:lnTo>
                  <a:pt x="2531741" y="35528"/>
                </a:lnTo>
                <a:lnTo>
                  <a:pt x="2582780" y="36230"/>
                </a:lnTo>
                <a:lnTo>
                  <a:pt x="2633819" y="36932"/>
                </a:lnTo>
                <a:lnTo>
                  <a:pt x="2684858" y="37634"/>
                </a:lnTo>
                <a:lnTo>
                  <a:pt x="2735897" y="38336"/>
                </a:lnTo>
                <a:lnTo>
                  <a:pt x="2786936" y="39037"/>
                </a:lnTo>
                <a:lnTo>
                  <a:pt x="2837975" y="39739"/>
                </a:lnTo>
                <a:lnTo>
                  <a:pt x="2889015" y="40441"/>
                </a:lnTo>
              </a:path>
              <a:path w="3505835" h="728345">
                <a:moveTo>
                  <a:pt x="751528" y="6918"/>
                </a:moveTo>
                <a:lnTo>
                  <a:pt x="802421" y="7618"/>
                </a:lnTo>
                <a:lnTo>
                  <a:pt x="853313" y="8318"/>
                </a:lnTo>
                <a:lnTo>
                  <a:pt x="904206" y="9018"/>
                </a:lnTo>
                <a:lnTo>
                  <a:pt x="955098" y="9718"/>
                </a:lnTo>
                <a:lnTo>
                  <a:pt x="1005991" y="10418"/>
                </a:lnTo>
                <a:lnTo>
                  <a:pt x="1056883" y="11118"/>
                </a:lnTo>
                <a:lnTo>
                  <a:pt x="1107775" y="11818"/>
                </a:lnTo>
                <a:lnTo>
                  <a:pt x="1158668" y="12518"/>
                </a:lnTo>
                <a:lnTo>
                  <a:pt x="1209560" y="13218"/>
                </a:lnTo>
                <a:lnTo>
                  <a:pt x="1260453" y="13917"/>
                </a:lnTo>
                <a:lnTo>
                  <a:pt x="1311345" y="14617"/>
                </a:lnTo>
                <a:lnTo>
                  <a:pt x="1362238" y="15317"/>
                </a:lnTo>
                <a:lnTo>
                  <a:pt x="1413130" y="16017"/>
                </a:lnTo>
                <a:lnTo>
                  <a:pt x="1464023" y="16717"/>
                </a:lnTo>
                <a:lnTo>
                  <a:pt x="1514915" y="17417"/>
                </a:lnTo>
                <a:lnTo>
                  <a:pt x="1565808" y="18116"/>
                </a:lnTo>
                <a:lnTo>
                  <a:pt x="1616700" y="18816"/>
                </a:lnTo>
                <a:lnTo>
                  <a:pt x="1667593" y="19516"/>
                </a:lnTo>
                <a:lnTo>
                  <a:pt x="1718485" y="20216"/>
                </a:lnTo>
                <a:lnTo>
                  <a:pt x="1769378" y="20916"/>
                </a:lnTo>
                <a:lnTo>
                  <a:pt x="1820270" y="21616"/>
                </a:lnTo>
                <a:lnTo>
                  <a:pt x="1871163" y="22315"/>
                </a:lnTo>
                <a:lnTo>
                  <a:pt x="1922055" y="23015"/>
                </a:lnTo>
                <a:lnTo>
                  <a:pt x="1972948" y="23715"/>
                </a:lnTo>
                <a:lnTo>
                  <a:pt x="2023840" y="24415"/>
                </a:lnTo>
                <a:lnTo>
                  <a:pt x="2074733" y="25115"/>
                </a:lnTo>
                <a:lnTo>
                  <a:pt x="2125625" y="25814"/>
                </a:lnTo>
                <a:lnTo>
                  <a:pt x="2176518" y="26514"/>
                </a:lnTo>
                <a:lnTo>
                  <a:pt x="2227410" y="27214"/>
                </a:lnTo>
                <a:lnTo>
                  <a:pt x="2278303" y="27914"/>
                </a:lnTo>
                <a:lnTo>
                  <a:pt x="2329195" y="28614"/>
                </a:lnTo>
                <a:lnTo>
                  <a:pt x="2380088" y="29314"/>
                </a:lnTo>
                <a:lnTo>
                  <a:pt x="2430981" y="30013"/>
                </a:lnTo>
                <a:lnTo>
                  <a:pt x="2481873" y="30713"/>
                </a:lnTo>
                <a:lnTo>
                  <a:pt x="2532766" y="31413"/>
                </a:lnTo>
                <a:lnTo>
                  <a:pt x="2583659" y="32113"/>
                </a:lnTo>
                <a:lnTo>
                  <a:pt x="2634551" y="32813"/>
                </a:lnTo>
                <a:lnTo>
                  <a:pt x="2685444" y="33513"/>
                </a:lnTo>
                <a:lnTo>
                  <a:pt x="2736336" y="34213"/>
                </a:lnTo>
                <a:lnTo>
                  <a:pt x="2787229" y="34913"/>
                </a:lnTo>
                <a:lnTo>
                  <a:pt x="2838122" y="35613"/>
                </a:lnTo>
                <a:lnTo>
                  <a:pt x="2889015" y="36313"/>
                </a:lnTo>
              </a:path>
              <a:path w="3505835" h="728345">
                <a:moveTo>
                  <a:pt x="550631" y="0"/>
                </a:moveTo>
                <a:lnTo>
                  <a:pt x="601182" y="695"/>
                </a:lnTo>
                <a:lnTo>
                  <a:pt x="651732" y="1390"/>
                </a:lnTo>
                <a:lnTo>
                  <a:pt x="702283" y="2085"/>
                </a:lnTo>
                <a:lnTo>
                  <a:pt x="752834" y="2780"/>
                </a:lnTo>
                <a:lnTo>
                  <a:pt x="803385" y="3475"/>
                </a:lnTo>
                <a:lnTo>
                  <a:pt x="853935" y="4171"/>
                </a:lnTo>
                <a:lnTo>
                  <a:pt x="904486" y="4866"/>
                </a:lnTo>
                <a:lnTo>
                  <a:pt x="955037" y="5561"/>
                </a:lnTo>
                <a:lnTo>
                  <a:pt x="1005588" y="6256"/>
                </a:lnTo>
                <a:lnTo>
                  <a:pt x="1056138" y="6951"/>
                </a:lnTo>
                <a:lnTo>
                  <a:pt x="1106689" y="7647"/>
                </a:lnTo>
                <a:lnTo>
                  <a:pt x="1157240" y="8342"/>
                </a:lnTo>
                <a:lnTo>
                  <a:pt x="1207791" y="9037"/>
                </a:lnTo>
                <a:lnTo>
                  <a:pt x="1258341" y="9732"/>
                </a:lnTo>
                <a:lnTo>
                  <a:pt x="1308892" y="10427"/>
                </a:lnTo>
                <a:lnTo>
                  <a:pt x="1359443" y="11123"/>
                </a:lnTo>
                <a:lnTo>
                  <a:pt x="1409994" y="11818"/>
                </a:lnTo>
                <a:lnTo>
                  <a:pt x="1460544" y="12513"/>
                </a:lnTo>
                <a:lnTo>
                  <a:pt x="1511095" y="13208"/>
                </a:lnTo>
                <a:lnTo>
                  <a:pt x="1561646" y="13903"/>
                </a:lnTo>
                <a:lnTo>
                  <a:pt x="1612197" y="14599"/>
                </a:lnTo>
                <a:lnTo>
                  <a:pt x="1662748" y="15294"/>
                </a:lnTo>
                <a:lnTo>
                  <a:pt x="1713298" y="15989"/>
                </a:lnTo>
                <a:lnTo>
                  <a:pt x="1763849" y="16684"/>
                </a:lnTo>
                <a:lnTo>
                  <a:pt x="1814400" y="17380"/>
                </a:lnTo>
                <a:lnTo>
                  <a:pt x="1864951" y="18075"/>
                </a:lnTo>
                <a:lnTo>
                  <a:pt x="1915502" y="18770"/>
                </a:lnTo>
                <a:lnTo>
                  <a:pt x="1966052" y="19465"/>
                </a:lnTo>
                <a:lnTo>
                  <a:pt x="2016603" y="20160"/>
                </a:lnTo>
                <a:lnTo>
                  <a:pt x="2067154" y="20856"/>
                </a:lnTo>
                <a:lnTo>
                  <a:pt x="2117705" y="21551"/>
                </a:lnTo>
                <a:lnTo>
                  <a:pt x="2168256" y="22246"/>
                </a:lnTo>
                <a:lnTo>
                  <a:pt x="2218806" y="22941"/>
                </a:lnTo>
                <a:lnTo>
                  <a:pt x="2269357" y="23637"/>
                </a:lnTo>
                <a:lnTo>
                  <a:pt x="2319908" y="24332"/>
                </a:lnTo>
                <a:lnTo>
                  <a:pt x="2370459" y="25027"/>
                </a:lnTo>
                <a:lnTo>
                  <a:pt x="2421010" y="25722"/>
                </a:lnTo>
                <a:lnTo>
                  <a:pt x="2471561" y="26418"/>
                </a:lnTo>
                <a:lnTo>
                  <a:pt x="2522111" y="27113"/>
                </a:lnTo>
                <a:lnTo>
                  <a:pt x="2572662" y="27808"/>
                </a:lnTo>
                <a:lnTo>
                  <a:pt x="2623213" y="28503"/>
                </a:lnTo>
                <a:lnTo>
                  <a:pt x="2673764" y="29199"/>
                </a:lnTo>
                <a:lnTo>
                  <a:pt x="2724315" y="29894"/>
                </a:lnTo>
              </a:path>
              <a:path w="3505835" h="728345">
                <a:moveTo>
                  <a:pt x="865551" y="165"/>
                </a:moveTo>
                <a:lnTo>
                  <a:pt x="915776" y="856"/>
                </a:lnTo>
                <a:lnTo>
                  <a:pt x="966001" y="1548"/>
                </a:lnTo>
                <a:lnTo>
                  <a:pt x="1016225" y="2240"/>
                </a:lnTo>
                <a:lnTo>
                  <a:pt x="1066450" y="2931"/>
                </a:lnTo>
                <a:lnTo>
                  <a:pt x="1116675" y="3623"/>
                </a:lnTo>
                <a:lnTo>
                  <a:pt x="1166899" y="4315"/>
                </a:lnTo>
                <a:lnTo>
                  <a:pt x="1217124" y="5006"/>
                </a:lnTo>
                <a:lnTo>
                  <a:pt x="1267348" y="5698"/>
                </a:lnTo>
                <a:lnTo>
                  <a:pt x="1317573" y="6390"/>
                </a:lnTo>
                <a:lnTo>
                  <a:pt x="1367797" y="7081"/>
                </a:lnTo>
                <a:lnTo>
                  <a:pt x="1418022" y="7773"/>
                </a:lnTo>
                <a:lnTo>
                  <a:pt x="1468247" y="8465"/>
                </a:lnTo>
                <a:lnTo>
                  <a:pt x="1518471" y="9157"/>
                </a:lnTo>
                <a:lnTo>
                  <a:pt x="1568696" y="9848"/>
                </a:lnTo>
                <a:lnTo>
                  <a:pt x="1618920" y="10540"/>
                </a:lnTo>
                <a:lnTo>
                  <a:pt x="1669145" y="11232"/>
                </a:lnTo>
                <a:lnTo>
                  <a:pt x="1719369" y="11923"/>
                </a:lnTo>
                <a:lnTo>
                  <a:pt x="1769594" y="12615"/>
                </a:lnTo>
                <a:lnTo>
                  <a:pt x="1819818" y="13307"/>
                </a:lnTo>
                <a:lnTo>
                  <a:pt x="1870043" y="13998"/>
                </a:lnTo>
                <a:lnTo>
                  <a:pt x="1920268" y="14690"/>
                </a:lnTo>
                <a:lnTo>
                  <a:pt x="1970492" y="15382"/>
                </a:lnTo>
                <a:lnTo>
                  <a:pt x="2020717" y="16073"/>
                </a:lnTo>
                <a:lnTo>
                  <a:pt x="2070941" y="16765"/>
                </a:lnTo>
                <a:lnTo>
                  <a:pt x="2121166" y="17457"/>
                </a:lnTo>
                <a:lnTo>
                  <a:pt x="2171390" y="18148"/>
                </a:lnTo>
                <a:lnTo>
                  <a:pt x="2221615" y="18840"/>
                </a:lnTo>
                <a:lnTo>
                  <a:pt x="2271839" y="19532"/>
                </a:lnTo>
                <a:lnTo>
                  <a:pt x="2322064" y="20224"/>
                </a:lnTo>
                <a:lnTo>
                  <a:pt x="2372289" y="20915"/>
                </a:lnTo>
                <a:lnTo>
                  <a:pt x="2422513" y="21607"/>
                </a:lnTo>
                <a:lnTo>
                  <a:pt x="2472738" y="22299"/>
                </a:lnTo>
                <a:lnTo>
                  <a:pt x="2522962" y="22990"/>
                </a:lnTo>
                <a:lnTo>
                  <a:pt x="2573187" y="23682"/>
                </a:lnTo>
                <a:lnTo>
                  <a:pt x="2623411" y="24374"/>
                </a:lnTo>
                <a:lnTo>
                  <a:pt x="2673636" y="25065"/>
                </a:lnTo>
                <a:lnTo>
                  <a:pt x="2723861" y="25757"/>
                </a:lnTo>
                <a:lnTo>
                  <a:pt x="2774085" y="26449"/>
                </a:lnTo>
                <a:lnTo>
                  <a:pt x="2824310" y="27140"/>
                </a:lnTo>
                <a:lnTo>
                  <a:pt x="2874534" y="27832"/>
                </a:lnTo>
                <a:lnTo>
                  <a:pt x="2924759" y="28524"/>
                </a:lnTo>
                <a:lnTo>
                  <a:pt x="2974984" y="29216"/>
                </a:lnTo>
                <a:lnTo>
                  <a:pt x="3025208" y="29907"/>
                </a:lnTo>
                <a:lnTo>
                  <a:pt x="3075433" y="30599"/>
                </a:lnTo>
              </a:path>
              <a:path w="3505835" h="728345">
                <a:moveTo>
                  <a:pt x="1366890" y="2249"/>
                </a:moveTo>
                <a:lnTo>
                  <a:pt x="1417897" y="2950"/>
                </a:lnTo>
                <a:lnTo>
                  <a:pt x="1468903" y="3651"/>
                </a:lnTo>
                <a:lnTo>
                  <a:pt x="1519910" y="4353"/>
                </a:lnTo>
                <a:lnTo>
                  <a:pt x="1570916" y="5054"/>
                </a:lnTo>
                <a:lnTo>
                  <a:pt x="1621923" y="5756"/>
                </a:lnTo>
                <a:lnTo>
                  <a:pt x="1672929" y="6457"/>
                </a:lnTo>
                <a:lnTo>
                  <a:pt x="1723935" y="7158"/>
                </a:lnTo>
                <a:lnTo>
                  <a:pt x="1774941" y="7860"/>
                </a:lnTo>
                <a:lnTo>
                  <a:pt x="1825948" y="8561"/>
                </a:lnTo>
                <a:lnTo>
                  <a:pt x="1876954" y="9262"/>
                </a:lnTo>
                <a:lnTo>
                  <a:pt x="1927960" y="9964"/>
                </a:lnTo>
                <a:lnTo>
                  <a:pt x="1978966" y="10665"/>
                </a:lnTo>
                <a:lnTo>
                  <a:pt x="2029972" y="11367"/>
                </a:lnTo>
                <a:lnTo>
                  <a:pt x="2080978" y="12068"/>
                </a:lnTo>
                <a:lnTo>
                  <a:pt x="2131984" y="12769"/>
                </a:lnTo>
                <a:lnTo>
                  <a:pt x="2182990" y="13471"/>
                </a:lnTo>
                <a:lnTo>
                  <a:pt x="2233996" y="14172"/>
                </a:lnTo>
                <a:lnTo>
                  <a:pt x="2285002" y="14873"/>
                </a:lnTo>
                <a:lnTo>
                  <a:pt x="2336008" y="15575"/>
                </a:lnTo>
                <a:lnTo>
                  <a:pt x="2387014" y="16276"/>
                </a:lnTo>
                <a:lnTo>
                  <a:pt x="2438020" y="16977"/>
                </a:lnTo>
                <a:lnTo>
                  <a:pt x="2489026" y="17679"/>
                </a:lnTo>
                <a:lnTo>
                  <a:pt x="2540032" y="18380"/>
                </a:lnTo>
                <a:lnTo>
                  <a:pt x="2591038" y="19081"/>
                </a:lnTo>
                <a:lnTo>
                  <a:pt x="2642044" y="19783"/>
                </a:lnTo>
                <a:lnTo>
                  <a:pt x="2693050" y="20484"/>
                </a:lnTo>
                <a:lnTo>
                  <a:pt x="2744056" y="21185"/>
                </a:lnTo>
                <a:lnTo>
                  <a:pt x="2795062" y="21887"/>
                </a:lnTo>
                <a:lnTo>
                  <a:pt x="2846068" y="22588"/>
                </a:lnTo>
                <a:lnTo>
                  <a:pt x="2897074" y="23289"/>
                </a:lnTo>
                <a:lnTo>
                  <a:pt x="2948080" y="23991"/>
                </a:lnTo>
                <a:lnTo>
                  <a:pt x="2999086" y="24692"/>
                </a:lnTo>
                <a:lnTo>
                  <a:pt x="3050092" y="25393"/>
                </a:lnTo>
              </a:path>
              <a:path w="3505835" h="728345">
                <a:moveTo>
                  <a:pt x="22139" y="24284"/>
                </a:moveTo>
                <a:lnTo>
                  <a:pt x="73234" y="24990"/>
                </a:lnTo>
                <a:lnTo>
                  <a:pt x="124328" y="25695"/>
                </a:lnTo>
                <a:lnTo>
                  <a:pt x="175423" y="26401"/>
                </a:lnTo>
                <a:lnTo>
                  <a:pt x="226518" y="27106"/>
                </a:lnTo>
                <a:lnTo>
                  <a:pt x="277612" y="27812"/>
                </a:lnTo>
                <a:lnTo>
                  <a:pt x="328707" y="28517"/>
                </a:lnTo>
                <a:lnTo>
                  <a:pt x="379802" y="29223"/>
                </a:lnTo>
                <a:lnTo>
                  <a:pt x="430897" y="29928"/>
                </a:lnTo>
                <a:lnTo>
                  <a:pt x="481991" y="30634"/>
                </a:lnTo>
                <a:lnTo>
                  <a:pt x="533086" y="31340"/>
                </a:lnTo>
                <a:lnTo>
                  <a:pt x="584181" y="32045"/>
                </a:lnTo>
                <a:lnTo>
                  <a:pt x="635276" y="32751"/>
                </a:lnTo>
                <a:lnTo>
                  <a:pt x="686371" y="33456"/>
                </a:lnTo>
                <a:lnTo>
                  <a:pt x="737466" y="34162"/>
                </a:lnTo>
                <a:lnTo>
                  <a:pt x="788561" y="34867"/>
                </a:lnTo>
                <a:lnTo>
                  <a:pt x="839656" y="35573"/>
                </a:lnTo>
                <a:lnTo>
                  <a:pt x="890751" y="36278"/>
                </a:lnTo>
                <a:lnTo>
                  <a:pt x="941846" y="36984"/>
                </a:lnTo>
                <a:lnTo>
                  <a:pt x="992941" y="37689"/>
                </a:lnTo>
                <a:lnTo>
                  <a:pt x="1044036" y="38395"/>
                </a:lnTo>
                <a:lnTo>
                  <a:pt x="1095130" y="39100"/>
                </a:lnTo>
                <a:lnTo>
                  <a:pt x="1146225" y="39806"/>
                </a:lnTo>
                <a:lnTo>
                  <a:pt x="1197320" y="40511"/>
                </a:lnTo>
                <a:lnTo>
                  <a:pt x="1248415" y="41216"/>
                </a:lnTo>
                <a:lnTo>
                  <a:pt x="1299510" y="41922"/>
                </a:lnTo>
                <a:lnTo>
                  <a:pt x="1350605" y="42627"/>
                </a:lnTo>
              </a:path>
              <a:path w="3505835" h="728345">
                <a:moveTo>
                  <a:pt x="22139" y="18978"/>
                </a:moveTo>
                <a:lnTo>
                  <a:pt x="72455" y="19671"/>
                </a:lnTo>
                <a:lnTo>
                  <a:pt x="122770" y="20364"/>
                </a:lnTo>
                <a:lnTo>
                  <a:pt x="173085" y="21058"/>
                </a:lnTo>
                <a:lnTo>
                  <a:pt x="223400" y="21751"/>
                </a:lnTo>
                <a:lnTo>
                  <a:pt x="273715" y="22444"/>
                </a:lnTo>
                <a:lnTo>
                  <a:pt x="324030" y="23137"/>
                </a:lnTo>
                <a:lnTo>
                  <a:pt x="374345" y="23830"/>
                </a:lnTo>
                <a:lnTo>
                  <a:pt x="424660" y="24523"/>
                </a:lnTo>
                <a:lnTo>
                  <a:pt x="474975" y="25216"/>
                </a:lnTo>
                <a:lnTo>
                  <a:pt x="525290" y="25909"/>
                </a:lnTo>
                <a:lnTo>
                  <a:pt x="575605" y="26603"/>
                </a:lnTo>
                <a:lnTo>
                  <a:pt x="625920" y="27296"/>
                </a:lnTo>
                <a:lnTo>
                  <a:pt x="676236" y="27989"/>
                </a:lnTo>
                <a:lnTo>
                  <a:pt x="726551" y="28682"/>
                </a:lnTo>
                <a:lnTo>
                  <a:pt x="776866" y="29375"/>
                </a:lnTo>
                <a:lnTo>
                  <a:pt x="827181" y="30068"/>
                </a:lnTo>
                <a:lnTo>
                  <a:pt x="877496" y="30762"/>
                </a:lnTo>
                <a:lnTo>
                  <a:pt x="927811" y="31455"/>
                </a:lnTo>
                <a:lnTo>
                  <a:pt x="978126" y="32148"/>
                </a:lnTo>
                <a:lnTo>
                  <a:pt x="1028442" y="32841"/>
                </a:lnTo>
                <a:lnTo>
                  <a:pt x="1078757" y="33534"/>
                </a:lnTo>
                <a:lnTo>
                  <a:pt x="1129072" y="34227"/>
                </a:lnTo>
                <a:lnTo>
                  <a:pt x="1179387" y="34920"/>
                </a:lnTo>
                <a:lnTo>
                  <a:pt x="1229702" y="35614"/>
                </a:lnTo>
                <a:lnTo>
                  <a:pt x="1280018" y="36307"/>
                </a:lnTo>
                <a:lnTo>
                  <a:pt x="1330333" y="37000"/>
                </a:lnTo>
                <a:lnTo>
                  <a:pt x="1380648" y="37693"/>
                </a:lnTo>
                <a:lnTo>
                  <a:pt x="1430963" y="38386"/>
                </a:lnTo>
                <a:lnTo>
                  <a:pt x="1481279" y="39079"/>
                </a:lnTo>
                <a:lnTo>
                  <a:pt x="1531594" y="39772"/>
                </a:lnTo>
              </a:path>
              <a:path w="3505835" h="728345">
                <a:moveTo>
                  <a:pt x="212180" y="16390"/>
                </a:moveTo>
                <a:lnTo>
                  <a:pt x="262422" y="17082"/>
                </a:lnTo>
                <a:lnTo>
                  <a:pt x="312665" y="17774"/>
                </a:lnTo>
                <a:lnTo>
                  <a:pt x="362907" y="18466"/>
                </a:lnTo>
                <a:lnTo>
                  <a:pt x="413150" y="19158"/>
                </a:lnTo>
                <a:lnTo>
                  <a:pt x="463392" y="19850"/>
                </a:lnTo>
                <a:lnTo>
                  <a:pt x="513635" y="20542"/>
                </a:lnTo>
                <a:lnTo>
                  <a:pt x="563878" y="21234"/>
                </a:lnTo>
                <a:lnTo>
                  <a:pt x="614120" y="21927"/>
                </a:lnTo>
                <a:lnTo>
                  <a:pt x="664363" y="22619"/>
                </a:lnTo>
                <a:lnTo>
                  <a:pt x="714606" y="23311"/>
                </a:lnTo>
                <a:lnTo>
                  <a:pt x="764849" y="24003"/>
                </a:lnTo>
                <a:lnTo>
                  <a:pt x="815092" y="24695"/>
                </a:lnTo>
                <a:lnTo>
                  <a:pt x="865334" y="25387"/>
                </a:lnTo>
                <a:lnTo>
                  <a:pt x="915577" y="26079"/>
                </a:lnTo>
                <a:lnTo>
                  <a:pt x="965820" y="26771"/>
                </a:lnTo>
                <a:lnTo>
                  <a:pt x="1016063" y="27463"/>
                </a:lnTo>
                <a:lnTo>
                  <a:pt x="1066306" y="28155"/>
                </a:lnTo>
                <a:lnTo>
                  <a:pt x="1116549" y="28847"/>
                </a:lnTo>
                <a:lnTo>
                  <a:pt x="1166792" y="29539"/>
                </a:lnTo>
                <a:lnTo>
                  <a:pt x="1217034" y="30231"/>
                </a:lnTo>
                <a:lnTo>
                  <a:pt x="1267277" y="30923"/>
                </a:lnTo>
                <a:lnTo>
                  <a:pt x="1317520" y="31615"/>
                </a:lnTo>
                <a:lnTo>
                  <a:pt x="1367763" y="32307"/>
                </a:lnTo>
                <a:lnTo>
                  <a:pt x="1418006" y="32999"/>
                </a:lnTo>
                <a:lnTo>
                  <a:pt x="1468249" y="33691"/>
                </a:lnTo>
              </a:path>
              <a:path w="3505835" h="728345">
                <a:moveTo>
                  <a:pt x="1795838" y="3963"/>
                </a:moveTo>
                <a:lnTo>
                  <a:pt x="1846008" y="4654"/>
                </a:lnTo>
                <a:lnTo>
                  <a:pt x="1896179" y="5344"/>
                </a:lnTo>
                <a:lnTo>
                  <a:pt x="1946349" y="6035"/>
                </a:lnTo>
                <a:lnTo>
                  <a:pt x="1996519" y="6726"/>
                </a:lnTo>
                <a:lnTo>
                  <a:pt x="2046689" y="7416"/>
                </a:lnTo>
                <a:lnTo>
                  <a:pt x="2096859" y="8107"/>
                </a:lnTo>
                <a:lnTo>
                  <a:pt x="2147030" y="8797"/>
                </a:lnTo>
                <a:lnTo>
                  <a:pt x="2197200" y="9488"/>
                </a:lnTo>
                <a:lnTo>
                  <a:pt x="2247370" y="10179"/>
                </a:lnTo>
                <a:lnTo>
                  <a:pt x="2297540" y="10869"/>
                </a:lnTo>
                <a:lnTo>
                  <a:pt x="2347710" y="11560"/>
                </a:lnTo>
                <a:lnTo>
                  <a:pt x="2397880" y="12250"/>
                </a:lnTo>
                <a:lnTo>
                  <a:pt x="2448050" y="12941"/>
                </a:lnTo>
                <a:lnTo>
                  <a:pt x="2498220" y="13631"/>
                </a:lnTo>
                <a:lnTo>
                  <a:pt x="2548390" y="14322"/>
                </a:lnTo>
                <a:lnTo>
                  <a:pt x="2598560" y="15013"/>
                </a:lnTo>
                <a:lnTo>
                  <a:pt x="2648731" y="15703"/>
                </a:lnTo>
                <a:lnTo>
                  <a:pt x="2698901" y="16394"/>
                </a:lnTo>
                <a:lnTo>
                  <a:pt x="2749071" y="17084"/>
                </a:lnTo>
                <a:lnTo>
                  <a:pt x="2799241" y="17775"/>
                </a:lnTo>
                <a:lnTo>
                  <a:pt x="2849411" y="18466"/>
                </a:lnTo>
                <a:lnTo>
                  <a:pt x="2899582" y="19156"/>
                </a:lnTo>
                <a:lnTo>
                  <a:pt x="2949752" y="19847"/>
                </a:lnTo>
                <a:lnTo>
                  <a:pt x="2999922" y="20538"/>
                </a:lnTo>
                <a:lnTo>
                  <a:pt x="3050092" y="21229"/>
                </a:lnTo>
              </a:path>
              <a:path w="3505835" h="728345">
                <a:moveTo>
                  <a:pt x="1440126" y="688049"/>
                </a:moveTo>
                <a:lnTo>
                  <a:pt x="1389320" y="688768"/>
                </a:lnTo>
                <a:lnTo>
                  <a:pt x="1338506" y="689510"/>
                </a:lnTo>
                <a:lnTo>
                  <a:pt x="1287685" y="690272"/>
                </a:lnTo>
                <a:lnTo>
                  <a:pt x="1236859" y="691051"/>
                </a:lnTo>
                <a:lnTo>
                  <a:pt x="1186026" y="691844"/>
                </a:lnTo>
                <a:lnTo>
                  <a:pt x="1135189" y="692649"/>
                </a:lnTo>
                <a:lnTo>
                  <a:pt x="1084348" y="693464"/>
                </a:lnTo>
                <a:lnTo>
                  <a:pt x="1033502" y="694285"/>
                </a:lnTo>
                <a:lnTo>
                  <a:pt x="982653" y="695109"/>
                </a:lnTo>
                <a:lnTo>
                  <a:pt x="931802" y="695934"/>
                </a:lnTo>
                <a:lnTo>
                  <a:pt x="880949" y="696758"/>
                </a:lnTo>
                <a:lnTo>
                  <a:pt x="830094" y="697577"/>
                </a:lnTo>
                <a:lnTo>
                  <a:pt x="779239" y="698389"/>
                </a:lnTo>
                <a:lnTo>
                  <a:pt x="728383" y="699191"/>
                </a:lnTo>
                <a:lnTo>
                  <a:pt x="677528" y="699980"/>
                </a:lnTo>
                <a:lnTo>
                  <a:pt x="626673" y="700754"/>
                </a:lnTo>
                <a:lnTo>
                  <a:pt x="575820" y="701510"/>
                </a:lnTo>
                <a:lnTo>
                  <a:pt x="524970" y="702245"/>
                </a:lnTo>
                <a:lnTo>
                  <a:pt x="474122" y="702956"/>
                </a:lnTo>
                <a:lnTo>
                  <a:pt x="423277" y="703642"/>
                </a:lnTo>
                <a:lnTo>
                  <a:pt x="372436" y="704298"/>
                </a:lnTo>
                <a:lnTo>
                  <a:pt x="321600" y="704923"/>
                </a:lnTo>
                <a:lnTo>
                  <a:pt x="270769" y="705514"/>
                </a:lnTo>
                <a:lnTo>
                  <a:pt x="219944" y="706067"/>
                </a:lnTo>
                <a:lnTo>
                  <a:pt x="169125" y="706581"/>
                </a:lnTo>
                <a:lnTo>
                  <a:pt x="118313" y="707053"/>
                </a:lnTo>
                <a:lnTo>
                  <a:pt x="67508" y="707479"/>
                </a:lnTo>
                <a:lnTo>
                  <a:pt x="16711" y="707857"/>
                </a:lnTo>
                <a:lnTo>
                  <a:pt x="15927" y="707863"/>
                </a:lnTo>
                <a:lnTo>
                  <a:pt x="15750" y="707669"/>
                </a:lnTo>
                <a:lnTo>
                  <a:pt x="15109" y="707543"/>
                </a:lnTo>
                <a:lnTo>
                  <a:pt x="14612" y="707443"/>
                </a:lnTo>
                <a:lnTo>
                  <a:pt x="14180" y="706909"/>
                </a:lnTo>
                <a:lnTo>
                  <a:pt x="13788" y="706643"/>
                </a:lnTo>
                <a:lnTo>
                  <a:pt x="13388" y="706374"/>
                </a:lnTo>
                <a:lnTo>
                  <a:pt x="13121" y="705653"/>
                </a:lnTo>
                <a:lnTo>
                  <a:pt x="12884" y="705297"/>
                </a:lnTo>
                <a:lnTo>
                  <a:pt x="12715" y="705041"/>
                </a:lnTo>
                <a:lnTo>
                  <a:pt x="12564" y="703652"/>
                </a:lnTo>
                <a:lnTo>
                  <a:pt x="11405" y="616993"/>
                </a:lnTo>
                <a:lnTo>
                  <a:pt x="8862" y="422578"/>
                </a:lnTo>
                <a:lnTo>
                  <a:pt x="6195" y="218629"/>
                </a:lnTo>
                <a:lnTo>
                  <a:pt x="4687" y="103391"/>
                </a:lnTo>
              </a:path>
              <a:path w="3505835" h="728345">
                <a:moveTo>
                  <a:pt x="1666364" y="689090"/>
                </a:moveTo>
                <a:lnTo>
                  <a:pt x="1614843" y="689817"/>
                </a:lnTo>
                <a:lnTo>
                  <a:pt x="1563315" y="690564"/>
                </a:lnTo>
                <a:lnTo>
                  <a:pt x="1511781" y="691329"/>
                </a:lnTo>
                <a:lnTo>
                  <a:pt x="1460242" y="692110"/>
                </a:lnTo>
                <a:lnTo>
                  <a:pt x="1408697" y="692906"/>
                </a:lnTo>
                <a:lnTo>
                  <a:pt x="1357148" y="693713"/>
                </a:lnTo>
                <a:lnTo>
                  <a:pt x="1305595" y="694530"/>
                </a:lnTo>
                <a:lnTo>
                  <a:pt x="1254037" y="695355"/>
                </a:lnTo>
                <a:lnTo>
                  <a:pt x="1202476" y="696185"/>
                </a:lnTo>
                <a:lnTo>
                  <a:pt x="1150913" y="697019"/>
                </a:lnTo>
                <a:lnTo>
                  <a:pt x="1099347" y="697854"/>
                </a:lnTo>
                <a:lnTo>
                  <a:pt x="1047779" y="698689"/>
                </a:lnTo>
                <a:lnTo>
                  <a:pt x="996209" y="699521"/>
                </a:lnTo>
                <a:lnTo>
                  <a:pt x="944638" y="700348"/>
                </a:lnTo>
                <a:lnTo>
                  <a:pt x="893067" y="701168"/>
                </a:lnTo>
                <a:lnTo>
                  <a:pt x="841496" y="701979"/>
                </a:lnTo>
                <a:lnTo>
                  <a:pt x="789925" y="702779"/>
                </a:lnTo>
                <a:lnTo>
                  <a:pt x="738355" y="703565"/>
                </a:lnTo>
                <a:lnTo>
                  <a:pt x="686786" y="704336"/>
                </a:lnTo>
                <a:lnTo>
                  <a:pt x="635218" y="705090"/>
                </a:lnTo>
                <a:lnTo>
                  <a:pt x="583653" y="705824"/>
                </a:lnTo>
                <a:lnTo>
                  <a:pt x="532091" y="706536"/>
                </a:lnTo>
                <a:lnTo>
                  <a:pt x="480531" y="707224"/>
                </a:lnTo>
                <a:lnTo>
                  <a:pt x="428975" y="707887"/>
                </a:lnTo>
                <a:lnTo>
                  <a:pt x="377424" y="708521"/>
                </a:lnTo>
                <a:lnTo>
                  <a:pt x="325876" y="709126"/>
                </a:lnTo>
                <a:lnTo>
                  <a:pt x="274334" y="709698"/>
                </a:lnTo>
                <a:lnTo>
                  <a:pt x="222797" y="710236"/>
                </a:lnTo>
                <a:lnTo>
                  <a:pt x="171265" y="710738"/>
                </a:lnTo>
                <a:lnTo>
                  <a:pt x="119740" y="711201"/>
                </a:lnTo>
                <a:lnTo>
                  <a:pt x="68222" y="711624"/>
                </a:lnTo>
                <a:lnTo>
                  <a:pt x="16711" y="712003"/>
                </a:lnTo>
                <a:lnTo>
                  <a:pt x="15556" y="712000"/>
                </a:lnTo>
                <a:lnTo>
                  <a:pt x="14608" y="711809"/>
                </a:lnTo>
                <a:lnTo>
                  <a:pt x="13535" y="711360"/>
                </a:lnTo>
                <a:lnTo>
                  <a:pt x="12632" y="711175"/>
                </a:lnTo>
                <a:lnTo>
                  <a:pt x="11617" y="710041"/>
                </a:lnTo>
                <a:lnTo>
                  <a:pt x="10944" y="709578"/>
                </a:lnTo>
                <a:lnTo>
                  <a:pt x="10162" y="709041"/>
                </a:lnTo>
                <a:lnTo>
                  <a:pt x="9648" y="707619"/>
                </a:lnTo>
                <a:lnTo>
                  <a:pt x="8013" y="665386"/>
                </a:lnTo>
                <a:lnTo>
                  <a:pt x="7450" y="622245"/>
                </a:lnTo>
                <a:lnTo>
                  <a:pt x="6732" y="567236"/>
                </a:lnTo>
                <a:lnTo>
                  <a:pt x="5900" y="503470"/>
                </a:lnTo>
                <a:lnTo>
                  <a:pt x="4994" y="434054"/>
                </a:lnTo>
                <a:lnTo>
                  <a:pt x="4056" y="362098"/>
                </a:lnTo>
                <a:lnTo>
                  <a:pt x="3124" y="290711"/>
                </a:lnTo>
                <a:lnTo>
                  <a:pt x="2241" y="223001"/>
                </a:lnTo>
                <a:lnTo>
                  <a:pt x="1447" y="162077"/>
                </a:lnTo>
                <a:lnTo>
                  <a:pt x="781" y="111049"/>
                </a:lnTo>
                <a:lnTo>
                  <a:pt x="285" y="73026"/>
                </a:lnTo>
                <a:lnTo>
                  <a:pt x="0" y="51116"/>
                </a:lnTo>
              </a:path>
              <a:path w="3505835" h="728345">
                <a:moveTo>
                  <a:pt x="2169511" y="687009"/>
                </a:moveTo>
                <a:lnTo>
                  <a:pt x="2118254" y="687719"/>
                </a:lnTo>
                <a:lnTo>
                  <a:pt x="2066997" y="688429"/>
                </a:lnTo>
                <a:lnTo>
                  <a:pt x="2015740" y="689139"/>
                </a:lnTo>
                <a:lnTo>
                  <a:pt x="1964483" y="689850"/>
                </a:lnTo>
                <a:lnTo>
                  <a:pt x="1913226" y="690560"/>
                </a:lnTo>
                <a:lnTo>
                  <a:pt x="1861969" y="691271"/>
                </a:lnTo>
                <a:lnTo>
                  <a:pt x="1810712" y="691981"/>
                </a:lnTo>
                <a:lnTo>
                  <a:pt x="1759455" y="692692"/>
                </a:lnTo>
                <a:lnTo>
                  <a:pt x="1708197" y="693402"/>
                </a:lnTo>
                <a:lnTo>
                  <a:pt x="1656940" y="694113"/>
                </a:lnTo>
                <a:lnTo>
                  <a:pt x="1605683" y="694824"/>
                </a:lnTo>
                <a:lnTo>
                  <a:pt x="1554426" y="695534"/>
                </a:lnTo>
                <a:lnTo>
                  <a:pt x="1503169" y="696245"/>
                </a:lnTo>
                <a:lnTo>
                  <a:pt x="1451912" y="696956"/>
                </a:lnTo>
                <a:lnTo>
                  <a:pt x="1400655" y="697667"/>
                </a:lnTo>
                <a:lnTo>
                  <a:pt x="1349398" y="698378"/>
                </a:lnTo>
                <a:lnTo>
                  <a:pt x="1298141" y="699089"/>
                </a:lnTo>
                <a:lnTo>
                  <a:pt x="1246884" y="699800"/>
                </a:lnTo>
                <a:lnTo>
                  <a:pt x="1195627" y="700511"/>
                </a:lnTo>
                <a:lnTo>
                  <a:pt x="1144369" y="701222"/>
                </a:lnTo>
                <a:lnTo>
                  <a:pt x="1093112" y="701933"/>
                </a:lnTo>
                <a:lnTo>
                  <a:pt x="1041855" y="702644"/>
                </a:lnTo>
                <a:lnTo>
                  <a:pt x="990598" y="703355"/>
                </a:lnTo>
                <a:lnTo>
                  <a:pt x="939341" y="704066"/>
                </a:lnTo>
                <a:lnTo>
                  <a:pt x="888084" y="704777"/>
                </a:lnTo>
                <a:lnTo>
                  <a:pt x="836827" y="705489"/>
                </a:lnTo>
                <a:lnTo>
                  <a:pt x="785570" y="706200"/>
                </a:lnTo>
                <a:lnTo>
                  <a:pt x="734312" y="706911"/>
                </a:lnTo>
                <a:lnTo>
                  <a:pt x="683055" y="707622"/>
                </a:lnTo>
                <a:lnTo>
                  <a:pt x="631798" y="708334"/>
                </a:lnTo>
                <a:lnTo>
                  <a:pt x="580541" y="709045"/>
                </a:lnTo>
                <a:lnTo>
                  <a:pt x="529284" y="709756"/>
                </a:lnTo>
                <a:lnTo>
                  <a:pt x="478027" y="710468"/>
                </a:lnTo>
                <a:lnTo>
                  <a:pt x="426769" y="711179"/>
                </a:lnTo>
                <a:lnTo>
                  <a:pt x="375512" y="711891"/>
                </a:lnTo>
                <a:lnTo>
                  <a:pt x="324255" y="712602"/>
                </a:lnTo>
                <a:lnTo>
                  <a:pt x="272998" y="713314"/>
                </a:lnTo>
                <a:lnTo>
                  <a:pt x="221740" y="714025"/>
                </a:lnTo>
                <a:lnTo>
                  <a:pt x="170483" y="714737"/>
                </a:lnTo>
                <a:lnTo>
                  <a:pt x="119226" y="715448"/>
                </a:lnTo>
                <a:lnTo>
                  <a:pt x="67969" y="716160"/>
                </a:lnTo>
                <a:lnTo>
                  <a:pt x="16711" y="716871"/>
                </a:lnTo>
                <a:lnTo>
                  <a:pt x="14820" y="716850"/>
                </a:lnTo>
                <a:lnTo>
                  <a:pt x="13449" y="716558"/>
                </a:lnTo>
                <a:lnTo>
                  <a:pt x="11700" y="715841"/>
                </a:lnTo>
                <a:lnTo>
                  <a:pt x="10162" y="715524"/>
                </a:lnTo>
                <a:lnTo>
                  <a:pt x="8823" y="713854"/>
                </a:lnTo>
                <a:lnTo>
                  <a:pt x="7607" y="713019"/>
                </a:lnTo>
                <a:lnTo>
                  <a:pt x="6375" y="712166"/>
                </a:lnTo>
                <a:lnTo>
                  <a:pt x="5568" y="709923"/>
                </a:lnTo>
                <a:lnTo>
                  <a:pt x="4842" y="708814"/>
                </a:lnTo>
                <a:lnTo>
                  <a:pt x="4122" y="707033"/>
                </a:lnTo>
                <a:lnTo>
                  <a:pt x="3305" y="665530"/>
                </a:lnTo>
                <a:lnTo>
                  <a:pt x="2190" y="580013"/>
                </a:lnTo>
                <a:lnTo>
                  <a:pt x="1019" y="490258"/>
                </a:lnTo>
                <a:lnTo>
                  <a:pt x="356" y="439440"/>
                </a:lnTo>
              </a:path>
              <a:path w="3505835" h="728345">
                <a:moveTo>
                  <a:pt x="2055492" y="692718"/>
                </a:moveTo>
                <a:lnTo>
                  <a:pt x="2004258" y="693431"/>
                </a:lnTo>
                <a:lnTo>
                  <a:pt x="1953024" y="694143"/>
                </a:lnTo>
                <a:lnTo>
                  <a:pt x="1901790" y="694855"/>
                </a:lnTo>
                <a:lnTo>
                  <a:pt x="1850556" y="695568"/>
                </a:lnTo>
                <a:lnTo>
                  <a:pt x="1799323" y="696280"/>
                </a:lnTo>
                <a:lnTo>
                  <a:pt x="1748089" y="696992"/>
                </a:lnTo>
                <a:lnTo>
                  <a:pt x="1696855" y="697705"/>
                </a:lnTo>
                <a:lnTo>
                  <a:pt x="1645621" y="698417"/>
                </a:lnTo>
                <a:lnTo>
                  <a:pt x="1594387" y="699129"/>
                </a:lnTo>
                <a:lnTo>
                  <a:pt x="1543153" y="699842"/>
                </a:lnTo>
                <a:lnTo>
                  <a:pt x="1491919" y="700554"/>
                </a:lnTo>
                <a:lnTo>
                  <a:pt x="1440685" y="701266"/>
                </a:lnTo>
                <a:lnTo>
                  <a:pt x="1389451" y="701979"/>
                </a:lnTo>
                <a:lnTo>
                  <a:pt x="1338217" y="702691"/>
                </a:lnTo>
                <a:lnTo>
                  <a:pt x="1286983" y="703403"/>
                </a:lnTo>
                <a:lnTo>
                  <a:pt x="1235749" y="704116"/>
                </a:lnTo>
                <a:lnTo>
                  <a:pt x="1184515" y="704828"/>
                </a:lnTo>
                <a:lnTo>
                  <a:pt x="1133282" y="705541"/>
                </a:lnTo>
                <a:lnTo>
                  <a:pt x="1082048" y="706253"/>
                </a:lnTo>
                <a:lnTo>
                  <a:pt x="1030814" y="706965"/>
                </a:lnTo>
                <a:lnTo>
                  <a:pt x="979580" y="707678"/>
                </a:lnTo>
                <a:lnTo>
                  <a:pt x="928346" y="708390"/>
                </a:lnTo>
                <a:lnTo>
                  <a:pt x="877112" y="709102"/>
                </a:lnTo>
                <a:lnTo>
                  <a:pt x="825878" y="709815"/>
                </a:lnTo>
                <a:lnTo>
                  <a:pt x="774644" y="710527"/>
                </a:lnTo>
                <a:lnTo>
                  <a:pt x="723410" y="711239"/>
                </a:lnTo>
                <a:lnTo>
                  <a:pt x="672176" y="711952"/>
                </a:lnTo>
                <a:lnTo>
                  <a:pt x="620942" y="712664"/>
                </a:lnTo>
                <a:lnTo>
                  <a:pt x="569708" y="713377"/>
                </a:lnTo>
                <a:lnTo>
                  <a:pt x="518474" y="714089"/>
                </a:lnTo>
                <a:lnTo>
                  <a:pt x="467240" y="714801"/>
                </a:lnTo>
                <a:lnTo>
                  <a:pt x="416006" y="715514"/>
                </a:lnTo>
                <a:lnTo>
                  <a:pt x="364772" y="716226"/>
                </a:lnTo>
                <a:lnTo>
                  <a:pt x="313539" y="716938"/>
                </a:lnTo>
                <a:lnTo>
                  <a:pt x="262305" y="717651"/>
                </a:lnTo>
                <a:lnTo>
                  <a:pt x="211071" y="718363"/>
                </a:lnTo>
                <a:lnTo>
                  <a:pt x="159837" y="719075"/>
                </a:lnTo>
                <a:lnTo>
                  <a:pt x="108603" y="719787"/>
                </a:lnTo>
                <a:lnTo>
                  <a:pt x="57369" y="720500"/>
                </a:lnTo>
              </a:path>
              <a:path w="3505835" h="728345">
                <a:moveTo>
                  <a:pt x="2696190" y="688049"/>
                </a:moveTo>
                <a:lnTo>
                  <a:pt x="2645039" y="688753"/>
                </a:lnTo>
                <a:lnTo>
                  <a:pt x="2593888" y="689458"/>
                </a:lnTo>
                <a:lnTo>
                  <a:pt x="2542737" y="690162"/>
                </a:lnTo>
                <a:lnTo>
                  <a:pt x="2491586" y="690867"/>
                </a:lnTo>
                <a:lnTo>
                  <a:pt x="2440435" y="691572"/>
                </a:lnTo>
                <a:lnTo>
                  <a:pt x="2389284" y="692276"/>
                </a:lnTo>
                <a:lnTo>
                  <a:pt x="2338133" y="692981"/>
                </a:lnTo>
                <a:lnTo>
                  <a:pt x="2286982" y="693685"/>
                </a:lnTo>
                <a:lnTo>
                  <a:pt x="2235831" y="694390"/>
                </a:lnTo>
                <a:lnTo>
                  <a:pt x="2184680" y="695094"/>
                </a:lnTo>
                <a:lnTo>
                  <a:pt x="2133529" y="695799"/>
                </a:lnTo>
                <a:lnTo>
                  <a:pt x="2082378" y="696504"/>
                </a:lnTo>
                <a:lnTo>
                  <a:pt x="2031227" y="697208"/>
                </a:lnTo>
                <a:lnTo>
                  <a:pt x="1980076" y="697913"/>
                </a:lnTo>
                <a:lnTo>
                  <a:pt x="1928925" y="698618"/>
                </a:lnTo>
                <a:lnTo>
                  <a:pt x="1877774" y="699322"/>
                </a:lnTo>
                <a:lnTo>
                  <a:pt x="1826623" y="700027"/>
                </a:lnTo>
                <a:lnTo>
                  <a:pt x="1775472" y="700731"/>
                </a:lnTo>
                <a:lnTo>
                  <a:pt x="1724321" y="701436"/>
                </a:lnTo>
                <a:lnTo>
                  <a:pt x="1673170" y="702141"/>
                </a:lnTo>
                <a:lnTo>
                  <a:pt x="1622019" y="702845"/>
                </a:lnTo>
                <a:lnTo>
                  <a:pt x="1570868" y="703550"/>
                </a:lnTo>
                <a:lnTo>
                  <a:pt x="1519717" y="704255"/>
                </a:lnTo>
                <a:lnTo>
                  <a:pt x="1468566" y="704959"/>
                </a:lnTo>
                <a:lnTo>
                  <a:pt x="1417415" y="705664"/>
                </a:lnTo>
                <a:lnTo>
                  <a:pt x="1366264" y="706369"/>
                </a:lnTo>
                <a:lnTo>
                  <a:pt x="1315114" y="707073"/>
                </a:lnTo>
                <a:lnTo>
                  <a:pt x="1263963" y="707778"/>
                </a:lnTo>
                <a:lnTo>
                  <a:pt x="1212812" y="708483"/>
                </a:lnTo>
                <a:lnTo>
                  <a:pt x="1161661" y="709187"/>
                </a:lnTo>
                <a:lnTo>
                  <a:pt x="1110510" y="709892"/>
                </a:lnTo>
                <a:lnTo>
                  <a:pt x="1059359" y="710597"/>
                </a:lnTo>
                <a:lnTo>
                  <a:pt x="1008208" y="711302"/>
                </a:lnTo>
                <a:lnTo>
                  <a:pt x="957057" y="712006"/>
                </a:lnTo>
                <a:lnTo>
                  <a:pt x="905906" y="712711"/>
                </a:lnTo>
                <a:lnTo>
                  <a:pt x="854755" y="713416"/>
                </a:lnTo>
                <a:lnTo>
                  <a:pt x="803604" y="714121"/>
                </a:lnTo>
                <a:lnTo>
                  <a:pt x="752452" y="714825"/>
                </a:lnTo>
                <a:lnTo>
                  <a:pt x="701301" y="715530"/>
                </a:lnTo>
                <a:lnTo>
                  <a:pt x="650150" y="716235"/>
                </a:lnTo>
                <a:lnTo>
                  <a:pt x="598999" y="716940"/>
                </a:lnTo>
                <a:lnTo>
                  <a:pt x="547848" y="717645"/>
                </a:lnTo>
              </a:path>
              <a:path w="3505835" h="728345">
                <a:moveTo>
                  <a:pt x="2922430" y="689090"/>
                </a:moveTo>
                <a:lnTo>
                  <a:pt x="2871904" y="689785"/>
                </a:lnTo>
                <a:lnTo>
                  <a:pt x="2821377" y="690480"/>
                </a:lnTo>
                <a:lnTo>
                  <a:pt x="2770851" y="691175"/>
                </a:lnTo>
                <a:lnTo>
                  <a:pt x="2720325" y="691870"/>
                </a:lnTo>
                <a:lnTo>
                  <a:pt x="2669799" y="692565"/>
                </a:lnTo>
                <a:lnTo>
                  <a:pt x="2619273" y="693260"/>
                </a:lnTo>
                <a:lnTo>
                  <a:pt x="2568747" y="693955"/>
                </a:lnTo>
                <a:lnTo>
                  <a:pt x="2518221" y="694650"/>
                </a:lnTo>
                <a:lnTo>
                  <a:pt x="2467695" y="695345"/>
                </a:lnTo>
                <a:lnTo>
                  <a:pt x="2417169" y="696040"/>
                </a:lnTo>
                <a:lnTo>
                  <a:pt x="2366642" y="696735"/>
                </a:lnTo>
                <a:lnTo>
                  <a:pt x="2316116" y="697430"/>
                </a:lnTo>
                <a:lnTo>
                  <a:pt x="2265590" y="698124"/>
                </a:lnTo>
                <a:lnTo>
                  <a:pt x="2215064" y="698819"/>
                </a:lnTo>
                <a:lnTo>
                  <a:pt x="2164538" y="699514"/>
                </a:lnTo>
                <a:lnTo>
                  <a:pt x="2114011" y="700209"/>
                </a:lnTo>
                <a:lnTo>
                  <a:pt x="2063485" y="700904"/>
                </a:lnTo>
                <a:lnTo>
                  <a:pt x="2012959" y="701599"/>
                </a:lnTo>
                <a:lnTo>
                  <a:pt x="1962433" y="702294"/>
                </a:lnTo>
                <a:lnTo>
                  <a:pt x="1911906" y="702989"/>
                </a:lnTo>
                <a:lnTo>
                  <a:pt x="1861380" y="703684"/>
                </a:lnTo>
                <a:lnTo>
                  <a:pt x="1810854" y="704379"/>
                </a:lnTo>
                <a:lnTo>
                  <a:pt x="1760328" y="705073"/>
                </a:lnTo>
                <a:lnTo>
                  <a:pt x="1709801" y="705768"/>
                </a:lnTo>
                <a:lnTo>
                  <a:pt x="1659275" y="706463"/>
                </a:lnTo>
                <a:lnTo>
                  <a:pt x="1608749" y="707158"/>
                </a:lnTo>
                <a:lnTo>
                  <a:pt x="1558222" y="707853"/>
                </a:lnTo>
                <a:lnTo>
                  <a:pt x="1507696" y="708548"/>
                </a:lnTo>
                <a:lnTo>
                  <a:pt x="1457170" y="709243"/>
                </a:lnTo>
                <a:lnTo>
                  <a:pt x="1406643" y="709938"/>
                </a:lnTo>
                <a:lnTo>
                  <a:pt x="1356117" y="710633"/>
                </a:lnTo>
                <a:lnTo>
                  <a:pt x="1305591" y="711327"/>
                </a:lnTo>
                <a:lnTo>
                  <a:pt x="1255065" y="712022"/>
                </a:lnTo>
                <a:lnTo>
                  <a:pt x="1204538" y="712717"/>
                </a:lnTo>
                <a:lnTo>
                  <a:pt x="1154012" y="713412"/>
                </a:lnTo>
                <a:lnTo>
                  <a:pt x="1103486" y="714107"/>
                </a:lnTo>
                <a:lnTo>
                  <a:pt x="1052959" y="714802"/>
                </a:lnTo>
                <a:lnTo>
                  <a:pt x="1002433" y="715497"/>
                </a:lnTo>
                <a:lnTo>
                  <a:pt x="951907" y="716192"/>
                </a:lnTo>
                <a:lnTo>
                  <a:pt x="901380" y="716887"/>
                </a:lnTo>
                <a:lnTo>
                  <a:pt x="850854" y="717582"/>
                </a:lnTo>
                <a:lnTo>
                  <a:pt x="800328" y="718277"/>
                </a:lnTo>
                <a:lnTo>
                  <a:pt x="749801" y="718972"/>
                </a:lnTo>
                <a:lnTo>
                  <a:pt x="699275" y="719667"/>
                </a:lnTo>
                <a:lnTo>
                  <a:pt x="648749" y="720362"/>
                </a:lnTo>
                <a:lnTo>
                  <a:pt x="598223" y="721057"/>
                </a:lnTo>
                <a:lnTo>
                  <a:pt x="547696" y="721752"/>
                </a:lnTo>
                <a:lnTo>
                  <a:pt x="497170" y="722447"/>
                </a:lnTo>
              </a:path>
              <a:path w="3505835" h="728345">
                <a:moveTo>
                  <a:pt x="3425579" y="687009"/>
                </a:moveTo>
                <a:lnTo>
                  <a:pt x="3374540" y="687711"/>
                </a:lnTo>
                <a:lnTo>
                  <a:pt x="3323501" y="688413"/>
                </a:lnTo>
                <a:lnTo>
                  <a:pt x="3272462" y="689115"/>
                </a:lnTo>
                <a:lnTo>
                  <a:pt x="3221423" y="689817"/>
                </a:lnTo>
                <a:lnTo>
                  <a:pt x="3170384" y="690519"/>
                </a:lnTo>
                <a:lnTo>
                  <a:pt x="3119345" y="691221"/>
                </a:lnTo>
                <a:lnTo>
                  <a:pt x="3068306" y="691923"/>
                </a:lnTo>
                <a:lnTo>
                  <a:pt x="3017267" y="692625"/>
                </a:lnTo>
                <a:lnTo>
                  <a:pt x="2966228" y="693327"/>
                </a:lnTo>
                <a:lnTo>
                  <a:pt x="2915189" y="694029"/>
                </a:lnTo>
                <a:lnTo>
                  <a:pt x="2864150" y="694731"/>
                </a:lnTo>
                <a:lnTo>
                  <a:pt x="2813111" y="695433"/>
                </a:lnTo>
                <a:lnTo>
                  <a:pt x="2762072" y="696135"/>
                </a:lnTo>
                <a:lnTo>
                  <a:pt x="2711033" y="696837"/>
                </a:lnTo>
                <a:lnTo>
                  <a:pt x="2659994" y="697539"/>
                </a:lnTo>
                <a:lnTo>
                  <a:pt x="2608954" y="698241"/>
                </a:lnTo>
                <a:lnTo>
                  <a:pt x="2557915" y="698943"/>
                </a:lnTo>
                <a:lnTo>
                  <a:pt x="2506876" y="699645"/>
                </a:lnTo>
                <a:lnTo>
                  <a:pt x="2455837" y="700347"/>
                </a:lnTo>
                <a:lnTo>
                  <a:pt x="2404798" y="701049"/>
                </a:lnTo>
                <a:lnTo>
                  <a:pt x="2353759" y="701751"/>
                </a:lnTo>
                <a:lnTo>
                  <a:pt x="2302720" y="702453"/>
                </a:lnTo>
                <a:lnTo>
                  <a:pt x="2251681" y="703155"/>
                </a:lnTo>
                <a:lnTo>
                  <a:pt x="2200642" y="703857"/>
                </a:lnTo>
                <a:lnTo>
                  <a:pt x="2149603" y="704559"/>
                </a:lnTo>
                <a:lnTo>
                  <a:pt x="2098564" y="705261"/>
                </a:lnTo>
                <a:lnTo>
                  <a:pt x="2047525" y="705963"/>
                </a:lnTo>
                <a:lnTo>
                  <a:pt x="1996486" y="706665"/>
                </a:lnTo>
                <a:lnTo>
                  <a:pt x="1945447" y="707367"/>
                </a:lnTo>
                <a:lnTo>
                  <a:pt x="1894408" y="708069"/>
                </a:lnTo>
                <a:lnTo>
                  <a:pt x="1843369" y="708772"/>
                </a:lnTo>
                <a:lnTo>
                  <a:pt x="1792330" y="709474"/>
                </a:lnTo>
                <a:lnTo>
                  <a:pt x="1741291" y="710176"/>
                </a:lnTo>
                <a:lnTo>
                  <a:pt x="1690252" y="710878"/>
                </a:lnTo>
                <a:lnTo>
                  <a:pt x="1639213" y="711580"/>
                </a:lnTo>
                <a:lnTo>
                  <a:pt x="1588174" y="712282"/>
                </a:lnTo>
                <a:lnTo>
                  <a:pt x="1537136" y="712984"/>
                </a:lnTo>
                <a:lnTo>
                  <a:pt x="1486097" y="713686"/>
                </a:lnTo>
                <a:lnTo>
                  <a:pt x="1435058" y="714388"/>
                </a:lnTo>
                <a:lnTo>
                  <a:pt x="1384019" y="715091"/>
                </a:lnTo>
                <a:lnTo>
                  <a:pt x="1332980" y="715793"/>
                </a:lnTo>
                <a:lnTo>
                  <a:pt x="1281941" y="716495"/>
                </a:lnTo>
                <a:lnTo>
                  <a:pt x="1230902" y="717197"/>
                </a:lnTo>
                <a:lnTo>
                  <a:pt x="1179863" y="717899"/>
                </a:lnTo>
                <a:lnTo>
                  <a:pt x="1128824" y="718601"/>
                </a:lnTo>
                <a:lnTo>
                  <a:pt x="1077785" y="719304"/>
                </a:lnTo>
                <a:lnTo>
                  <a:pt x="1026747" y="720006"/>
                </a:lnTo>
                <a:lnTo>
                  <a:pt x="975708" y="720708"/>
                </a:lnTo>
                <a:lnTo>
                  <a:pt x="924669" y="721410"/>
                </a:lnTo>
                <a:lnTo>
                  <a:pt x="873630" y="722113"/>
                </a:lnTo>
              </a:path>
              <a:path w="3505835" h="728345">
                <a:moveTo>
                  <a:pt x="3313367" y="692718"/>
                </a:moveTo>
                <a:lnTo>
                  <a:pt x="3262475" y="693418"/>
                </a:lnTo>
                <a:lnTo>
                  <a:pt x="3211582" y="694118"/>
                </a:lnTo>
                <a:lnTo>
                  <a:pt x="3160690" y="694818"/>
                </a:lnTo>
                <a:lnTo>
                  <a:pt x="3109797" y="695518"/>
                </a:lnTo>
                <a:lnTo>
                  <a:pt x="3058905" y="696218"/>
                </a:lnTo>
                <a:lnTo>
                  <a:pt x="3008013" y="696918"/>
                </a:lnTo>
                <a:lnTo>
                  <a:pt x="2957120" y="697618"/>
                </a:lnTo>
                <a:lnTo>
                  <a:pt x="2906228" y="698318"/>
                </a:lnTo>
                <a:lnTo>
                  <a:pt x="2855335" y="699018"/>
                </a:lnTo>
                <a:lnTo>
                  <a:pt x="2804443" y="699717"/>
                </a:lnTo>
                <a:lnTo>
                  <a:pt x="2753550" y="700417"/>
                </a:lnTo>
                <a:lnTo>
                  <a:pt x="2702658" y="701117"/>
                </a:lnTo>
                <a:lnTo>
                  <a:pt x="2651765" y="701817"/>
                </a:lnTo>
                <a:lnTo>
                  <a:pt x="2600872" y="702517"/>
                </a:lnTo>
                <a:lnTo>
                  <a:pt x="2549980" y="703217"/>
                </a:lnTo>
                <a:lnTo>
                  <a:pt x="2499087" y="703916"/>
                </a:lnTo>
                <a:lnTo>
                  <a:pt x="2448195" y="704616"/>
                </a:lnTo>
                <a:lnTo>
                  <a:pt x="2397302" y="705316"/>
                </a:lnTo>
                <a:lnTo>
                  <a:pt x="2346410" y="706016"/>
                </a:lnTo>
                <a:lnTo>
                  <a:pt x="2295517" y="706716"/>
                </a:lnTo>
                <a:lnTo>
                  <a:pt x="2244625" y="707416"/>
                </a:lnTo>
                <a:lnTo>
                  <a:pt x="2193732" y="708115"/>
                </a:lnTo>
                <a:lnTo>
                  <a:pt x="2142840" y="708815"/>
                </a:lnTo>
                <a:lnTo>
                  <a:pt x="2091947" y="709515"/>
                </a:lnTo>
                <a:lnTo>
                  <a:pt x="2041055" y="710215"/>
                </a:lnTo>
                <a:lnTo>
                  <a:pt x="1990162" y="710915"/>
                </a:lnTo>
                <a:lnTo>
                  <a:pt x="1939270" y="711614"/>
                </a:lnTo>
                <a:lnTo>
                  <a:pt x="1888377" y="712314"/>
                </a:lnTo>
                <a:lnTo>
                  <a:pt x="1837485" y="713014"/>
                </a:lnTo>
                <a:lnTo>
                  <a:pt x="1786592" y="713714"/>
                </a:lnTo>
                <a:lnTo>
                  <a:pt x="1735700" y="714414"/>
                </a:lnTo>
                <a:lnTo>
                  <a:pt x="1684807" y="715114"/>
                </a:lnTo>
                <a:lnTo>
                  <a:pt x="1633915" y="715813"/>
                </a:lnTo>
                <a:lnTo>
                  <a:pt x="1583022" y="716513"/>
                </a:lnTo>
                <a:lnTo>
                  <a:pt x="1532130" y="717213"/>
                </a:lnTo>
                <a:lnTo>
                  <a:pt x="1481237" y="717913"/>
                </a:lnTo>
                <a:lnTo>
                  <a:pt x="1430345" y="718613"/>
                </a:lnTo>
                <a:lnTo>
                  <a:pt x="1379452" y="719313"/>
                </a:lnTo>
                <a:lnTo>
                  <a:pt x="1328560" y="720013"/>
                </a:lnTo>
                <a:lnTo>
                  <a:pt x="1277667" y="720713"/>
                </a:lnTo>
                <a:lnTo>
                  <a:pt x="1226775" y="721413"/>
                </a:lnTo>
                <a:lnTo>
                  <a:pt x="1175882" y="722113"/>
                </a:lnTo>
              </a:path>
              <a:path w="3505835" h="728345">
                <a:moveTo>
                  <a:pt x="3466584" y="248147"/>
                </a:moveTo>
                <a:lnTo>
                  <a:pt x="3467270" y="298735"/>
                </a:lnTo>
                <a:lnTo>
                  <a:pt x="3468005" y="349341"/>
                </a:lnTo>
                <a:lnTo>
                  <a:pt x="3468765" y="399960"/>
                </a:lnTo>
                <a:lnTo>
                  <a:pt x="3469524" y="450586"/>
                </a:lnTo>
                <a:lnTo>
                  <a:pt x="3470259" y="501214"/>
                </a:lnTo>
                <a:lnTo>
                  <a:pt x="3470946" y="551837"/>
                </a:lnTo>
                <a:lnTo>
                  <a:pt x="3471560" y="602452"/>
                </a:lnTo>
                <a:lnTo>
                  <a:pt x="3472077" y="653051"/>
                </a:lnTo>
                <a:lnTo>
                  <a:pt x="3472473" y="703630"/>
                </a:lnTo>
                <a:lnTo>
                  <a:pt x="3472498" y="702263"/>
                </a:lnTo>
                <a:lnTo>
                  <a:pt x="3472718" y="701186"/>
                </a:lnTo>
                <a:lnTo>
                  <a:pt x="3473226" y="699922"/>
                </a:lnTo>
                <a:lnTo>
                  <a:pt x="3473438" y="698874"/>
                </a:lnTo>
                <a:lnTo>
                  <a:pt x="3474684" y="697712"/>
                </a:lnTo>
                <a:lnTo>
                  <a:pt x="3475198" y="696934"/>
                </a:lnTo>
                <a:lnTo>
                  <a:pt x="3475789" y="696037"/>
                </a:lnTo>
                <a:lnTo>
                  <a:pt x="3477341" y="695462"/>
                </a:lnTo>
                <a:lnTo>
                  <a:pt x="3478108" y="694936"/>
                </a:lnTo>
                <a:lnTo>
                  <a:pt x="3478510" y="694659"/>
                </a:lnTo>
                <a:lnTo>
                  <a:pt x="3481365" y="693996"/>
                </a:lnTo>
                <a:lnTo>
                  <a:pt x="3481689" y="694202"/>
                </a:lnTo>
                <a:lnTo>
                  <a:pt x="3266938" y="697158"/>
                </a:lnTo>
                <a:lnTo>
                  <a:pt x="2767093" y="704037"/>
                </a:lnTo>
                <a:lnTo>
                  <a:pt x="2198768" y="711860"/>
                </a:lnTo>
                <a:lnTo>
                  <a:pt x="1778576" y="717645"/>
                </a:lnTo>
              </a:path>
              <a:path w="3505835" h="728345">
                <a:moveTo>
                  <a:pt x="3477229" y="39570"/>
                </a:moveTo>
                <a:lnTo>
                  <a:pt x="3478716" y="39549"/>
                </a:lnTo>
                <a:lnTo>
                  <a:pt x="3480206" y="39521"/>
                </a:lnTo>
                <a:lnTo>
                  <a:pt x="3481689" y="39509"/>
                </a:lnTo>
                <a:lnTo>
                  <a:pt x="3479645" y="39466"/>
                </a:lnTo>
                <a:lnTo>
                  <a:pt x="3478100" y="39146"/>
                </a:lnTo>
                <a:lnTo>
                  <a:pt x="3476210" y="38340"/>
                </a:lnTo>
                <a:lnTo>
                  <a:pt x="3474662" y="38008"/>
                </a:lnTo>
                <a:lnTo>
                  <a:pt x="3472934" y="36050"/>
                </a:lnTo>
                <a:lnTo>
                  <a:pt x="3471786" y="35243"/>
                </a:lnTo>
                <a:lnTo>
                  <a:pt x="3470461" y="34315"/>
                </a:lnTo>
                <a:lnTo>
                  <a:pt x="3469604" y="31874"/>
                </a:lnTo>
                <a:lnTo>
                  <a:pt x="3468815" y="30667"/>
                </a:lnTo>
                <a:lnTo>
                  <a:pt x="3468356" y="29955"/>
                </a:lnTo>
                <a:lnTo>
                  <a:pt x="3467491" y="25789"/>
                </a:lnTo>
                <a:lnTo>
                  <a:pt x="3467724" y="25030"/>
                </a:lnTo>
                <a:lnTo>
                  <a:pt x="3468919" y="103909"/>
                </a:lnTo>
                <a:lnTo>
                  <a:pt x="3471641" y="291925"/>
                </a:lnTo>
                <a:lnTo>
                  <a:pt x="3474599" y="516144"/>
                </a:lnTo>
                <a:lnTo>
                  <a:pt x="3476499" y="703630"/>
                </a:lnTo>
                <a:lnTo>
                  <a:pt x="3476501" y="702889"/>
                </a:lnTo>
                <a:lnTo>
                  <a:pt x="3476650" y="702222"/>
                </a:lnTo>
                <a:lnTo>
                  <a:pt x="3476927" y="701542"/>
                </a:lnTo>
                <a:lnTo>
                  <a:pt x="3477049" y="700952"/>
                </a:lnTo>
                <a:lnTo>
                  <a:pt x="3477751" y="700304"/>
                </a:lnTo>
                <a:lnTo>
                  <a:pt x="3478043" y="699869"/>
                </a:lnTo>
                <a:lnTo>
                  <a:pt x="3478377" y="699368"/>
                </a:lnTo>
                <a:lnTo>
                  <a:pt x="3479245" y="699047"/>
                </a:lnTo>
                <a:lnTo>
                  <a:pt x="3479676" y="698752"/>
                </a:lnTo>
                <a:lnTo>
                  <a:pt x="3479900" y="698601"/>
                </a:lnTo>
                <a:lnTo>
                  <a:pt x="3481509" y="698234"/>
                </a:lnTo>
                <a:lnTo>
                  <a:pt x="3481689" y="698348"/>
                </a:lnTo>
                <a:lnTo>
                  <a:pt x="3259494" y="701405"/>
                </a:lnTo>
                <a:lnTo>
                  <a:pt x="2743171" y="708506"/>
                </a:lnTo>
                <a:lnTo>
                  <a:pt x="2158112" y="716554"/>
                </a:lnTo>
                <a:lnTo>
                  <a:pt x="1729710" y="722447"/>
                </a:lnTo>
              </a:path>
              <a:path w="3505835" h="728345">
                <a:moveTo>
                  <a:pt x="2974079" y="41652"/>
                </a:moveTo>
                <a:lnTo>
                  <a:pt x="3024817" y="40922"/>
                </a:lnTo>
                <a:lnTo>
                  <a:pt x="3075572" y="40144"/>
                </a:lnTo>
                <a:lnTo>
                  <a:pt x="3126339" y="39338"/>
                </a:lnTo>
                <a:lnTo>
                  <a:pt x="3177115" y="38524"/>
                </a:lnTo>
                <a:lnTo>
                  <a:pt x="3227895" y="37725"/>
                </a:lnTo>
                <a:lnTo>
                  <a:pt x="3278673" y="36960"/>
                </a:lnTo>
                <a:lnTo>
                  <a:pt x="3329447" y="36252"/>
                </a:lnTo>
                <a:lnTo>
                  <a:pt x="3380210" y="35620"/>
                </a:lnTo>
                <a:lnTo>
                  <a:pt x="3430959" y="35086"/>
                </a:lnTo>
                <a:lnTo>
                  <a:pt x="3481689" y="34671"/>
                </a:lnTo>
                <a:lnTo>
                  <a:pt x="3480339" y="34645"/>
                </a:lnTo>
                <a:lnTo>
                  <a:pt x="3479291" y="34415"/>
                </a:lnTo>
                <a:lnTo>
                  <a:pt x="3478043" y="33886"/>
                </a:lnTo>
                <a:lnTo>
                  <a:pt x="3477017" y="33666"/>
                </a:lnTo>
                <a:lnTo>
                  <a:pt x="3475868" y="32357"/>
                </a:lnTo>
                <a:lnTo>
                  <a:pt x="3475102" y="31823"/>
                </a:lnTo>
                <a:lnTo>
                  <a:pt x="3474223" y="31203"/>
                </a:lnTo>
                <a:lnTo>
                  <a:pt x="3473654" y="29580"/>
                </a:lnTo>
                <a:lnTo>
                  <a:pt x="3473140" y="28778"/>
                </a:lnTo>
                <a:lnTo>
                  <a:pt x="3472844" y="28328"/>
                </a:lnTo>
                <a:lnTo>
                  <a:pt x="3472239" y="25469"/>
                </a:lnTo>
                <a:lnTo>
                  <a:pt x="3473625" y="106126"/>
                </a:lnTo>
                <a:lnTo>
                  <a:pt x="3476372" y="297837"/>
                </a:lnTo>
                <a:lnTo>
                  <a:pt x="3479334" y="522794"/>
                </a:lnTo>
                <a:lnTo>
                  <a:pt x="3481189" y="703630"/>
                </a:lnTo>
                <a:lnTo>
                  <a:pt x="3481228" y="703497"/>
                </a:lnTo>
                <a:lnTo>
                  <a:pt x="3481330" y="703328"/>
                </a:lnTo>
                <a:lnTo>
                  <a:pt x="3481473" y="703230"/>
                </a:lnTo>
                <a:lnTo>
                  <a:pt x="3481671" y="703177"/>
                </a:lnTo>
                <a:lnTo>
                  <a:pt x="3303392" y="705643"/>
                </a:lnTo>
                <a:lnTo>
                  <a:pt x="2891603" y="711307"/>
                </a:lnTo>
                <a:lnTo>
                  <a:pt x="2430976" y="717644"/>
                </a:lnTo>
                <a:lnTo>
                  <a:pt x="2106165" y="722113"/>
                </a:lnTo>
              </a:path>
              <a:path w="3505835" h="728345">
                <a:moveTo>
                  <a:pt x="3088101" y="35942"/>
                </a:moveTo>
                <a:lnTo>
                  <a:pt x="3137280" y="35228"/>
                </a:lnTo>
                <a:lnTo>
                  <a:pt x="3186479" y="34461"/>
                </a:lnTo>
                <a:lnTo>
                  <a:pt x="3235690" y="33673"/>
                </a:lnTo>
                <a:lnTo>
                  <a:pt x="3284906" y="32895"/>
                </a:lnTo>
                <a:lnTo>
                  <a:pt x="3334121" y="32159"/>
                </a:lnTo>
                <a:lnTo>
                  <a:pt x="3383328" y="31498"/>
                </a:lnTo>
                <a:lnTo>
                  <a:pt x="3432520" y="30942"/>
                </a:lnTo>
                <a:lnTo>
                  <a:pt x="3481689" y="30524"/>
                </a:lnTo>
                <a:lnTo>
                  <a:pt x="3480937" y="30520"/>
                </a:lnTo>
                <a:lnTo>
                  <a:pt x="3480304" y="30365"/>
                </a:lnTo>
                <a:lnTo>
                  <a:pt x="3479612" y="30071"/>
                </a:lnTo>
                <a:lnTo>
                  <a:pt x="3479025" y="29941"/>
                </a:lnTo>
                <a:lnTo>
                  <a:pt x="3478381" y="29199"/>
                </a:lnTo>
                <a:lnTo>
                  <a:pt x="3477945" y="28889"/>
                </a:lnTo>
                <a:lnTo>
                  <a:pt x="3477449" y="28536"/>
                </a:lnTo>
                <a:lnTo>
                  <a:pt x="3477129" y="27614"/>
                </a:lnTo>
                <a:lnTo>
                  <a:pt x="3476837" y="27157"/>
                </a:lnTo>
                <a:lnTo>
                  <a:pt x="3476678" y="26913"/>
                </a:lnTo>
                <a:lnTo>
                  <a:pt x="3476325" y="25250"/>
                </a:lnTo>
                <a:lnTo>
                  <a:pt x="3477661" y="108417"/>
                </a:lnTo>
                <a:lnTo>
                  <a:pt x="3480434" y="303946"/>
                </a:lnTo>
                <a:lnTo>
                  <a:pt x="3483402" y="529667"/>
                </a:lnTo>
                <a:lnTo>
                  <a:pt x="3485214" y="703630"/>
                </a:lnTo>
                <a:lnTo>
                  <a:pt x="3485217" y="704329"/>
                </a:lnTo>
                <a:lnTo>
                  <a:pt x="3485055" y="704480"/>
                </a:lnTo>
                <a:lnTo>
                  <a:pt x="3484951" y="705051"/>
                </a:lnTo>
                <a:lnTo>
                  <a:pt x="3484872" y="705491"/>
                </a:lnTo>
                <a:lnTo>
                  <a:pt x="3484425" y="705877"/>
                </a:lnTo>
                <a:lnTo>
                  <a:pt x="3484205" y="706226"/>
                </a:lnTo>
                <a:lnTo>
                  <a:pt x="3483979" y="706582"/>
                </a:lnTo>
                <a:lnTo>
                  <a:pt x="3483378" y="706815"/>
                </a:lnTo>
                <a:lnTo>
                  <a:pt x="3483082" y="707029"/>
                </a:lnTo>
                <a:lnTo>
                  <a:pt x="3426989" y="708095"/>
                </a:lnTo>
                <a:lnTo>
                  <a:pt x="3387685" y="708636"/>
                </a:lnTo>
                <a:lnTo>
                  <a:pt x="3339869" y="709294"/>
                </a:lnTo>
                <a:lnTo>
                  <a:pt x="3284756" y="710053"/>
                </a:lnTo>
                <a:lnTo>
                  <a:pt x="3223562" y="710895"/>
                </a:lnTo>
                <a:lnTo>
                  <a:pt x="3157500" y="711804"/>
                </a:lnTo>
                <a:lnTo>
                  <a:pt x="3087785" y="712763"/>
                </a:lnTo>
                <a:lnTo>
                  <a:pt x="3015632" y="713756"/>
                </a:lnTo>
                <a:lnTo>
                  <a:pt x="2942256" y="714766"/>
                </a:lnTo>
                <a:lnTo>
                  <a:pt x="2868870" y="715775"/>
                </a:lnTo>
                <a:lnTo>
                  <a:pt x="2796691" y="716769"/>
                </a:lnTo>
                <a:lnTo>
                  <a:pt x="2726932" y="717728"/>
                </a:lnTo>
                <a:lnTo>
                  <a:pt x="2660808" y="718638"/>
                </a:lnTo>
                <a:lnTo>
                  <a:pt x="2599533" y="719482"/>
                </a:lnTo>
                <a:lnTo>
                  <a:pt x="2544323" y="720241"/>
                </a:lnTo>
                <a:lnTo>
                  <a:pt x="2496392" y="720901"/>
                </a:lnTo>
                <a:lnTo>
                  <a:pt x="2456954" y="721444"/>
                </a:lnTo>
                <a:lnTo>
                  <a:pt x="2427224" y="721853"/>
                </a:lnTo>
                <a:lnTo>
                  <a:pt x="2408417" y="722113"/>
                </a:lnTo>
              </a:path>
              <a:path w="3505835" h="728345">
                <a:moveTo>
                  <a:pt x="2423869" y="40610"/>
                </a:moveTo>
                <a:lnTo>
                  <a:pt x="2474214" y="39901"/>
                </a:lnTo>
                <a:lnTo>
                  <a:pt x="2524568" y="39163"/>
                </a:lnTo>
                <a:lnTo>
                  <a:pt x="2574930" y="38401"/>
                </a:lnTo>
                <a:lnTo>
                  <a:pt x="2625299" y="37620"/>
                </a:lnTo>
                <a:lnTo>
                  <a:pt x="2675675" y="36825"/>
                </a:lnTo>
                <a:lnTo>
                  <a:pt x="2726055" y="36021"/>
                </a:lnTo>
                <a:lnTo>
                  <a:pt x="2776440" y="35211"/>
                </a:lnTo>
                <a:lnTo>
                  <a:pt x="2826828" y="34402"/>
                </a:lnTo>
                <a:lnTo>
                  <a:pt x="2877218" y="33597"/>
                </a:lnTo>
                <a:lnTo>
                  <a:pt x="2927609" y="32802"/>
                </a:lnTo>
                <a:lnTo>
                  <a:pt x="2978000" y="32020"/>
                </a:lnTo>
                <a:lnTo>
                  <a:pt x="3028390" y="31258"/>
                </a:lnTo>
                <a:lnTo>
                  <a:pt x="3078778" y="30519"/>
                </a:lnTo>
                <a:lnTo>
                  <a:pt x="3129163" y="29809"/>
                </a:lnTo>
                <a:lnTo>
                  <a:pt x="3179544" y="29132"/>
                </a:lnTo>
                <a:lnTo>
                  <a:pt x="3229920" y="28492"/>
                </a:lnTo>
                <a:lnTo>
                  <a:pt x="3280290" y="27895"/>
                </a:lnTo>
                <a:lnTo>
                  <a:pt x="3330653" y="27345"/>
                </a:lnTo>
                <a:lnTo>
                  <a:pt x="3381008" y="26847"/>
                </a:lnTo>
                <a:lnTo>
                  <a:pt x="3431354" y="26406"/>
                </a:lnTo>
                <a:lnTo>
                  <a:pt x="3481689" y="26027"/>
                </a:lnTo>
                <a:lnTo>
                  <a:pt x="3481440" y="25962"/>
                </a:lnTo>
                <a:lnTo>
                  <a:pt x="3481311" y="25927"/>
                </a:lnTo>
                <a:lnTo>
                  <a:pt x="3481103" y="25768"/>
                </a:lnTo>
                <a:lnTo>
                  <a:pt x="3480948" y="25646"/>
                </a:lnTo>
                <a:lnTo>
                  <a:pt x="3480897" y="25483"/>
                </a:lnTo>
                <a:lnTo>
                  <a:pt x="3480775" y="25063"/>
                </a:lnTo>
                <a:lnTo>
                  <a:pt x="3482044" y="111571"/>
                </a:lnTo>
                <a:lnTo>
                  <a:pt x="3484855" y="312356"/>
                </a:lnTo>
                <a:lnTo>
                  <a:pt x="3487836" y="539129"/>
                </a:lnTo>
                <a:lnTo>
                  <a:pt x="3489591" y="703630"/>
                </a:lnTo>
                <a:lnTo>
                  <a:pt x="3489570" y="704818"/>
                </a:lnTo>
                <a:lnTo>
                  <a:pt x="3489415" y="705707"/>
                </a:lnTo>
                <a:lnTo>
                  <a:pt x="3488979" y="706813"/>
                </a:lnTo>
                <a:lnTo>
                  <a:pt x="3488789" y="707820"/>
                </a:lnTo>
                <a:lnTo>
                  <a:pt x="3487813" y="708616"/>
                </a:lnTo>
                <a:lnTo>
                  <a:pt x="3487301" y="709419"/>
                </a:lnTo>
                <a:lnTo>
                  <a:pt x="3486791" y="710204"/>
                </a:lnTo>
                <a:lnTo>
                  <a:pt x="3485451" y="710718"/>
                </a:lnTo>
                <a:lnTo>
                  <a:pt x="3484789" y="711187"/>
                </a:lnTo>
                <a:lnTo>
                  <a:pt x="3483683" y="711654"/>
                </a:lnTo>
                <a:lnTo>
                  <a:pt x="3421069" y="712693"/>
                </a:lnTo>
                <a:lnTo>
                  <a:pt x="3358185" y="713560"/>
                </a:lnTo>
                <a:lnTo>
                  <a:pt x="3285044" y="714568"/>
                </a:lnTo>
                <a:lnTo>
                  <a:pt x="3210240" y="715599"/>
                </a:lnTo>
                <a:lnTo>
                  <a:pt x="3142367" y="716535"/>
                </a:lnTo>
                <a:lnTo>
                  <a:pt x="3090020" y="717256"/>
                </a:lnTo>
                <a:lnTo>
                  <a:pt x="3061793" y="717645"/>
                </a:lnTo>
              </a:path>
              <a:path w="3505835" h="728345">
                <a:moveTo>
                  <a:pt x="2197634" y="39570"/>
                </a:moveTo>
                <a:lnTo>
                  <a:pt x="2248967" y="38850"/>
                </a:lnTo>
                <a:lnTo>
                  <a:pt x="2300309" y="38105"/>
                </a:lnTo>
                <a:lnTo>
                  <a:pt x="2351657" y="37338"/>
                </a:lnTo>
                <a:lnTo>
                  <a:pt x="2403012" y="36553"/>
                </a:lnTo>
                <a:lnTo>
                  <a:pt x="2454373" y="35753"/>
                </a:lnTo>
                <a:lnTo>
                  <a:pt x="2505739" y="34942"/>
                </a:lnTo>
                <a:lnTo>
                  <a:pt x="2557110" y="34123"/>
                </a:lnTo>
                <a:lnTo>
                  <a:pt x="2608484" y="33300"/>
                </a:lnTo>
                <a:lnTo>
                  <a:pt x="2659861" y="32475"/>
                </a:lnTo>
                <a:lnTo>
                  <a:pt x="2711240" y="31652"/>
                </a:lnTo>
                <a:lnTo>
                  <a:pt x="2762621" y="30836"/>
                </a:lnTo>
                <a:lnTo>
                  <a:pt x="2814002" y="30028"/>
                </a:lnTo>
                <a:lnTo>
                  <a:pt x="2865383" y="29232"/>
                </a:lnTo>
                <a:lnTo>
                  <a:pt x="2916764" y="28453"/>
                </a:lnTo>
                <a:lnTo>
                  <a:pt x="2968143" y="27692"/>
                </a:lnTo>
                <a:lnTo>
                  <a:pt x="3019520" y="26955"/>
                </a:lnTo>
                <a:lnTo>
                  <a:pt x="3070893" y="26243"/>
                </a:lnTo>
                <a:lnTo>
                  <a:pt x="3122264" y="25561"/>
                </a:lnTo>
                <a:lnTo>
                  <a:pt x="3173629" y="24911"/>
                </a:lnTo>
                <a:lnTo>
                  <a:pt x="3224990" y="24298"/>
                </a:lnTo>
                <a:lnTo>
                  <a:pt x="3276344" y="23725"/>
                </a:lnTo>
                <a:lnTo>
                  <a:pt x="3327692" y="23194"/>
                </a:lnTo>
                <a:lnTo>
                  <a:pt x="3379033" y="22710"/>
                </a:lnTo>
                <a:lnTo>
                  <a:pt x="3430366" y="22275"/>
                </a:lnTo>
                <a:lnTo>
                  <a:pt x="3481689" y="21894"/>
                </a:lnTo>
                <a:lnTo>
                  <a:pt x="3482276" y="21890"/>
                </a:lnTo>
                <a:lnTo>
                  <a:pt x="3482398" y="22031"/>
                </a:lnTo>
                <a:lnTo>
                  <a:pt x="3482874" y="22124"/>
                </a:lnTo>
                <a:lnTo>
                  <a:pt x="3483216" y="22190"/>
                </a:lnTo>
                <a:lnTo>
                  <a:pt x="3483604" y="22618"/>
                </a:lnTo>
                <a:lnTo>
                  <a:pt x="3483864" y="22787"/>
                </a:lnTo>
                <a:lnTo>
                  <a:pt x="3484159" y="22989"/>
                </a:lnTo>
                <a:lnTo>
                  <a:pt x="3484358" y="23525"/>
                </a:lnTo>
                <a:lnTo>
                  <a:pt x="3484540" y="23792"/>
                </a:lnTo>
                <a:lnTo>
                  <a:pt x="3484662" y="23972"/>
                </a:lnTo>
                <a:lnTo>
                  <a:pt x="3484789" y="25022"/>
                </a:lnTo>
                <a:lnTo>
                  <a:pt x="3485361" y="64863"/>
                </a:lnTo>
                <a:lnTo>
                  <a:pt x="3485971" y="109776"/>
                </a:lnTo>
                <a:lnTo>
                  <a:pt x="3486741" y="167036"/>
                </a:lnTo>
                <a:lnTo>
                  <a:pt x="3487627" y="233405"/>
                </a:lnTo>
                <a:lnTo>
                  <a:pt x="3488586" y="305643"/>
                </a:lnTo>
                <a:lnTo>
                  <a:pt x="3489571" y="380512"/>
                </a:lnTo>
                <a:lnTo>
                  <a:pt x="3490540" y="454775"/>
                </a:lnTo>
                <a:lnTo>
                  <a:pt x="3491448" y="525191"/>
                </a:lnTo>
                <a:lnTo>
                  <a:pt x="3492250" y="588524"/>
                </a:lnTo>
                <a:lnTo>
                  <a:pt x="3492903" y="641533"/>
                </a:lnTo>
                <a:lnTo>
                  <a:pt x="3493361" y="680982"/>
                </a:lnTo>
                <a:lnTo>
                  <a:pt x="3493580" y="703630"/>
                </a:lnTo>
                <a:lnTo>
                  <a:pt x="3493555" y="705422"/>
                </a:lnTo>
                <a:lnTo>
                  <a:pt x="3493303" y="706755"/>
                </a:lnTo>
                <a:lnTo>
                  <a:pt x="3492654" y="708418"/>
                </a:lnTo>
                <a:lnTo>
                  <a:pt x="3492389" y="709782"/>
                </a:lnTo>
                <a:lnTo>
                  <a:pt x="3490780" y="711313"/>
                </a:lnTo>
                <a:lnTo>
                  <a:pt x="3490121" y="712327"/>
                </a:lnTo>
                <a:lnTo>
                  <a:pt x="3489358" y="713505"/>
                </a:lnTo>
                <a:lnTo>
                  <a:pt x="3487341" y="714275"/>
                </a:lnTo>
                <a:lnTo>
                  <a:pt x="3413757" y="716906"/>
                </a:lnTo>
                <a:lnTo>
                  <a:pt x="3261323" y="719004"/>
                </a:lnTo>
                <a:lnTo>
                  <a:pt x="3101428" y="721204"/>
                </a:lnTo>
                <a:lnTo>
                  <a:pt x="3011115" y="722447"/>
                </a:lnTo>
              </a:path>
              <a:path w="3505835" h="728345">
                <a:moveTo>
                  <a:pt x="1694480" y="41652"/>
                </a:moveTo>
                <a:lnTo>
                  <a:pt x="1745514" y="40940"/>
                </a:lnTo>
                <a:lnTo>
                  <a:pt x="1796553" y="40209"/>
                </a:lnTo>
                <a:lnTo>
                  <a:pt x="1847598" y="39462"/>
                </a:lnTo>
                <a:lnTo>
                  <a:pt x="1898647" y="38699"/>
                </a:lnTo>
                <a:lnTo>
                  <a:pt x="1949702" y="37924"/>
                </a:lnTo>
                <a:lnTo>
                  <a:pt x="2000760" y="37137"/>
                </a:lnTo>
                <a:lnTo>
                  <a:pt x="2051823" y="36340"/>
                </a:lnTo>
                <a:lnTo>
                  <a:pt x="2102890" y="35535"/>
                </a:lnTo>
                <a:lnTo>
                  <a:pt x="2153959" y="34724"/>
                </a:lnTo>
                <a:lnTo>
                  <a:pt x="2205032" y="33908"/>
                </a:lnTo>
                <a:lnTo>
                  <a:pt x="2256107" y="33089"/>
                </a:lnTo>
                <a:lnTo>
                  <a:pt x="2307184" y="32269"/>
                </a:lnTo>
                <a:lnTo>
                  <a:pt x="2358263" y="31450"/>
                </a:lnTo>
                <a:lnTo>
                  <a:pt x="2409343" y="30633"/>
                </a:lnTo>
                <a:lnTo>
                  <a:pt x="2460424" y="29819"/>
                </a:lnTo>
                <a:lnTo>
                  <a:pt x="2511506" y="29012"/>
                </a:lnTo>
                <a:lnTo>
                  <a:pt x="2562588" y="28212"/>
                </a:lnTo>
                <a:lnTo>
                  <a:pt x="2613670" y="27421"/>
                </a:lnTo>
                <a:lnTo>
                  <a:pt x="2664752" y="26641"/>
                </a:lnTo>
                <a:lnTo>
                  <a:pt x="2715832" y="25874"/>
                </a:lnTo>
                <a:lnTo>
                  <a:pt x="2766912" y="25121"/>
                </a:lnTo>
                <a:lnTo>
                  <a:pt x="2817990" y="24384"/>
                </a:lnTo>
                <a:lnTo>
                  <a:pt x="2869066" y="23665"/>
                </a:lnTo>
                <a:lnTo>
                  <a:pt x="2920139" y="22965"/>
                </a:lnTo>
                <a:lnTo>
                  <a:pt x="2971210" y="22287"/>
                </a:lnTo>
                <a:lnTo>
                  <a:pt x="3022278" y="21632"/>
                </a:lnTo>
                <a:lnTo>
                  <a:pt x="3073343" y="21001"/>
                </a:lnTo>
                <a:lnTo>
                  <a:pt x="3124403" y="20397"/>
                </a:lnTo>
                <a:lnTo>
                  <a:pt x="3175460" y="19821"/>
                </a:lnTo>
                <a:lnTo>
                  <a:pt x="3226511" y="19274"/>
                </a:lnTo>
                <a:lnTo>
                  <a:pt x="3277558" y="18760"/>
                </a:lnTo>
                <a:lnTo>
                  <a:pt x="3328600" y="18279"/>
                </a:lnTo>
                <a:lnTo>
                  <a:pt x="3379636" y="17832"/>
                </a:lnTo>
                <a:lnTo>
                  <a:pt x="3430666" y="17423"/>
                </a:lnTo>
                <a:lnTo>
                  <a:pt x="3481689" y="17052"/>
                </a:lnTo>
                <a:lnTo>
                  <a:pt x="3482831" y="17056"/>
                </a:lnTo>
                <a:lnTo>
                  <a:pt x="3483651" y="17236"/>
                </a:lnTo>
                <a:lnTo>
                  <a:pt x="3484709" y="17664"/>
                </a:lnTo>
                <a:lnTo>
                  <a:pt x="3485639" y="17852"/>
                </a:lnTo>
                <a:lnTo>
                  <a:pt x="3486448" y="18859"/>
                </a:lnTo>
                <a:lnTo>
                  <a:pt x="3487183" y="19363"/>
                </a:lnTo>
                <a:lnTo>
                  <a:pt x="3487929" y="19875"/>
                </a:lnTo>
                <a:lnTo>
                  <a:pt x="3488422" y="21229"/>
                </a:lnTo>
                <a:lnTo>
                  <a:pt x="3488865" y="21898"/>
                </a:lnTo>
                <a:lnTo>
                  <a:pt x="3489293" y="22993"/>
                </a:lnTo>
                <a:lnTo>
                  <a:pt x="3489476" y="23845"/>
                </a:lnTo>
                <a:lnTo>
                  <a:pt x="3489495" y="25030"/>
                </a:lnTo>
                <a:lnTo>
                  <a:pt x="3489802" y="35668"/>
                </a:lnTo>
                <a:lnTo>
                  <a:pt x="3490980" y="109982"/>
                </a:lnTo>
                <a:lnTo>
                  <a:pt x="3491776" y="167207"/>
                </a:lnTo>
                <a:lnTo>
                  <a:pt x="3492657" y="233508"/>
                </a:lnTo>
                <a:lnTo>
                  <a:pt x="3493588" y="305662"/>
                </a:lnTo>
                <a:lnTo>
                  <a:pt x="3494529" y="380441"/>
                </a:lnTo>
                <a:lnTo>
                  <a:pt x="3495443" y="454621"/>
                </a:lnTo>
                <a:lnTo>
                  <a:pt x="3496292" y="524976"/>
                </a:lnTo>
                <a:lnTo>
                  <a:pt x="3497037" y="588280"/>
                </a:lnTo>
                <a:lnTo>
                  <a:pt x="3497642" y="641307"/>
                </a:lnTo>
                <a:lnTo>
                  <a:pt x="3498066" y="680833"/>
                </a:lnTo>
                <a:lnTo>
                  <a:pt x="3498274" y="703630"/>
                </a:lnTo>
                <a:lnTo>
                  <a:pt x="3498246" y="706125"/>
                </a:lnTo>
                <a:lnTo>
                  <a:pt x="3468104" y="721003"/>
                </a:lnTo>
                <a:lnTo>
                  <a:pt x="3437619" y="721422"/>
                </a:lnTo>
                <a:lnTo>
                  <a:pt x="3405641" y="721863"/>
                </a:lnTo>
                <a:lnTo>
                  <a:pt x="3387575" y="722113"/>
                </a:lnTo>
              </a:path>
              <a:path w="3505835" h="728345">
                <a:moveTo>
                  <a:pt x="1808506" y="35942"/>
                </a:moveTo>
                <a:lnTo>
                  <a:pt x="1859179" y="35233"/>
                </a:lnTo>
                <a:lnTo>
                  <a:pt x="1909858" y="34506"/>
                </a:lnTo>
                <a:lnTo>
                  <a:pt x="1960543" y="33761"/>
                </a:lnTo>
                <a:lnTo>
                  <a:pt x="2011233" y="33000"/>
                </a:lnTo>
                <a:lnTo>
                  <a:pt x="2061928" y="32226"/>
                </a:lnTo>
                <a:lnTo>
                  <a:pt x="2112627" y="31441"/>
                </a:lnTo>
                <a:lnTo>
                  <a:pt x="2163331" y="30646"/>
                </a:lnTo>
                <a:lnTo>
                  <a:pt x="2214038" y="29843"/>
                </a:lnTo>
                <a:lnTo>
                  <a:pt x="2264749" y="29034"/>
                </a:lnTo>
                <a:lnTo>
                  <a:pt x="2315462" y="28221"/>
                </a:lnTo>
                <a:lnTo>
                  <a:pt x="2366178" y="27407"/>
                </a:lnTo>
                <a:lnTo>
                  <a:pt x="2416895" y="26592"/>
                </a:lnTo>
                <a:lnTo>
                  <a:pt x="2467614" y="25779"/>
                </a:lnTo>
                <a:lnTo>
                  <a:pt x="2518335" y="24970"/>
                </a:lnTo>
                <a:lnTo>
                  <a:pt x="2569056" y="24167"/>
                </a:lnTo>
                <a:lnTo>
                  <a:pt x="2619777" y="23372"/>
                </a:lnTo>
                <a:lnTo>
                  <a:pt x="2670499" y="22586"/>
                </a:lnTo>
                <a:lnTo>
                  <a:pt x="2721220" y="21812"/>
                </a:lnTo>
                <a:lnTo>
                  <a:pt x="2771940" y="21051"/>
                </a:lnTo>
                <a:lnTo>
                  <a:pt x="2822658" y="20306"/>
                </a:lnTo>
                <a:lnTo>
                  <a:pt x="2873375" y="19577"/>
                </a:lnTo>
                <a:lnTo>
                  <a:pt x="2924090" y="18869"/>
                </a:lnTo>
                <a:lnTo>
                  <a:pt x="2974802" y="18181"/>
                </a:lnTo>
                <a:lnTo>
                  <a:pt x="3025511" y="17516"/>
                </a:lnTo>
                <a:lnTo>
                  <a:pt x="3076217" y="16877"/>
                </a:lnTo>
                <a:lnTo>
                  <a:pt x="3126919" y="16264"/>
                </a:lnTo>
                <a:lnTo>
                  <a:pt x="3177616" y="15681"/>
                </a:lnTo>
                <a:lnTo>
                  <a:pt x="3228309" y="15128"/>
                </a:lnTo>
                <a:lnTo>
                  <a:pt x="3278997" y="14608"/>
                </a:lnTo>
                <a:lnTo>
                  <a:pt x="3329679" y="14123"/>
                </a:lnTo>
                <a:lnTo>
                  <a:pt x="3380356" y="13674"/>
                </a:lnTo>
                <a:lnTo>
                  <a:pt x="3431026" y="13264"/>
                </a:lnTo>
                <a:lnTo>
                  <a:pt x="3481689" y="12894"/>
                </a:lnTo>
                <a:lnTo>
                  <a:pt x="3483414" y="12919"/>
                </a:lnTo>
                <a:lnTo>
                  <a:pt x="3484684" y="13172"/>
                </a:lnTo>
                <a:lnTo>
                  <a:pt x="3486283" y="13837"/>
                </a:lnTo>
                <a:lnTo>
                  <a:pt x="3487590" y="14108"/>
                </a:lnTo>
                <a:lnTo>
                  <a:pt x="3489055" y="15753"/>
                </a:lnTo>
                <a:lnTo>
                  <a:pt x="3490034" y="16422"/>
                </a:lnTo>
                <a:lnTo>
                  <a:pt x="3491161" y="17204"/>
                </a:lnTo>
                <a:lnTo>
                  <a:pt x="3491899" y="19259"/>
                </a:lnTo>
                <a:lnTo>
                  <a:pt x="3492572" y="20278"/>
                </a:lnTo>
                <a:lnTo>
                  <a:pt x="3493220" y="21924"/>
                </a:lnTo>
                <a:lnTo>
                  <a:pt x="3493498" y="23252"/>
                </a:lnTo>
                <a:lnTo>
                  <a:pt x="3493526" y="25030"/>
                </a:lnTo>
                <a:lnTo>
                  <a:pt x="3494402" y="92753"/>
                </a:lnTo>
                <a:lnTo>
                  <a:pt x="3496370" y="244755"/>
                </a:lnTo>
                <a:lnTo>
                  <a:pt x="3498436" y="404283"/>
                </a:lnTo>
                <a:lnTo>
                  <a:pt x="3499606" y="494586"/>
                </a:lnTo>
              </a:path>
              <a:path w="3505835" h="728345">
                <a:moveTo>
                  <a:pt x="1165993" y="40610"/>
                </a:moveTo>
                <a:lnTo>
                  <a:pt x="1217144" y="39906"/>
                </a:lnTo>
                <a:lnTo>
                  <a:pt x="1268295" y="39201"/>
                </a:lnTo>
                <a:lnTo>
                  <a:pt x="1319446" y="38497"/>
                </a:lnTo>
                <a:lnTo>
                  <a:pt x="1370597" y="37792"/>
                </a:lnTo>
                <a:lnTo>
                  <a:pt x="1421749" y="37087"/>
                </a:lnTo>
                <a:lnTo>
                  <a:pt x="1472900" y="36383"/>
                </a:lnTo>
                <a:lnTo>
                  <a:pt x="1524051" y="35678"/>
                </a:lnTo>
                <a:lnTo>
                  <a:pt x="1575202" y="34974"/>
                </a:lnTo>
                <a:lnTo>
                  <a:pt x="1626353" y="34269"/>
                </a:lnTo>
                <a:lnTo>
                  <a:pt x="1677504" y="33565"/>
                </a:lnTo>
                <a:lnTo>
                  <a:pt x="1728655" y="32860"/>
                </a:lnTo>
                <a:lnTo>
                  <a:pt x="1779806" y="32156"/>
                </a:lnTo>
                <a:lnTo>
                  <a:pt x="1830958" y="31451"/>
                </a:lnTo>
                <a:lnTo>
                  <a:pt x="1882109" y="30746"/>
                </a:lnTo>
                <a:lnTo>
                  <a:pt x="1933260" y="30042"/>
                </a:lnTo>
                <a:lnTo>
                  <a:pt x="1984411" y="29337"/>
                </a:lnTo>
                <a:lnTo>
                  <a:pt x="2035562" y="28633"/>
                </a:lnTo>
                <a:lnTo>
                  <a:pt x="2086713" y="27928"/>
                </a:lnTo>
                <a:lnTo>
                  <a:pt x="2137864" y="27224"/>
                </a:lnTo>
                <a:lnTo>
                  <a:pt x="2189015" y="26519"/>
                </a:lnTo>
                <a:lnTo>
                  <a:pt x="2240166" y="25814"/>
                </a:lnTo>
                <a:lnTo>
                  <a:pt x="2291318" y="25110"/>
                </a:lnTo>
                <a:lnTo>
                  <a:pt x="2342469" y="24405"/>
                </a:lnTo>
                <a:lnTo>
                  <a:pt x="2393620" y="23700"/>
                </a:lnTo>
                <a:lnTo>
                  <a:pt x="2444771" y="22996"/>
                </a:lnTo>
                <a:lnTo>
                  <a:pt x="2495922" y="22291"/>
                </a:lnTo>
                <a:lnTo>
                  <a:pt x="2547073" y="21587"/>
                </a:lnTo>
                <a:lnTo>
                  <a:pt x="2598224" y="20882"/>
                </a:lnTo>
                <a:lnTo>
                  <a:pt x="2649375" y="20177"/>
                </a:lnTo>
                <a:lnTo>
                  <a:pt x="2700526" y="19473"/>
                </a:lnTo>
                <a:lnTo>
                  <a:pt x="2751678" y="18768"/>
                </a:lnTo>
                <a:lnTo>
                  <a:pt x="2802829" y="18063"/>
                </a:lnTo>
                <a:lnTo>
                  <a:pt x="2853980" y="17358"/>
                </a:lnTo>
                <a:lnTo>
                  <a:pt x="2905131" y="16654"/>
                </a:lnTo>
                <a:lnTo>
                  <a:pt x="2956282" y="15949"/>
                </a:lnTo>
                <a:lnTo>
                  <a:pt x="3007433" y="15244"/>
                </a:lnTo>
                <a:lnTo>
                  <a:pt x="3058584" y="14540"/>
                </a:lnTo>
                <a:lnTo>
                  <a:pt x="3109736" y="13835"/>
                </a:lnTo>
                <a:lnTo>
                  <a:pt x="3160887" y="13130"/>
                </a:lnTo>
                <a:lnTo>
                  <a:pt x="3212038" y="12425"/>
                </a:lnTo>
                <a:lnTo>
                  <a:pt x="3263189" y="11720"/>
                </a:lnTo>
                <a:lnTo>
                  <a:pt x="3314340" y="11015"/>
                </a:lnTo>
              </a:path>
              <a:path w="3505835" h="728345">
                <a:moveTo>
                  <a:pt x="939758" y="39570"/>
                </a:moveTo>
                <a:lnTo>
                  <a:pt x="990284" y="38875"/>
                </a:lnTo>
                <a:lnTo>
                  <a:pt x="1040810" y="38180"/>
                </a:lnTo>
                <a:lnTo>
                  <a:pt x="1091336" y="37485"/>
                </a:lnTo>
                <a:lnTo>
                  <a:pt x="1141863" y="36790"/>
                </a:lnTo>
                <a:lnTo>
                  <a:pt x="1192389" y="36095"/>
                </a:lnTo>
                <a:lnTo>
                  <a:pt x="1242915" y="35400"/>
                </a:lnTo>
                <a:lnTo>
                  <a:pt x="1293441" y="34705"/>
                </a:lnTo>
                <a:lnTo>
                  <a:pt x="1343967" y="34010"/>
                </a:lnTo>
                <a:lnTo>
                  <a:pt x="1394494" y="33315"/>
                </a:lnTo>
                <a:lnTo>
                  <a:pt x="1445020" y="32621"/>
                </a:lnTo>
                <a:lnTo>
                  <a:pt x="1495546" y="31926"/>
                </a:lnTo>
                <a:lnTo>
                  <a:pt x="1546072" y="31231"/>
                </a:lnTo>
                <a:lnTo>
                  <a:pt x="1596599" y="30536"/>
                </a:lnTo>
                <a:lnTo>
                  <a:pt x="1647125" y="29841"/>
                </a:lnTo>
                <a:lnTo>
                  <a:pt x="1697651" y="29146"/>
                </a:lnTo>
                <a:lnTo>
                  <a:pt x="1748177" y="28451"/>
                </a:lnTo>
                <a:lnTo>
                  <a:pt x="1798703" y="27756"/>
                </a:lnTo>
                <a:lnTo>
                  <a:pt x="1849230" y="27061"/>
                </a:lnTo>
                <a:lnTo>
                  <a:pt x="1899756" y="26366"/>
                </a:lnTo>
                <a:lnTo>
                  <a:pt x="1950282" y="25671"/>
                </a:lnTo>
                <a:lnTo>
                  <a:pt x="2000808" y="24976"/>
                </a:lnTo>
                <a:lnTo>
                  <a:pt x="2051334" y="24282"/>
                </a:lnTo>
                <a:lnTo>
                  <a:pt x="2101861" y="23587"/>
                </a:lnTo>
                <a:lnTo>
                  <a:pt x="2152387" y="22892"/>
                </a:lnTo>
                <a:lnTo>
                  <a:pt x="2202913" y="22197"/>
                </a:lnTo>
                <a:lnTo>
                  <a:pt x="2253439" y="21502"/>
                </a:lnTo>
                <a:lnTo>
                  <a:pt x="2303965" y="20807"/>
                </a:lnTo>
                <a:lnTo>
                  <a:pt x="2354491" y="20112"/>
                </a:lnTo>
                <a:lnTo>
                  <a:pt x="2405018" y="19417"/>
                </a:lnTo>
                <a:lnTo>
                  <a:pt x="2455544" y="18722"/>
                </a:lnTo>
                <a:lnTo>
                  <a:pt x="2506070" y="18027"/>
                </a:lnTo>
                <a:lnTo>
                  <a:pt x="2556596" y="17332"/>
                </a:lnTo>
                <a:lnTo>
                  <a:pt x="2607122" y="16637"/>
                </a:lnTo>
                <a:lnTo>
                  <a:pt x="2657648" y="15942"/>
                </a:lnTo>
                <a:lnTo>
                  <a:pt x="2708174" y="15248"/>
                </a:lnTo>
                <a:lnTo>
                  <a:pt x="2758700" y="14553"/>
                </a:lnTo>
                <a:lnTo>
                  <a:pt x="2809227" y="13858"/>
                </a:lnTo>
                <a:lnTo>
                  <a:pt x="2859753" y="13163"/>
                </a:lnTo>
                <a:lnTo>
                  <a:pt x="2910279" y="12468"/>
                </a:lnTo>
                <a:lnTo>
                  <a:pt x="2960805" y="11773"/>
                </a:lnTo>
                <a:lnTo>
                  <a:pt x="3011331" y="11078"/>
                </a:lnTo>
                <a:lnTo>
                  <a:pt x="3061857" y="10383"/>
                </a:lnTo>
                <a:lnTo>
                  <a:pt x="3112383" y="9688"/>
                </a:lnTo>
                <a:lnTo>
                  <a:pt x="3162909" y="8993"/>
                </a:lnTo>
                <a:lnTo>
                  <a:pt x="3213435" y="8298"/>
                </a:lnTo>
                <a:lnTo>
                  <a:pt x="3263961" y="7602"/>
                </a:lnTo>
                <a:lnTo>
                  <a:pt x="3314487" y="6907"/>
                </a:lnTo>
                <a:lnTo>
                  <a:pt x="3365013" y="6212"/>
                </a:lnTo>
              </a:path>
              <a:path w="3505835" h="728345">
                <a:moveTo>
                  <a:pt x="438415" y="41652"/>
                </a:moveTo>
                <a:lnTo>
                  <a:pt x="489382" y="40950"/>
                </a:lnTo>
                <a:lnTo>
                  <a:pt x="540348" y="40248"/>
                </a:lnTo>
                <a:lnTo>
                  <a:pt x="591315" y="39546"/>
                </a:lnTo>
                <a:lnTo>
                  <a:pt x="642282" y="38844"/>
                </a:lnTo>
                <a:lnTo>
                  <a:pt x="693248" y="38142"/>
                </a:lnTo>
                <a:lnTo>
                  <a:pt x="744215" y="37440"/>
                </a:lnTo>
                <a:lnTo>
                  <a:pt x="795182" y="36737"/>
                </a:lnTo>
                <a:lnTo>
                  <a:pt x="846148" y="36035"/>
                </a:lnTo>
                <a:lnTo>
                  <a:pt x="897115" y="35333"/>
                </a:lnTo>
                <a:lnTo>
                  <a:pt x="948082" y="34631"/>
                </a:lnTo>
                <a:lnTo>
                  <a:pt x="999048" y="33929"/>
                </a:lnTo>
                <a:lnTo>
                  <a:pt x="1050015" y="33227"/>
                </a:lnTo>
                <a:lnTo>
                  <a:pt x="1100982" y="32525"/>
                </a:lnTo>
                <a:lnTo>
                  <a:pt x="1151949" y="31823"/>
                </a:lnTo>
                <a:lnTo>
                  <a:pt x="1202915" y="31121"/>
                </a:lnTo>
                <a:lnTo>
                  <a:pt x="1253882" y="30419"/>
                </a:lnTo>
                <a:lnTo>
                  <a:pt x="1304849" y="29717"/>
                </a:lnTo>
                <a:lnTo>
                  <a:pt x="1355815" y="29015"/>
                </a:lnTo>
                <a:lnTo>
                  <a:pt x="1406782" y="28313"/>
                </a:lnTo>
                <a:lnTo>
                  <a:pt x="1457749" y="27611"/>
                </a:lnTo>
                <a:lnTo>
                  <a:pt x="1508715" y="26909"/>
                </a:lnTo>
                <a:lnTo>
                  <a:pt x="1559682" y="26207"/>
                </a:lnTo>
                <a:lnTo>
                  <a:pt x="1610649" y="25505"/>
                </a:lnTo>
                <a:lnTo>
                  <a:pt x="1661615" y="24803"/>
                </a:lnTo>
                <a:lnTo>
                  <a:pt x="1712582" y="24101"/>
                </a:lnTo>
                <a:lnTo>
                  <a:pt x="1763549" y="23399"/>
                </a:lnTo>
                <a:lnTo>
                  <a:pt x="1814515" y="22696"/>
                </a:lnTo>
                <a:lnTo>
                  <a:pt x="1865482" y="21994"/>
                </a:lnTo>
                <a:lnTo>
                  <a:pt x="1916449" y="21292"/>
                </a:lnTo>
                <a:lnTo>
                  <a:pt x="1967415" y="20590"/>
                </a:lnTo>
                <a:lnTo>
                  <a:pt x="2018382" y="19888"/>
                </a:lnTo>
                <a:lnTo>
                  <a:pt x="2069349" y="19186"/>
                </a:lnTo>
                <a:lnTo>
                  <a:pt x="2120315" y="18484"/>
                </a:lnTo>
                <a:lnTo>
                  <a:pt x="2171282" y="17782"/>
                </a:lnTo>
                <a:lnTo>
                  <a:pt x="2222249" y="17080"/>
                </a:lnTo>
                <a:lnTo>
                  <a:pt x="2273215" y="16378"/>
                </a:lnTo>
                <a:lnTo>
                  <a:pt x="2324182" y="15676"/>
                </a:lnTo>
                <a:lnTo>
                  <a:pt x="2375149" y="14973"/>
                </a:lnTo>
                <a:lnTo>
                  <a:pt x="2426115" y="14271"/>
                </a:lnTo>
                <a:lnTo>
                  <a:pt x="2477082" y="13569"/>
                </a:lnTo>
                <a:lnTo>
                  <a:pt x="2528048" y="12867"/>
                </a:lnTo>
                <a:lnTo>
                  <a:pt x="2579015" y="12165"/>
                </a:lnTo>
                <a:lnTo>
                  <a:pt x="2629982" y="11463"/>
                </a:lnTo>
                <a:lnTo>
                  <a:pt x="2680948" y="10761"/>
                </a:lnTo>
                <a:lnTo>
                  <a:pt x="2731915" y="10058"/>
                </a:lnTo>
                <a:lnTo>
                  <a:pt x="2782881" y="9356"/>
                </a:lnTo>
                <a:lnTo>
                  <a:pt x="2833848" y="8654"/>
                </a:lnTo>
                <a:lnTo>
                  <a:pt x="2884814" y="7952"/>
                </a:lnTo>
                <a:lnTo>
                  <a:pt x="2935781" y="7250"/>
                </a:lnTo>
                <a:lnTo>
                  <a:pt x="2986747" y="6548"/>
                </a:lnTo>
              </a:path>
              <a:path w="3505835" h="728345">
                <a:moveTo>
                  <a:pt x="550631" y="35942"/>
                </a:moveTo>
                <a:lnTo>
                  <a:pt x="601523" y="35242"/>
                </a:lnTo>
                <a:lnTo>
                  <a:pt x="652416" y="34542"/>
                </a:lnTo>
                <a:lnTo>
                  <a:pt x="703308" y="33842"/>
                </a:lnTo>
                <a:lnTo>
                  <a:pt x="754201" y="33142"/>
                </a:lnTo>
                <a:lnTo>
                  <a:pt x="805093" y="32442"/>
                </a:lnTo>
                <a:lnTo>
                  <a:pt x="855985" y="31742"/>
                </a:lnTo>
                <a:lnTo>
                  <a:pt x="906878" y="31042"/>
                </a:lnTo>
                <a:lnTo>
                  <a:pt x="957770" y="30343"/>
                </a:lnTo>
                <a:lnTo>
                  <a:pt x="1008663" y="29643"/>
                </a:lnTo>
                <a:lnTo>
                  <a:pt x="1059555" y="28943"/>
                </a:lnTo>
                <a:lnTo>
                  <a:pt x="1110448" y="28243"/>
                </a:lnTo>
                <a:lnTo>
                  <a:pt x="1161340" y="27543"/>
                </a:lnTo>
                <a:lnTo>
                  <a:pt x="1212233" y="26843"/>
                </a:lnTo>
                <a:lnTo>
                  <a:pt x="1263125" y="26143"/>
                </a:lnTo>
                <a:lnTo>
                  <a:pt x="1314018" y="25444"/>
                </a:lnTo>
                <a:lnTo>
                  <a:pt x="1364910" y="24744"/>
                </a:lnTo>
                <a:lnTo>
                  <a:pt x="1415802" y="24044"/>
                </a:lnTo>
                <a:lnTo>
                  <a:pt x="1466695" y="23344"/>
                </a:lnTo>
                <a:lnTo>
                  <a:pt x="1517587" y="22644"/>
                </a:lnTo>
                <a:lnTo>
                  <a:pt x="1568480" y="21945"/>
                </a:lnTo>
                <a:lnTo>
                  <a:pt x="1619372" y="21245"/>
                </a:lnTo>
                <a:lnTo>
                  <a:pt x="1670265" y="20545"/>
                </a:lnTo>
                <a:lnTo>
                  <a:pt x="1721157" y="19845"/>
                </a:lnTo>
                <a:lnTo>
                  <a:pt x="1772050" y="19145"/>
                </a:lnTo>
                <a:lnTo>
                  <a:pt x="1822942" y="18445"/>
                </a:lnTo>
                <a:lnTo>
                  <a:pt x="1873835" y="17746"/>
                </a:lnTo>
                <a:lnTo>
                  <a:pt x="1924727" y="17046"/>
                </a:lnTo>
                <a:lnTo>
                  <a:pt x="1975620" y="16346"/>
                </a:lnTo>
                <a:lnTo>
                  <a:pt x="2026512" y="15646"/>
                </a:lnTo>
                <a:lnTo>
                  <a:pt x="2077405" y="14946"/>
                </a:lnTo>
                <a:lnTo>
                  <a:pt x="2128297" y="14246"/>
                </a:lnTo>
                <a:lnTo>
                  <a:pt x="2179190" y="13547"/>
                </a:lnTo>
                <a:lnTo>
                  <a:pt x="2230083" y="12847"/>
                </a:lnTo>
                <a:lnTo>
                  <a:pt x="2280975" y="12147"/>
                </a:lnTo>
                <a:lnTo>
                  <a:pt x="2331868" y="11447"/>
                </a:lnTo>
                <a:lnTo>
                  <a:pt x="2382760" y="10747"/>
                </a:lnTo>
                <a:lnTo>
                  <a:pt x="2433653" y="10047"/>
                </a:lnTo>
                <a:lnTo>
                  <a:pt x="2484545" y="9347"/>
                </a:lnTo>
                <a:lnTo>
                  <a:pt x="2535438" y="8647"/>
                </a:lnTo>
                <a:lnTo>
                  <a:pt x="2586331" y="7947"/>
                </a:lnTo>
                <a:lnTo>
                  <a:pt x="2637223" y="7248"/>
                </a:lnTo>
                <a:lnTo>
                  <a:pt x="2688116" y="6548"/>
                </a:lnTo>
              </a:path>
              <a:path w="3505835" h="728345">
                <a:moveTo>
                  <a:pt x="47476" y="38732"/>
                </a:moveTo>
                <a:lnTo>
                  <a:pt x="98069" y="38036"/>
                </a:lnTo>
                <a:lnTo>
                  <a:pt x="148662" y="37339"/>
                </a:lnTo>
                <a:lnTo>
                  <a:pt x="199255" y="36643"/>
                </a:lnTo>
                <a:lnTo>
                  <a:pt x="249848" y="35947"/>
                </a:lnTo>
                <a:lnTo>
                  <a:pt x="300441" y="35251"/>
                </a:lnTo>
                <a:lnTo>
                  <a:pt x="351034" y="34555"/>
                </a:lnTo>
                <a:lnTo>
                  <a:pt x="401627" y="33858"/>
                </a:lnTo>
                <a:lnTo>
                  <a:pt x="452220" y="33162"/>
                </a:lnTo>
                <a:lnTo>
                  <a:pt x="502813" y="32466"/>
                </a:lnTo>
                <a:lnTo>
                  <a:pt x="553406" y="31770"/>
                </a:lnTo>
                <a:lnTo>
                  <a:pt x="603999" y="31074"/>
                </a:lnTo>
                <a:lnTo>
                  <a:pt x="654592" y="30378"/>
                </a:lnTo>
                <a:lnTo>
                  <a:pt x="705185" y="29682"/>
                </a:lnTo>
                <a:lnTo>
                  <a:pt x="755778" y="28985"/>
                </a:lnTo>
                <a:lnTo>
                  <a:pt x="806371" y="28289"/>
                </a:lnTo>
                <a:lnTo>
                  <a:pt x="856964" y="27593"/>
                </a:lnTo>
                <a:lnTo>
                  <a:pt x="907557" y="26897"/>
                </a:lnTo>
                <a:lnTo>
                  <a:pt x="958149" y="26201"/>
                </a:lnTo>
                <a:lnTo>
                  <a:pt x="1008742" y="25505"/>
                </a:lnTo>
                <a:lnTo>
                  <a:pt x="1059335" y="24809"/>
                </a:lnTo>
                <a:lnTo>
                  <a:pt x="1109928" y="24113"/>
                </a:lnTo>
                <a:lnTo>
                  <a:pt x="1160521" y="23416"/>
                </a:lnTo>
                <a:lnTo>
                  <a:pt x="1211114" y="22720"/>
                </a:lnTo>
                <a:lnTo>
                  <a:pt x="1261707" y="22024"/>
                </a:lnTo>
                <a:lnTo>
                  <a:pt x="1312300" y="21328"/>
                </a:lnTo>
                <a:lnTo>
                  <a:pt x="1362893" y="20632"/>
                </a:lnTo>
                <a:lnTo>
                  <a:pt x="1413486" y="19936"/>
                </a:lnTo>
                <a:lnTo>
                  <a:pt x="1464079" y="19240"/>
                </a:lnTo>
                <a:lnTo>
                  <a:pt x="1514671" y="18544"/>
                </a:lnTo>
                <a:lnTo>
                  <a:pt x="1565264" y="17848"/>
                </a:lnTo>
                <a:lnTo>
                  <a:pt x="1615857" y="17152"/>
                </a:lnTo>
                <a:lnTo>
                  <a:pt x="1666450" y="16456"/>
                </a:lnTo>
                <a:lnTo>
                  <a:pt x="1717043" y="15759"/>
                </a:lnTo>
                <a:lnTo>
                  <a:pt x="1767636" y="15063"/>
                </a:lnTo>
                <a:lnTo>
                  <a:pt x="1818229" y="14367"/>
                </a:lnTo>
                <a:lnTo>
                  <a:pt x="1868821" y="13671"/>
                </a:lnTo>
                <a:lnTo>
                  <a:pt x="1919414" y="12975"/>
                </a:lnTo>
                <a:lnTo>
                  <a:pt x="1970007" y="12279"/>
                </a:lnTo>
                <a:lnTo>
                  <a:pt x="2020600" y="11583"/>
                </a:lnTo>
                <a:lnTo>
                  <a:pt x="2071192" y="10887"/>
                </a:lnTo>
                <a:lnTo>
                  <a:pt x="2121785" y="10190"/>
                </a:lnTo>
                <a:lnTo>
                  <a:pt x="2172378" y="9494"/>
                </a:lnTo>
                <a:lnTo>
                  <a:pt x="2222971" y="8798"/>
                </a:lnTo>
              </a:path>
              <a:path w="3505835" h="728345">
                <a:moveTo>
                  <a:pt x="60145" y="34397"/>
                </a:moveTo>
                <a:lnTo>
                  <a:pt x="110411" y="33706"/>
                </a:lnTo>
                <a:lnTo>
                  <a:pt x="160677" y="33014"/>
                </a:lnTo>
                <a:lnTo>
                  <a:pt x="210943" y="32322"/>
                </a:lnTo>
                <a:lnTo>
                  <a:pt x="261209" y="31631"/>
                </a:lnTo>
                <a:lnTo>
                  <a:pt x="311475" y="30939"/>
                </a:lnTo>
                <a:lnTo>
                  <a:pt x="361740" y="30247"/>
                </a:lnTo>
                <a:lnTo>
                  <a:pt x="412006" y="29556"/>
                </a:lnTo>
                <a:lnTo>
                  <a:pt x="462272" y="28864"/>
                </a:lnTo>
                <a:lnTo>
                  <a:pt x="512538" y="28172"/>
                </a:lnTo>
                <a:lnTo>
                  <a:pt x="562804" y="27481"/>
                </a:lnTo>
                <a:lnTo>
                  <a:pt x="613069" y="26789"/>
                </a:lnTo>
                <a:lnTo>
                  <a:pt x="663335" y="26097"/>
                </a:lnTo>
                <a:lnTo>
                  <a:pt x="713601" y="25406"/>
                </a:lnTo>
                <a:lnTo>
                  <a:pt x="763867" y="24714"/>
                </a:lnTo>
                <a:lnTo>
                  <a:pt x="814132" y="24022"/>
                </a:lnTo>
                <a:lnTo>
                  <a:pt x="864398" y="23330"/>
                </a:lnTo>
                <a:lnTo>
                  <a:pt x="914664" y="22639"/>
                </a:lnTo>
                <a:lnTo>
                  <a:pt x="964930" y="21947"/>
                </a:lnTo>
                <a:lnTo>
                  <a:pt x="1015195" y="21255"/>
                </a:lnTo>
                <a:lnTo>
                  <a:pt x="1065461" y="20564"/>
                </a:lnTo>
                <a:lnTo>
                  <a:pt x="1115727" y="19872"/>
                </a:lnTo>
                <a:lnTo>
                  <a:pt x="1165993" y="19180"/>
                </a:lnTo>
                <a:lnTo>
                  <a:pt x="1216258" y="18489"/>
                </a:lnTo>
                <a:lnTo>
                  <a:pt x="1266524" y="17797"/>
                </a:lnTo>
                <a:lnTo>
                  <a:pt x="1316790" y="17105"/>
                </a:lnTo>
                <a:lnTo>
                  <a:pt x="1367055" y="16414"/>
                </a:lnTo>
                <a:lnTo>
                  <a:pt x="1417321" y="15722"/>
                </a:lnTo>
                <a:lnTo>
                  <a:pt x="1467587" y="15030"/>
                </a:lnTo>
                <a:lnTo>
                  <a:pt x="1517852" y="14338"/>
                </a:lnTo>
                <a:lnTo>
                  <a:pt x="1568118" y="13647"/>
                </a:lnTo>
                <a:lnTo>
                  <a:pt x="1618384" y="12955"/>
                </a:lnTo>
                <a:lnTo>
                  <a:pt x="1668650" y="12263"/>
                </a:lnTo>
                <a:lnTo>
                  <a:pt x="1718915" y="11572"/>
                </a:lnTo>
                <a:lnTo>
                  <a:pt x="1769181" y="10880"/>
                </a:lnTo>
                <a:lnTo>
                  <a:pt x="1819447" y="10188"/>
                </a:lnTo>
                <a:lnTo>
                  <a:pt x="1869712" y="9497"/>
                </a:lnTo>
                <a:lnTo>
                  <a:pt x="1919978" y="8805"/>
                </a:lnTo>
                <a:lnTo>
                  <a:pt x="1970244" y="8113"/>
                </a:lnTo>
                <a:lnTo>
                  <a:pt x="2020509" y="7422"/>
                </a:lnTo>
                <a:lnTo>
                  <a:pt x="2070775" y="6730"/>
                </a:lnTo>
                <a:lnTo>
                  <a:pt x="2121041" y="6038"/>
                </a:lnTo>
                <a:lnTo>
                  <a:pt x="2171306" y="5347"/>
                </a:lnTo>
                <a:lnTo>
                  <a:pt x="2221572" y="4655"/>
                </a:lnTo>
                <a:lnTo>
                  <a:pt x="2271838" y="3963"/>
                </a:lnTo>
              </a:path>
              <a:path w="3505835" h="728345">
                <a:moveTo>
                  <a:pt x="212180" y="27478"/>
                </a:moveTo>
                <a:lnTo>
                  <a:pt x="263186" y="26776"/>
                </a:lnTo>
                <a:lnTo>
                  <a:pt x="314192" y="26073"/>
                </a:lnTo>
                <a:lnTo>
                  <a:pt x="365198" y="25371"/>
                </a:lnTo>
                <a:lnTo>
                  <a:pt x="416204" y="24668"/>
                </a:lnTo>
                <a:lnTo>
                  <a:pt x="467210" y="23965"/>
                </a:lnTo>
                <a:lnTo>
                  <a:pt x="518216" y="23263"/>
                </a:lnTo>
                <a:lnTo>
                  <a:pt x="569223" y="22560"/>
                </a:lnTo>
                <a:lnTo>
                  <a:pt x="620229" y="21858"/>
                </a:lnTo>
                <a:lnTo>
                  <a:pt x="671235" y="21155"/>
                </a:lnTo>
                <a:lnTo>
                  <a:pt x="722241" y="20453"/>
                </a:lnTo>
                <a:lnTo>
                  <a:pt x="773247" y="19750"/>
                </a:lnTo>
                <a:lnTo>
                  <a:pt x="824253" y="19048"/>
                </a:lnTo>
                <a:lnTo>
                  <a:pt x="875259" y="18345"/>
                </a:lnTo>
                <a:lnTo>
                  <a:pt x="926265" y="17643"/>
                </a:lnTo>
                <a:lnTo>
                  <a:pt x="977271" y="16940"/>
                </a:lnTo>
                <a:lnTo>
                  <a:pt x="1028277" y="16238"/>
                </a:lnTo>
                <a:lnTo>
                  <a:pt x="1079283" y="15535"/>
                </a:lnTo>
                <a:lnTo>
                  <a:pt x="1130289" y="14833"/>
                </a:lnTo>
                <a:lnTo>
                  <a:pt x="1181295" y="14130"/>
                </a:lnTo>
                <a:lnTo>
                  <a:pt x="1232301" y="13428"/>
                </a:lnTo>
                <a:lnTo>
                  <a:pt x="1283307" y="12725"/>
                </a:lnTo>
                <a:lnTo>
                  <a:pt x="1334313" y="12023"/>
                </a:lnTo>
                <a:lnTo>
                  <a:pt x="1385319" y="11321"/>
                </a:lnTo>
                <a:lnTo>
                  <a:pt x="1436325" y="10618"/>
                </a:lnTo>
                <a:lnTo>
                  <a:pt x="1487331" y="9916"/>
                </a:lnTo>
                <a:lnTo>
                  <a:pt x="1538338" y="9214"/>
                </a:lnTo>
                <a:lnTo>
                  <a:pt x="1589344" y="8511"/>
                </a:lnTo>
                <a:lnTo>
                  <a:pt x="1640350" y="7809"/>
                </a:lnTo>
                <a:lnTo>
                  <a:pt x="1691356" y="7106"/>
                </a:lnTo>
                <a:lnTo>
                  <a:pt x="1742363" y="6404"/>
                </a:lnTo>
                <a:lnTo>
                  <a:pt x="1793369" y="5702"/>
                </a:lnTo>
                <a:lnTo>
                  <a:pt x="1844375" y="4999"/>
                </a:lnTo>
                <a:lnTo>
                  <a:pt x="1895382" y="4297"/>
                </a:lnTo>
              </a:path>
            </a:pathLst>
          </a:custGeom>
          <a:ln w="11887">
            <a:solidFill>
              <a:srgbClr val="0093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62440" y="5756004"/>
            <a:ext cx="3505835" cy="728345"/>
          </a:xfrm>
          <a:custGeom>
            <a:avLst/>
            <a:gdLst/>
            <a:ahLst/>
            <a:cxnLst/>
            <a:rect l="l" t="t" r="r" b="b"/>
            <a:pathLst>
              <a:path w="3505835" h="728345">
                <a:moveTo>
                  <a:pt x="337060" y="21600"/>
                </a:moveTo>
                <a:lnTo>
                  <a:pt x="387303" y="20907"/>
                </a:lnTo>
                <a:lnTo>
                  <a:pt x="437546" y="20215"/>
                </a:lnTo>
                <a:lnTo>
                  <a:pt x="487789" y="19523"/>
                </a:lnTo>
                <a:lnTo>
                  <a:pt x="538031" y="18831"/>
                </a:lnTo>
                <a:lnTo>
                  <a:pt x="588274" y="18139"/>
                </a:lnTo>
                <a:lnTo>
                  <a:pt x="638517" y="17447"/>
                </a:lnTo>
                <a:lnTo>
                  <a:pt x="688760" y="16755"/>
                </a:lnTo>
                <a:lnTo>
                  <a:pt x="739003" y="16062"/>
                </a:lnTo>
                <a:lnTo>
                  <a:pt x="789245" y="15370"/>
                </a:lnTo>
                <a:lnTo>
                  <a:pt x="839488" y="14678"/>
                </a:lnTo>
                <a:lnTo>
                  <a:pt x="889731" y="13986"/>
                </a:lnTo>
                <a:lnTo>
                  <a:pt x="939973" y="13294"/>
                </a:lnTo>
                <a:lnTo>
                  <a:pt x="990216" y="12602"/>
                </a:lnTo>
                <a:lnTo>
                  <a:pt x="1040459" y="11910"/>
                </a:lnTo>
                <a:lnTo>
                  <a:pt x="1090701" y="11218"/>
                </a:lnTo>
                <a:lnTo>
                  <a:pt x="1140944" y="10526"/>
                </a:lnTo>
                <a:lnTo>
                  <a:pt x="1191187" y="9834"/>
                </a:lnTo>
                <a:lnTo>
                  <a:pt x="1241430" y="9142"/>
                </a:lnTo>
                <a:lnTo>
                  <a:pt x="1291672" y="8449"/>
                </a:lnTo>
                <a:lnTo>
                  <a:pt x="1341915" y="7757"/>
                </a:lnTo>
                <a:lnTo>
                  <a:pt x="1392158" y="7065"/>
                </a:lnTo>
                <a:lnTo>
                  <a:pt x="1442401" y="6373"/>
                </a:lnTo>
                <a:lnTo>
                  <a:pt x="1492644" y="5681"/>
                </a:lnTo>
                <a:lnTo>
                  <a:pt x="1542887" y="4989"/>
                </a:lnTo>
                <a:lnTo>
                  <a:pt x="1593129" y="4297"/>
                </a:lnTo>
              </a:path>
              <a:path w="3505835" h="728345">
                <a:moveTo>
                  <a:pt x="413078" y="15350"/>
                </a:moveTo>
                <a:lnTo>
                  <a:pt x="464312" y="16055"/>
                </a:lnTo>
                <a:lnTo>
                  <a:pt x="515546" y="16761"/>
                </a:lnTo>
                <a:lnTo>
                  <a:pt x="566780" y="17466"/>
                </a:lnTo>
                <a:lnTo>
                  <a:pt x="618014" y="18171"/>
                </a:lnTo>
                <a:lnTo>
                  <a:pt x="669247" y="18876"/>
                </a:lnTo>
                <a:lnTo>
                  <a:pt x="720481" y="19582"/>
                </a:lnTo>
                <a:lnTo>
                  <a:pt x="771715" y="20287"/>
                </a:lnTo>
                <a:lnTo>
                  <a:pt x="822949" y="20992"/>
                </a:lnTo>
                <a:lnTo>
                  <a:pt x="874183" y="21698"/>
                </a:lnTo>
                <a:lnTo>
                  <a:pt x="925417" y="22403"/>
                </a:lnTo>
                <a:lnTo>
                  <a:pt x="976651" y="23109"/>
                </a:lnTo>
                <a:lnTo>
                  <a:pt x="1027885" y="23814"/>
                </a:lnTo>
                <a:lnTo>
                  <a:pt x="1079119" y="24519"/>
                </a:lnTo>
                <a:lnTo>
                  <a:pt x="1130352" y="25225"/>
                </a:lnTo>
                <a:lnTo>
                  <a:pt x="1181586" y="25930"/>
                </a:lnTo>
                <a:lnTo>
                  <a:pt x="1232820" y="26636"/>
                </a:lnTo>
                <a:lnTo>
                  <a:pt x="1284054" y="27341"/>
                </a:lnTo>
                <a:lnTo>
                  <a:pt x="1335288" y="28047"/>
                </a:lnTo>
                <a:lnTo>
                  <a:pt x="1386522" y="28752"/>
                </a:lnTo>
                <a:lnTo>
                  <a:pt x="1437756" y="29458"/>
                </a:lnTo>
                <a:lnTo>
                  <a:pt x="1488990" y="30163"/>
                </a:lnTo>
                <a:lnTo>
                  <a:pt x="1540224" y="30869"/>
                </a:lnTo>
                <a:lnTo>
                  <a:pt x="1591458" y="31574"/>
                </a:lnTo>
                <a:lnTo>
                  <a:pt x="1642692" y="32279"/>
                </a:lnTo>
                <a:lnTo>
                  <a:pt x="1693926" y="32985"/>
                </a:lnTo>
                <a:lnTo>
                  <a:pt x="1745160" y="33690"/>
                </a:lnTo>
                <a:lnTo>
                  <a:pt x="1796394" y="34396"/>
                </a:lnTo>
                <a:lnTo>
                  <a:pt x="1847628" y="35101"/>
                </a:lnTo>
                <a:lnTo>
                  <a:pt x="1898862" y="35807"/>
                </a:lnTo>
                <a:lnTo>
                  <a:pt x="1950095" y="36512"/>
                </a:lnTo>
                <a:lnTo>
                  <a:pt x="2001329" y="37218"/>
                </a:lnTo>
                <a:lnTo>
                  <a:pt x="2052563" y="37923"/>
                </a:lnTo>
                <a:lnTo>
                  <a:pt x="2103797" y="38628"/>
                </a:lnTo>
                <a:lnTo>
                  <a:pt x="2155031" y="39334"/>
                </a:lnTo>
                <a:lnTo>
                  <a:pt x="2206265" y="40039"/>
                </a:lnTo>
                <a:lnTo>
                  <a:pt x="2257499" y="40745"/>
                </a:lnTo>
                <a:lnTo>
                  <a:pt x="2308732" y="41450"/>
                </a:lnTo>
                <a:lnTo>
                  <a:pt x="2359966" y="42155"/>
                </a:lnTo>
                <a:lnTo>
                  <a:pt x="2411200" y="42861"/>
                </a:lnTo>
              </a:path>
              <a:path w="3505835" h="728345">
                <a:moveTo>
                  <a:pt x="487285" y="12225"/>
                </a:moveTo>
                <a:lnTo>
                  <a:pt x="538182" y="12926"/>
                </a:lnTo>
                <a:lnTo>
                  <a:pt x="589080" y="13628"/>
                </a:lnTo>
                <a:lnTo>
                  <a:pt x="639977" y="14329"/>
                </a:lnTo>
                <a:lnTo>
                  <a:pt x="690875" y="15030"/>
                </a:lnTo>
                <a:lnTo>
                  <a:pt x="741772" y="15732"/>
                </a:lnTo>
                <a:lnTo>
                  <a:pt x="792670" y="16433"/>
                </a:lnTo>
                <a:lnTo>
                  <a:pt x="843567" y="17135"/>
                </a:lnTo>
                <a:lnTo>
                  <a:pt x="894465" y="17836"/>
                </a:lnTo>
                <a:lnTo>
                  <a:pt x="945363" y="18538"/>
                </a:lnTo>
                <a:lnTo>
                  <a:pt x="996260" y="19239"/>
                </a:lnTo>
                <a:lnTo>
                  <a:pt x="1047158" y="19940"/>
                </a:lnTo>
                <a:lnTo>
                  <a:pt x="1098056" y="20642"/>
                </a:lnTo>
                <a:lnTo>
                  <a:pt x="1148953" y="21343"/>
                </a:lnTo>
                <a:lnTo>
                  <a:pt x="1199851" y="22045"/>
                </a:lnTo>
                <a:lnTo>
                  <a:pt x="1250749" y="22746"/>
                </a:lnTo>
                <a:lnTo>
                  <a:pt x="1301646" y="23447"/>
                </a:lnTo>
                <a:lnTo>
                  <a:pt x="1352544" y="24149"/>
                </a:lnTo>
                <a:lnTo>
                  <a:pt x="1403442" y="24850"/>
                </a:lnTo>
                <a:lnTo>
                  <a:pt x="1454340" y="25551"/>
                </a:lnTo>
                <a:lnTo>
                  <a:pt x="1505237" y="26253"/>
                </a:lnTo>
                <a:lnTo>
                  <a:pt x="1556135" y="26954"/>
                </a:lnTo>
                <a:lnTo>
                  <a:pt x="1607033" y="27655"/>
                </a:lnTo>
                <a:lnTo>
                  <a:pt x="1657931" y="28357"/>
                </a:lnTo>
                <a:lnTo>
                  <a:pt x="1708829" y="29058"/>
                </a:lnTo>
                <a:lnTo>
                  <a:pt x="1759727" y="29759"/>
                </a:lnTo>
                <a:lnTo>
                  <a:pt x="1810624" y="30461"/>
                </a:lnTo>
                <a:lnTo>
                  <a:pt x="1861522" y="31162"/>
                </a:lnTo>
                <a:lnTo>
                  <a:pt x="1912420" y="31863"/>
                </a:lnTo>
                <a:lnTo>
                  <a:pt x="1963318" y="32565"/>
                </a:lnTo>
                <a:lnTo>
                  <a:pt x="2014216" y="33266"/>
                </a:lnTo>
                <a:lnTo>
                  <a:pt x="2065114" y="33967"/>
                </a:lnTo>
                <a:lnTo>
                  <a:pt x="2116012" y="34669"/>
                </a:lnTo>
                <a:lnTo>
                  <a:pt x="2166910" y="35370"/>
                </a:lnTo>
                <a:lnTo>
                  <a:pt x="2217808" y="36071"/>
                </a:lnTo>
                <a:lnTo>
                  <a:pt x="2268706" y="36773"/>
                </a:lnTo>
                <a:lnTo>
                  <a:pt x="2319604" y="37474"/>
                </a:lnTo>
                <a:lnTo>
                  <a:pt x="2370502" y="38176"/>
                </a:lnTo>
                <a:lnTo>
                  <a:pt x="2421400" y="38877"/>
                </a:lnTo>
                <a:lnTo>
                  <a:pt x="2472298" y="39578"/>
                </a:lnTo>
                <a:lnTo>
                  <a:pt x="2523196" y="40280"/>
                </a:lnTo>
                <a:lnTo>
                  <a:pt x="2574094" y="40981"/>
                </a:lnTo>
              </a:path>
              <a:path w="3505835" h="728345">
                <a:moveTo>
                  <a:pt x="1590347" y="722850"/>
                </a:moveTo>
                <a:lnTo>
                  <a:pt x="1539615" y="722128"/>
                </a:lnTo>
                <a:lnTo>
                  <a:pt x="1488876" y="721385"/>
                </a:lnTo>
                <a:lnTo>
                  <a:pt x="1438131" y="720623"/>
                </a:lnTo>
                <a:lnTo>
                  <a:pt x="1387381" y="719845"/>
                </a:lnTo>
                <a:lnTo>
                  <a:pt x="1336624" y="719053"/>
                </a:lnTo>
                <a:lnTo>
                  <a:pt x="1285864" y="718249"/>
                </a:lnTo>
                <a:lnTo>
                  <a:pt x="1235098" y="717436"/>
                </a:lnTo>
                <a:lnTo>
                  <a:pt x="1184329" y="716614"/>
                </a:lnTo>
                <a:lnTo>
                  <a:pt x="1133557" y="715788"/>
                </a:lnTo>
                <a:lnTo>
                  <a:pt x="1082781" y="714959"/>
                </a:lnTo>
                <a:lnTo>
                  <a:pt x="1032004" y="714128"/>
                </a:lnTo>
                <a:lnTo>
                  <a:pt x="981224" y="713300"/>
                </a:lnTo>
                <a:lnTo>
                  <a:pt x="930443" y="712475"/>
                </a:lnTo>
                <a:lnTo>
                  <a:pt x="879661" y="711655"/>
                </a:lnTo>
                <a:lnTo>
                  <a:pt x="828879" y="710844"/>
                </a:lnTo>
                <a:lnTo>
                  <a:pt x="778097" y="710044"/>
                </a:lnTo>
                <a:lnTo>
                  <a:pt x="727316" y="709256"/>
                </a:lnTo>
                <a:lnTo>
                  <a:pt x="676535" y="708482"/>
                </a:lnTo>
                <a:lnTo>
                  <a:pt x="625756" y="707726"/>
                </a:lnTo>
                <a:lnTo>
                  <a:pt x="574979" y="706989"/>
                </a:lnTo>
                <a:lnTo>
                  <a:pt x="524205" y="706273"/>
                </a:lnTo>
                <a:lnTo>
                  <a:pt x="473434" y="705582"/>
                </a:lnTo>
                <a:lnTo>
                  <a:pt x="422666" y="704916"/>
                </a:lnTo>
                <a:lnTo>
                  <a:pt x="371903" y="704278"/>
                </a:lnTo>
                <a:lnTo>
                  <a:pt x="321144" y="703671"/>
                </a:lnTo>
                <a:lnTo>
                  <a:pt x="270389" y="703096"/>
                </a:lnTo>
                <a:lnTo>
                  <a:pt x="219641" y="702556"/>
                </a:lnTo>
                <a:lnTo>
                  <a:pt x="168898" y="702053"/>
                </a:lnTo>
                <a:lnTo>
                  <a:pt x="118162" y="701590"/>
                </a:lnTo>
                <a:lnTo>
                  <a:pt x="67433" y="701168"/>
                </a:lnTo>
                <a:lnTo>
                  <a:pt x="16711" y="700789"/>
                </a:lnTo>
                <a:lnTo>
                  <a:pt x="17114" y="700789"/>
                </a:lnTo>
                <a:lnTo>
                  <a:pt x="17420" y="700850"/>
                </a:lnTo>
                <a:lnTo>
                  <a:pt x="17799" y="700999"/>
                </a:lnTo>
                <a:lnTo>
                  <a:pt x="18101" y="701056"/>
                </a:lnTo>
                <a:lnTo>
                  <a:pt x="18456" y="701441"/>
                </a:lnTo>
                <a:lnTo>
                  <a:pt x="18684" y="701592"/>
                </a:lnTo>
                <a:lnTo>
                  <a:pt x="18954" y="701772"/>
                </a:lnTo>
                <a:lnTo>
                  <a:pt x="19130" y="702255"/>
                </a:lnTo>
                <a:lnTo>
                  <a:pt x="19292" y="702492"/>
                </a:lnTo>
                <a:lnTo>
                  <a:pt x="19404" y="702657"/>
                </a:lnTo>
                <a:lnTo>
                  <a:pt x="19530" y="703623"/>
                </a:lnTo>
                <a:lnTo>
                  <a:pt x="20418" y="636764"/>
                </a:lnTo>
                <a:lnTo>
                  <a:pt x="22418" y="484946"/>
                </a:lnTo>
                <a:lnTo>
                  <a:pt x="24574" y="321348"/>
                </a:lnTo>
                <a:lnTo>
                  <a:pt x="25920" y="219142"/>
                </a:lnTo>
              </a:path>
              <a:path w="3505835" h="728345">
                <a:moveTo>
                  <a:pt x="1175882" y="721269"/>
                </a:moveTo>
                <a:lnTo>
                  <a:pt x="1125513" y="720546"/>
                </a:lnTo>
                <a:lnTo>
                  <a:pt x="1075135" y="719795"/>
                </a:lnTo>
                <a:lnTo>
                  <a:pt x="1024748" y="719021"/>
                </a:lnTo>
                <a:lnTo>
                  <a:pt x="974355" y="718229"/>
                </a:lnTo>
                <a:lnTo>
                  <a:pt x="923955" y="717421"/>
                </a:lnTo>
                <a:lnTo>
                  <a:pt x="873550" y="716603"/>
                </a:lnTo>
                <a:lnTo>
                  <a:pt x="823141" y="715778"/>
                </a:lnTo>
                <a:lnTo>
                  <a:pt x="772728" y="714951"/>
                </a:lnTo>
                <a:lnTo>
                  <a:pt x="722312" y="714125"/>
                </a:lnTo>
                <a:lnTo>
                  <a:pt x="671894" y="713304"/>
                </a:lnTo>
                <a:lnTo>
                  <a:pt x="621476" y="712492"/>
                </a:lnTo>
                <a:lnTo>
                  <a:pt x="571058" y="711694"/>
                </a:lnTo>
                <a:lnTo>
                  <a:pt x="520640" y="710913"/>
                </a:lnTo>
                <a:lnTo>
                  <a:pt x="470225" y="710154"/>
                </a:lnTo>
                <a:lnTo>
                  <a:pt x="419812" y="709420"/>
                </a:lnTo>
                <a:lnTo>
                  <a:pt x="369402" y="708716"/>
                </a:lnTo>
                <a:lnTo>
                  <a:pt x="318997" y="708045"/>
                </a:lnTo>
                <a:lnTo>
                  <a:pt x="268598" y="707412"/>
                </a:lnTo>
                <a:lnTo>
                  <a:pt x="218205" y="706820"/>
                </a:lnTo>
                <a:lnTo>
                  <a:pt x="167818" y="706274"/>
                </a:lnTo>
                <a:lnTo>
                  <a:pt x="117440" y="705778"/>
                </a:lnTo>
                <a:lnTo>
                  <a:pt x="67071" y="705336"/>
                </a:lnTo>
                <a:lnTo>
                  <a:pt x="16711" y="704951"/>
                </a:lnTo>
                <a:lnTo>
                  <a:pt x="16476" y="704947"/>
                </a:lnTo>
                <a:lnTo>
                  <a:pt x="16225" y="704829"/>
                </a:lnTo>
                <a:lnTo>
                  <a:pt x="16074" y="704792"/>
                </a:lnTo>
                <a:lnTo>
                  <a:pt x="15948" y="704623"/>
                </a:lnTo>
                <a:lnTo>
                  <a:pt x="15703" y="704441"/>
                </a:lnTo>
                <a:lnTo>
                  <a:pt x="15660" y="704245"/>
                </a:lnTo>
                <a:lnTo>
                  <a:pt x="15581" y="704115"/>
                </a:lnTo>
                <a:lnTo>
                  <a:pt x="15476" y="703673"/>
                </a:lnTo>
                <a:lnTo>
                  <a:pt x="16148" y="657221"/>
                </a:lnTo>
                <a:lnTo>
                  <a:pt x="16819" y="606852"/>
                </a:lnTo>
                <a:lnTo>
                  <a:pt x="17635" y="545114"/>
                </a:lnTo>
                <a:lnTo>
                  <a:pt x="18531" y="477066"/>
                </a:lnTo>
                <a:lnTo>
                  <a:pt x="19441" y="407763"/>
                </a:lnTo>
                <a:lnTo>
                  <a:pt x="20299" y="342263"/>
                </a:lnTo>
                <a:lnTo>
                  <a:pt x="21041" y="285622"/>
                </a:lnTo>
                <a:lnTo>
                  <a:pt x="21601" y="242896"/>
                </a:lnTo>
                <a:lnTo>
                  <a:pt x="21913" y="219142"/>
                </a:lnTo>
              </a:path>
              <a:path w="3505835" h="728345">
                <a:moveTo>
                  <a:pt x="1163214" y="725641"/>
                </a:moveTo>
                <a:lnTo>
                  <a:pt x="1113396" y="724909"/>
                </a:lnTo>
                <a:lnTo>
                  <a:pt x="1063569" y="724149"/>
                </a:lnTo>
                <a:lnTo>
                  <a:pt x="1013734" y="723367"/>
                </a:lnTo>
                <a:lnTo>
                  <a:pt x="963891" y="722566"/>
                </a:lnTo>
                <a:lnTo>
                  <a:pt x="914043" y="721750"/>
                </a:lnTo>
                <a:lnTo>
                  <a:pt x="864188" y="720922"/>
                </a:lnTo>
                <a:lnTo>
                  <a:pt x="814329" y="720089"/>
                </a:lnTo>
                <a:lnTo>
                  <a:pt x="764466" y="719252"/>
                </a:lnTo>
                <a:lnTo>
                  <a:pt x="714601" y="718417"/>
                </a:lnTo>
                <a:lnTo>
                  <a:pt x="664734" y="717587"/>
                </a:lnTo>
                <a:lnTo>
                  <a:pt x="614865" y="716766"/>
                </a:lnTo>
                <a:lnTo>
                  <a:pt x="564997" y="715960"/>
                </a:lnTo>
                <a:lnTo>
                  <a:pt x="515130" y="715170"/>
                </a:lnTo>
                <a:lnTo>
                  <a:pt x="465265" y="714403"/>
                </a:lnTo>
                <a:lnTo>
                  <a:pt x="415402" y="713661"/>
                </a:lnTo>
                <a:lnTo>
                  <a:pt x="365543" y="712950"/>
                </a:lnTo>
                <a:lnTo>
                  <a:pt x="315689" y="712272"/>
                </a:lnTo>
                <a:lnTo>
                  <a:pt x="265840" y="711632"/>
                </a:lnTo>
                <a:lnTo>
                  <a:pt x="215998" y="711034"/>
                </a:lnTo>
                <a:lnTo>
                  <a:pt x="166163" y="710482"/>
                </a:lnTo>
                <a:lnTo>
                  <a:pt x="116336" y="709981"/>
                </a:lnTo>
                <a:lnTo>
                  <a:pt x="66519" y="709533"/>
                </a:lnTo>
                <a:lnTo>
                  <a:pt x="16711" y="709145"/>
                </a:lnTo>
                <a:lnTo>
                  <a:pt x="15695" y="709138"/>
                </a:lnTo>
                <a:lnTo>
                  <a:pt x="15462" y="708872"/>
                </a:lnTo>
                <a:lnTo>
                  <a:pt x="14638" y="708691"/>
                </a:lnTo>
                <a:lnTo>
                  <a:pt x="14051" y="708562"/>
                </a:lnTo>
                <a:lnTo>
                  <a:pt x="13395" y="707810"/>
                </a:lnTo>
                <a:lnTo>
                  <a:pt x="12960" y="707500"/>
                </a:lnTo>
                <a:lnTo>
                  <a:pt x="12456" y="707143"/>
                </a:lnTo>
                <a:lnTo>
                  <a:pt x="12136" y="706215"/>
                </a:lnTo>
                <a:lnTo>
                  <a:pt x="11837" y="705754"/>
                </a:lnTo>
                <a:lnTo>
                  <a:pt x="11682" y="705506"/>
                </a:lnTo>
                <a:lnTo>
                  <a:pt x="11333" y="703846"/>
                </a:lnTo>
                <a:lnTo>
                  <a:pt x="11441" y="703630"/>
                </a:lnTo>
                <a:lnTo>
                  <a:pt x="11855" y="682016"/>
                </a:lnTo>
                <a:lnTo>
                  <a:pt x="12620" y="627946"/>
                </a:lnTo>
                <a:lnTo>
                  <a:pt x="13562" y="556517"/>
                </a:lnTo>
                <a:lnTo>
                  <a:pt x="14505" y="482825"/>
                </a:lnTo>
                <a:lnTo>
                  <a:pt x="15274" y="421965"/>
                </a:lnTo>
                <a:lnTo>
                  <a:pt x="15695" y="389034"/>
                </a:lnTo>
              </a:path>
              <a:path w="3505835" h="728345">
                <a:moveTo>
                  <a:pt x="848290" y="725472"/>
                </a:moveTo>
                <a:lnTo>
                  <a:pt x="796345" y="724704"/>
                </a:lnTo>
                <a:lnTo>
                  <a:pt x="744388" y="723898"/>
                </a:lnTo>
                <a:lnTo>
                  <a:pt x="692419" y="723063"/>
                </a:lnTo>
                <a:lnTo>
                  <a:pt x="640441" y="722207"/>
                </a:lnTo>
                <a:lnTo>
                  <a:pt x="588456" y="721340"/>
                </a:lnTo>
                <a:lnTo>
                  <a:pt x="536466" y="720470"/>
                </a:lnTo>
                <a:lnTo>
                  <a:pt x="484472" y="719605"/>
                </a:lnTo>
                <a:lnTo>
                  <a:pt x="432477" y="718756"/>
                </a:lnTo>
                <a:lnTo>
                  <a:pt x="380483" y="717929"/>
                </a:lnTo>
                <a:lnTo>
                  <a:pt x="328492" y="717134"/>
                </a:lnTo>
                <a:lnTo>
                  <a:pt x="276505" y="716381"/>
                </a:lnTo>
                <a:lnTo>
                  <a:pt x="224525" y="715676"/>
                </a:lnTo>
                <a:lnTo>
                  <a:pt x="172554" y="715031"/>
                </a:lnTo>
                <a:lnTo>
                  <a:pt x="120593" y="714452"/>
                </a:lnTo>
                <a:lnTo>
                  <a:pt x="68645" y="713949"/>
                </a:lnTo>
                <a:lnTo>
                  <a:pt x="16711" y="713530"/>
                </a:lnTo>
                <a:lnTo>
                  <a:pt x="15328" y="713505"/>
                </a:lnTo>
                <a:lnTo>
                  <a:pt x="14253" y="713275"/>
                </a:lnTo>
                <a:lnTo>
                  <a:pt x="12974" y="712727"/>
                </a:lnTo>
                <a:lnTo>
                  <a:pt x="11916" y="712500"/>
                </a:lnTo>
                <a:lnTo>
                  <a:pt x="10739" y="711154"/>
                </a:lnTo>
                <a:lnTo>
                  <a:pt x="9954" y="710600"/>
                </a:lnTo>
                <a:lnTo>
                  <a:pt x="9043" y="709963"/>
                </a:lnTo>
                <a:lnTo>
                  <a:pt x="8460" y="708292"/>
                </a:lnTo>
                <a:lnTo>
                  <a:pt x="7927" y="707467"/>
                </a:lnTo>
                <a:lnTo>
                  <a:pt x="7625" y="707007"/>
                </a:lnTo>
                <a:lnTo>
                  <a:pt x="7009" y="704076"/>
                </a:lnTo>
                <a:lnTo>
                  <a:pt x="7894" y="651430"/>
                </a:lnTo>
                <a:lnTo>
                  <a:pt x="8598" y="599230"/>
                </a:lnTo>
                <a:lnTo>
                  <a:pt x="9303" y="547030"/>
                </a:lnTo>
                <a:lnTo>
                  <a:pt x="10007" y="494830"/>
                </a:lnTo>
                <a:lnTo>
                  <a:pt x="10712" y="442630"/>
                </a:lnTo>
                <a:lnTo>
                  <a:pt x="11416" y="390430"/>
                </a:lnTo>
                <a:lnTo>
                  <a:pt x="12121" y="338230"/>
                </a:lnTo>
                <a:lnTo>
                  <a:pt x="12825" y="286029"/>
                </a:lnTo>
                <a:lnTo>
                  <a:pt x="13530" y="233829"/>
                </a:lnTo>
                <a:lnTo>
                  <a:pt x="14234" y="181629"/>
                </a:lnTo>
                <a:lnTo>
                  <a:pt x="14938" y="129429"/>
                </a:lnTo>
                <a:lnTo>
                  <a:pt x="15643" y="77230"/>
                </a:lnTo>
                <a:lnTo>
                  <a:pt x="16347" y="25030"/>
                </a:lnTo>
              </a:path>
              <a:path w="3505835" h="728345">
                <a:moveTo>
                  <a:pt x="2873562" y="722850"/>
                </a:moveTo>
                <a:lnTo>
                  <a:pt x="2822523" y="722148"/>
                </a:lnTo>
                <a:lnTo>
                  <a:pt x="2771484" y="721446"/>
                </a:lnTo>
                <a:lnTo>
                  <a:pt x="2720445" y="720744"/>
                </a:lnTo>
                <a:lnTo>
                  <a:pt x="2669406" y="720042"/>
                </a:lnTo>
                <a:lnTo>
                  <a:pt x="2618367" y="719340"/>
                </a:lnTo>
                <a:lnTo>
                  <a:pt x="2567328" y="718638"/>
                </a:lnTo>
                <a:lnTo>
                  <a:pt x="2516289" y="717936"/>
                </a:lnTo>
                <a:lnTo>
                  <a:pt x="2465250" y="717234"/>
                </a:lnTo>
                <a:lnTo>
                  <a:pt x="2414211" y="716532"/>
                </a:lnTo>
                <a:lnTo>
                  <a:pt x="2363172" y="715830"/>
                </a:lnTo>
                <a:lnTo>
                  <a:pt x="2312133" y="715128"/>
                </a:lnTo>
                <a:lnTo>
                  <a:pt x="2261094" y="714426"/>
                </a:lnTo>
                <a:lnTo>
                  <a:pt x="2210055" y="713724"/>
                </a:lnTo>
                <a:lnTo>
                  <a:pt x="2159016" y="713022"/>
                </a:lnTo>
                <a:lnTo>
                  <a:pt x="2107977" y="712319"/>
                </a:lnTo>
                <a:lnTo>
                  <a:pt x="2056938" y="711617"/>
                </a:lnTo>
                <a:lnTo>
                  <a:pt x="2005899" y="710915"/>
                </a:lnTo>
                <a:lnTo>
                  <a:pt x="1954859" y="710213"/>
                </a:lnTo>
                <a:lnTo>
                  <a:pt x="1903820" y="709511"/>
                </a:lnTo>
                <a:lnTo>
                  <a:pt x="1852781" y="708809"/>
                </a:lnTo>
                <a:lnTo>
                  <a:pt x="1801742" y="708107"/>
                </a:lnTo>
                <a:lnTo>
                  <a:pt x="1750703" y="707405"/>
                </a:lnTo>
                <a:lnTo>
                  <a:pt x="1699664" y="706703"/>
                </a:lnTo>
                <a:lnTo>
                  <a:pt x="1648625" y="706001"/>
                </a:lnTo>
                <a:lnTo>
                  <a:pt x="1597586" y="705298"/>
                </a:lnTo>
                <a:lnTo>
                  <a:pt x="1546547" y="704596"/>
                </a:lnTo>
                <a:lnTo>
                  <a:pt x="1495508" y="703894"/>
                </a:lnTo>
                <a:lnTo>
                  <a:pt x="1444469" y="703192"/>
                </a:lnTo>
                <a:lnTo>
                  <a:pt x="1393430" y="702490"/>
                </a:lnTo>
                <a:lnTo>
                  <a:pt x="1342391" y="701788"/>
                </a:lnTo>
                <a:lnTo>
                  <a:pt x="1291352" y="701086"/>
                </a:lnTo>
                <a:lnTo>
                  <a:pt x="1240313" y="700384"/>
                </a:lnTo>
                <a:lnTo>
                  <a:pt x="1189274" y="699682"/>
                </a:lnTo>
                <a:lnTo>
                  <a:pt x="1138235" y="698980"/>
                </a:lnTo>
                <a:lnTo>
                  <a:pt x="1087196" y="698277"/>
                </a:lnTo>
                <a:lnTo>
                  <a:pt x="1036158" y="697575"/>
                </a:lnTo>
                <a:lnTo>
                  <a:pt x="985119" y="696873"/>
                </a:lnTo>
                <a:lnTo>
                  <a:pt x="934080" y="696171"/>
                </a:lnTo>
                <a:lnTo>
                  <a:pt x="883041" y="695469"/>
                </a:lnTo>
                <a:lnTo>
                  <a:pt x="832002" y="694767"/>
                </a:lnTo>
                <a:lnTo>
                  <a:pt x="780963" y="694065"/>
                </a:lnTo>
                <a:lnTo>
                  <a:pt x="729924" y="693363"/>
                </a:lnTo>
                <a:lnTo>
                  <a:pt x="678885" y="692661"/>
                </a:lnTo>
                <a:lnTo>
                  <a:pt x="627846" y="691959"/>
                </a:lnTo>
                <a:lnTo>
                  <a:pt x="576807" y="691257"/>
                </a:lnTo>
                <a:lnTo>
                  <a:pt x="525768" y="690555"/>
                </a:lnTo>
                <a:lnTo>
                  <a:pt x="474730" y="689853"/>
                </a:lnTo>
                <a:lnTo>
                  <a:pt x="423691" y="689150"/>
                </a:lnTo>
                <a:lnTo>
                  <a:pt x="372652" y="688448"/>
                </a:lnTo>
                <a:lnTo>
                  <a:pt x="321613" y="687746"/>
                </a:lnTo>
              </a:path>
              <a:path w="3505835" h="728345">
                <a:moveTo>
                  <a:pt x="2457284" y="721269"/>
                </a:moveTo>
                <a:lnTo>
                  <a:pt x="2406435" y="720570"/>
                </a:lnTo>
                <a:lnTo>
                  <a:pt x="2355586" y="719872"/>
                </a:lnTo>
                <a:lnTo>
                  <a:pt x="2304737" y="719173"/>
                </a:lnTo>
                <a:lnTo>
                  <a:pt x="2253887" y="718474"/>
                </a:lnTo>
                <a:lnTo>
                  <a:pt x="2203038" y="717775"/>
                </a:lnTo>
                <a:lnTo>
                  <a:pt x="2152189" y="717076"/>
                </a:lnTo>
                <a:lnTo>
                  <a:pt x="2101340" y="716377"/>
                </a:lnTo>
                <a:lnTo>
                  <a:pt x="2050490" y="715678"/>
                </a:lnTo>
                <a:lnTo>
                  <a:pt x="1999641" y="714979"/>
                </a:lnTo>
                <a:lnTo>
                  <a:pt x="1948792" y="714280"/>
                </a:lnTo>
                <a:lnTo>
                  <a:pt x="1897943" y="713581"/>
                </a:lnTo>
                <a:lnTo>
                  <a:pt x="1847093" y="712882"/>
                </a:lnTo>
                <a:lnTo>
                  <a:pt x="1796244" y="712183"/>
                </a:lnTo>
                <a:lnTo>
                  <a:pt x="1745395" y="711484"/>
                </a:lnTo>
                <a:lnTo>
                  <a:pt x="1694545" y="710785"/>
                </a:lnTo>
                <a:lnTo>
                  <a:pt x="1643696" y="710086"/>
                </a:lnTo>
                <a:lnTo>
                  <a:pt x="1592847" y="709387"/>
                </a:lnTo>
                <a:lnTo>
                  <a:pt x="1541998" y="708688"/>
                </a:lnTo>
                <a:lnTo>
                  <a:pt x="1491148" y="707989"/>
                </a:lnTo>
                <a:lnTo>
                  <a:pt x="1440299" y="707290"/>
                </a:lnTo>
                <a:lnTo>
                  <a:pt x="1389450" y="706591"/>
                </a:lnTo>
                <a:lnTo>
                  <a:pt x="1338600" y="705892"/>
                </a:lnTo>
                <a:lnTo>
                  <a:pt x="1287751" y="705193"/>
                </a:lnTo>
                <a:lnTo>
                  <a:pt x="1236902" y="704494"/>
                </a:lnTo>
                <a:lnTo>
                  <a:pt x="1186052" y="703795"/>
                </a:lnTo>
                <a:lnTo>
                  <a:pt x="1135203" y="703096"/>
                </a:lnTo>
                <a:lnTo>
                  <a:pt x="1084354" y="702397"/>
                </a:lnTo>
                <a:lnTo>
                  <a:pt x="1033504" y="701698"/>
                </a:lnTo>
                <a:lnTo>
                  <a:pt x="982655" y="700999"/>
                </a:lnTo>
                <a:lnTo>
                  <a:pt x="931806" y="700300"/>
                </a:lnTo>
                <a:lnTo>
                  <a:pt x="880956" y="699601"/>
                </a:lnTo>
                <a:lnTo>
                  <a:pt x="830107" y="698902"/>
                </a:lnTo>
                <a:lnTo>
                  <a:pt x="779258" y="698203"/>
                </a:lnTo>
                <a:lnTo>
                  <a:pt x="728408" y="697504"/>
                </a:lnTo>
                <a:lnTo>
                  <a:pt x="677559" y="696805"/>
                </a:lnTo>
                <a:lnTo>
                  <a:pt x="626710" y="696106"/>
                </a:lnTo>
                <a:lnTo>
                  <a:pt x="575860" y="695407"/>
                </a:lnTo>
                <a:lnTo>
                  <a:pt x="525011" y="694708"/>
                </a:lnTo>
                <a:lnTo>
                  <a:pt x="474161" y="694009"/>
                </a:lnTo>
                <a:lnTo>
                  <a:pt x="423312" y="693310"/>
                </a:lnTo>
                <a:lnTo>
                  <a:pt x="372462" y="692611"/>
                </a:lnTo>
                <a:lnTo>
                  <a:pt x="321613" y="691912"/>
                </a:lnTo>
              </a:path>
              <a:path w="3505835" h="728345">
                <a:moveTo>
                  <a:pt x="2658186" y="728225"/>
                </a:moveTo>
                <a:lnTo>
                  <a:pt x="2607635" y="727529"/>
                </a:lnTo>
                <a:lnTo>
                  <a:pt x="2557084" y="726833"/>
                </a:lnTo>
                <a:lnTo>
                  <a:pt x="2506533" y="726137"/>
                </a:lnTo>
                <a:lnTo>
                  <a:pt x="2455982" y="725441"/>
                </a:lnTo>
                <a:lnTo>
                  <a:pt x="2405432" y="724745"/>
                </a:lnTo>
                <a:lnTo>
                  <a:pt x="2354881" y="724049"/>
                </a:lnTo>
                <a:lnTo>
                  <a:pt x="2304330" y="723353"/>
                </a:lnTo>
                <a:lnTo>
                  <a:pt x="2253779" y="722657"/>
                </a:lnTo>
                <a:lnTo>
                  <a:pt x="2203229" y="721961"/>
                </a:lnTo>
                <a:lnTo>
                  <a:pt x="2152678" y="721265"/>
                </a:lnTo>
                <a:lnTo>
                  <a:pt x="2102127" y="720569"/>
                </a:lnTo>
                <a:lnTo>
                  <a:pt x="2051576" y="719873"/>
                </a:lnTo>
                <a:lnTo>
                  <a:pt x="2001025" y="719177"/>
                </a:lnTo>
                <a:lnTo>
                  <a:pt x="1950475" y="718481"/>
                </a:lnTo>
                <a:lnTo>
                  <a:pt x="1899924" y="717785"/>
                </a:lnTo>
                <a:lnTo>
                  <a:pt x="1849373" y="717088"/>
                </a:lnTo>
                <a:lnTo>
                  <a:pt x="1798822" y="716392"/>
                </a:lnTo>
                <a:lnTo>
                  <a:pt x="1748272" y="715696"/>
                </a:lnTo>
                <a:lnTo>
                  <a:pt x="1697721" y="715000"/>
                </a:lnTo>
                <a:lnTo>
                  <a:pt x="1647170" y="714304"/>
                </a:lnTo>
                <a:lnTo>
                  <a:pt x="1596619" y="713608"/>
                </a:lnTo>
                <a:lnTo>
                  <a:pt x="1546068" y="712912"/>
                </a:lnTo>
                <a:lnTo>
                  <a:pt x="1495518" y="712216"/>
                </a:lnTo>
                <a:lnTo>
                  <a:pt x="1444967" y="711520"/>
                </a:lnTo>
                <a:lnTo>
                  <a:pt x="1394416" y="710824"/>
                </a:lnTo>
                <a:lnTo>
                  <a:pt x="1343865" y="710128"/>
                </a:lnTo>
                <a:lnTo>
                  <a:pt x="1293315" y="709432"/>
                </a:lnTo>
                <a:lnTo>
                  <a:pt x="1242764" y="708736"/>
                </a:lnTo>
                <a:lnTo>
                  <a:pt x="1192213" y="708040"/>
                </a:lnTo>
                <a:lnTo>
                  <a:pt x="1141662" y="707343"/>
                </a:lnTo>
                <a:lnTo>
                  <a:pt x="1091111" y="706647"/>
                </a:lnTo>
                <a:lnTo>
                  <a:pt x="1040561" y="705951"/>
                </a:lnTo>
                <a:lnTo>
                  <a:pt x="990010" y="705255"/>
                </a:lnTo>
                <a:lnTo>
                  <a:pt x="939459" y="704559"/>
                </a:lnTo>
                <a:lnTo>
                  <a:pt x="888908" y="703863"/>
                </a:lnTo>
                <a:lnTo>
                  <a:pt x="838358" y="703167"/>
                </a:lnTo>
                <a:lnTo>
                  <a:pt x="787807" y="702471"/>
                </a:lnTo>
                <a:lnTo>
                  <a:pt x="737256" y="701775"/>
                </a:lnTo>
                <a:lnTo>
                  <a:pt x="686705" y="701079"/>
                </a:lnTo>
                <a:lnTo>
                  <a:pt x="636154" y="700383"/>
                </a:lnTo>
                <a:lnTo>
                  <a:pt x="585604" y="699687"/>
                </a:lnTo>
                <a:lnTo>
                  <a:pt x="535053" y="698991"/>
                </a:lnTo>
                <a:lnTo>
                  <a:pt x="484502" y="698295"/>
                </a:lnTo>
              </a:path>
              <a:path w="3505835" h="728345">
                <a:moveTo>
                  <a:pt x="2345072" y="728023"/>
                </a:moveTo>
                <a:lnTo>
                  <a:pt x="2294807" y="727332"/>
                </a:lnTo>
                <a:lnTo>
                  <a:pt x="2244541" y="726641"/>
                </a:lnTo>
                <a:lnTo>
                  <a:pt x="2194275" y="725950"/>
                </a:lnTo>
                <a:lnTo>
                  <a:pt x="2144010" y="725260"/>
                </a:lnTo>
                <a:lnTo>
                  <a:pt x="2093744" y="724569"/>
                </a:lnTo>
                <a:lnTo>
                  <a:pt x="2043478" y="723878"/>
                </a:lnTo>
                <a:lnTo>
                  <a:pt x="1993213" y="723187"/>
                </a:lnTo>
                <a:lnTo>
                  <a:pt x="1942947" y="722496"/>
                </a:lnTo>
                <a:lnTo>
                  <a:pt x="1892681" y="721805"/>
                </a:lnTo>
                <a:lnTo>
                  <a:pt x="1842416" y="721114"/>
                </a:lnTo>
                <a:lnTo>
                  <a:pt x="1792150" y="720423"/>
                </a:lnTo>
                <a:lnTo>
                  <a:pt x="1741884" y="719732"/>
                </a:lnTo>
                <a:lnTo>
                  <a:pt x="1691619" y="719041"/>
                </a:lnTo>
                <a:lnTo>
                  <a:pt x="1641353" y="718350"/>
                </a:lnTo>
                <a:lnTo>
                  <a:pt x="1591087" y="717659"/>
                </a:lnTo>
                <a:lnTo>
                  <a:pt x="1540822" y="716968"/>
                </a:lnTo>
                <a:lnTo>
                  <a:pt x="1490556" y="716277"/>
                </a:lnTo>
                <a:lnTo>
                  <a:pt x="1440290" y="715586"/>
                </a:lnTo>
                <a:lnTo>
                  <a:pt x="1390025" y="714895"/>
                </a:lnTo>
                <a:lnTo>
                  <a:pt x="1339759" y="714204"/>
                </a:lnTo>
                <a:lnTo>
                  <a:pt x="1289493" y="713514"/>
                </a:lnTo>
                <a:lnTo>
                  <a:pt x="1239228" y="712823"/>
                </a:lnTo>
                <a:lnTo>
                  <a:pt x="1188962" y="712132"/>
                </a:lnTo>
                <a:lnTo>
                  <a:pt x="1138696" y="711441"/>
                </a:lnTo>
                <a:lnTo>
                  <a:pt x="1088431" y="710750"/>
                </a:lnTo>
                <a:lnTo>
                  <a:pt x="1038165" y="710059"/>
                </a:lnTo>
                <a:lnTo>
                  <a:pt x="987899" y="709368"/>
                </a:lnTo>
                <a:lnTo>
                  <a:pt x="937634" y="708677"/>
                </a:lnTo>
                <a:lnTo>
                  <a:pt x="887368" y="707986"/>
                </a:lnTo>
                <a:lnTo>
                  <a:pt x="837102" y="707295"/>
                </a:lnTo>
                <a:lnTo>
                  <a:pt x="786837" y="706604"/>
                </a:lnTo>
                <a:lnTo>
                  <a:pt x="736571" y="705913"/>
                </a:lnTo>
                <a:lnTo>
                  <a:pt x="686305" y="705222"/>
                </a:lnTo>
                <a:lnTo>
                  <a:pt x="636040" y="704531"/>
                </a:lnTo>
                <a:lnTo>
                  <a:pt x="585774" y="703840"/>
                </a:lnTo>
                <a:lnTo>
                  <a:pt x="535509" y="703149"/>
                </a:lnTo>
                <a:lnTo>
                  <a:pt x="485243" y="702458"/>
                </a:lnTo>
                <a:lnTo>
                  <a:pt x="434977" y="701767"/>
                </a:lnTo>
                <a:lnTo>
                  <a:pt x="384712" y="701077"/>
                </a:lnTo>
                <a:lnTo>
                  <a:pt x="334446" y="700386"/>
                </a:lnTo>
                <a:lnTo>
                  <a:pt x="284181" y="699695"/>
                </a:lnTo>
                <a:lnTo>
                  <a:pt x="233915" y="699004"/>
                </a:lnTo>
                <a:lnTo>
                  <a:pt x="183649" y="698313"/>
                </a:lnTo>
                <a:lnTo>
                  <a:pt x="133384" y="697622"/>
                </a:lnTo>
              </a:path>
              <a:path w="3505835" h="728345">
                <a:moveTo>
                  <a:pt x="3500323" y="40913"/>
                </a:moveTo>
                <a:lnTo>
                  <a:pt x="3499640" y="91866"/>
                </a:lnTo>
                <a:lnTo>
                  <a:pt x="3498919" y="142833"/>
                </a:lnTo>
                <a:lnTo>
                  <a:pt x="3498171" y="193812"/>
                </a:lnTo>
                <a:lnTo>
                  <a:pt x="3497406" y="244799"/>
                </a:lnTo>
                <a:lnTo>
                  <a:pt x="3496638" y="295792"/>
                </a:lnTo>
                <a:lnTo>
                  <a:pt x="3495878" y="346789"/>
                </a:lnTo>
                <a:lnTo>
                  <a:pt x="3495137" y="397786"/>
                </a:lnTo>
                <a:lnTo>
                  <a:pt x="3494427" y="448781"/>
                </a:lnTo>
                <a:lnTo>
                  <a:pt x="3493760" y="499771"/>
                </a:lnTo>
                <a:lnTo>
                  <a:pt x="3493148" y="550754"/>
                </a:lnTo>
                <a:lnTo>
                  <a:pt x="3492602" y="601727"/>
                </a:lnTo>
                <a:lnTo>
                  <a:pt x="3492134" y="652686"/>
                </a:lnTo>
                <a:lnTo>
                  <a:pt x="3491755" y="703630"/>
                </a:lnTo>
                <a:lnTo>
                  <a:pt x="3491730" y="705135"/>
                </a:lnTo>
                <a:lnTo>
                  <a:pt x="3491496" y="706276"/>
                </a:lnTo>
                <a:lnTo>
                  <a:pt x="3490941" y="707669"/>
                </a:lnTo>
                <a:lnTo>
                  <a:pt x="3490711" y="708814"/>
                </a:lnTo>
                <a:lnTo>
                  <a:pt x="3489340" y="710092"/>
                </a:lnTo>
                <a:lnTo>
                  <a:pt x="3488781" y="710945"/>
                </a:lnTo>
                <a:lnTo>
                  <a:pt x="3488129" y="711928"/>
                </a:lnTo>
                <a:lnTo>
                  <a:pt x="3486430" y="712561"/>
                </a:lnTo>
                <a:lnTo>
                  <a:pt x="3485592" y="713141"/>
                </a:lnTo>
                <a:lnTo>
                  <a:pt x="3485149" y="713444"/>
                </a:lnTo>
                <a:lnTo>
                  <a:pt x="3482046" y="714160"/>
                </a:lnTo>
                <a:lnTo>
                  <a:pt x="3481689" y="713936"/>
                </a:lnTo>
                <a:lnTo>
                  <a:pt x="3477866" y="713835"/>
                </a:lnTo>
                <a:lnTo>
                  <a:pt x="3424653" y="712989"/>
                </a:lnTo>
                <a:lnTo>
                  <a:pt x="3358312" y="712024"/>
                </a:lnTo>
                <a:lnTo>
                  <a:pt x="3317056" y="711437"/>
                </a:lnTo>
                <a:lnTo>
                  <a:pt x="3270934" y="710786"/>
                </a:lnTo>
                <a:lnTo>
                  <a:pt x="3220336" y="710078"/>
                </a:lnTo>
                <a:lnTo>
                  <a:pt x="3165655" y="709317"/>
                </a:lnTo>
                <a:lnTo>
                  <a:pt x="3107283" y="708509"/>
                </a:lnTo>
                <a:lnTo>
                  <a:pt x="3045611" y="707658"/>
                </a:lnTo>
                <a:lnTo>
                  <a:pt x="2981031" y="706770"/>
                </a:lnTo>
                <a:lnTo>
                  <a:pt x="2913935" y="705850"/>
                </a:lnTo>
                <a:lnTo>
                  <a:pt x="2844716" y="704904"/>
                </a:lnTo>
                <a:lnTo>
                  <a:pt x="2773764" y="703935"/>
                </a:lnTo>
                <a:lnTo>
                  <a:pt x="2701472" y="702950"/>
                </a:lnTo>
                <a:lnTo>
                  <a:pt x="2628232" y="701954"/>
                </a:lnTo>
                <a:lnTo>
                  <a:pt x="2554435" y="700952"/>
                </a:lnTo>
                <a:lnTo>
                  <a:pt x="2480474" y="699948"/>
                </a:lnTo>
                <a:lnTo>
                  <a:pt x="2406740" y="698949"/>
                </a:lnTo>
                <a:lnTo>
                  <a:pt x="2333625" y="697959"/>
                </a:lnTo>
                <a:lnTo>
                  <a:pt x="2261522" y="696984"/>
                </a:lnTo>
                <a:lnTo>
                  <a:pt x="2190821" y="696028"/>
                </a:lnTo>
                <a:lnTo>
                  <a:pt x="2121915" y="695098"/>
                </a:lnTo>
                <a:lnTo>
                  <a:pt x="2055195" y="694197"/>
                </a:lnTo>
                <a:lnTo>
                  <a:pt x="1991054" y="693331"/>
                </a:lnTo>
                <a:lnTo>
                  <a:pt x="1929884" y="692506"/>
                </a:lnTo>
                <a:lnTo>
                  <a:pt x="1872076" y="691726"/>
                </a:lnTo>
                <a:lnTo>
                  <a:pt x="1818022" y="690997"/>
                </a:lnTo>
                <a:lnTo>
                  <a:pt x="1768114" y="690324"/>
                </a:lnTo>
                <a:lnTo>
                  <a:pt x="1722744" y="689712"/>
                </a:lnTo>
                <a:lnTo>
                  <a:pt x="1682304" y="689166"/>
                </a:lnTo>
                <a:lnTo>
                  <a:pt x="1617780" y="688293"/>
                </a:lnTo>
                <a:lnTo>
                  <a:pt x="1594481" y="687976"/>
                </a:lnTo>
                <a:lnTo>
                  <a:pt x="1577679" y="687746"/>
                </a:lnTo>
              </a:path>
              <a:path w="3505835" h="728345">
                <a:moveTo>
                  <a:pt x="3498790" y="468445"/>
                </a:moveTo>
                <a:lnTo>
                  <a:pt x="3498136" y="515469"/>
                </a:lnTo>
                <a:lnTo>
                  <a:pt x="3497432" y="562516"/>
                </a:lnTo>
                <a:lnTo>
                  <a:pt x="3496753" y="609570"/>
                </a:lnTo>
                <a:lnTo>
                  <a:pt x="3496170" y="656613"/>
                </a:lnTo>
                <a:lnTo>
                  <a:pt x="3495758" y="703630"/>
                </a:lnTo>
                <a:lnTo>
                  <a:pt x="3495715" y="705728"/>
                </a:lnTo>
                <a:lnTo>
                  <a:pt x="3495405" y="707341"/>
                </a:lnTo>
                <a:lnTo>
                  <a:pt x="3494620" y="709282"/>
                </a:lnTo>
                <a:lnTo>
                  <a:pt x="3494300" y="710887"/>
                </a:lnTo>
                <a:lnTo>
                  <a:pt x="3492392" y="712670"/>
                </a:lnTo>
                <a:lnTo>
                  <a:pt x="3491608" y="713861"/>
                </a:lnTo>
                <a:lnTo>
                  <a:pt x="3490704" y="715237"/>
                </a:lnTo>
                <a:lnTo>
                  <a:pt x="3488328" y="716130"/>
                </a:lnTo>
                <a:lnTo>
                  <a:pt x="3487154" y="716939"/>
                </a:lnTo>
                <a:lnTo>
                  <a:pt x="3486532" y="717368"/>
                </a:lnTo>
                <a:lnTo>
                  <a:pt x="3482197" y="718372"/>
                </a:lnTo>
                <a:lnTo>
                  <a:pt x="3424544" y="717051"/>
                </a:lnTo>
                <a:lnTo>
                  <a:pt x="3358181" y="716065"/>
                </a:lnTo>
                <a:lnTo>
                  <a:pt x="3316921" y="715470"/>
                </a:lnTo>
                <a:lnTo>
                  <a:pt x="3270799" y="714814"/>
                </a:lnTo>
                <a:lnTo>
                  <a:pt x="3220205" y="714101"/>
                </a:lnTo>
                <a:lnTo>
                  <a:pt x="3165531" y="713338"/>
                </a:lnTo>
                <a:lnTo>
                  <a:pt x="3107169" y="712528"/>
                </a:lnTo>
                <a:lnTo>
                  <a:pt x="3045509" y="711678"/>
                </a:lnTo>
                <a:lnTo>
                  <a:pt x="2980945" y="710792"/>
                </a:lnTo>
                <a:lnTo>
                  <a:pt x="2913866" y="709875"/>
                </a:lnTo>
                <a:lnTo>
                  <a:pt x="2844665" y="708932"/>
                </a:lnTo>
                <a:lnTo>
                  <a:pt x="2773733" y="707968"/>
                </a:lnTo>
                <a:lnTo>
                  <a:pt x="2701461" y="706989"/>
                </a:lnTo>
                <a:lnTo>
                  <a:pt x="2628242" y="705999"/>
                </a:lnTo>
                <a:lnTo>
                  <a:pt x="2554466" y="705004"/>
                </a:lnTo>
                <a:lnTo>
                  <a:pt x="2480526" y="704008"/>
                </a:lnTo>
                <a:lnTo>
                  <a:pt x="2406812" y="703017"/>
                </a:lnTo>
                <a:lnTo>
                  <a:pt x="2333716" y="702036"/>
                </a:lnTo>
                <a:lnTo>
                  <a:pt x="2261629" y="701069"/>
                </a:lnTo>
                <a:lnTo>
                  <a:pt x="2190944" y="700122"/>
                </a:lnTo>
                <a:lnTo>
                  <a:pt x="2122052" y="699200"/>
                </a:lnTo>
                <a:lnTo>
                  <a:pt x="2055344" y="698307"/>
                </a:lnTo>
                <a:lnTo>
                  <a:pt x="1991211" y="697450"/>
                </a:lnTo>
                <a:lnTo>
                  <a:pt x="1930045" y="696633"/>
                </a:lnTo>
                <a:lnTo>
                  <a:pt x="1872239" y="695860"/>
                </a:lnTo>
                <a:lnTo>
                  <a:pt x="1818182" y="695138"/>
                </a:lnTo>
                <a:lnTo>
                  <a:pt x="1768267" y="694471"/>
                </a:lnTo>
                <a:lnTo>
                  <a:pt x="1722886" y="693865"/>
                </a:lnTo>
                <a:lnTo>
                  <a:pt x="1682429" y="693323"/>
                </a:lnTo>
                <a:lnTo>
                  <a:pt x="1617855" y="692457"/>
                </a:lnTo>
                <a:lnTo>
                  <a:pt x="1594521" y="692142"/>
                </a:lnTo>
                <a:lnTo>
                  <a:pt x="1577679" y="691912"/>
                </a:lnTo>
              </a:path>
              <a:path w="3505835" h="728345">
                <a:moveTo>
                  <a:pt x="3505532" y="261216"/>
                </a:moveTo>
                <a:lnTo>
                  <a:pt x="3504866" y="310352"/>
                </a:lnTo>
                <a:lnTo>
                  <a:pt x="3504152" y="359506"/>
                </a:lnTo>
                <a:lnTo>
                  <a:pt x="3503414" y="408672"/>
                </a:lnTo>
                <a:lnTo>
                  <a:pt x="3502675" y="457846"/>
                </a:lnTo>
                <a:lnTo>
                  <a:pt x="3501961" y="507021"/>
                </a:lnTo>
                <a:lnTo>
                  <a:pt x="3501293" y="556192"/>
                </a:lnTo>
                <a:lnTo>
                  <a:pt x="3500696" y="605355"/>
                </a:lnTo>
                <a:lnTo>
                  <a:pt x="3500193" y="654503"/>
                </a:lnTo>
                <a:lnTo>
                  <a:pt x="3499808" y="703630"/>
                </a:lnTo>
                <a:lnTo>
                  <a:pt x="3499758" y="706330"/>
                </a:lnTo>
                <a:lnTo>
                  <a:pt x="3488734" y="720788"/>
                </a:lnTo>
                <a:lnTo>
                  <a:pt x="3487931" y="721342"/>
                </a:lnTo>
                <a:lnTo>
                  <a:pt x="3482366" y="722635"/>
                </a:lnTo>
                <a:lnTo>
                  <a:pt x="3481689" y="722246"/>
                </a:lnTo>
                <a:lnTo>
                  <a:pt x="3477480" y="722094"/>
                </a:lnTo>
                <a:lnTo>
                  <a:pt x="3420162" y="721087"/>
                </a:lnTo>
                <a:lnTo>
                  <a:pt x="3349309" y="720015"/>
                </a:lnTo>
                <a:lnTo>
                  <a:pt x="3305472" y="719377"/>
                </a:lnTo>
                <a:lnTo>
                  <a:pt x="3256641" y="718678"/>
                </a:lnTo>
                <a:lnTo>
                  <a:pt x="3203277" y="717925"/>
                </a:lnTo>
                <a:lnTo>
                  <a:pt x="3145841" y="717122"/>
                </a:lnTo>
                <a:lnTo>
                  <a:pt x="3084791" y="716276"/>
                </a:lnTo>
                <a:lnTo>
                  <a:pt x="3020590" y="715393"/>
                </a:lnTo>
                <a:lnTo>
                  <a:pt x="2953696" y="714478"/>
                </a:lnTo>
                <a:lnTo>
                  <a:pt x="2884571" y="713538"/>
                </a:lnTo>
                <a:lnTo>
                  <a:pt x="2813675" y="712578"/>
                </a:lnTo>
                <a:lnTo>
                  <a:pt x="2741468" y="711604"/>
                </a:lnTo>
                <a:lnTo>
                  <a:pt x="2668411" y="710621"/>
                </a:lnTo>
                <a:lnTo>
                  <a:pt x="2594963" y="709636"/>
                </a:lnTo>
                <a:lnTo>
                  <a:pt x="2521586" y="708654"/>
                </a:lnTo>
                <a:lnTo>
                  <a:pt x="2448739" y="707682"/>
                </a:lnTo>
                <a:lnTo>
                  <a:pt x="2376883" y="706725"/>
                </a:lnTo>
                <a:lnTo>
                  <a:pt x="2306478" y="705788"/>
                </a:lnTo>
                <a:lnTo>
                  <a:pt x="2237985" y="704879"/>
                </a:lnTo>
                <a:lnTo>
                  <a:pt x="2171864" y="704001"/>
                </a:lnTo>
                <a:lnTo>
                  <a:pt x="2108575" y="703162"/>
                </a:lnTo>
                <a:lnTo>
                  <a:pt x="2048578" y="702367"/>
                </a:lnTo>
                <a:lnTo>
                  <a:pt x="1992335" y="701622"/>
                </a:lnTo>
                <a:lnTo>
                  <a:pt x="1940304" y="700933"/>
                </a:lnTo>
                <a:lnTo>
                  <a:pt x="1892947" y="700306"/>
                </a:lnTo>
                <a:lnTo>
                  <a:pt x="1850724" y="699745"/>
                </a:lnTo>
                <a:lnTo>
                  <a:pt x="1783522" y="698851"/>
                </a:lnTo>
                <a:lnTo>
                  <a:pt x="1759462" y="698527"/>
                </a:lnTo>
                <a:lnTo>
                  <a:pt x="1742379" y="698295"/>
                </a:lnTo>
              </a:path>
              <a:path w="3505835" h="728345">
                <a:moveTo>
                  <a:pt x="3505338" y="586065"/>
                </a:moveTo>
                <a:lnTo>
                  <a:pt x="3504922" y="615451"/>
                </a:lnTo>
                <a:lnTo>
                  <a:pt x="3504482" y="644850"/>
                </a:lnTo>
                <a:lnTo>
                  <a:pt x="3504091" y="674248"/>
                </a:lnTo>
                <a:lnTo>
                  <a:pt x="3502044" y="712529"/>
                </a:lnTo>
                <a:lnTo>
                  <a:pt x="3490301" y="724597"/>
                </a:lnTo>
                <a:lnTo>
                  <a:pt x="3489318" y="725276"/>
                </a:lnTo>
                <a:lnTo>
                  <a:pt x="3482539" y="726854"/>
                </a:lnTo>
                <a:lnTo>
                  <a:pt x="3481689" y="726382"/>
                </a:lnTo>
                <a:lnTo>
                  <a:pt x="3478096" y="726203"/>
                </a:lnTo>
                <a:lnTo>
                  <a:pt x="3429755" y="725222"/>
                </a:lnTo>
                <a:lnTo>
                  <a:pt x="3369380" y="724240"/>
                </a:lnTo>
                <a:lnTo>
                  <a:pt x="3289429" y="723030"/>
                </a:lnTo>
                <a:lnTo>
                  <a:pt x="3242901" y="722349"/>
                </a:lnTo>
                <a:lnTo>
                  <a:pt x="3192424" y="721623"/>
                </a:lnTo>
                <a:lnTo>
                  <a:pt x="3138315" y="720856"/>
                </a:lnTo>
                <a:lnTo>
                  <a:pt x="3080888" y="720051"/>
                </a:lnTo>
                <a:lnTo>
                  <a:pt x="3020458" y="719212"/>
                </a:lnTo>
                <a:lnTo>
                  <a:pt x="2957342" y="718343"/>
                </a:lnTo>
                <a:lnTo>
                  <a:pt x="2891854" y="717449"/>
                </a:lnTo>
                <a:lnTo>
                  <a:pt x="2824309" y="716532"/>
                </a:lnTo>
                <a:lnTo>
                  <a:pt x="2755022" y="715596"/>
                </a:lnTo>
                <a:lnTo>
                  <a:pt x="2684310" y="714646"/>
                </a:lnTo>
                <a:lnTo>
                  <a:pt x="2612487" y="713685"/>
                </a:lnTo>
                <a:lnTo>
                  <a:pt x="2539869" y="712718"/>
                </a:lnTo>
                <a:lnTo>
                  <a:pt x="2466770" y="711747"/>
                </a:lnTo>
                <a:lnTo>
                  <a:pt x="2393506" y="710777"/>
                </a:lnTo>
                <a:lnTo>
                  <a:pt x="2320393" y="709812"/>
                </a:lnTo>
                <a:lnTo>
                  <a:pt x="2247745" y="708856"/>
                </a:lnTo>
                <a:lnTo>
                  <a:pt x="2175878" y="707912"/>
                </a:lnTo>
                <a:lnTo>
                  <a:pt x="2105106" y="706983"/>
                </a:lnTo>
                <a:lnTo>
                  <a:pt x="2035747" y="706076"/>
                </a:lnTo>
                <a:lnTo>
                  <a:pt x="1968114" y="705191"/>
                </a:lnTo>
                <a:lnTo>
                  <a:pt x="1902523" y="704335"/>
                </a:lnTo>
                <a:lnTo>
                  <a:pt x="1839289" y="703510"/>
                </a:lnTo>
                <a:lnTo>
                  <a:pt x="1778727" y="702721"/>
                </a:lnTo>
                <a:lnTo>
                  <a:pt x="1721153" y="701971"/>
                </a:lnTo>
                <a:lnTo>
                  <a:pt x="1666882" y="701264"/>
                </a:lnTo>
                <a:lnTo>
                  <a:pt x="1616229" y="700604"/>
                </a:lnTo>
                <a:lnTo>
                  <a:pt x="1569510" y="699995"/>
                </a:lnTo>
                <a:lnTo>
                  <a:pt x="1527039" y="699440"/>
                </a:lnTo>
                <a:lnTo>
                  <a:pt x="1456105" y="698511"/>
                </a:lnTo>
                <a:lnTo>
                  <a:pt x="1405950" y="697846"/>
                </a:lnTo>
                <a:lnTo>
                  <a:pt x="1389452" y="697622"/>
                </a:lnTo>
              </a:path>
              <a:path w="3505835" h="728345">
                <a:moveTo>
                  <a:pt x="2197634" y="5337"/>
                </a:moveTo>
                <a:lnTo>
                  <a:pt x="2248967" y="6058"/>
                </a:lnTo>
                <a:lnTo>
                  <a:pt x="2300309" y="6803"/>
                </a:lnTo>
                <a:lnTo>
                  <a:pt x="2351657" y="7570"/>
                </a:lnTo>
                <a:lnTo>
                  <a:pt x="2403012" y="8355"/>
                </a:lnTo>
                <a:lnTo>
                  <a:pt x="2454373" y="9155"/>
                </a:lnTo>
                <a:lnTo>
                  <a:pt x="2505739" y="9966"/>
                </a:lnTo>
                <a:lnTo>
                  <a:pt x="2557110" y="10785"/>
                </a:lnTo>
                <a:lnTo>
                  <a:pt x="2608484" y="11609"/>
                </a:lnTo>
                <a:lnTo>
                  <a:pt x="2659861" y="12434"/>
                </a:lnTo>
                <a:lnTo>
                  <a:pt x="2711240" y="13256"/>
                </a:lnTo>
                <a:lnTo>
                  <a:pt x="2762621" y="14073"/>
                </a:lnTo>
                <a:lnTo>
                  <a:pt x="2814002" y="14881"/>
                </a:lnTo>
                <a:lnTo>
                  <a:pt x="2865383" y="15676"/>
                </a:lnTo>
                <a:lnTo>
                  <a:pt x="2916764" y="16456"/>
                </a:lnTo>
                <a:lnTo>
                  <a:pt x="2968143" y="17216"/>
                </a:lnTo>
                <a:lnTo>
                  <a:pt x="3019520" y="17954"/>
                </a:lnTo>
                <a:lnTo>
                  <a:pt x="3070893" y="18666"/>
                </a:lnTo>
                <a:lnTo>
                  <a:pt x="3122264" y="19348"/>
                </a:lnTo>
                <a:lnTo>
                  <a:pt x="3173629" y="19997"/>
                </a:lnTo>
                <a:lnTo>
                  <a:pt x="3224990" y="20611"/>
                </a:lnTo>
                <a:lnTo>
                  <a:pt x="3276344" y="21184"/>
                </a:lnTo>
                <a:lnTo>
                  <a:pt x="3327692" y="21715"/>
                </a:lnTo>
                <a:lnTo>
                  <a:pt x="3379033" y="22199"/>
                </a:lnTo>
                <a:lnTo>
                  <a:pt x="3430366" y="22633"/>
                </a:lnTo>
                <a:lnTo>
                  <a:pt x="3481689" y="23014"/>
                </a:lnTo>
                <a:lnTo>
                  <a:pt x="3482052" y="23017"/>
                </a:lnTo>
                <a:lnTo>
                  <a:pt x="3482439" y="23190"/>
                </a:lnTo>
                <a:lnTo>
                  <a:pt x="3482668" y="23244"/>
                </a:lnTo>
                <a:lnTo>
                  <a:pt x="3482859" y="23503"/>
                </a:lnTo>
                <a:lnTo>
                  <a:pt x="3483043" y="23633"/>
                </a:lnTo>
                <a:lnTo>
                  <a:pt x="3483223" y="23766"/>
                </a:lnTo>
                <a:lnTo>
                  <a:pt x="3483334" y="24102"/>
                </a:lnTo>
                <a:lnTo>
                  <a:pt x="3483439" y="24270"/>
                </a:lnTo>
                <a:lnTo>
                  <a:pt x="3483612" y="24961"/>
                </a:lnTo>
                <a:lnTo>
                  <a:pt x="3483424" y="35516"/>
                </a:lnTo>
                <a:lnTo>
                  <a:pt x="3482421" y="109670"/>
                </a:lnTo>
                <a:lnTo>
                  <a:pt x="3481653" y="166872"/>
                </a:lnTo>
                <a:lnTo>
                  <a:pt x="3480767" y="233181"/>
                </a:lnTo>
                <a:lnTo>
                  <a:pt x="3479807" y="305365"/>
                </a:lnTo>
                <a:lnTo>
                  <a:pt x="3478819" y="380192"/>
                </a:lnTo>
                <a:lnTo>
                  <a:pt x="3477846" y="454429"/>
                </a:lnTo>
                <a:lnTo>
                  <a:pt x="3476934" y="524843"/>
                </a:lnTo>
                <a:lnTo>
                  <a:pt x="3476128" y="588203"/>
                </a:lnTo>
                <a:lnTo>
                  <a:pt x="3475472" y="641275"/>
                </a:lnTo>
                <a:lnTo>
                  <a:pt x="3475010" y="680829"/>
                </a:lnTo>
                <a:lnTo>
                  <a:pt x="3474788" y="703630"/>
                </a:lnTo>
                <a:lnTo>
                  <a:pt x="3474806" y="702575"/>
                </a:lnTo>
                <a:lnTo>
                  <a:pt x="3474939" y="701823"/>
                </a:lnTo>
                <a:lnTo>
                  <a:pt x="3475321" y="700840"/>
                </a:lnTo>
                <a:lnTo>
                  <a:pt x="3475490" y="699961"/>
                </a:lnTo>
                <a:lnTo>
                  <a:pt x="3476336" y="699267"/>
                </a:lnTo>
                <a:lnTo>
                  <a:pt x="3476782" y="698568"/>
                </a:lnTo>
                <a:lnTo>
                  <a:pt x="3477225" y="697885"/>
                </a:lnTo>
                <a:lnTo>
                  <a:pt x="3478395" y="697434"/>
                </a:lnTo>
                <a:lnTo>
                  <a:pt x="3478971" y="697028"/>
                </a:lnTo>
                <a:lnTo>
                  <a:pt x="3479915" y="696624"/>
                </a:lnTo>
                <a:lnTo>
                  <a:pt x="3480667" y="696466"/>
                </a:lnTo>
                <a:lnTo>
                  <a:pt x="3481689" y="696437"/>
                </a:lnTo>
                <a:lnTo>
                  <a:pt x="3398905" y="695298"/>
                </a:lnTo>
                <a:lnTo>
                  <a:pt x="3211160" y="692714"/>
                </a:lnTo>
                <a:lnTo>
                  <a:pt x="3009363" y="689937"/>
                </a:lnTo>
                <a:lnTo>
                  <a:pt x="2884425" y="688219"/>
                </a:lnTo>
              </a:path>
              <a:path w="3505835" h="728345">
                <a:moveTo>
                  <a:pt x="2612099" y="6918"/>
                </a:moveTo>
                <a:lnTo>
                  <a:pt x="2663224" y="7641"/>
                </a:lnTo>
                <a:lnTo>
                  <a:pt x="2714361" y="8399"/>
                </a:lnTo>
                <a:lnTo>
                  <a:pt x="2765508" y="9183"/>
                </a:lnTo>
                <a:lnTo>
                  <a:pt x="2816662" y="9986"/>
                </a:lnTo>
                <a:lnTo>
                  <a:pt x="2867823" y="10802"/>
                </a:lnTo>
                <a:lnTo>
                  <a:pt x="2918989" y="11623"/>
                </a:lnTo>
                <a:lnTo>
                  <a:pt x="2970159" y="12442"/>
                </a:lnTo>
                <a:lnTo>
                  <a:pt x="3021330" y="13251"/>
                </a:lnTo>
                <a:lnTo>
                  <a:pt x="3072501" y="14043"/>
                </a:lnTo>
                <a:lnTo>
                  <a:pt x="3123671" y="14810"/>
                </a:lnTo>
                <a:lnTo>
                  <a:pt x="3174838" y="15546"/>
                </a:lnTo>
                <a:lnTo>
                  <a:pt x="3226000" y="16243"/>
                </a:lnTo>
                <a:lnTo>
                  <a:pt x="3277157" y="16893"/>
                </a:lnTo>
                <a:lnTo>
                  <a:pt x="3328305" y="17490"/>
                </a:lnTo>
                <a:lnTo>
                  <a:pt x="3379445" y="18026"/>
                </a:lnTo>
                <a:lnTo>
                  <a:pt x="3430573" y="18493"/>
                </a:lnTo>
                <a:lnTo>
                  <a:pt x="3481689" y="18884"/>
                </a:lnTo>
                <a:lnTo>
                  <a:pt x="3482820" y="18896"/>
                </a:lnTo>
                <a:lnTo>
                  <a:pt x="3483079" y="19187"/>
                </a:lnTo>
                <a:lnTo>
                  <a:pt x="3483997" y="19389"/>
                </a:lnTo>
                <a:lnTo>
                  <a:pt x="3484656" y="19532"/>
                </a:lnTo>
                <a:lnTo>
                  <a:pt x="3485386" y="20372"/>
                </a:lnTo>
                <a:lnTo>
                  <a:pt x="3485873" y="20713"/>
                </a:lnTo>
                <a:lnTo>
                  <a:pt x="3486434" y="21109"/>
                </a:lnTo>
                <a:lnTo>
                  <a:pt x="3486795" y="22146"/>
                </a:lnTo>
                <a:lnTo>
                  <a:pt x="3487122" y="22661"/>
                </a:lnTo>
                <a:lnTo>
                  <a:pt x="3487301" y="22934"/>
                </a:lnTo>
                <a:lnTo>
                  <a:pt x="3487690" y="24781"/>
                </a:lnTo>
                <a:lnTo>
                  <a:pt x="3487572" y="25030"/>
                </a:lnTo>
                <a:lnTo>
                  <a:pt x="3487297" y="35768"/>
                </a:lnTo>
                <a:lnTo>
                  <a:pt x="3486155" y="110091"/>
                </a:lnTo>
                <a:lnTo>
                  <a:pt x="3485366" y="167254"/>
                </a:lnTo>
                <a:lnTo>
                  <a:pt x="3484484" y="233467"/>
                </a:lnTo>
                <a:lnTo>
                  <a:pt x="3483548" y="305521"/>
                </a:lnTo>
                <a:lnTo>
                  <a:pt x="3482598" y="380203"/>
                </a:lnTo>
                <a:lnTo>
                  <a:pt x="3481673" y="454301"/>
                </a:lnTo>
                <a:lnTo>
                  <a:pt x="3480812" y="524604"/>
                </a:lnTo>
                <a:lnTo>
                  <a:pt x="3480054" y="587900"/>
                </a:lnTo>
                <a:lnTo>
                  <a:pt x="3479439" y="640977"/>
                </a:lnTo>
                <a:lnTo>
                  <a:pt x="3479007" y="680625"/>
                </a:lnTo>
                <a:lnTo>
                  <a:pt x="3478795" y="703630"/>
                </a:lnTo>
                <a:lnTo>
                  <a:pt x="3478791" y="703173"/>
                </a:lnTo>
                <a:lnTo>
                  <a:pt x="3478856" y="702873"/>
                </a:lnTo>
                <a:lnTo>
                  <a:pt x="3479007" y="702449"/>
                </a:lnTo>
                <a:lnTo>
                  <a:pt x="3479072" y="702092"/>
                </a:lnTo>
                <a:lnTo>
                  <a:pt x="3479432" y="701772"/>
                </a:lnTo>
                <a:lnTo>
                  <a:pt x="3479615" y="701492"/>
                </a:lnTo>
                <a:lnTo>
                  <a:pt x="3479796" y="701200"/>
                </a:lnTo>
                <a:lnTo>
                  <a:pt x="3480288" y="701005"/>
                </a:lnTo>
                <a:lnTo>
                  <a:pt x="3480530" y="700832"/>
                </a:lnTo>
                <a:lnTo>
                  <a:pt x="3480904" y="700667"/>
                </a:lnTo>
                <a:lnTo>
                  <a:pt x="3481279" y="700570"/>
                </a:lnTo>
                <a:lnTo>
                  <a:pt x="3481689" y="700570"/>
                </a:lnTo>
                <a:lnTo>
                  <a:pt x="3471333" y="700426"/>
                </a:lnTo>
                <a:lnTo>
                  <a:pt x="3398639" y="699425"/>
                </a:lnTo>
                <a:lnTo>
                  <a:pt x="3343075" y="698660"/>
                </a:lnTo>
                <a:lnTo>
                  <a:pt x="3279217" y="697782"/>
                </a:lnTo>
                <a:lnTo>
                  <a:pt x="3210449" y="696835"/>
                </a:lnTo>
                <a:lnTo>
                  <a:pt x="3140160" y="695868"/>
                </a:lnTo>
                <a:lnTo>
                  <a:pt x="3071736" y="694927"/>
                </a:lnTo>
                <a:lnTo>
                  <a:pt x="3008564" y="694057"/>
                </a:lnTo>
                <a:lnTo>
                  <a:pt x="2954030" y="693307"/>
                </a:lnTo>
                <a:lnTo>
                  <a:pt x="2911521" y="692721"/>
                </a:lnTo>
                <a:lnTo>
                  <a:pt x="2884425" y="692348"/>
                </a:lnTo>
              </a:path>
              <a:path w="3505835" h="728345">
                <a:moveTo>
                  <a:pt x="2724315" y="4431"/>
                </a:moveTo>
                <a:lnTo>
                  <a:pt x="2774780" y="5143"/>
                </a:lnTo>
                <a:lnTo>
                  <a:pt x="2825258" y="5893"/>
                </a:lnTo>
                <a:lnTo>
                  <a:pt x="2875747" y="6671"/>
                </a:lnTo>
                <a:lnTo>
                  <a:pt x="2926243" y="7467"/>
                </a:lnTo>
                <a:lnTo>
                  <a:pt x="2976747" y="8272"/>
                </a:lnTo>
                <a:lnTo>
                  <a:pt x="3027254" y="9078"/>
                </a:lnTo>
                <a:lnTo>
                  <a:pt x="3077764" y="9874"/>
                </a:lnTo>
                <a:lnTo>
                  <a:pt x="3128274" y="10652"/>
                </a:lnTo>
                <a:lnTo>
                  <a:pt x="3178783" y="11403"/>
                </a:lnTo>
                <a:lnTo>
                  <a:pt x="3229288" y="12116"/>
                </a:lnTo>
                <a:lnTo>
                  <a:pt x="3279787" y="12783"/>
                </a:lnTo>
                <a:lnTo>
                  <a:pt x="3330279" y="13395"/>
                </a:lnTo>
                <a:lnTo>
                  <a:pt x="3380761" y="13943"/>
                </a:lnTo>
                <a:lnTo>
                  <a:pt x="3431232" y="14416"/>
                </a:lnTo>
                <a:lnTo>
                  <a:pt x="3481689" y="14806"/>
                </a:lnTo>
                <a:lnTo>
                  <a:pt x="3483133" y="14846"/>
                </a:lnTo>
                <a:lnTo>
                  <a:pt x="3484209" y="15058"/>
                </a:lnTo>
                <a:lnTo>
                  <a:pt x="3485545" y="15634"/>
                </a:lnTo>
                <a:lnTo>
                  <a:pt x="3486726" y="15886"/>
                </a:lnTo>
                <a:lnTo>
                  <a:pt x="3487741" y="17179"/>
                </a:lnTo>
                <a:lnTo>
                  <a:pt x="3488669" y="17830"/>
                </a:lnTo>
                <a:lnTo>
                  <a:pt x="3489605" y="18488"/>
                </a:lnTo>
                <a:lnTo>
                  <a:pt x="3490211" y="20213"/>
                </a:lnTo>
                <a:lnTo>
                  <a:pt x="3490765" y="21066"/>
                </a:lnTo>
                <a:lnTo>
                  <a:pt x="3491075" y="21545"/>
                </a:lnTo>
                <a:lnTo>
                  <a:pt x="3491708" y="24559"/>
                </a:lnTo>
                <a:lnTo>
                  <a:pt x="3491528" y="25030"/>
                </a:lnTo>
                <a:lnTo>
                  <a:pt x="3490854" y="77230"/>
                </a:lnTo>
                <a:lnTo>
                  <a:pt x="3490182" y="129429"/>
                </a:lnTo>
                <a:lnTo>
                  <a:pt x="3489509" y="181629"/>
                </a:lnTo>
                <a:lnTo>
                  <a:pt x="3488837" y="233829"/>
                </a:lnTo>
                <a:lnTo>
                  <a:pt x="3488165" y="286029"/>
                </a:lnTo>
                <a:lnTo>
                  <a:pt x="3487494" y="338230"/>
                </a:lnTo>
                <a:lnTo>
                  <a:pt x="3486822" y="390430"/>
                </a:lnTo>
                <a:lnTo>
                  <a:pt x="3486150" y="442630"/>
                </a:lnTo>
                <a:lnTo>
                  <a:pt x="3485479" y="494830"/>
                </a:lnTo>
                <a:lnTo>
                  <a:pt x="3484807" y="547030"/>
                </a:lnTo>
                <a:lnTo>
                  <a:pt x="3484134" y="599230"/>
                </a:lnTo>
                <a:lnTo>
                  <a:pt x="3483461" y="651430"/>
                </a:lnTo>
                <a:lnTo>
                  <a:pt x="3482788" y="703630"/>
                </a:lnTo>
                <a:lnTo>
                  <a:pt x="3482788" y="703839"/>
                </a:lnTo>
                <a:lnTo>
                  <a:pt x="3482686" y="704058"/>
                </a:lnTo>
                <a:lnTo>
                  <a:pt x="3482654" y="704192"/>
                </a:lnTo>
                <a:lnTo>
                  <a:pt x="3482513" y="704303"/>
                </a:lnTo>
                <a:lnTo>
                  <a:pt x="3482359" y="704515"/>
                </a:lnTo>
                <a:lnTo>
                  <a:pt x="3482197" y="704559"/>
                </a:lnTo>
                <a:lnTo>
                  <a:pt x="3482046" y="704656"/>
                </a:lnTo>
                <a:lnTo>
                  <a:pt x="3481722" y="704714"/>
                </a:lnTo>
                <a:lnTo>
                  <a:pt x="3431377" y="703984"/>
                </a:lnTo>
                <a:lnTo>
                  <a:pt x="3377815" y="703249"/>
                </a:lnTo>
                <a:lnTo>
                  <a:pt x="3313576" y="702370"/>
                </a:lnTo>
                <a:lnTo>
                  <a:pt x="3244859" y="701432"/>
                </a:lnTo>
                <a:lnTo>
                  <a:pt x="3177858" y="700520"/>
                </a:lnTo>
                <a:lnTo>
                  <a:pt x="3118771" y="699715"/>
                </a:lnTo>
                <a:lnTo>
                  <a:pt x="3073795" y="699103"/>
                </a:lnTo>
                <a:lnTo>
                  <a:pt x="3049125" y="698766"/>
                </a:lnTo>
              </a:path>
              <a:path w="3505835" h="728345">
                <a:moveTo>
                  <a:pt x="2948741" y="3020"/>
                </a:moveTo>
                <a:lnTo>
                  <a:pt x="3002011" y="3793"/>
                </a:lnTo>
                <a:lnTo>
                  <a:pt x="3055300" y="4618"/>
                </a:lnTo>
                <a:lnTo>
                  <a:pt x="3108602" y="5473"/>
                </a:lnTo>
                <a:lnTo>
                  <a:pt x="3161913" y="6335"/>
                </a:lnTo>
                <a:lnTo>
                  <a:pt x="3215228" y="7182"/>
                </a:lnTo>
                <a:lnTo>
                  <a:pt x="3268541" y="7992"/>
                </a:lnTo>
                <a:lnTo>
                  <a:pt x="3321849" y="8743"/>
                </a:lnTo>
                <a:lnTo>
                  <a:pt x="3375147" y="9412"/>
                </a:lnTo>
                <a:lnTo>
                  <a:pt x="3428428" y="9978"/>
                </a:lnTo>
                <a:lnTo>
                  <a:pt x="3481689" y="10417"/>
                </a:lnTo>
                <a:lnTo>
                  <a:pt x="3483763" y="10460"/>
                </a:lnTo>
                <a:lnTo>
                  <a:pt x="3485286" y="10784"/>
                </a:lnTo>
                <a:lnTo>
                  <a:pt x="3487205" y="11591"/>
                </a:lnTo>
                <a:lnTo>
                  <a:pt x="3488893" y="11951"/>
                </a:lnTo>
                <a:lnTo>
                  <a:pt x="3490351" y="13798"/>
                </a:lnTo>
                <a:lnTo>
                  <a:pt x="3491675" y="14726"/>
                </a:lnTo>
                <a:lnTo>
                  <a:pt x="3493019" y="15666"/>
                </a:lnTo>
                <a:lnTo>
                  <a:pt x="3493890" y="18133"/>
                </a:lnTo>
                <a:lnTo>
                  <a:pt x="3494681" y="19353"/>
                </a:lnTo>
                <a:lnTo>
                  <a:pt x="3495146" y="20073"/>
                </a:lnTo>
                <a:lnTo>
                  <a:pt x="3496014" y="24267"/>
                </a:lnTo>
                <a:lnTo>
                  <a:pt x="3495780" y="25030"/>
                </a:lnTo>
                <a:lnTo>
                  <a:pt x="3495098" y="77230"/>
                </a:lnTo>
                <a:lnTo>
                  <a:pt x="3494416" y="129429"/>
                </a:lnTo>
                <a:lnTo>
                  <a:pt x="3493735" y="181629"/>
                </a:lnTo>
                <a:lnTo>
                  <a:pt x="3493054" y="233829"/>
                </a:lnTo>
                <a:lnTo>
                  <a:pt x="3492373" y="286029"/>
                </a:lnTo>
                <a:lnTo>
                  <a:pt x="3491692" y="338230"/>
                </a:lnTo>
                <a:lnTo>
                  <a:pt x="3491011" y="390430"/>
                </a:lnTo>
                <a:lnTo>
                  <a:pt x="3490331" y="442630"/>
                </a:lnTo>
                <a:lnTo>
                  <a:pt x="3489650" y="494830"/>
                </a:lnTo>
                <a:lnTo>
                  <a:pt x="3488970" y="547030"/>
                </a:lnTo>
                <a:lnTo>
                  <a:pt x="3488290" y="599230"/>
                </a:lnTo>
                <a:lnTo>
                  <a:pt x="3487610" y="651430"/>
                </a:lnTo>
                <a:lnTo>
                  <a:pt x="3486931" y="703630"/>
                </a:lnTo>
                <a:lnTo>
                  <a:pt x="3486924" y="704653"/>
                </a:lnTo>
                <a:lnTo>
                  <a:pt x="3486668" y="704894"/>
                </a:lnTo>
                <a:lnTo>
                  <a:pt x="3486499" y="705725"/>
                </a:lnTo>
                <a:lnTo>
                  <a:pt x="3486377" y="706323"/>
                </a:lnTo>
                <a:lnTo>
                  <a:pt x="3485661" y="706986"/>
                </a:lnTo>
                <a:lnTo>
                  <a:pt x="3485368" y="707424"/>
                </a:lnTo>
                <a:lnTo>
                  <a:pt x="3485027" y="707932"/>
                </a:lnTo>
                <a:lnTo>
                  <a:pt x="3484144" y="708259"/>
                </a:lnTo>
                <a:lnTo>
                  <a:pt x="3483705" y="708558"/>
                </a:lnTo>
                <a:lnTo>
                  <a:pt x="3483479" y="708713"/>
                </a:lnTo>
                <a:lnTo>
                  <a:pt x="3481866" y="709077"/>
                </a:lnTo>
                <a:lnTo>
                  <a:pt x="3481689" y="708962"/>
                </a:lnTo>
                <a:lnTo>
                  <a:pt x="3472484" y="708805"/>
                </a:lnTo>
                <a:lnTo>
                  <a:pt x="3406435" y="707854"/>
                </a:lnTo>
                <a:lnTo>
                  <a:pt x="3354447" y="707125"/>
                </a:lnTo>
                <a:lnTo>
                  <a:pt x="3293056" y="706270"/>
                </a:lnTo>
                <a:lnTo>
                  <a:pt x="3224690" y="705323"/>
                </a:lnTo>
                <a:lnTo>
                  <a:pt x="3151776" y="704317"/>
                </a:lnTo>
                <a:lnTo>
                  <a:pt x="3076744" y="703284"/>
                </a:lnTo>
                <a:lnTo>
                  <a:pt x="3002022" y="702257"/>
                </a:lnTo>
                <a:lnTo>
                  <a:pt x="2930038" y="701269"/>
                </a:lnTo>
                <a:lnTo>
                  <a:pt x="2863221" y="700352"/>
                </a:lnTo>
                <a:lnTo>
                  <a:pt x="2803999" y="699541"/>
                </a:lnTo>
                <a:lnTo>
                  <a:pt x="2754801" y="698866"/>
                </a:lnTo>
                <a:lnTo>
                  <a:pt x="2718056" y="698362"/>
                </a:lnTo>
                <a:lnTo>
                  <a:pt x="2696190" y="698061"/>
                </a:lnTo>
              </a:path>
              <a:path w="3505835" h="728345">
                <a:moveTo>
                  <a:pt x="337060" y="5337"/>
                </a:moveTo>
                <a:lnTo>
                  <a:pt x="388099" y="6040"/>
                </a:lnTo>
                <a:lnTo>
                  <a:pt x="439138" y="6742"/>
                </a:lnTo>
                <a:lnTo>
                  <a:pt x="490177" y="7444"/>
                </a:lnTo>
                <a:lnTo>
                  <a:pt x="541216" y="8146"/>
                </a:lnTo>
                <a:lnTo>
                  <a:pt x="592255" y="8848"/>
                </a:lnTo>
                <a:lnTo>
                  <a:pt x="643294" y="9551"/>
                </a:lnTo>
                <a:lnTo>
                  <a:pt x="694334" y="10253"/>
                </a:lnTo>
                <a:lnTo>
                  <a:pt x="745373" y="10955"/>
                </a:lnTo>
                <a:lnTo>
                  <a:pt x="796412" y="11657"/>
                </a:lnTo>
                <a:lnTo>
                  <a:pt x="847451" y="12359"/>
                </a:lnTo>
                <a:lnTo>
                  <a:pt x="898490" y="13062"/>
                </a:lnTo>
                <a:lnTo>
                  <a:pt x="949529" y="13764"/>
                </a:lnTo>
                <a:lnTo>
                  <a:pt x="1000568" y="14466"/>
                </a:lnTo>
                <a:lnTo>
                  <a:pt x="1051607" y="15168"/>
                </a:lnTo>
                <a:lnTo>
                  <a:pt x="1102646" y="15870"/>
                </a:lnTo>
                <a:lnTo>
                  <a:pt x="1153685" y="16572"/>
                </a:lnTo>
                <a:lnTo>
                  <a:pt x="1204724" y="17274"/>
                </a:lnTo>
                <a:lnTo>
                  <a:pt x="1255764" y="17977"/>
                </a:lnTo>
                <a:lnTo>
                  <a:pt x="1306803" y="18679"/>
                </a:lnTo>
                <a:lnTo>
                  <a:pt x="1357842" y="19381"/>
                </a:lnTo>
                <a:lnTo>
                  <a:pt x="1408881" y="20083"/>
                </a:lnTo>
                <a:lnTo>
                  <a:pt x="1459920" y="20785"/>
                </a:lnTo>
                <a:lnTo>
                  <a:pt x="1510959" y="21487"/>
                </a:lnTo>
                <a:lnTo>
                  <a:pt x="1561998" y="22189"/>
                </a:lnTo>
                <a:lnTo>
                  <a:pt x="1613037" y="22891"/>
                </a:lnTo>
                <a:lnTo>
                  <a:pt x="1664076" y="23593"/>
                </a:lnTo>
                <a:lnTo>
                  <a:pt x="1715116" y="24295"/>
                </a:lnTo>
                <a:lnTo>
                  <a:pt x="1766155" y="24997"/>
                </a:lnTo>
                <a:lnTo>
                  <a:pt x="1817194" y="25699"/>
                </a:lnTo>
                <a:lnTo>
                  <a:pt x="1868233" y="26402"/>
                </a:lnTo>
                <a:lnTo>
                  <a:pt x="1919272" y="27104"/>
                </a:lnTo>
                <a:lnTo>
                  <a:pt x="1970311" y="27806"/>
                </a:lnTo>
                <a:lnTo>
                  <a:pt x="2021350" y="28508"/>
                </a:lnTo>
                <a:lnTo>
                  <a:pt x="2072389" y="29210"/>
                </a:lnTo>
                <a:lnTo>
                  <a:pt x="2123428" y="29912"/>
                </a:lnTo>
                <a:lnTo>
                  <a:pt x="2174467" y="30614"/>
                </a:lnTo>
                <a:lnTo>
                  <a:pt x="2225506" y="31316"/>
                </a:lnTo>
                <a:lnTo>
                  <a:pt x="2276546" y="32018"/>
                </a:lnTo>
                <a:lnTo>
                  <a:pt x="2327585" y="32720"/>
                </a:lnTo>
                <a:lnTo>
                  <a:pt x="2378624" y="33422"/>
                </a:lnTo>
                <a:lnTo>
                  <a:pt x="2429663" y="34124"/>
                </a:lnTo>
                <a:lnTo>
                  <a:pt x="2480702" y="34826"/>
                </a:lnTo>
                <a:lnTo>
                  <a:pt x="2531741" y="35528"/>
                </a:lnTo>
                <a:lnTo>
                  <a:pt x="2582780" y="36230"/>
                </a:lnTo>
                <a:lnTo>
                  <a:pt x="2633819" y="36932"/>
                </a:lnTo>
                <a:lnTo>
                  <a:pt x="2684858" y="37634"/>
                </a:lnTo>
                <a:lnTo>
                  <a:pt x="2735897" y="38336"/>
                </a:lnTo>
                <a:lnTo>
                  <a:pt x="2786936" y="39037"/>
                </a:lnTo>
                <a:lnTo>
                  <a:pt x="2837975" y="39739"/>
                </a:lnTo>
                <a:lnTo>
                  <a:pt x="2889015" y="40441"/>
                </a:lnTo>
              </a:path>
              <a:path w="3505835" h="728345">
                <a:moveTo>
                  <a:pt x="751528" y="6918"/>
                </a:moveTo>
                <a:lnTo>
                  <a:pt x="802421" y="7618"/>
                </a:lnTo>
                <a:lnTo>
                  <a:pt x="853313" y="8318"/>
                </a:lnTo>
                <a:lnTo>
                  <a:pt x="904206" y="9018"/>
                </a:lnTo>
                <a:lnTo>
                  <a:pt x="955098" y="9718"/>
                </a:lnTo>
                <a:lnTo>
                  <a:pt x="1005991" y="10418"/>
                </a:lnTo>
                <a:lnTo>
                  <a:pt x="1056883" y="11118"/>
                </a:lnTo>
                <a:lnTo>
                  <a:pt x="1107775" y="11818"/>
                </a:lnTo>
                <a:lnTo>
                  <a:pt x="1158668" y="12518"/>
                </a:lnTo>
                <a:lnTo>
                  <a:pt x="1209560" y="13218"/>
                </a:lnTo>
                <a:lnTo>
                  <a:pt x="1260453" y="13917"/>
                </a:lnTo>
                <a:lnTo>
                  <a:pt x="1311345" y="14617"/>
                </a:lnTo>
                <a:lnTo>
                  <a:pt x="1362238" y="15317"/>
                </a:lnTo>
                <a:lnTo>
                  <a:pt x="1413130" y="16017"/>
                </a:lnTo>
                <a:lnTo>
                  <a:pt x="1464023" y="16717"/>
                </a:lnTo>
                <a:lnTo>
                  <a:pt x="1514915" y="17417"/>
                </a:lnTo>
                <a:lnTo>
                  <a:pt x="1565808" y="18116"/>
                </a:lnTo>
                <a:lnTo>
                  <a:pt x="1616700" y="18816"/>
                </a:lnTo>
                <a:lnTo>
                  <a:pt x="1667593" y="19516"/>
                </a:lnTo>
                <a:lnTo>
                  <a:pt x="1718485" y="20216"/>
                </a:lnTo>
                <a:lnTo>
                  <a:pt x="1769378" y="20916"/>
                </a:lnTo>
                <a:lnTo>
                  <a:pt x="1820270" y="21616"/>
                </a:lnTo>
                <a:lnTo>
                  <a:pt x="1871163" y="22315"/>
                </a:lnTo>
                <a:lnTo>
                  <a:pt x="1922055" y="23015"/>
                </a:lnTo>
                <a:lnTo>
                  <a:pt x="1972948" y="23715"/>
                </a:lnTo>
                <a:lnTo>
                  <a:pt x="2023840" y="24415"/>
                </a:lnTo>
                <a:lnTo>
                  <a:pt x="2074733" y="25115"/>
                </a:lnTo>
                <a:lnTo>
                  <a:pt x="2125625" y="25814"/>
                </a:lnTo>
                <a:lnTo>
                  <a:pt x="2176518" y="26514"/>
                </a:lnTo>
                <a:lnTo>
                  <a:pt x="2227410" y="27214"/>
                </a:lnTo>
                <a:lnTo>
                  <a:pt x="2278303" y="27914"/>
                </a:lnTo>
                <a:lnTo>
                  <a:pt x="2329195" y="28614"/>
                </a:lnTo>
                <a:lnTo>
                  <a:pt x="2380088" y="29314"/>
                </a:lnTo>
                <a:lnTo>
                  <a:pt x="2430981" y="30013"/>
                </a:lnTo>
                <a:lnTo>
                  <a:pt x="2481873" y="30713"/>
                </a:lnTo>
                <a:lnTo>
                  <a:pt x="2532766" y="31413"/>
                </a:lnTo>
                <a:lnTo>
                  <a:pt x="2583659" y="32113"/>
                </a:lnTo>
                <a:lnTo>
                  <a:pt x="2634551" y="32813"/>
                </a:lnTo>
                <a:lnTo>
                  <a:pt x="2685444" y="33513"/>
                </a:lnTo>
                <a:lnTo>
                  <a:pt x="2736336" y="34213"/>
                </a:lnTo>
                <a:lnTo>
                  <a:pt x="2787229" y="34913"/>
                </a:lnTo>
                <a:lnTo>
                  <a:pt x="2838122" y="35613"/>
                </a:lnTo>
                <a:lnTo>
                  <a:pt x="2889015" y="36313"/>
                </a:lnTo>
              </a:path>
              <a:path w="3505835" h="728345">
                <a:moveTo>
                  <a:pt x="550631" y="0"/>
                </a:moveTo>
                <a:lnTo>
                  <a:pt x="601182" y="695"/>
                </a:lnTo>
                <a:lnTo>
                  <a:pt x="651732" y="1390"/>
                </a:lnTo>
                <a:lnTo>
                  <a:pt x="702283" y="2085"/>
                </a:lnTo>
                <a:lnTo>
                  <a:pt x="752834" y="2780"/>
                </a:lnTo>
                <a:lnTo>
                  <a:pt x="803385" y="3475"/>
                </a:lnTo>
                <a:lnTo>
                  <a:pt x="853935" y="4171"/>
                </a:lnTo>
                <a:lnTo>
                  <a:pt x="904486" y="4866"/>
                </a:lnTo>
                <a:lnTo>
                  <a:pt x="955037" y="5561"/>
                </a:lnTo>
                <a:lnTo>
                  <a:pt x="1005588" y="6256"/>
                </a:lnTo>
                <a:lnTo>
                  <a:pt x="1056138" y="6951"/>
                </a:lnTo>
                <a:lnTo>
                  <a:pt x="1106689" y="7647"/>
                </a:lnTo>
                <a:lnTo>
                  <a:pt x="1157240" y="8342"/>
                </a:lnTo>
                <a:lnTo>
                  <a:pt x="1207791" y="9037"/>
                </a:lnTo>
                <a:lnTo>
                  <a:pt x="1258341" y="9732"/>
                </a:lnTo>
                <a:lnTo>
                  <a:pt x="1308892" y="10427"/>
                </a:lnTo>
                <a:lnTo>
                  <a:pt x="1359443" y="11123"/>
                </a:lnTo>
                <a:lnTo>
                  <a:pt x="1409994" y="11818"/>
                </a:lnTo>
                <a:lnTo>
                  <a:pt x="1460544" y="12513"/>
                </a:lnTo>
                <a:lnTo>
                  <a:pt x="1511095" y="13208"/>
                </a:lnTo>
                <a:lnTo>
                  <a:pt x="1561646" y="13903"/>
                </a:lnTo>
                <a:lnTo>
                  <a:pt x="1612197" y="14599"/>
                </a:lnTo>
                <a:lnTo>
                  <a:pt x="1662748" y="15294"/>
                </a:lnTo>
                <a:lnTo>
                  <a:pt x="1713298" y="15989"/>
                </a:lnTo>
                <a:lnTo>
                  <a:pt x="1763849" y="16684"/>
                </a:lnTo>
                <a:lnTo>
                  <a:pt x="1814400" y="17380"/>
                </a:lnTo>
                <a:lnTo>
                  <a:pt x="1864951" y="18075"/>
                </a:lnTo>
                <a:lnTo>
                  <a:pt x="1915502" y="18770"/>
                </a:lnTo>
                <a:lnTo>
                  <a:pt x="1966052" y="19465"/>
                </a:lnTo>
                <a:lnTo>
                  <a:pt x="2016603" y="20160"/>
                </a:lnTo>
                <a:lnTo>
                  <a:pt x="2067154" y="20856"/>
                </a:lnTo>
                <a:lnTo>
                  <a:pt x="2117705" y="21551"/>
                </a:lnTo>
                <a:lnTo>
                  <a:pt x="2168256" y="22246"/>
                </a:lnTo>
                <a:lnTo>
                  <a:pt x="2218806" y="22941"/>
                </a:lnTo>
                <a:lnTo>
                  <a:pt x="2269357" y="23637"/>
                </a:lnTo>
                <a:lnTo>
                  <a:pt x="2319908" y="24332"/>
                </a:lnTo>
                <a:lnTo>
                  <a:pt x="2370459" y="25027"/>
                </a:lnTo>
                <a:lnTo>
                  <a:pt x="2421010" y="25722"/>
                </a:lnTo>
                <a:lnTo>
                  <a:pt x="2471561" y="26418"/>
                </a:lnTo>
                <a:lnTo>
                  <a:pt x="2522111" y="27113"/>
                </a:lnTo>
                <a:lnTo>
                  <a:pt x="2572662" y="27808"/>
                </a:lnTo>
                <a:lnTo>
                  <a:pt x="2623213" y="28503"/>
                </a:lnTo>
                <a:lnTo>
                  <a:pt x="2673764" y="29199"/>
                </a:lnTo>
                <a:lnTo>
                  <a:pt x="2724315" y="29894"/>
                </a:lnTo>
              </a:path>
              <a:path w="3505835" h="728345">
                <a:moveTo>
                  <a:pt x="865551" y="165"/>
                </a:moveTo>
                <a:lnTo>
                  <a:pt x="915776" y="856"/>
                </a:lnTo>
                <a:lnTo>
                  <a:pt x="966001" y="1548"/>
                </a:lnTo>
                <a:lnTo>
                  <a:pt x="1016225" y="2240"/>
                </a:lnTo>
                <a:lnTo>
                  <a:pt x="1066450" y="2931"/>
                </a:lnTo>
                <a:lnTo>
                  <a:pt x="1116675" y="3623"/>
                </a:lnTo>
                <a:lnTo>
                  <a:pt x="1166899" y="4315"/>
                </a:lnTo>
                <a:lnTo>
                  <a:pt x="1217124" y="5006"/>
                </a:lnTo>
                <a:lnTo>
                  <a:pt x="1267348" y="5698"/>
                </a:lnTo>
                <a:lnTo>
                  <a:pt x="1317573" y="6390"/>
                </a:lnTo>
                <a:lnTo>
                  <a:pt x="1367797" y="7081"/>
                </a:lnTo>
                <a:lnTo>
                  <a:pt x="1418022" y="7773"/>
                </a:lnTo>
                <a:lnTo>
                  <a:pt x="1468247" y="8465"/>
                </a:lnTo>
                <a:lnTo>
                  <a:pt x="1518471" y="9157"/>
                </a:lnTo>
                <a:lnTo>
                  <a:pt x="1568696" y="9848"/>
                </a:lnTo>
                <a:lnTo>
                  <a:pt x="1618920" y="10540"/>
                </a:lnTo>
                <a:lnTo>
                  <a:pt x="1669145" y="11232"/>
                </a:lnTo>
                <a:lnTo>
                  <a:pt x="1719369" y="11923"/>
                </a:lnTo>
                <a:lnTo>
                  <a:pt x="1769594" y="12615"/>
                </a:lnTo>
                <a:lnTo>
                  <a:pt x="1819818" y="13307"/>
                </a:lnTo>
                <a:lnTo>
                  <a:pt x="1870043" y="13998"/>
                </a:lnTo>
                <a:lnTo>
                  <a:pt x="1920268" y="14690"/>
                </a:lnTo>
                <a:lnTo>
                  <a:pt x="1970492" y="15382"/>
                </a:lnTo>
                <a:lnTo>
                  <a:pt x="2020717" y="16073"/>
                </a:lnTo>
                <a:lnTo>
                  <a:pt x="2070941" y="16765"/>
                </a:lnTo>
                <a:lnTo>
                  <a:pt x="2121166" y="17457"/>
                </a:lnTo>
                <a:lnTo>
                  <a:pt x="2171390" y="18148"/>
                </a:lnTo>
                <a:lnTo>
                  <a:pt x="2221615" y="18840"/>
                </a:lnTo>
                <a:lnTo>
                  <a:pt x="2271839" y="19532"/>
                </a:lnTo>
                <a:lnTo>
                  <a:pt x="2322064" y="20224"/>
                </a:lnTo>
                <a:lnTo>
                  <a:pt x="2372289" y="20915"/>
                </a:lnTo>
                <a:lnTo>
                  <a:pt x="2422513" y="21607"/>
                </a:lnTo>
                <a:lnTo>
                  <a:pt x="2472738" y="22299"/>
                </a:lnTo>
                <a:lnTo>
                  <a:pt x="2522962" y="22990"/>
                </a:lnTo>
                <a:lnTo>
                  <a:pt x="2573187" y="23682"/>
                </a:lnTo>
                <a:lnTo>
                  <a:pt x="2623411" y="24374"/>
                </a:lnTo>
                <a:lnTo>
                  <a:pt x="2673636" y="25065"/>
                </a:lnTo>
                <a:lnTo>
                  <a:pt x="2723861" y="25757"/>
                </a:lnTo>
                <a:lnTo>
                  <a:pt x="2774085" y="26449"/>
                </a:lnTo>
                <a:lnTo>
                  <a:pt x="2824310" y="27140"/>
                </a:lnTo>
                <a:lnTo>
                  <a:pt x="2874534" y="27832"/>
                </a:lnTo>
                <a:lnTo>
                  <a:pt x="2924759" y="28524"/>
                </a:lnTo>
                <a:lnTo>
                  <a:pt x="2974984" y="29216"/>
                </a:lnTo>
                <a:lnTo>
                  <a:pt x="3025208" y="29907"/>
                </a:lnTo>
                <a:lnTo>
                  <a:pt x="3075433" y="30599"/>
                </a:lnTo>
              </a:path>
              <a:path w="3505835" h="728345">
                <a:moveTo>
                  <a:pt x="1366890" y="2249"/>
                </a:moveTo>
                <a:lnTo>
                  <a:pt x="1417897" y="2950"/>
                </a:lnTo>
                <a:lnTo>
                  <a:pt x="1468903" y="3651"/>
                </a:lnTo>
                <a:lnTo>
                  <a:pt x="1519910" y="4353"/>
                </a:lnTo>
                <a:lnTo>
                  <a:pt x="1570916" y="5054"/>
                </a:lnTo>
                <a:lnTo>
                  <a:pt x="1621923" y="5756"/>
                </a:lnTo>
                <a:lnTo>
                  <a:pt x="1672929" y="6457"/>
                </a:lnTo>
                <a:lnTo>
                  <a:pt x="1723935" y="7158"/>
                </a:lnTo>
                <a:lnTo>
                  <a:pt x="1774941" y="7860"/>
                </a:lnTo>
                <a:lnTo>
                  <a:pt x="1825948" y="8561"/>
                </a:lnTo>
                <a:lnTo>
                  <a:pt x="1876954" y="9262"/>
                </a:lnTo>
                <a:lnTo>
                  <a:pt x="1927960" y="9964"/>
                </a:lnTo>
                <a:lnTo>
                  <a:pt x="1978966" y="10665"/>
                </a:lnTo>
                <a:lnTo>
                  <a:pt x="2029972" y="11367"/>
                </a:lnTo>
                <a:lnTo>
                  <a:pt x="2080978" y="12068"/>
                </a:lnTo>
                <a:lnTo>
                  <a:pt x="2131984" y="12769"/>
                </a:lnTo>
                <a:lnTo>
                  <a:pt x="2182990" y="13471"/>
                </a:lnTo>
                <a:lnTo>
                  <a:pt x="2233996" y="14172"/>
                </a:lnTo>
                <a:lnTo>
                  <a:pt x="2285002" y="14873"/>
                </a:lnTo>
                <a:lnTo>
                  <a:pt x="2336008" y="15575"/>
                </a:lnTo>
                <a:lnTo>
                  <a:pt x="2387014" y="16276"/>
                </a:lnTo>
                <a:lnTo>
                  <a:pt x="2438020" y="16977"/>
                </a:lnTo>
                <a:lnTo>
                  <a:pt x="2489026" y="17679"/>
                </a:lnTo>
                <a:lnTo>
                  <a:pt x="2540032" y="18380"/>
                </a:lnTo>
                <a:lnTo>
                  <a:pt x="2591038" y="19081"/>
                </a:lnTo>
                <a:lnTo>
                  <a:pt x="2642044" y="19783"/>
                </a:lnTo>
                <a:lnTo>
                  <a:pt x="2693050" y="20484"/>
                </a:lnTo>
                <a:lnTo>
                  <a:pt x="2744056" y="21185"/>
                </a:lnTo>
                <a:lnTo>
                  <a:pt x="2795062" y="21887"/>
                </a:lnTo>
                <a:lnTo>
                  <a:pt x="2846068" y="22588"/>
                </a:lnTo>
                <a:lnTo>
                  <a:pt x="2897074" y="23289"/>
                </a:lnTo>
                <a:lnTo>
                  <a:pt x="2948080" y="23991"/>
                </a:lnTo>
                <a:lnTo>
                  <a:pt x="2999086" y="24692"/>
                </a:lnTo>
                <a:lnTo>
                  <a:pt x="3050092" y="25393"/>
                </a:lnTo>
              </a:path>
              <a:path w="3505835" h="728345">
                <a:moveTo>
                  <a:pt x="22139" y="24284"/>
                </a:moveTo>
                <a:lnTo>
                  <a:pt x="73234" y="24990"/>
                </a:lnTo>
                <a:lnTo>
                  <a:pt x="124328" y="25695"/>
                </a:lnTo>
                <a:lnTo>
                  <a:pt x="175423" y="26400"/>
                </a:lnTo>
                <a:lnTo>
                  <a:pt x="226518" y="27106"/>
                </a:lnTo>
                <a:lnTo>
                  <a:pt x="277612" y="27811"/>
                </a:lnTo>
                <a:lnTo>
                  <a:pt x="328707" y="28517"/>
                </a:lnTo>
                <a:lnTo>
                  <a:pt x="379802" y="29222"/>
                </a:lnTo>
                <a:lnTo>
                  <a:pt x="430897" y="29928"/>
                </a:lnTo>
                <a:lnTo>
                  <a:pt x="481991" y="30633"/>
                </a:lnTo>
                <a:lnTo>
                  <a:pt x="533086" y="31339"/>
                </a:lnTo>
                <a:lnTo>
                  <a:pt x="584181" y="32045"/>
                </a:lnTo>
                <a:lnTo>
                  <a:pt x="635276" y="32750"/>
                </a:lnTo>
                <a:lnTo>
                  <a:pt x="686371" y="33456"/>
                </a:lnTo>
                <a:lnTo>
                  <a:pt x="737466" y="34161"/>
                </a:lnTo>
                <a:lnTo>
                  <a:pt x="788561" y="34867"/>
                </a:lnTo>
                <a:lnTo>
                  <a:pt x="839656" y="35572"/>
                </a:lnTo>
                <a:lnTo>
                  <a:pt x="890751" y="36278"/>
                </a:lnTo>
                <a:lnTo>
                  <a:pt x="941846" y="36984"/>
                </a:lnTo>
                <a:lnTo>
                  <a:pt x="992941" y="37689"/>
                </a:lnTo>
                <a:lnTo>
                  <a:pt x="1044036" y="38395"/>
                </a:lnTo>
                <a:lnTo>
                  <a:pt x="1095130" y="39100"/>
                </a:lnTo>
                <a:lnTo>
                  <a:pt x="1146225" y="39806"/>
                </a:lnTo>
                <a:lnTo>
                  <a:pt x="1197320" y="40511"/>
                </a:lnTo>
                <a:lnTo>
                  <a:pt x="1248415" y="41216"/>
                </a:lnTo>
                <a:lnTo>
                  <a:pt x="1299510" y="41922"/>
                </a:lnTo>
                <a:lnTo>
                  <a:pt x="1350605" y="42627"/>
                </a:lnTo>
              </a:path>
              <a:path w="3505835" h="728345">
                <a:moveTo>
                  <a:pt x="22139" y="18978"/>
                </a:moveTo>
                <a:lnTo>
                  <a:pt x="72455" y="19671"/>
                </a:lnTo>
                <a:lnTo>
                  <a:pt x="122770" y="20364"/>
                </a:lnTo>
                <a:lnTo>
                  <a:pt x="173085" y="21058"/>
                </a:lnTo>
                <a:lnTo>
                  <a:pt x="223400" y="21751"/>
                </a:lnTo>
                <a:lnTo>
                  <a:pt x="273715" y="22444"/>
                </a:lnTo>
                <a:lnTo>
                  <a:pt x="324030" y="23137"/>
                </a:lnTo>
                <a:lnTo>
                  <a:pt x="374345" y="23830"/>
                </a:lnTo>
                <a:lnTo>
                  <a:pt x="424660" y="24523"/>
                </a:lnTo>
                <a:lnTo>
                  <a:pt x="474975" y="25216"/>
                </a:lnTo>
                <a:lnTo>
                  <a:pt x="525290" y="25909"/>
                </a:lnTo>
                <a:lnTo>
                  <a:pt x="575605" y="26603"/>
                </a:lnTo>
                <a:lnTo>
                  <a:pt x="625920" y="27296"/>
                </a:lnTo>
                <a:lnTo>
                  <a:pt x="676236" y="27989"/>
                </a:lnTo>
                <a:lnTo>
                  <a:pt x="726551" y="28682"/>
                </a:lnTo>
                <a:lnTo>
                  <a:pt x="776866" y="29375"/>
                </a:lnTo>
                <a:lnTo>
                  <a:pt x="827181" y="30068"/>
                </a:lnTo>
                <a:lnTo>
                  <a:pt x="877496" y="30762"/>
                </a:lnTo>
                <a:lnTo>
                  <a:pt x="927811" y="31455"/>
                </a:lnTo>
                <a:lnTo>
                  <a:pt x="978126" y="32148"/>
                </a:lnTo>
                <a:lnTo>
                  <a:pt x="1028442" y="32841"/>
                </a:lnTo>
                <a:lnTo>
                  <a:pt x="1078757" y="33534"/>
                </a:lnTo>
                <a:lnTo>
                  <a:pt x="1129072" y="34227"/>
                </a:lnTo>
                <a:lnTo>
                  <a:pt x="1179387" y="34920"/>
                </a:lnTo>
                <a:lnTo>
                  <a:pt x="1229702" y="35614"/>
                </a:lnTo>
                <a:lnTo>
                  <a:pt x="1280018" y="36307"/>
                </a:lnTo>
                <a:lnTo>
                  <a:pt x="1330333" y="37000"/>
                </a:lnTo>
                <a:lnTo>
                  <a:pt x="1380648" y="37693"/>
                </a:lnTo>
                <a:lnTo>
                  <a:pt x="1430963" y="38386"/>
                </a:lnTo>
                <a:lnTo>
                  <a:pt x="1481279" y="39079"/>
                </a:lnTo>
                <a:lnTo>
                  <a:pt x="1531594" y="39772"/>
                </a:lnTo>
              </a:path>
              <a:path w="3505835" h="728345">
                <a:moveTo>
                  <a:pt x="212180" y="16390"/>
                </a:moveTo>
                <a:lnTo>
                  <a:pt x="262422" y="17082"/>
                </a:lnTo>
                <a:lnTo>
                  <a:pt x="312665" y="17774"/>
                </a:lnTo>
                <a:lnTo>
                  <a:pt x="362907" y="18466"/>
                </a:lnTo>
                <a:lnTo>
                  <a:pt x="413150" y="19158"/>
                </a:lnTo>
                <a:lnTo>
                  <a:pt x="463392" y="19850"/>
                </a:lnTo>
                <a:lnTo>
                  <a:pt x="513635" y="20542"/>
                </a:lnTo>
                <a:lnTo>
                  <a:pt x="563878" y="21234"/>
                </a:lnTo>
                <a:lnTo>
                  <a:pt x="614120" y="21927"/>
                </a:lnTo>
                <a:lnTo>
                  <a:pt x="664363" y="22619"/>
                </a:lnTo>
                <a:lnTo>
                  <a:pt x="714606" y="23311"/>
                </a:lnTo>
                <a:lnTo>
                  <a:pt x="764849" y="24003"/>
                </a:lnTo>
                <a:lnTo>
                  <a:pt x="815092" y="24695"/>
                </a:lnTo>
                <a:lnTo>
                  <a:pt x="865334" y="25387"/>
                </a:lnTo>
                <a:lnTo>
                  <a:pt x="915577" y="26079"/>
                </a:lnTo>
                <a:lnTo>
                  <a:pt x="965820" y="26771"/>
                </a:lnTo>
                <a:lnTo>
                  <a:pt x="1016063" y="27463"/>
                </a:lnTo>
                <a:lnTo>
                  <a:pt x="1066306" y="28155"/>
                </a:lnTo>
                <a:lnTo>
                  <a:pt x="1116549" y="28847"/>
                </a:lnTo>
                <a:lnTo>
                  <a:pt x="1166792" y="29539"/>
                </a:lnTo>
                <a:lnTo>
                  <a:pt x="1217034" y="30231"/>
                </a:lnTo>
                <a:lnTo>
                  <a:pt x="1267277" y="30923"/>
                </a:lnTo>
                <a:lnTo>
                  <a:pt x="1317520" y="31615"/>
                </a:lnTo>
                <a:lnTo>
                  <a:pt x="1367763" y="32307"/>
                </a:lnTo>
                <a:lnTo>
                  <a:pt x="1418006" y="32999"/>
                </a:lnTo>
                <a:lnTo>
                  <a:pt x="1468249" y="33691"/>
                </a:lnTo>
              </a:path>
              <a:path w="3505835" h="728345">
                <a:moveTo>
                  <a:pt x="1795838" y="3963"/>
                </a:moveTo>
                <a:lnTo>
                  <a:pt x="1846008" y="4654"/>
                </a:lnTo>
                <a:lnTo>
                  <a:pt x="1896179" y="5344"/>
                </a:lnTo>
                <a:lnTo>
                  <a:pt x="1946349" y="6035"/>
                </a:lnTo>
                <a:lnTo>
                  <a:pt x="1996519" y="6726"/>
                </a:lnTo>
                <a:lnTo>
                  <a:pt x="2046689" y="7416"/>
                </a:lnTo>
                <a:lnTo>
                  <a:pt x="2096859" y="8107"/>
                </a:lnTo>
                <a:lnTo>
                  <a:pt x="2147030" y="8797"/>
                </a:lnTo>
                <a:lnTo>
                  <a:pt x="2197200" y="9488"/>
                </a:lnTo>
                <a:lnTo>
                  <a:pt x="2247370" y="10179"/>
                </a:lnTo>
                <a:lnTo>
                  <a:pt x="2297540" y="10869"/>
                </a:lnTo>
                <a:lnTo>
                  <a:pt x="2347710" y="11560"/>
                </a:lnTo>
                <a:lnTo>
                  <a:pt x="2397880" y="12250"/>
                </a:lnTo>
                <a:lnTo>
                  <a:pt x="2448050" y="12941"/>
                </a:lnTo>
                <a:lnTo>
                  <a:pt x="2498220" y="13631"/>
                </a:lnTo>
                <a:lnTo>
                  <a:pt x="2548390" y="14322"/>
                </a:lnTo>
                <a:lnTo>
                  <a:pt x="2598560" y="15013"/>
                </a:lnTo>
                <a:lnTo>
                  <a:pt x="2648731" y="15703"/>
                </a:lnTo>
                <a:lnTo>
                  <a:pt x="2698901" y="16394"/>
                </a:lnTo>
                <a:lnTo>
                  <a:pt x="2749071" y="17084"/>
                </a:lnTo>
                <a:lnTo>
                  <a:pt x="2799241" y="17775"/>
                </a:lnTo>
                <a:lnTo>
                  <a:pt x="2849411" y="18466"/>
                </a:lnTo>
                <a:lnTo>
                  <a:pt x="2899582" y="19156"/>
                </a:lnTo>
                <a:lnTo>
                  <a:pt x="2949752" y="19847"/>
                </a:lnTo>
                <a:lnTo>
                  <a:pt x="2999922" y="20538"/>
                </a:lnTo>
                <a:lnTo>
                  <a:pt x="3050092" y="21229"/>
                </a:lnTo>
              </a:path>
              <a:path w="3505835" h="728345">
                <a:moveTo>
                  <a:pt x="1440126" y="688049"/>
                </a:moveTo>
                <a:lnTo>
                  <a:pt x="1389320" y="688768"/>
                </a:lnTo>
                <a:lnTo>
                  <a:pt x="1338506" y="689510"/>
                </a:lnTo>
                <a:lnTo>
                  <a:pt x="1287685" y="690272"/>
                </a:lnTo>
                <a:lnTo>
                  <a:pt x="1236859" y="691051"/>
                </a:lnTo>
                <a:lnTo>
                  <a:pt x="1186026" y="691844"/>
                </a:lnTo>
                <a:lnTo>
                  <a:pt x="1135189" y="692649"/>
                </a:lnTo>
                <a:lnTo>
                  <a:pt x="1084348" y="693464"/>
                </a:lnTo>
                <a:lnTo>
                  <a:pt x="1033502" y="694285"/>
                </a:lnTo>
                <a:lnTo>
                  <a:pt x="982653" y="695109"/>
                </a:lnTo>
                <a:lnTo>
                  <a:pt x="931802" y="695934"/>
                </a:lnTo>
                <a:lnTo>
                  <a:pt x="880949" y="696758"/>
                </a:lnTo>
                <a:lnTo>
                  <a:pt x="830094" y="697577"/>
                </a:lnTo>
                <a:lnTo>
                  <a:pt x="779239" y="698389"/>
                </a:lnTo>
                <a:lnTo>
                  <a:pt x="728383" y="699191"/>
                </a:lnTo>
                <a:lnTo>
                  <a:pt x="677528" y="699980"/>
                </a:lnTo>
                <a:lnTo>
                  <a:pt x="626673" y="700754"/>
                </a:lnTo>
                <a:lnTo>
                  <a:pt x="575820" y="701510"/>
                </a:lnTo>
                <a:lnTo>
                  <a:pt x="524970" y="702245"/>
                </a:lnTo>
                <a:lnTo>
                  <a:pt x="474122" y="702956"/>
                </a:lnTo>
                <a:lnTo>
                  <a:pt x="423277" y="703642"/>
                </a:lnTo>
                <a:lnTo>
                  <a:pt x="372436" y="704298"/>
                </a:lnTo>
                <a:lnTo>
                  <a:pt x="321600" y="704923"/>
                </a:lnTo>
                <a:lnTo>
                  <a:pt x="270769" y="705514"/>
                </a:lnTo>
                <a:lnTo>
                  <a:pt x="219944" y="706067"/>
                </a:lnTo>
                <a:lnTo>
                  <a:pt x="169125" y="706581"/>
                </a:lnTo>
                <a:lnTo>
                  <a:pt x="118313" y="707053"/>
                </a:lnTo>
                <a:lnTo>
                  <a:pt x="67508" y="707479"/>
                </a:lnTo>
                <a:lnTo>
                  <a:pt x="16711" y="707857"/>
                </a:lnTo>
                <a:lnTo>
                  <a:pt x="15927" y="707863"/>
                </a:lnTo>
                <a:lnTo>
                  <a:pt x="15750" y="707669"/>
                </a:lnTo>
                <a:lnTo>
                  <a:pt x="15109" y="707543"/>
                </a:lnTo>
                <a:lnTo>
                  <a:pt x="14612" y="707443"/>
                </a:lnTo>
                <a:lnTo>
                  <a:pt x="14180" y="706909"/>
                </a:lnTo>
                <a:lnTo>
                  <a:pt x="13788" y="706643"/>
                </a:lnTo>
                <a:lnTo>
                  <a:pt x="13388" y="706373"/>
                </a:lnTo>
                <a:lnTo>
                  <a:pt x="13121" y="705653"/>
                </a:lnTo>
                <a:lnTo>
                  <a:pt x="12884" y="705297"/>
                </a:lnTo>
                <a:lnTo>
                  <a:pt x="12715" y="705041"/>
                </a:lnTo>
                <a:lnTo>
                  <a:pt x="12564" y="703652"/>
                </a:lnTo>
                <a:lnTo>
                  <a:pt x="11405" y="616993"/>
                </a:lnTo>
                <a:lnTo>
                  <a:pt x="8862" y="422578"/>
                </a:lnTo>
                <a:lnTo>
                  <a:pt x="6195" y="218629"/>
                </a:lnTo>
                <a:lnTo>
                  <a:pt x="4687" y="103391"/>
                </a:lnTo>
              </a:path>
              <a:path w="3505835" h="728345">
                <a:moveTo>
                  <a:pt x="1666364" y="689090"/>
                </a:moveTo>
                <a:lnTo>
                  <a:pt x="1614843" y="689817"/>
                </a:lnTo>
                <a:lnTo>
                  <a:pt x="1563315" y="690564"/>
                </a:lnTo>
                <a:lnTo>
                  <a:pt x="1511781" y="691329"/>
                </a:lnTo>
                <a:lnTo>
                  <a:pt x="1460242" y="692110"/>
                </a:lnTo>
                <a:lnTo>
                  <a:pt x="1408697" y="692906"/>
                </a:lnTo>
                <a:lnTo>
                  <a:pt x="1357148" y="693713"/>
                </a:lnTo>
                <a:lnTo>
                  <a:pt x="1305595" y="694530"/>
                </a:lnTo>
                <a:lnTo>
                  <a:pt x="1254037" y="695355"/>
                </a:lnTo>
                <a:lnTo>
                  <a:pt x="1202476" y="696185"/>
                </a:lnTo>
                <a:lnTo>
                  <a:pt x="1150913" y="697019"/>
                </a:lnTo>
                <a:lnTo>
                  <a:pt x="1099347" y="697854"/>
                </a:lnTo>
                <a:lnTo>
                  <a:pt x="1047779" y="698689"/>
                </a:lnTo>
                <a:lnTo>
                  <a:pt x="996209" y="699521"/>
                </a:lnTo>
                <a:lnTo>
                  <a:pt x="944638" y="700348"/>
                </a:lnTo>
                <a:lnTo>
                  <a:pt x="893067" y="701168"/>
                </a:lnTo>
                <a:lnTo>
                  <a:pt x="841496" y="701979"/>
                </a:lnTo>
                <a:lnTo>
                  <a:pt x="789925" y="702779"/>
                </a:lnTo>
                <a:lnTo>
                  <a:pt x="738355" y="703565"/>
                </a:lnTo>
                <a:lnTo>
                  <a:pt x="686786" y="704336"/>
                </a:lnTo>
                <a:lnTo>
                  <a:pt x="635218" y="705090"/>
                </a:lnTo>
                <a:lnTo>
                  <a:pt x="583653" y="705824"/>
                </a:lnTo>
                <a:lnTo>
                  <a:pt x="532091" y="706536"/>
                </a:lnTo>
                <a:lnTo>
                  <a:pt x="480531" y="707224"/>
                </a:lnTo>
                <a:lnTo>
                  <a:pt x="428975" y="707887"/>
                </a:lnTo>
                <a:lnTo>
                  <a:pt x="377424" y="708521"/>
                </a:lnTo>
                <a:lnTo>
                  <a:pt x="325876" y="709126"/>
                </a:lnTo>
                <a:lnTo>
                  <a:pt x="274334" y="709698"/>
                </a:lnTo>
                <a:lnTo>
                  <a:pt x="222797" y="710236"/>
                </a:lnTo>
                <a:lnTo>
                  <a:pt x="171265" y="710738"/>
                </a:lnTo>
                <a:lnTo>
                  <a:pt x="119740" y="711201"/>
                </a:lnTo>
                <a:lnTo>
                  <a:pt x="68222" y="711624"/>
                </a:lnTo>
                <a:lnTo>
                  <a:pt x="16711" y="712003"/>
                </a:lnTo>
                <a:lnTo>
                  <a:pt x="15556" y="712000"/>
                </a:lnTo>
                <a:lnTo>
                  <a:pt x="14608" y="711809"/>
                </a:lnTo>
                <a:lnTo>
                  <a:pt x="13535" y="711360"/>
                </a:lnTo>
                <a:lnTo>
                  <a:pt x="12632" y="711175"/>
                </a:lnTo>
                <a:lnTo>
                  <a:pt x="11617" y="710041"/>
                </a:lnTo>
                <a:lnTo>
                  <a:pt x="10944" y="709578"/>
                </a:lnTo>
                <a:lnTo>
                  <a:pt x="10162" y="709041"/>
                </a:lnTo>
                <a:lnTo>
                  <a:pt x="9648" y="707618"/>
                </a:lnTo>
                <a:lnTo>
                  <a:pt x="8013" y="665386"/>
                </a:lnTo>
                <a:lnTo>
                  <a:pt x="7450" y="622245"/>
                </a:lnTo>
                <a:lnTo>
                  <a:pt x="6732" y="567236"/>
                </a:lnTo>
                <a:lnTo>
                  <a:pt x="5900" y="503470"/>
                </a:lnTo>
                <a:lnTo>
                  <a:pt x="4994" y="434054"/>
                </a:lnTo>
                <a:lnTo>
                  <a:pt x="4056" y="362098"/>
                </a:lnTo>
                <a:lnTo>
                  <a:pt x="3124" y="290711"/>
                </a:lnTo>
                <a:lnTo>
                  <a:pt x="2241" y="223001"/>
                </a:lnTo>
                <a:lnTo>
                  <a:pt x="1447" y="162077"/>
                </a:lnTo>
                <a:lnTo>
                  <a:pt x="781" y="111049"/>
                </a:lnTo>
                <a:lnTo>
                  <a:pt x="285" y="73026"/>
                </a:lnTo>
                <a:lnTo>
                  <a:pt x="0" y="51116"/>
                </a:lnTo>
              </a:path>
              <a:path w="3505835" h="728345">
                <a:moveTo>
                  <a:pt x="2169511" y="687009"/>
                </a:moveTo>
                <a:lnTo>
                  <a:pt x="2118254" y="687719"/>
                </a:lnTo>
                <a:lnTo>
                  <a:pt x="2066997" y="688429"/>
                </a:lnTo>
                <a:lnTo>
                  <a:pt x="2015740" y="689139"/>
                </a:lnTo>
                <a:lnTo>
                  <a:pt x="1964483" y="689850"/>
                </a:lnTo>
                <a:lnTo>
                  <a:pt x="1913226" y="690560"/>
                </a:lnTo>
                <a:lnTo>
                  <a:pt x="1861969" y="691271"/>
                </a:lnTo>
                <a:lnTo>
                  <a:pt x="1810712" y="691981"/>
                </a:lnTo>
                <a:lnTo>
                  <a:pt x="1759455" y="692692"/>
                </a:lnTo>
                <a:lnTo>
                  <a:pt x="1708197" y="693402"/>
                </a:lnTo>
                <a:lnTo>
                  <a:pt x="1656940" y="694113"/>
                </a:lnTo>
                <a:lnTo>
                  <a:pt x="1605683" y="694824"/>
                </a:lnTo>
                <a:lnTo>
                  <a:pt x="1554426" y="695534"/>
                </a:lnTo>
                <a:lnTo>
                  <a:pt x="1503169" y="696245"/>
                </a:lnTo>
                <a:lnTo>
                  <a:pt x="1451912" y="696956"/>
                </a:lnTo>
                <a:lnTo>
                  <a:pt x="1400655" y="697667"/>
                </a:lnTo>
                <a:lnTo>
                  <a:pt x="1349398" y="698378"/>
                </a:lnTo>
                <a:lnTo>
                  <a:pt x="1298141" y="699089"/>
                </a:lnTo>
                <a:lnTo>
                  <a:pt x="1246884" y="699800"/>
                </a:lnTo>
                <a:lnTo>
                  <a:pt x="1195627" y="700511"/>
                </a:lnTo>
                <a:lnTo>
                  <a:pt x="1144369" y="701222"/>
                </a:lnTo>
                <a:lnTo>
                  <a:pt x="1093112" y="701933"/>
                </a:lnTo>
                <a:lnTo>
                  <a:pt x="1041855" y="702644"/>
                </a:lnTo>
                <a:lnTo>
                  <a:pt x="990598" y="703355"/>
                </a:lnTo>
                <a:lnTo>
                  <a:pt x="939341" y="704066"/>
                </a:lnTo>
                <a:lnTo>
                  <a:pt x="888084" y="704777"/>
                </a:lnTo>
                <a:lnTo>
                  <a:pt x="836827" y="705489"/>
                </a:lnTo>
                <a:lnTo>
                  <a:pt x="785570" y="706200"/>
                </a:lnTo>
                <a:lnTo>
                  <a:pt x="734312" y="706911"/>
                </a:lnTo>
                <a:lnTo>
                  <a:pt x="683055" y="707622"/>
                </a:lnTo>
                <a:lnTo>
                  <a:pt x="631798" y="708334"/>
                </a:lnTo>
                <a:lnTo>
                  <a:pt x="580541" y="709045"/>
                </a:lnTo>
                <a:lnTo>
                  <a:pt x="529284" y="709756"/>
                </a:lnTo>
                <a:lnTo>
                  <a:pt x="478027" y="710468"/>
                </a:lnTo>
                <a:lnTo>
                  <a:pt x="426769" y="711179"/>
                </a:lnTo>
                <a:lnTo>
                  <a:pt x="375512" y="711891"/>
                </a:lnTo>
                <a:lnTo>
                  <a:pt x="324255" y="712602"/>
                </a:lnTo>
                <a:lnTo>
                  <a:pt x="272998" y="713314"/>
                </a:lnTo>
                <a:lnTo>
                  <a:pt x="221740" y="714025"/>
                </a:lnTo>
                <a:lnTo>
                  <a:pt x="170483" y="714737"/>
                </a:lnTo>
                <a:lnTo>
                  <a:pt x="119226" y="715448"/>
                </a:lnTo>
                <a:lnTo>
                  <a:pt x="67969" y="716160"/>
                </a:lnTo>
                <a:lnTo>
                  <a:pt x="16711" y="716871"/>
                </a:lnTo>
                <a:lnTo>
                  <a:pt x="14820" y="716850"/>
                </a:lnTo>
                <a:lnTo>
                  <a:pt x="13449" y="716558"/>
                </a:lnTo>
                <a:lnTo>
                  <a:pt x="11700" y="715841"/>
                </a:lnTo>
                <a:lnTo>
                  <a:pt x="10162" y="715524"/>
                </a:lnTo>
                <a:lnTo>
                  <a:pt x="8823" y="713854"/>
                </a:lnTo>
                <a:lnTo>
                  <a:pt x="7607" y="713018"/>
                </a:lnTo>
                <a:lnTo>
                  <a:pt x="6375" y="712166"/>
                </a:lnTo>
                <a:lnTo>
                  <a:pt x="5568" y="709923"/>
                </a:lnTo>
                <a:lnTo>
                  <a:pt x="4842" y="708814"/>
                </a:lnTo>
                <a:lnTo>
                  <a:pt x="4122" y="707031"/>
                </a:lnTo>
                <a:lnTo>
                  <a:pt x="3305" y="665530"/>
                </a:lnTo>
                <a:lnTo>
                  <a:pt x="2190" y="580013"/>
                </a:lnTo>
                <a:lnTo>
                  <a:pt x="1019" y="490258"/>
                </a:lnTo>
                <a:lnTo>
                  <a:pt x="356" y="439440"/>
                </a:lnTo>
              </a:path>
              <a:path w="3505835" h="728345">
                <a:moveTo>
                  <a:pt x="2055492" y="692718"/>
                </a:moveTo>
                <a:lnTo>
                  <a:pt x="2004258" y="693431"/>
                </a:lnTo>
                <a:lnTo>
                  <a:pt x="1953024" y="694143"/>
                </a:lnTo>
                <a:lnTo>
                  <a:pt x="1901790" y="694855"/>
                </a:lnTo>
                <a:lnTo>
                  <a:pt x="1850556" y="695568"/>
                </a:lnTo>
                <a:lnTo>
                  <a:pt x="1799323" y="696280"/>
                </a:lnTo>
                <a:lnTo>
                  <a:pt x="1748089" y="696992"/>
                </a:lnTo>
                <a:lnTo>
                  <a:pt x="1696855" y="697705"/>
                </a:lnTo>
                <a:lnTo>
                  <a:pt x="1645621" y="698417"/>
                </a:lnTo>
                <a:lnTo>
                  <a:pt x="1594387" y="699129"/>
                </a:lnTo>
                <a:lnTo>
                  <a:pt x="1543153" y="699842"/>
                </a:lnTo>
                <a:lnTo>
                  <a:pt x="1491919" y="700554"/>
                </a:lnTo>
                <a:lnTo>
                  <a:pt x="1440685" y="701266"/>
                </a:lnTo>
                <a:lnTo>
                  <a:pt x="1389451" y="701979"/>
                </a:lnTo>
                <a:lnTo>
                  <a:pt x="1338217" y="702691"/>
                </a:lnTo>
                <a:lnTo>
                  <a:pt x="1286983" y="703403"/>
                </a:lnTo>
                <a:lnTo>
                  <a:pt x="1235749" y="704116"/>
                </a:lnTo>
                <a:lnTo>
                  <a:pt x="1184515" y="704828"/>
                </a:lnTo>
                <a:lnTo>
                  <a:pt x="1133282" y="705541"/>
                </a:lnTo>
                <a:lnTo>
                  <a:pt x="1082048" y="706253"/>
                </a:lnTo>
                <a:lnTo>
                  <a:pt x="1030814" y="706965"/>
                </a:lnTo>
                <a:lnTo>
                  <a:pt x="979580" y="707678"/>
                </a:lnTo>
                <a:lnTo>
                  <a:pt x="928346" y="708390"/>
                </a:lnTo>
                <a:lnTo>
                  <a:pt x="877112" y="709102"/>
                </a:lnTo>
                <a:lnTo>
                  <a:pt x="825878" y="709815"/>
                </a:lnTo>
                <a:lnTo>
                  <a:pt x="774644" y="710527"/>
                </a:lnTo>
                <a:lnTo>
                  <a:pt x="723410" y="711239"/>
                </a:lnTo>
                <a:lnTo>
                  <a:pt x="672176" y="711952"/>
                </a:lnTo>
                <a:lnTo>
                  <a:pt x="620942" y="712664"/>
                </a:lnTo>
                <a:lnTo>
                  <a:pt x="569708" y="713377"/>
                </a:lnTo>
                <a:lnTo>
                  <a:pt x="518474" y="714089"/>
                </a:lnTo>
                <a:lnTo>
                  <a:pt x="467240" y="714801"/>
                </a:lnTo>
                <a:lnTo>
                  <a:pt x="416006" y="715514"/>
                </a:lnTo>
                <a:lnTo>
                  <a:pt x="364772" y="716226"/>
                </a:lnTo>
                <a:lnTo>
                  <a:pt x="313539" y="716938"/>
                </a:lnTo>
                <a:lnTo>
                  <a:pt x="262305" y="717651"/>
                </a:lnTo>
                <a:lnTo>
                  <a:pt x="211071" y="718363"/>
                </a:lnTo>
                <a:lnTo>
                  <a:pt x="159837" y="719075"/>
                </a:lnTo>
                <a:lnTo>
                  <a:pt x="108603" y="719787"/>
                </a:lnTo>
                <a:lnTo>
                  <a:pt x="57369" y="720500"/>
                </a:lnTo>
              </a:path>
              <a:path w="3505835" h="728345">
                <a:moveTo>
                  <a:pt x="2696190" y="688049"/>
                </a:moveTo>
                <a:lnTo>
                  <a:pt x="2645039" y="688753"/>
                </a:lnTo>
                <a:lnTo>
                  <a:pt x="2593888" y="689458"/>
                </a:lnTo>
                <a:lnTo>
                  <a:pt x="2542737" y="690162"/>
                </a:lnTo>
                <a:lnTo>
                  <a:pt x="2491586" y="690867"/>
                </a:lnTo>
                <a:lnTo>
                  <a:pt x="2440435" y="691572"/>
                </a:lnTo>
                <a:lnTo>
                  <a:pt x="2389284" y="692276"/>
                </a:lnTo>
                <a:lnTo>
                  <a:pt x="2338133" y="692981"/>
                </a:lnTo>
                <a:lnTo>
                  <a:pt x="2286982" y="693685"/>
                </a:lnTo>
                <a:lnTo>
                  <a:pt x="2235831" y="694390"/>
                </a:lnTo>
                <a:lnTo>
                  <a:pt x="2184680" y="695094"/>
                </a:lnTo>
                <a:lnTo>
                  <a:pt x="2133529" y="695799"/>
                </a:lnTo>
                <a:lnTo>
                  <a:pt x="2082378" y="696504"/>
                </a:lnTo>
                <a:lnTo>
                  <a:pt x="2031227" y="697208"/>
                </a:lnTo>
                <a:lnTo>
                  <a:pt x="1980076" y="697913"/>
                </a:lnTo>
                <a:lnTo>
                  <a:pt x="1928925" y="698618"/>
                </a:lnTo>
                <a:lnTo>
                  <a:pt x="1877774" y="699322"/>
                </a:lnTo>
                <a:lnTo>
                  <a:pt x="1826623" y="700027"/>
                </a:lnTo>
                <a:lnTo>
                  <a:pt x="1775472" y="700731"/>
                </a:lnTo>
                <a:lnTo>
                  <a:pt x="1724321" y="701436"/>
                </a:lnTo>
                <a:lnTo>
                  <a:pt x="1673170" y="702141"/>
                </a:lnTo>
                <a:lnTo>
                  <a:pt x="1622019" y="702845"/>
                </a:lnTo>
                <a:lnTo>
                  <a:pt x="1570868" y="703550"/>
                </a:lnTo>
                <a:lnTo>
                  <a:pt x="1519717" y="704255"/>
                </a:lnTo>
                <a:lnTo>
                  <a:pt x="1468566" y="704959"/>
                </a:lnTo>
                <a:lnTo>
                  <a:pt x="1417415" y="705664"/>
                </a:lnTo>
                <a:lnTo>
                  <a:pt x="1366264" y="706369"/>
                </a:lnTo>
                <a:lnTo>
                  <a:pt x="1315114" y="707073"/>
                </a:lnTo>
                <a:lnTo>
                  <a:pt x="1263963" y="707778"/>
                </a:lnTo>
                <a:lnTo>
                  <a:pt x="1212812" y="708483"/>
                </a:lnTo>
                <a:lnTo>
                  <a:pt x="1161661" y="709187"/>
                </a:lnTo>
                <a:lnTo>
                  <a:pt x="1110510" y="709892"/>
                </a:lnTo>
                <a:lnTo>
                  <a:pt x="1059359" y="710597"/>
                </a:lnTo>
                <a:lnTo>
                  <a:pt x="1008208" y="711302"/>
                </a:lnTo>
                <a:lnTo>
                  <a:pt x="957057" y="712006"/>
                </a:lnTo>
                <a:lnTo>
                  <a:pt x="905906" y="712711"/>
                </a:lnTo>
                <a:lnTo>
                  <a:pt x="854755" y="713416"/>
                </a:lnTo>
                <a:lnTo>
                  <a:pt x="803604" y="714121"/>
                </a:lnTo>
                <a:lnTo>
                  <a:pt x="752452" y="714825"/>
                </a:lnTo>
                <a:lnTo>
                  <a:pt x="701301" y="715530"/>
                </a:lnTo>
                <a:lnTo>
                  <a:pt x="650150" y="716235"/>
                </a:lnTo>
                <a:lnTo>
                  <a:pt x="598999" y="716940"/>
                </a:lnTo>
                <a:lnTo>
                  <a:pt x="547848" y="717645"/>
                </a:lnTo>
              </a:path>
              <a:path w="3505835" h="728345">
                <a:moveTo>
                  <a:pt x="2922430" y="689090"/>
                </a:moveTo>
                <a:lnTo>
                  <a:pt x="2871904" y="689785"/>
                </a:lnTo>
                <a:lnTo>
                  <a:pt x="2821377" y="690480"/>
                </a:lnTo>
                <a:lnTo>
                  <a:pt x="2770851" y="691175"/>
                </a:lnTo>
                <a:lnTo>
                  <a:pt x="2720325" y="691870"/>
                </a:lnTo>
                <a:lnTo>
                  <a:pt x="2669799" y="692565"/>
                </a:lnTo>
                <a:lnTo>
                  <a:pt x="2619273" y="693260"/>
                </a:lnTo>
                <a:lnTo>
                  <a:pt x="2568747" y="693955"/>
                </a:lnTo>
                <a:lnTo>
                  <a:pt x="2518221" y="694650"/>
                </a:lnTo>
                <a:lnTo>
                  <a:pt x="2467695" y="695345"/>
                </a:lnTo>
                <a:lnTo>
                  <a:pt x="2417169" y="696040"/>
                </a:lnTo>
                <a:lnTo>
                  <a:pt x="2366642" y="696735"/>
                </a:lnTo>
                <a:lnTo>
                  <a:pt x="2316116" y="697430"/>
                </a:lnTo>
                <a:lnTo>
                  <a:pt x="2265590" y="698124"/>
                </a:lnTo>
                <a:lnTo>
                  <a:pt x="2215064" y="698819"/>
                </a:lnTo>
                <a:lnTo>
                  <a:pt x="2164538" y="699514"/>
                </a:lnTo>
                <a:lnTo>
                  <a:pt x="2114011" y="700209"/>
                </a:lnTo>
                <a:lnTo>
                  <a:pt x="2063485" y="700904"/>
                </a:lnTo>
                <a:lnTo>
                  <a:pt x="2012959" y="701599"/>
                </a:lnTo>
                <a:lnTo>
                  <a:pt x="1962433" y="702294"/>
                </a:lnTo>
                <a:lnTo>
                  <a:pt x="1911906" y="702989"/>
                </a:lnTo>
                <a:lnTo>
                  <a:pt x="1861380" y="703684"/>
                </a:lnTo>
                <a:lnTo>
                  <a:pt x="1810854" y="704379"/>
                </a:lnTo>
                <a:lnTo>
                  <a:pt x="1760328" y="705073"/>
                </a:lnTo>
                <a:lnTo>
                  <a:pt x="1709801" y="705768"/>
                </a:lnTo>
                <a:lnTo>
                  <a:pt x="1659275" y="706463"/>
                </a:lnTo>
                <a:lnTo>
                  <a:pt x="1608749" y="707158"/>
                </a:lnTo>
                <a:lnTo>
                  <a:pt x="1558222" y="707853"/>
                </a:lnTo>
                <a:lnTo>
                  <a:pt x="1507696" y="708548"/>
                </a:lnTo>
                <a:lnTo>
                  <a:pt x="1457170" y="709243"/>
                </a:lnTo>
                <a:lnTo>
                  <a:pt x="1406643" y="709938"/>
                </a:lnTo>
                <a:lnTo>
                  <a:pt x="1356117" y="710633"/>
                </a:lnTo>
                <a:lnTo>
                  <a:pt x="1305591" y="711327"/>
                </a:lnTo>
                <a:lnTo>
                  <a:pt x="1255065" y="712022"/>
                </a:lnTo>
                <a:lnTo>
                  <a:pt x="1204538" y="712717"/>
                </a:lnTo>
                <a:lnTo>
                  <a:pt x="1154012" y="713412"/>
                </a:lnTo>
                <a:lnTo>
                  <a:pt x="1103486" y="714107"/>
                </a:lnTo>
                <a:lnTo>
                  <a:pt x="1052959" y="714802"/>
                </a:lnTo>
                <a:lnTo>
                  <a:pt x="1002433" y="715497"/>
                </a:lnTo>
                <a:lnTo>
                  <a:pt x="951907" y="716192"/>
                </a:lnTo>
                <a:lnTo>
                  <a:pt x="901380" y="716887"/>
                </a:lnTo>
                <a:lnTo>
                  <a:pt x="850854" y="717582"/>
                </a:lnTo>
                <a:lnTo>
                  <a:pt x="800328" y="718277"/>
                </a:lnTo>
                <a:lnTo>
                  <a:pt x="749801" y="718972"/>
                </a:lnTo>
                <a:lnTo>
                  <a:pt x="699275" y="719667"/>
                </a:lnTo>
                <a:lnTo>
                  <a:pt x="648749" y="720362"/>
                </a:lnTo>
                <a:lnTo>
                  <a:pt x="598223" y="721057"/>
                </a:lnTo>
                <a:lnTo>
                  <a:pt x="547696" y="721752"/>
                </a:lnTo>
                <a:lnTo>
                  <a:pt x="497170" y="722447"/>
                </a:lnTo>
              </a:path>
              <a:path w="3505835" h="728345">
                <a:moveTo>
                  <a:pt x="3425579" y="687009"/>
                </a:moveTo>
                <a:lnTo>
                  <a:pt x="3374540" y="687711"/>
                </a:lnTo>
                <a:lnTo>
                  <a:pt x="3323501" y="688413"/>
                </a:lnTo>
                <a:lnTo>
                  <a:pt x="3272462" y="689115"/>
                </a:lnTo>
                <a:lnTo>
                  <a:pt x="3221423" y="689817"/>
                </a:lnTo>
                <a:lnTo>
                  <a:pt x="3170384" y="690519"/>
                </a:lnTo>
                <a:lnTo>
                  <a:pt x="3119345" y="691221"/>
                </a:lnTo>
                <a:lnTo>
                  <a:pt x="3068306" y="691923"/>
                </a:lnTo>
                <a:lnTo>
                  <a:pt x="3017267" y="692625"/>
                </a:lnTo>
                <a:lnTo>
                  <a:pt x="2966228" y="693327"/>
                </a:lnTo>
                <a:lnTo>
                  <a:pt x="2915189" y="694029"/>
                </a:lnTo>
                <a:lnTo>
                  <a:pt x="2864150" y="694731"/>
                </a:lnTo>
                <a:lnTo>
                  <a:pt x="2813111" y="695433"/>
                </a:lnTo>
                <a:lnTo>
                  <a:pt x="2762072" y="696135"/>
                </a:lnTo>
                <a:lnTo>
                  <a:pt x="2711033" y="696837"/>
                </a:lnTo>
                <a:lnTo>
                  <a:pt x="2659994" y="697539"/>
                </a:lnTo>
                <a:lnTo>
                  <a:pt x="2608954" y="698241"/>
                </a:lnTo>
                <a:lnTo>
                  <a:pt x="2557915" y="698943"/>
                </a:lnTo>
                <a:lnTo>
                  <a:pt x="2506876" y="699645"/>
                </a:lnTo>
                <a:lnTo>
                  <a:pt x="2455837" y="700347"/>
                </a:lnTo>
                <a:lnTo>
                  <a:pt x="2404798" y="701049"/>
                </a:lnTo>
                <a:lnTo>
                  <a:pt x="2353759" y="701751"/>
                </a:lnTo>
                <a:lnTo>
                  <a:pt x="2302720" y="702453"/>
                </a:lnTo>
                <a:lnTo>
                  <a:pt x="2251681" y="703155"/>
                </a:lnTo>
                <a:lnTo>
                  <a:pt x="2200642" y="703857"/>
                </a:lnTo>
                <a:lnTo>
                  <a:pt x="2149603" y="704559"/>
                </a:lnTo>
                <a:lnTo>
                  <a:pt x="2098564" y="705261"/>
                </a:lnTo>
                <a:lnTo>
                  <a:pt x="2047525" y="705963"/>
                </a:lnTo>
                <a:lnTo>
                  <a:pt x="1996486" y="706665"/>
                </a:lnTo>
                <a:lnTo>
                  <a:pt x="1945447" y="707367"/>
                </a:lnTo>
                <a:lnTo>
                  <a:pt x="1894408" y="708069"/>
                </a:lnTo>
                <a:lnTo>
                  <a:pt x="1843369" y="708772"/>
                </a:lnTo>
                <a:lnTo>
                  <a:pt x="1792330" y="709474"/>
                </a:lnTo>
                <a:lnTo>
                  <a:pt x="1741291" y="710176"/>
                </a:lnTo>
                <a:lnTo>
                  <a:pt x="1690252" y="710878"/>
                </a:lnTo>
                <a:lnTo>
                  <a:pt x="1639213" y="711580"/>
                </a:lnTo>
                <a:lnTo>
                  <a:pt x="1588174" y="712282"/>
                </a:lnTo>
                <a:lnTo>
                  <a:pt x="1537136" y="712984"/>
                </a:lnTo>
                <a:lnTo>
                  <a:pt x="1486097" y="713686"/>
                </a:lnTo>
                <a:lnTo>
                  <a:pt x="1435058" y="714388"/>
                </a:lnTo>
                <a:lnTo>
                  <a:pt x="1384019" y="715091"/>
                </a:lnTo>
                <a:lnTo>
                  <a:pt x="1332980" y="715793"/>
                </a:lnTo>
                <a:lnTo>
                  <a:pt x="1281941" y="716495"/>
                </a:lnTo>
                <a:lnTo>
                  <a:pt x="1230902" y="717197"/>
                </a:lnTo>
                <a:lnTo>
                  <a:pt x="1179863" y="717899"/>
                </a:lnTo>
                <a:lnTo>
                  <a:pt x="1128824" y="718601"/>
                </a:lnTo>
                <a:lnTo>
                  <a:pt x="1077785" y="719304"/>
                </a:lnTo>
                <a:lnTo>
                  <a:pt x="1026747" y="720006"/>
                </a:lnTo>
                <a:lnTo>
                  <a:pt x="975708" y="720708"/>
                </a:lnTo>
                <a:lnTo>
                  <a:pt x="924669" y="721410"/>
                </a:lnTo>
                <a:lnTo>
                  <a:pt x="873630" y="722113"/>
                </a:lnTo>
              </a:path>
              <a:path w="3505835" h="728345">
                <a:moveTo>
                  <a:pt x="3313367" y="692718"/>
                </a:moveTo>
                <a:lnTo>
                  <a:pt x="3262475" y="693418"/>
                </a:lnTo>
                <a:lnTo>
                  <a:pt x="3211582" y="694118"/>
                </a:lnTo>
                <a:lnTo>
                  <a:pt x="3160690" y="694818"/>
                </a:lnTo>
                <a:lnTo>
                  <a:pt x="3109797" y="695518"/>
                </a:lnTo>
                <a:lnTo>
                  <a:pt x="3058905" y="696218"/>
                </a:lnTo>
                <a:lnTo>
                  <a:pt x="3008013" y="696918"/>
                </a:lnTo>
                <a:lnTo>
                  <a:pt x="2957120" y="697618"/>
                </a:lnTo>
                <a:lnTo>
                  <a:pt x="2906228" y="698318"/>
                </a:lnTo>
                <a:lnTo>
                  <a:pt x="2855335" y="699018"/>
                </a:lnTo>
                <a:lnTo>
                  <a:pt x="2804443" y="699717"/>
                </a:lnTo>
                <a:lnTo>
                  <a:pt x="2753550" y="700417"/>
                </a:lnTo>
                <a:lnTo>
                  <a:pt x="2702658" y="701117"/>
                </a:lnTo>
                <a:lnTo>
                  <a:pt x="2651765" y="701817"/>
                </a:lnTo>
                <a:lnTo>
                  <a:pt x="2600872" y="702517"/>
                </a:lnTo>
                <a:lnTo>
                  <a:pt x="2549980" y="703217"/>
                </a:lnTo>
                <a:lnTo>
                  <a:pt x="2499087" y="703916"/>
                </a:lnTo>
                <a:lnTo>
                  <a:pt x="2448195" y="704616"/>
                </a:lnTo>
                <a:lnTo>
                  <a:pt x="2397302" y="705316"/>
                </a:lnTo>
                <a:lnTo>
                  <a:pt x="2346410" y="706016"/>
                </a:lnTo>
                <a:lnTo>
                  <a:pt x="2295517" y="706716"/>
                </a:lnTo>
                <a:lnTo>
                  <a:pt x="2244625" y="707416"/>
                </a:lnTo>
                <a:lnTo>
                  <a:pt x="2193732" y="708115"/>
                </a:lnTo>
                <a:lnTo>
                  <a:pt x="2142840" y="708815"/>
                </a:lnTo>
                <a:lnTo>
                  <a:pt x="2091947" y="709515"/>
                </a:lnTo>
                <a:lnTo>
                  <a:pt x="2041055" y="710215"/>
                </a:lnTo>
                <a:lnTo>
                  <a:pt x="1990162" y="710915"/>
                </a:lnTo>
                <a:lnTo>
                  <a:pt x="1939270" y="711614"/>
                </a:lnTo>
                <a:lnTo>
                  <a:pt x="1888377" y="712314"/>
                </a:lnTo>
                <a:lnTo>
                  <a:pt x="1837485" y="713014"/>
                </a:lnTo>
                <a:lnTo>
                  <a:pt x="1786592" y="713714"/>
                </a:lnTo>
                <a:lnTo>
                  <a:pt x="1735700" y="714414"/>
                </a:lnTo>
                <a:lnTo>
                  <a:pt x="1684807" y="715114"/>
                </a:lnTo>
                <a:lnTo>
                  <a:pt x="1633915" y="715813"/>
                </a:lnTo>
                <a:lnTo>
                  <a:pt x="1583022" y="716513"/>
                </a:lnTo>
                <a:lnTo>
                  <a:pt x="1532130" y="717213"/>
                </a:lnTo>
                <a:lnTo>
                  <a:pt x="1481237" y="717913"/>
                </a:lnTo>
                <a:lnTo>
                  <a:pt x="1430345" y="718613"/>
                </a:lnTo>
                <a:lnTo>
                  <a:pt x="1379452" y="719313"/>
                </a:lnTo>
                <a:lnTo>
                  <a:pt x="1328560" y="720013"/>
                </a:lnTo>
                <a:lnTo>
                  <a:pt x="1277667" y="720713"/>
                </a:lnTo>
                <a:lnTo>
                  <a:pt x="1226775" y="721413"/>
                </a:lnTo>
                <a:lnTo>
                  <a:pt x="1175882" y="722113"/>
                </a:lnTo>
              </a:path>
              <a:path w="3505835" h="728345">
                <a:moveTo>
                  <a:pt x="3466584" y="248147"/>
                </a:moveTo>
                <a:lnTo>
                  <a:pt x="3467270" y="298735"/>
                </a:lnTo>
                <a:lnTo>
                  <a:pt x="3468005" y="349341"/>
                </a:lnTo>
                <a:lnTo>
                  <a:pt x="3468765" y="399960"/>
                </a:lnTo>
                <a:lnTo>
                  <a:pt x="3469524" y="450586"/>
                </a:lnTo>
                <a:lnTo>
                  <a:pt x="3470259" y="501214"/>
                </a:lnTo>
                <a:lnTo>
                  <a:pt x="3470946" y="551837"/>
                </a:lnTo>
                <a:lnTo>
                  <a:pt x="3471560" y="602452"/>
                </a:lnTo>
                <a:lnTo>
                  <a:pt x="3472077" y="653051"/>
                </a:lnTo>
                <a:lnTo>
                  <a:pt x="3472473" y="703630"/>
                </a:lnTo>
                <a:lnTo>
                  <a:pt x="3472498" y="702263"/>
                </a:lnTo>
                <a:lnTo>
                  <a:pt x="3472718" y="701186"/>
                </a:lnTo>
                <a:lnTo>
                  <a:pt x="3473226" y="699922"/>
                </a:lnTo>
                <a:lnTo>
                  <a:pt x="3473438" y="698874"/>
                </a:lnTo>
                <a:lnTo>
                  <a:pt x="3474684" y="697712"/>
                </a:lnTo>
                <a:lnTo>
                  <a:pt x="3475198" y="696934"/>
                </a:lnTo>
                <a:lnTo>
                  <a:pt x="3475789" y="696037"/>
                </a:lnTo>
                <a:lnTo>
                  <a:pt x="3477341" y="695462"/>
                </a:lnTo>
                <a:lnTo>
                  <a:pt x="3478108" y="694936"/>
                </a:lnTo>
                <a:lnTo>
                  <a:pt x="3478510" y="694659"/>
                </a:lnTo>
                <a:lnTo>
                  <a:pt x="3481365" y="693996"/>
                </a:lnTo>
                <a:lnTo>
                  <a:pt x="3481689" y="694202"/>
                </a:lnTo>
                <a:lnTo>
                  <a:pt x="3266938" y="697158"/>
                </a:lnTo>
                <a:lnTo>
                  <a:pt x="2767093" y="704037"/>
                </a:lnTo>
                <a:lnTo>
                  <a:pt x="2198768" y="711860"/>
                </a:lnTo>
                <a:lnTo>
                  <a:pt x="1778576" y="717645"/>
                </a:lnTo>
              </a:path>
              <a:path w="3505835" h="728345">
                <a:moveTo>
                  <a:pt x="3477229" y="39570"/>
                </a:moveTo>
                <a:lnTo>
                  <a:pt x="3478716" y="39549"/>
                </a:lnTo>
                <a:lnTo>
                  <a:pt x="3480206" y="39519"/>
                </a:lnTo>
                <a:lnTo>
                  <a:pt x="3481689" y="39509"/>
                </a:lnTo>
                <a:lnTo>
                  <a:pt x="3479645" y="39466"/>
                </a:lnTo>
                <a:lnTo>
                  <a:pt x="3478100" y="39146"/>
                </a:lnTo>
                <a:lnTo>
                  <a:pt x="3476210" y="38340"/>
                </a:lnTo>
                <a:lnTo>
                  <a:pt x="3474662" y="38008"/>
                </a:lnTo>
                <a:lnTo>
                  <a:pt x="3472934" y="36050"/>
                </a:lnTo>
                <a:lnTo>
                  <a:pt x="3471786" y="35243"/>
                </a:lnTo>
                <a:lnTo>
                  <a:pt x="3470461" y="34315"/>
                </a:lnTo>
                <a:lnTo>
                  <a:pt x="3469604" y="31874"/>
                </a:lnTo>
                <a:lnTo>
                  <a:pt x="3468815" y="30667"/>
                </a:lnTo>
                <a:lnTo>
                  <a:pt x="3468356" y="29955"/>
                </a:lnTo>
                <a:lnTo>
                  <a:pt x="3467491" y="25789"/>
                </a:lnTo>
                <a:lnTo>
                  <a:pt x="3467724" y="25030"/>
                </a:lnTo>
                <a:lnTo>
                  <a:pt x="3468919" y="103909"/>
                </a:lnTo>
                <a:lnTo>
                  <a:pt x="3471641" y="291925"/>
                </a:lnTo>
                <a:lnTo>
                  <a:pt x="3474599" y="516144"/>
                </a:lnTo>
                <a:lnTo>
                  <a:pt x="3476499" y="703630"/>
                </a:lnTo>
                <a:lnTo>
                  <a:pt x="3476501" y="702889"/>
                </a:lnTo>
                <a:lnTo>
                  <a:pt x="3476650" y="702222"/>
                </a:lnTo>
                <a:lnTo>
                  <a:pt x="3476927" y="701542"/>
                </a:lnTo>
                <a:lnTo>
                  <a:pt x="3477049" y="700952"/>
                </a:lnTo>
                <a:lnTo>
                  <a:pt x="3477751" y="700303"/>
                </a:lnTo>
                <a:lnTo>
                  <a:pt x="3478043" y="699869"/>
                </a:lnTo>
                <a:lnTo>
                  <a:pt x="3478377" y="699367"/>
                </a:lnTo>
                <a:lnTo>
                  <a:pt x="3479245" y="699047"/>
                </a:lnTo>
                <a:lnTo>
                  <a:pt x="3479676" y="698752"/>
                </a:lnTo>
                <a:lnTo>
                  <a:pt x="3479900" y="698601"/>
                </a:lnTo>
                <a:lnTo>
                  <a:pt x="3481509" y="698234"/>
                </a:lnTo>
                <a:lnTo>
                  <a:pt x="3481689" y="698348"/>
                </a:lnTo>
                <a:lnTo>
                  <a:pt x="3259494" y="701405"/>
                </a:lnTo>
                <a:lnTo>
                  <a:pt x="2743171" y="708506"/>
                </a:lnTo>
                <a:lnTo>
                  <a:pt x="2158112" y="716554"/>
                </a:lnTo>
                <a:lnTo>
                  <a:pt x="1729710" y="722447"/>
                </a:lnTo>
              </a:path>
              <a:path w="3505835" h="728345">
                <a:moveTo>
                  <a:pt x="2974079" y="41652"/>
                </a:moveTo>
                <a:lnTo>
                  <a:pt x="3024817" y="40922"/>
                </a:lnTo>
                <a:lnTo>
                  <a:pt x="3075572" y="40144"/>
                </a:lnTo>
                <a:lnTo>
                  <a:pt x="3126339" y="39338"/>
                </a:lnTo>
                <a:lnTo>
                  <a:pt x="3177115" y="38524"/>
                </a:lnTo>
                <a:lnTo>
                  <a:pt x="3227895" y="37725"/>
                </a:lnTo>
                <a:lnTo>
                  <a:pt x="3278673" y="36960"/>
                </a:lnTo>
                <a:lnTo>
                  <a:pt x="3329447" y="36252"/>
                </a:lnTo>
                <a:lnTo>
                  <a:pt x="3380210" y="35620"/>
                </a:lnTo>
                <a:lnTo>
                  <a:pt x="3430959" y="35086"/>
                </a:lnTo>
                <a:lnTo>
                  <a:pt x="3481689" y="34670"/>
                </a:lnTo>
                <a:lnTo>
                  <a:pt x="3480339" y="34645"/>
                </a:lnTo>
                <a:lnTo>
                  <a:pt x="3479291" y="34415"/>
                </a:lnTo>
                <a:lnTo>
                  <a:pt x="3478043" y="33886"/>
                </a:lnTo>
                <a:lnTo>
                  <a:pt x="3477017" y="33666"/>
                </a:lnTo>
                <a:lnTo>
                  <a:pt x="3475868" y="32357"/>
                </a:lnTo>
                <a:lnTo>
                  <a:pt x="3475102" y="31823"/>
                </a:lnTo>
                <a:lnTo>
                  <a:pt x="3474223" y="31203"/>
                </a:lnTo>
                <a:lnTo>
                  <a:pt x="3473654" y="29580"/>
                </a:lnTo>
                <a:lnTo>
                  <a:pt x="3473140" y="28778"/>
                </a:lnTo>
                <a:lnTo>
                  <a:pt x="3472844" y="28328"/>
                </a:lnTo>
                <a:lnTo>
                  <a:pt x="3472239" y="25469"/>
                </a:lnTo>
                <a:lnTo>
                  <a:pt x="3473625" y="106126"/>
                </a:lnTo>
                <a:lnTo>
                  <a:pt x="3476372" y="297837"/>
                </a:lnTo>
                <a:lnTo>
                  <a:pt x="3479334" y="522794"/>
                </a:lnTo>
                <a:lnTo>
                  <a:pt x="3481189" y="703630"/>
                </a:lnTo>
                <a:lnTo>
                  <a:pt x="3481228" y="703497"/>
                </a:lnTo>
                <a:lnTo>
                  <a:pt x="3481330" y="703328"/>
                </a:lnTo>
                <a:lnTo>
                  <a:pt x="3481473" y="703230"/>
                </a:lnTo>
                <a:lnTo>
                  <a:pt x="3481671" y="703177"/>
                </a:lnTo>
                <a:lnTo>
                  <a:pt x="3303392" y="705643"/>
                </a:lnTo>
                <a:lnTo>
                  <a:pt x="2891603" y="711307"/>
                </a:lnTo>
                <a:lnTo>
                  <a:pt x="2430976" y="717643"/>
                </a:lnTo>
                <a:lnTo>
                  <a:pt x="2106165" y="722113"/>
                </a:lnTo>
              </a:path>
              <a:path w="3505835" h="728345">
                <a:moveTo>
                  <a:pt x="3088101" y="35942"/>
                </a:moveTo>
                <a:lnTo>
                  <a:pt x="3137280" y="35228"/>
                </a:lnTo>
                <a:lnTo>
                  <a:pt x="3186479" y="34461"/>
                </a:lnTo>
                <a:lnTo>
                  <a:pt x="3235690" y="33673"/>
                </a:lnTo>
                <a:lnTo>
                  <a:pt x="3284906" y="32895"/>
                </a:lnTo>
                <a:lnTo>
                  <a:pt x="3334121" y="32159"/>
                </a:lnTo>
                <a:lnTo>
                  <a:pt x="3383328" y="31498"/>
                </a:lnTo>
                <a:lnTo>
                  <a:pt x="3432520" y="30942"/>
                </a:lnTo>
                <a:lnTo>
                  <a:pt x="3481689" y="30524"/>
                </a:lnTo>
                <a:lnTo>
                  <a:pt x="3480937" y="30520"/>
                </a:lnTo>
                <a:lnTo>
                  <a:pt x="3480304" y="30365"/>
                </a:lnTo>
                <a:lnTo>
                  <a:pt x="3479612" y="30071"/>
                </a:lnTo>
                <a:lnTo>
                  <a:pt x="3479025" y="29940"/>
                </a:lnTo>
                <a:lnTo>
                  <a:pt x="3478381" y="29199"/>
                </a:lnTo>
                <a:lnTo>
                  <a:pt x="3477945" y="28889"/>
                </a:lnTo>
                <a:lnTo>
                  <a:pt x="3477449" y="28536"/>
                </a:lnTo>
                <a:lnTo>
                  <a:pt x="3477129" y="27614"/>
                </a:lnTo>
                <a:lnTo>
                  <a:pt x="3476837" y="27157"/>
                </a:lnTo>
                <a:lnTo>
                  <a:pt x="3476678" y="26913"/>
                </a:lnTo>
                <a:lnTo>
                  <a:pt x="3476325" y="25250"/>
                </a:lnTo>
                <a:lnTo>
                  <a:pt x="3477661" y="108417"/>
                </a:lnTo>
                <a:lnTo>
                  <a:pt x="3480434" y="303946"/>
                </a:lnTo>
                <a:lnTo>
                  <a:pt x="3483402" y="529667"/>
                </a:lnTo>
                <a:lnTo>
                  <a:pt x="3485214" y="703630"/>
                </a:lnTo>
                <a:lnTo>
                  <a:pt x="3485217" y="704329"/>
                </a:lnTo>
                <a:lnTo>
                  <a:pt x="3485055" y="704480"/>
                </a:lnTo>
                <a:lnTo>
                  <a:pt x="3484951" y="705051"/>
                </a:lnTo>
                <a:lnTo>
                  <a:pt x="3484872" y="705491"/>
                </a:lnTo>
                <a:lnTo>
                  <a:pt x="3484425" y="705877"/>
                </a:lnTo>
                <a:lnTo>
                  <a:pt x="3484205" y="706225"/>
                </a:lnTo>
                <a:lnTo>
                  <a:pt x="3483979" y="706582"/>
                </a:lnTo>
                <a:lnTo>
                  <a:pt x="3483378" y="706815"/>
                </a:lnTo>
                <a:lnTo>
                  <a:pt x="3483082" y="707029"/>
                </a:lnTo>
                <a:lnTo>
                  <a:pt x="3426989" y="708095"/>
                </a:lnTo>
                <a:lnTo>
                  <a:pt x="3387685" y="708636"/>
                </a:lnTo>
                <a:lnTo>
                  <a:pt x="3339869" y="709294"/>
                </a:lnTo>
                <a:lnTo>
                  <a:pt x="3284756" y="710053"/>
                </a:lnTo>
                <a:lnTo>
                  <a:pt x="3223562" y="710895"/>
                </a:lnTo>
                <a:lnTo>
                  <a:pt x="3157500" y="711804"/>
                </a:lnTo>
                <a:lnTo>
                  <a:pt x="3087785" y="712763"/>
                </a:lnTo>
                <a:lnTo>
                  <a:pt x="3015632" y="713756"/>
                </a:lnTo>
                <a:lnTo>
                  <a:pt x="2942256" y="714766"/>
                </a:lnTo>
                <a:lnTo>
                  <a:pt x="2868870" y="715775"/>
                </a:lnTo>
                <a:lnTo>
                  <a:pt x="2796691" y="716769"/>
                </a:lnTo>
                <a:lnTo>
                  <a:pt x="2726932" y="717728"/>
                </a:lnTo>
                <a:lnTo>
                  <a:pt x="2660808" y="718638"/>
                </a:lnTo>
                <a:lnTo>
                  <a:pt x="2599533" y="719482"/>
                </a:lnTo>
                <a:lnTo>
                  <a:pt x="2544323" y="720241"/>
                </a:lnTo>
                <a:lnTo>
                  <a:pt x="2496392" y="720901"/>
                </a:lnTo>
                <a:lnTo>
                  <a:pt x="2456954" y="721444"/>
                </a:lnTo>
                <a:lnTo>
                  <a:pt x="2427224" y="721853"/>
                </a:lnTo>
                <a:lnTo>
                  <a:pt x="2408417" y="722113"/>
                </a:lnTo>
              </a:path>
              <a:path w="3505835" h="728345">
                <a:moveTo>
                  <a:pt x="2423869" y="40610"/>
                </a:moveTo>
                <a:lnTo>
                  <a:pt x="2474214" y="39901"/>
                </a:lnTo>
                <a:lnTo>
                  <a:pt x="2524568" y="39163"/>
                </a:lnTo>
                <a:lnTo>
                  <a:pt x="2574930" y="38401"/>
                </a:lnTo>
                <a:lnTo>
                  <a:pt x="2625299" y="37620"/>
                </a:lnTo>
                <a:lnTo>
                  <a:pt x="2675675" y="36825"/>
                </a:lnTo>
                <a:lnTo>
                  <a:pt x="2726055" y="36021"/>
                </a:lnTo>
                <a:lnTo>
                  <a:pt x="2776440" y="35211"/>
                </a:lnTo>
                <a:lnTo>
                  <a:pt x="2826828" y="34402"/>
                </a:lnTo>
                <a:lnTo>
                  <a:pt x="2877218" y="33597"/>
                </a:lnTo>
                <a:lnTo>
                  <a:pt x="2927609" y="32802"/>
                </a:lnTo>
                <a:lnTo>
                  <a:pt x="2978000" y="32020"/>
                </a:lnTo>
                <a:lnTo>
                  <a:pt x="3028390" y="31258"/>
                </a:lnTo>
                <a:lnTo>
                  <a:pt x="3078778" y="30519"/>
                </a:lnTo>
                <a:lnTo>
                  <a:pt x="3129163" y="29809"/>
                </a:lnTo>
                <a:lnTo>
                  <a:pt x="3179544" y="29132"/>
                </a:lnTo>
                <a:lnTo>
                  <a:pt x="3229920" y="28492"/>
                </a:lnTo>
                <a:lnTo>
                  <a:pt x="3280290" y="27895"/>
                </a:lnTo>
                <a:lnTo>
                  <a:pt x="3330653" y="27345"/>
                </a:lnTo>
                <a:lnTo>
                  <a:pt x="3381008" y="26847"/>
                </a:lnTo>
                <a:lnTo>
                  <a:pt x="3431354" y="26406"/>
                </a:lnTo>
                <a:lnTo>
                  <a:pt x="3481689" y="26027"/>
                </a:lnTo>
                <a:lnTo>
                  <a:pt x="3481440" y="25962"/>
                </a:lnTo>
                <a:lnTo>
                  <a:pt x="3481311" y="25927"/>
                </a:lnTo>
                <a:lnTo>
                  <a:pt x="3481103" y="25768"/>
                </a:lnTo>
                <a:lnTo>
                  <a:pt x="3480948" y="25646"/>
                </a:lnTo>
                <a:lnTo>
                  <a:pt x="3480897" y="25483"/>
                </a:lnTo>
                <a:lnTo>
                  <a:pt x="3480775" y="25063"/>
                </a:lnTo>
                <a:lnTo>
                  <a:pt x="3482044" y="111571"/>
                </a:lnTo>
                <a:lnTo>
                  <a:pt x="3484855" y="312356"/>
                </a:lnTo>
                <a:lnTo>
                  <a:pt x="3487836" y="539129"/>
                </a:lnTo>
                <a:lnTo>
                  <a:pt x="3489591" y="703630"/>
                </a:lnTo>
                <a:lnTo>
                  <a:pt x="3489570" y="704818"/>
                </a:lnTo>
                <a:lnTo>
                  <a:pt x="3489415" y="705707"/>
                </a:lnTo>
                <a:lnTo>
                  <a:pt x="3488979" y="706813"/>
                </a:lnTo>
                <a:lnTo>
                  <a:pt x="3488789" y="707820"/>
                </a:lnTo>
                <a:lnTo>
                  <a:pt x="3487813" y="708616"/>
                </a:lnTo>
                <a:lnTo>
                  <a:pt x="3487301" y="709419"/>
                </a:lnTo>
                <a:lnTo>
                  <a:pt x="3486791" y="710204"/>
                </a:lnTo>
                <a:lnTo>
                  <a:pt x="3485451" y="710718"/>
                </a:lnTo>
                <a:lnTo>
                  <a:pt x="3484789" y="711187"/>
                </a:lnTo>
                <a:lnTo>
                  <a:pt x="3483683" y="711654"/>
                </a:lnTo>
                <a:lnTo>
                  <a:pt x="3421069" y="712693"/>
                </a:lnTo>
                <a:lnTo>
                  <a:pt x="3358185" y="713560"/>
                </a:lnTo>
                <a:lnTo>
                  <a:pt x="3285044" y="714568"/>
                </a:lnTo>
                <a:lnTo>
                  <a:pt x="3210240" y="715599"/>
                </a:lnTo>
                <a:lnTo>
                  <a:pt x="3142367" y="716534"/>
                </a:lnTo>
                <a:lnTo>
                  <a:pt x="3090020" y="717255"/>
                </a:lnTo>
                <a:lnTo>
                  <a:pt x="3061793" y="717645"/>
                </a:lnTo>
              </a:path>
              <a:path w="3505835" h="728345">
                <a:moveTo>
                  <a:pt x="2197634" y="39570"/>
                </a:moveTo>
                <a:lnTo>
                  <a:pt x="2248967" y="38850"/>
                </a:lnTo>
                <a:lnTo>
                  <a:pt x="2300309" y="38105"/>
                </a:lnTo>
                <a:lnTo>
                  <a:pt x="2351657" y="37338"/>
                </a:lnTo>
                <a:lnTo>
                  <a:pt x="2403012" y="36553"/>
                </a:lnTo>
                <a:lnTo>
                  <a:pt x="2454373" y="35753"/>
                </a:lnTo>
                <a:lnTo>
                  <a:pt x="2505739" y="34942"/>
                </a:lnTo>
                <a:lnTo>
                  <a:pt x="2557110" y="34123"/>
                </a:lnTo>
                <a:lnTo>
                  <a:pt x="2608484" y="33300"/>
                </a:lnTo>
                <a:lnTo>
                  <a:pt x="2659861" y="32475"/>
                </a:lnTo>
                <a:lnTo>
                  <a:pt x="2711240" y="31652"/>
                </a:lnTo>
                <a:lnTo>
                  <a:pt x="2762621" y="30836"/>
                </a:lnTo>
                <a:lnTo>
                  <a:pt x="2814002" y="30028"/>
                </a:lnTo>
                <a:lnTo>
                  <a:pt x="2865383" y="29232"/>
                </a:lnTo>
                <a:lnTo>
                  <a:pt x="2916764" y="28453"/>
                </a:lnTo>
                <a:lnTo>
                  <a:pt x="2968143" y="27692"/>
                </a:lnTo>
                <a:lnTo>
                  <a:pt x="3019520" y="26955"/>
                </a:lnTo>
                <a:lnTo>
                  <a:pt x="3070893" y="26243"/>
                </a:lnTo>
                <a:lnTo>
                  <a:pt x="3122264" y="25561"/>
                </a:lnTo>
                <a:lnTo>
                  <a:pt x="3173629" y="24911"/>
                </a:lnTo>
                <a:lnTo>
                  <a:pt x="3224990" y="24298"/>
                </a:lnTo>
                <a:lnTo>
                  <a:pt x="3276344" y="23725"/>
                </a:lnTo>
                <a:lnTo>
                  <a:pt x="3327692" y="23194"/>
                </a:lnTo>
                <a:lnTo>
                  <a:pt x="3379033" y="22710"/>
                </a:lnTo>
                <a:lnTo>
                  <a:pt x="3430366" y="22275"/>
                </a:lnTo>
                <a:lnTo>
                  <a:pt x="3481689" y="21894"/>
                </a:lnTo>
                <a:lnTo>
                  <a:pt x="3482276" y="21890"/>
                </a:lnTo>
                <a:lnTo>
                  <a:pt x="3482398" y="22031"/>
                </a:lnTo>
                <a:lnTo>
                  <a:pt x="3482874" y="22124"/>
                </a:lnTo>
                <a:lnTo>
                  <a:pt x="3483216" y="22189"/>
                </a:lnTo>
                <a:lnTo>
                  <a:pt x="3483604" y="22618"/>
                </a:lnTo>
                <a:lnTo>
                  <a:pt x="3483864" y="22787"/>
                </a:lnTo>
                <a:lnTo>
                  <a:pt x="3484159" y="22989"/>
                </a:lnTo>
                <a:lnTo>
                  <a:pt x="3484358" y="23525"/>
                </a:lnTo>
                <a:lnTo>
                  <a:pt x="3484540" y="23792"/>
                </a:lnTo>
                <a:lnTo>
                  <a:pt x="3484662" y="23972"/>
                </a:lnTo>
                <a:lnTo>
                  <a:pt x="3484789" y="25022"/>
                </a:lnTo>
                <a:lnTo>
                  <a:pt x="3485361" y="64863"/>
                </a:lnTo>
                <a:lnTo>
                  <a:pt x="3485971" y="109776"/>
                </a:lnTo>
                <a:lnTo>
                  <a:pt x="3486741" y="167036"/>
                </a:lnTo>
                <a:lnTo>
                  <a:pt x="3487627" y="233405"/>
                </a:lnTo>
                <a:lnTo>
                  <a:pt x="3488586" y="305643"/>
                </a:lnTo>
                <a:lnTo>
                  <a:pt x="3489571" y="380512"/>
                </a:lnTo>
                <a:lnTo>
                  <a:pt x="3490540" y="454775"/>
                </a:lnTo>
                <a:lnTo>
                  <a:pt x="3491448" y="525191"/>
                </a:lnTo>
                <a:lnTo>
                  <a:pt x="3492250" y="588524"/>
                </a:lnTo>
                <a:lnTo>
                  <a:pt x="3492903" y="641533"/>
                </a:lnTo>
                <a:lnTo>
                  <a:pt x="3493361" y="680982"/>
                </a:lnTo>
                <a:lnTo>
                  <a:pt x="3493580" y="703630"/>
                </a:lnTo>
                <a:lnTo>
                  <a:pt x="3493555" y="705422"/>
                </a:lnTo>
                <a:lnTo>
                  <a:pt x="3493303" y="706754"/>
                </a:lnTo>
                <a:lnTo>
                  <a:pt x="3492654" y="708418"/>
                </a:lnTo>
                <a:lnTo>
                  <a:pt x="3492389" y="709782"/>
                </a:lnTo>
                <a:lnTo>
                  <a:pt x="3490780" y="711313"/>
                </a:lnTo>
                <a:lnTo>
                  <a:pt x="3490121" y="712327"/>
                </a:lnTo>
                <a:lnTo>
                  <a:pt x="3489358" y="713505"/>
                </a:lnTo>
                <a:lnTo>
                  <a:pt x="3487341" y="714275"/>
                </a:lnTo>
                <a:lnTo>
                  <a:pt x="3413757" y="716906"/>
                </a:lnTo>
                <a:lnTo>
                  <a:pt x="3261323" y="719004"/>
                </a:lnTo>
                <a:lnTo>
                  <a:pt x="3101428" y="721204"/>
                </a:lnTo>
                <a:lnTo>
                  <a:pt x="3011115" y="722447"/>
                </a:lnTo>
              </a:path>
              <a:path w="3505835" h="728345">
                <a:moveTo>
                  <a:pt x="1694480" y="41652"/>
                </a:moveTo>
                <a:lnTo>
                  <a:pt x="1745514" y="40940"/>
                </a:lnTo>
                <a:lnTo>
                  <a:pt x="1796553" y="40209"/>
                </a:lnTo>
                <a:lnTo>
                  <a:pt x="1847598" y="39462"/>
                </a:lnTo>
                <a:lnTo>
                  <a:pt x="1898647" y="38699"/>
                </a:lnTo>
                <a:lnTo>
                  <a:pt x="1949702" y="37924"/>
                </a:lnTo>
                <a:lnTo>
                  <a:pt x="2000760" y="37137"/>
                </a:lnTo>
                <a:lnTo>
                  <a:pt x="2051823" y="36340"/>
                </a:lnTo>
                <a:lnTo>
                  <a:pt x="2102890" y="35535"/>
                </a:lnTo>
                <a:lnTo>
                  <a:pt x="2153959" y="34724"/>
                </a:lnTo>
                <a:lnTo>
                  <a:pt x="2205032" y="33908"/>
                </a:lnTo>
                <a:lnTo>
                  <a:pt x="2256107" y="33089"/>
                </a:lnTo>
                <a:lnTo>
                  <a:pt x="2307184" y="32269"/>
                </a:lnTo>
                <a:lnTo>
                  <a:pt x="2358263" y="31450"/>
                </a:lnTo>
                <a:lnTo>
                  <a:pt x="2409343" y="30633"/>
                </a:lnTo>
                <a:lnTo>
                  <a:pt x="2460424" y="29819"/>
                </a:lnTo>
                <a:lnTo>
                  <a:pt x="2511506" y="29012"/>
                </a:lnTo>
                <a:lnTo>
                  <a:pt x="2562588" y="28212"/>
                </a:lnTo>
                <a:lnTo>
                  <a:pt x="2613670" y="27421"/>
                </a:lnTo>
                <a:lnTo>
                  <a:pt x="2664752" y="26641"/>
                </a:lnTo>
                <a:lnTo>
                  <a:pt x="2715832" y="25874"/>
                </a:lnTo>
                <a:lnTo>
                  <a:pt x="2766912" y="25121"/>
                </a:lnTo>
                <a:lnTo>
                  <a:pt x="2817990" y="24384"/>
                </a:lnTo>
                <a:lnTo>
                  <a:pt x="2869066" y="23665"/>
                </a:lnTo>
                <a:lnTo>
                  <a:pt x="2920139" y="22965"/>
                </a:lnTo>
                <a:lnTo>
                  <a:pt x="2971210" y="22287"/>
                </a:lnTo>
                <a:lnTo>
                  <a:pt x="3022278" y="21632"/>
                </a:lnTo>
                <a:lnTo>
                  <a:pt x="3073343" y="21001"/>
                </a:lnTo>
                <a:lnTo>
                  <a:pt x="3124403" y="20397"/>
                </a:lnTo>
                <a:lnTo>
                  <a:pt x="3175460" y="19821"/>
                </a:lnTo>
                <a:lnTo>
                  <a:pt x="3226511" y="19274"/>
                </a:lnTo>
                <a:lnTo>
                  <a:pt x="3277558" y="18760"/>
                </a:lnTo>
                <a:lnTo>
                  <a:pt x="3328600" y="18279"/>
                </a:lnTo>
                <a:lnTo>
                  <a:pt x="3379636" y="17832"/>
                </a:lnTo>
                <a:lnTo>
                  <a:pt x="3430666" y="17423"/>
                </a:lnTo>
                <a:lnTo>
                  <a:pt x="3481689" y="17052"/>
                </a:lnTo>
                <a:lnTo>
                  <a:pt x="3482831" y="17056"/>
                </a:lnTo>
                <a:lnTo>
                  <a:pt x="3483651" y="17236"/>
                </a:lnTo>
                <a:lnTo>
                  <a:pt x="3484709" y="17664"/>
                </a:lnTo>
                <a:lnTo>
                  <a:pt x="3485639" y="17852"/>
                </a:lnTo>
                <a:lnTo>
                  <a:pt x="3486448" y="18859"/>
                </a:lnTo>
                <a:lnTo>
                  <a:pt x="3487183" y="19363"/>
                </a:lnTo>
                <a:lnTo>
                  <a:pt x="3487929" y="19875"/>
                </a:lnTo>
                <a:lnTo>
                  <a:pt x="3488422" y="21229"/>
                </a:lnTo>
                <a:lnTo>
                  <a:pt x="3488865" y="21898"/>
                </a:lnTo>
                <a:lnTo>
                  <a:pt x="3489293" y="22993"/>
                </a:lnTo>
                <a:lnTo>
                  <a:pt x="3489476" y="23845"/>
                </a:lnTo>
                <a:lnTo>
                  <a:pt x="3489495" y="25030"/>
                </a:lnTo>
                <a:lnTo>
                  <a:pt x="3489802" y="35668"/>
                </a:lnTo>
                <a:lnTo>
                  <a:pt x="3490980" y="109982"/>
                </a:lnTo>
                <a:lnTo>
                  <a:pt x="3491776" y="167207"/>
                </a:lnTo>
                <a:lnTo>
                  <a:pt x="3492657" y="233508"/>
                </a:lnTo>
                <a:lnTo>
                  <a:pt x="3493588" y="305662"/>
                </a:lnTo>
                <a:lnTo>
                  <a:pt x="3494529" y="380441"/>
                </a:lnTo>
                <a:lnTo>
                  <a:pt x="3495443" y="454621"/>
                </a:lnTo>
                <a:lnTo>
                  <a:pt x="3496292" y="524976"/>
                </a:lnTo>
                <a:lnTo>
                  <a:pt x="3497037" y="588280"/>
                </a:lnTo>
                <a:lnTo>
                  <a:pt x="3497642" y="641307"/>
                </a:lnTo>
                <a:lnTo>
                  <a:pt x="3498066" y="680833"/>
                </a:lnTo>
                <a:lnTo>
                  <a:pt x="3498274" y="703630"/>
                </a:lnTo>
                <a:lnTo>
                  <a:pt x="3498246" y="706125"/>
                </a:lnTo>
                <a:lnTo>
                  <a:pt x="3468104" y="721003"/>
                </a:lnTo>
                <a:lnTo>
                  <a:pt x="3437619" y="721422"/>
                </a:lnTo>
                <a:lnTo>
                  <a:pt x="3405641" y="721863"/>
                </a:lnTo>
                <a:lnTo>
                  <a:pt x="3387575" y="722113"/>
                </a:lnTo>
              </a:path>
              <a:path w="3505835" h="728345">
                <a:moveTo>
                  <a:pt x="1808506" y="35942"/>
                </a:moveTo>
                <a:lnTo>
                  <a:pt x="1859179" y="35233"/>
                </a:lnTo>
                <a:lnTo>
                  <a:pt x="1909858" y="34506"/>
                </a:lnTo>
                <a:lnTo>
                  <a:pt x="1960543" y="33761"/>
                </a:lnTo>
                <a:lnTo>
                  <a:pt x="2011233" y="33000"/>
                </a:lnTo>
                <a:lnTo>
                  <a:pt x="2061928" y="32226"/>
                </a:lnTo>
                <a:lnTo>
                  <a:pt x="2112627" y="31441"/>
                </a:lnTo>
                <a:lnTo>
                  <a:pt x="2163331" y="30646"/>
                </a:lnTo>
                <a:lnTo>
                  <a:pt x="2214038" y="29843"/>
                </a:lnTo>
                <a:lnTo>
                  <a:pt x="2264749" y="29034"/>
                </a:lnTo>
                <a:lnTo>
                  <a:pt x="2315462" y="28221"/>
                </a:lnTo>
                <a:lnTo>
                  <a:pt x="2366178" y="27407"/>
                </a:lnTo>
                <a:lnTo>
                  <a:pt x="2416895" y="26592"/>
                </a:lnTo>
                <a:lnTo>
                  <a:pt x="2467614" y="25779"/>
                </a:lnTo>
                <a:lnTo>
                  <a:pt x="2518335" y="24970"/>
                </a:lnTo>
                <a:lnTo>
                  <a:pt x="2569056" y="24167"/>
                </a:lnTo>
                <a:lnTo>
                  <a:pt x="2619777" y="23372"/>
                </a:lnTo>
                <a:lnTo>
                  <a:pt x="2670499" y="22586"/>
                </a:lnTo>
                <a:lnTo>
                  <a:pt x="2721220" y="21812"/>
                </a:lnTo>
                <a:lnTo>
                  <a:pt x="2771940" y="21051"/>
                </a:lnTo>
                <a:lnTo>
                  <a:pt x="2822658" y="20306"/>
                </a:lnTo>
                <a:lnTo>
                  <a:pt x="2873375" y="19577"/>
                </a:lnTo>
                <a:lnTo>
                  <a:pt x="2924090" y="18869"/>
                </a:lnTo>
                <a:lnTo>
                  <a:pt x="2974802" y="18181"/>
                </a:lnTo>
                <a:lnTo>
                  <a:pt x="3025511" y="17516"/>
                </a:lnTo>
                <a:lnTo>
                  <a:pt x="3076217" y="16877"/>
                </a:lnTo>
                <a:lnTo>
                  <a:pt x="3126919" y="16264"/>
                </a:lnTo>
                <a:lnTo>
                  <a:pt x="3177616" y="15681"/>
                </a:lnTo>
                <a:lnTo>
                  <a:pt x="3228309" y="15128"/>
                </a:lnTo>
                <a:lnTo>
                  <a:pt x="3278997" y="14608"/>
                </a:lnTo>
                <a:lnTo>
                  <a:pt x="3329679" y="14123"/>
                </a:lnTo>
                <a:lnTo>
                  <a:pt x="3380356" y="13674"/>
                </a:lnTo>
                <a:lnTo>
                  <a:pt x="3431026" y="13264"/>
                </a:lnTo>
                <a:lnTo>
                  <a:pt x="3481689" y="12894"/>
                </a:lnTo>
                <a:lnTo>
                  <a:pt x="3483414" y="12919"/>
                </a:lnTo>
                <a:lnTo>
                  <a:pt x="3484684" y="13172"/>
                </a:lnTo>
                <a:lnTo>
                  <a:pt x="3486283" y="13837"/>
                </a:lnTo>
                <a:lnTo>
                  <a:pt x="3487590" y="14108"/>
                </a:lnTo>
                <a:lnTo>
                  <a:pt x="3489055" y="15753"/>
                </a:lnTo>
                <a:lnTo>
                  <a:pt x="3490034" y="16422"/>
                </a:lnTo>
                <a:lnTo>
                  <a:pt x="3491161" y="17203"/>
                </a:lnTo>
                <a:lnTo>
                  <a:pt x="3491899" y="19259"/>
                </a:lnTo>
                <a:lnTo>
                  <a:pt x="3492572" y="20278"/>
                </a:lnTo>
                <a:lnTo>
                  <a:pt x="3493220" y="21924"/>
                </a:lnTo>
                <a:lnTo>
                  <a:pt x="3493498" y="23252"/>
                </a:lnTo>
                <a:lnTo>
                  <a:pt x="3493526" y="25030"/>
                </a:lnTo>
                <a:lnTo>
                  <a:pt x="3494402" y="92753"/>
                </a:lnTo>
                <a:lnTo>
                  <a:pt x="3496370" y="244755"/>
                </a:lnTo>
                <a:lnTo>
                  <a:pt x="3498436" y="404283"/>
                </a:lnTo>
                <a:lnTo>
                  <a:pt x="3499606" y="494586"/>
                </a:lnTo>
              </a:path>
              <a:path w="3505835" h="728345">
                <a:moveTo>
                  <a:pt x="1165993" y="40610"/>
                </a:moveTo>
                <a:lnTo>
                  <a:pt x="1217144" y="39906"/>
                </a:lnTo>
                <a:lnTo>
                  <a:pt x="1268295" y="39201"/>
                </a:lnTo>
                <a:lnTo>
                  <a:pt x="1319446" y="38497"/>
                </a:lnTo>
                <a:lnTo>
                  <a:pt x="1370597" y="37792"/>
                </a:lnTo>
                <a:lnTo>
                  <a:pt x="1421749" y="37087"/>
                </a:lnTo>
                <a:lnTo>
                  <a:pt x="1472900" y="36383"/>
                </a:lnTo>
                <a:lnTo>
                  <a:pt x="1524051" y="35678"/>
                </a:lnTo>
                <a:lnTo>
                  <a:pt x="1575202" y="34974"/>
                </a:lnTo>
                <a:lnTo>
                  <a:pt x="1626353" y="34269"/>
                </a:lnTo>
                <a:lnTo>
                  <a:pt x="1677504" y="33564"/>
                </a:lnTo>
                <a:lnTo>
                  <a:pt x="1728655" y="32860"/>
                </a:lnTo>
                <a:lnTo>
                  <a:pt x="1779806" y="32155"/>
                </a:lnTo>
                <a:lnTo>
                  <a:pt x="1830958" y="31451"/>
                </a:lnTo>
                <a:lnTo>
                  <a:pt x="1882109" y="30746"/>
                </a:lnTo>
                <a:lnTo>
                  <a:pt x="1933260" y="30042"/>
                </a:lnTo>
                <a:lnTo>
                  <a:pt x="1984411" y="29337"/>
                </a:lnTo>
                <a:lnTo>
                  <a:pt x="2035562" y="28632"/>
                </a:lnTo>
                <a:lnTo>
                  <a:pt x="2086713" y="27928"/>
                </a:lnTo>
                <a:lnTo>
                  <a:pt x="2137864" y="27223"/>
                </a:lnTo>
                <a:lnTo>
                  <a:pt x="2189015" y="26518"/>
                </a:lnTo>
                <a:lnTo>
                  <a:pt x="2240166" y="25814"/>
                </a:lnTo>
                <a:lnTo>
                  <a:pt x="2291318" y="25109"/>
                </a:lnTo>
                <a:lnTo>
                  <a:pt x="2342469" y="24405"/>
                </a:lnTo>
                <a:lnTo>
                  <a:pt x="2393620" y="23700"/>
                </a:lnTo>
                <a:lnTo>
                  <a:pt x="2444771" y="22995"/>
                </a:lnTo>
                <a:lnTo>
                  <a:pt x="2495922" y="22291"/>
                </a:lnTo>
                <a:lnTo>
                  <a:pt x="2547073" y="21586"/>
                </a:lnTo>
                <a:lnTo>
                  <a:pt x="2598224" y="20881"/>
                </a:lnTo>
                <a:lnTo>
                  <a:pt x="2649375" y="20177"/>
                </a:lnTo>
                <a:lnTo>
                  <a:pt x="2700526" y="19472"/>
                </a:lnTo>
                <a:lnTo>
                  <a:pt x="2751678" y="18767"/>
                </a:lnTo>
                <a:lnTo>
                  <a:pt x="2802829" y="18063"/>
                </a:lnTo>
                <a:lnTo>
                  <a:pt x="2853980" y="17358"/>
                </a:lnTo>
                <a:lnTo>
                  <a:pt x="2905131" y="16653"/>
                </a:lnTo>
                <a:lnTo>
                  <a:pt x="2956282" y="15949"/>
                </a:lnTo>
                <a:lnTo>
                  <a:pt x="3007433" y="15244"/>
                </a:lnTo>
                <a:lnTo>
                  <a:pt x="3058584" y="14539"/>
                </a:lnTo>
                <a:lnTo>
                  <a:pt x="3109736" y="13834"/>
                </a:lnTo>
                <a:lnTo>
                  <a:pt x="3160887" y="13130"/>
                </a:lnTo>
                <a:lnTo>
                  <a:pt x="3212038" y="12425"/>
                </a:lnTo>
                <a:lnTo>
                  <a:pt x="3263189" y="11720"/>
                </a:lnTo>
                <a:lnTo>
                  <a:pt x="3314340" y="11015"/>
                </a:lnTo>
              </a:path>
              <a:path w="3505835" h="728345">
                <a:moveTo>
                  <a:pt x="939758" y="39570"/>
                </a:moveTo>
                <a:lnTo>
                  <a:pt x="990284" y="38875"/>
                </a:lnTo>
                <a:lnTo>
                  <a:pt x="1040810" y="38180"/>
                </a:lnTo>
                <a:lnTo>
                  <a:pt x="1091336" y="37485"/>
                </a:lnTo>
                <a:lnTo>
                  <a:pt x="1141863" y="36790"/>
                </a:lnTo>
                <a:lnTo>
                  <a:pt x="1192389" y="36095"/>
                </a:lnTo>
                <a:lnTo>
                  <a:pt x="1242915" y="35400"/>
                </a:lnTo>
                <a:lnTo>
                  <a:pt x="1293441" y="34705"/>
                </a:lnTo>
                <a:lnTo>
                  <a:pt x="1343967" y="34010"/>
                </a:lnTo>
                <a:lnTo>
                  <a:pt x="1394494" y="33315"/>
                </a:lnTo>
                <a:lnTo>
                  <a:pt x="1445020" y="32621"/>
                </a:lnTo>
                <a:lnTo>
                  <a:pt x="1495546" y="31926"/>
                </a:lnTo>
                <a:lnTo>
                  <a:pt x="1546072" y="31231"/>
                </a:lnTo>
                <a:lnTo>
                  <a:pt x="1596599" y="30536"/>
                </a:lnTo>
                <a:lnTo>
                  <a:pt x="1647125" y="29841"/>
                </a:lnTo>
                <a:lnTo>
                  <a:pt x="1697651" y="29146"/>
                </a:lnTo>
                <a:lnTo>
                  <a:pt x="1748177" y="28451"/>
                </a:lnTo>
                <a:lnTo>
                  <a:pt x="1798703" y="27756"/>
                </a:lnTo>
                <a:lnTo>
                  <a:pt x="1849230" y="27061"/>
                </a:lnTo>
                <a:lnTo>
                  <a:pt x="1899756" y="26366"/>
                </a:lnTo>
                <a:lnTo>
                  <a:pt x="1950282" y="25671"/>
                </a:lnTo>
                <a:lnTo>
                  <a:pt x="2000808" y="24976"/>
                </a:lnTo>
                <a:lnTo>
                  <a:pt x="2051334" y="24282"/>
                </a:lnTo>
                <a:lnTo>
                  <a:pt x="2101861" y="23587"/>
                </a:lnTo>
                <a:lnTo>
                  <a:pt x="2152387" y="22892"/>
                </a:lnTo>
                <a:lnTo>
                  <a:pt x="2202913" y="22197"/>
                </a:lnTo>
                <a:lnTo>
                  <a:pt x="2253439" y="21502"/>
                </a:lnTo>
                <a:lnTo>
                  <a:pt x="2303965" y="20807"/>
                </a:lnTo>
                <a:lnTo>
                  <a:pt x="2354491" y="20112"/>
                </a:lnTo>
                <a:lnTo>
                  <a:pt x="2405018" y="19417"/>
                </a:lnTo>
                <a:lnTo>
                  <a:pt x="2455544" y="18722"/>
                </a:lnTo>
                <a:lnTo>
                  <a:pt x="2506070" y="18027"/>
                </a:lnTo>
                <a:lnTo>
                  <a:pt x="2556596" y="17332"/>
                </a:lnTo>
                <a:lnTo>
                  <a:pt x="2607122" y="16637"/>
                </a:lnTo>
                <a:lnTo>
                  <a:pt x="2657648" y="15942"/>
                </a:lnTo>
                <a:lnTo>
                  <a:pt x="2708174" y="15248"/>
                </a:lnTo>
                <a:lnTo>
                  <a:pt x="2758700" y="14553"/>
                </a:lnTo>
                <a:lnTo>
                  <a:pt x="2809227" y="13858"/>
                </a:lnTo>
                <a:lnTo>
                  <a:pt x="2859753" y="13163"/>
                </a:lnTo>
                <a:lnTo>
                  <a:pt x="2910279" y="12468"/>
                </a:lnTo>
                <a:lnTo>
                  <a:pt x="2960805" y="11773"/>
                </a:lnTo>
                <a:lnTo>
                  <a:pt x="3011331" y="11078"/>
                </a:lnTo>
                <a:lnTo>
                  <a:pt x="3061857" y="10383"/>
                </a:lnTo>
                <a:lnTo>
                  <a:pt x="3112383" y="9688"/>
                </a:lnTo>
                <a:lnTo>
                  <a:pt x="3162909" y="8993"/>
                </a:lnTo>
                <a:lnTo>
                  <a:pt x="3213435" y="8298"/>
                </a:lnTo>
                <a:lnTo>
                  <a:pt x="3263961" y="7602"/>
                </a:lnTo>
                <a:lnTo>
                  <a:pt x="3314487" y="6907"/>
                </a:lnTo>
                <a:lnTo>
                  <a:pt x="3365013" y="6212"/>
                </a:lnTo>
              </a:path>
              <a:path w="3505835" h="728345">
                <a:moveTo>
                  <a:pt x="438415" y="41652"/>
                </a:moveTo>
                <a:lnTo>
                  <a:pt x="489382" y="40950"/>
                </a:lnTo>
                <a:lnTo>
                  <a:pt x="540348" y="40248"/>
                </a:lnTo>
                <a:lnTo>
                  <a:pt x="591315" y="39546"/>
                </a:lnTo>
                <a:lnTo>
                  <a:pt x="642282" y="38844"/>
                </a:lnTo>
                <a:lnTo>
                  <a:pt x="693248" y="38142"/>
                </a:lnTo>
                <a:lnTo>
                  <a:pt x="744215" y="37440"/>
                </a:lnTo>
                <a:lnTo>
                  <a:pt x="795182" y="36737"/>
                </a:lnTo>
                <a:lnTo>
                  <a:pt x="846148" y="36035"/>
                </a:lnTo>
                <a:lnTo>
                  <a:pt x="897115" y="35333"/>
                </a:lnTo>
                <a:lnTo>
                  <a:pt x="948082" y="34631"/>
                </a:lnTo>
                <a:lnTo>
                  <a:pt x="999048" y="33929"/>
                </a:lnTo>
                <a:lnTo>
                  <a:pt x="1050015" y="33227"/>
                </a:lnTo>
                <a:lnTo>
                  <a:pt x="1100982" y="32525"/>
                </a:lnTo>
                <a:lnTo>
                  <a:pt x="1151949" y="31823"/>
                </a:lnTo>
                <a:lnTo>
                  <a:pt x="1202915" y="31121"/>
                </a:lnTo>
                <a:lnTo>
                  <a:pt x="1253882" y="30419"/>
                </a:lnTo>
                <a:lnTo>
                  <a:pt x="1304849" y="29717"/>
                </a:lnTo>
                <a:lnTo>
                  <a:pt x="1355815" y="29015"/>
                </a:lnTo>
                <a:lnTo>
                  <a:pt x="1406782" y="28313"/>
                </a:lnTo>
                <a:lnTo>
                  <a:pt x="1457749" y="27611"/>
                </a:lnTo>
                <a:lnTo>
                  <a:pt x="1508715" y="26909"/>
                </a:lnTo>
                <a:lnTo>
                  <a:pt x="1559682" y="26207"/>
                </a:lnTo>
                <a:lnTo>
                  <a:pt x="1610649" y="25505"/>
                </a:lnTo>
                <a:lnTo>
                  <a:pt x="1661615" y="24803"/>
                </a:lnTo>
                <a:lnTo>
                  <a:pt x="1712582" y="24101"/>
                </a:lnTo>
                <a:lnTo>
                  <a:pt x="1763549" y="23399"/>
                </a:lnTo>
                <a:lnTo>
                  <a:pt x="1814515" y="22696"/>
                </a:lnTo>
                <a:lnTo>
                  <a:pt x="1865482" y="21994"/>
                </a:lnTo>
                <a:lnTo>
                  <a:pt x="1916449" y="21292"/>
                </a:lnTo>
                <a:lnTo>
                  <a:pt x="1967415" y="20590"/>
                </a:lnTo>
                <a:lnTo>
                  <a:pt x="2018382" y="19888"/>
                </a:lnTo>
                <a:lnTo>
                  <a:pt x="2069349" y="19186"/>
                </a:lnTo>
                <a:lnTo>
                  <a:pt x="2120315" y="18484"/>
                </a:lnTo>
                <a:lnTo>
                  <a:pt x="2171282" y="17782"/>
                </a:lnTo>
                <a:lnTo>
                  <a:pt x="2222249" y="17080"/>
                </a:lnTo>
                <a:lnTo>
                  <a:pt x="2273215" y="16378"/>
                </a:lnTo>
                <a:lnTo>
                  <a:pt x="2324182" y="15676"/>
                </a:lnTo>
                <a:lnTo>
                  <a:pt x="2375149" y="14973"/>
                </a:lnTo>
                <a:lnTo>
                  <a:pt x="2426115" y="14271"/>
                </a:lnTo>
                <a:lnTo>
                  <a:pt x="2477082" y="13569"/>
                </a:lnTo>
                <a:lnTo>
                  <a:pt x="2528048" y="12867"/>
                </a:lnTo>
                <a:lnTo>
                  <a:pt x="2579015" y="12165"/>
                </a:lnTo>
                <a:lnTo>
                  <a:pt x="2629982" y="11463"/>
                </a:lnTo>
                <a:lnTo>
                  <a:pt x="2680948" y="10761"/>
                </a:lnTo>
                <a:lnTo>
                  <a:pt x="2731915" y="10058"/>
                </a:lnTo>
                <a:lnTo>
                  <a:pt x="2782881" y="9356"/>
                </a:lnTo>
                <a:lnTo>
                  <a:pt x="2833848" y="8654"/>
                </a:lnTo>
                <a:lnTo>
                  <a:pt x="2884814" y="7952"/>
                </a:lnTo>
                <a:lnTo>
                  <a:pt x="2935781" y="7250"/>
                </a:lnTo>
                <a:lnTo>
                  <a:pt x="2986747" y="6548"/>
                </a:lnTo>
              </a:path>
              <a:path w="3505835" h="728345">
                <a:moveTo>
                  <a:pt x="550631" y="35942"/>
                </a:moveTo>
                <a:lnTo>
                  <a:pt x="601523" y="35242"/>
                </a:lnTo>
                <a:lnTo>
                  <a:pt x="652416" y="34542"/>
                </a:lnTo>
                <a:lnTo>
                  <a:pt x="703308" y="33842"/>
                </a:lnTo>
                <a:lnTo>
                  <a:pt x="754201" y="33142"/>
                </a:lnTo>
                <a:lnTo>
                  <a:pt x="805093" y="32442"/>
                </a:lnTo>
                <a:lnTo>
                  <a:pt x="855985" y="31742"/>
                </a:lnTo>
                <a:lnTo>
                  <a:pt x="906878" y="31042"/>
                </a:lnTo>
                <a:lnTo>
                  <a:pt x="957770" y="30343"/>
                </a:lnTo>
                <a:lnTo>
                  <a:pt x="1008663" y="29643"/>
                </a:lnTo>
                <a:lnTo>
                  <a:pt x="1059555" y="28943"/>
                </a:lnTo>
                <a:lnTo>
                  <a:pt x="1110448" y="28243"/>
                </a:lnTo>
                <a:lnTo>
                  <a:pt x="1161340" y="27543"/>
                </a:lnTo>
                <a:lnTo>
                  <a:pt x="1212233" y="26843"/>
                </a:lnTo>
                <a:lnTo>
                  <a:pt x="1263125" y="26143"/>
                </a:lnTo>
                <a:lnTo>
                  <a:pt x="1314018" y="25444"/>
                </a:lnTo>
                <a:lnTo>
                  <a:pt x="1364910" y="24744"/>
                </a:lnTo>
                <a:lnTo>
                  <a:pt x="1415802" y="24044"/>
                </a:lnTo>
                <a:lnTo>
                  <a:pt x="1466695" y="23344"/>
                </a:lnTo>
                <a:lnTo>
                  <a:pt x="1517587" y="22644"/>
                </a:lnTo>
                <a:lnTo>
                  <a:pt x="1568480" y="21945"/>
                </a:lnTo>
                <a:lnTo>
                  <a:pt x="1619372" y="21245"/>
                </a:lnTo>
                <a:lnTo>
                  <a:pt x="1670265" y="20545"/>
                </a:lnTo>
                <a:lnTo>
                  <a:pt x="1721157" y="19845"/>
                </a:lnTo>
                <a:lnTo>
                  <a:pt x="1772050" y="19145"/>
                </a:lnTo>
                <a:lnTo>
                  <a:pt x="1822942" y="18445"/>
                </a:lnTo>
                <a:lnTo>
                  <a:pt x="1873835" y="17746"/>
                </a:lnTo>
                <a:lnTo>
                  <a:pt x="1924727" y="17046"/>
                </a:lnTo>
                <a:lnTo>
                  <a:pt x="1975620" y="16346"/>
                </a:lnTo>
                <a:lnTo>
                  <a:pt x="2026512" y="15646"/>
                </a:lnTo>
                <a:lnTo>
                  <a:pt x="2077405" y="14946"/>
                </a:lnTo>
                <a:lnTo>
                  <a:pt x="2128297" y="14246"/>
                </a:lnTo>
                <a:lnTo>
                  <a:pt x="2179190" y="13547"/>
                </a:lnTo>
                <a:lnTo>
                  <a:pt x="2230083" y="12847"/>
                </a:lnTo>
                <a:lnTo>
                  <a:pt x="2280975" y="12147"/>
                </a:lnTo>
                <a:lnTo>
                  <a:pt x="2331868" y="11447"/>
                </a:lnTo>
                <a:lnTo>
                  <a:pt x="2382760" y="10747"/>
                </a:lnTo>
                <a:lnTo>
                  <a:pt x="2433653" y="10047"/>
                </a:lnTo>
                <a:lnTo>
                  <a:pt x="2484545" y="9347"/>
                </a:lnTo>
                <a:lnTo>
                  <a:pt x="2535438" y="8647"/>
                </a:lnTo>
                <a:lnTo>
                  <a:pt x="2586331" y="7947"/>
                </a:lnTo>
                <a:lnTo>
                  <a:pt x="2637223" y="7248"/>
                </a:lnTo>
                <a:lnTo>
                  <a:pt x="2688116" y="6548"/>
                </a:lnTo>
              </a:path>
              <a:path w="3505835" h="728345">
                <a:moveTo>
                  <a:pt x="47476" y="38732"/>
                </a:moveTo>
                <a:lnTo>
                  <a:pt x="98069" y="38036"/>
                </a:lnTo>
                <a:lnTo>
                  <a:pt x="148662" y="37339"/>
                </a:lnTo>
                <a:lnTo>
                  <a:pt x="199255" y="36643"/>
                </a:lnTo>
                <a:lnTo>
                  <a:pt x="249848" y="35947"/>
                </a:lnTo>
                <a:lnTo>
                  <a:pt x="300441" y="35251"/>
                </a:lnTo>
                <a:lnTo>
                  <a:pt x="351034" y="34555"/>
                </a:lnTo>
                <a:lnTo>
                  <a:pt x="401627" y="33858"/>
                </a:lnTo>
                <a:lnTo>
                  <a:pt x="452220" y="33162"/>
                </a:lnTo>
                <a:lnTo>
                  <a:pt x="502813" y="32466"/>
                </a:lnTo>
                <a:lnTo>
                  <a:pt x="553406" y="31770"/>
                </a:lnTo>
                <a:lnTo>
                  <a:pt x="603999" y="31074"/>
                </a:lnTo>
                <a:lnTo>
                  <a:pt x="654592" y="30378"/>
                </a:lnTo>
                <a:lnTo>
                  <a:pt x="705185" y="29682"/>
                </a:lnTo>
                <a:lnTo>
                  <a:pt x="755778" y="28985"/>
                </a:lnTo>
                <a:lnTo>
                  <a:pt x="806371" y="28289"/>
                </a:lnTo>
                <a:lnTo>
                  <a:pt x="856964" y="27593"/>
                </a:lnTo>
                <a:lnTo>
                  <a:pt x="907557" y="26897"/>
                </a:lnTo>
                <a:lnTo>
                  <a:pt x="958149" y="26201"/>
                </a:lnTo>
                <a:lnTo>
                  <a:pt x="1008742" y="25505"/>
                </a:lnTo>
                <a:lnTo>
                  <a:pt x="1059335" y="24809"/>
                </a:lnTo>
                <a:lnTo>
                  <a:pt x="1109928" y="24113"/>
                </a:lnTo>
                <a:lnTo>
                  <a:pt x="1160521" y="23416"/>
                </a:lnTo>
                <a:lnTo>
                  <a:pt x="1211114" y="22720"/>
                </a:lnTo>
                <a:lnTo>
                  <a:pt x="1261707" y="22024"/>
                </a:lnTo>
                <a:lnTo>
                  <a:pt x="1312300" y="21328"/>
                </a:lnTo>
                <a:lnTo>
                  <a:pt x="1362893" y="20632"/>
                </a:lnTo>
                <a:lnTo>
                  <a:pt x="1413486" y="19936"/>
                </a:lnTo>
                <a:lnTo>
                  <a:pt x="1464079" y="19240"/>
                </a:lnTo>
                <a:lnTo>
                  <a:pt x="1514671" y="18544"/>
                </a:lnTo>
                <a:lnTo>
                  <a:pt x="1565264" y="17848"/>
                </a:lnTo>
                <a:lnTo>
                  <a:pt x="1615857" y="17152"/>
                </a:lnTo>
                <a:lnTo>
                  <a:pt x="1666450" y="16456"/>
                </a:lnTo>
                <a:lnTo>
                  <a:pt x="1717043" y="15759"/>
                </a:lnTo>
                <a:lnTo>
                  <a:pt x="1767636" y="15063"/>
                </a:lnTo>
                <a:lnTo>
                  <a:pt x="1818229" y="14367"/>
                </a:lnTo>
                <a:lnTo>
                  <a:pt x="1868821" y="13671"/>
                </a:lnTo>
                <a:lnTo>
                  <a:pt x="1919414" y="12975"/>
                </a:lnTo>
                <a:lnTo>
                  <a:pt x="1970007" y="12279"/>
                </a:lnTo>
                <a:lnTo>
                  <a:pt x="2020600" y="11583"/>
                </a:lnTo>
                <a:lnTo>
                  <a:pt x="2071192" y="10887"/>
                </a:lnTo>
                <a:lnTo>
                  <a:pt x="2121785" y="10190"/>
                </a:lnTo>
                <a:lnTo>
                  <a:pt x="2172378" y="9494"/>
                </a:lnTo>
                <a:lnTo>
                  <a:pt x="2222971" y="8798"/>
                </a:lnTo>
              </a:path>
              <a:path w="3505835" h="728345">
                <a:moveTo>
                  <a:pt x="60145" y="34397"/>
                </a:moveTo>
                <a:lnTo>
                  <a:pt x="110411" y="33706"/>
                </a:lnTo>
                <a:lnTo>
                  <a:pt x="160677" y="33014"/>
                </a:lnTo>
                <a:lnTo>
                  <a:pt x="210943" y="32322"/>
                </a:lnTo>
                <a:lnTo>
                  <a:pt x="261209" y="31631"/>
                </a:lnTo>
                <a:lnTo>
                  <a:pt x="311475" y="30939"/>
                </a:lnTo>
                <a:lnTo>
                  <a:pt x="361740" y="30247"/>
                </a:lnTo>
                <a:lnTo>
                  <a:pt x="412006" y="29556"/>
                </a:lnTo>
                <a:lnTo>
                  <a:pt x="462272" y="28864"/>
                </a:lnTo>
                <a:lnTo>
                  <a:pt x="512538" y="28172"/>
                </a:lnTo>
                <a:lnTo>
                  <a:pt x="562804" y="27481"/>
                </a:lnTo>
                <a:lnTo>
                  <a:pt x="613069" y="26789"/>
                </a:lnTo>
                <a:lnTo>
                  <a:pt x="663335" y="26097"/>
                </a:lnTo>
                <a:lnTo>
                  <a:pt x="713601" y="25406"/>
                </a:lnTo>
                <a:lnTo>
                  <a:pt x="763867" y="24714"/>
                </a:lnTo>
                <a:lnTo>
                  <a:pt x="814132" y="24022"/>
                </a:lnTo>
                <a:lnTo>
                  <a:pt x="864398" y="23330"/>
                </a:lnTo>
                <a:lnTo>
                  <a:pt x="914664" y="22639"/>
                </a:lnTo>
                <a:lnTo>
                  <a:pt x="964930" y="21947"/>
                </a:lnTo>
                <a:lnTo>
                  <a:pt x="1015195" y="21255"/>
                </a:lnTo>
                <a:lnTo>
                  <a:pt x="1065461" y="20564"/>
                </a:lnTo>
                <a:lnTo>
                  <a:pt x="1115727" y="19872"/>
                </a:lnTo>
                <a:lnTo>
                  <a:pt x="1165993" y="19180"/>
                </a:lnTo>
                <a:lnTo>
                  <a:pt x="1216258" y="18489"/>
                </a:lnTo>
                <a:lnTo>
                  <a:pt x="1266524" y="17797"/>
                </a:lnTo>
                <a:lnTo>
                  <a:pt x="1316790" y="17105"/>
                </a:lnTo>
                <a:lnTo>
                  <a:pt x="1367055" y="16414"/>
                </a:lnTo>
                <a:lnTo>
                  <a:pt x="1417321" y="15722"/>
                </a:lnTo>
                <a:lnTo>
                  <a:pt x="1467587" y="15030"/>
                </a:lnTo>
                <a:lnTo>
                  <a:pt x="1517852" y="14338"/>
                </a:lnTo>
                <a:lnTo>
                  <a:pt x="1568118" y="13647"/>
                </a:lnTo>
                <a:lnTo>
                  <a:pt x="1618384" y="12955"/>
                </a:lnTo>
                <a:lnTo>
                  <a:pt x="1668650" y="12263"/>
                </a:lnTo>
                <a:lnTo>
                  <a:pt x="1718915" y="11572"/>
                </a:lnTo>
                <a:lnTo>
                  <a:pt x="1769181" y="10880"/>
                </a:lnTo>
                <a:lnTo>
                  <a:pt x="1819447" y="10188"/>
                </a:lnTo>
                <a:lnTo>
                  <a:pt x="1869712" y="9497"/>
                </a:lnTo>
                <a:lnTo>
                  <a:pt x="1919978" y="8805"/>
                </a:lnTo>
                <a:lnTo>
                  <a:pt x="1970244" y="8113"/>
                </a:lnTo>
                <a:lnTo>
                  <a:pt x="2020509" y="7422"/>
                </a:lnTo>
                <a:lnTo>
                  <a:pt x="2070775" y="6730"/>
                </a:lnTo>
                <a:lnTo>
                  <a:pt x="2121041" y="6038"/>
                </a:lnTo>
                <a:lnTo>
                  <a:pt x="2171306" y="5347"/>
                </a:lnTo>
                <a:lnTo>
                  <a:pt x="2221572" y="4655"/>
                </a:lnTo>
                <a:lnTo>
                  <a:pt x="2271838" y="3963"/>
                </a:lnTo>
              </a:path>
              <a:path w="3505835" h="728345">
                <a:moveTo>
                  <a:pt x="212180" y="27478"/>
                </a:moveTo>
                <a:lnTo>
                  <a:pt x="263186" y="26776"/>
                </a:lnTo>
                <a:lnTo>
                  <a:pt x="314192" y="26073"/>
                </a:lnTo>
                <a:lnTo>
                  <a:pt x="365198" y="25371"/>
                </a:lnTo>
                <a:lnTo>
                  <a:pt x="416204" y="24668"/>
                </a:lnTo>
                <a:lnTo>
                  <a:pt x="467210" y="23965"/>
                </a:lnTo>
                <a:lnTo>
                  <a:pt x="518216" y="23263"/>
                </a:lnTo>
                <a:lnTo>
                  <a:pt x="569223" y="22560"/>
                </a:lnTo>
                <a:lnTo>
                  <a:pt x="620229" y="21858"/>
                </a:lnTo>
                <a:lnTo>
                  <a:pt x="671235" y="21155"/>
                </a:lnTo>
                <a:lnTo>
                  <a:pt x="722241" y="20453"/>
                </a:lnTo>
                <a:lnTo>
                  <a:pt x="773247" y="19750"/>
                </a:lnTo>
                <a:lnTo>
                  <a:pt x="824253" y="19048"/>
                </a:lnTo>
                <a:lnTo>
                  <a:pt x="875259" y="18345"/>
                </a:lnTo>
                <a:lnTo>
                  <a:pt x="926265" y="17643"/>
                </a:lnTo>
                <a:lnTo>
                  <a:pt x="977271" y="16940"/>
                </a:lnTo>
                <a:lnTo>
                  <a:pt x="1028277" y="16238"/>
                </a:lnTo>
                <a:lnTo>
                  <a:pt x="1079283" y="15535"/>
                </a:lnTo>
                <a:lnTo>
                  <a:pt x="1130289" y="14833"/>
                </a:lnTo>
                <a:lnTo>
                  <a:pt x="1181295" y="14130"/>
                </a:lnTo>
                <a:lnTo>
                  <a:pt x="1232301" y="13428"/>
                </a:lnTo>
                <a:lnTo>
                  <a:pt x="1283307" y="12725"/>
                </a:lnTo>
                <a:lnTo>
                  <a:pt x="1334313" y="12023"/>
                </a:lnTo>
                <a:lnTo>
                  <a:pt x="1385319" y="11321"/>
                </a:lnTo>
                <a:lnTo>
                  <a:pt x="1436325" y="10618"/>
                </a:lnTo>
                <a:lnTo>
                  <a:pt x="1487331" y="9916"/>
                </a:lnTo>
                <a:lnTo>
                  <a:pt x="1538338" y="9214"/>
                </a:lnTo>
                <a:lnTo>
                  <a:pt x="1589344" y="8511"/>
                </a:lnTo>
                <a:lnTo>
                  <a:pt x="1640350" y="7809"/>
                </a:lnTo>
                <a:lnTo>
                  <a:pt x="1691356" y="7106"/>
                </a:lnTo>
                <a:lnTo>
                  <a:pt x="1742363" y="6404"/>
                </a:lnTo>
                <a:lnTo>
                  <a:pt x="1793369" y="5702"/>
                </a:lnTo>
                <a:lnTo>
                  <a:pt x="1844375" y="4999"/>
                </a:lnTo>
                <a:lnTo>
                  <a:pt x="1895382" y="4297"/>
                </a:lnTo>
              </a:path>
            </a:pathLst>
          </a:custGeom>
          <a:ln w="11887">
            <a:solidFill>
              <a:srgbClr val="FFBA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24031" y="2008755"/>
            <a:ext cx="4079658" cy="728345"/>
          </a:xfrm>
          <a:custGeom>
            <a:avLst/>
            <a:gdLst/>
            <a:ahLst/>
            <a:cxnLst/>
            <a:rect l="l" t="t" r="r" b="b"/>
            <a:pathLst>
              <a:path w="3505834" h="728344">
                <a:moveTo>
                  <a:pt x="337060" y="21600"/>
                </a:moveTo>
                <a:lnTo>
                  <a:pt x="387303" y="20908"/>
                </a:lnTo>
                <a:lnTo>
                  <a:pt x="437546" y="20216"/>
                </a:lnTo>
                <a:lnTo>
                  <a:pt x="487789" y="19524"/>
                </a:lnTo>
                <a:lnTo>
                  <a:pt x="538031" y="18831"/>
                </a:lnTo>
                <a:lnTo>
                  <a:pt x="588274" y="18139"/>
                </a:lnTo>
                <a:lnTo>
                  <a:pt x="638517" y="17447"/>
                </a:lnTo>
                <a:lnTo>
                  <a:pt x="688760" y="16755"/>
                </a:lnTo>
                <a:lnTo>
                  <a:pt x="739002" y="16063"/>
                </a:lnTo>
                <a:lnTo>
                  <a:pt x="789245" y="15371"/>
                </a:lnTo>
                <a:lnTo>
                  <a:pt x="839488" y="14679"/>
                </a:lnTo>
                <a:lnTo>
                  <a:pt x="889731" y="13987"/>
                </a:lnTo>
                <a:lnTo>
                  <a:pt x="939973" y="13295"/>
                </a:lnTo>
                <a:lnTo>
                  <a:pt x="990216" y="12603"/>
                </a:lnTo>
                <a:lnTo>
                  <a:pt x="1040459" y="11911"/>
                </a:lnTo>
                <a:lnTo>
                  <a:pt x="1090701" y="11219"/>
                </a:lnTo>
                <a:lnTo>
                  <a:pt x="1140944" y="10527"/>
                </a:lnTo>
                <a:lnTo>
                  <a:pt x="1191187" y="9834"/>
                </a:lnTo>
                <a:lnTo>
                  <a:pt x="1241429" y="9142"/>
                </a:lnTo>
                <a:lnTo>
                  <a:pt x="1291672" y="8450"/>
                </a:lnTo>
                <a:lnTo>
                  <a:pt x="1341915" y="7758"/>
                </a:lnTo>
                <a:lnTo>
                  <a:pt x="1392157" y="7066"/>
                </a:lnTo>
                <a:lnTo>
                  <a:pt x="1442400" y="6374"/>
                </a:lnTo>
                <a:lnTo>
                  <a:pt x="1492643" y="5682"/>
                </a:lnTo>
                <a:lnTo>
                  <a:pt x="1542885" y="4989"/>
                </a:lnTo>
                <a:lnTo>
                  <a:pt x="1593128" y="4297"/>
                </a:lnTo>
              </a:path>
              <a:path w="3505834" h="728344">
                <a:moveTo>
                  <a:pt x="413077" y="15350"/>
                </a:moveTo>
                <a:lnTo>
                  <a:pt x="464311" y="16055"/>
                </a:lnTo>
                <a:lnTo>
                  <a:pt x="515545" y="16761"/>
                </a:lnTo>
                <a:lnTo>
                  <a:pt x="566779" y="17466"/>
                </a:lnTo>
                <a:lnTo>
                  <a:pt x="618013" y="18171"/>
                </a:lnTo>
                <a:lnTo>
                  <a:pt x="669247" y="18877"/>
                </a:lnTo>
                <a:lnTo>
                  <a:pt x="720480" y="19582"/>
                </a:lnTo>
                <a:lnTo>
                  <a:pt x="771714" y="20288"/>
                </a:lnTo>
                <a:lnTo>
                  <a:pt x="822948" y="20993"/>
                </a:lnTo>
                <a:lnTo>
                  <a:pt x="874182" y="21698"/>
                </a:lnTo>
                <a:lnTo>
                  <a:pt x="925416" y="22404"/>
                </a:lnTo>
                <a:lnTo>
                  <a:pt x="976650" y="23109"/>
                </a:lnTo>
                <a:lnTo>
                  <a:pt x="1027884" y="23815"/>
                </a:lnTo>
                <a:lnTo>
                  <a:pt x="1079118" y="24520"/>
                </a:lnTo>
                <a:lnTo>
                  <a:pt x="1130352" y="25225"/>
                </a:lnTo>
                <a:lnTo>
                  <a:pt x="1181586" y="25931"/>
                </a:lnTo>
                <a:lnTo>
                  <a:pt x="1232820" y="26636"/>
                </a:lnTo>
                <a:lnTo>
                  <a:pt x="1284054" y="27342"/>
                </a:lnTo>
                <a:lnTo>
                  <a:pt x="1335288" y="28047"/>
                </a:lnTo>
                <a:lnTo>
                  <a:pt x="1386522" y="28753"/>
                </a:lnTo>
                <a:lnTo>
                  <a:pt x="1437756" y="29458"/>
                </a:lnTo>
                <a:lnTo>
                  <a:pt x="1488989" y="30164"/>
                </a:lnTo>
                <a:lnTo>
                  <a:pt x="1540223" y="30869"/>
                </a:lnTo>
                <a:lnTo>
                  <a:pt x="1591457" y="31574"/>
                </a:lnTo>
                <a:lnTo>
                  <a:pt x="1642691" y="32280"/>
                </a:lnTo>
                <a:lnTo>
                  <a:pt x="1693925" y="32985"/>
                </a:lnTo>
                <a:lnTo>
                  <a:pt x="1745159" y="33691"/>
                </a:lnTo>
                <a:lnTo>
                  <a:pt x="1796393" y="34396"/>
                </a:lnTo>
                <a:lnTo>
                  <a:pt x="1847627" y="35102"/>
                </a:lnTo>
                <a:lnTo>
                  <a:pt x="1898861" y="35807"/>
                </a:lnTo>
                <a:lnTo>
                  <a:pt x="1950095" y="36512"/>
                </a:lnTo>
                <a:lnTo>
                  <a:pt x="2001329" y="37218"/>
                </a:lnTo>
                <a:lnTo>
                  <a:pt x="2052563" y="37923"/>
                </a:lnTo>
                <a:lnTo>
                  <a:pt x="2103797" y="38629"/>
                </a:lnTo>
                <a:lnTo>
                  <a:pt x="2155031" y="39334"/>
                </a:lnTo>
                <a:lnTo>
                  <a:pt x="2206264" y="40039"/>
                </a:lnTo>
                <a:lnTo>
                  <a:pt x="2257498" y="40745"/>
                </a:lnTo>
                <a:lnTo>
                  <a:pt x="2308732" y="41450"/>
                </a:lnTo>
                <a:lnTo>
                  <a:pt x="2359966" y="42155"/>
                </a:lnTo>
                <a:lnTo>
                  <a:pt x="2411200" y="42861"/>
                </a:lnTo>
              </a:path>
              <a:path w="3505834" h="728344">
                <a:moveTo>
                  <a:pt x="487285" y="12225"/>
                </a:moveTo>
                <a:lnTo>
                  <a:pt x="538182" y="12926"/>
                </a:lnTo>
                <a:lnTo>
                  <a:pt x="589080" y="13628"/>
                </a:lnTo>
                <a:lnTo>
                  <a:pt x="639977" y="14329"/>
                </a:lnTo>
                <a:lnTo>
                  <a:pt x="690875" y="15030"/>
                </a:lnTo>
                <a:lnTo>
                  <a:pt x="741772" y="15732"/>
                </a:lnTo>
                <a:lnTo>
                  <a:pt x="792670" y="16433"/>
                </a:lnTo>
                <a:lnTo>
                  <a:pt x="843567" y="17135"/>
                </a:lnTo>
                <a:lnTo>
                  <a:pt x="894465" y="17836"/>
                </a:lnTo>
                <a:lnTo>
                  <a:pt x="945363" y="18538"/>
                </a:lnTo>
                <a:lnTo>
                  <a:pt x="996260" y="19239"/>
                </a:lnTo>
                <a:lnTo>
                  <a:pt x="1047158" y="19940"/>
                </a:lnTo>
                <a:lnTo>
                  <a:pt x="1098055" y="20642"/>
                </a:lnTo>
                <a:lnTo>
                  <a:pt x="1148953" y="21343"/>
                </a:lnTo>
                <a:lnTo>
                  <a:pt x="1199851" y="22045"/>
                </a:lnTo>
                <a:lnTo>
                  <a:pt x="1250748" y="22746"/>
                </a:lnTo>
                <a:lnTo>
                  <a:pt x="1301646" y="23447"/>
                </a:lnTo>
                <a:lnTo>
                  <a:pt x="1352544" y="24149"/>
                </a:lnTo>
                <a:lnTo>
                  <a:pt x="1403441" y="24850"/>
                </a:lnTo>
                <a:lnTo>
                  <a:pt x="1454339" y="25551"/>
                </a:lnTo>
                <a:lnTo>
                  <a:pt x="1505237" y="26253"/>
                </a:lnTo>
                <a:lnTo>
                  <a:pt x="1556135" y="26954"/>
                </a:lnTo>
                <a:lnTo>
                  <a:pt x="1607032" y="27656"/>
                </a:lnTo>
                <a:lnTo>
                  <a:pt x="1657930" y="28357"/>
                </a:lnTo>
                <a:lnTo>
                  <a:pt x="1708828" y="29058"/>
                </a:lnTo>
                <a:lnTo>
                  <a:pt x="1759726" y="29760"/>
                </a:lnTo>
                <a:lnTo>
                  <a:pt x="1810624" y="30461"/>
                </a:lnTo>
                <a:lnTo>
                  <a:pt x="1861521" y="31162"/>
                </a:lnTo>
                <a:lnTo>
                  <a:pt x="1912419" y="31864"/>
                </a:lnTo>
                <a:lnTo>
                  <a:pt x="1963317" y="32565"/>
                </a:lnTo>
                <a:lnTo>
                  <a:pt x="2014215" y="33267"/>
                </a:lnTo>
                <a:lnTo>
                  <a:pt x="2065113" y="33968"/>
                </a:lnTo>
                <a:lnTo>
                  <a:pt x="2116011" y="34669"/>
                </a:lnTo>
                <a:lnTo>
                  <a:pt x="2166909" y="35371"/>
                </a:lnTo>
                <a:lnTo>
                  <a:pt x="2217807" y="36072"/>
                </a:lnTo>
                <a:lnTo>
                  <a:pt x="2268705" y="36774"/>
                </a:lnTo>
                <a:lnTo>
                  <a:pt x="2319603" y="37475"/>
                </a:lnTo>
                <a:lnTo>
                  <a:pt x="2370501" y="38176"/>
                </a:lnTo>
                <a:lnTo>
                  <a:pt x="2421399" y="38878"/>
                </a:lnTo>
                <a:lnTo>
                  <a:pt x="2472297" y="39579"/>
                </a:lnTo>
                <a:lnTo>
                  <a:pt x="2523195" y="40281"/>
                </a:lnTo>
                <a:lnTo>
                  <a:pt x="2574093" y="40982"/>
                </a:lnTo>
              </a:path>
              <a:path w="3505834" h="728344">
                <a:moveTo>
                  <a:pt x="1590346" y="722850"/>
                </a:moveTo>
                <a:lnTo>
                  <a:pt x="1539614" y="722128"/>
                </a:lnTo>
                <a:lnTo>
                  <a:pt x="1488875" y="721385"/>
                </a:lnTo>
                <a:lnTo>
                  <a:pt x="1438130" y="720624"/>
                </a:lnTo>
                <a:lnTo>
                  <a:pt x="1387379" y="719846"/>
                </a:lnTo>
                <a:lnTo>
                  <a:pt x="1336623" y="719054"/>
                </a:lnTo>
                <a:lnTo>
                  <a:pt x="1285862" y="718250"/>
                </a:lnTo>
                <a:lnTo>
                  <a:pt x="1235097" y="717436"/>
                </a:lnTo>
                <a:lnTo>
                  <a:pt x="1184328" y="716615"/>
                </a:lnTo>
                <a:lnTo>
                  <a:pt x="1133556" y="715789"/>
                </a:lnTo>
                <a:lnTo>
                  <a:pt x="1082780" y="714959"/>
                </a:lnTo>
                <a:lnTo>
                  <a:pt x="1032003" y="714129"/>
                </a:lnTo>
                <a:lnTo>
                  <a:pt x="981223" y="713301"/>
                </a:lnTo>
                <a:lnTo>
                  <a:pt x="930442" y="712475"/>
                </a:lnTo>
                <a:lnTo>
                  <a:pt x="879661" y="711656"/>
                </a:lnTo>
                <a:lnTo>
                  <a:pt x="828878" y="710845"/>
                </a:lnTo>
                <a:lnTo>
                  <a:pt x="778096" y="710045"/>
                </a:lnTo>
                <a:lnTo>
                  <a:pt x="727315" y="709257"/>
                </a:lnTo>
                <a:lnTo>
                  <a:pt x="676534" y="708483"/>
                </a:lnTo>
                <a:lnTo>
                  <a:pt x="625756" y="707727"/>
                </a:lnTo>
                <a:lnTo>
                  <a:pt x="574979" y="706990"/>
                </a:lnTo>
                <a:lnTo>
                  <a:pt x="524205" y="706274"/>
                </a:lnTo>
                <a:lnTo>
                  <a:pt x="473433" y="705582"/>
                </a:lnTo>
                <a:lnTo>
                  <a:pt x="422666" y="704916"/>
                </a:lnTo>
                <a:lnTo>
                  <a:pt x="371902" y="704279"/>
                </a:lnTo>
                <a:lnTo>
                  <a:pt x="321143" y="703671"/>
                </a:lnTo>
                <a:lnTo>
                  <a:pt x="270389" y="703096"/>
                </a:lnTo>
                <a:lnTo>
                  <a:pt x="219640" y="702556"/>
                </a:lnTo>
                <a:lnTo>
                  <a:pt x="168897" y="702054"/>
                </a:lnTo>
                <a:lnTo>
                  <a:pt x="118161" y="701590"/>
                </a:lnTo>
                <a:lnTo>
                  <a:pt x="67432" y="701168"/>
                </a:lnTo>
                <a:lnTo>
                  <a:pt x="16710" y="700789"/>
                </a:lnTo>
                <a:lnTo>
                  <a:pt x="17113" y="700789"/>
                </a:lnTo>
                <a:lnTo>
                  <a:pt x="17419" y="700852"/>
                </a:lnTo>
                <a:lnTo>
                  <a:pt x="17797" y="700999"/>
                </a:lnTo>
                <a:lnTo>
                  <a:pt x="18100" y="701056"/>
                </a:lnTo>
                <a:lnTo>
                  <a:pt x="18456" y="701441"/>
                </a:lnTo>
                <a:lnTo>
                  <a:pt x="18682" y="701593"/>
                </a:lnTo>
                <a:lnTo>
                  <a:pt x="18953" y="701772"/>
                </a:lnTo>
                <a:lnTo>
                  <a:pt x="19130" y="702255"/>
                </a:lnTo>
                <a:lnTo>
                  <a:pt x="19291" y="702492"/>
                </a:lnTo>
                <a:lnTo>
                  <a:pt x="19403" y="702659"/>
                </a:lnTo>
                <a:lnTo>
                  <a:pt x="19530" y="703623"/>
                </a:lnTo>
                <a:lnTo>
                  <a:pt x="20417" y="636764"/>
                </a:lnTo>
                <a:lnTo>
                  <a:pt x="22417" y="484947"/>
                </a:lnTo>
                <a:lnTo>
                  <a:pt x="24572" y="321349"/>
                </a:lnTo>
                <a:lnTo>
                  <a:pt x="25919" y="219142"/>
                </a:lnTo>
              </a:path>
              <a:path w="3505834" h="728344">
                <a:moveTo>
                  <a:pt x="1175881" y="721271"/>
                </a:moveTo>
                <a:lnTo>
                  <a:pt x="1125512" y="720547"/>
                </a:lnTo>
                <a:lnTo>
                  <a:pt x="1075134" y="719796"/>
                </a:lnTo>
                <a:lnTo>
                  <a:pt x="1024747" y="719022"/>
                </a:lnTo>
                <a:lnTo>
                  <a:pt x="974354" y="718229"/>
                </a:lnTo>
                <a:lnTo>
                  <a:pt x="923954" y="717422"/>
                </a:lnTo>
                <a:lnTo>
                  <a:pt x="873549" y="716604"/>
                </a:lnTo>
                <a:lnTo>
                  <a:pt x="823140" y="715779"/>
                </a:lnTo>
                <a:lnTo>
                  <a:pt x="772727" y="714951"/>
                </a:lnTo>
                <a:lnTo>
                  <a:pt x="722311" y="714125"/>
                </a:lnTo>
                <a:lnTo>
                  <a:pt x="671894" y="713304"/>
                </a:lnTo>
                <a:lnTo>
                  <a:pt x="621475" y="712492"/>
                </a:lnTo>
                <a:lnTo>
                  <a:pt x="571057" y="711694"/>
                </a:lnTo>
                <a:lnTo>
                  <a:pt x="520640" y="710913"/>
                </a:lnTo>
                <a:lnTo>
                  <a:pt x="470224" y="710154"/>
                </a:lnTo>
                <a:lnTo>
                  <a:pt x="419811" y="709420"/>
                </a:lnTo>
                <a:lnTo>
                  <a:pt x="369401" y="708716"/>
                </a:lnTo>
                <a:lnTo>
                  <a:pt x="318996" y="708045"/>
                </a:lnTo>
                <a:lnTo>
                  <a:pt x="268597" y="707412"/>
                </a:lnTo>
                <a:lnTo>
                  <a:pt x="218203" y="706820"/>
                </a:lnTo>
                <a:lnTo>
                  <a:pt x="167817" y="706274"/>
                </a:lnTo>
                <a:lnTo>
                  <a:pt x="117439" y="705778"/>
                </a:lnTo>
                <a:lnTo>
                  <a:pt x="67070" y="705336"/>
                </a:lnTo>
                <a:lnTo>
                  <a:pt x="16710" y="704951"/>
                </a:lnTo>
                <a:lnTo>
                  <a:pt x="16476" y="704947"/>
                </a:lnTo>
                <a:lnTo>
                  <a:pt x="16224" y="704829"/>
                </a:lnTo>
                <a:lnTo>
                  <a:pt x="16073" y="704794"/>
                </a:lnTo>
                <a:lnTo>
                  <a:pt x="15947" y="704623"/>
                </a:lnTo>
                <a:lnTo>
                  <a:pt x="15702" y="704441"/>
                </a:lnTo>
                <a:lnTo>
                  <a:pt x="15659" y="704246"/>
                </a:lnTo>
                <a:lnTo>
                  <a:pt x="15580" y="704117"/>
                </a:lnTo>
                <a:lnTo>
                  <a:pt x="15476" y="703673"/>
                </a:lnTo>
                <a:lnTo>
                  <a:pt x="15688" y="691166"/>
                </a:lnTo>
                <a:lnTo>
                  <a:pt x="16819" y="606852"/>
                </a:lnTo>
                <a:lnTo>
                  <a:pt x="17635" y="545115"/>
                </a:lnTo>
                <a:lnTo>
                  <a:pt x="18530" y="477067"/>
                </a:lnTo>
                <a:lnTo>
                  <a:pt x="19440" y="407764"/>
                </a:lnTo>
                <a:lnTo>
                  <a:pt x="20299" y="342263"/>
                </a:lnTo>
                <a:lnTo>
                  <a:pt x="21041" y="285622"/>
                </a:lnTo>
                <a:lnTo>
                  <a:pt x="21600" y="242896"/>
                </a:lnTo>
                <a:lnTo>
                  <a:pt x="21912" y="219142"/>
                </a:lnTo>
              </a:path>
              <a:path w="3505834" h="728344">
                <a:moveTo>
                  <a:pt x="1163213" y="725641"/>
                </a:moveTo>
                <a:lnTo>
                  <a:pt x="1113395" y="724909"/>
                </a:lnTo>
                <a:lnTo>
                  <a:pt x="1063568" y="724149"/>
                </a:lnTo>
                <a:lnTo>
                  <a:pt x="1013733" y="723367"/>
                </a:lnTo>
                <a:lnTo>
                  <a:pt x="963890" y="722566"/>
                </a:lnTo>
                <a:lnTo>
                  <a:pt x="914041" y="721750"/>
                </a:lnTo>
                <a:lnTo>
                  <a:pt x="864187" y="720923"/>
                </a:lnTo>
                <a:lnTo>
                  <a:pt x="814328" y="720089"/>
                </a:lnTo>
                <a:lnTo>
                  <a:pt x="764465" y="719252"/>
                </a:lnTo>
                <a:lnTo>
                  <a:pt x="714600" y="718417"/>
                </a:lnTo>
                <a:lnTo>
                  <a:pt x="664732" y="717587"/>
                </a:lnTo>
                <a:lnTo>
                  <a:pt x="614864" y="716767"/>
                </a:lnTo>
                <a:lnTo>
                  <a:pt x="564996" y="715960"/>
                </a:lnTo>
                <a:lnTo>
                  <a:pt x="515129" y="715171"/>
                </a:lnTo>
                <a:lnTo>
                  <a:pt x="465263" y="714403"/>
                </a:lnTo>
                <a:lnTo>
                  <a:pt x="415401" y="713662"/>
                </a:lnTo>
                <a:lnTo>
                  <a:pt x="365542" y="712950"/>
                </a:lnTo>
                <a:lnTo>
                  <a:pt x="315688" y="712272"/>
                </a:lnTo>
                <a:lnTo>
                  <a:pt x="265839" y="711632"/>
                </a:lnTo>
                <a:lnTo>
                  <a:pt x="215997" y="711035"/>
                </a:lnTo>
                <a:lnTo>
                  <a:pt x="166162" y="710483"/>
                </a:lnTo>
                <a:lnTo>
                  <a:pt x="116335" y="709982"/>
                </a:lnTo>
                <a:lnTo>
                  <a:pt x="66518" y="709535"/>
                </a:lnTo>
                <a:lnTo>
                  <a:pt x="16710" y="709146"/>
                </a:lnTo>
                <a:lnTo>
                  <a:pt x="15695" y="709138"/>
                </a:lnTo>
                <a:lnTo>
                  <a:pt x="15460" y="708872"/>
                </a:lnTo>
                <a:lnTo>
                  <a:pt x="14636" y="708691"/>
                </a:lnTo>
                <a:lnTo>
                  <a:pt x="14050" y="708562"/>
                </a:lnTo>
                <a:lnTo>
                  <a:pt x="13394" y="707810"/>
                </a:lnTo>
                <a:lnTo>
                  <a:pt x="12959" y="707500"/>
                </a:lnTo>
                <a:lnTo>
                  <a:pt x="12454" y="707144"/>
                </a:lnTo>
                <a:lnTo>
                  <a:pt x="12134" y="706215"/>
                </a:lnTo>
                <a:lnTo>
                  <a:pt x="11836" y="705754"/>
                </a:lnTo>
                <a:lnTo>
                  <a:pt x="11681" y="705506"/>
                </a:lnTo>
                <a:lnTo>
                  <a:pt x="11332" y="703846"/>
                </a:lnTo>
                <a:lnTo>
                  <a:pt x="11440" y="703630"/>
                </a:lnTo>
                <a:lnTo>
                  <a:pt x="11854" y="682016"/>
                </a:lnTo>
                <a:lnTo>
                  <a:pt x="12619" y="627947"/>
                </a:lnTo>
                <a:lnTo>
                  <a:pt x="13561" y="556518"/>
                </a:lnTo>
                <a:lnTo>
                  <a:pt x="14504" y="482825"/>
                </a:lnTo>
                <a:lnTo>
                  <a:pt x="15274" y="421965"/>
                </a:lnTo>
                <a:lnTo>
                  <a:pt x="15695" y="389034"/>
                </a:lnTo>
              </a:path>
              <a:path w="3505834" h="728344">
                <a:moveTo>
                  <a:pt x="848288" y="725472"/>
                </a:moveTo>
                <a:lnTo>
                  <a:pt x="796344" y="724704"/>
                </a:lnTo>
                <a:lnTo>
                  <a:pt x="744386" y="723898"/>
                </a:lnTo>
                <a:lnTo>
                  <a:pt x="692418" y="723063"/>
                </a:lnTo>
                <a:lnTo>
                  <a:pt x="640440" y="722207"/>
                </a:lnTo>
                <a:lnTo>
                  <a:pt x="588455" y="721340"/>
                </a:lnTo>
                <a:lnTo>
                  <a:pt x="536465" y="720470"/>
                </a:lnTo>
                <a:lnTo>
                  <a:pt x="484471" y="719605"/>
                </a:lnTo>
                <a:lnTo>
                  <a:pt x="432476" y="718756"/>
                </a:lnTo>
                <a:lnTo>
                  <a:pt x="380482" y="717929"/>
                </a:lnTo>
                <a:lnTo>
                  <a:pt x="328491" y="717134"/>
                </a:lnTo>
                <a:lnTo>
                  <a:pt x="276504" y="716381"/>
                </a:lnTo>
                <a:lnTo>
                  <a:pt x="224524" y="715676"/>
                </a:lnTo>
                <a:lnTo>
                  <a:pt x="172553" y="715031"/>
                </a:lnTo>
                <a:lnTo>
                  <a:pt x="120592" y="714452"/>
                </a:lnTo>
                <a:lnTo>
                  <a:pt x="68644" y="713949"/>
                </a:lnTo>
                <a:lnTo>
                  <a:pt x="16710" y="713530"/>
                </a:lnTo>
                <a:lnTo>
                  <a:pt x="15327" y="713505"/>
                </a:lnTo>
                <a:lnTo>
                  <a:pt x="14251" y="713275"/>
                </a:lnTo>
                <a:lnTo>
                  <a:pt x="12974" y="712727"/>
                </a:lnTo>
                <a:lnTo>
                  <a:pt x="11915" y="712500"/>
                </a:lnTo>
                <a:lnTo>
                  <a:pt x="10737" y="711154"/>
                </a:lnTo>
                <a:lnTo>
                  <a:pt x="9952" y="710600"/>
                </a:lnTo>
                <a:lnTo>
                  <a:pt x="9042" y="709963"/>
                </a:lnTo>
                <a:lnTo>
                  <a:pt x="8459" y="708292"/>
                </a:lnTo>
                <a:lnTo>
                  <a:pt x="7926" y="707468"/>
                </a:lnTo>
                <a:lnTo>
                  <a:pt x="7623" y="707007"/>
                </a:lnTo>
                <a:lnTo>
                  <a:pt x="7009" y="704076"/>
                </a:lnTo>
                <a:lnTo>
                  <a:pt x="7892" y="651431"/>
                </a:lnTo>
                <a:lnTo>
                  <a:pt x="8597" y="599231"/>
                </a:lnTo>
                <a:lnTo>
                  <a:pt x="9301" y="547031"/>
                </a:lnTo>
                <a:lnTo>
                  <a:pt x="10006" y="494831"/>
                </a:lnTo>
                <a:lnTo>
                  <a:pt x="10710" y="442631"/>
                </a:lnTo>
                <a:lnTo>
                  <a:pt x="11415" y="390431"/>
                </a:lnTo>
                <a:lnTo>
                  <a:pt x="12120" y="338231"/>
                </a:lnTo>
                <a:lnTo>
                  <a:pt x="12824" y="286030"/>
                </a:lnTo>
                <a:lnTo>
                  <a:pt x="13529" y="233830"/>
                </a:lnTo>
                <a:lnTo>
                  <a:pt x="14233" y="181630"/>
                </a:lnTo>
                <a:lnTo>
                  <a:pt x="14938" y="129430"/>
                </a:lnTo>
                <a:lnTo>
                  <a:pt x="15642" y="77230"/>
                </a:lnTo>
                <a:lnTo>
                  <a:pt x="16347" y="25030"/>
                </a:lnTo>
              </a:path>
              <a:path w="3505834" h="728344">
                <a:moveTo>
                  <a:pt x="2873562" y="722850"/>
                </a:moveTo>
                <a:lnTo>
                  <a:pt x="2822523" y="722149"/>
                </a:lnTo>
                <a:lnTo>
                  <a:pt x="2771484" y="721447"/>
                </a:lnTo>
                <a:lnTo>
                  <a:pt x="2720445" y="720745"/>
                </a:lnTo>
                <a:lnTo>
                  <a:pt x="2669406" y="720043"/>
                </a:lnTo>
                <a:lnTo>
                  <a:pt x="2618367" y="719341"/>
                </a:lnTo>
                <a:lnTo>
                  <a:pt x="2567328" y="718639"/>
                </a:lnTo>
                <a:lnTo>
                  <a:pt x="2516289" y="717937"/>
                </a:lnTo>
                <a:lnTo>
                  <a:pt x="2465250" y="717234"/>
                </a:lnTo>
                <a:lnTo>
                  <a:pt x="2414211" y="716532"/>
                </a:lnTo>
                <a:lnTo>
                  <a:pt x="2363172" y="715830"/>
                </a:lnTo>
                <a:lnTo>
                  <a:pt x="2312133" y="715128"/>
                </a:lnTo>
                <a:lnTo>
                  <a:pt x="2261094" y="714426"/>
                </a:lnTo>
                <a:lnTo>
                  <a:pt x="2210055" y="713724"/>
                </a:lnTo>
                <a:lnTo>
                  <a:pt x="2159016" y="713022"/>
                </a:lnTo>
                <a:lnTo>
                  <a:pt x="2107977" y="712320"/>
                </a:lnTo>
                <a:lnTo>
                  <a:pt x="2056938" y="711618"/>
                </a:lnTo>
                <a:lnTo>
                  <a:pt x="2005898" y="710916"/>
                </a:lnTo>
                <a:lnTo>
                  <a:pt x="1954859" y="710214"/>
                </a:lnTo>
                <a:lnTo>
                  <a:pt x="1903820" y="709512"/>
                </a:lnTo>
                <a:lnTo>
                  <a:pt x="1852781" y="708810"/>
                </a:lnTo>
                <a:lnTo>
                  <a:pt x="1801742" y="708107"/>
                </a:lnTo>
                <a:lnTo>
                  <a:pt x="1750703" y="707405"/>
                </a:lnTo>
                <a:lnTo>
                  <a:pt x="1699664" y="706703"/>
                </a:lnTo>
                <a:lnTo>
                  <a:pt x="1648625" y="706001"/>
                </a:lnTo>
                <a:lnTo>
                  <a:pt x="1597586" y="705299"/>
                </a:lnTo>
                <a:lnTo>
                  <a:pt x="1546547" y="704597"/>
                </a:lnTo>
                <a:lnTo>
                  <a:pt x="1495508" y="703895"/>
                </a:lnTo>
                <a:lnTo>
                  <a:pt x="1444469" y="703193"/>
                </a:lnTo>
                <a:lnTo>
                  <a:pt x="1393430" y="702490"/>
                </a:lnTo>
                <a:lnTo>
                  <a:pt x="1342391" y="701788"/>
                </a:lnTo>
                <a:lnTo>
                  <a:pt x="1291352" y="701086"/>
                </a:lnTo>
                <a:lnTo>
                  <a:pt x="1240313" y="700384"/>
                </a:lnTo>
                <a:lnTo>
                  <a:pt x="1189274" y="699682"/>
                </a:lnTo>
                <a:lnTo>
                  <a:pt x="1138235" y="698980"/>
                </a:lnTo>
                <a:lnTo>
                  <a:pt x="1087196" y="698278"/>
                </a:lnTo>
                <a:lnTo>
                  <a:pt x="1036157" y="697576"/>
                </a:lnTo>
                <a:lnTo>
                  <a:pt x="985118" y="696873"/>
                </a:lnTo>
                <a:lnTo>
                  <a:pt x="934079" y="696171"/>
                </a:lnTo>
                <a:lnTo>
                  <a:pt x="883040" y="695469"/>
                </a:lnTo>
                <a:lnTo>
                  <a:pt x="832001" y="694767"/>
                </a:lnTo>
                <a:lnTo>
                  <a:pt x="780962" y="694065"/>
                </a:lnTo>
                <a:lnTo>
                  <a:pt x="729923" y="693363"/>
                </a:lnTo>
                <a:lnTo>
                  <a:pt x="678884" y="692661"/>
                </a:lnTo>
                <a:lnTo>
                  <a:pt x="627845" y="691959"/>
                </a:lnTo>
                <a:lnTo>
                  <a:pt x="576806" y="691257"/>
                </a:lnTo>
                <a:lnTo>
                  <a:pt x="525767" y="690555"/>
                </a:lnTo>
                <a:lnTo>
                  <a:pt x="474729" y="689853"/>
                </a:lnTo>
                <a:lnTo>
                  <a:pt x="423690" y="689150"/>
                </a:lnTo>
                <a:lnTo>
                  <a:pt x="372651" y="688448"/>
                </a:lnTo>
                <a:lnTo>
                  <a:pt x="321612" y="687746"/>
                </a:lnTo>
              </a:path>
              <a:path w="3505834" h="728344">
                <a:moveTo>
                  <a:pt x="2457283" y="721271"/>
                </a:moveTo>
                <a:lnTo>
                  <a:pt x="2406434" y="720572"/>
                </a:lnTo>
                <a:lnTo>
                  <a:pt x="2355585" y="719873"/>
                </a:lnTo>
                <a:lnTo>
                  <a:pt x="2304735" y="719174"/>
                </a:lnTo>
                <a:lnTo>
                  <a:pt x="2253886" y="718475"/>
                </a:lnTo>
                <a:lnTo>
                  <a:pt x="2203037" y="717776"/>
                </a:lnTo>
                <a:lnTo>
                  <a:pt x="2152188" y="717077"/>
                </a:lnTo>
                <a:lnTo>
                  <a:pt x="2101338" y="716378"/>
                </a:lnTo>
                <a:lnTo>
                  <a:pt x="2050489" y="715679"/>
                </a:lnTo>
                <a:lnTo>
                  <a:pt x="1999640" y="714980"/>
                </a:lnTo>
                <a:lnTo>
                  <a:pt x="1948791" y="714281"/>
                </a:lnTo>
                <a:lnTo>
                  <a:pt x="1897941" y="713582"/>
                </a:lnTo>
                <a:lnTo>
                  <a:pt x="1847092" y="712883"/>
                </a:lnTo>
                <a:lnTo>
                  <a:pt x="1796243" y="712184"/>
                </a:lnTo>
                <a:lnTo>
                  <a:pt x="1745394" y="711485"/>
                </a:lnTo>
                <a:lnTo>
                  <a:pt x="1694544" y="710786"/>
                </a:lnTo>
                <a:lnTo>
                  <a:pt x="1643695" y="710087"/>
                </a:lnTo>
                <a:lnTo>
                  <a:pt x="1592846" y="709387"/>
                </a:lnTo>
                <a:lnTo>
                  <a:pt x="1541997" y="708688"/>
                </a:lnTo>
                <a:lnTo>
                  <a:pt x="1491147" y="707989"/>
                </a:lnTo>
                <a:lnTo>
                  <a:pt x="1440298" y="707290"/>
                </a:lnTo>
                <a:lnTo>
                  <a:pt x="1389449" y="706591"/>
                </a:lnTo>
                <a:lnTo>
                  <a:pt x="1338600" y="705892"/>
                </a:lnTo>
                <a:lnTo>
                  <a:pt x="1287750" y="705193"/>
                </a:lnTo>
                <a:lnTo>
                  <a:pt x="1236901" y="704494"/>
                </a:lnTo>
                <a:lnTo>
                  <a:pt x="1186052" y="703795"/>
                </a:lnTo>
                <a:lnTo>
                  <a:pt x="1135202" y="703096"/>
                </a:lnTo>
                <a:lnTo>
                  <a:pt x="1084353" y="702397"/>
                </a:lnTo>
                <a:lnTo>
                  <a:pt x="1033504" y="701698"/>
                </a:lnTo>
                <a:lnTo>
                  <a:pt x="982654" y="700999"/>
                </a:lnTo>
                <a:lnTo>
                  <a:pt x="931805" y="700300"/>
                </a:lnTo>
                <a:lnTo>
                  <a:pt x="880956" y="699601"/>
                </a:lnTo>
                <a:lnTo>
                  <a:pt x="830106" y="698902"/>
                </a:lnTo>
                <a:lnTo>
                  <a:pt x="779257" y="698203"/>
                </a:lnTo>
                <a:lnTo>
                  <a:pt x="728407" y="697504"/>
                </a:lnTo>
                <a:lnTo>
                  <a:pt x="677558" y="696805"/>
                </a:lnTo>
                <a:lnTo>
                  <a:pt x="626709" y="696106"/>
                </a:lnTo>
                <a:lnTo>
                  <a:pt x="575859" y="695407"/>
                </a:lnTo>
                <a:lnTo>
                  <a:pt x="525010" y="694708"/>
                </a:lnTo>
                <a:lnTo>
                  <a:pt x="474160" y="694009"/>
                </a:lnTo>
                <a:lnTo>
                  <a:pt x="423311" y="693310"/>
                </a:lnTo>
                <a:lnTo>
                  <a:pt x="372461" y="692611"/>
                </a:lnTo>
                <a:lnTo>
                  <a:pt x="321612" y="691912"/>
                </a:lnTo>
              </a:path>
              <a:path w="3505834" h="728344">
                <a:moveTo>
                  <a:pt x="2658184" y="728225"/>
                </a:moveTo>
                <a:lnTo>
                  <a:pt x="2607634" y="727529"/>
                </a:lnTo>
                <a:lnTo>
                  <a:pt x="2557083" y="726833"/>
                </a:lnTo>
                <a:lnTo>
                  <a:pt x="2506532" y="726137"/>
                </a:lnTo>
                <a:lnTo>
                  <a:pt x="2455981" y="725441"/>
                </a:lnTo>
                <a:lnTo>
                  <a:pt x="2405431" y="724745"/>
                </a:lnTo>
                <a:lnTo>
                  <a:pt x="2354880" y="724049"/>
                </a:lnTo>
                <a:lnTo>
                  <a:pt x="2304329" y="723353"/>
                </a:lnTo>
                <a:lnTo>
                  <a:pt x="2253779" y="722657"/>
                </a:lnTo>
                <a:lnTo>
                  <a:pt x="2203228" y="721961"/>
                </a:lnTo>
                <a:lnTo>
                  <a:pt x="2152677" y="721265"/>
                </a:lnTo>
                <a:lnTo>
                  <a:pt x="2102126" y="720569"/>
                </a:lnTo>
                <a:lnTo>
                  <a:pt x="2051575" y="719873"/>
                </a:lnTo>
                <a:lnTo>
                  <a:pt x="2001025" y="719177"/>
                </a:lnTo>
                <a:lnTo>
                  <a:pt x="1950474" y="718481"/>
                </a:lnTo>
                <a:lnTo>
                  <a:pt x="1899923" y="717785"/>
                </a:lnTo>
                <a:lnTo>
                  <a:pt x="1849372" y="717088"/>
                </a:lnTo>
                <a:lnTo>
                  <a:pt x="1798822" y="716392"/>
                </a:lnTo>
                <a:lnTo>
                  <a:pt x="1748271" y="715696"/>
                </a:lnTo>
                <a:lnTo>
                  <a:pt x="1697720" y="715000"/>
                </a:lnTo>
                <a:lnTo>
                  <a:pt x="1647169" y="714304"/>
                </a:lnTo>
                <a:lnTo>
                  <a:pt x="1596619" y="713608"/>
                </a:lnTo>
                <a:lnTo>
                  <a:pt x="1546068" y="712912"/>
                </a:lnTo>
                <a:lnTo>
                  <a:pt x="1495517" y="712216"/>
                </a:lnTo>
                <a:lnTo>
                  <a:pt x="1444966" y="711520"/>
                </a:lnTo>
                <a:lnTo>
                  <a:pt x="1394416" y="710824"/>
                </a:lnTo>
                <a:lnTo>
                  <a:pt x="1343865" y="710128"/>
                </a:lnTo>
                <a:lnTo>
                  <a:pt x="1293314" y="709432"/>
                </a:lnTo>
                <a:lnTo>
                  <a:pt x="1242763" y="708736"/>
                </a:lnTo>
                <a:lnTo>
                  <a:pt x="1192212" y="708040"/>
                </a:lnTo>
                <a:lnTo>
                  <a:pt x="1141662" y="707343"/>
                </a:lnTo>
                <a:lnTo>
                  <a:pt x="1091111" y="706647"/>
                </a:lnTo>
                <a:lnTo>
                  <a:pt x="1040560" y="705951"/>
                </a:lnTo>
                <a:lnTo>
                  <a:pt x="990009" y="705255"/>
                </a:lnTo>
                <a:lnTo>
                  <a:pt x="939459" y="704559"/>
                </a:lnTo>
                <a:lnTo>
                  <a:pt x="888908" y="703863"/>
                </a:lnTo>
                <a:lnTo>
                  <a:pt x="838357" y="703167"/>
                </a:lnTo>
                <a:lnTo>
                  <a:pt x="787806" y="702471"/>
                </a:lnTo>
                <a:lnTo>
                  <a:pt x="737256" y="701775"/>
                </a:lnTo>
                <a:lnTo>
                  <a:pt x="686705" y="701079"/>
                </a:lnTo>
                <a:lnTo>
                  <a:pt x="636154" y="700383"/>
                </a:lnTo>
                <a:lnTo>
                  <a:pt x="585603" y="699687"/>
                </a:lnTo>
                <a:lnTo>
                  <a:pt x="535053" y="698991"/>
                </a:lnTo>
                <a:lnTo>
                  <a:pt x="484502" y="698295"/>
                </a:lnTo>
              </a:path>
              <a:path w="3505834" h="728344">
                <a:moveTo>
                  <a:pt x="2345071" y="728023"/>
                </a:moveTo>
                <a:lnTo>
                  <a:pt x="2294805" y="727332"/>
                </a:lnTo>
                <a:lnTo>
                  <a:pt x="2244540" y="726641"/>
                </a:lnTo>
                <a:lnTo>
                  <a:pt x="2194274" y="725950"/>
                </a:lnTo>
                <a:lnTo>
                  <a:pt x="2144009" y="725260"/>
                </a:lnTo>
                <a:lnTo>
                  <a:pt x="2093743" y="724569"/>
                </a:lnTo>
                <a:lnTo>
                  <a:pt x="2043477" y="723878"/>
                </a:lnTo>
                <a:lnTo>
                  <a:pt x="1993212" y="723187"/>
                </a:lnTo>
                <a:lnTo>
                  <a:pt x="1942946" y="722496"/>
                </a:lnTo>
                <a:lnTo>
                  <a:pt x="1892681" y="721805"/>
                </a:lnTo>
                <a:lnTo>
                  <a:pt x="1842415" y="721114"/>
                </a:lnTo>
                <a:lnTo>
                  <a:pt x="1792149" y="720423"/>
                </a:lnTo>
                <a:lnTo>
                  <a:pt x="1741884" y="719732"/>
                </a:lnTo>
                <a:lnTo>
                  <a:pt x="1691618" y="719041"/>
                </a:lnTo>
                <a:lnTo>
                  <a:pt x="1641352" y="718350"/>
                </a:lnTo>
                <a:lnTo>
                  <a:pt x="1591087" y="717659"/>
                </a:lnTo>
                <a:lnTo>
                  <a:pt x="1540821" y="716968"/>
                </a:lnTo>
                <a:lnTo>
                  <a:pt x="1490555" y="716277"/>
                </a:lnTo>
                <a:lnTo>
                  <a:pt x="1440290" y="715586"/>
                </a:lnTo>
                <a:lnTo>
                  <a:pt x="1390024" y="714895"/>
                </a:lnTo>
                <a:lnTo>
                  <a:pt x="1339759" y="714204"/>
                </a:lnTo>
                <a:lnTo>
                  <a:pt x="1289493" y="713514"/>
                </a:lnTo>
                <a:lnTo>
                  <a:pt x="1239227" y="712823"/>
                </a:lnTo>
                <a:lnTo>
                  <a:pt x="1188962" y="712132"/>
                </a:lnTo>
                <a:lnTo>
                  <a:pt x="1138696" y="711441"/>
                </a:lnTo>
                <a:lnTo>
                  <a:pt x="1088430" y="710750"/>
                </a:lnTo>
                <a:lnTo>
                  <a:pt x="1038165" y="710059"/>
                </a:lnTo>
                <a:lnTo>
                  <a:pt x="987899" y="709368"/>
                </a:lnTo>
                <a:lnTo>
                  <a:pt x="937633" y="708677"/>
                </a:lnTo>
                <a:lnTo>
                  <a:pt x="887368" y="707986"/>
                </a:lnTo>
                <a:lnTo>
                  <a:pt x="837102" y="707295"/>
                </a:lnTo>
                <a:lnTo>
                  <a:pt x="786836" y="706604"/>
                </a:lnTo>
                <a:lnTo>
                  <a:pt x="736571" y="705913"/>
                </a:lnTo>
                <a:lnTo>
                  <a:pt x="686305" y="705222"/>
                </a:lnTo>
                <a:lnTo>
                  <a:pt x="636039" y="704531"/>
                </a:lnTo>
                <a:lnTo>
                  <a:pt x="585774" y="703840"/>
                </a:lnTo>
                <a:lnTo>
                  <a:pt x="535508" y="703149"/>
                </a:lnTo>
                <a:lnTo>
                  <a:pt x="485242" y="702458"/>
                </a:lnTo>
                <a:lnTo>
                  <a:pt x="434977" y="701767"/>
                </a:lnTo>
                <a:lnTo>
                  <a:pt x="384711" y="701077"/>
                </a:lnTo>
                <a:lnTo>
                  <a:pt x="334445" y="700386"/>
                </a:lnTo>
                <a:lnTo>
                  <a:pt x="284180" y="699695"/>
                </a:lnTo>
                <a:lnTo>
                  <a:pt x="233914" y="699004"/>
                </a:lnTo>
                <a:lnTo>
                  <a:pt x="183648" y="698313"/>
                </a:lnTo>
                <a:lnTo>
                  <a:pt x="133383" y="697622"/>
                </a:lnTo>
              </a:path>
              <a:path w="3505834" h="728344">
                <a:moveTo>
                  <a:pt x="3500323" y="40914"/>
                </a:moveTo>
                <a:lnTo>
                  <a:pt x="3499640" y="91867"/>
                </a:lnTo>
                <a:lnTo>
                  <a:pt x="3498919" y="142834"/>
                </a:lnTo>
                <a:lnTo>
                  <a:pt x="3498170" y="193813"/>
                </a:lnTo>
                <a:lnTo>
                  <a:pt x="3497406" y="244800"/>
                </a:lnTo>
                <a:lnTo>
                  <a:pt x="3496638" y="295793"/>
                </a:lnTo>
                <a:lnTo>
                  <a:pt x="3495877" y="346790"/>
                </a:lnTo>
                <a:lnTo>
                  <a:pt x="3495136" y="397787"/>
                </a:lnTo>
                <a:lnTo>
                  <a:pt x="3494426" y="448782"/>
                </a:lnTo>
                <a:lnTo>
                  <a:pt x="3493759" y="499772"/>
                </a:lnTo>
                <a:lnTo>
                  <a:pt x="3493147" y="550754"/>
                </a:lnTo>
                <a:lnTo>
                  <a:pt x="3492601" y="601727"/>
                </a:lnTo>
                <a:lnTo>
                  <a:pt x="3492132" y="652686"/>
                </a:lnTo>
                <a:lnTo>
                  <a:pt x="3491754" y="703630"/>
                </a:lnTo>
                <a:lnTo>
                  <a:pt x="3491729" y="705135"/>
                </a:lnTo>
                <a:lnTo>
                  <a:pt x="3491495" y="706276"/>
                </a:lnTo>
                <a:lnTo>
                  <a:pt x="3490940" y="707669"/>
                </a:lnTo>
                <a:lnTo>
                  <a:pt x="3490710" y="708814"/>
                </a:lnTo>
                <a:lnTo>
                  <a:pt x="3489338" y="710092"/>
                </a:lnTo>
                <a:lnTo>
                  <a:pt x="3488781" y="710946"/>
                </a:lnTo>
                <a:lnTo>
                  <a:pt x="3488129" y="711928"/>
                </a:lnTo>
                <a:lnTo>
                  <a:pt x="3486430" y="712562"/>
                </a:lnTo>
                <a:lnTo>
                  <a:pt x="3485591" y="713141"/>
                </a:lnTo>
                <a:lnTo>
                  <a:pt x="3485149" y="713444"/>
                </a:lnTo>
                <a:lnTo>
                  <a:pt x="3482045" y="714160"/>
                </a:lnTo>
                <a:lnTo>
                  <a:pt x="3481688" y="713938"/>
                </a:lnTo>
                <a:lnTo>
                  <a:pt x="3477865" y="713837"/>
                </a:lnTo>
                <a:lnTo>
                  <a:pt x="3424652" y="712990"/>
                </a:lnTo>
                <a:lnTo>
                  <a:pt x="3358311" y="712025"/>
                </a:lnTo>
                <a:lnTo>
                  <a:pt x="3317055" y="711437"/>
                </a:lnTo>
                <a:lnTo>
                  <a:pt x="3270933" y="710787"/>
                </a:lnTo>
                <a:lnTo>
                  <a:pt x="3220335" y="710079"/>
                </a:lnTo>
                <a:lnTo>
                  <a:pt x="3165655" y="709318"/>
                </a:lnTo>
                <a:lnTo>
                  <a:pt x="3107282" y="708509"/>
                </a:lnTo>
                <a:lnTo>
                  <a:pt x="3045610" y="707658"/>
                </a:lnTo>
                <a:lnTo>
                  <a:pt x="2981030" y="706770"/>
                </a:lnTo>
                <a:lnTo>
                  <a:pt x="2913935" y="705851"/>
                </a:lnTo>
                <a:lnTo>
                  <a:pt x="2844715" y="704904"/>
                </a:lnTo>
                <a:lnTo>
                  <a:pt x="2773763" y="703935"/>
                </a:lnTo>
                <a:lnTo>
                  <a:pt x="2701472" y="702950"/>
                </a:lnTo>
                <a:lnTo>
                  <a:pt x="2628231" y="701954"/>
                </a:lnTo>
                <a:lnTo>
                  <a:pt x="2554435" y="700952"/>
                </a:lnTo>
                <a:lnTo>
                  <a:pt x="2480473" y="699949"/>
                </a:lnTo>
                <a:lnTo>
                  <a:pt x="2406739" y="698949"/>
                </a:lnTo>
                <a:lnTo>
                  <a:pt x="2333624" y="697959"/>
                </a:lnTo>
                <a:lnTo>
                  <a:pt x="2261521" y="696984"/>
                </a:lnTo>
                <a:lnTo>
                  <a:pt x="2190820" y="696028"/>
                </a:lnTo>
                <a:lnTo>
                  <a:pt x="2121914" y="695098"/>
                </a:lnTo>
                <a:lnTo>
                  <a:pt x="2055194" y="694197"/>
                </a:lnTo>
                <a:lnTo>
                  <a:pt x="1991053" y="693331"/>
                </a:lnTo>
                <a:lnTo>
                  <a:pt x="1929883" y="692506"/>
                </a:lnTo>
                <a:lnTo>
                  <a:pt x="1872075" y="691726"/>
                </a:lnTo>
                <a:lnTo>
                  <a:pt x="1818021" y="690997"/>
                </a:lnTo>
                <a:lnTo>
                  <a:pt x="1768113" y="690324"/>
                </a:lnTo>
                <a:lnTo>
                  <a:pt x="1722743" y="689712"/>
                </a:lnTo>
                <a:lnTo>
                  <a:pt x="1682303" y="689166"/>
                </a:lnTo>
                <a:lnTo>
                  <a:pt x="1617779" y="688293"/>
                </a:lnTo>
                <a:lnTo>
                  <a:pt x="1594480" y="687976"/>
                </a:lnTo>
                <a:lnTo>
                  <a:pt x="1577677" y="687746"/>
                </a:lnTo>
              </a:path>
              <a:path w="3505834" h="728344">
                <a:moveTo>
                  <a:pt x="3498789" y="468445"/>
                </a:moveTo>
                <a:lnTo>
                  <a:pt x="3498134" y="515469"/>
                </a:lnTo>
                <a:lnTo>
                  <a:pt x="3497431" y="562516"/>
                </a:lnTo>
                <a:lnTo>
                  <a:pt x="3496752" y="609570"/>
                </a:lnTo>
                <a:lnTo>
                  <a:pt x="3496169" y="656614"/>
                </a:lnTo>
                <a:lnTo>
                  <a:pt x="3495757" y="703630"/>
                </a:lnTo>
                <a:lnTo>
                  <a:pt x="3495714" y="705730"/>
                </a:lnTo>
                <a:lnTo>
                  <a:pt x="3495404" y="707341"/>
                </a:lnTo>
                <a:lnTo>
                  <a:pt x="3494619" y="709282"/>
                </a:lnTo>
                <a:lnTo>
                  <a:pt x="3494299" y="710888"/>
                </a:lnTo>
                <a:lnTo>
                  <a:pt x="3492392" y="712670"/>
                </a:lnTo>
                <a:lnTo>
                  <a:pt x="3491607" y="713861"/>
                </a:lnTo>
                <a:lnTo>
                  <a:pt x="3490702" y="715237"/>
                </a:lnTo>
                <a:lnTo>
                  <a:pt x="3488328" y="716130"/>
                </a:lnTo>
                <a:lnTo>
                  <a:pt x="3487153" y="716940"/>
                </a:lnTo>
                <a:lnTo>
                  <a:pt x="3486531" y="717368"/>
                </a:lnTo>
                <a:lnTo>
                  <a:pt x="3482196" y="718372"/>
                </a:lnTo>
                <a:lnTo>
                  <a:pt x="3481688" y="718066"/>
                </a:lnTo>
                <a:lnTo>
                  <a:pt x="3477828" y="717945"/>
                </a:lnTo>
                <a:lnTo>
                  <a:pt x="3424543" y="717051"/>
                </a:lnTo>
                <a:lnTo>
                  <a:pt x="3358179" y="716065"/>
                </a:lnTo>
                <a:lnTo>
                  <a:pt x="3316920" y="715470"/>
                </a:lnTo>
                <a:lnTo>
                  <a:pt x="3270797" y="714814"/>
                </a:lnTo>
                <a:lnTo>
                  <a:pt x="3220204" y="714101"/>
                </a:lnTo>
                <a:lnTo>
                  <a:pt x="3165530" y="713338"/>
                </a:lnTo>
                <a:lnTo>
                  <a:pt x="3107167" y="712528"/>
                </a:lnTo>
                <a:lnTo>
                  <a:pt x="3045508" y="711678"/>
                </a:lnTo>
                <a:lnTo>
                  <a:pt x="2980943" y="710792"/>
                </a:lnTo>
                <a:lnTo>
                  <a:pt x="2913865" y="709875"/>
                </a:lnTo>
                <a:lnTo>
                  <a:pt x="2844664" y="708932"/>
                </a:lnTo>
                <a:lnTo>
                  <a:pt x="2773732" y="707968"/>
                </a:lnTo>
                <a:lnTo>
                  <a:pt x="2701460" y="706989"/>
                </a:lnTo>
                <a:lnTo>
                  <a:pt x="2628241" y="705999"/>
                </a:lnTo>
                <a:lnTo>
                  <a:pt x="2554465" y="705004"/>
                </a:lnTo>
                <a:lnTo>
                  <a:pt x="2480524" y="704008"/>
                </a:lnTo>
                <a:lnTo>
                  <a:pt x="2406810" y="703017"/>
                </a:lnTo>
                <a:lnTo>
                  <a:pt x="2333714" y="702036"/>
                </a:lnTo>
                <a:lnTo>
                  <a:pt x="2261628" y="701069"/>
                </a:lnTo>
                <a:lnTo>
                  <a:pt x="2190943" y="700122"/>
                </a:lnTo>
                <a:lnTo>
                  <a:pt x="2122051" y="699200"/>
                </a:lnTo>
                <a:lnTo>
                  <a:pt x="2055342" y="698307"/>
                </a:lnTo>
                <a:lnTo>
                  <a:pt x="1991210" y="697450"/>
                </a:lnTo>
                <a:lnTo>
                  <a:pt x="1930044" y="696633"/>
                </a:lnTo>
                <a:lnTo>
                  <a:pt x="1872237" y="695860"/>
                </a:lnTo>
                <a:lnTo>
                  <a:pt x="1818181" y="695138"/>
                </a:lnTo>
                <a:lnTo>
                  <a:pt x="1768266" y="694471"/>
                </a:lnTo>
                <a:lnTo>
                  <a:pt x="1722884" y="693865"/>
                </a:lnTo>
                <a:lnTo>
                  <a:pt x="1682427" y="693323"/>
                </a:lnTo>
                <a:lnTo>
                  <a:pt x="1617854" y="692457"/>
                </a:lnTo>
                <a:lnTo>
                  <a:pt x="1594520" y="692142"/>
                </a:lnTo>
                <a:lnTo>
                  <a:pt x="1577677" y="691912"/>
                </a:lnTo>
              </a:path>
              <a:path w="3505834" h="728344">
                <a:moveTo>
                  <a:pt x="3505531" y="261216"/>
                </a:moveTo>
                <a:lnTo>
                  <a:pt x="3504865" y="310352"/>
                </a:lnTo>
                <a:lnTo>
                  <a:pt x="3504151" y="359506"/>
                </a:lnTo>
                <a:lnTo>
                  <a:pt x="3503413" y="408673"/>
                </a:lnTo>
                <a:lnTo>
                  <a:pt x="3502675" y="457846"/>
                </a:lnTo>
                <a:lnTo>
                  <a:pt x="3501960" y="507021"/>
                </a:lnTo>
                <a:lnTo>
                  <a:pt x="3501292" y="556193"/>
                </a:lnTo>
                <a:lnTo>
                  <a:pt x="3500695" y="605355"/>
                </a:lnTo>
                <a:lnTo>
                  <a:pt x="3500192" y="654503"/>
                </a:lnTo>
                <a:lnTo>
                  <a:pt x="3499807" y="703630"/>
                </a:lnTo>
                <a:lnTo>
                  <a:pt x="3499758" y="706330"/>
                </a:lnTo>
                <a:lnTo>
                  <a:pt x="3488734" y="720788"/>
                </a:lnTo>
                <a:lnTo>
                  <a:pt x="3487931" y="721342"/>
                </a:lnTo>
                <a:lnTo>
                  <a:pt x="3482365" y="722635"/>
                </a:lnTo>
                <a:lnTo>
                  <a:pt x="3481688" y="722246"/>
                </a:lnTo>
                <a:lnTo>
                  <a:pt x="3477479" y="722094"/>
                </a:lnTo>
                <a:lnTo>
                  <a:pt x="3420161" y="721087"/>
                </a:lnTo>
                <a:lnTo>
                  <a:pt x="3349308" y="720015"/>
                </a:lnTo>
                <a:lnTo>
                  <a:pt x="3305471" y="719377"/>
                </a:lnTo>
                <a:lnTo>
                  <a:pt x="3256641" y="718678"/>
                </a:lnTo>
                <a:lnTo>
                  <a:pt x="3203277" y="717925"/>
                </a:lnTo>
                <a:lnTo>
                  <a:pt x="3145840" y="717122"/>
                </a:lnTo>
                <a:lnTo>
                  <a:pt x="3084790" y="716276"/>
                </a:lnTo>
                <a:lnTo>
                  <a:pt x="3020589" y="715393"/>
                </a:lnTo>
                <a:lnTo>
                  <a:pt x="2953696" y="714479"/>
                </a:lnTo>
                <a:lnTo>
                  <a:pt x="2884571" y="713538"/>
                </a:lnTo>
                <a:lnTo>
                  <a:pt x="2813674" y="712578"/>
                </a:lnTo>
                <a:lnTo>
                  <a:pt x="2741468" y="711604"/>
                </a:lnTo>
                <a:lnTo>
                  <a:pt x="2668410" y="710621"/>
                </a:lnTo>
                <a:lnTo>
                  <a:pt x="2594963" y="709637"/>
                </a:lnTo>
                <a:lnTo>
                  <a:pt x="2521585" y="708655"/>
                </a:lnTo>
                <a:lnTo>
                  <a:pt x="2448738" y="707683"/>
                </a:lnTo>
                <a:lnTo>
                  <a:pt x="2376882" y="706725"/>
                </a:lnTo>
                <a:lnTo>
                  <a:pt x="2306478" y="705789"/>
                </a:lnTo>
                <a:lnTo>
                  <a:pt x="2237984" y="704879"/>
                </a:lnTo>
                <a:lnTo>
                  <a:pt x="2171863" y="704002"/>
                </a:lnTo>
                <a:lnTo>
                  <a:pt x="2108574" y="703163"/>
                </a:lnTo>
                <a:lnTo>
                  <a:pt x="2048577" y="702368"/>
                </a:lnTo>
                <a:lnTo>
                  <a:pt x="1992333" y="701623"/>
                </a:lnTo>
                <a:lnTo>
                  <a:pt x="1940303" y="700934"/>
                </a:lnTo>
                <a:lnTo>
                  <a:pt x="1892946" y="700306"/>
                </a:lnTo>
                <a:lnTo>
                  <a:pt x="1850723" y="699746"/>
                </a:lnTo>
                <a:lnTo>
                  <a:pt x="1783520" y="698851"/>
                </a:lnTo>
                <a:lnTo>
                  <a:pt x="1759461" y="698528"/>
                </a:lnTo>
                <a:lnTo>
                  <a:pt x="1742377" y="698295"/>
                </a:lnTo>
              </a:path>
              <a:path w="3505834" h="728344">
                <a:moveTo>
                  <a:pt x="3505337" y="586065"/>
                </a:moveTo>
                <a:lnTo>
                  <a:pt x="3504921" y="615451"/>
                </a:lnTo>
                <a:lnTo>
                  <a:pt x="3504481" y="644850"/>
                </a:lnTo>
                <a:lnTo>
                  <a:pt x="3504090" y="674248"/>
                </a:lnTo>
                <a:lnTo>
                  <a:pt x="3502044" y="712529"/>
                </a:lnTo>
                <a:lnTo>
                  <a:pt x="3490300" y="724597"/>
                </a:lnTo>
                <a:lnTo>
                  <a:pt x="3489317" y="725277"/>
                </a:lnTo>
                <a:lnTo>
                  <a:pt x="3482538" y="726854"/>
                </a:lnTo>
                <a:lnTo>
                  <a:pt x="3481688" y="726382"/>
                </a:lnTo>
                <a:lnTo>
                  <a:pt x="3478095" y="726203"/>
                </a:lnTo>
                <a:lnTo>
                  <a:pt x="3429754" y="725222"/>
                </a:lnTo>
                <a:lnTo>
                  <a:pt x="3369379" y="724240"/>
                </a:lnTo>
                <a:lnTo>
                  <a:pt x="3289428" y="723030"/>
                </a:lnTo>
                <a:lnTo>
                  <a:pt x="3242899" y="722349"/>
                </a:lnTo>
                <a:lnTo>
                  <a:pt x="3192423" y="721623"/>
                </a:lnTo>
                <a:lnTo>
                  <a:pt x="3138314" y="720856"/>
                </a:lnTo>
                <a:lnTo>
                  <a:pt x="3080887" y="720051"/>
                </a:lnTo>
                <a:lnTo>
                  <a:pt x="3020457" y="719212"/>
                </a:lnTo>
                <a:lnTo>
                  <a:pt x="2957341" y="718343"/>
                </a:lnTo>
                <a:lnTo>
                  <a:pt x="2891853" y="717449"/>
                </a:lnTo>
                <a:lnTo>
                  <a:pt x="2824308" y="716532"/>
                </a:lnTo>
                <a:lnTo>
                  <a:pt x="2755022" y="715596"/>
                </a:lnTo>
                <a:lnTo>
                  <a:pt x="2684309" y="714646"/>
                </a:lnTo>
                <a:lnTo>
                  <a:pt x="2612486" y="713685"/>
                </a:lnTo>
                <a:lnTo>
                  <a:pt x="2539868" y="712718"/>
                </a:lnTo>
                <a:lnTo>
                  <a:pt x="2466769" y="711747"/>
                </a:lnTo>
                <a:lnTo>
                  <a:pt x="2393505" y="710777"/>
                </a:lnTo>
                <a:lnTo>
                  <a:pt x="2320392" y="709812"/>
                </a:lnTo>
                <a:lnTo>
                  <a:pt x="2247744" y="708856"/>
                </a:lnTo>
                <a:lnTo>
                  <a:pt x="2175877" y="707912"/>
                </a:lnTo>
                <a:lnTo>
                  <a:pt x="2105106" y="706983"/>
                </a:lnTo>
                <a:lnTo>
                  <a:pt x="2035746" y="706076"/>
                </a:lnTo>
                <a:lnTo>
                  <a:pt x="1968113" y="705191"/>
                </a:lnTo>
                <a:lnTo>
                  <a:pt x="1902522" y="704335"/>
                </a:lnTo>
                <a:lnTo>
                  <a:pt x="1839288" y="703510"/>
                </a:lnTo>
                <a:lnTo>
                  <a:pt x="1778727" y="702721"/>
                </a:lnTo>
                <a:lnTo>
                  <a:pt x="1721153" y="701971"/>
                </a:lnTo>
                <a:lnTo>
                  <a:pt x="1666882" y="701264"/>
                </a:lnTo>
                <a:lnTo>
                  <a:pt x="1616229" y="700604"/>
                </a:lnTo>
                <a:lnTo>
                  <a:pt x="1569510" y="699995"/>
                </a:lnTo>
                <a:lnTo>
                  <a:pt x="1527039" y="699440"/>
                </a:lnTo>
                <a:lnTo>
                  <a:pt x="1456105" y="698511"/>
                </a:lnTo>
                <a:lnTo>
                  <a:pt x="1405950" y="697846"/>
                </a:lnTo>
                <a:lnTo>
                  <a:pt x="1389452" y="697622"/>
                </a:lnTo>
              </a:path>
              <a:path w="3505834" h="728344">
                <a:moveTo>
                  <a:pt x="2197633" y="5339"/>
                </a:moveTo>
                <a:lnTo>
                  <a:pt x="2248966" y="6059"/>
                </a:lnTo>
                <a:lnTo>
                  <a:pt x="2300307" y="6804"/>
                </a:lnTo>
                <a:lnTo>
                  <a:pt x="2351656" y="7571"/>
                </a:lnTo>
                <a:lnTo>
                  <a:pt x="2403011" y="8356"/>
                </a:lnTo>
                <a:lnTo>
                  <a:pt x="2454372" y="9156"/>
                </a:lnTo>
                <a:lnTo>
                  <a:pt x="2505738" y="9967"/>
                </a:lnTo>
                <a:lnTo>
                  <a:pt x="2557109" y="10786"/>
                </a:lnTo>
                <a:lnTo>
                  <a:pt x="2608483" y="11609"/>
                </a:lnTo>
                <a:lnTo>
                  <a:pt x="2659860" y="12434"/>
                </a:lnTo>
                <a:lnTo>
                  <a:pt x="2711239" y="13256"/>
                </a:lnTo>
                <a:lnTo>
                  <a:pt x="2762620" y="14073"/>
                </a:lnTo>
                <a:lnTo>
                  <a:pt x="2814001" y="14881"/>
                </a:lnTo>
                <a:lnTo>
                  <a:pt x="2865382" y="15676"/>
                </a:lnTo>
                <a:lnTo>
                  <a:pt x="2916763" y="16456"/>
                </a:lnTo>
                <a:lnTo>
                  <a:pt x="2968142" y="17216"/>
                </a:lnTo>
                <a:lnTo>
                  <a:pt x="3019519" y="17954"/>
                </a:lnTo>
                <a:lnTo>
                  <a:pt x="3070893" y="18666"/>
                </a:lnTo>
                <a:lnTo>
                  <a:pt x="3122263" y="19348"/>
                </a:lnTo>
                <a:lnTo>
                  <a:pt x="3173629" y="19997"/>
                </a:lnTo>
                <a:lnTo>
                  <a:pt x="3224989" y="20611"/>
                </a:lnTo>
                <a:lnTo>
                  <a:pt x="3276344" y="21184"/>
                </a:lnTo>
                <a:lnTo>
                  <a:pt x="3327692" y="21715"/>
                </a:lnTo>
                <a:lnTo>
                  <a:pt x="3379032" y="22199"/>
                </a:lnTo>
                <a:lnTo>
                  <a:pt x="3430364" y="22633"/>
                </a:lnTo>
                <a:lnTo>
                  <a:pt x="3481688" y="23014"/>
                </a:lnTo>
                <a:lnTo>
                  <a:pt x="3482052" y="23018"/>
                </a:lnTo>
                <a:lnTo>
                  <a:pt x="3482437" y="23191"/>
                </a:lnTo>
                <a:lnTo>
                  <a:pt x="3482667" y="23244"/>
                </a:lnTo>
                <a:lnTo>
                  <a:pt x="3482859" y="23503"/>
                </a:lnTo>
                <a:lnTo>
                  <a:pt x="3483042" y="23633"/>
                </a:lnTo>
                <a:lnTo>
                  <a:pt x="3483222" y="23766"/>
                </a:lnTo>
                <a:lnTo>
                  <a:pt x="3483334" y="24102"/>
                </a:lnTo>
                <a:lnTo>
                  <a:pt x="3483438" y="24270"/>
                </a:lnTo>
                <a:lnTo>
                  <a:pt x="3483611" y="24961"/>
                </a:lnTo>
                <a:lnTo>
                  <a:pt x="3483422" y="35516"/>
                </a:lnTo>
                <a:lnTo>
                  <a:pt x="3482420" y="109670"/>
                </a:lnTo>
                <a:lnTo>
                  <a:pt x="3481652" y="166872"/>
                </a:lnTo>
                <a:lnTo>
                  <a:pt x="3480766" y="233181"/>
                </a:lnTo>
                <a:lnTo>
                  <a:pt x="3479806" y="305366"/>
                </a:lnTo>
                <a:lnTo>
                  <a:pt x="3478817" y="380192"/>
                </a:lnTo>
                <a:lnTo>
                  <a:pt x="3477845" y="454429"/>
                </a:lnTo>
                <a:lnTo>
                  <a:pt x="3476933" y="524844"/>
                </a:lnTo>
                <a:lnTo>
                  <a:pt x="3476127" y="588203"/>
                </a:lnTo>
                <a:lnTo>
                  <a:pt x="3475470" y="641276"/>
                </a:lnTo>
                <a:lnTo>
                  <a:pt x="3475009" y="680829"/>
                </a:lnTo>
                <a:lnTo>
                  <a:pt x="3474787" y="703630"/>
                </a:lnTo>
                <a:lnTo>
                  <a:pt x="3474806" y="702575"/>
                </a:lnTo>
                <a:lnTo>
                  <a:pt x="3474938" y="701823"/>
                </a:lnTo>
                <a:lnTo>
                  <a:pt x="3475320" y="700840"/>
                </a:lnTo>
                <a:lnTo>
                  <a:pt x="3475489" y="699961"/>
                </a:lnTo>
                <a:lnTo>
                  <a:pt x="3476335" y="699267"/>
                </a:lnTo>
                <a:lnTo>
                  <a:pt x="3476782" y="698568"/>
                </a:lnTo>
                <a:lnTo>
                  <a:pt x="3477224" y="697885"/>
                </a:lnTo>
                <a:lnTo>
                  <a:pt x="3478395" y="697435"/>
                </a:lnTo>
                <a:lnTo>
                  <a:pt x="3478970" y="697028"/>
                </a:lnTo>
                <a:lnTo>
                  <a:pt x="3479914" y="696625"/>
                </a:lnTo>
                <a:lnTo>
                  <a:pt x="3480666" y="696466"/>
                </a:lnTo>
                <a:lnTo>
                  <a:pt x="3481688" y="696437"/>
                </a:lnTo>
                <a:lnTo>
                  <a:pt x="3398904" y="695298"/>
                </a:lnTo>
                <a:lnTo>
                  <a:pt x="3211159" y="692714"/>
                </a:lnTo>
                <a:lnTo>
                  <a:pt x="3009362" y="689937"/>
                </a:lnTo>
                <a:lnTo>
                  <a:pt x="2884423" y="688219"/>
                </a:lnTo>
              </a:path>
              <a:path w="3505834" h="728344">
                <a:moveTo>
                  <a:pt x="2612097" y="6918"/>
                </a:moveTo>
                <a:lnTo>
                  <a:pt x="2663223" y="7641"/>
                </a:lnTo>
                <a:lnTo>
                  <a:pt x="2714360" y="8399"/>
                </a:lnTo>
                <a:lnTo>
                  <a:pt x="2765507" y="9183"/>
                </a:lnTo>
                <a:lnTo>
                  <a:pt x="2816661" y="9986"/>
                </a:lnTo>
                <a:lnTo>
                  <a:pt x="2867822" y="10802"/>
                </a:lnTo>
                <a:lnTo>
                  <a:pt x="2918988" y="11623"/>
                </a:lnTo>
                <a:lnTo>
                  <a:pt x="2970158" y="12442"/>
                </a:lnTo>
                <a:lnTo>
                  <a:pt x="3021329" y="13251"/>
                </a:lnTo>
                <a:lnTo>
                  <a:pt x="3072500" y="14043"/>
                </a:lnTo>
                <a:lnTo>
                  <a:pt x="3123670" y="14810"/>
                </a:lnTo>
                <a:lnTo>
                  <a:pt x="3174837" y="15546"/>
                </a:lnTo>
                <a:lnTo>
                  <a:pt x="3225999" y="16243"/>
                </a:lnTo>
                <a:lnTo>
                  <a:pt x="3277156" y="16893"/>
                </a:lnTo>
                <a:lnTo>
                  <a:pt x="3328304" y="17490"/>
                </a:lnTo>
                <a:lnTo>
                  <a:pt x="3379443" y="18026"/>
                </a:lnTo>
                <a:lnTo>
                  <a:pt x="3430572" y="18493"/>
                </a:lnTo>
                <a:lnTo>
                  <a:pt x="3481688" y="18884"/>
                </a:lnTo>
                <a:lnTo>
                  <a:pt x="3482820" y="18896"/>
                </a:lnTo>
                <a:lnTo>
                  <a:pt x="3483079" y="19188"/>
                </a:lnTo>
                <a:lnTo>
                  <a:pt x="3483996" y="19389"/>
                </a:lnTo>
                <a:lnTo>
                  <a:pt x="3484655" y="19533"/>
                </a:lnTo>
                <a:lnTo>
                  <a:pt x="3485386" y="20372"/>
                </a:lnTo>
                <a:lnTo>
                  <a:pt x="3485871" y="20713"/>
                </a:lnTo>
                <a:lnTo>
                  <a:pt x="3486433" y="21109"/>
                </a:lnTo>
                <a:lnTo>
                  <a:pt x="3486793" y="22147"/>
                </a:lnTo>
                <a:lnTo>
                  <a:pt x="3487121" y="22661"/>
                </a:lnTo>
                <a:lnTo>
                  <a:pt x="3487301" y="22934"/>
                </a:lnTo>
                <a:lnTo>
                  <a:pt x="3487690" y="24782"/>
                </a:lnTo>
                <a:lnTo>
                  <a:pt x="3486811" y="65192"/>
                </a:lnTo>
                <a:lnTo>
                  <a:pt x="3486154" y="110092"/>
                </a:lnTo>
                <a:lnTo>
                  <a:pt x="3485365" y="167254"/>
                </a:lnTo>
                <a:lnTo>
                  <a:pt x="3484483" y="233468"/>
                </a:lnTo>
                <a:lnTo>
                  <a:pt x="3483547" y="305521"/>
                </a:lnTo>
                <a:lnTo>
                  <a:pt x="3482597" y="380203"/>
                </a:lnTo>
                <a:lnTo>
                  <a:pt x="3481672" y="454301"/>
                </a:lnTo>
                <a:lnTo>
                  <a:pt x="3480811" y="524604"/>
                </a:lnTo>
                <a:lnTo>
                  <a:pt x="3480054" y="587900"/>
                </a:lnTo>
                <a:lnTo>
                  <a:pt x="3479439" y="640978"/>
                </a:lnTo>
                <a:lnTo>
                  <a:pt x="3479006" y="680625"/>
                </a:lnTo>
                <a:lnTo>
                  <a:pt x="3478794" y="703630"/>
                </a:lnTo>
                <a:lnTo>
                  <a:pt x="3478791" y="703173"/>
                </a:lnTo>
                <a:lnTo>
                  <a:pt x="3478856" y="702875"/>
                </a:lnTo>
                <a:lnTo>
                  <a:pt x="3479007" y="702449"/>
                </a:lnTo>
                <a:lnTo>
                  <a:pt x="3479072" y="702094"/>
                </a:lnTo>
                <a:lnTo>
                  <a:pt x="3479431" y="701772"/>
                </a:lnTo>
                <a:lnTo>
                  <a:pt x="3479615" y="701492"/>
                </a:lnTo>
                <a:lnTo>
                  <a:pt x="3479794" y="701201"/>
                </a:lnTo>
                <a:lnTo>
                  <a:pt x="3480288" y="701005"/>
                </a:lnTo>
                <a:lnTo>
                  <a:pt x="3480530" y="700832"/>
                </a:lnTo>
                <a:lnTo>
                  <a:pt x="3480903" y="700667"/>
                </a:lnTo>
                <a:lnTo>
                  <a:pt x="3481278" y="700570"/>
                </a:lnTo>
                <a:lnTo>
                  <a:pt x="3481688" y="700570"/>
                </a:lnTo>
                <a:lnTo>
                  <a:pt x="3471331" y="700427"/>
                </a:lnTo>
                <a:lnTo>
                  <a:pt x="3398638" y="699426"/>
                </a:lnTo>
                <a:lnTo>
                  <a:pt x="3343074" y="698661"/>
                </a:lnTo>
                <a:lnTo>
                  <a:pt x="3279216" y="697782"/>
                </a:lnTo>
                <a:lnTo>
                  <a:pt x="3210449" y="696836"/>
                </a:lnTo>
                <a:lnTo>
                  <a:pt x="3140160" y="695869"/>
                </a:lnTo>
                <a:lnTo>
                  <a:pt x="3071736" y="694927"/>
                </a:lnTo>
                <a:lnTo>
                  <a:pt x="3008563" y="694057"/>
                </a:lnTo>
                <a:lnTo>
                  <a:pt x="2954029" y="693307"/>
                </a:lnTo>
                <a:lnTo>
                  <a:pt x="2911520" y="692721"/>
                </a:lnTo>
                <a:lnTo>
                  <a:pt x="2884423" y="692348"/>
                </a:lnTo>
              </a:path>
              <a:path w="3505834" h="728344">
                <a:moveTo>
                  <a:pt x="2724313" y="4431"/>
                </a:moveTo>
                <a:lnTo>
                  <a:pt x="2774779" y="5143"/>
                </a:lnTo>
                <a:lnTo>
                  <a:pt x="2825258" y="5893"/>
                </a:lnTo>
                <a:lnTo>
                  <a:pt x="2875746" y="6671"/>
                </a:lnTo>
                <a:lnTo>
                  <a:pt x="2926243" y="7467"/>
                </a:lnTo>
                <a:lnTo>
                  <a:pt x="2976746" y="8273"/>
                </a:lnTo>
                <a:lnTo>
                  <a:pt x="3027254" y="9078"/>
                </a:lnTo>
                <a:lnTo>
                  <a:pt x="3077764" y="9875"/>
                </a:lnTo>
                <a:lnTo>
                  <a:pt x="3128274" y="10653"/>
                </a:lnTo>
                <a:lnTo>
                  <a:pt x="3178782" y="11403"/>
                </a:lnTo>
                <a:lnTo>
                  <a:pt x="3229287" y="12116"/>
                </a:lnTo>
                <a:lnTo>
                  <a:pt x="3279787" y="12784"/>
                </a:lnTo>
                <a:lnTo>
                  <a:pt x="3330278" y="13395"/>
                </a:lnTo>
                <a:lnTo>
                  <a:pt x="3380761" y="13943"/>
                </a:lnTo>
                <a:lnTo>
                  <a:pt x="3431231" y="14416"/>
                </a:lnTo>
                <a:lnTo>
                  <a:pt x="3481688" y="14806"/>
                </a:lnTo>
                <a:lnTo>
                  <a:pt x="3483132" y="14846"/>
                </a:lnTo>
                <a:lnTo>
                  <a:pt x="3484209" y="15058"/>
                </a:lnTo>
                <a:lnTo>
                  <a:pt x="3485544" y="15634"/>
                </a:lnTo>
                <a:lnTo>
                  <a:pt x="3486725" y="15886"/>
                </a:lnTo>
                <a:lnTo>
                  <a:pt x="3487740" y="17179"/>
                </a:lnTo>
                <a:lnTo>
                  <a:pt x="3488669" y="17830"/>
                </a:lnTo>
                <a:lnTo>
                  <a:pt x="3489605" y="18489"/>
                </a:lnTo>
                <a:lnTo>
                  <a:pt x="3490210" y="20213"/>
                </a:lnTo>
                <a:lnTo>
                  <a:pt x="3490765" y="21066"/>
                </a:lnTo>
                <a:lnTo>
                  <a:pt x="3491073" y="21545"/>
                </a:lnTo>
                <a:lnTo>
                  <a:pt x="3491707" y="24559"/>
                </a:lnTo>
                <a:lnTo>
                  <a:pt x="3491528" y="25030"/>
                </a:lnTo>
                <a:lnTo>
                  <a:pt x="3490854" y="77230"/>
                </a:lnTo>
                <a:lnTo>
                  <a:pt x="3490182" y="129430"/>
                </a:lnTo>
                <a:lnTo>
                  <a:pt x="3489509" y="181630"/>
                </a:lnTo>
                <a:lnTo>
                  <a:pt x="3488837" y="233830"/>
                </a:lnTo>
                <a:lnTo>
                  <a:pt x="3488165" y="286030"/>
                </a:lnTo>
                <a:lnTo>
                  <a:pt x="3487493" y="338231"/>
                </a:lnTo>
                <a:lnTo>
                  <a:pt x="3486821" y="390431"/>
                </a:lnTo>
                <a:lnTo>
                  <a:pt x="3486150" y="442631"/>
                </a:lnTo>
                <a:lnTo>
                  <a:pt x="3485478" y="494831"/>
                </a:lnTo>
                <a:lnTo>
                  <a:pt x="3484805" y="547031"/>
                </a:lnTo>
                <a:lnTo>
                  <a:pt x="3484133" y="599231"/>
                </a:lnTo>
                <a:lnTo>
                  <a:pt x="3483460" y="651431"/>
                </a:lnTo>
                <a:lnTo>
                  <a:pt x="3482787" y="703630"/>
                </a:lnTo>
                <a:lnTo>
                  <a:pt x="3482787" y="703839"/>
                </a:lnTo>
                <a:lnTo>
                  <a:pt x="3482686" y="704058"/>
                </a:lnTo>
                <a:lnTo>
                  <a:pt x="3482653" y="704192"/>
                </a:lnTo>
                <a:lnTo>
                  <a:pt x="3482513" y="704303"/>
                </a:lnTo>
                <a:lnTo>
                  <a:pt x="3482359" y="704515"/>
                </a:lnTo>
                <a:lnTo>
                  <a:pt x="3482196" y="704559"/>
                </a:lnTo>
                <a:lnTo>
                  <a:pt x="3482045" y="704656"/>
                </a:lnTo>
                <a:lnTo>
                  <a:pt x="3481721" y="704714"/>
                </a:lnTo>
                <a:lnTo>
                  <a:pt x="3431376" y="703984"/>
                </a:lnTo>
                <a:lnTo>
                  <a:pt x="3377814" y="703249"/>
                </a:lnTo>
                <a:lnTo>
                  <a:pt x="3313575" y="702370"/>
                </a:lnTo>
                <a:lnTo>
                  <a:pt x="3244857" y="701432"/>
                </a:lnTo>
                <a:lnTo>
                  <a:pt x="3177857" y="700520"/>
                </a:lnTo>
                <a:lnTo>
                  <a:pt x="3118770" y="699715"/>
                </a:lnTo>
                <a:lnTo>
                  <a:pt x="3073793" y="699103"/>
                </a:lnTo>
                <a:lnTo>
                  <a:pt x="3049123" y="698766"/>
                </a:lnTo>
              </a:path>
              <a:path w="3505834" h="728344">
                <a:moveTo>
                  <a:pt x="2948741" y="3020"/>
                </a:moveTo>
                <a:lnTo>
                  <a:pt x="3002011" y="3793"/>
                </a:lnTo>
                <a:lnTo>
                  <a:pt x="3055299" y="4618"/>
                </a:lnTo>
                <a:lnTo>
                  <a:pt x="3108601" y="5473"/>
                </a:lnTo>
                <a:lnTo>
                  <a:pt x="3161912" y="6335"/>
                </a:lnTo>
                <a:lnTo>
                  <a:pt x="3215227" y="7182"/>
                </a:lnTo>
                <a:lnTo>
                  <a:pt x="3268540" y="7992"/>
                </a:lnTo>
                <a:lnTo>
                  <a:pt x="3321848" y="8743"/>
                </a:lnTo>
                <a:lnTo>
                  <a:pt x="3375145" y="9412"/>
                </a:lnTo>
                <a:lnTo>
                  <a:pt x="3428427" y="9978"/>
                </a:lnTo>
                <a:lnTo>
                  <a:pt x="3481688" y="10417"/>
                </a:lnTo>
                <a:lnTo>
                  <a:pt x="3483762" y="10460"/>
                </a:lnTo>
                <a:lnTo>
                  <a:pt x="3485285" y="10786"/>
                </a:lnTo>
                <a:lnTo>
                  <a:pt x="3487204" y="11591"/>
                </a:lnTo>
                <a:lnTo>
                  <a:pt x="3488893" y="11951"/>
                </a:lnTo>
                <a:lnTo>
                  <a:pt x="3490351" y="13798"/>
                </a:lnTo>
                <a:lnTo>
                  <a:pt x="3491675" y="14726"/>
                </a:lnTo>
                <a:lnTo>
                  <a:pt x="3493018" y="15666"/>
                </a:lnTo>
                <a:lnTo>
                  <a:pt x="3493889" y="18133"/>
                </a:lnTo>
                <a:lnTo>
                  <a:pt x="3494681" y="19353"/>
                </a:lnTo>
                <a:lnTo>
                  <a:pt x="3495145" y="20073"/>
                </a:lnTo>
                <a:lnTo>
                  <a:pt x="3496012" y="24267"/>
                </a:lnTo>
                <a:lnTo>
                  <a:pt x="3495779" y="25030"/>
                </a:lnTo>
                <a:lnTo>
                  <a:pt x="3495097" y="77230"/>
                </a:lnTo>
                <a:lnTo>
                  <a:pt x="3494415" y="129430"/>
                </a:lnTo>
                <a:lnTo>
                  <a:pt x="3493734" y="181630"/>
                </a:lnTo>
                <a:lnTo>
                  <a:pt x="3493052" y="233830"/>
                </a:lnTo>
                <a:lnTo>
                  <a:pt x="3492371" y="286030"/>
                </a:lnTo>
                <a:lnTo>
                  <a:pt x="3491691" y="338231"/>
                </a:lnTo>
                <a:lnTo>
                  <a:pt x="3491010" y="390431"/>
                </a:lnTo>
                <a:lnTo>
                  <a:pt x="3490330" y="442631"/>
                </a:lnTo>
                <a:lnTo>
                  <a:pt x="3489649" y="494831"/>
                </a:lnTo>
                <a:lnTo>
                  <a:pt x="3488969" y="547031"/>
                </a:lnTo>
                <a:lnTo>
                  <a:pt x="3488290" y="599231"/>
                </a:lnTo>
                <a:lnTo>
                  <a:pt x="3487610" y="651431"/>
                </a:lnTo>
                <a:lnTo>
                  <a:pt x="3486931" y="703630"/>
                </a:lnTo>
                <a:lnTo>
                  <a:pt x="3486923" y="704653"/>
                </a:lnTo>
                <a:lnTo>
                  <a:pt x="3486668" y="704894"/>
                </a:lnTo>
                <a:lnTo>
                  <a:pt x="3486499" y="705726"/>
                </a:lnTo>
                <a:lnTo>
                  <a:pt x="3486376" y="706323"/>
                </a:lnTo>
                <a:lnTo>
                  <a:pt x="3485659" y="706986"/>
                </a:lnTo>
                <a:lnTo>
                  <a:pt x="3485367" y="707425"/>
                </a:lnTo>
                <a:lnTo>
                  <a:pt x="3485026" y="707932"/>
                </a:lnTo>
                <a:lnTo>
                  <a:pt x="3484144" y="708259"/>
                </a:lnTo>
                <a:lnTo>
                  <a:pt x="3483705" y="708559"/>
                </a:lnTo>
                <a:lnTo>
                  <a:pt x="3483477" y="708713"/>
                </a:lnTo>
                <a:lnTo>
                  <a:pt x="3481865" y="709077"/>
                </a:lnTo>
                <a:lnTo>
                  <a:pt x="3481688" y="708962"/>
                </a:lnTo>
                <a:lnTo>
                  <a:pt x="3472483" y="708805"/>
                </a:lnTo>
                <a:lnTo>
                  <a:pt x="3406433" y="707854"/>
                </a:lnTo>
                <a:lnTo>
                  <a:pt x="3354446" y="707125"/>
                </a:lnTo>
                <a:lnTo>
                  <a:pt x="3293055" y="706270"/>
                </a:lnTo>
                <a:lnTo>
                  <a:pt x="3224688" y="705323"/>
                </a:lnTo>
                <a:lnTo>
                  <a:pt x="3151775" y="704317"/>
                </a:lnTo>
                <a:lnTo>
                  <a:pt x="3076743" y="703284"/>
                </a:lnTo>
                <a:lnTo>
                  <a:pt x="3002021" y="702257"/>
                </a:lnTo>
                <a:lnTo>
                  <a:pt x="2930037" y="701269"/>
                </a:lnTo>
                <a:lnTo>
                  <a:pt x="2863220" y="700352"/>
                </a:lnTo>
                <a:lnTo>
                  <a:pt x="2803999" y="699541"/>
                </a:lnTo>
                <a:lnTo>
                  <a:pt x="2754801" y="698866"/>
                </a:lnTo>
                <a:lnTo>
                  <a:pt x="2718055" y="698362"/>
                </a:lnTo>
                <a:lnTo>
                  <a:pt x="2696190" y="698061"/>
                </a:lnTo>
              </a:path>
              <a:path w="3505834" h="728344">
                <a:moveTo>
                  <a:pt x="337060" y="5339"/>
                </a:moveTo>
                <a:lnTo>
                  <a:pt x="388099" y="6041"/>
                </a:lnTo>
                <a:lnTo>
                  <a:pt x="439138" y="6743"/>
                </a:lnTo>
                <a:lnTo>
                  <a:pt x="490177" y="7445"/>
                </a:lnTo>
                <a:lnTo>
                  <a:pt x="541216" y="8147"/>
                </a:lnTo>
                <a:lnTo>
                  <a:pt x="592255" y="8849"/>
                </a:lnTo>
                <a:lnTo>
                  <a:pt x="643294" y="9552"/>
                </a:lnTo>
                <a:lnTo>
                  <a:pt x="694333" y="10254"/>
                </a:lnTo>
                <a:lnTo>
                  <a:pt x="745373" y="10956"/>
                </a:lnTo>
                <a:lnTo>
                  <a:pt x="796412" y="11658"/>
                </a:lnTo>
                <a:lnTo>
                  <a:pt x="847451" y="12360"/>
                </a:lnTo>
                <a:lnTo>
                  <a:pt x="898490" y="13062"/>
                </a:lnTo>
                <a:lnTo>
                  <a:pt x="949529" y="13764"/>
                </a:lnTo>
                <a:lnTo>
                  <a:pt x="1000568" y="14466"/>
                </a:lnTo>
                <a:lnTo>
                  <a:pt x="1051607" y="15169"/>
                </a:lnTo>
                <a:lnTo>
                  <a:pt x="1102646" y="15871"/>
                </a:lnTo>
                <a:lnTo>
                  <a:pt x="1153685" y="16573"/>
                </a:lnTo>
                <a:lnTo>
                  <a:pt x="1204724" y="17275"/>
                </a:lnTo>
                <a:lnTo>
                  <a:pt x="1255763" y="17977"/>
                </a:lnTo>
                <a:lnTo>
                  <a:pt x="1306802" y="18679"/>
                </a:lnTo>
                <a:lnTo>
                  <a:pt x="1357841" y="19381"/>
                </a:lnTo>
                <a:lnTo>
                  <a:pt x="1408880" y="20083"/>
                </a:lnTo>
                <a:lnTo>
                  <a:pt x="1459919" y="20785"/>
                </a:lnTo>
                <a:lnTo>
                  <a:pt x="1510959" y="21487"/>
                </a:lnTo>
                <a:lnTo>
                  <a:pt x="1561998" y="22189"/>
                </a:lnTo>
                <a:lnTo>
                  <a:pt x="1613037" y="22891"/>
                </a:lnTo>
                <a:lnTo>
                  <a:pt x="1664076" y="23593"/>
                </a:lnTo>
                <a:lnTo>
                  <a:pt x="1715115" y="24295"/>
                </a:lnTo>
                <a:lnTo>
                  <a:pt x="1766154" y="24998"/>
                </a:lnTo>
                <a:lnTo>
                  <a:pt x="1817193" y="25700"/>
                </a:lnTo>
                <a:lnTo>
                  <a:pt x="1868232" y="26402"/>
                </a:lnTo>
                <a:lnTo>
                  <a:pt x="1919271" y="27104"/>
                </a:lnTo>
                <a:lnTo>
                  <a:pt x="1970310" y="27806"/>
                </a:lnTo>
                <a:lnTo>
                  <a:pt x="2021349" y="28508"/>
                </a:lnTo>
                <a:lnTo>
                  <a:pt x="2072388" y="29210"/>
                </a:lnTo>
                <a:lnTo>
                  <a:pt x="2123427" y="29912"/>
                </a:lnTo>
                <a:lnTo>
                  <a:pt x="2174466" y="30614"/>
                </a:lnTo>
                <a:lnTo>
                  <a:pt x="2225505" y="31316"/>
                </a:lnTo>
                <a:lnTo>
                  <a:pt x="2276545" y="32018"/>
                </a:lnTo>
                <a:lnTo>
                  <a:pt x="2327584" y="32720"/>
                </a:lnTo>
                <a:lnTo>
                  <a:pt x="2378623" y="33422"/>
                </a:lnTo>
                <a:lnTo>
                  <a:pt x="2429662" y="34124"/>
                </a:lnTo>
                <a:lnTo>
                  <a:pt x="2480701" y="34826"/>
                </a:lnTo>
                <a:lnTo>
                  <a:pt x="2531740" y="35528"/>
                </a:lnTo>
                <a:lnTo>
                  <a:pt x="2582779" y="36230"/>
                </a:lnTo>
                <a:lnTo>
                  <a:pt x="2633818" y="36932"/>
                </a:lnTo>
                <a:lnTo>
                  <a:pt x="2684857" y="37634"/>
                </a:lnTo>
                <a:lnTo>
                  <a:pt x="2735896" y="38336"/>
                </a:lnTo>
                <a:lnTo>
                  <a:pt x="2786935" y="39037"/>
                </a:lnTo>
                <a:lnTo>
                  <a:pt x="2837974" y="39739"/>
                </a:lnTo>
                <a:lnTo>
                  <a:pt x="2889013" y="40441"/>
                </a:lnTo>
              </a:path>
              <a:path w="3505834" h="728344">
                <a:moveTo>
                  <a:pt x="751528" y="6918"/>
                </a:moveTo>
                <a:lnTo>
                  <a:pt x="802421" y="7618"/>
                </a:lnTo>
                <a:lnTo>
                  <a:pt x="853313" y="8318"/>
                </a:lnTo>
                <a:lnTo>
                  <a:pt x="904205" y="9018"/>
                </a:lnTo>
                <a:lnTo>
                  <a:pt x="955098" y="9718"/>
                </a:lnTo>
                <a:lnTo>
                  <a:pt x="1005990" y="10418"/>
                </a:lnTo>
                <a:lnTo>
                  <a:pt x="1056883" y="11118"/>
                </a:lnTo>
                <a:lnTo>
                  <a:pt x="1107775" y="11818"/>
                </a:lnTo>
                <a:lnTo>
                  <a:pt x="1158667" y="12518"/>
                </a:lnTo>
                <a:lnTo>
                  <a:pt x="1209560" y="13218"/>
                </a:lnTo>
                <a:lnTo>
                  <a:pt x="1260452" y="13917"/>
                </a:lnTo>
                <a:lnTo>
                  <a:pt x="1311344" y="14617"/>
                </a:lnTo>
                <a:lnTo>
                  <a:pt x="1362237" y="15317"/>
                </a:lnTo>
                <a:lnTo>
                  <a:pt x="1413129" y="16017"/>
                </a:lnTo>
                <a:lnTo>
                  <a:pt x="1464022" y="16717"/>
                </a:lnTo>
                <a:lnTo>
                  <a:pt x="1514914" y="17417"/>
                </a:lnTo>
                <a:lnTo>
                  <a:pt x="1565807" y="18116"/>
                </a:lnTo>
                <a:lnTo>
                  <a:pt x="1616699" y="18816"/>
                </a:lnTo>
                <a:lnTo>
                  <a:pt x="1667591" y="19516"/>
                </a:lnTo>
                <a:lnTo>
                  <a:pt x="1718484" y="20216"/>
                </a:lnTo>
                <a:lnTo>
                  <a:pt x="1769376" y="20916"/>
                </a:lnTo>
                <a:lnTo>
                  <a:pt x="1820269" y="21616"/>
                </a:lnTo>
                <a:lnTo>
                  <a:pt x="1871161" y="22315"/>
                </a:lnTo>
                <a:lnTo>
                  <a:pt x="1922054" y="23015"/>
                </a:lnTo>
                <a:lnTo>
                  <a:pt x="1972946" y="23715"/>
                </a:lnTo>
                <a:lnTo>
                  <a:pt x="2023839" y="24415"/>
                </a:lnTo>
                <a:lnTo>
                  <a:pt x="2074731" y="25115"/>
                </a:lnTo>
                <a:lnTo>
                  <a:pt x="2125624" y="25814"/>
                </a:lnTo>
                <a:lnTo>
                  <a:pt x="2176517" y="26514"/>
                </a:lnTo>
                <a:lnTo>
                  <a:pt x="2227409" y="27214"/>
                </a:lnTo>
                <a:lnTo>
                  <a:pt x="2278302" y="27914"/>
                </a:lnTo>
                <a:lnTo>
                  <a:pt x="2329194" y="28614"/>
                </a:lnTo>
                <a:lnTo>
                  <a:pt x="2380087" y="29314"/>
                </a:lnTo>
                <a:lnTo>
                  <a:pt x="2430979" y="30013"/>
                </a:lnTo>
                <a:lnTo>
                  <a:pt x="2481872" y="30713"/>
                </a:lnTo>
                <a:lnTo>
                  <a:pt x="2532765" y="31413"/>
                </a:lnTo>
                <a:lnTo>
                  <a:pt x="2583657" y="32113"/>
                </a:lnTo>
                <a:lnTo>
                  <a:pt x="2634550" y="32813"/>
                </a:lnTo>
                <a:lnTo>
                  <a:pt x="2685443" y="33513"/>
                </a:lnTo>
                <a:lnTo>
                  <a:pt x="2736335" y="34213"/>
                </a:lnTo>
                <a:lnTo>
                  <a:pt x="2787228" y="34913"/>
                </a:lnTo>
                <a:lnTo>
                  <a:pt x="2838121" y="35613"/>
                </a:lnTo>
                <a:lnTo>
                  <a:pt x="2889013" y="36313"/>
                </a:lnTo>
              </a:path>
              <a:path w="3505834" h="728344">
                <a:moveTo>
                  <a:pt x="550630" y="0"/>
                </a:moveTo>
                <a:lnTo>
                  <a:pt x="601180" y="695"/>
                </a:lnTo>
                <a:lnTo>
                  <a:pt x="651731" y="1390"/>
                </a:lnTo>
                <a:lnTo>
                  <a:pt x="702282" y="2085"/>
                </a:lnTo>
                <a:lnTo>
                  <a:pt x="752833" y="2780"/>
                </a:lnTo>
                <a:lnTo>
                  <a:pt x="803384" y="3476"/>
                </a:lnTo>
                <a:lnTo>
                  <a:pt x="853934" y="4171"/>
                </a:lnTo>
                <a:lnTo>
                  <a:pt x="904485" y="4866"/>
                </a:lnTo>
                <a:lnTo>
                  <a:pt x="955036" y="5561"/>
                </a:lnTo>
                <a:lnTo>
                  <a:pt x="1005587" y="6256"/>
                </a:lnTo>
                <a:lnTo>
                  <a:pt x="1056138" y="6952"/>
                </a:lnTo>
                <a:lnTo>
                  <a:pt x="1106688" y="7647"/>
                </a:lnTo>
                <a:lnTo>
                  <a:pt x="1157239" y="8342"/>
                </a:lnTo>
                <a:lnTo>
                  <a:pt x="1207790" y="9037"/>
                </a:lnTo>
                <a:lnTo>
                  <a:pt x="1258341" y="9733"/>
                </a:lnTo>
                <a:lnTo>
                  <a:pt x="1308891" y="10428"/>
                </a:lnTo>
                <a:lnTo>
                  <a:pt x="1359442" y="11123"/>
                </a:lnTo>
                <a:lnTo>
                  <a:pt x="1409993" y="11818"/>
                </a:lnTo>
                <a:lnTo>
                  <a:pt x="1460544" y="12513"/>
                </a:lnTo>
                <a:lnTo>
                  <a:pt x="1511095" y="13209"/>
                </a:lnTo>
                <a:lnTo>
                  <a:pt x="1561645" y="13904"/>
                </a:lnTo>
                <a:lnTo>
                  <a:pt x="1612196" y="14599"/>
                </a:lnTo>
                <a:lnTo>
                  <a:pt x="1662747" y="15294"/>
                </a:lnTo>
                <a:lnTo>
                  <a:pt x="1713298" y="15990"/>
                </a:lnTo>
                <a:lnTo>
                  <a:pt x="1763848" y="16685"/>
                </a:lnTo>
                <a:lnTo>
                  <a:pt x="1814399" y="17380"/>
                </a:lnTo>
                <a:lnTo>
                  <a:pt x="1864950" y="18075"/>
                </a:lnTo>
                <a:lnTo>
                  <a:pt x="1915501" y="18771"/>
                </a:lnTo>
                <a:lnTo>
                  <a:pt x="1966051" y="19466"/>
                </a:lnTo>
                <a:lnTo>
                  <a:pt x="2016602" y="20161"/>
                </a:lnTo>
                <a:lnTo>
                  <a:pt x="2067153" y="20856"/>
                </a:lnTo>
                <a:lnTo>
                  <a:pt x="2117704" y="21551"/>
                </a:lnTo>
                <a:lnTo>
                  <a:pt x="2168255" y="22247"/>
                </a:lnTo>
                <a:lnTo>
                  <a:pt x="2218805" y="22942"/>
                </a:lnTo>
                <a:lnTo>
                  <a:pt x="2269356" y="23637"/>
                </a:lnTo>
                <a:lnTo>
                  <a:pt x="2319907" y="24332"/>
                </a:lnTo>
                <a:lnTo>
                  <a:pt x="2370458" y="25028"/>
                </a:lnTo>
                <a:lnTo>
                  <a:pt x="2421009" y="25723"/>
                </a:lnTo>
                <a:lnTo>
                  <a:pt x="2471559" y="26418"/>
                </a:lnTo>
                <a:lnTo>
                  <a:pt x="2522110" y="27113"/>
                </a:lnTo>
                <a:lnTo>
                  <a:pt x="2572661" y="27808"/>
                </a:lnTo>
                <a:lnTo>
                  <a:pt x="2623212" y="28504"/>
                </a:lnTo>
                <a:lnTo>
                  <a:pt x="2673763" y="29199"/>
                </a:lnTo>
                <a:lnTo>
                  <a:pt x="2724313" y="29894"/>
                </a:lnTo>
              </a:path>
              <a:path w="3505834" h="728344">
                <a:moveTo>
                  <a:pt x="865550" y="165"/>
                </a:moveTo>
                <a:lnTo>
                  <a:pt x="915775" y="856"/>
                </a:lnTo>
                <a:lnTo>
                  <a:pt x="966000" y="1548"/>
                </a:lnTo>
                <a:lnTo>
                  <a:pt x="1016224" y="2240"/>
                </a:lnTo>
                <a:lnTo>
                  <a:pt x="1066449" y="2931"/>
                </a:lnTo>
                <a:lnTo>
                  <a:pt x="1116674" y="3623"/>
                </a:lnTo>
                <a:lnTo>
                  <a:pt x="1166898" y="4315"/>
                </a:lnTo>
                <a:lnTo>
                  <a:pt x="1217123" y="5006"/>
                </a:lnTo>
                <a:lnTo>
                  <a:pt x="1267348" y="5698"/>
                </a:lnTo>
                <a:lnTo>
                  <a:pt x="1317572" y="6390"/>
                </a:lnTo>
                <a:lnTo>
                  <a:pt x="1367797" y="7081"/>
                </a:lnTo>
                <a:lnTo>
                  <a:pt x="1418021" y="7773"/>
                </a:lnTo>
                <a:lnTo>
                  <a:pt x="1468246" y="8465"/>
                </a:lnTo>
                <a:lnTo>
                  <a:pt x="1518470" y="9157"/>
                </a:lnTo>
                <a:lnTo>
                  <a:pt x="1568695" y="9848"/>
                </a:lnTo>
                <a:lnTo>
                  <a:pt x="1618920" y="10540"/>
                </a:lnTo>
                <a:lnTo>
                  <a:pt x="1669144" y="11232"/>
                </a:lnTo>
                <a:lnTo>
                  <a:pt x="1719369" y="11923"/>
                </a:lnTo>
                <a:lnTo>
                  <a:pt x="1769593" y="12615"/>
                </a:lnTo>
                <a:lnTo>
                  <a:pt x="1819818" y="13307"/>
                </a:lnTo>
                <a:lnTo>
                  <a:pt x="1870042" y="13998"/>
                </a:lnTo>
                <a:lnTo>
                  <a:pt x="1920267" y="14690"/>
                </a:lnTo>
                <a:lnTo>
                  <a:pt x="1970491" y="15382"/>
                </a:lnTo>
                <a:lnTo>
                  <a:pt x="2020716" y="16073"/>
                </a:lnTo>
                <a:lnTo>
                  <a:pt x="2070940" y="16765"/>
                </a:lnTo>
                <a:lnTo>
                  <a:pt x="2121165" y="17457"/>
                </a:lnTo>
                <a:lnTo>
                  <a:pt x="2171389" y="18148"/>
                </a:lnTo>
                <a:lnTo>
                  <a:pt x="2221614" y="18840"/>
                </a:lnTo>
                <a:lnTo>
                  <a:pt x="2271838" y="19532"/>
                </a:lnTo>
                <a:lnTo>
                  <a:pt x="2322063" y="20224"/>
                </a:lnTo>
                <a:lnTo>
                  <a:pt x="2372288" y="20915"/>
                </a:lnTo>
                <a:lnTo>
                  <a:pt x="2422512" y="21607"/>
                </a:lnTo>
                <a:lnTo>
                  <a:pt x="2472737" y="22299"/>
                </a:lnTo>
                <a:lnTo>
                  <a:pt x="2522961" y="22990"/>
                </a:lnTo>
                <a:lnTo>
                  <a:pt x="2573186" y="23682"/>
                </a:lnTo>
                <a:lnTo>
                  <a:pt x="2623410" y="24374"/>
                </a:lnTo>
                <a:lnTo>
                  <a:pt x="2673635" y="25065"/>
                </a:lnTo>
                <a:lnTo>
                  <a:pt x="2723859" y="25757"/>
                </a:lnTo>
                <a:lnTo>
                  <a:pt x="2774084" y="26449"/>
                </a:lnTo>
                <a:lnTo>
                  <a:pt x="2824308" y="27140"/>
                </a:lnTo>
                <a:lnTo>
                  <a:pt x="2874533" y="27832"/>
                </a:lnTo>
                <a:lnTo>
                  <a:pt x="2924758" y="28524"/>
                </a:lnTo>
                <a:lnTo>
                  <a:pt x="2974982" y="29216"/>
                </a:lnTo>
                <a:lnTo>
                  <a:pt x="3025207" y="29907"/>
                </a:lnTo>
                <a:lnTo>
                  <a:pt x="3075432" y="30599"/>
                </a:lnTo>
              </a:path>
              <a:path w="3505834" h="728344">
                <a:moveTo>
                  <a:pt x="1366890" y="2250"/>
                </a:moveTo>
                <a:lnTo>
                  <a:pt x="1417897" y="2951"/>
                </a:lnTo>
                <a:lnTo>
                  <a:pt x="1468903" y="3652"/>
                </a:lnTo>
                <a:lnTo>
                  <a:pt x="1519909" y="4354"/>
                </a:lnTo>
                <a:lnTo>
                  <a:pt x="1570916" y="5055"/>
                </a:lnTo>
                <a:lnTo>
                  <a:pt x="1621922" y="5756"/>
                </a:lnTo>
                <a:lnTo>
                  <a:pt x="1672928" y="6458"/>
                </a:lnTo>
                <a:lnTo>
                  <a:pt x="1723934" y="7159"/>
                </a:lnTo>
                <a:lnTo>
                  <a:pt x="1774941" y="7860"/>
                </a:lnTo>
                <a:lnTo>
                  <a:pt x="1825947" y="8562"/>
                </a:lnTo>
                <a:lnTo>
                  <a:pt x="1876953" y="9263"/>
                </a:lnTo>
                <a:lnTo>
                  <a:pt x="1927959" y="9964"/>
                </a:lnTo>
                <a:lnTo>
                  <a:pt x="1978965" y="10666"/>
                </a:lnTo>
                <a:lnTo>
                  <a:pt x="2029971" y="11367"/>
                </a:lnTo>
                <a:lnTo>
                  <a:pt x="2080977" y="12068"/>
                </a:lnTo>
                <a:lnTo>
                  <a:pt x="2131983" y="12770"/>
                </a:lnTo>
                <a:lnTo>
                  <a:pt x="2182989" y="13471"/>
                </a:lnTo>
                <a:lnTo>
                  <a:pt x="2233995" y="14172"/>
                </a:lnTo>
                <a:lnTo>
                  <a:pt x="2285001" y="14874"/>
                </a:lnTo>
                <a:lnTo>
                  <a:pt x="2336007" y="15575"/>
                </a:lnTo>
                <a:lnTo>
                  <a:pt x="2387013" y="16276"/>
                </a:lnTo>
                <a:lnTo>
                  <a:pt x="2438019" y="16978"/>
                </a:lnTo>
                <a:lnTo>
                  <a:pt x="2489025" y="17679"/>
                </a:lnTo>
                <a:lnTo>
                  <a:pt x="2540031" y="18381"/>
                </a:lnTo>
                <a:lnTo>
                  <a:pt x="2591037" y="19082"/>
                </a:lnTo>
                <a:lnTo>
                  <a:pt x="2642043" y="19783"/>
                </a:lnTo>
                <a:lnTo>
                  <a:pt x="2693049" y="20485"/>
                </a:lnTo>
                <a:lnTo>
                  <a:pt x="2744055" y="21186"/>
                </a:lnTo>
                <a:lnTo>
                  <a:pt x="2795061" y="21887"/>
                </a:lnTo>
                <a:lnTo>
                  <a:pt x="2846067" y="22589"/>
                </a:lnTo>
                <a:lnTo>
                  <a:pt x="2897073" y="23290"/>
                </a:lnTo>
                <a:lnTo>
                  <a:pt x="2948079" y="23992"/>
                </a:lnTo>
                <a:lnTo>
                  <a:pt x="2999085" y="24693"/>
                </a:lnTo>
                <a:lnTo>
                  <a:pt x="3050091" y="25394"/>
                </a:lnTo>
              </a:path>
              <a:path w="3505834" h="728344">
                <a:moveTo>
                  <a:pt x="22139" y="24284"/>
                </a:moveTo>
                <a:lnTo>
                  <a:pt x="73234" y="24990"/>
                </a:lnTo>
                <a:lnTo>
                  <a:pt x="124328" y="25695"/>
                </a:lnTo>
                <a:lnTo>
                  <a:pt x="175423" y="26401"/>
                </a:lnTo>
                <a:lnTo>
                  <a:pt x="226517" y="27106"/>
                </a:lnTo>
                <a:lnTo>
                  <a:pt x="277612" y="27812"/>
                </a:lnTo>
                <a:lnTo>
                  <a:pt x="328706" y="28517"/>
                </a:lnTo>
                <a:lnTo>
                  <a:pt x="379801" y="29223"/>
                </a:lnTo>
                <a:lnTo>
                  <a:pt x="430896" y="29928"/>
                </a:lnTo>
                <a:lnTo>
                  <a:pt x="481990" y="30634"/>
                </a:lnTo>
                <a:lnTo>
                  <a:pt x="533085" y="31340"/>
                </a:lnTo>
                <a:lnTo>
                  <a:pt x="584180" y="32045"/>
                </a:lnTo>
                <a:lnTo>
                  <a:pt x="635275" y="32751"/>
                </a:lnTo>
                <a:lnTo>
                  <a:pt x="686370" y="33456"/>
                </a:lnTo>
                <a:lnTo>
                  <a:pt x="737465" y="34162"/>
                </a:lnTo>
                <a:lnTo>
                  <a:pt x="788560" y="34867"/>
                </a:lnTo>
                <a:lnTo>
                  <a:pt x="839654" y="35573"/>
                </a:lnTo>
                <a:lnTo>
                  <a:pt x="890749" y="36278"/>
                </a:lnTo>
                <a:lnTo>
                  <a:pt x="941844" y="36984"/>
                </a:lnTo>
                <a:lnTo>
                  <a:pt x="992939" y="37689"/>
                </a:lnTo>
                <a:lnTo>
                  <a:pt x="1044034" y="38395"/>
                </a:lnTo>
                <a:lnTo>
                  <a:pt x="1095129" y="39100"/>
                </a:lnTo>
                <a:lnTo>
                  <a:pt x="1146224" y="39806"/>
                </a:lnTo>
                <a:lnTo>
                  <a:pt x="1197319" y="40511"/>
                </a:lnTo>
                <a:lnTo>
                  <a:pt x="1248414" y="41216"/>
                </a:lnTo>
                <a:lnTo>
                  <a:pt x="1299509" y="41922"/>
                </a:lnTo>
                <a:lnTo>
                  <a:pt x="1350604" y="42627"/>
                </a:lnTo>
              </a:path>
              <a:path w="3505834" h="728344">
                <a:moveTo>
                  <a:pt x="22139" y="18978"/>
                </a:moveTo>
                <a:lnTo>
                  <a:pt x="72454" y="19671"/>
                </a:lnTo>
                <a:lnTo>
                  <a:pt x="122769" y="20364"/>
                </a:lnTo>
                <a:lnTo>
                  <a:pt x="173084" y="21058"/>
                </a:lnTo>
                <a:lnTo>
                  <a:pt x="223399" y="21751"/>
                </a:lnTo>
                <a:lnTo>
                  <a:pt x="273714" y="22444"/>
                </a:lnTo>
                <a:lnTo>
                  <a:pt x="324029" y="23137"/>
                </a:lnTo>
                <a:lnTo>
                  <a:pt x="374344" y="23830"/>
                </a:lnTo>
                <a:lnTo>
                  <a:pt x="424659" y="24523"/>
                </a:lnTo>
                <a:lnTo>
                  <a:pt x="474974" y="25216"/>
                </a:lnTo>
                <a:lnTo>
                  <a:pt x="525289" y="25909"/>
                </a:lnTo>
                <a:lnTo>
                  <a:pt x="575605" y="26603"/>
                </a:lnTo>
                <a:lnTo>
                  <a:pt x="625920" y="27296"/>
                </a:lnTo>
                <a:lnTo>
                  <a:pt x="676235" y="27989"/>
                </a:lnTo>
                <a:lnTo>
                  <a:pt x="726550" y="28682"/>
                </a:lnTo>
                <a:lnTo>
                  <a:pt x="776865" y="29375"/>
                </a:lnTo>
                <a:lnTo>
                  <a:pt x="827180" y="30068"/>
                </a:lnTo>
                <a:lnTo>
                  <a:pt x="877495" y="30762"/>
                </a:lnTo>
                <a:lnTo>
                  <a:pt x="927810" y="31455"/>
                </a:lnTo>
                <a:lnTo>
                  <a:pt x="978125" y="32148"/>
                </a:lnTo>
                <a:lnTo>
                  <a:pt x="1028441" y="32841"/>
                </a:lnTo>
                <a:lnTo>
                  <a:pt x="1078756" y="33534"/>
                </a:lnTo>
                <a:lnTo>
                  <a:pt x="1129071" y="34227"/>
                </a:lnTo>
                <a:lnTo>
                  <a:pt x="1179386" y="34920"/>
                </a:lnTo>
                <a:lnTo>
                  <a:pt x="1229702" y="35614"/>
                </a:lnTo>
                <a:lnTo>
                  <a:pt x="1280017" y="36307"/>
                </a:lnTo>
                <a:lnTo>
                  <a:pt x="1330332" y="37000"/>
                </a:lnTo>
                <a:lnTo>
                  <a:pt x="1380648" y="37693"/>
                </a:lnTo>
                <a:lnTo>
                  <a:pt x="1430963" y="38386"/>
                </a:lnTo>
                <a:lnTo>
                  <a:pt x="1481279" y="39079"/>
                </a:lnTo>
                <a:lnTo>
                  <a:pt x="1531594" y="39772"/>
                </a:lnTo>
              </a:path>
              <a:path w="3505834" h="728344">
                <a:moveTo>
                  <a:pt x="212180" y="16390"/>
                </a:moveTo>
                <a:lnTo>
                  <a:pt x="262422" y="17082"/>
                </a:lnTo>
                <a:lnTo>
                  <a:pt x="312665" y="17774"/>
                </a:lnTo>
                <a:lnTo>
                  <a:pt x="362907" y="18466"/>
                </a:lnTo>
                <a:lnTo>
                  <a:pt x="413150" y="19158"/>
                </a:lnTo>
                <a:lnTo>
                  <a:pt x="463392" y="19850"/>
                </a:lnTo>
                <a:lnTo>
                  <a:pt x="513635" y="20542"/>
                </a:lnTo>
                <a:lnTo>
                  <a:pt x="563878" y="21234"/>
                </a:lnTo>
                <a:lnTo>
                  <a:pt x="614120" y="21927"/>
                </a:lnTo>
                <a:lnTo>
                  <a:pt x="664363" y="22619"/>
                </a:lnTo>
                <a:lnTo>
                  <a:pt x="714606" y="23311"/>
                </a:lnTo>
                <a:lnTo>
                  <a:pt x="764848" y="24003"/>
                </a:lnTo>
                <a:lnTo>
                  <a:pt x="815091" y="24695"/>
                </a:lnTo>
                <a:lnTo>
                  <a:pt x="865334" y="25387"/>
                </a:lnTo>
                <a:lnTo>
                  <a:pt x="915576" y="26079"/>
                </a:lnTo>
                <a:lnTo>
                  <a:pt x="965819" y="26771"/>
                </a:lnTo>
                <a:lnTo>
                  <a:pt x="1016062" y="27463"/>
                </a:lnTo>
                <a:lnTo>
                  <a:pt x="1066305" y="28155"/>
                </a:lnTo>
                <a:lnTo>
                  <a:pt x="1116548" y="28847"/>
                </a:lnTo>
                <a:lnTo>
                  <a:pt x="1166790" y="29539"/>
                </a:lnTo>
                <a:lnTo>
                  <a:pt x="1217033" y="30231"/>
                </a:lnTo>
                <a:lnTo>
                  <a:pt x="1267276" y="30923"/>
                </a:lnTo>
                <a:lnTo>
                  <a:pt x="1317519" y="31615"/>
                </a:lnTo>
                <a:lnTo>
                  <a:pt x="1367762" y="32307"/>
                </a:lnTo>
                <a:lnTo>
                  <a:pt x="1418005" y="32999"/>
                </a:lnTo>
                <a:lnTo>
                  <a:pt x="1468248" y="33691"/>
                </a:lnTo>
              </a:path>
              <a:path w="3505834" h="728344">
                <a:moveTo>
                  <a:pt x="1795838" y="3963"/>
                </a:moveTo>
                <a:lnTo>
                  <a:pt x="1846008" y="4654"/>
                </a:lnTo>
                <a:lnTo>
                  <a:pt x="1896178" y="5344"/>
                </a:lnTo>
                <a:lnTo>
                  <a:pt x="1946349" y="6035"/>
                </a:lnTo>
                <a:lnTo>
                  <a:pt x="1996519" y="6726"/>
                </a:lnTo>
                <a:lnTo>
                  <a:pt x="2046689" y="7416"/>
                </a:lnTo>
                <a:lnTo>
                  <a:pt x="2096859" y="8107"/>
                </a:lnTo>
                <a:lnTo>
                  <a:pt x="2147029" y="8797"/>
                </a:lnTo>
                <a:lnTo>
                  <a:pt x="2197199" y="9488"/>
                </a:lnTo>
                <a:lnTo>
                  <a:pt x="2247369" y="10179"/>
                </a:lnTo>
                <a:lnTo>
                  <a:pt x="2297539" y="10869"/>
                </a:lnTo>
                <a:lnTo>
                  <a:pt x="2347709" y="11560"/>
                </a:lnTo>
                <a:lnTo>
                  <a:pt x="2397880" y="12250"/>
                </a:lnTo>
                <a:lnTo>
                  <a:pt x="2448050" y="12941"/>
                </a:lnTo>
                <a:lnTo>
                  <a:pt x="2498220" y="13631"/>
                </a:lnTo>
                <a:lnTo>
                  <a:pt x="2548390" y="14322"/>
                </a:lnTo>
                <a:lnTo>
                  <a:pt x="2598560" y="15013"/>
                </a:lnTo>
                <a:lnTo>
                  <a:pt x="2648730" y="15703"/>
                </a:lnTo>
                <a:lnTo>
                  <a:pt x="2698900" y="16394"/>
                </a:lnTo>
                <a:lnTo>
                  <a:pt x="2749070" y="17084"/>
                </a:lnTo>
                <a:lnTo>
                  <a:pt x="2799240" y="17775"/>
                </a:lnTo>
                <a:lnTo>
                  <a:pt x="2849410" y="18466"/>
                </a:lnTo>
                <a:lnTo>
                  <a:pt x="2899581" y="19156"/>
                </a:lnTo>
                <a:lnTo>
                  <a:pt x="2949751" y="19847"/>
                </a:lnTo>
                <a:lnTo>
                  <a:pt x="2999921" y="20538"/>
                </a:lnTo>
                <a:lnTo>
                  <a:pt x="3050091" y="21229"/>
                </a:lnTo>
              </a:path>
              <a:path w="3505834" h="728344">
                <a:moveTo>
                  <a:pt x="1440125" y="688050"/>
                </a:moveTo>
                <a:lnTo>
                  <a:pt x="1389319" y="688769"/>
                </a:lnTo>
                <a:lnTo>
                  <a:pt x="1338505" y="689511"/>
                </a:lnTo>
                <a:lnTo>
                  <a:pt x="1287684" y="690273"/>
                </a:lnTo>
                <a:lnTo>
                  <a:pt x="1236858" y="691051"/>
                </a:lnTo>
                <a:lnTo>
                  <a:pt x="1186026" y="691845"/>
                </a:lnTo>
                <a:lnTo>
                  <a:pt x="1135188" y="692650"/>
                </a:lnTo>
                <a:lnTo>
                  <a:pt x="1084347" y="693464"/>
                </a:lnTo>
                <a:lnTo>
                  <a:pt x="1033501" y="694285"/>
                </a:lnTo>
                <a:lnTo>
                  <a:pt x="982653" y="695109"/>
                </a:lnTo>
                <a:lnTo>
                  <a:pt x="931802" y="695935"/>
                </a:lnTo>
                <a:lnTo>
                  <a:pt x="880948" y="696758"/>
                </a:lnTo>
                <a:lnTo>
                  <a:pt x="830094" y="697577"/>
                </a:lnTo>
                <a:lnTo>
                  <a:pt x="779238" y="698389"/>
                </a:lnTo>
                <a:lnTo>
                  <a:pt x="728382" y="699191"/>
                </a:lnTo>
                <a:lnTo>
                  <a:pt x="677527" y="699980"/>
                </a:lnTo>
                <a:lnTo>
                  <a:pt x="626672" y="700754"/>
                </a:lnTo>
                <a:lnTo>
                  <a:pt x="575820" y="701510"/>
                </a:lnTo>
                <a:lnTo>
                  <a:pt x="524969" y="702245"/>
                </a:lnTo>
                <a:lnTo>
                  <a:pt x="474121" y="702956"/>
                </a:lnTo>
                <a:lnTo>
                  <a:pt x="423276" y="703642"/>
                </a:lnTo>
                <a:lnTo>
                  <a:pt x="372435" y="704298"/>
                </a:lnTo>
                <a:lnTo>
                  <a:pt x="321599" y="704923"/>
                </a:lnTo>
                <a:lnTo>
                  <a:pt x="270768" y="705514"/>
                </a:lnTo>
                <a:lnTo>
                  <a:pt x="219943" y="706067"/>
                </a:lnTo>
                <a:lnTo>
                  <a:pt x="169124" y="706581"/>
                </a:lnTo>
                <a:lnTo>
                  <a:pt x="118311" y="707053"/>
                </a:lnTo>
                <a:lnTo>
                  <a:pt x="67507" y="707479"/>
                </a:lnTo>
                <a:lnTo>
                  <a:pt x="16710" y="707857"/>
                </a:lnTo>
                <a:lnTo>
                  <a:pt x="15925" y="707863"/>
                </a:lnTo>
                <a:lnTo>
                  <a:pt x="15749" y="707669"/>
                </a:lnTo>
                <a:lnTo>
                  <a:pt x="15109" y="707543"/>
                </a:lnTo>
                <a:lnTo>
                  <a:pt x="14611" y="707443"/>
                </a:lnTo>
                <a:lnTo>
                  <a:pt x="14179" y="706909"/>
                </a:lnTo>
                <a:lnTo>
                  <a:pt x="13787" y="706644"/>
                </a:lnTo>
                <a:lnTo>
                  <a:pt x="13388" y="706374"/>
                </a:lnTo>
                <a:lnTo>
                  <a:pt x="13121" y="705653"/>
                </a:lnTo>
                <a:lnTo>
                  <a:pt x="12884" y="705297"/>
                </a:lnTo>
                <a:lnTo>
                  <a:pt x="12715" y="705041"/>
                </a:lnTo>
                <a:lnTo>
                  <a:pt x="12562" y="703652"/>
                </a:lnTo>
                <a:lnTo>
                  <a:pt x="11405" y="616993"/>
                </a:lnTo>
                <a:lnTo>
                  <a:pt x="8862" y="422578"/>
                </a:lnTo>
                <a:lnTo>
                  <a:pt x="6194" y="218629"/>
                </a:lnTo>
                <a:lnTo>
                  <a:pt x="4686" y="103391"/>
                </a:lnTo>
              </a:path>
              <a:path w="3505834" h="728344">
                <a:moveTo>
                  <a:pt x="1666364" y="689090"/>
                </a:moveTo>
                <a:lnTo>
                  <a:pt x="1614843" y="689817"/>
                </a:lnTo>
                <a:lnTo>
                  <a:pt x="1563315" y="690564"/>
                </a:lnTo>
                <a:lnTo>
                  <a:pt x="1511781" y="691329"/>
                </a:lnTo>
                <a:lnTo>
                  <a:pt x="1460242" y="692110"/>
                </a:lnTo>
                <a:lnTo>
                  <a:pt x="1408697" y="692906"/>
                </a:lnTo>
                <a:lnTo>
                  <a:pt x="1357148" y="693713"/>
                </a:lnTo>
                <a:lnTo>
                  <a:pt x="1305594" y="694530"/>
                </a:lnTo>
                <a:lnTo>
                  <a:pt x="1254037" y="695355"/>
                </a:lnTo>
                <a:lnTo>
                  <a:pt x="1202476" y="696185"/>
                </a:lnTo>
                <a:lnTo>
                  <a:pt x="1150912" y="697019"/>
                </a:lnTo>
                <a:lnTo>
                  <a:pt x="1099346" y="697855"/>
                </a:lnTo>
                <a:lnTo>
                  <a:pt x="1047778" y="698689"/>
                </a:lnTo>
                <a:lnTo>
                  <a:pt x="996208" y="699521"/>
                </a:lnTo>
                <a:lnTo>
                  <a:pt x="944638" y="700348"/>
                </a:lnTo>
                <a:lnTo>
                  <a:pt x="893067" y="701168"/>
                </a:lnTo>
                <a:lnTo>
                  <a:pt x="841495" y="701979"/>
                </a:lnTo>
                <a:lnTo>
                  <a:pt x="789924" y="702779"/>
                </a:lnTo>
                <a:lnTo>
                  <a:pt x="738354" y="703566"/>
                </a:lnTo>
                <a:lnTo>
                  <a:pt x="686785" y="704337"/>
                </a:lnTo>
                <a:lnTo>
                  <a:pt x="635218" y="705090"/>
                </a:lnTo>
                <a:lnTo>
                  <a:pt x="583652" y="705824"/>
                </a:lnTo>
                <a:lnTo>
                  <a:pt x="532090" y="706536"/>
                </a:lnTo>
                <a:lnTo>
                  <a:pt x="480531" y="707225"/>
                </a:lnTo>
                <a:lnTo>
                  <a:pt x="428975" y="707887"/>
                </a:lnTo>
                <a:lnTo>
                  <a:pt x="377423" y="708522"/>
                </a:lnTo>
                <a:lnTo>
                  <a:pt x="325875" y="709126"/>
                </a:lnTo>
                <a:lnTo>
                  <a:pt x="274333" y="709699"/>
                </a:lnTo>
                <a:lnTo>
                  <a:pt x="222796" y="710237"/>
                </a:lnTo>
                <a:lnTo>
                  <a:pt x="171264" y="710738"/>
                </a:lnTo>
                <a:lnTo>
                  <a:pt x="119739" y="711201"/>
                </a:lnTo>
                <a:lnTo>
                  <a:pt x="68221" y="711624"/>
                </a:lnTo>
                <a:lnTo>
                  <a:pt x="16710" y="712003"/>
                </a:lnTo>
                <a:lnTo>
                  <a:pt x="15554" y="712000"/>
                </a:lnTo>
                <a:lnTo>
                  <a:pt x="14608" y="711809"/>
                </a:lnTo>
                <a:lnTo>
                  <a:pt x="13535" y="711360"/>
                </a:lnTo>
                <a:lnTo>
                  <a:pt x="12631" y="711175"/>
                </a:lnTo>
                <a:lnTo>
                  <a:pt x="11616" y="710041"/>
                </a:lnTo>
                <a:lnTo>
                  <a:pt x="10943" y="709578"/>
                </a:lnTo>
                <a:lnTo>
                  <a:pt x="10162" y="709040"/>
                </a:lnTo>
                <a:lnTo>
                  <a:pt x="9646" y="707619"/>
                </a:lnTo>
                <a:lnTo>
                  <a:pt x="8012" y="665386"/>
                </a:lnTo>
                <a:lnTo>
                  <a:pt x="7449" y="622245"/>
                </a:lnTo>
                <a:lnTo>
                  <a:pt x="6731" y="567236"/>
                </a:lnTo>
                <a:lnTo>
                  <a:pt x="5899" y="503470"/>
                </a:lnTo>
                <a:lnTo>
                  <a:pt x="4994" y="434054"/>
                </a:lnTo>
                <a:lnTo>
                  <a:pt x="4055" y="362098"/>
                </a:lnTo>
                <a:lnTo>
                  <a:pt x="3124" y="290711"/>
                </a:lnTo>
                <a:lnTo>
                  <a:pt x="2241" y="223001"/>
                </a:lnTo>
                <a:lnTo>
                  <a:pt x="1446" y="162077"/>
                </a:lnTo>
                <a:lnTo>
                  <a:pt x="781" y="111049"/>
                </a:lnTo>
                <a:lnTo>
                  <a:pt x="285" y="73026"/>
                </a:lnTo>
                <a:lnTo>
                  <a:pt x="0" y="51116"/>
                </a:lnTo>
              </a:path>
              <a:path w="3505834" h="728344">
                <a:moveTo>
                  <a:pt x="2169510" y="687009"/>
                </a:moveTo>
                <a:lnTo>
                  <a:pt x="2118253" y="687719"/>
                </a:lnTo>
                <a:lnTo>
                  <a:pt x="2066996" y="688429"/>
                </a:lnTo>
                <a:lnTo>
                  <a:pt x="2015739" y="689140"/>
                </a:lnTo>
                <a:lnTo>
                  <a:pt x="1964482" y="689850"/>
                </a:lnTo>
                <a:lnTo>
                  <a:pt x="1913225" y="690561"/>
                </a:lnTo>
                <a:lnTo>
                  <a:pt x="1861968" y="691271"/>
                </a:lnTo>
                <a:lnTo>
                  <a:pt x="1810711" y="691982"/>
                </a:lnTo>
                <a:lnTo>
                  <a:pt x="1759454" y="692692"/>
                </a:lnTo>
                <a:lnTo>
                  <a:pt x="1708197" y="693403"/>
                </a:lnTo>
                <a:lnTo>
                  <a:pt x="1656940" y="694114"/>
                </a:lnTo>
                <a:lnTo>
                  <a:pt x="1605683" y="694824"/>
                </a:lnTo>
                <a:lnTo>
                  <a:pt x="1554425" y="695535"/>
                </a:lnTo>
                <a:lnTo>
                  <a:pt x="1503168" y="696246"/>
                </a:lnTo>
                <a:lnTo>
                  <a:pt x="1451911" y="696957"/>
                </a:lnTo>
                <a:lnTo>
                  <a:pt x="1400654" y="697667"/>
                </a:lnTo>
                <a:lnTo>
                  <a:pt x="1349397" y="698378"/>
                </a:lnTo>
                <a:lnTo>
                  <a:pt x="1298140" y="699089"/>
                </a:lnTo>
                <a:lnTo>
                  <a:pt x="1246883" y="699800"/>
                </a:lnTo>
                <a:lnTo>
                  <a:pt x="1195626" y="700511"/>
                </a:lnTo>
                <a:lnTo>
                  <a:pt x="1144369" y="701222"/>
                </a:lnTo>
                <a:lnTo>
                  <a:pt x="1093112" y="701933"/>
                </a:lnTo>
                <a:lnTo>
                  <a:pt x="1041854" y="702644"/>
                </a:lnTo>
                <a:lnTo>
                  <a:pt x="990597" y="703355"/>
                </a:lnTo>
                <a:lnTo>
                  <a:pt x="939340" y="704067"/>
                </a:lnTo>
                <a:lnTo>
                  <a:pt x="888083" y="704778"/>
                </a:lnTo>
                <a:lnTo>
                  <a:pt x="836826" y="705489"/>
                </a:lnTo>
                <a:lnTo>
                  <a:pt x="785569" y="706200"/>
                </a:lnTo>
                <a:lnTo>
                  <a:pt x="734311" y="706911"/>
                </a:lnTo>
                <a:lnTo>
                  <a:pt x="683054" y="707623"/>
                </a:lnTo>
                <a:lnTo>
                  <a:pt x="631797" y="708334"/>
                </a:lnTo>
                <a:lnTo>
                  <a:pt x="580540" y="709045"/>
                </a:lnTo>
                <a:lnTo>
                  <a:pt x="529283" y="709757"/>
                </a:lnTo>
                <a:lnTo>
                  <a:pt x="478025" y="710468"/>
                </a:lnTo>
                <a:lnTo>
                  <a:pt x="426768" y="711179"/>
                </a:lnTo>
                <a:lnTo>
                  <a:pt x="375511" y="711891"/>
                </a:lnTo>
                <a:lnTo>
                  <a:pt x="324254" y="712602"/>
                </a:lnTo>
                <a:lnTo>
                  <a:pt x="272997" y="713314"/>
                </a:lnTo>
                <a:lnTo>
                  <a:pt x="221739" y="714025"/>
                </a:lnTo>
                <a:lnTo>
                  <a:pt x="170482" y="714737"/>
                </a:lnTo>
                <a:lnTo>
                  <a:pt x="119225" y="715448"/>
                </a:lnTo>
                <a:lnTo>
                  <a:pt x="67967" y="716160"/>
                </a:lnTo>
                <a:lnTo>
                  <a:pt x="16710" y="716871"/>
                </a:lnTo>
                <a:lnTo>
                  <a:pt x="14820" y="716850"/>
                </a:lnTo>
                <a:lnTo>
                  <a:pt x="13449" y="716558"/>
                </a:lnTo>
                <a:lnTo>
                  <a:pt x="11699" y="715841"/>
                </a:lnTo>
                <a:lnTo>
                  <a:pt x="10162" y="715525"/>
                </a:lnTo>
                <a:lnTo>
                  <a:pt x="8822" y="713854"/>
                </a:lnTo>
                <a:lnTo>
                  <a:pt x="7606" y="713019"/>
                </a:lnTo>
                <a:lnTo>
                  <a:pt x="6375" y="712166"/>
                </a:lnTo>
                <a:lnTo>
                  <a:pt x="5568" y="709923"/>
                </a:lnTo>
                <a:lnTo>
                  <a:pt x="4841" y="708814"/>
                </a:lnTo>
                <a:lnTo>
                  <a:pt x="4121" y="707033"/>
                </a:lnTo>
                <a:lnTo>
                  <a:pt x="3832" y="705556"/>
                </a:lnTo>
                <a:lnTo>
                  <a:pt x="3801" y="703630"/>
                </a:lnTo>
                <a:lnTo>
                  <a:pt x="3304" y="665530"/>
                </a:lnTo>
                <a:lnTo>
                  <a:pt x="2189" y="580013"/>
                </a:lnTo>
                <a:lnTo>
                  <a:pt x="1018" y="490258"/>
                </a:lnTo>
                <a:lnTo>
                  <a:pt x="355" y="439441"/>
                </a:lnTo>
              </a:path>
              <a:path w="3505834" h="728344">
                <a:moveTo>
                  <a:pt x="2055491" y="692718"/>
                </a:moveTo>
                <a:lnTo>
                  <a:pt x="2004257" y="693431"/>
                </a:lnTo>
                <a:lnTo>
                  <a:pt x="1953023" y="694143"/>
                </a:lnTo>
                <a:lnTo>
                  <a:pt x="1901789" y="694855"/>
                </a:lnTo>
                <a:lnTo>
                  <a:pt x="1850556" y="695568"/>
                </a:lnTo>
                <a:lnTo>
                  <a:pt x="1799322" y="696280"/>
                </a:lnTo>
                <a:lnTo>
                  <a:pt x="1748088" y="696992"/>
                </a:lnTo>
                <a:lnTo>
                  <a:pt x="1696854" y="697705"/>
                </a:lnTo>
                <a:lnTo>
                  <a:pt x="1645620" y="698417"/>
                </a:lnTo>
                <a:lnTo>
                  <a:pt x="1594386" y="699129"/>
                </a:lnTo>
                <a:lnTo>
                  <a:pt x="1543152" y="699842"/>
                </a:lnTo>
                <a:lnTo>
                  <a:pt x="1491918" y="700554"/>
                </a:lnTo>
                <a:lnTo>
                  <a:pt x="1440684" y="701266"/>
                </a:lnTo>
                <a:lnTo>
                  <a:pt x="1389451" y="701979"/>
                </a:lnTo>
                <a:lnTo>
                  <a:pt x="1338217" y="702691"/>
                </a:lnTo>
                <a:lnTo>
                  <a:pt x="1286983" y="703403"/>
                </a:lnTo>
                <a:lnTo>
                  <a:pt x="1235749" y="704116"/>
                </a:lnTo>
                <a:lnTo>
                  <a:pt x="1184515" y="704828"/>
                </a:lnTo>
                <a:lnTo>
                  <a:pt x="1133281" y="705541"/>
                </a:lnTo>
                <a:lnTo>
                  <a:pt x="1082047" y="706253"/>
                </a:lnTo>
                <a:lnTo>
                  <a:pt x="1030813" y="706965"/>
                </a:lnTo>
                <a:lnTo>
                  <a:pt x="979579" y="707678"/>
                </a:lnTo>
                <a:lnTo>
                  <a:pt x="928345" y="708390"/>
                </a:lnTo>
                <a:lnTo>
                  <a:pt x="877111" y="709102"/>
                </a:lnTo>
                <a:lnTo>
                  <a:pt x="825877" y="709815"/>
                </a:lnTo>
                <a:lnTo>
                  <a:pt x="774643" y="710527"/>
                </a:lnTo>
                <a:lnTo>
                  <a:pt x="723409" y="711239"/>
                </a:lnTo>
                <a:lnTo>
                  <a:pt x="672175" y="711952"/>
                </a:lnTo>
                <a:lnTo>
                  <a:pt x="620941" y="712664"/>
                </a:lnTo>
                <a:lnTo>
                  <a:pt x="569707" y="713377"/>
                </a:lnTo>
                <a:lnTo>
                  <a:pt x="518473" y="714089"/>
                </a:lnTo>
                <a:lnTo>
                  <a:pt x="467239" y="714801"/>
                </a:lnTo>
                <a:lnTo>
                  <a:pt x="416005" y="715514"/>
                </a:lnTo>
                <a:lnTo>
                  <a:pt x="364771" y="716226"/>
                </a:lnTo>
                <a:lnTo>
                  <a:pt x="313537" y="716938"/>
                </a:lnTo>
                <a:lnTo>
                  <a:pt x="262303" y="717651"/>
                </a:lnTo>
                <a:lnTo>
                  <a:pt x="211070" y="718363"/>
                </a:lnTo>
                <a:lnTo>
                  <a:pt x="159836" y="719075"/>
                </a:lnTo>
                <a:lnTo>
                  <a:pt x="108602" y="719787"/>
                </a:lnTo>
                <a:lnTo>
                  <a:pt x="57368" y="720500"/>
                </a:lnTo>
              </a:path>
              <a:path w="3505834" h="728344">
                <a:moveTo>
                  <a:pt x="2696190" y="688050"/>
                </a:moveTo>
                <a:lnTo>
                  <a:pt x="2645039" y="688755"/>
                </a:lnTo>
                <a:lnTo>
                  <a:pt x="2593888" y="689459"/>
                </a:lnTo>
                <a:lnTo>
                  <a:pt x="2542737" y="690164"/>
                </a:lnTo>
                <a:lnTo>
                  <a:pt x="2491586" y="690868"/>
                </a:lnTo>
                <a:lnTo>
                  <a:pt x="2440435" y="691573"/>
                </a:lnTo>
                <a:lnTo>
                  <a:pt x="2389284" y="692277"/>
                </a:lnTo>
                <a:lnTo>
                  <a:pt x="2338133" y="692982"/>
                </a:lnTo>
                <a:lnTo>
                  <a:pt x="2286982" y="693686"/>
                </a:lnTo>
                <a:lnTo>
                  <a:pt x="2235831" y="694391"/>
                </a:lnTo>
                <a:lnTo>
                  <a:pt x="2184679" y="695096"/>
                </a:lnTo>
                <a:lnTo>
                  <a:pt x="2133528" y="695800"/>
                </a:lnTo>
                <a:lnTo>
                  <a:pt x="2082377" y="696505"/>
                </a:lnTo>
                <a:lnTo>
                  <a:pt x="2031226" y="697209"/>
                </a:lnTo>
                <a:lnTo>
                  <a:pt x="1980075" y="697914"/>
                </a:lnTo>
                <a:lnTo>
                  <a:pt x="1928924" y="698618"/>
                </a:lnTo>
                <a:lnTo>
                  <a:pt x="1877773" y="699323"/>
                </a:lnTo>
                <a:lnTo>
                  <a:pt x="1826622" y="700028"/>
                </a:lnTo>
                <a:lnTo>
                  <a:pt x="1775471" y="700732"/>
                </a:lnTo>
                <a:lnTo>
                  <a:pt x="1724320" y="701437"/>
                </a:lnTo>
                <a:lnTo>
                  <a:pt x="1673169" y="702141"/>
                </a:lnTo>
                <a:lnTo>
                  <a:pt x="1622018" y="702846"/>
                </a:lnTo>
                <a:lnTo>
                  <a:pt x="1570867" y="703551"/>
                </a:lnTo>
                <a:lnTo>
                  <a:pt x="1519716" y="704255"/>
                </a:lnTo>
                <a:lnTo>
                  <a:pt x="1468565" y="704960"/>
                </a:lnTo>
                <a:lnTo>
                  <a:pt x="1417414" y="705664"/>
                </a:lnTo>
                <a:lnTo>
                  <a:pt x="1366263" y="706369"/>
                </a:lnTo>
                <a:lnTo>
                  <a:pt x="1315112" y="707074"/>
                </a:lnTo>
                <a:lnTo>
                  <a:pt x="1263961" y="707778"/>
                </a:lnTo>
                <a:lnTo>
                  <a:pt x="1212810" y="708483"/>
                </a:lnTo>
                <a:lnTo>
                  <a:pt x="1161659" y="709188"/>
                </a:lnTo>
                <a:lnTo>
                  <a:pt x="1110508" y="709892"/>
                </a:lnTo>
                <a:lnTo>
                  <a:pt x="1059357" y="710597"/>
                </a:lnTo>
                <a:lnTo>
                  <a:pt x="1008206" y="711302"/>
                </a:lnTo>
                <a:lnTo>
                  <a:pt x="957055" y="712006"/>
                </a:lnTo>
                <a:lnTo>
                  <a:pt x="905904" y="712711"/>
                </a:lnTo>
                <a:lnTo>
                  <a:pt x="854753" y="713416"/>
                </a:lnTo>
                <a:lnTo>
                  <a:pt x="803602" y="714121"/>
                </a:lnTo>
                <a:lnTo>
                  <a:pt x="752451" y="714825"/>
                </a:lnTo>
                <a:lnTo>
                  <a:pt x="701300" y="715530"/>
                </a:lnTo>
                <a:lnTo>
                  <a:pt x="650149" y="716235"/>
                </a:lnTo>
                <a:lnTo>
                  <a:pt x="598998" y="716940"/>
                </a:lnTo>
                <a:lnTo>
                  <a:pt x="547847" y="717645"/>
                </a:lnTo>
              </a:path>
              <a:path w="3505834" h="728344">
                <a:moveTo>
                  <a:pt x="2922428" y="689090"/>
                </a:moveTo>
                <a:lnTo>
                  <a:pt x="2871902" y="689785"/>
                </a:lnTo>
                <a:lnTo>
                  <a:pt x="2821376" y="690480"/>
                </a:lnTo>
                <a:lnTo>
                  <a:pt x="2770850" y="691175"/>
                </a:lnTo>
                <a:lnTo>
                  <a:pt x="2720324" y="691870"/>
                </a:lnTo>
                <a:lnTo>
                  <a:pt x="2669798" y="692565"/>
                </a:lnTo>
                <a:lnTo>
                  <a:pt x="2619272" y="693260"/>
                </a:lnTo>
                <a:lnTo>
                  <a:pt x="2568746" y="693955"/>
                </a:lnTo>
                <a:lnTo>
                  <a:pt x="2518220" y="694650"/>
                </a:lnTo>
                <a:lnTo>
                  <a:pt x="2467694" y="695345"/>
                </a:lnTo>
                <a:lnTo>
                  <a:pt x="2417167" y="696040"/>
                </a:lnTo>
                <a:lnTo>
                  <a:pt x="2366641" y="696735"/>
                </a:lnTo>
                <a:lnTo>
                  <a:pt x="2316115" y="697430"/>
                </a:lnTo>
                <a:lnTo>
                  <a:pt x="2265589" y="698125"/>
                </a:lnTo>
                <a:lnTo>
                  <a:pt x="2215063" y="698819"/>
                </a:lnTo>
                <a:lnTo>
                  <a:pt x="2164536" y="699514"/>
                </a:lnTo>
                <a:lnTo>
                  <a:pt x="2114010" y="700209"/>
                </a:lnTo>
                <a:lnTo>
                  <a:pt x="2063484" y="700904"/>
                </a:lnTo>
                <a:lnTo>
                  <a:pt x="2012958" y="701599"/>
                </a:lnTo>
                <a:lnTo>
                  <a:pt x="1962432" y="702294"/>
                </a:lnTo>
                <a:lnTo>
                  <a:pt x="1911905" y="702989"/>
                </a:lnTo>
                <a:lnTo>
                  <a:pt x="1861379" y="703684"/>
                </a:lnTo>
                <a:lnTo>
                  <a:pt x="1810853" y="704379"/>
                </a:lnTo>
                <a:lnTo>
                  <a:pt x="1760326" y="705074"/>
                </a:lnTo>
                <a:lnTo>
                  <a:pt x="1709800" y="705769"/>
                </a:lnTo>
                <a:lnTo>
                  <a:pt x="1659274" y="706463"/>
                </a:lnTo>
                <a:lnTo>
                  <a:pt x="1608748" y="707158"/>
                </a:lnTo>
                <a:lnTo>
                  <a:pt x="1558221" y="707853"/>
                </a:lnTo>
                <a:lnTo>
                  <a:pt x="1507695" y="708548"/>
                </a:lnTo>
                <a:lnTo>
                  <a:pt x="1457169" y="709243"/>
                </a:lnTo>
                <a:lnTo>
                  <a:pt x="1406642" y="709938"/>
                </a:lnTo>
                <a:lnTo>
                  <a:pt x="1356116" y="710633"/>
                </a:lnTo>
                <a:lnTo>
                  <a:pt x="1305590" y="711328"/>
                </a:lnTo>
                <a:lnTo>
                  <a:pt x="1255064" y="712023"/>
                </a:lnTo>
                <a:lnTo>
                  <a:pt x="1204537" y="712718"/>
                </a:lnTo>
                <a:lnTo>
                  <a:pt x="1154011" y="713413"/>
                </a:lnTo>
                <a:lnTo>
                  <a:pt x="1103485" y="714108"/>
                </a:lnTo>
                <a:lnTo>
                  <a:pt x="1052959" y="714803"/>
                </a:lnTo>
                <a:lnTo>
                  <a:pt x="1002432" y="715498"/>
                </a:lnTo>
                <a:lnTo>
                  <a:pt x="951906" y="716193"/>
                </a:lnTo>
                <a:lnTo>
                  <a:pt x="901380" y="716888"/>
                </a:lnTo>
                <a:lnTo>
                  <a:pt x="850854" y="717583"/>
                </a:lnTo>
                <a:lnTo>
                  <a:pt x="800327" y="718278"/>
                </a:lnTo>
                <a:lnTo>
                  <a:pt x="749801" y="718973"/>
                </a:lnTo>
                <a:lnTo>
                  <a:pt x="699275" y="719668"/>
                </a:lnTo>
                <a:lnTo>
                  <a:pt x="648749" y="720363"/>
                </a:lnTo>
                <a:lnTo>
                  <a:pt x="598223" y="721058"/>
                </a:lnTo>
                <a:lnTo>
                  <a:pt x="547696" y="721753"/>
                </a:lnTo>
                <a:lnTo>
                  <a:pt x="497170" y="722448"/>
                </a:lnTo>
              </a:path>
              <a:path w="3505834" h="728344">
                <a:moveTo>
                  <a:pt x="3425579" y="687009"/>
                </a:moveTo>
                <a:lnTo>
                  <a:pt x="3374540" y="687711"/>
                </a:lnTo>
                <a:lnTo>
                  <a:pt x="3323501" y="688413"/>
                </a:lnTo>
                <a:lnTo>
                  <a:pt x="3272462" y="689115"/>
                </a:lnTo>
                <a:lnTo>
                  <a:pt x="3221423" y="689817"/>
                </a:lnTo>
                <a:lnTo>
                  <a:pt x="3170384" y="690519"/>
                </a:lnTo>
                <a:lnTo>
                  <a:pt x="3119345" y="691221"/>
                </a:lnTo>
                <a:lnTo>
                  <a:pt x="3068306" y="691923"/>
                </a:lnTo>
                <a:lnTo>
                  <a:pt x="3017267" y="692625"/>
                </a:lnTo>
                <a:lnTo>
                  <a:pt x="2966228" y="693327"/>
                </a:lnTo>
                <a:lnTo>
                  <a:pt x="2915189" y="694029"/>
                </a:lnTo>
                <a:lnTo>
                  <a:pt x="2864150" y="694731"/>
                </a:lnTo>
                <a:lnTo>
                  <a:pt x="2813110" y="695433"/>
                </a:lnTo>
                <a:lnTo>
                  <a:pt x="2762071" y="696135"/>
                </a:lnTo>
                <a:lnTo>
                  <a:pt x="2711032" y="696837"/>
                </a:lnTo>
                <a:lnTo>
                  <a:pt x="2659993" y="697539"/>
                </a:lnTo>
                <a:lnTo>
                  <a:pt x="2608954" y="698241"/>
                </a:lnTo>
                <a:lnTo>
                  <a:pt x="2557915" y="698943"/>
                </a:lnTo>
                <a:lnTo>
                  <a:pt x="2506876" y="699645"/>
                </a:lnTo>
                <a:lnTo>
                  <a:pt x="2455837" y="700347"/>
                </a:lnTo>
                <a:lnTo>
                  <a:pt x="2404798" y="701049"/>
                </a:lnTo>
                <a:lnTo>
                  <a:pt x="2353759" y="701751"/>
                </a:lnTo>
                <a:lnTo>
                  <a:pt x="2302720" y="702453"/>
                </a:lnTo>
                <a:lnTo>
                  <a:pt x="2251681" y="703155"/>
                </a:lnTo>
                <a:lnTo>
                  <a:pt x="2200642" y="703858"/>
                </a:lnTo>
                <a:lnTo>
                  <a:pt x="2149603" y="704560"/>
                </a:lnTo>
                <a:lnTo>
                  <a:pt x="2098564" y="705262"/>
                </a:lnTo>
                <a:lnTo>
                  <a:pt x="2047525" y="705964"/>
                </a:lnTo>
                <a:lnTo>
                  <a:pt x="1996485" y="706666"/>
                </a:lnTo>
                <a:lnTo>
                  <a:pt x="1945446" y="707368"/>
                </a:lnTo>
                <a:lnTo>
                  <a:pt x="1894407" y="708070"/>
                </a:lnTo>
                <a:lnTo>
                  <a:pt x="1843368" y="708772"/>
                </a:lnTo>
                <a:lnTo>
                  <a:pt x="1792329" y="709474"/>
                </a:lnTo>
                <a:lnTo>
                  <a:pt x="1741290" y="710176"/>
                </a:lnTo>
                <a:lnTo>
                  <a:pt x="1690251" y="710878"/>
                </a:lnTo>
                <a:lnTo>
                  <a:pt x="1639212" y="711580"/>
                </a:lnTo>
                <a:lnTo>
                  <a:pt x="1588173" y="712283"/>
                </a:lnTo>
                <a:lnTo>
                  <a:pt x="1537134" y="712985"/>
                </a:lnTo>
                <a:lnTo>
                  <a:pt x="1486096" y="713687"/>
                </a:lnTo>
                <a:lnTo>
                  <a:pt x="1435057" y="714389"/>
                </a:lnTo>
                <a:lnTo>
                  <a:pt x="1384018" y="715091"/>
                </a:lnTo>
                <a:lnTo>
                  <a:pt x="1332979" y="715793"/>
                </a:lnTo>
                <a:lnTo>
                  <a:pt x="1281940" y="716495"/>
                </a:lnTo>
                <a:lnTo>
                  <a:pt x="1230901" y="717197"/>
                </a:lnTo>
                <a:lnTo>
                  <a:pt x="1179862" y="717900"/>
                </a:lnTo>
                <a:lnTo>
                  <a:pt x="1128823" y="718602"/>
                </a:lnTo>
                <a:lnTo>
                  <a:pt x="1077784" y="719304"/>
                </a:lnTo>
                <a:lnTo>
                  <a:pt x="1026745" y="720006"/>
                </a:lnTo>
                <a:lnTo>
                  <a:pt x="975706" y="720708"/>
                </a:lnTo>
                <a:lnTo>
                  <a:pt x="924668" y="721410"/>
                </a:lnTo>
                <a:lnTo>
                  <a:pt x="873629" y="722113"/>
                </a:lnTo>
              </a:path>
              <a:path w="3505834" h="728344">
                <a:moveTo>
                  <a:pt x="3313367" y="692718"/>
                </a:moveTo>
                <a:lnTo>
                  <a:pt x="3262475" y="693418"/>
                </a:lnTo>
                <a:lnTo>
                  <a:pt x="3211582" y="694118"/>
                </a:lnTo>
                <a:lnTo>
                  <a:pt x="3160690" y="694818"/>
                </a:lnTo>
                <a:lnTo>
                  <a:pt x="3109797" y="695518"/>
                </a:lnTo>
                <a:lnTo>
                  <a:pt x="3058905" y="696218"/>
                </a:lnTo>
                <a:lnTo>
                  <a:pt x="3008012" y="696918"/>
                </a:lnTo>
                <a:lnTo>
                  <a:pt x="2957120" y="697618"/>
                </a:lnTo>
                <a:lnTo>
                  <a:pt x="2906227" y="698318"/>
                </a:lnTo>
                <a:lnTo>
                  <a:pt x="2855335" y="699018"/>
                </a:lnTo>
                <a:lnTo>
                  <a:pt x="2804442" y="699717"/>
                </a:lnTo>
                <a:lnTo>
                  <a:pt x="2753550" y="700417"/>
                </a:lnTo>
                <a:lnTo>
                  <a:pt x="2702657" y="701117"/>
                </a:lnTo>
                <a:lnTo>
                  <a:pt x="2651765" y="701817"/>
                </a:lnTo>
                <a:lnTo>
                  <a:pt x="2600872" y="702517"/>
                </a:lnTo>
                <a:lnTo>
                  <a:pt x="2549980" y="703217"/>
                </a:lnTo>
                <a:lnTo>
                  <a:pt x="2499087" y="703916"/>
                </a:lnTo>
                <a:lnTo>
                  <a:pt x="2448194" y="704616"/>
                </a:lnTo>
                <a:lnTo>
                  <a:pt x="2397302" y="705316"/>
                </a:lnTo>
                <a:lnTo>
                  <a:pt x="2346409" y="706016"/>
                </a:lnTo>
                <a:lnTo>
                  <a:pt x="2295517" y="706716"/>
                </a:lnTo>
                <a:lnTo>
                  <a:pt x="2244624" y="707416"/>
                </a:lnTo>
                <a:lnTo>
                  <a:pt x="2193732" y="708115"/>
                </a:lnTo>
                <a:lnTo>
                  <a:pt x="2142839" y="708815"/>
                </a:lnTo>
                <a:lnTo>
                  <a:pt x="2091946" y="709515"/>
                </a:lnTo>
                <a:lnTo>
                  <a:pt x="2041054" y="710215"/>
                </a:lnTo>
                <a:lnTo>
                  <a:pt x="1990161" y="710915"/>
                </a:lnTo>
                <a:lnTo>
                  <a:pt x="1939269" y="711614"/>
                </a:lnTo>
                <a:lnTo>
                  <a:pt x="1888376" y="712314"/>
                </a:lnTo>
                <a:lnTo>
                  <a:pt x="1837484" y="713014"/>
                </a:lnTo>
                <a:lnTo>
                  <a:pt x="1786591" y="713714"/>
                </a:lnTo>
                <a:lnTo>
                  <a:pt x="1735699" y="714414"/>
                </a:lnTo>
                <a:lnTo>
                  <a:pt x="1684806" y="715114"/>
                </a:lnTo>
                <a:lnTo>
                  <a:pt x="1633913" y="715813"/>
                </a:lnTo>
                <a:lnTo>
                  <a:pt x="1583021" y="716513"/>
                </a:lnTo>
                <a:lnTo>
                  <a:pt x="1532128" y="717213"/>
                </a:lnTo>
                <a:lnTo>
                  <a:pt x="1481236" y="717913"/>
                </a:lnTo>
                <a:lnTo>
                  <a:pt x="1430343" y="718613"/>
                </a:lnTo>
                <a:lnTo>
                  <a:pt x="1379451" y="719313"/>
                </a:lnTo>
                <a:lnTo>
                  <a:pt x="1328558" y="720013"/>
                </a:lnTo>
                <a:lnTo>
                  <a:pt x="1277666" y="720713"/>
                </a:lnTo>
                <a:lnTo>
                  <a:pt x="1226774" y="721413"/>
                </a:lnTo>
                <a:lnTo>
                  <a:pt x="1175881" y="722113"/>
                </a:lnTo>
              </a:path>
              <a:path w="3505834" h="728344">
                <a:moveTo>
                  <a:pt x="3466583" y="248147"/>
                </a:moveTo>
                <a:lnTo>
                  <a:pt x="3467269" y="298735"/>
                </a:lnTo>
                <a:lnTo>
                  <a:pt x="3468004" y="349341"/>
                </a:lnTo>
                <a:lnTo>
                  <a:pt x="3468763" y="399960"/>
                </a:lnTo>
                <a:lnTo>
                  <a:pt x="3469523" y="450586"/>
                </a:lnTo>
                <a:lnTo>
                  <a:pt x="3470258" y="501214"/>
                </a:lnTo>
                <a:lnTo>
                  <a:pt x="3470945" y="551837"/>
                </a:lnTo>
                <a:lnTo>
                  <a:pt x="3471559" y="602452"/>
                </a:lnTo>
                <a:lnTo>
                  <a:pt x="3472077" y="653051"/>
                </a:lnTo>
                <a:lnTo>
                  <a:pt x="3472473" y="703630"/>
                </a:lnTo>
                <a:lnTo>
                  <a:pt x="3472498" y="702263"/>
                </a:lnTo>
                <a:lnTo>
                  <a:pt x="3472717" y="701186"/>
                </a:lnTo>
                <a:lnTo>
                  <a:pt x="3473225" y="699922"/>
                </a:lnTo>
                <a:lnTo>
                  <a:pt x="3473437" y="698874"/>
                </a:lnTo>
                <a:lnTo>
                  <a:pt x="3474683" y="697712"/>
                </a:lnTo>
                <a:lnTo>
                  <a:pt x="3475198" y="696934"/>
                </a:lnTo>
                <a:lnTo>
                  <a:pt x="3475788" y="696038"/>
                </a:lnTo>
                <a:lnTo>
                  <a:pt x="3477340" y="695462"/>
                </a:lnTo>
                <a:lnTo>
                  <a:pt x="3478107" y="694936"/>
                </a:lnTo>
                <a:lnTo>
                  <a:pt x="3478509" y="694659"/>
                </a:lnTo>
                <a:lnTo>
                  <a:pt x="3481364" y="693996"/>
                </a:lnTo>
                <a:lnTo>
                  <a:pt x="3481688" y="694202"/>
                </a:lnTo>
                <a:lnTo>
                  <a:pt x="3266937" y="697158"/>
                </a:lnTo>
                <a:lnTo>
                  <a:pt x="2767092" y="704037"/>
                </a:lnTo>
                <a:lnTo>
                  <a:pt x="2198767" y="711860"/>
                </a:lnTo>
                <a:lnTo>
                  <a:pt x="1778575" y="717645"/>
                </a:lnTo>
              </a:path>
              <a:path w="3505834" h="728344">
                <a:moveTo>
                  <a:pt x="3477228" y="39570"/>
                </a:moveTo>
                <a:lnTo>
                  <a:pt x="3478715" y="39549"/>
                </a:lnTo>
                <a:lnTo>
                  <a:pt x="3480206" y="39521"/>
                </a:lnTo>
                <a:lnTo>
                  <a:pt x="3481688" y="39509"/>
                </a:lnTo>
                <a:lnTo>
                  <a:pt x="3479643" y="39466"/>
                </a:lnTo>
                <a:lnTo>
                  <a:pt x="3478099" y="39146"/>
                </a:lnTo>
                <a:lnTo>
                  <a:pt x="3476209" y="38340"/>
                </a:lnTo>
                <a:lnTo>
                  <a:pt x="3474661" y="38008"/>
                </a:lnTo>
                <a:lnTo>
                  <a:pt x="3472934" y="36050"/>
                </a:lnTo>
                <a:lnTo>
                  <a:pt x="3471785" y="35243"/>
                </a:lnTo>
                <a:lnTo>
                  <a:pt x="3470460" y="34315"/>
                </a:lnTo>
                <a:lnTo>
                  <a:pt x="3469604" y="31874"/>
                </a:lnTo>
                <a:lnTo>
                  <a:pt x="3468815" y="30667"/>
                </a:lnTo>
                <a:lnTo>
                  <a:pt x="3468354" y="29955"/>
                </a:lnTo>
                <a:lnTo>
                  <a:pt x="3467491" y="25789"/>
                </a:lnTo>
                <a:lnTo>
                  <a:pt x="3467724" y="25030"/>
                </a:lnTo>
                <a:lnTo>
                  <a:pt x="3468919" y="103909"/>
                </a:lnTo>
                <a:lnTo>
                  <a:pt x="3471641" y="291925"/>
                </a:lnTo>
                <a:lnTo>
                  <a:pt x="3474598" y="516144"/>
                </a:lnTo>
                <a:lnTo>
                  <a:pt x="3476497" y="703630"/>
                </a:lnTo>
                <a:lnTo>
                  <a:pt x="3476501" y="702889"/>
                </a:lnTo>
                <a:lnTo>
                  <a:pt x="3476649" y="702223"/>
                </a:lnTo>
                <a:lnTo>
                  <a:pt x="3476925" y="701542"/>
                </a:lnTo>
                <a:lnTo>
                  <a:pt x="3477049" y="700952"/>
                </a:lnTo>
                <a:lnTo>
                  <a:pt x="3477750" y="700304"/>
                </a:lnTo>
                <a:lnTo>
                  <a:pt x="3478042" y="699869"/>
                </a:lnTo>
                <a:lnTo>
                  <a:pt x="3478377" y="699368"/>
                </a:lnTo>
                <a:lnTo>
                  <a:pt x="3479245" y="699047"/>
                </a:lnTo>
                <a:lnTo>
                  <a:pt x="3479676" y="698752"/>
                </a:lnTo>
                <a:lnTo>
                  <a:pt x="3479900" y="698601"/>
                </a:lnTo>
                <a:lnTo>
                  <a:pt x="3481509" y="698234"/>
                </a:lnTo>
                <a:lnTo>
                  <a:pt x="3481688" y="698350"/>
                </a:lnTo>
                <a:lnTo>
                  <a:pt x="3259493" y="701406"/>
                </a:lnTo>
                <a:lnTo>
                  <a:pt x="2743170" y="708507"/>
                </a:lnTo>
                <a:lnTo>
                  <a:pt x="2158112" y="716554"/>
                </a:lnTo>
                <a:lnTo>
                  <a:pt x="1729709" y="722448"/>
                </a:lnTo>
              </a:path>
              <a:path w="3505834" h="728344">
                <a:moveTo>
                  <a:pt x="2974078" y="41652"/>
                </a:moveTo>
                <a:lnTo>
                  <a:pt x="3024816" y="40923"/>
                </a:lnTo>
                <a:lnTo>
                  <a:pt x="3075571" y="40144"/>
                </a:lnTo>
                <a:lnTo>
                  <a:pt x="3126338" y="39338"/>
                </a:lnTo>
                <a:lnTo>
                  <a:pt x="3177114" y="38525"/>
                </a:lnTo>
                <a:lnTo>
                  <a:pt x="3227894" y="37725"/>
                </a:lnTo>
                <a:lnTo>
                  <a:pt x="3278673" y="36961"/>
                </a:lnTo>
                <a:lnTo>
                  <a:pt x="3329446" y="36252"/>
                </a:lnTo>
                <a:lnTo>
                  <a:pt x="3380209" y="35620"/>
                </a:lnTo>
                <a:lnTo>
                  <a:pt x="3430958" y="35086"/>
                </a:lnTo>
                <a:lnTo>
                  <a:pt x="3481688" y="34671"/>
                </a:lnTo>
                <a:lnTo>
                  <a:pt x="3480338" y="34646"/>
                </a:lnTo>
                <a:lnTo>
                  <a:pt x="3479291" y="34415"/>
                </a:lnTo>
                <a:lnTo>
                  <a:pt x="3478042" y="33886"/>
                </a:lnTo>
                <a:lnTo>
                  <a:pt x="3477016" y="33667"/>
                </a:lnTo>
                <a:lnTo>
                  <a:pt x="3475868" y="32357"/>
                </a:lnTo>
                <a:lnTo>
                  <a:pt x="3475101" y="31823"/>
                </a:lnTo>
                <a:lnTo>
                  <a:pt x="3474222" y="31205"/>
                </a:lnTo>
                <a:lnTo>
                  <a:pt x="3473653" y="29580"/>
                </a:lnTo>
                <a:lnTo>
                  <a:pt x="3473138" y="28778"/>
                </a:lnTo>
                <a:lnTo>
                  <a:pt x="3472844" y="28328"/>
                </a:lnTo>
                <a:lnTo>
                  <a:pt x="3472238" y="25469"/>
                </a:lnTo>
                <a:lnTo>
                  <a:pt x="3473624" y="106126"/>
                </a:lnTo>
                <a:lnTo>
                  <a:pt x="3476371" y="297837"/>
                </a:lnTo>
                <a:lnTo>
                  <a:pt x="3479332" y="522794"/>
                </a:lnTo>
                <a:lnTo>
                  <a:pt x="3481188" y="703630"/>
                </a:lnTo>
                <a:lnTo>
                  <a:pt x="3481228" y="703497"/>
                </a:lnTo>
                <a:lnTo>
                  <a:pt x="3481329" y="703328"/>
                </a:lnTo>
                <a:lnTo>
                  <a:pt x="3481472" y="703230"/>
                </a:lnTo>
                <a:lnTo>
                  <a:pt x="3481670" y="703177"/>
                </a:lnTo>
                <a:lnTo>
                  <a:pt x="3303391" y="705643"/>
                </a:lnTo>
                <a:lnTo>
                  <a:pt x="2891602" y="711307"/>
                </a:lnTo>
                <a:lnTo>
                  <a:pt x="2430975" y="717644"/>
                </a:lnTo>
                <a:lnTo>
                  <a:pt x="2106165" y="722113"/>
                </a:lnTo>
              </a:path>
              <a:path w="3505834" h="728344">
                <a:moveTo>
                  <a:pt x="3088101" y="35942"/>
                </a:moveTo>
                <a:lnTo>
                  <a:pt x="3137280" y="35228"/>
                </a:lnTo>
                <a:lnTo>
                  <a:pt x="3186478" y="34461"/>
                </a:lnTo>
                <a:lnTo>
                  <a:pt x="3235689" y="33673"/>
                </a:lnTo>
                <a:lnTo>
                  <a:pt x="3284905" y="32895"/>
                </a:lnTo>
                <a:lnTo>
                  <a:pt x="3334120" y="32159"/>
                </a:lnTo>
                <a:lnTo>
                  <a:pt x="3383327" y="31498"/>
                </a:lnTo>
                <a:lnTo>
                  <a:pt x="3432518" y="30942"/>
                </a:lnTo>
                <a:lnTo>
                  <a:pt x="3481688" y="30524"/>
                </a:lnTo>
                <a:lnTo>
                  <a:pt x="3480936" y="30520"/>
                </a:lnTo>
                <a:lnTo>
                  <a:pt x="3480302" y="30365"/>
                </a:lnTo>
                <a:lnTo>
                  <a:pt x="3479612" y="30071"/>
                </a:lnTo>
                <a:lnTo>
                  <a:pt x="3479025" y="29941"/>
                </a:lnTo>
                <a:lnTo>
                  <a:pt x="3478380" y="29199"/>
                </a:lnTo>
                <a:lnTo>
                  <a:pt x="3477944" y="28889"/>
                </a:lnTo>
                <a:lnTo>
                  <a:pt x="3477447" y="28536"/>
                </a:lnTo>
                <a:lnTo>
                  <a:pt x="3477127" y="27614"/>
                </a:lnTo>
                <a:lnTo>
                  <a:pt x="3476835" y="27157"/>
                </a:lnTo>
                <a:lnTo>
                  <a:pt x="3476678" y="26913"/>
                </a:lnTo>
                <a:lnTo>
                  <a:pt x="3476325" y="25250"/>
                </a:lnTo>
                <a:lnTo>
                  <a:pt x="3477661" y="108417"/>
                </a:lnTo>
                <a:lnTo>
                  <a:pt x="3480433" y="303946"/>
                </a:lnTo>
                <a:lnTo>
                  <a:pt x="3483401" y="529667"/>
                </a:lnTo>
                <a:lnTo>
                  <a:pt x="3485214" y="703630"/>
                </a:lnTo>
                <a:lnTo>
                  <a:pt x="3485216" y="704329"/>
                </a:lnTo>
                <a:lnTo>
                  <a:pt x="3485055" y="704480"/>
                </a:lnTo>
                <a:lnTo>
                  <a:pt x="3484951" y="705053"/>
                </a:lnTo>
                <a:lnTo>
                  <a:pt x="3484871" y="705491"/>
                </a:lnTo>
                <a:lnTo>
                  <a:pt x="3484425" y="705877"/>
                </a:lnTo>
                <a:lnTo>
                  <a:pt x="3484205" y="706226"/>
                </a:lnTo>
                <a:lnTo>
                  <a:pt x="3483978" y="706582"/>
                </a:lnTo>
                <a:lnTo>
                  <a:pt x="3483377" y="706817"/>
                </a:lnTo>
                <a:lnTo>
                  <a:pt x="3483081" y="707029"/>
                </a:lnTo>
                <a:lnTo>
                  <a:pt x="3426988" y="708095"/>
                </a:lnTo>
                <a:lnTo>
                  <a:pt x="3387684" y="708636"/>
                </a:lnTo>
                <a:lnTo>
                  <a:pt x="3339868" y="709294"/>
                </a:lnTo>
                <a:lnTo>
                  <a:pt x="3284756" y="710053"/>
                </a:lnTo>
                <a:lnTo>
                  <a:pt x="3223561" y="710895"/>
                </a:lnTo>
                <a:lnTo>
                  <a:pt x="3157499" y="711804"/>
                </a:lnTo>
                <a:lnTo>
                  <a:pt x="3087784" y="712763"/>
                </a:lnTo>
                <a:lnTo>
                  <a:pt x="3015631" y="713756"/>
                </a:lnTo>
                <a:lnTo>
                  <a:pt x="2942255" y="714766"/>
                </a:lnTo>
                <a:lnTo>
                  <a:pt x="2868870" y="715775"/>
                </a:lnTo>
                <a:lnTo>
                  <a:pt x="2796690" y="716769"/>
                </a:lnTo>
                <a:lnTo>
                  <a:pt x="2726931" y="717728"/>
                </a:lnTo>
                <a:lnTo>
                  <a:pt x="2660807" y="718638"/>
                </a:lnTo>
                <a:lnTo>
                  <a:pt x="2599533" y="719482"/>
                </a:lnTo>
                <a:lnTo>
                  <a:pt x="2544322" y="720241"/>
                </a:lnTo>
                <a:lnTo>
                  <a:pt x="2496391" y="720901"/>
                </a:lnTo>
                <a:lnTo>
                  <a:pt x="2456954" y="721444"/>
                </a:lnTo>
                <a:lnTo>
                  <a:pt x="2427224" y="721853"/>
                </a:lnTo>
                <a:lnTo>
                  <a:pt x="2408417" y="722113"/>
                </a:lnTo>
              </a:path>
              <a:path w="3505834" h="728344">
                <a:moveTo>
                  <a:pt x="2423868" y="40612"/>
                </a:moveTo>
                <a:lnTo>
                  <a:pt x="2474213" y="39902"/>
                </a:lnTo>
                <a:lnTo>
                  <a:pt x="2524567" y="39164"/>
                </a:lnTo>
                <a:lnTo>
                  <a:pt x="2574929" y="38402"/>
                </a:lnTo>
                <a:lnTo>
                  <a:pt x="2625299" y="37621"/>
                </a:lnTo>
                <a:lnTo>
                  <a:pt x="2675674" y="36826"/>
                </a:lnTo>
                <a:lnTo>
                  <a:pt x="2726055" y="36022"/>
                </a:lnTo>
                <a:lnTo>
                  <a:pt x="2776440" y="35212"/>
                </a:lnTo>
                <a:lnTo>
                  <a:pt x="2826828" y="34403"/>
                </a:lnTo>
                <a:lnTo>
                  <a:pt x="2877218" y="33598"/>
                </a:lnTo>
                <a:lnTo>
                  <a:pt x="2927609" y="32802"/>
                </a:lnTo>
                <a:lnTo>
                  <a:pt x="2978000" y="32021"/>
                </a:lnTo>
                <a:lnTo>
                  <a:pt x="3028390" y="31259"/>
                </a:lnTo>
                <a:lnTo>
                  <a:pt x="3078778" y="30520"/>
                </a:lnTo>
                <a:lnTo>
                  <a:pt x="3129163" y="29809"/>
                </a:lnTo>
                <a:lnTo>
                  <a:pt x="3179544" y="29132"/>
                </a:lnTo>
                <a:lnTo>
                  <a:pt x="3229920" y="28492"/>
                </a:lnTo>
                <a:lnTo>
                  <a:pt x="3280290" y="27895"/>
                </a:lnTo>
                <a:lnTo>
                  <a:pt x="3330653" y="27345"/>
                </a:lnTo>
                <a:lnTo>
                  <a:pt x="3381007" y="26848"/>
                </a:lnTo>
                <a:lnTo>
                  <a:pt x="3431353" y="26406"/>
                </a:lnTo>
                <a:lnTo>
                  <a:pt x="3481688" y="26027"/>
                </a:lnTo>
                <a:lnTo>
                  <a:pt x="3481440" y="25962"/>
                </a:lnTo>
                <a:lnTo>
                  <a:pt x="3481311" y="25927"/>
                </a:lnTo>
                <a:lnTo>
                  <a:pt x="3481101" y="25768"/>
                </a:lnTo>
                <a:lnTo>
                  <a:pt x="3480946" y="25646"/>
                </a:lnTo>
                <a:lnTo>
                  <a:pt x="3480897" y="25483"/>
                </a:lnTo>
                <a:lnTo>
                  <a:pt x="3480774" y="25063"/>
                </a:lnTo>
                <a:lnTo>
                  <a:pt x="3482042" y="111571"/>
                </a:lnTo>
                <a:lnTo>
                  <a:pt x="3484854" y="312356"/>
                </a:lnTo>
                <a:lnTo>
                  <a:pt x="3487835" y="539129"/>
                </a:lnTo>
                <a:lnTo>
                  <a:pt x="3489590" y="703630"/>
                </a:lnTo>
                <a:lnTo>
                  <a:pt x="3489568" y="704818"/>
                </a:lnTo>
                <a:lnTo>
                  <a:pt x="3489415" y="705708"/>
                </a:lnTo>
                <a:lnTo>
                  <a:pt x="3488979" y="706813"/>
                </a:lnTo>
                <a:lnTo>
                  <a:pt x="3488787" y="707820"/>
                </a:lnTo>
                <a:lnTo>
                  <a:pt x="3487812" y="708616"/>
                </a:lnTo>
                <a:lnTo>
                  <a:pt x="3487301" y="709419"/>
                </a:lnTo>
                <a:lnTo>
                  <a:pt x="3486790" y="710204"/>
                </a:lnTo>
                <a:lnTo>
                  <a:pt x="3485451" y="710718"/>
                </a:lnTo>
                <a:lnTo>
                  <a:pt x="3484788" y="711187"/>
                </a:lnTo>
                <a:lnTo>
                  <a:pt x="3483683" y="711654"/>
                </a:lnTo>
                <a:lnTo>
                  <a:pt x="3421068" y="712693"/>
                </a:lnTo>
                <a:lnTo>
                  <a:pt x="3358184" y="713560"/>
                </a:lnTo>
                <a:lnTo>
                  <a:pt x="3285043" y="714568"/>
                </a:lnTo>
                <a:lnTo>
                  <a:pt x="3210239" y="715599"/>
                </a:lnTo>
                <a:lnTo>
                  <a:pt x="3142366" y="716535"/>
                </a:lnTo>
                <a:lnTo>
                  <a:pt x="3090019" y="717256"/>
                </a:lnTo>
                <a:lnTo>
                  <a:pt x="3061792" y="717645"/>
                </a:lnTo>
              </a:path>
              <a:path w="3505834" h="728344">
                <a:moveTo>
                  <a:pt x="2197633" y="39570"/>
                </a:moveTo>
                <a:lnTo>
                  <a:pt x="2248966" y="38850"/>
                </a:lnTo>
                <a:lnTo>
                  <a:pt x="2300307" y="38105"/>
                </a:lnTo>
                <a:lnTo>
                  <a:pt x="2351656" y="37338"/>
                </a:lnTo>
                <a:lnTo>
                  <a:pt x="2403011" y="36553"/>
                </a:lnTo>
                <a:lnTo>
                  <a:pt x="2454372" y="35753"/>
                </a:lnTo>
                <a:lnTo>
                  <a:pt x="2505738" y="34942"/>
                </a:lnTo>
                <a:lnTo>
                  <a:pt x="2557109" y="34123"/>
                </a:lnTo>
                <a:lnTo>
                  <a:pt x="2608483" y="33300"/>
                </a:lnTo>
                <a:lnTo>
                  <a:pt x="2659860" y="32475"/>
                </a:lnTo>
                <a:lnTo>
                  <a:pt x="2711239" y="31652"/>
                </a:lnTo>
                <a:lnTo>
                  <a:pt x="2762620" y="30836"/>
                </a:lnTo>
                <a:lnTo>
                  <a:pt x="2814001" y="30028"/>
                </a:lnTo>
                <a:lnTo>
                  <a:pt x="2865382" y="29232"/>
                </a:lnTo>
                <a:lnTo>
                  <a:pt x="2916763" y="28453"/>
                </a:lnTo>
                <a:lnTo>
                  <a:pt x="2968142" y="27692"/>
                </a:lnTo>
                <a:lnTo>
                  <a:pt x="3019519" y="26955"/>
                </a:lnTo>
                <a:lnTo>
                  <a:pt x="3070893" y="26243"/>
                </a:lnTo>
                <a:lnTo>
                  <a:pt x="3122263" y="25561"/>
                </a:lnTo>
                <a:lnTo>
                  <a:pt x="3173629" y="24911"/>
                </a:lnTo>
                <a:lnTo>
                  <a:pt x="3224989" y="24298"/>
                </a:lnTo>
                <a:lnTo>
                  <a:pt x="3276344" y="23725"/>
                </a:lnTo>
                <a:lnTo>
                  <a:pt x="3327692" y="23194"/>
                </a:lnTo>
                <a:lnTo>
                  <a:pt x="3379032" y="22710"/>
                </a:lnTo>
                <a:lnTo>
                  <a:pt x="3430364" y="22275"/>
                </a:lnTo>
                <a:lnTo>
                  <a:pt x="3481688" y="21894"/>
                </a:lnTo>
                <a:lnTo>
                  <a:pt x="3482275" y="21890"/>
                </a:lnTo>
                <a:lnTo>
                  <a:pt x="3482398" y="22031"/>
                </a:lnTo>
                <a:lnTo>
                  <a:pt x="3482873" y="22125"/>
                </a:lnTo>
                <a:lnTo>
                  <a:pt x="3483215" y="22190"/>
                </a:lnTo>
                <a:lnTo>
                  <a:pt x="3483603" y="22618"/>
                </a:lnTo>
                <a:lnTo>
                  <a:pt x="3483864" y="22787"/>
                </a:lnTo>
                <a:lnTo>
                  <a:pt x="3484158" y="22989"/>
                </a:lnTo>
                <a:lnTo>
                  <a:pt x="3484356" y="23525"/>
                </a:lnTo>
                <a:lnTo>
                  <a:pt x="3484539" y="23792"/>
                </a:lnTo>
                <a:lnTo>
                  <a:pt x="3484662" y="23972"/>
                </a:lnTo>
                <a:lnTo>
                  <a:pt x="3484788" y="25024"/>
                </a:lnTo>
                <a:lnTo>
                  <a:pt x="3485360" y="64863"/>
                </a:lnTo>
                <a:lnTo>
                  <a:pt x="3485970" y="109777"/>
                </a:lnTo>
                <a:lnTo>
                  <a:pt x="3486740" y="167037"/>
                </a:lnTo>
                <a:lnTo>
                  <a:pt x="3487626" y="233405"/>
                </a:lnTo>
                <a:lnTo>
                  <a:pt x="3488585" y="305644"/>
                </a:lnTo>
                <a:lnTo>
                  <a:pt x="3489570" y="380513"/>
                </a:lnTo>
                <a:lnTo>
                  <a:pt x="3490539" y="454775"/>
                </a:lnTo>
                <a:lnTo>
                  <a:pt x="3491447" y="525191"/>
                </a:lnTo>
                <a:lnTo>
                  <a:pt x="3492249" y="588524"/>
                </a:lnTo>
                <a:lnTo>
                  <a:pt x="3492901" y="641533"/>
                </a:lnTo>
                <a:lnTo>
                  <a:pt x="3493359" y="680982"/>
                </a:lnTo>
                <a:lnTo>
                  <a:pt x="3493579" y="703630"/>
                </a:lnTo>
                <a:lnTo>
                  <a:pt x="3493554" y="705424"/>
                </a:lnTo>
                <a:lnTo>
                  <a:pt x="3493302" y="706755"/>
                </a:lnTo>
                <a:lnTo>
                  <a:pt x="3492654" y="708418"/>
                </a:lnTo>
                <a:lnTo>
                  <a:pt x="3492388" y="709782"/>
                </a:lnTo>
                <a:lnTo>
                  <a:pt x="3490779" y="711313"/>
                </a:lnTo>
                <a:lnTo>
                  <a:pt x="3490120" y="712327"/>
                </a:lnTo>
                <a:lnTo>
                  <a:pt x="3489356" y="713505"/>
                </a:lnTo>
                <a:lnTo>
                  <a:pt x="3487341" y="714275"/>
                </a:lnTo>
                <a:lnTo>
                  <a:pt x="3413756" y="716906"/>
                </a:lnTo>
                <a:lnTo>
                  <a:pt x="3261321" y="719004"/>
                </a:lnTo>
                <a:lnTo>
                  <a:pt x="3101427" y="721205"/>
                </a:lnTo>
                <a:lnTo>
                  <a:pt x="3011115" y="722448"/>
                </a:lnTo>
              </a:path>
              <a:path w="3505834" h="728344">
                <a:moveTo>
                  <a:pt x="1694479" y="41652"/>
                </a:moveTo>
                <a:lnTo>
                  <a:pt x="1745513" y="40940"/>
                </a:lnTo>
                <a:lnTo>
                  <a:pt x="1796552" y="40209"/>
                </a:lnTo>
                <a:lnTo>
                  <a:pt x="1847596" y="39462"/>
                </a:lnTo>
                <a:lnTo>
                  <a:pt x="1898646" y="38699"/>
                </a:lnTo>
                <a:lnTo>
                  <a:pt x="1949700" y="37924"/>
                </a:lnTo>
                <a:lnTo>
                  <a:pt x="2000759" y="37137"/>
                </a:lnTo>
                <a:lnTo>
                  <a:pt x="2051822" y="36340"/>
                </a:lnTo>
                <a:lnTo>
                  <a:pt x="2102888" y="35535"/>
                </a:lnTo>
                <a:lnTo>
                  <a:pt x="2153958" y="34724"/>
                </a:lnTo>
                <a:lnTo>
                  <a:pt x="2205031" y="33908"/>
                </a:lnTo>
                <a:lnTo>
                  <a:pt x="2256106" y="33089"/>
                </a:lnTo>
                <a:lnTo>
                  <a:pt x="2307183" y="32269"/>
                </a:lnTo>
                <a:lnTo>
                  <a:pt x="2358262" y="31450"/>
                </a:lnTo>
                <a:lnTo>
                  <a:pt x="2409342" y="30633"/>
                </a:lnTo>
                <a:lnTo>
                  <a:pt x="2460423" y="29820"/>
                </a:lnTo>
                <a:lnTo>
                  <a:pt x="2511505" y="29012"/>
                </a:lnTo>
                <a:lnTo>
                  <a:pt x="2562587" y="28212"/>
                </a:lnTo>
                <a:lnTo>
                  <a:pt x="2613669" y="27421"/>
                </a:lnTo>
                <a:lnTo>
                  <a:pt x="2664751" y="26641"/>
                </a:lnTo>
                <a:lnTo>
                  <a:pt x="2715832" y="25874"/>
                </a:lnTo>
                <a:lnTo>
                  <a:pt x="2766911" y="25121"/>
                </a:lnTo>
                <a:lnTo>
                  <a:pt x="2817989" y="24384"/>
                </a:lnTo>
                <a:lnTo>
                  <a:pt x="2869065" y="23665"/>
                </a:lnTo>
                <a:lnTo>
                  <a:pt x="2920139" y="22966"/>
                </a:lnTo>
                <a:lnTo>
                  <a:pt x="2971210" y="22288"/>
                </a:lnTo>
                <a:lnTo>
                  <a:pt x="3022277" y="21632"/>
                </a:lnTo>
                <a:lnTo>
                  <a:pt x="3073342" y="21002"/>
                </a:lnTo>
                <a:lnTo>
                  <a:pt x="3124402" y="20397"/>
                </a:lnTo>
                <a:lnTo>
                  <a:pt x="3175459" y="19821"/>
                </a:lnTo>
                <a:lnTo>
                  <a:pt x="3226511" y="19275"/>
                </a:lnTo>
                <a:lnTo>
                  <a:pt x="3277557" y="18761"/>
                </a:lnTo>
                <a:lnTo>
                  <a:pt x="3328599" y="18280"/>
                </a:lnTo>
                <a:lnTo>
                  <a:pt x="3379635" y="17833"/>
                </a:lnTo>
                <a:lnTo>
                  <a:pt x="3430665" y="17424"/>
                </a:lnTo>
                <a:lnTo>
                  <a:pt x="3481688" y="17053"/>
                </a:lnTo>
                <a:lnTo>
                  <a:pt x="3482830" y="17056"/>
                </a:lnTo>
                <a:lnTo>
                  <a:pt x="3483650" y="17236"/>
                </a:lnTo>
                <a:lnTo>
                  <a:pt x="3484709" y="17665"/>
                </a:lnTo>
                <a:lnTo>
                  <a:pt x="3485638" y="17852"/>
                </a:lnTo>
                <a:lnTo>
                  <a:pt x="3486448" y="18860"/>
                </a:lnTo>
                <a:lnTo>
                  <a:pt x="3487182" y="19363"/>
                </a:lnTo>
                <a:lnTo>
                  <a:pt x="3487928" y="19875"/>
                </a:lnTo>
                <a:lnTo>
                  <a:pt x="3488420" y="21229"/>
                </a:lnTo>
                <a:lnTo>
                  <a:pt x="3488863" y="21898"/>
                </a:lnTo>
                <a:lnTo>
                  <a:pt x="3489291" y="22993"/>
                </a:lnTo>
                <a:lnTo>
                  <a:pt x="3489476" y="23846"/>
                </a:lnTo>
                <a:lnTo>
                  <a:pt x="3489493" y="25030"/>
                </a:lnTo>
                <a:lnTo>
                  <a:pt x="3489801" y="35668"/>
                </a:lnTo>
                <a:lnTo>
                  <a:pt x="3490979" y="109982"/>
                </a:lnTo>
                <a:lnTo>
                  <a:pt x="3491775" y="167207"/>
                </a:lnTo>
                <a:lnTo>
                  <a:pt x="3492657" y="233508"/>
                </a:lnTo>
                <a:lnTo>
                  <a:pt x="3493587" y="305662"/>
                </a:lnTo>
                <a:lnTo>
                  <a:pt x="3494529" y="380441"/>
                </a:lnTo>
                <a:lnTo>
                  <a:pt x="3495443" y="454621"/>
                </a:lnTo>
                <a:lnTo>
                  <a:pt x="3496292" y="524976"/>
                </a:lnTo>
                <a:lnTo>
                  <a:pt x="3497037" y="588280"/>
                </a:lnTo>
                <a:lnTo>
                  <a:pt x="3497641" y="641307"/>
                </a:lnTo>
                <a:lnTo>
                  <a:pt x="3498066" y="680833"/>
                </a:lnTo>
                <a:lnTo>
                  <a:pt x="3498274" y="703630"/>
                </a:lnTo>
                <a:lnTo>
                  <a:pt x="3498245" y="706125"/>
                </a:lnTo>
                <a:lnTo>
                  <a:pt x="3468103" y="721004"/>
                </a:lnTo>
                <a:lnTo>
                  <a:pt x="3437618" y="721423"/>
                </a:lnTo>
                <a:lnTo>
                  <a:pt x="3405640" y="721863"/>
                </a:lnTo>
                <a:lnTo>
                  <a:pt x="3387573" y="722113"/>
                </a:lnTo>
              </a:path>
              <a:path w="3505834" h="728344">
                <a:moveTo>
                  <a:pt x="1808506" y="35942"/>
                </a:moveTo>
                <a:lnTo>
                  <a:pt x="1859179" y="35233"/>
                </a:lnTo>
                <a:lnTo>
                  <a:pt x="1909858" y="34506"/>
                </a:lnTo>
                <a:lnTo>
                  <a:pt x="1960543" y="33761"/>
                </a:lnTo>
                <a:lnTo>
                  <a:pt x="2011233" y="33000"/>
                </a:lnTo>
                <a:lnTo>
                  <a:pt x="2061928" y="32226"/>
                </a:lnTo>
                <a:lnTo>
                  <a:pt x="2112627" y="31441"/>
                </a:lnTo>
                <a:lnTo>
                  <a:pt x="2163331" y="30646"/>
                </a:lnTo>
                <a:lnTo>
                  <a:pt x="2214038" y="29843"/>
                </a:lnTo>
                <a:lnTo>
                  <a:pt x="2264748" y="29034"/>
                </a:lnTo>
                <a:lnTo>
                  <a:pt x="2315462" y="28221"/>
                </a:lnTo>
                <a:lnTo>
                  <a:pt x="2366177" y="27407"/>
                </a:lnTo>
                <a:lnTo>
                  <a:pt x="2416895" y="26592"/>
                </a:lnTo>
                <a:lnTo>
                  <a:pt x="2467614" y="25779"/>
                </a:lnTo>
                <a:lnTo>
                  <a:pt x="2518334" y="24970"/>
                </a:lnTo>
                <a:lnTo>
                  <a:pt x="2569055" y="24167"/>
                </a:lnTo>
                <a:lnTo>
                  <a:pt x="2619777" y="23372"/>
                </a:lnTo>
                <a:lnTo>
                  <a:pt x="2670498" y="22586"/>
                </a:lnTo>
                <a:lnTo>
                  <a:pt x="2721219" y="21812"/>
                </a:lnTo>
                <a:lnTo>
                  <a:pt x="2771939" y="21051"/>
                </a:lnTo>
                <a:lnTo>
                  <a:pt x="2822657" y="20306"/>
                </a:lnTo>
                <a:lnTo>
                  <a:pt x="2873374" y="19578"/>
                </a:lnTo>
                <a:lnTo>
                  <a:pt x="2924089" y="18869"/>
                </a:lnTo>
                <a:lnTo>
                  <a:pt x="2974801" y="18181"/>
                </a:lnTo>
                <a:lnTo>
                  <a:pt x="3025510" y="17517"/>
                </a:lnTo>
                <a:lnTo>
                  <a:pt x="3076216" y="16878"/>
                </a:lnTo>
                <a:lnTo>
                  <a:pt x="3126918" y="16265"/>
                </a:lnTo>
                <a:lnTo>
                  <a:pt x="3177615" y="15682"/>
                </a:lnTo>
                <a:lnTo>
                  <a:pt x="3228308" y="15129"/>
                </a:lnTo>
                <a:lnTo>
                  <a:pt x="3278996" y="14609"/>
                </a:lnTo>
                <a:lnTo>
                  <a:pt x="3329678" y="14124"/>
                </a:lnTo>
                <a:lnTo>
                  <a:pt x="3380355" y="13675"/>
                </a:lnTo>
                <a:lnTo>
                  <a:pt x="3431025" y="13265"/>
                </a:lnTo>
                <a:lnTo>
                  <a:pt x="3481688" y="12895"/>
                </a:lnTo>
                <a:lnTo>
                  <a:pt x="3483413" y="12919"/>
                </a:lnTo>
                <a:lnTo>
                  <a:pt x="3484684" y="13172"/>
                </a:lnTo>
                <a:lnTo>
                  <a:pt x="3486282" y="13837"/>
                </a:lnTo>
                <a:lnTo>
                  <a:pt x="3487588" y="14108"/>
                </a:lnTo>
                <a:lnTo>
                  <a:pt x="3489054" y="15753"/>
                </a:lnTo>
                <a:lnTo>
                  <a:pt x="3490033" y="16423"/>
                </a:lnTo>
                <a:lnTo>
                  <a:pt x="3491160" y="17204"/>
                </a:lnTo>
                <a:lnTo>
                  <a:pt x="3491898" y="19259"/>
                </a:lnTo>
                <a:lnTo>
                  <a:pt x="3492572" y="20278"/>
                </a:lnTo>
                <a:lnTo>
                  <a:pt x="3493220" y="21924"/>
                </a:lnTo>
                <a:lnTo>
                  <a:pt x="3493496" y="23252"/>
                </a:lnTo>
                <a:lnTo>
                  <a:pt x="3493526" y="25030"/>
                </a:lnTo>
                <a:lnTo>
                  <a:pt x="3494402" y="92753"/>
                </a:lnTo>
                <a:lnTo>
                  <a:pt x="3496370" y="244755"/>
                </a:lnTo>
                <a:lnTo>
                  <a:pt x="3498435" y="404283"/>
                </a:lnTo>
                <a:lnTo>
                  <a:pt x="3499605" y="494586"/>
                </a:lnTo>
              </a:path>
              <a:path w="3505834" h="728344">
                <a:moveTo>
                  <a:pt x="1165992" y="40612"/>
                </a:moveTo>
                <a:lnTo>
                  <a:pt x="1217143" y="39907"/>
                </a:lnTo>
                <a:lnTo>
                  <a:pt x="1268294" y="39202"/>
                </a:lnTo>
                <a:lnTo>
                  <a:pt x="1319445" y="38498"/>
                </a:lnTo>
                <a:lnTo>
                  <a:pt x="1370596" y="37793"/>
                </a:lnTo>
                <a:lnTo>
                  <a:pt x="1421747" y="37089"/>
                </a:lnTo>
                <a:lnTo>
                  <a:pt x="1472899" y="36384"/>
                </a:lnTo>
                <a:lnTo>
                  <a:pt x="1524050" y="35679"/>
                </a:lnTo>
                <a:lnTo>
                  <a:pt x="1575201" y="34975"/>
                </a:lnTo>
                <a:lnTo>
                  <a:pt x="1626352" y="34270"/>
                </a:lnTo>
                <a:lnTo>
                  <a:pt x="1677503" y="33566"/>
                </a:lnTo>
                <a:lnTo>
                  <a:pt x="1728654" y="32861"/>
                </a:lnTo>
                <a:lnTo>
                  <a:pt x="1779805" y="32157"/>
                </a:lnTo>
                <a:lnTo>
                  <a:pt x="1830957" y="31452"/>
                </a:lnTo>
                <a:lnTo>
                  <a:pt x="1882108" y="30747"/>
                </a:lnTo>
                <a:lnTo>
                  <a:pt x="1933259" y="30043"/>
                </a:lnTo>
                <a:lnTo>
                  <a:pt x="1984410" y="29338"/>
                </a:lnTo>
                <a:lnTo>
                  <a:pt x="2035561" y="28633"/>
                </a:lnTo>
                <a:lnTo>
                  <a:pt x="2086712" y="27929"/>
                </a:lnTo>
                <a:lnTo>
                  <a:pt x="2137863" y="27224"/>
                </a:lnTo>
                <a:lnTo>
                  <a:pt x="2189015" y="26520"/>
                </a:lnTo>
                <a:lnTo>
                  <a:pt x="2240166" y="25815"/>
                </a:lnTo>
                <a:lnTo>
                  <a:pt x="2291317" y="25110"/>
                </a:lnTo>
                <a:lnTo>
                  <a:pt x="2342468" y="24406"/>
                </a:lnTo>
                <a:lnTo>
                  <a:pt x="2393619" y="23701"/>
                </a:lnTo>
                <a:lnTo>
                  <a:pt x="2444770" y="22996"/>
                </a:lnTo>
                <a:lnTo>
                  <a:pt x="2495921" y="22292"/>
                </a:lnTo>
                <a:lnTo>
                  <a:pt x="2547072" y="21587"/>
                </a:lnTo>
                <a:lnTo>
                  <a:pt x="2598224" y="20882"/>
                </a:lnTo>
                <a:lnTo>
                  <a:pt x="2649375" y="20178"/>
                </a:lnTo>
                <a:lnTo>
                  <a:pt x="2700526" y="19473"/>
                </a:lnTo>
                <a:lnTo>
                  <a:pt x="2751677" y="18768"/>
                </a:lnTo>
                <a:lnTo>
                  <a:pt x="2802828" y="18063"/>
                </a:lnTo>
                <a:lnTo>
                  <a:pt x="2853979" y="17359"/>
                </a:lnTo>
                <a:lnTo>
                  <a:pt x="2905130" y="16654"/>
                </a:lnTo>
                <a:lnTo>
                  <a:pt x="2956281" y="15949"/>
                </a:lnTo>
                <a:lnTo>
                  <a:pt x="3007432" y="15244"/>
                </a:lnTo>
                <a:lnTo>
                  <a:pt x="3058583" y="14540"/>
                </a:lnTo>
                <a:lnTo>
                  <a:pt x="3109735" y="13835"/>
                </a:lnTo>
                <a:lnTo>
                  <a:pt x="3160886" y="13130"/>
                </a:lnTo>
                <a:lnTo>
                  <a:pt x="3212037" y="12425"/>
                </a:lnTo>
                <a:lnTo>
                  <a:pt x="3263188" y="11720"/>
                </a:lnTo>
                <a:lnTo>
                  <a:pt x="3314339" y="11015"/>
                </a:lnTo>
              </a:path>
              <a:path w="3505834" h="728344">
                <a:moveTo>
                  <a:pt x="939758" y="39570"/>
                </a:moveTo>
                <a:lnTo>
                  <a:pt x="990284" y="38875"/>
                </a:lnTo>
                <a:lnTo>
                  <a:pt x="1040810" y="38180"/>
                </a:lnTo>
                <a:lnTo>
                  <a:pt x="1091336" y="37485"/>
                </a:lnTo>
                <a:lnTo>
                  <a:pt x="1141863" y="36790"/>
                </a:lnTo>
                <a:lnTo>
                  <a:pt x="1192389" y="36095"/>
                </a:lnTo>
                <a:lnTo>
                  <a:pt x="1242915" y="35400"/>
                </a:lnTo>
                <a:lnTo>
                  <a:pt x="1293441" y="34705"/>
                </a:lnTo>
                <a:lnTo>
                  <a:pt x="1343967" y="34010"/>
                </a:lnTo>
                <a:lnTo>
                  <a:pt x="1394494" y="33315"/>
                </a:lnTo>
                <a:lnTo>
                  <a:pt x="1445020" y="32621"/>
                </a:lnTo>
                <a:lnTo>
                  <a:pt x="1495546" y="31926"/>
                </a:lnTo>
                <a:lnTo>
                  <a:pt x="1546072" y="31231"/>
                </a:lnTo>
                <a:lnTo>
                  <a:pt x="1596599" y="30536"/>
                </a:lnTo>
                <a:lnTo>
                  <a:pt x="1647125" y="29841"/>
                </a:lnTo>
                <a:lnTo>
                  <a:pt x="1697651" y="29146"/>
                </a:lnTo>
                <a:lnTo>
                  <a:pt x="1748177" y="28451"/>
                </a:lnTo>
                <a:lnTo>
                  <a:pt x="1798703" y="27756"/>
                </a:lnTo>
                <a:lnTo>
                  <a:pt x="1849230" y="27061"/>
                </a:lnTo>
                <a:lnTo>
                  <a:pt x="1899756" y="26366"/>
                </a:lnTo>
                <a:lnTo>
                  <a:pt x="1950282" y="25671"/>
                </a:lnTo>
                <a:lnTo>
                  <a:pt x="2000808" y="24977"/>
                </a:lnTo>
                <a:lnTo>
                  <a:pt x="2051334" y="24282"/>
                </a:lnTo>
                <a:lnTo>
                  <a:pt x="2101861" y="23587"/>
                </a:lnTo>
                <a:lnTo>
                  <a:pt x="2152387" y="22892"/>
                </a:lnTo>
                <a:lnTo>
                  <a:pt x="2202913" y="22197"/>
                </a:lnTo>
                <a:lnTo>
                  <a:pt x="2253439" y="21502"/>
                </a:lnTo>
                <a:lnTo>
                  <a:pt x="2303965" y="20807"/>
                </a:lnTo>
                <a:lnTo>
                  <a:pt x="2354491" y="20112"/>
                </a:lnTo>
                <a:lnTo>
                  <a:pt x="2405018" y="19417"/>
                </a:lnTo>
                <a:lnTo>
                  <a:pt x="2455544" y="18723"/>
                </a:lnTo>
                <a:lnTo>
                  <a:pt x="2506070" y="18028"/>
                </a:lnTo>
                <a:lnTo>
                  <a:pt x="2556596" y="17333"/>
                </a:lnTo>
                <a:lnTo>
                  <a:pt x="2607122" y="16638"/>
                </a:lnTo>
                <a:lnTo>
                  <a:pt x="2657648" y="15943"/>
                </a:lnTo>
                <a:lnTo>
                  <a:pt x="2708174" y="15248"/>
                </a:lnTo>
                <a:lnTo>
                  <a:pt x="2758700" y="14553"/>
                </a:lnTo>
                <a:lnTo>
                  <a:pt x="2809227" y="13858"/>
                </a:lnTo>
                <a:lnTo>
                  <a:pt x="2859753" y="13163"/>
                </a:lnTo>
                <a:lnTo>
                  <a:pt x="2910279" y="12468"/>
                </a:lnTo>
                <a:lnTo>
                  <a:pt x="2960805" y="11773"/>
                </a:lnTo>
                <a:lnTo>
                  <a:pt x="3011331" y="11078"/>
                </a:lnTo>
                <a:lnTo>
                  <a:pt x="3061857" y="10383"/>
                </a:lnTo>
                <a:lnTo>
                  <a:pt x="3112383" y="9689"/>
                </a:lnTo>
                <a:lnTo>
                  <a:pt x="3162909" y="8994"/>
                </a:lnTo>
                <a:lnTo>
                  <a:pt x="3213435" y="8299"/>
                </a:lnTo>
                <a:lnTo>
                  <a:pt x="3263961" y="7604"/>
                </a:lnTo>
                <a:lnTo>
                  <a:pt x="3314487" y="6909"/>
                </a:lnTo>
                <a:lnTo>
                  <a:pt x="3365013" y="6214"/>
                </a:lnTo>
              </a:path>
              <a:path w="3505834" h="728344">
                <a:moveTo>
                  <a:pt x="438414" y="41652"/>
                </a:moveTo>
                <a:lnTo>
                  <a:pt x="489380" y="40950"/>
                </a:lnTo>
                <a:lnTo>
                  <a:pt x="540347" y="40248"/>
                </a:lnTo>
                <a:lnTo>
                  <a:pt x="591314" y="39546"/>
                </a:lnTo>
                <a:lnTo>
                  <a:pt x="642281" y="38844"/>
                </a:lnTo>
                <a:lnTo>
                  <a:pt x="693247" y="38142"/>
                </a:lnTo>
                <a:lnTo>
                  <a:pt x="744214" y="37440"/>
                </a:lnTo>
                <a:lnTo>
                  <a:pt x="795181" y="36738"/>
                </a:lnTo>
                <a:lnTo>
                  <a:pt x="846148" y="36036"/>
                </a:lnTo>
                <a:lnTo>
                  <a:pt x="897114" y="35334"/>
                </a:lnTo>
                <a:lnTo>
                  <a:pt x="948081" y="34631"/>
                </a:lnTo>
                <a:lnTo>
                  <a:pt x="999048" y="33929"/>
                </a:lnTo>
                <a:lnTo>
                  <a:pt x="1050014" y="33227"/>
                </a:lnTo>
                <a:lnTo>
                  <a:pt x="1100981" y="32525"/>
                </a:lnTo>
                <a:lnTo>
                  <a:pt x="1151948" y="31823"/>
                </a:lnTo>
                <a:lnTo>
                  <a:pt x="1202915" y="31121"/>
                </a:lnTo>
                <a:lnTo>
                  <a:pt x="1253881" y="30419"/>
                </a:lnTo>
                <a:lnTo>
                  <a:pt x="1304848" y="29717"/>
                </a:lnTo>
                <a:lnTo>
                  <a:pt x="1355815" y="29015"/>
                </a:lnTo>
                <a:lnTo>
                  <a:pt x="1406781" y="28313"/>
                </a:lnTo>
                <a:lnTo>
                  <a:pt x="1457748" y="27611"/>
                </a:lnTo>
                <a:lnTo>
                  <a:pt x="1508715" y="26909"/>
                </a:lnTo>
                <a:lnTo>
                  <a:pt x="1559681" y="26207"/>
                </a:lnTo>
                <a:lnTo>
                  <a:pt x="1610648" y="25505"/>
                </a:lnTo>
                <a:lnTo>
                  <a:pt x="1661615" y="24803"/>
                </a:lnTo>
                <a:lnTo>
                  <a:pt x="1712581" y="24101"/>
                </a:lnTo>
                <a:lnTo>
                  <a:pt x="1763548" y="23399"/>
                </a:lnTo>
                <a:lnTo>
                  <a:pt x="1814515" y="22697"/>
                </a:lnTo>
                <a:lnTo>
                  <a:pt x="1865481" y="21995"/>
                </a:lnTo>
                <a:lnTo>
                  <a:pt x="1916448" y="21293"/>
                </a:lnTo>
                <a:lnTo>
                  <a:pt x="1967415" y="20591"/>
                </a:lnTo>
                <a:lnTo>
                  <a:pt x="2018381" y="19889"/>
                </a:lnTo>
                <a:lnTo>
                  <a:pt x="2069348" y="19187"/>
                </a:lnTo>
                <a:lnTo>
                  <a:pt x="2120314" y="18485"/>
                </a:lnTo>
                <a:lnTo>
                  <a:pt x="2171281" y="17782"/>
                </a:lnTo>
                <a:lnTo>
                  <a:pt x="2222248" y="17080"/>
                </a:lnTo>
                <a:lnTo>
                  <a:pt x="2273214" y="16378"/>
                </a:lnTo>
                <a:lnTo>
                  <a:pt x="2324181" y="15676"/>
                </a:lnTo>
                <a:lnTo>
                  <a:pt x="2375147" y="14974"/>
                </a:lnTo>
                <a:lnTo>
                  <a:pt x="2426114" y="14272"/>
                </a:lnTo>
                <a:lnTo>
                  <a:pt x="2477081" y="13570"/>
                </a:lnTo>
                <a:lnTo>
                  <a:pt x="2528047" y="12867"/>
                </a:lnTo>
                <a:lnTo>
                  <a:pt x="2579014" y="12165"/>
                </a:lnTo>
                <a:lnTo>
                  <a:pt x="2629980" y="11463"/>
                </a:lnTo>
                <a:lnTo>
                  <a:pt x="2680947" y="10761"/>
                </a:lnTo>
                <a:lnTo>
                  <a:pt x="2731913" y="10059"/>
                </a:lnTo>
                <a:lnTo>
                  <a:pt x="2782880" y="9357"/>
                </a:lnTo>
                <a:lnTo>
                  <a:pt x="2833847" y="8654"/>
                </a:lnTo>
                <a:lnTo>
                  <a:pt x="2884813" y="7952"/>
                </a:lnTo>
                <a:lnTo>
                  <a:pt x="2935780" y="7250"/>
                </a:lnTo>
                <a:lnTo>
                  <a:pt x="2986746" y="6548"/>
                </a:lnTo>
              </a:path>
              <a:path w="3505834" h="728344">
                <a:moveTo>
                  <a:pt x="550630" y="35942"/>
                </a:moveTo>
                <a:lnTo>
                  <a:pt x="601522" y="35242"/>
                </a:lnTo>
                <a:lnTo>
                  <a:pt x="652414" y="34542"/>
                </a:lnTo>
                <a:lnTo>
                  <a:pt x="703307" y="33842"/>
                </a:lnTo>
                <a:lnTo>
                  <a:pt x="754199" y="33142"/>
                </a:lnTo>
                <a:lnTo>
                  <a:pt x="805092" y="32442"/>
                </a:lnTo>
                <a:lnTo>
                  <a:pt x="855984" y="31742"/>
                </a:lnTo>
                <a:lnTo>
                  <a:pt x="906877" y="31042"/>
                </a:lnTo>
                <a:lnTo>
                  <a:pt x="957769" y="30343"/>
                </a:lnTo>
                <a:lnTo>
                  <a:pt x="1008662" y="29643"/>
                </a:lnTo>
                <a:lnTo>
                  <a:pt x="1059554" y="28943"/>
                </a:lnTo>
                <a:lnTo>
                  <a:pt x="1110446" y="28243"/>
                </a:lnTo>
                <a:lnTo>
                  <a:pt x="1161339" y="27543"/>
                </a:lnTo>
                <a:lnTo>
                  <a:pt x="1212231" y="26843"/>
                </a:lnTo>
                <a:lnTo>
                  <a:pt x="1263124" y="26143"/>
                </a:lnTo>
                <a:lnTo>
                  <a:pt x="1314016" y="25444"/>
                </a:lnTo>
                <a:lnTo>
                  <a:pt x="1364909" y="24744"/>
                </a:lnTo>
                <a:lnTo>
                  <a:pt x="1415801" y="24044"/>
                </a:lnTo>
                <a:lnTo>
                  <a:pt x="1466694" y="23344"/>
                </a:lnTo>
                <a:lnTo>
                  <a:pt x="1517586" y="22644"/>
                </a:lnTo>
                <a:lnTo>
                  <a:pt x="1568479" y="21945"/>
                </a:lnTo>
                <a:lnTo>
                  <a:pt x="1619371" y="21245"/>
                </a:lnTo>
                <a:lnTo>
                  <a:pt x="1670264" y="20545"/>
                </a:lnTo>
                <a:lnTo>
                  <a:pt x="1721156" y="19845"/>
                </a:lnTo>
                <a:lnTo>
                  <a:pt x="1772049" y="19145"/>
                </a:lnTo>
                <a:lnTo>
                  <a:pt x="1822941" y="18445"/>
                </a:lnTo>
                <a:lnTo>
                  <a:pt x="1873834" y="17746"/>
                </a:lnTo>
                <a:lnTo>
                  <a:pt x="1924726" y="17046"/>
                </a:lnTo>
                <a:lnTo>
                  <a:pt x="1975619" y="16346"/>
                </a:lnTo>
                <a:lnTo>
                  <a:pt x="2026512" y="15646"/>
                </a:lnTo>
                <a:lnTo>
                  <a:pt x="2077404" y="14946"/>
                </a:lnTo>
                <a:lnTo>
                  <a:pt x="2128297" y="14246"/>
                </a:lnTo>
                <a:lnTo>
                  <a:pt x="2179189" y="13547"/>
                </a:lnTo>
                <a:lnTo>
                  <a:pt x="2230082" y="12847"/>
                </a:lnTo>
                <a:lnTo>
                  <a:pt x="2280974" y="12147"/>
                </a:lnTo>
                <a:lnTo>
                  <a:pt x="2331867" y="11447"/>
                </a:lnTo>
                <a:lnTo>
                  <a:pt x="2382760" y="10747"/>
                </a:lnTo>
                <a:lnTo>
                  <a:pt x="2433652" y="10047"/>
                </a:lnTo>
                <a:lnTo>
                  <a:pt x="2484545" y="9347"/>
                </a:lnTo>
                <a:lnTo>
                  <a:pt x="2535438" y="8647"/>
                </a:lnTo>
                <a:lnTo>
                  <a:pt x="2586330" y="7947"/>
                </a:lnTo>
                <a:lnTo>
                  <a:pt x="2637223" y="7248"/>
                </a:lnTo>
                <a:lnTo>
                  <a:pt x="2688116" y="6548"/>
                </a:lnTo>
              </a:path>
              <a:path w="3505834" h="728344">
                <a:moveTo>
                  <a:pt x="47476" y="38732"/>
                </a:moveTo>
                <a:lnTo>
                  <a:pt x="98069" y="38036"/>
                </a:lnTo>
                <a:lnTo>
                  <a:pt x="148662" y="37339"/>
                </a:lnTo>
                <a:lnTo>
                  <a:pt x="199255" y="36643"/>
                </a:lnTo>
                <a:lnTo>
                  <a:pt x="249848" y="35947"/>
                </a:lnTo>
                <a:lnTo>
                  <a:pt x="300441" y="35251"/>
                </a:lnTo>
                <a:lnTo>
                  <a:pt x="351034" y="34555"/>
                </a:lnTo>
                <a:lnTo>
                  <a:pt x="401627" y="33858"/>
                </a:lnTo>
                <a:lnTo>
                  <a:pt x="452220" y="33162"/>
                </a:lnTo>
                <a:lnTo>
                  <a:pt x="502813" y="32466"/>
                </a:lnTo>
                <a:lnTo>
                  <a:pt x="553406" y="31770"/>
                </a:lnTo>
                <a:lnTo>
                  <a:pt x="603999" y="31074"/>
                </a:lnTo>
                <a:lnTo>
                  <a:pt x="654592" y="30378"/>
                </a:lnTo>
                <a:lnTo>
                  <a:pt x="705185" y="29682"/>
                </a:lnTo>
                <a:lnTo>
                  <a:pt x="755778" y="28985"/>
                </a:lnTo>
                <a:lnTo>
                  <a:pt x="806371" y="28289"/>
                </a:lnTo>
                <a:lnTo>
                  <a:pt x="856964" y="27593"/>
                </a:lnTo>
                <a:lnTo>
                  <a:pt x="907557" y="26897"/>
                </a:lnTo>
                <a:lnTo>
                  <a:pt x="958149" y="26201"/>
                </a:lnTo>
                <a:lnTo>
                  <a:pt x="1008742" y="25505"/>
                </a:lnTo>
                <a:lnTo>
                  <a:pt x="1059335" y="24809"/>
                </a:lnTo>
                <a:lnTo>
                  <a:pt x="1109928" y="24113"/>
                </a:lnTo>
                <a:lnTo>
                  <a:pt x="1160521" y="23416"/>
                </a:lnTo>
                <a:lnTo>
                  <a:pt x="1211114" y="22720"/>
                </a:lnTo>
                <a:lnTo>
                  <a:pt x="1261707" y="22024"/>
                </a:lnTo>
                <a:lnTo>
                  <a:pt x="1312300" y="21328"/>
                </a:lnTo>
                <a:lnTo>
                  <a:pt x="1362893" y="20632"/>
                </a:lnTo>
                <a:lnTo>
                  <a:pt x="1413486" y="19936"/>
                </a:lnTo>
                <a:lnTo>
                  <a:pt x="1464079" y="19240"/>
                </a:lnTo>
                <a:lnTo>
                  <a:pt x="1514671" y="18544"/>
                </a:lnTo>
                <a:lnTo>
                  <a:pt x="1565264" y="17848"/>
                </a:lnTo>
                <a:lnTo>
                  <a:pt x="1615857" y="17152"/>
                </a:lnTo>
                <a:lnTo>
                  <a:pt x="1666450" y="16456"/>
                </a:lnTo>
                <a:lnTo>
                  <a:pt x="1717043" y="15759"/>
                </a:lnTo>
                <a:lnTo>
                  <a:pt x="1767636" y="15063"/>
                </a:lnTo>
                <a:lnTo>
                  <a:pt x="1818229" y="14367"/>
                </a:lnTo>
                <a:lnTo>
                  <a:pt x="1868821" y="13671"/>
                </a:lnTo>
                <a:lnTo>
                  <a:pt x="1919414" y="12975"/>
                </a:lnTo>
                <a:lnTo>
                  <a:pt x="1970007" y="12279"/>
                </a:lnTo>
                <a:lnTo>
                  <a:pt x="2020600" y="11583"/>
                </a:lnTo>
                <a:lnTo>
                  <a:pt x="2071192" y="10887"/>
                </a:lnTo>
                <a:lnTo>
                  <a:pt x="2121785" y="10190"/>
                </a:lnTo>
                <a:lnTo>
                  <a:pt x="2172378" y="9494"/>
                </a:lnTo>
                <a:lnTo>
                  <a:pt x="2222971" y="8798"/>
                </a:lnTo>
              </a:path>
              <a:path w="3505834" h="728344">
                <a:moveTo>
                  <a:pt x="60144" y="34397"/>
                </a:moveTo>
                <a:lnTo>
                  <a:pt x="110410" y="33706"/>
                </a:lnTo>
                <a:lnTo>
                  <a:pt x="160676" y="33014"/>
                </a:lnTo>
                <a:lnTo>
                  <a:pt x="210942" y="32322"/>
                </a:lnTo>
                <a:lnTo>
                  <a:pt x="261208" y="31631"/>
                </a:lnTo>
                <a:lnTo>
                  <a:pt x="311474" y="30939"/>
                </a:lnTo>
                <a:lnTo>
                  <a:pt x="361740" y="30247"/>
                </a:lnTo>
                <a:lnTo>
                  <a:pt x="412005" y="29556"/>
                </a:lnTo>
                <a:lnTo>
                  <a:pt x="462271" y="28864"/>
                </a:lnTo>
                <a:lnTo>
                  <a:pt x="512537" y="28172"/>
                </a:lnTo>
                <a:lnTo>
                  <a:pt x="562803" y="27481"/>
                </a:lnTo>
                <a:lnTo>
                  <a:pt x="613069" y="26789"/>
                </a:lnTo>
                <a:lnTo>
                  <a:pt x="663334" y="26097"/>
                </a:lnTo>
                <a:lnTo>
                  <a:pt x="713600" y="25406"/>
                </a:lnTo>
                <a:lnTo>
                  <a:pt x="763866" y="24714"/>
                </a:lnTo>
                <a:lnTo>
                  <a:pt x="814132" y="24022"/>
                </a:lnTo>
                <a:lnTo>
                  <a:pt x="864397" y="23330"/>
                </a:lnTo>
                <a:lnTo>
                  <a:pt x="914663" y="22639"/>
                </a:lnTo>
                <a:lnTo>
                  <a:pt x="964929" y="21947"/>
                </a:lnTo>
                <a:lnTo>
                  <a:pt x="1015195" y="21255"/>
                </a:lnTo>
                <a:lnTo>
                  <a:pt x="1065460" y="20564"/>
                </a:lnTo>
                <a:lnTo>
                  <a:pt x="1115726" y="19872"/>
                </a:lnTo>
                <a:lnTo>
                  <a:pt x="1165992" y="19180"/>
                </a:lnTo>
                <a:lnTo>
                  <a:pt x="1216257" y="18489"/>
                </a:lnTo>
                <a:lnTo>
                  <a:pt x="1266523" y="17797"/>
                </a:lnTo>
                <a:lnTo>
                  <a:pt x="1316789" y="17105"/>
                </a:lnTo>
                <a:lnTo>
                  <a:pt x="1367054" y="16414"/>
                </a:lnTo>
                <a:lnTo>
                  <a:pt x="1417320" y="15722"/>
                </a:lnTo>
                <a:lnTo>
                  <a:pt x="1467586" y="15030"/>
                </a:lnTo>
                <a:lnTo>
                  <a:pt x="1517852" y="14338"/>
                </a:lnTo>
                <a:lnTo>
                  <a:pt x="1568117" y="13647"/>
                </a:lnTo>
                <a:lnTo>
                  <a:pt x="1618383" y="12955"/>
                </a:lnTo>
                <a:lnTo>
                  <a:pt x="1668648" y="12263"/>
                </a:lnTo>
                <a:lnTo>
                  <a:pt x="1718914" y="11572"/>
                </a:lnTo>
                <a:lnTo>
                  <a:pt x="1769180" y="10880"/>
                </a:lnTo>
                <a:lnTo>
                  <a:pt x="1819445" y="10188"/>
                </a:lnTo>
                <a:lnTo>
                  <a:pt x="1869711" y="9497"/>
                </a:lnTo>
                <a:lnTo>
                  <a:pt x="1919977" y="8805"/>
                </a:lnTo>
                <a:lnTo>
                  <a:pt x="1970242" y="8113"/>
                </a:lnTo>
                <a:lnTo>
                  <a:pt x="2020508" y="7422"/>
                </a:lnTo>
                <a:lnTo>
                  <a:pt x="2070774" y="6730"/>
                </a:lnTo>
                <a:lnTo>
                  <a:pt x="2121039" y="6038"/>
                </a:lnTo>
                <a:lnTo>
                  <a:pt x="2171305" y="5347"/>
                </a:lnTo>
                <a:lnTo>
                  <a:pt x="2221571" y="4655"/>
                </a:lnTo>
                <a:lnTo>
                  <a:pt x="2271836" y="3963"/>
                </a:lnTo>
              </a:path>
              <a:path w="3505834" h="728344">
                <a:moveTo>
                  <a:pt x="212180" y="27478"/>
                </a:moveTo>
                <a:lnTo>
                  <a:pt x="263186" y="26776"/>
                </a:lnTo>
                <a:lnTo>
                  <a:pt x="314192" y="26073"/>
                </a:lnTo>
                <a:lnTo>
                  <a:pt x="365198" y="25371"/>
                </a:lnTo>
                <a:lnTo>
                  <a:pt x="416204" y="24668"/>
                </a:lnTo>
                <a:lnTo>
                  <a:pt x="467210" y="23965"/>
                </a:lnTo>
                <a:lnTo>
                  <a:pt x="518216" y="23263"/>
                </a:lnTo>
                <a:lnTo>
                  <a:pt x="569222" y="22560"/>
                </a:lnTo>
                <a:lnTo>
                  <a:pt x="620228" y="21858"/>
                </a:lnTo>
                <a:lnTo>
                  <a:pt x="671234" y="21155"/>
                </a:lnTo>
                <a:lnTo>
                  <a:pt x="722240" y="20453"/>
                </a:lnTo>
                <a:lnTo>
                  <a:pt x="773246" y="19750"/>
                </a:lnTo>
                <a:lnTo>
                  <a:pt x="824252" y="19048"/>
                </a:lnTo>
                <a:lnTo>
                  <a:pt x="875258" y="18345"/>
                </a:lnTo>
                <a:lnTo>
                  <a:pt x="926264" y="17643"/>
                </a:lnTo>
                <a:lnTo>
                  <a:pt x="977270" y="16941"/>
                </a:lnTo>
                <a:lnTo>
                  <a:pt x="1028276" y="16238"/>
                </a:lnTo>
                <a:lnTo>
                  <a:pt x="1079282" y="15536"/>
                </a:lnTo>
                <a:lnTo>
                  <a:pt x="1130288" y="14833"/>
                </a:lnTo>
                <a:lnTo>
                  <a:pt x="1181294" y="14131"/>
                </a:lnTo>
                <a:lnTo>
                  <a:pt x="1232300" y="13428"/>
                </a:lnTo>
                <a:lnTo>
                  <a:pt x="1283306" y="12726"/>
                </a:lnTo>
                <a:lnTo>
                  <a:pt x="1334312" y="12024"/>
                </a:lnTo>
                <a:lnTo>
                  <a:pt x="1385318" y="11321"/>
                </a:lnTo>
                <a:lnTo>
                  <a:pt x="1436324" y="10619"/>
                </a:lnTo>
                <a:lnTo>
                  <a:pt x="1487330" y="9916"/>
                </a:lnTo>
                <a:lnTo>
                  <a:pt x="1538336" y="9214"/>
                </a:lnTo>
                <a:lnTo>
                  <a:pt x="1589343" y="8512"/>
                </a:lnTo>
                <a:lnTo>
                  <a:pt x="1640349" y="7809"/>
                </a:lnTo>
                <a:lnTo>
                  <a:pt x="1691355" y="7107"/>
                </a:lnTo>
                <a:lnTo>
                  <a:pt x="1742361" y="6404"/>
                </a:lnTo>
                <a:lnTo>
                  <a:pt x="1793368" y="5702"/>
                </a:lnTo>
                <a:lnTo>
                  <a:pt x="1844374" y="5000"/>
                </a:lnTo>
                <a:lnTo>
                  <a:pt x="1895381" y="4297"/>
                </a:lnTo>
              </a:path>
            </a:pathLst>
          </a:custGeom>
          <a:ln w="11887">
            <a:solidFill>
              <a:srgbClr val="8874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24031" y="2955650"/>
            <a:ext cx="4079658" cy="728345"/>
          </a:xfrm>
          <a:custGeom>
            <a:avLst/>
            <a:gdLst/>
            <a:ahLst/>
            <a:cxnLst/>
            <a:rect l="l" t="t" r="r" b="b"/>
            <a:pathLst>
              <a:path w="3505834" h="728345">
                <a:moveTo>
                  <a:pt x="337060" y="21600"/>
                </a:moveTo>
                <a:lnTo>
                  <a:pt x="387303" y="20908"/>
                </a:lnTo>
                <a:lnTo>
                  <a:pt x="437546" y="20216"/>
                </a:lnTo>
                <a:lnTo>
                  <a:pt x="487789" y="19524"/>
                </a:lnTo>
                <a:lnTo>
                  <a:pt x="538031" y="18831"/>
                </a:lnTo>
                <a:lnTo>
                  <a:pt x="588274" y="18139"/>
                </a:lnTo>
                <a:lnTo>
                  <a:pt x="638517" y="17447"/>
                </a:lnTo>
                <a:lnTo>
                  <a:pt x="688760" y="16755"/>
                </a:lnTo>
                <a:lnTo>
                  <a:pt x="739002" y="16063"/>
                </a:lnTo>
                <a:lnTo>
                  <a:pt x="789245" y="15371"/>
                </a:lnTo>
                <a:lnTo>
                  <a:pt x="839488" y="14679"/>
                </a:lnTo>
                <a:lnTo>
                  <a:pt x="889731" y="13987"/>
                </a:lnTo>
                <a:lnTo>
                  <a:pt x="939973" y="13295"/>
                </a:lnTo>
                <a:lnTo>
                  <a:pt x="990216" y="12603"/>
                </a:lnTo>
                <a:lnTo>
                  <a:pt x="1040459" y="11911"/>
                </a:lnTo>
                <a:lnTo>
                  <a:pt x="1090701" y="11219"/>
                </a:lnTo>
                <a:lnTo>
                  <a:pt x="1140944" y="10527"/>
                </a:lnTo>
                <a:lnTo>
                  <a:pt x="1191187" y="9834"/>
                </a:lnTo>
                <a:lnTo>
                  <a:pt x="1241429" y="9142"/>
                </a:lnTo>
                <a:lnTo>
                  <a:pt x="1291672" y="8450"/>
                </a:lnTo>
                <a:lnTo>
                  <a:pt x="1341915" y="7758"/>
                </a:lnTo>
                <a:lnTo>
                  <a:pt x="1392157" y="7066"/>
                </a:lnTo>
                <a:lnTo>
                  <a:pt x="1442400" y="6374"/>
                </a:lnTo>
                <a:lnTo>
                  <a:pt x="1492643" y="5682"/>
                </a:lnTo>
                <a:lnTo>
                  <a:pt x="1542885" y="4989"/>
                </a:lnTo>
                <a:lnTo>
                  <a:pt x="1593128" y="4297"/>
                </a:lnTo>
              </a:path>
              <a:path w="3505834" h="728345">
                <a:moveTo>
                  <a:pt x="413077" y="15350"/>
                </a:moveTo>
                <a:lnTo>
                  <a:pt x="464311" y="16055"/>
                </a:lnTo>
                <a:lnTo>
                  <a:pt x="515545" y="16761"/>
                </a:lnTo>
                <a:lnTo>
                  <a:pt x="566779" y="17466"/>
                </a:lnTo>
                <a:lnTo>
                  <a:pt x="618013" y="18171"/>
                </a:lnTo>
                <a:lnTo>
                  <a:pt x="669247" y="18877"/>
                </a:lnTo>
                <a:lnTo>
                  <a:pt x="720480" y="19582"/>
                </a:lnTo>
                <a:lnTo>
                  <a:pt x="771714" y="20288"/>
                </a:lnTo>
                <a:lnTo>
                  <a:pt x="822948" y="20993"/>
                </a:lnTo>
                <a:lnTo>
                  <a:pt x="874182" y="21698"/>
                </a:lnTo>
                <a:lnTo>
                  <a:pt x="925416" y="22404"/>
                </a:lnTo>
                <a:lnTo>
                  <a:pt x="976650" y="23109"/>
                </a:lnTo>
                <a:lnTo>
                  <a:pt x="1027884" y="23815"/>
                </a:lnTo>
                <a:lnTo>
                  <a:pt x="1079118" y="24520"/>
                </a:lnTo>
                <a:lnTo>
                  <a:pt x="1130352" y="25225"/>
                </a:lnTo>
                <a:lnTo>
                  <a:pt x="1181586" y="25931"/>
                </a:lnTo>
                <a:lnTo>
                  <a:pt x="1232820" y="26636"/>
                </a:lnTo>
                <a:lnTo>
                  <a:pt x="1284054" y="27342"/>
                </a:lnTo>
                <a:lnTo>
                  <a:pt x="1335288" y="28047"/>
                </a:lnTo>
                <a:lnTo>
                  <a:pt x="1386522" y="28753"/>
                </a:lnTo>
                <a:lnTo>
                  <a:pt x="1437756" y="29458"/>
                </a:lnTo>
                <a:lnTo>
                  <a:pt x="1488989" y="30164"/>
                </a:lnTo>
                <a:lnTo>
                  <a:pt x="1540223" y="30869"/>
                </a:lnTo>
                <a:lnTo>
                  <a:pt x="1591457" y="31574"/>
                </a:lnTo>
                <a:lnTo>
                  <a:pt x="1642691" y="32280"/>
                </a:lnTo>
                <a:lnTo>
                  <a:pt x="1693925" y="32985"/>
                </a:lnTo>
                <a:lnTo>
                  <a:pt x="1745159" y="33691"/>
                </a:lnTo>
                <a:lnTo>
                  <a:pt x="1796393" y="34396"/>
                </a:lnTo>
                <a:lnTo>
                  <a:pt x="1847627" y="35102"/>
                </a:lnTo>
                <a:lnTo>
                  <a:pt x="1898861" y="35807"/>
                </a:lnTo>
                <a:lnTo>
                  <a:pt x="1950095" y="36512"/>
                </a:lnTo>
                <a:lnTo>
                  <a:pt x="2001329" y="37218"/>
                </a:lnTo>
                <a:lnTo>
                  <a:pt x="2052563" y="37923"/>
                </a:lnTo>
                <a:lnTo>
                  <a:pt x="2103797" y="38629"/>
                </a:lnTo>
                <a:lnTo>
                  <a:pt x="2155031" y="39334"/>
                </a:lnTo>
                <a:lnTo>
                  <a:pt x="2206264" y="40039"/>
                </a:lnTo>
                <a:lnTo>
                  <a:pt x="2257498" y="40745"/>
                </a:lnTo>
                <a:lnTo>
                  <a:pt x="2308732" y="41450"/>
                </a:lnTo>
                <a:lnTo>
                  <a:pt x="2359966" y="42155"/>
                </a:lnTo>
                <a:lnTo>
                  <a:pt x="2411200" y="42861"/>
                </a:lnTo>
              </a:path>
              <a:path w="3505834" h="728345">
                <a:moveTo>
                  <a:pt x="487285" y="12225"/>
                </a:moveTo>
                <a:lnTo>
                  <a:pt x="538182" y="12926"/>
                </a:lnTo>
                <a:lnTo>
                  <a:pt x="589080" y="13628"/>
                </a:lnTo>
                <a:lnTo>
                  <a:pt x="639977" y="14329"/>
                </a:lnTo>
                <a:lnTo>
                  <a:pt x="690875" y="15030"/>
                </a:lnTo>
                <a:lnTo>
                  <a:pt x="741772" y="15732"/>
                </a:lnTo>
                <a:lnTo>
                  <a:pt x="792670" y="16433"/>
                </a:lnTo>
                <a:lnTo>
                  <a:pt x="843567" y="17135"/>
                </a:lnTo>
                <a:lnTo>
                  <a:pt x="894465" y="17836"/>
                </a:lnTo>
                <a:lnTo>
                  <a:pt x="945363" y="18538"/>
                </a:lnTo>
                <a:lnTo>
                  <a:pt x="996260" y="19239"/>
                </a:lnTo>
                <a:lnTo>
                  <a:pt x="1047158" y="19940"/>
                </a:lnTo>
                <a:lnTo>
                  <a:pt x="1098055" y="20642"/>
                </a:lnTo>
                <a:lnTo>
                  <a:pt x="1148953" y="21343"/>
                </a:lnTo>
                <a:lnTo>
                  <a:pt x="1199851" y="22045"/>
                </a:lnTo>
                <a:lnTo>
                  <a:pt x="1250748" y="22746"/>
                </a:lnTo>
                <a:lnTo>
                  <a:pt x="1301646" y="23447"/>
                </a:lnTo>
                <a:lnTo>
                  <a:pt x="1352544" y="24149"/>
                </a:lnTo>
                <a:lnTo>
                  <a:pt x="1403441" y="24850"/>
                </a:lnTo>
                <a:lnTo>
                  <a:pt x="1454339" y="25551"/>
                </a:lnTo>
                <a:lnTo>
                  <a:pt x="1505237" y="26253"/>
                </a:lnTo>
                <a:lnTo>
                  <a:pt x="1556135" y="26954"/>
                </a:lnTo>
                <a:lnTo>
                  <a:pt x="1607032" y="27655"/>
                </a:lnTo>
                <a:lnTo>
                  <a:pt x="1657930" y="28357"/>
                </a:lnTo>
                <a:lnTo>
                  <a:pt x="1708828" y="29058"/>
                </a:lnTo>
                <a:lnTo>
                  <a:pt x="1759726" y="29759"/>
                </a:lnTo>
                <a:lnTo>
                  <a:pt x="1810624" y="30461"/>
                </a:lnTo>
                <a:lnTo>
                  <a:pt x="1861521" y="31162"/>
                </a:lnTo>
                <a:lnTo>
                  <a:pt x="1912419" y="31863"/>
                </a:lnTo>
                <a:lnTo>
                  <a:pt x="1963317" y="32565"/>
                </a:lnTo>
                <a:lnTo>
                  <a:pt x="2014215" y="33266"/>
                </a:lnTo>
                <a:lnTo>
                  <a:pt x="2065113" y="33967"/>
                </a:lnTo>
                <a:lnTo>
                  <a:pt x="2116011" y="34669"/>
                </a:lnTo>
                <a:lnTo>
                  <a:pt x="2166909" y="35370"/>
                </a:lnTo>
                <a:lnTo>
                  <a:pt x="2217807" y="36071"/>
                </a:lnTo>
                <a:lnTo>
                  <a:pt x="2268705" y="36773"/>
                </a:lnTo>
                <a:lnTo>
                  <a:pt x="2319603" y="37474"/>
                </a:lnTo>
                <a:lnTo>
                  <a:pt x="2370501" y="38176"/>
                </a:lnTo>
                <a:lnTo>
                  <a:pt x="2421399" y="38877"/>
                </a:lnTo>
                <a:lnTo>
                  <a:pt x="2472297" y="39578"/>
                </a:lnTo>
                <a:lnTo>
                  <a:pt x="2523195" y="40280"/>
                </a:lnTo>
                <a:lnTo>
                  <a:pt x="2574093" y="40981"/>
                </a:lnTo>
              </a:path>
              <a:path w="3505834" h="728345">
                <a:moveTo>
                  <a:pt x="1590346" y="722850"/>
                </a:moveTo>
                <a:lnTo>
                  <a:pt x="1539614" y="722128"/>
                </a:lnTo>
                <a:lnTo>
                  <a:pt x="1488875" y="721385"/>
                </a:lnTo>
                <a:lnTo>
                  <a:pt x="1438130" y="720624"/>
                </a:lnTo>
                <a:lnTo>
                  <a:pt x="1387379" y="719846"/>
                </a:lnTo>
                <a:lnTo>
                  <a:pt x="1336623" y="719054"/>
                </a:lnTo>
                <a:lnTo>
                  <a:pt x="1285862" y="718250"/>
                </a:lnTo>
                <a:lnTo>
                  <a:pt x="1235097" y="717436"/>
                </a:lnTo>
                <a:lnTo>
                  <a:pt x="1184328" y="716615"/>
                </a:lnTo>
                <a:lnTo>
                  <a:pt x="1133556" y="715789"/>
                </a:lnTo>
                <a:lnTo>
                  <a:pt x="1082780" y="714959"/>
                </a:lnTo>
                <a:lnTo>
                  <a:pt x="1032003" y="714129"/>
                </a:lnTo>
                <a:lnTo>
                  <a:pt x="981223" y="713301"/>
                </a:lnTo>
                <a:lnTo>
                  <a:pt x="930442" y="712475"/>
                </a:lnTo>
                <a:lnTo>
                  <a:pt x="879661" y="711656"/>
                </a:lnTo>
                <a:lnTo>
                  <a:pt x="828878" y="710845"/>
                </a:lnTo>
                <a:lnTo>
                  <a:pt x="778096" y="710045"/>
                </a:lnTo>
                <a:lnTo>
                  <a:pt x="727315" y="709257"/>
                </a:lnTo>
                <a:lnTo>
                  <a:pt x="676534" y="708483"/>
                </a:lnTo>
                <a:lnTo>
                  <a:pt x="625756" y="707727"/>
                </a:lnTo>
                <a:lnTo>
                  <a:pt x="574979" y="706990"/>
                </a:lnTo>
                <a:lnTo>
                  <a:pt x="524205" y="706274"/>
                </a:lnTo>
                <a:lnTo>
                  <a:pt x="473433" y="705582"/>
                </a:lnTo>
                <a:lnTo>
                  <a:pt x="422666" y="704916"/>
                </a:lnTo>
                <a:lnTo>
                  <a:pt x="371902" y="704279"/>
                </a:lnTo>
                <a:lnTo>
                  <a:pt x="321143" y="703671"/>
                </a:lnTo>
                <a:lnTo>
                  <a:pt x="270389" y="703096"/>
                </a:lnTo>
                <a:lnTo>
                  <a:pt x="219640" y="702556"/>
                </a:lnTo>
                <a:lnTo>
                  <a:pt x="168897" y="702054"/>
                </a:lnTo>
                <a:lnTo>
                  <a:pt x="118161" y="701590"/>
                </a:lnTo>
                <a:lnTo>
                  <a:pt x="67432" y="701168"/>
                </a:lnTo>
                <a:lnTo>
                  <a:pt x="16710" y="700789"/>
                </a:lnTo>
                <a:lnTo>
                  <a:pt x="17113" y="700789"/>
                </a:lnTo>
                <a:lnTo>
                  <a:pt x="17419" y="700852"/>
                </a:lnTo>
                <a:lnTo>
                  <a:pt x="17797" y="700999"/>
                </a:lnTo>
                <a:lnTo>
                  <a:pt x="18100" y="701056"/>
                </a:lnTo>
                <a:lnTo>
                  <a:pt x="18456" y="701441"/>
                </a:lnTo>
                <a:lnTo>
                  <a:pt x="18682" y="701592"/>
                </a:lnTo>
                <a:lnTo>
                  <a:pt x="18953" y="701772"/>
                </a:lnTo>
                <a:lnTo>
                  <a:pt x="19130" y="702255"/>
                </a:lnTo>
                <a:lnTo>
                  <a:pt x="19291" y="702492"/>
                </a:lnTo>
                <a:lnTo>
                  <a:pt x="19403" y="702659"/>
                </a:lnTo>
                <a:lnTo>
                  <a:pt x="19530" y="703623"/>
                </a:lnTo>
                <a:lnTo>
                  <a:pt x="20417" y="636764"/>
                </a:lnTo>
                <a:lnTo>
                  <a:pt x="22417" y="484946"/>
                </a:lnTo>
                <a:lnTo>
                  <a:pt x="24572" y="321348"/>
                </a:lnTo>
                <a:lnTo>
                  <a:pt x="25919" y="219142"/>
                </a:lnTo>
              </a:path>
              <a:path w="3505834" h="728345">
                <a:moveTo>
                  <a:pt x="1175881" y="721271"/>
                </a:moveTo>
                <a:lnTo>
                  <a:pt x="1125512" y="720547"/>
                </a:lnTo>
                <a:lnTo>
                  <a:pt x="1075134" y="719796"/>
                </a:lnTo>
                <a:lnTo>
                  <a:pt x="1024747" y="719022"/>
                </a:lnTo>
                <a:lnTo>
                  <a:pt x="974354" y="718229"/>
                </a:lnTo>
                <a:lnTo>
                  <a:pt x="923954" y="717422"/>
                </a:lnTo>
                <a:lnTo>
                  <a:pt x="873549" y="716604"/>
                </a:lnTo>
                <a:lnTo>
                  <a:pt x="823140" y="715779"/>
                </a:lnTo>
                <a:lnTo>
                  <a:pt x="772727" y="714951"/>
                </a:lnTo>
                <a:lnTo>
                  <a:pt x="722311" y="714125"/>
                </a:lnTo>
                <a:lnTo>
                  <a:pt x="671894" y="713304"/>
                </a:lnTo>
                <a:lnTo>
                  <a:pt x="621475" y="712492"/>
                </a:lnTo>
                <a:lnTo>
                  <a:pt x="571057" y="711694"/>
                </a:lnTo>
                <a:lnTo>
                  <a:pt x="520640" y="710913"/>
                </a:lnTo>
                <a:lnTo>
                  <a:pt x="470224" y="710154"/>
                </a:lnTo>
                <a:lnTo>
                  <a:pt x="419811" y="709420"/>
                </a:lnTo>
                <a:lnTo>
                  <a:pt x="369401" y="708716"/>
                </a:lnTo>
                <a:lnTo>
                  <a:pt x="318996" y="708045"/>
                </a:lnTo>
                <a:lnTo>
                  <a:pt x="268597" y="707412"/>
                </a:lnTo>
                <a:lnTo>
                  <a:pt x="218203" y="706820"/>
                </a:lnTo>
                <a:lnTo>
                  <a:pt x="167817" y="706274"/>
                </a:lnTo>
                <a:lnTo>
                  <a:pt x="117439" y="705778"/>
                </a:lnTo>
                <a:lnTo>
                  <a:pt x="67070" y="705336"/>
                </a:lnTo>
                <a:lnTo>
                  <a:pt x="16710" y="704951"/>
                </a:lnTo>
                <a:lnTo>
                  <a:pt x="16476" y="704947"/>
                </a:lnTo>
                <a:lnTo>
                  <a:pt x="16224" y="704829"/>
                </a:lnTo>
                <a:lnTo>
                  <a:pt x="16073" y="704792"/>
                </a:lnTo>
                <a:lnTo>
                  <a:pt x="15947" y="704623"/>
                </a:lnTo>
                <a:lnTo>
                  <a:pt x="15702" y="704441"/>
                </a:lnTo>
                <a:lnTo>
                  <a:pt x="15659" y="704246"/>
                </a:lnTo>
                <a:lnTo>
                  <a:pt x="15580" y="704117"/>
                </a:lnTo>
                <a:lnTo>
                  <a:pt x="15476" y="703673"/>
                </a:lnTo>
                <a:lnTo>
                  <a:pt x="15688" y="691166"/>
                </a:lnTo>
                <a:lnTo>
                  <a:pt x="16819" y="606852"/>
                </a:lnTo>
                <a:lnTo>
                  <a:pt x="17635" y="545115"/>
                </a:lnTo>
                <a:lnTo>
                  <a:pt x="18530" y="477067"/>
                </a:lnTo>
                <a:lnTo>
                  <a:pt x="19440" y="407764"/>
                </a:lnTo>
                <a:lnTo>
                  <a:pt x="20299" y="342263"/>
                </a:lnTo>
                <a:lnTo>
                  <a:pt x="21041" y="285622"/>
                </a:lnTo>
                <a:lnTo>
                  <a:pt x="21600" y="242896"/>
                </a:lnTo>
                <a:lnTo>
                  <a:pt x="21912" y="219142"/>
                </a:lnTo>
              </a:path>
              <a:path w="3505834" h="728345">
                <a:moveTo>
                  <a:pt x="1163213" y="725641"/>
                </a:moveTo>
                <a:lnTo>
                  <a:pt x="1113395" y="724909"/>
                </a:lnTo>
                <a:lnTo>
                  <a:pt x="1063568" y="724149"/>
                </a:lnTo>
                <a:lnTo>
                  <a:pt x="1013733" y="723367"/>
                </a:lnTo>
                <a:lnTo>
                  <a:pt x="963890" y="722566"/>
                </a:lnTo>
                <a:lnTo>
                  <a:pt x="914041" y="721750"/>
                </a:lnTo>
                <a:lnTo>
                  <a:pt x="864187" y="720923"/>
                </a:lnTo>
                <a:lnTo>
                  <a:pt x="814328" y="720089"/>
                </a:lnTo>
                <a:lnTo>
                  <a:pt x="764465" y="719252"/>
                </a:lnTo>
                <a:lnTo>
                  <a:pt x="714600" y="718417"/>
                </a:lnTo>
                <a:lnTo>
                  <a:pt x="664732" y="717587"/>
                </a:lnTo>
                <a:lnTo>
                  <a:pt x="614864" y="716767"/>
                </a:lnTo>
                <a:lnTo>
                  <a:pt x="564996" y="715960"/>
                </a:lnTo>
                <a:lnTo>
                  <a:pt x="515129" y="715171"/>
                </a:lnTo>
                <a:lnTo>
                  <a:pt x="465263" y="714403"/>
                </a:lnTo>
                <a:lnTo>
                  <a:pt x="415401" y="713662"/>
                </a:lnTo>
                <a:lnTo>
                  <a:pt x="365542" y="712950"/>
                </a:lnTo>
                <a:lnTo>
                  <a:pt x="315688" y="712272"/>
                </a:lnTo>
                <a:lnTo>
                  <a:pt x="265839" y="711632"/>
                </a:lnTo>
                <a:lnTo>
                  <a:pt x="215997" y="711035"/>
                </a:lnTo>
                <a:lnTo>
                  <a:pt x="166162" y="710483"/>
                </a:lnTo>
                <a:lnTo>
                  <a:pt x="116335" y="709982"/>
                </a:lnTo>
                <a:lnTo>
                  <a:pt x="66518" y="709535"/>
                </a:lnTo>
                <a:lnTo>
                  <a:pt x="16710" y="709146"/>
                </a:lnTo>
                <a:lnTo>
                  <a:pt x="15695" y="709138"/>
                </a:lnTo>
                <a:lnTo>
                  <a:pt x="15460" y="708872"/>
                </a:lnTo>
                <a:lnTo>
                  <a:pt x="14636" y="708691"/>
                </a:lnTo>
                <a:lnTo>
                  <a:pt x="14050" y="708562"/>
                </a:lnTo>
                <a:lnTo>
                  <a:pt x="13394" y="707810"/>
                </a:lnTo>
                <a:lnTo>
                  <a:pt x="12959" y="707500"/>
                </a:lnTo>
                <a:lnTo>
                  <a:pt x="12454" y="707143"/>
                </a:lnTo>
                <a:lnTo>
                  <a:pt x="12134" y="706215"/>
                </a:lnTo>
                <a:lnTo>
                  <a:pt x="11836" y="705754"/>
                </a:lnTo>
                <a:lnTo>
                  <a:pt x="11681" y="705506"/>
                </a:lnTo>
                <a:lnTo>
                  <a:pt x="11332" y="703846"/>
                </a:lnTo>
                <a:lnTo>
                  <a:pt x="11440" y="703630"/>
                </a:lnTo>
                <a:lnTo>
                  <a:pt x="11854" y="682016"/>
                </a:lnTo>
                <a:lnTo>
                  <a:pt x="12619" y="627946"/>
                </a:lnTo>
                <a:lnTo>
                  <a:pt x="13561" y="556517"/>
                </a:lnTo>
                <a:lnTo>
                  <a:pt x="14504" y="482825"/>
                </a:lnTo>
                <a:lnTo>
                  <a:pt x="15274" y="421965"/>
                </a:lnTo>
                <a:lnTo>
                  <a:pt x="15695" y="389034"/>
                </a:lnTo>
              </a:path>
              <a:path w="3505834" h="728345">
                <a:moveTo>
                  <a:pt x="848288" y="725472"/>
                </a:moveTo>
                <a:lnTo>
                  <a:pt x="796344" y="724704"/>
                </a:lnTo>
                <a:lnTo>
                  <a:pt x="744386" y="723898"/>
                </a:lnTo>
                <a:lnTo>
                  <a:pt x="692418" y="723063"/>
                </a:lnTo>
                <a:lnTo>
                  <a:pt x="640440" y="722207"/>
                </a:lnTo>
                <a:lnTo>
                  <a:pt x="588455" y="721340"/>
                </a:lnTo>
                <a:lnTo>
                  <a:pt x="536465" y="720470"/>
                </a:lnTo>
                <a:lnTo>
                  <a:pt x="484471" y="719605"/>
                </a:lnTo>
                <a:lnTo>
                  <a:pt x="432476" y="718756"/>
                </a:lnTo>
                <a:lnTo>
                  <a:pt x="380482" y="717929"/>
                </a:lnTo>
                <a:lnTo>
                  <a:pt x="328491" y="717134"/>
                </a:lnTo>
                <a:lnTo>
                  <a:pt x="276504" y="716381"/>
                </a:lnTo>
                <a:lnTo>
                  <a:pt x="224524" y="715676"/>
                </a:lnTo>
                <a:lnTo>
                  <a:pt x="172553" y="715031"/>
                </a:lnTo>
                <a:lnTo>
                  <a:pt x="120592" y="714452"/>
                </a:lnTo>
                <a:lnTo>
                  <a:pt x="68644" y="713949"/>
                </a:lnTo>
                <a:lnTo>
                  <a:pt x="16710" y="713530"/>
                </a:lnTo>
                <a:lnTo>
                  <a:pt x="15327" y="713505"/>
                </a:lnTo>
                <a:lnTo>
                  <a:pt x="14251" y="713275"/>
                </a:lnTo>
                <a:lnTo>
                  <a:pt x="12974" y="712727"/>
                </a:lnTo>
                <a:lnTo>
                  <a:pt x="11915" y="712500"/>
                </a:lnTo>
                <a:lnTo>
                  <a:pt x="10737" y="711154"/>
                </a:lnTo>
                <a:lnTo>
                  <a:pt x="9952" y="710600"/>
                </a:lnTo>
                <a:lnTo>
                  <a:pt x="9042" y="709963"/>
                </a:lnTo>
                <a:lnTo>
                  <a:pt x="8459" y="708292"/>
                </a:lnTo>
                <a:lnTo>
                  <a:pt x="7926" y="707468"/>
                </a:lnTo>
                <a:lnTo>
                  <a:pt x="7623" y="707007"/>
                </a:lnTo>
                <a:lnTo>
                  <a:pt x="7009" y="704076"/>
                </a:lnTo>
                <a:lnTo>
                  <a:pt x="7892" y="651431"/>
                </a:lnTo>
                <a:lnTo>
                  <a:pt x="8597" y="599231"/>
                </a:lnTo>
                <a:lnTo>
                  <a:pt x="9301" y="547031"/>
                </a:lnTo>
                <a:lnTo>
                  <a:pt x="10006" y="494831"/>
                </a:lnTo>
                <a:lnTo>
                  <a:pt x="10710" y="442630"/>
                </a:lnTo>
                <a:lnTo>
                  <a:pt x="11415" y="390430"/>
                </a:lnTo>
                <a:lnTo>
                  <a:pt x="12120" y="338230"/>
                </a:lnTo>
                <a:lnTo>
                  <a:pt x="12824" y="286030"/>
                </a:lnTo>
                <a:lnTo>
                  <a:pt x="13529" y="233830"/>
                </a:lnTo>
                <a:lnTo>
                  <a:pt x="14233" y="181630"/>
                </a:lnTo>
                <a:lnTo>
                  <a:pt x="14938" y="129430"/>
                </a:lnTo>
                <a:lnTo>
                  <a:pt x="15642" y="77230"/>
                </a:lnTo>
                <a:lnTo>
                  <a:pt x="16347" y="25030"/>
                </a:lnTo>
              </a:path>
              <a:path w="3505834" h="728345">
                <a:moveTo>
                  <a:pt x="2873562" y="722850"/>
                </a:moveTo>
                <a:lnTo>
                  <a:pt x="2822523" y="722148"/>
                </a:lnTo>
                <a:lnTo>
                  <a:pt x="2771484" y="721446"/>
                </a:lnTo>
                <a:lnTo>
                  <a:pt x="2720445" y="720744"/>
                </a:lnTo>
                <a:lnTo>
                  <a:pt x="2669406" y="720042"/>
                </a:lnTo>
                <a:lnTo>
                  <a:pt x="2618367" y="719340"/>
                </a:lnTo>
                <a:lnTo>
                  <a:pt x="2567328" y="718638"/>
                </a:lnTo>
                <a:lnTo>
                  <a:pt x="2516289" y="717936"/>
                </a:lnTo>
                <a:lnTo>
                  <a:pt x="2465250" y="717234"/>
                </a:lnTo>
                <a:lnTo>
                  <a:pt x="2414211" y="716532"/>
                </a:lnTo>
                <a:lnTo>
                  <a:pt x="2363172" y="715830"/>
                </a:lnTo>
                <a:lnTo>
                  <a:pt x="2312133" y="715128"/>
                </a:lnTo>
                <a:lnTo>
                  <a:pt x="2261094" y="714426"/>
                </a:lnTo>
                <a:lnTo>
                  <a:pt x="2210055" y="713724"/>
                </a:lnTo>
                <a:lnTo>
                  <a:pt x="2159016" y="713022"/>
                </a:lnTo>
                <a:lnTo>
                  <a:pt x="2107977" y="712319"/>
                </a:lnTo>
                <a:lnTo>
                  <a:pt x="2056938" y="711617"/>
                </a:lnTo>
                <a:lnTo>
                  <a:pt x="2005898" y="710915"/>
                </a:lnTo>
                <a:lnTo>
                  <a:pt x="1954859" y="710213"/>
                </a:lnTo>
                <a:lnTo>
                  <a:pt x="1903820" y="709511"/>
                </a:lnTo>
                <a:lnTo>
                  <a:pt x="1852781" y="708809"/>
                </a:lnTo>
                <a:lnTo>
                  <a:pt x="1801742" y="708107"/>
                </a:lnTo>
                <a:lnTo>
                  <a:pt x="1750703" y="707405"/>
                </a:lnTo>
                <a:lnTo>
                  <a:pt x="1699664" y="706703"/>
                </a:lnTo>
                <a:lnTo>
                  <a:pt x="1648625" y="706001"/>
                </a:lnTo>
                <a:lnTo>
                  <a:pt x="1597586" y="705298"/>
                </a:lnTo>
                <a:lnTo>
                  <a:pt x="1546547" y="704596"/>
                </a:lnTo>
                <a:lnTo>
                  <a:pt x="1495508" y="703894"/>
                </a:lnTo>
                <a:lnTo>
                  <a:pt x="1444469" y="703192"/>
                </a:lnTo>
                <a:lnTo>
                  <a:pt x="1393430" y="702490"/>
                </a:lnTo>
                <a:lnTo>
                  <a:pt x="1342391" y="701788"/>
                </a:lnTo>
                <a:lnTo>
                  <a:pt x="1291352" y="701086"/>
                </a:lnTo>
                <a:lnTo>
                  <a:pt x="1240313" y="700384"/>
                </a:lnTo>
                <a:lnTo>
                  <a:pt x="1189274" y="699682"/>
                </a:lnTo>
                <a:lnTo>
                  <a:pt x="1138235" y="698980"/>
                </a:lnTo>
                <a:lnTo>
                  <a:pt x="1087196" y="698277"/>
                </a:lnTo>
                <a:lnTo>
                  <a:pt x="1036157" y="697575"/>
                </a:lnTo>
                <a:lnTo>
                  <a:pt x="985118" y="696873"/>
                </a:lnTo>
                <a:lnTo>
                  <a:pt x="934079" y="696171"/>
                </a:lnTo>
                <a:lnTo>
                  <a:pt x="883040" y="695469"/>
                </a:lnTo>
                <a:lnTo>
                  <a:pt x="832001" y="694767"/>
                </a:lnTo>
                <a:lnTo>
                  <a:pt x="780962" y="694065"/>
                </a:lnTo>
                <a:lnTo>
                  <a:pt x="729923" y="693363"/>
                </a:lnTo>
                <a:lnTo>
                  <a:pt x="678884" y="692661"/>
                </a:lnTo>
                <a:lnTo>
                  <a:pt x="627845" y="691959"/>
                </a:lnTo>
                <a:lnTo>
                  <a:pt x="576806" y="691257"/>
                </a:lnTo>
                <a:lnTo>
                  <a:pt x="525767" y="690555"/>
                </a:lnTo>
                <a:lnTo>
                  <a:pt x="474729" y="689853"/>
                </a:lnTo>
                <a:lnTo>
                  <a:pt x="423690" y="689150"/>
                </a:lnTo>
                <a:lnTo>
                  <a:pt x="372651" y="688448"/>
                </a:lnTo>
                <a:lnTo>
                  <a:pt x="321612" y="687746"/>
                </a:lnTo>
              </a:path>
              <a:path w="3505834" h="728345">
                <a:moveTo>
                  <a:pt x="2457283" y="721271"/>
                </a:moveTo>
                <a:lnTo>
                  <a:pt x="2406434" y="720572"/>
                </a:lnTo>
                <a:lnTo>
                  <a:pt x="2355585" y="719873"/>
                </a:lnTo>
                <a:lnTo>
                  <a:pt x="2304735" y="719174"/>
                </a:lnTo>
                <a:lnTo>
                  <a:pt x="2253886" y="718475"/>
                </a:lnTo>
                <a:lnTo>
                  <a:pt x="2203037" y="717776"/>
                </a:lnTo>
                <a:lnTo>
                  <a:pt x="2152188" y="717077"/>
                </a:lnTo>
                <a:lnTo>
                  <a:pt x="2101338" y="716378"/>
                </a:lnTo>
                <a:lnTo>
                  <a:pt x="2050489" y="715679"/>
                </a:lnTo>
                <a:lnTo>
                  <a:pt x="1999640" y="714980"/>
                </a:lnTo>
                <a:lnTo>
                  <a:pt x="1948791" y="714281"/>
                </a:lnTo>
                <a:lnTo>
                  <a:pt x="1897941" y="713582"/>
                </a:lnTo>
                <a:lnTo>
                  <a:pt x="1847092" y="712883"/>
                </a:lnTo>
                <a:lnTo>
                  <a:pt x="1796243" y="712184"/>
                </a:lnTo>
                <a:lnTo>
                  <a:pt x="1745394" y="711485"/>
                </a:lnTo>
                <a:lnTo>
                  <a:pt x="1694544" y="710786"/>
                </a:lnTo>
                <a:lnTo>
                  <a:pt x="1643695" y="710087"/>
                </a:lnTo>
                <a:lnTo>
                  <a:pt x="1592846" y="709387"/>
                </a:lnTo>
                <a:lnTo>
                  <a:pt x="1541997" y="708688"/>
                </a:lnTo>
                <a:lnTo>
                  <a:pt x="1491147" y="707989"/>
                </a:lnTo>
                <a:lnTo>
                  <a:pt x="1440298" y="707290"/>
                </a:lnTo>
                <a:lnTo>
                  <a:pt x="1389449" y="706591"/>
                </a:lnTo>
                <a:lnTo>
                  <a:pt x="1338600" y="705892"/>
                </a:lnTo>
                <a:lnTo>
                  <a:pt x="1287750" y="705193"/>
                </a:lnTo>
                <a:lnTo>
                  <a:pt x="1236901" y="704494"/>
                </a:lnTo>
                <a:lnTo>
                  <a:pt x="1186052" y="703795"/>
                </a:lnTo>
                <a:lnTo>
                  <a:pt x="1135202" y="703096"/>
                </a:lnTo>
                <a:lnTo>
                  <a:pt x="1084353" y="702397"/>
                </a:lnTo>
                <a:lnTo>
                  <a:pt x="1033504" y="701698"/>
                </a:lnTo>
                <a:lnTo>
                  <a:pt x="982654" y="700999"/>
                </a:lnTo>
                <a:lnTo>
                  <a:pt x="931805" y="700300"/>
                </a:lnTo>
                <a:lnTo>
                  <a:pt x="880956" y="699601"/>
                </a:lnTo>
                <a:lnTo>
                  <a:pt x="830106" y="698902"/>
                </a:lnTo>
                <a:lnTo>
                  <a:pt x="779257" y="698203"/>
                </a:lnTo>
                <a:lnTo>
                  <a:pt x="728407" y="697504"/>
                </a:lnTo>
                <a:lnTo>
                  <a:pt x="677558" y="696805"/>
                </a:lnTo>
                <a:lnTo>
                  <a:pt x="626709" y="696106"/>
                </a:lnTo>
                <a:lnTo>
                  <a:pt x="575859" y="695407"/>
                </a:lnTo>
                <a:lnTo>
                  <a:pt x="525010" y="694708"/>
                </a:lnTo>
                <a:lnTo>
                  <a:pt x="474160" y="694009"/>
                </a:lnTo>
                <a:lnTo>
                  <a:pt x="423311" y="693310"/>
                </a:lnTo>
                <a:lnTo>
                  <a:pt x="372461" y="692611"/>
                </a:lnTo>
                <a:lnTo>
                  <a:pt x="321612" y="691912"/>
                </a:lnTo>
              </a:path>
              <a:path w="3505834" h="728345">
                <a:moveTo>
                  <a:pt x="2658184" y="728225"/>
                </a:moveTo>
                <a:lnTo>
                  <a:pt x="2607634" y="727529"/>
                </a:lnTo>
                <a:lnTo>
                  <a:pt x="2557083" y="726833"/>
                </a:lnTo>
                <a:lnTo>
                  <a:pt x="2506532" y="726137"/>
                </a:lnTo>
                <a:lnTo>
                  <a:pt x="2455981" y="725441"/>
                </a:lnTo>
                <a:lnTo>
                  <a:pt x="2405431" y="724745"/>
                </a:lnTo>
                <a:lnTo>
                  <a:pt x="2354880" y="724049"/>
                </a:lnTo>
                <a:lnTo>
                  <a:pt x="2304329" y="723353"/>
                </a:lnTo>
                <a:lnTo>
                  <a:pt x="2253779" y="722657"/>
                </a:lnTo>
                <a:lnTo>
                  <a:pt x="2203228" y="721961"/>
                </a:lnTo>
                <a:lnTo>
                  <a:pt x="2152677" y="721265"/>
                </a:lnTo>
                <a:lnTo>
                  <a:pt x="2102126" y="720569"/>
                </a:lnTo>
                <a:lnTo>
                  <a:pt x="2051575" y="719873"/>
                </a:lnTo>
                <a:lnTo>
                  <a:pt x="2001025" y="719177"/>
                </a:lnTo>
                <a:lnTo>
                  <a:pt x="1950474" y="718481"/>
                </a:lnTo>
                <a:lnTo>
                  <a:pt x="1899923" y="717785"/>
                </a:lnTo>
                <a:lnTo>
                  <a:pt x="1849372" y="717088"/>
                </a:lnTo>
                <a:lnTo>
                  <a:pt x="1798822" y="716392"/>
                </a:lnTo>
                <a:lnTo>
                  <a:pt x="1748271" y="715696"/>
                </a:lnTo>
                <a:lnTo>
                  <a:pt x="1697720" y="715000"/>
                </a:lnTo>
                <a:lnTo>
                  <a:pt x="1647169" y="714304"/>
                </a:lnTo>
                <a:lnTo>
                  <a:pt x="1596619" y="713608"/>
                </a:lnTo>
                <a:lnTo>
                  <a:pt x="1546068" y="712912"/>
                </a:lnTo>
                <a:lnTo>
                  <a:pt x="1495517" y="712216"/>
                </a:lnTo>
                <a:lnTo>
                  <a:pt x="1444966" y="711520"/>
                </a:lnTo>
                <a:lnTo>
                  <a:pt x="1394416" y="710824"/>
                </a:lnTo>
                <a:lnTo>
                  <a:pt x="1343865" y="710128"/>
                </a:lnTo>
                <a:lnTo>
                  <a:pt x="1293314" y="709432"/>
                </a:lnTo>
                <a:lnTo>
                  <a:pt x="1242763" y="708736"/>
                </a:lnTo>
                <a:lnTo>
                  <a:pt x="1192212" y="708040"/>
                </a:lnTo>
                <a:lnTo>
                  <a:pt x="1141662" y="707343"/>
                </a:lnTo>
                <a:lnTo>
                  <a:pt x="1091111" y="706647"/>
                </a:lnTo>
                <a:lnTo>
                  <a:pt x="1040560" y="705951"/>
                </a:lnTo>
                <a:lnTo>
                  <a:pt x="990009" y="705255"/>
                </a:lnTo>
                <a:lnTo>
                  <a:pt x="939459" y="704559"/>
                </a:lnTo>
                <a:lnTo>
                  <a:pt x="888908" y="703863"/>
                </a:lnTo>
                <a:lnTo>
                  <a:pt x="838357" y="703167"/>
                </a:lnTo>
                <a:lnTo>
                  <a:pt x="787806" y="702471"/>
                </a:lnTo>
                <a:lnTo>
                  <a:pt x="737256" y="701775"/>
                </a:lnTo>
                <a:lnTo>
                  <a:pt x="686705" y="701079"/>
                </a:lnTo>
                <a:lnTo>
                  <a:pt x="636154" y="700383"/>
                </a:lnTo>
                <a:lnTo>
                  <a:pt x="585603" y="699687"/>
                </a:lnTo>
                <a:lnTo>
                  <a:pt x="535053" y="698991"/>
                </a:lnTo>
                <a:lnTo>
                  <a:pt x="484502" y="698295"/>
                </a:lnTo>
              </a:path>
              <a:path w="3505834" h="728345">
                <a:moveTo>
                  <a:pt x="2345071" y="728023"/>
                </a:moveTo>
                <a:lnTo>
                  <a:pt x="2294805" y="727332"/>
                </a:lnTo>
                <a:lnTo>
                  <a:pt x="2244540" y="726641"/>
                </a:lnTo>
                <a:lnTo>
                  <a:pt x="2194274" y="725950"/>
                </a:lnTo>
                <a:lnTo>
                  <a:pt x="2144009" y="725260"/>
                </a:lnTo>
                <a:lnTo>
                  <a:pt x="2093743" y="724569"/>
                </a:lnTo>
                <a:lnTo>
                  <a:pt x="2043477" y="723878"/>
                </a:lnTo>
                <a:lnTo>
                  <a:pt x="1993212" y="723187"/>
                </a:lnTo>
                <a:lnTo>
                  <a:pt x="1942946" y="722496"/>
                </a:lnTo>
                <a:lnTo>
                  <a:pt x="1892681" y="721805"/>
                </a:lnTo>
                <a:lnTo>
                  <a:pt x="1842415" y="721114"/>
                </a:lnTo>
                <a:lnTo>
                  <a:pt x="1792149" y="720423"/>
                </a:lnTo>
                <a:lnTo>
                  <a:pt x="1741884" y="719732"/>
                </a:lnTo>
                <a:lnTo>
                  <a:pt x="1691618" y="719041"/>
                </a:lnTo>
                <a:lnTo>
                  <a:pt x="1641352" y="718350"/>
                </a:lnTo>
                <a:lnTo>
                  <a:pt x="1591087" y="717659"/>
                </a:lnTo>
                <a:lnTo>
                  <a:pt x="1540821" y="716968"/>
                </a:lnTo>
                <a:lnTo>
                  <a:pt x="1490555" y="716277"/>
                </a:lnTo>
                <a:lnTo>
                  <a:pt x="1440290" y="715586"/>
                </a:lnTo>
                <a:lnTo>
                  <a:pt x="1390024" y="714895"/>
                </a:lnTo>
                <a:lnTo>
                  <a:pt x="1339759" y="714204"/>
                </a:lnTo>
                <a:lnTo>
                  <a:pt x="1289493" y="713514"/>
                </a:lnTo>
                <a:lnTo>
                  <a:pt x="1239227" y="712823"/>
                </a:lnTo>
                <a:lnTo>
                  <a:pt x="1188962" y="712132"/>
                </a:lnTo>
                <a:lnTo>
                  <a:pt x="1138696" y="711441"/>
                </a:lnTo>
                <a:lnTo>
                  <a:pt x="1088430" y="710750"/>
                </a:lnTo>
                <a:lnTo>
                  <a:pt x="1038165" y="710059"/>
                </a:lnTo>
                <a:lnTo>
                  <a:pt x="987899" y="709368"/>
                </a:lnTo>
                <a:lnTo>
                  <a:pt x="937633" y="708677"/>
                </a:lnTo>
                <a:lnTo>
                  <a:pt x="887368" y="707986"/>
                </a:lnTo>
                <a:lnTo>
                  <a:pt x="837102" y="707295"/>
                </a:lnTo>
                <a:lnTo>
                  <a:pt x="786836" y="706604"/>
                </a:lnTo>
                <a:lnTo>
                  <a:pt x="736571" y="705913"/>
                </a:lnTo>
                <a:lnTo>
                  <a:pt x="686305" y="705222"/>
                </a:lnTo>
                <a:lnTo>
                  <a:pt x="636039" y="704531"/>
                </a:lnTo>
                <a:lnTo>
                  <a:pt x="585774" y="703840"/>
                </a:lnTo>
                <a:lnTo>
                  <a:pt x="535508" y="703149"/>
                </a:lnTo>
                <a:lnTo>
                  <a:pt x="485242" y="702458"/>
                </a:lnTo>
                <a:lnTo>
                  <a:pt x="434977" y="701767"/>
                </a:lnTo>
                <a:lnTo>
                  <a:pt x="384711" y="701077"/>
                </a:lnTo>
                <a:lnTo>
                  <a:pt x="334445" y="700386"/>
                </a:lnTo>
                <a:lnTo>
                  <a:pt x="284180" y="699695"/>
                </a:lnTo>
                <a:lnTo>
                  <a:pt x="233914" y="699004"/>
                </a:lnTo>
                <a:lnTo>
                  <a:pt x="183648" y="698313"/>
                </a:lnTo>
                <a:lnTo>
                  <a:pt x="133383" y="697622"/>
                </a:lnTo>
              </a:path>
              <a:path w="3505834" h="728345">
                <a:moveTo>
                  <a:pt x="3500323" y="40914"/>
                </a:moveTo>
                <a:lnTo>
                  <a:pt x="3499640" y="91867"/>
                </a:lnTo>
                <a:lnTo>
                  <a:pt x="3498919" y="142834"/>
                </a:lnTo>
                <a:lnTo>
                  <a:pt x="3498170" y="193813"/>
                </a:lnTo>
                <a:lnTo>
                  <a:pt x="3497406" y="244800"/>
                </a:lnTo>
                <a:lnTo>
                  <a:pt x="3496638" y="295793"/>
                </a:lnTo>
                <a:lnTo>
                  <a:pt x="3495877" y="346790"/>
                </a:lnTo>
                <a:lnTo>
                  <a:pt x="3495136" y="397787"/>
                </a:lnTo>
                <a:lnTo>
                  <a:pt x="3494426" y="448782"/>
                </a:lnTo>
                <a:lnTo>
                  <a:pt x="3493759" y="499772"/>
                </a:lnTo>
                <a:lnTo>
                  <a:pt x="3493147" y="550754"/>
                </a:lnTo>
                <a:lnTo>
                  <a:pt x="3492601" y="601727"/>
                </a:lnTo>
                <a:lnTo>
                  <a:pt x="3492132" y="652686"/>
                </a:lnTo>
                <a:lnTo>
                  <a:pt x="3491754" y="703630"/>
                </a:lnTo>
                <a:lnTo>
                  <a:pt x="3491729" y="705135"/>
                </a:lnTo>
                <a:lnTo>
                  <a:pt x="3491495" y="706276"/>
                </a:lnTo>
                <a:lnTo>
                  <a:pt x="3490940" y="707669"/>
                </a:lnTo>
                <a:lnTo>
                  <a:pt x="3490710" y="708814"/>
                </a:lnTo>
                <a:lnTo>
                  <a:pt x="3489338" y="710092"/>
                </a:lnTo>
                <a:lnTo>
                  <a:pt x="3488781" y="710945"/>
                </a:lnTo>
                <a:lnTo>
                  <a:pt x="3488129" y="711928"/>
                </a:lnTo>
                <a:lnTo>
                  <a:pt x="3486430" y="712562"/>
                </a:lnTo>
                <a:lnTo>
                  <a:pt x="3485591" y="713141"/>
                </a:lnTo>
                <a:lnTo>
                  <a:pt x="3485149" y="713444"/>
                </a:lnTo>
                <a:lnTo>
                  <a:pt x="3482045" y="714160"/>
                </a:lnTo>
                <a:lnTo>
                  <a:pt x="3481688" y="713936"/>
                </a:lnTo>
                <a:lnTo>
                  <a:pt x="3477865" y="713835"/>
                </a:lnTo>
                <a:lnTo>
                  <a:pt x="3424652" y="712989"/>
                </a:lnTo>
                <a:lnTo>
                  <a:pt x="3358311" y="712024"/>
                </a:lnTo>
                <a:lnTo>
                  <a:pt x="3317055" y="711437"/>
                </a:lnTo>
                <a:lnTo>
                  <a:pt x="3270933" y="710786"/>
                </a:lnTo>
                <a:lnTo>
                  <a:pt x="3220335" y="710078"/>
                </a:lnTo>
                <a:lnTo>
                  <a:pt x="3165655" y="709317"/>
                </a:lnTo>
                <a:lnTo>
                  <a:pt x="3107282" y="708509"/>
                </a:lnTo>
                <a:lnTo>
                  <a:pt x="3045610" y="707658"/>
                </a:lnTo>
                <a:lnTo>
                  <a:pt x="2981030" y="706770"/>
                </a:lnTo>
                <a:lnTo>
                  <a:pt x="2913935" y="705850"/>
                </a:lnTo>
                <a:lnTo>
                  <a:pt x="2844715" y="704904"/>
                </a:lnTo>
                <a:lnTo>
                  <a:pt x="2773763" y="703935"/>
                </a:lnTo>
                <a:lnTo>
                  <a:pt x="2701472" y="702950"/>
                </a:lnTo>
                <a:lnTo>
                  <a:pt x="2628231" y="701954"/>
                </a:lnTo>
                <a:lnTo>
                  <a:pt x="2554435" y="700952"/>
                </a:lnTo>
                <a:lnTo>
                  <a:pt x="2480473" y="699948"/>
                </a:lnTo>
                <a:lnTo>
                  <a:pt x="2406739" y="698949"/>
                </a:lnTo>
                <a:lnTo>
                  <a:pt x="2333624" y="697959"/>
                </a:lnTo>
                <a:lnTo>
                  <a:pt x="2261521" y="696984"/>
                </a:lnTo>
                <a:lnTo>
                  <a:pt x="2190820" y="696028"/>
                </a:lnTo>
                <a:lnTo>
                  <a:pt x="2121914" y="695098"/>
                </a:lnTo>
                <a:lnTo>
                  <a:pt x="2055194" y="694197"/>
                </a:lnTo>
                <a:lnTo>
                  <a:pt x="1991053" y="693331"/>
                </a:lnTo>
                <a:lnTo>
                  <a:pt x="1929883" y="692506"/>
                </a:lnTo>
                <a:lnTo>
                  <a:pt x="1872075" y="691726"/>
                </a:lnTo>
                <a:lnTo>
                  <a:pt x="1818021" y="690997"/>
                </a:lnTo>
                <a:lnTo>
                  <a:pt x="1768113" y="690324"/>
                </a:lnTo>
                <a:lnTo>
                  <a:pt x="1722743" y="689712"/>
                </a:lnTo>
                <a:lnTo>
                  <a:pt x="1682303" y="689166"/>
                </a:lnTo>
                <a:lnTo>
                  <a:pt x="1617779" y="688293"/>
                </a:lnTo>
                <a:lnTo>
                  <a:pt x="1594480" y="687976"/>
                </a:lnTo>
                <a:lnTo>
                  <a:pt x="1577677" y="687746"/>
                </a:lnTo>
              </a:path>
              <a:path w="3505834" h="728345">
                <a:moveTo>
                  <a:pt x="3498789" y="468445"/>
                </a:moveTo>
                <a:lnTo>
                  <a:pt x="3498134" y="515469"/>
                </a:lnTo>
                <a:lnTo>
                  <a:pt x="3497431" y="562516"/>
                </a:lnTo>
                <a:lnTo>
                  <a:pt x="3496752" y="609570"/>
                </a:lnTo>
                <a:lnTo>
                  <a:pt x="3496169" y="656614"/>
                </a:lnTo>
                <a:lnTo>
                  <a:pt x="3495757" y="703630"/>
                </a:lnTo>
                <a:lnTo>
                  <a:pt x="3495714" y="705728"/>
                </a:lnTo>
                <a:lnTo>
                  <a:pt x="3495404" y="707341"/>
                </a:lnTo>
                <a:lnTo>
                  <a:pt x="3494619" y="709282"/>
                </a:lnTo>
                <a:lnTo>
                  <a:pt x="3494299" y="710888"/>
                </a:lnTo>
                <a:lnTo>
                  <a:pt x="3492392" y="712670"/>
                </a:lnTo>
                <a:lnTo>
                  <a:pt x="3491607" y="713861"/>
                </a:lnTo>
                <a:lnTo>
                  <a:pt x="3490702" y="715237"/>
                </a:lnTo>
                <a:lnTo>
                  <a:pt x="3488328" y="716130"/>
                </a:lnTo>
                <a:lnTo>
                  <a:pt x="3487153" y="716940"/>
                </a:lnTo>
                <a:lnTo>
                  <a:pt x="3486531" y="717368"/>
                </a:lnTo>
                <a:lnTo>
                  <a:pt x="3482196" y="718372"/>
                </a:lnTo>
                <a:lnTo>
                  <a:pt x="3481688" y="718066"/>
                </a:lnTo>
                <a:lnTo>
                  <a:pt x="3477828" y="717945"/>
                </a:lnTo>
                <a:lnTo>
                  <a:pt x="3424543" y="717051"/>
                </a:lnTo>
                <a:lnTo>
                  <a:pt x="3358179" y="716065"/>
                </a:lnTo>
                <a:lnTo>
                  <a:pt x="3316920" y="715470"/>
                </a:lnTo>
                <a:lnTo>
                  <a:pt x="3270797" y="714814"/>
                </a:lnTo>
                <a:lnTo>
                  <a:pt x="3220204" y="714101"/>
                </a:lnTo>
                <a:lnTo>
                  <a:pt x="3165530" y="713338"/>
                </a:lnTo>
                <a:lnTo>
                  <a:pt x="3107167" y="712528"/>
                </a:lnTo>
                <a:lnTo>
                  <a:pt x="3045508" y="711678"/>
                </a:lnTo>
                <a:lnTo>
                  <a:pt x="2980943" y="710792"/>
                </a:lnTo>
                <a:lnTo>
                  <a:pt x="2913865" y="709875"/>
                </a:lnTo>
                <a:lnTo>
                  <a:pt x="2844664" y="708932"/>
                </a:lnTo>
                <a:lnTo>
                  <a:pt x="2773732" y="707968"/>
                </a:lnTo>
                <a:lnTo>
                  <a:pt x="2701460" y="706989"/>
                </a:lnTo>
                <a:lnTo>
                  <a:pt x="2628241" y="705999"/>
                </a:lnTo>
                <a:lnTo>
                  <a:pt x="2554465" y="705004"/>
                </a:lnTo>
                <a:lnTo>
                  <a:pt x="2480524" y="704008"/>
                </a:lnTo>
                <a:lnTo>
                  <a:pt x="2406810" y="703017"/>
                </a:lnTo>
                <a:lnTo>
                  <a:pt x="2333714" y="702036"/>
                </a:lnTo>
                <a:lnTo>
                  <a:pt x="2261628" y="701069"/>
                </a:lnTo>
                <a:lnTo>
                  <a:pt x="2190943" y="700122"/>
                </a:lnTo>
                <a:lnTo>
                  <a:pt x="2122051" y="699200"/>
                </a:lnTo>
                <a:lnTo>
                  <a:pt x="2055342" y="698307"/>
                </a:lnTo>
                <a:lnTo>
                  <a:pt x="1991210" y="697450"/>
                </a:lnTo>
                <a:lnTo>
                  <a:pt x="1930044" y="696633"/>
                </a:lnTo>
                <a:lnTo>
                  <a:pt x="1872237" y="695860"/>
                </a:lnTo>
                <a:lnTo>
                  <a:pt x="1818181" y="695138"/>
                </a:lnTo>
                <a:lnTo>
                  <a:pt x="1768266" y="694471"/>
                </a:lnTo>
                <a:lnTo>
                  <a:pt x="1722884" y="693865"/>
                </a:lnTo>
                <a:lnTo>
                  <a:pt x="1682427" y="693323"/>
                </a:lnTo>
                <a:lnTo>
                  <a:pt x="1617854" y="692457"/>
                </a:lnTo>
                <a:lnTo>
                  <a:pt x="1594520" y="692142"/>
                </a:lnTo>
                <a:lnTo>
                  <a:pt x="1577677" y="691912"/>
                </a:lnTo>
              </a:path>
              <a:path w="3505834" h="728345">
                <a:moveTo>
                  <a:pt x="3505531" y="261216"/>
                </a:moveTo>
                <a:lnTo>
                  <a:pt x="3504865" y="310352"/>
                </a:lnTo>
                <a:lnTo>
                  <a:pt x="3504151" y="359506"/>
                </a:lnTo>
                <a:lnTo>
                  <a:pt x="3503413" y="408672"/>
                </a:lnTo>
                <a:lnTo>
                  <a:pt x="3502675" y="457846"/>
                </a:lnTo>
                <a:lnTo>
                  <a:pt x="3501960" y="507021"/>
                </a:lnTo>
                <a:lnTo>
                  <a:pt x="3501292" y="556192"/>
                </a:lnTo>
                <a:lnTo>
                  <a:pt x="3500695" y="605355"/>
                </a:lnTo>
                <a:lnTo>
                  <a:pt x="3500192" y="654503"/>
                </a:lnTo>
                <a:lnTo>
                  <a:pt x="3499807" y="703630"/>
                </a:lnTo>
                <a:lnTo>
                  <a:pt x="3499758" y="706330"/>
                </a:lnTo>
                <a:lnTo>
                  <a:pt x="3488734" y="720788"/>
                </a:lnTo>
                <a:lnTo>
                  <a:pt x="3487931" y="721342"/>
                </a:lnTo>
                <a:lnTo>
                  <a:pt x="3482365" y="722635"/>
                </a:lnTo>
                <a:lnTo>
                  <a:pt x="3481688" y="722246"/>
                </a:lnTo>
                <a:lnTo>
                  <a:pt x="3477479" y="722094"/>
                </a:lnTo>
                <a:lnTo>
                  <a:pt x="3420161" y="721087"/>
                </a:lnTo>
                <a:lnTo>
                  <a:pt x="3349308" y="720015"/>
                </a:lnTo>
                <a:lnTo>
                  <a:pt x="3305471" y="719377"/>
                </a:lnTo>
                <a:lnTo>
                  <a:pt x="3256641" y="718678"/>
                </a:lnTo>
                <a:lnTo>
                  <a:pt x="3203277" y="717925"/>
                </a:lnTo>
                <a:lnTo>
                  <a:pt x="3145840" y="717122"/>
                </a:lnTo>
                <a:lnTo>
                  <a:pt x="3084790" y="716276"/>
                </a:lnTo>
                <a:lnTo>
                  <a:pt x="3020589" y="715393"/>
                </a:lnTo>
                <a:lnTo>
                  <a:pt x="2953696" y="714479"/>
                </a:lnTo>
                <a:lnTo>
                  <a:pt x="2884571" y="713538"/>
                </a:lnTo>
                <a:lnTo>
                  <a:pt x="2813674" y="712578"/>
                </a:lnTo>
                <a:lnTo>
                  <a:pt x="2741468" y="711604"/>
                </a:lnTo>
                <a:lnTo>
                  <a:pt x="2668410" y="710621"/>
                </a:lnTo>
                <a:lnTo>
                  <a:pt x="2594963" y="709637"/>
                </a:lnTo>
                <a:lnTo>
                  <a:pt x="2521585" y="708655"/>
                </a:lnTo>
                <a:lnTo>
                  <a:pt x="2448738" y="707683"/>
                </a:lnTo>
                <a:lnTo>
                  <a:pt x="2376882" y="706725"/>
                </a:lnTo>
                <a:lnTo>
                  <a:pt x="2306478" y="705789"/>
                </a:lnTo>
                <a:lnTo>
                  <a:pt x="2237984" y="704879"/>
                </a:lnTo>
                <a:lnTo>
                  <a:pt x="2171863" y="704002"/>
                </a:lnTo>
                <a:lnTo>
                  <a:pt x="2108574" y="703163"/>
                </a:lnTo>
                <a:lnTo>
                  <a:pt x="2048577" y="702368"/>
                </a:lnTo>
                <a:lnTo>
                  <a:pt x="1992333" y="701623"/>
                </a:lnTo>
                <a:lnTo>
                  <a:pt x="1940303" y="700934"/>
                </a:lnTo>
                <a:lnTo>
                  <a:pt x="1892946" y="700306"/>
                </a:lnTo>
                <a:lnTo>
                  <a:pt x="1850723" y="699746"/>
                </a:lnTo>
                <a:lnTo>
                  <a:pt x="1783520" y="698851"/>
                </a:lnTo>
                <a:lnTo>
                  <a:pt x="1759461" y="698528"/>
                </a:lnTo>
                <a:lnTo>
                  <a:pt x="1742377" y="698295"/>
                </a:lnTo>
              </a:path>
              <a:path w="3505834" h="728345">
                <a:moveTo>
                  <a:pt x="3505337" y="586065"/>
                </a:moveTo>
                <a:lnTo>
                  <a:pt x="3504921" y="615451"/>
                </a:lnTo>
                <a:lnTo>
                  <a:pt x="3504481" y="644850"/>
                </a:lnTo>
                <a:lnTo>
                  <a:pt x="3504090" y="674248"/>
                </a:lnTo>
                <a:lnTo>
                  <a:pt x="3502044" y="712529"/>
                </a:lnTo>
                <a:lnTo>
                  <a:pt x="3490300" y="724597"/>
                </a:lnTo>
                <a:lnTo>
                  <a:pt x="3489317" y="725277"/>
                </a:lnTo>
                <a:lnTo>
                  <a:pt x="3482538" y="726854"/>
                </a:lnTo>
                <a:lnTo>
                  <a:pt x="3481688" y="726382"/>
                </a:lnTo>
                <a:lnTo>
                  <a:pt x="3478095" y="726203"/>
                </a:lnTo>
                <a:lnTo>
                  <a:pt x="3429754" y="725222"/>
                </a:lnTo>
                <a:lnTo>
                  <a:pt x="3369379" y="724240"/>
                </a:lnTo>
                <a:lnTo>
                  <a:pt x="3289428" y="723030"/>
                </a:lnTo>
                <a:lnTo>
                  <a:pt x="3242899" y="722349"/>
                </a:lnTo>
                <a:lnTo>
                  <a:pt x="3192423" y="721623"/>
                </a:lnTo>
                <a:lnTo>
                  <a:pt x="3138314" y="720856"/>
                </a:lnTo>
                <a:lnTo>
                  <a:pt x="3080887" y="720051"/>
                </a:lnTo>
                <a:lnTo>
                  <a:pt x="3020457" y="719212"/>
                </a:lnTo>
                <a:lnTo>
                  <a:pt x="2957341" y="718343"/>
                </a:lnTo>
                <a:lnTo>
                  <a:pt x="2891853" y="717449"/>
                </a:lnTo>
                <a:lnTo>
                  <a:pt x="2824308" y="716532"/>
                </a:lnTo>
                <a:lnTo>
                  <a:pt x="2755022" y="715596"/>
                </a:lnTo>
                <a:lnTo>
                  <a:pt x="2684309" y="714646"/>
                </a:lnTo>
                <a:lnTo>
                  <a:pt x="2612486" y="713685"/>
                </a:lnTo>
                <a:lnTo>
                  <a:pt x="2539868" y="712718"/>
                </a:lnTo>
                <a:lnTo>
                  <a:pt x="2466769" y="711747"/>
                </a:lnTo>
                <a:lnTo>
                  <a:pt x="2393505" y="710777"/>
                </a:lnTo>
                <a:lnTo>
                  <a:pt x="2320392" y="709812"/>
                </a:lnTo>
                <a:lnTo>
                  <a:pt x="2247744" y="708856"/>
                </a:lnTo>
                <a:lnTo>
                  <a:pt x="2175877" y="707912"/>
                </a:lnTo>
                <a:lnTo>
                  <a:pt x="2105106" y="706983"/>
                </a:lnTo>
                <a:lnTo>
                  <a:pt x="2035746" y="706076"/>
                </a:lnTo>
                <a:lnTo>
                  <a:pt x="1968113" y="705191"/>
                </a:lnTo>
                <a:lnTo>
                  <a:pt x="1902522" y="704335"/>
                </a:lnTo>
                <a:lnTo>
                  <a:pt x="1839288" y="703510"/>
                </a:lnTo>
                <a:lnTo>
                  <a:pt x="1778727" y="702721"/>
                </a:lnTo>
                <a:lnTo>
                  <a:pt x="1721153" y="701971"/>
                </a:lnTo>
                <a:lnTo>
                  <a:pt x="1666882" y="701264"/>
                </a:lnTo>
                <a:lnTo>
                  <a:pt x="1616229" y="700604"/>
                </a:lnTo>
                <a:lnTo>
                  <a:pt x="1569510" y="699995"/>
                </a:lnTo>
                <a:lnTo>
                  <a:pt x="1527039" y="699440"/>
                </a:lnTo>
                <a:lnTo>
                  <a:pt x="1456105" y="698511"/>
                </a:lnTo>
                <a:lnTo>
                  <a:pt x="1405950" y="697846"/>
                </a:lnTo>
                <a:lnTo>
                  <a:pt x="1389452" y="697622"/>
                </a:lnTo>
              </a:path>
              <a:path w="3505834" h="728345">
                <a:moveTo>
                  <a:pt x="2197633" y="5339"/>
                </a:moveTo>
                <a:lnTo>
                  <a:pt x="2248966" y="6059"/>
                </a:lnTo>
                <a:lnTo>
                  <a:pt x="2300307" y="6804"/>
                </a:lnTo>
                <a:lnTo>
                  <a:pt x="2351656" y="7571"/>
                </a:lnTo>
                <a:lnTo>
                  <a:pt x="2403011" y="8356"/>
                </a:lnTo>
                <a:lnTo>
                  <a:pt x="2454372" y="9156"/>
                </a:lnTo>
                <a:lnTo>
                  <a:pt x="2505738" y="9967"/>
                </a:lnTo>
                <a:lnTo>
                  <a:pt x="2557109" y="10786"/>
                </a:lnTo>
                <a:lnTo>
                  <a:pt x="2608483" y="11609"/>
                </a:lnTo>
                <a:lnTo>
                  <a:pt x="2659860" y="12434"/>
                </a:lnTo>
                <a:lnTo>
                  <a:pt x="2711239" y="13256"/>
                </a:lnTo>
                <a:lnTo>
                  <a:pt x="2762620" y="14073"/>
                </a:lnTo>
                <a:lnTo>
                  <a:pt x="2814001" y="14881"/>
                </a:lnTo>
                <a:lnTo>
                  <a:pt x="2865382" y="15676"/>
                </a:lnTo>
                <a:lnTo>
                  <a:pt x="2916763" y="16456"/>
                </a:lnTo>
                <a:lnTo>
                  <a:pt x="2968142" y="17216"/>
                </a:lnTo>
                <a:lnTo>
                  <a:pt x="3019519" y="17954"/>
                </a:lnTo>
                <a:lnTo>
                  <a:pt x="3070893" y="18666"/>
                </a:lnTo>
                <a:lnTo>
                  <a:pt x="3122263" y="19348"/>
                </a:lnTo>
                <a:lnTo>
                  <a:pt x="3173629" y="19997"/>
                </a:lnTo>
                <a:lnTo>
                  <a:pt x="3224989" y="20611"/>
                </a:lnTo>
                <a:lnTo>
                  <a:pt x="3276344" y="21184"/>
                </a:lnTo>
                <a:lnTo>
                  <a:pt x="3327692" y="21715"/>
                </a:lnTo>
                <a:lnTo>
                  <a:pt x="3379032" y="22199"/>
                </a:lnTo>
                <a:lnTo>
                  <a:pt x="3430364" y="22633"/>
                </a:lnTo>
                <a:lnTo>
                  <a:pt x="3481688" y="23014"/>
                </a:lnTo>
                <a:lnTo>
                  <a:pt x="3482052" y="23018"/>
                </a:lnTo>
                <a:lnTo>
                  <a:pt x="3482437" y="23191"/>
                </a:lnTo>
                <a:lnTo>
                  <a:pt x="3482667" y="23244"/>
                </a:lnTo>
                <a:lnTo>
                  <a:pt x="3482859" y="23503"/>
                </a:lnTo>
                <a:lnTo>
                  <a:pt x="3483042" y="23633"/>
                </a:lnTo>
                <a:lnTo>
                  <a:pt x="3483222" y="23766"/>
                </a:lnTo>
                <a:lnTo>
                  <a:pt x="3483334" y="24102"/>
                </a:lnTo>
                <a:lnTo>
                  <a:pt x="3483438" y="24270"/>
                </a:lnTo>
                <a:lnTo>
                  <a:pt x="3483611" y="24961"/>
                </a:lnTo>
                <a:lnTo>
                  <a:pt x="3483422" y="35516"/>
                </a:lnTo>
                <a:lnTo>
                  <a:pt x="3482420" y="109670"/>
                </a:lnTo>
                <a:lnTo>
                  <a:pt x="3481652" y="166872"/>
                </a:lnTo>
                <a:lnTo>
                  <a:pt x="3480766" y="233181"/>
                </a:lnTo>
                <a:lnTo>
                  <a:pt x="3479806" y="305366"/>
                </a:lnTo>
                <a:lnTo>
                  <a:pt x="3478817" y="380192"/>
                </a:lnTo>
                <a:lnTo>
                  <a:pt x="3477845" y="454429"/>
                </a:lnTo>
                <a:lnTo>
                  <a:pt x="3476933" y="524844"/>
                </a:lnTo>
                <a:lnTo>
                  <a:pt x="3476127" y="588203"/>
                </a:lnTo>
                <a:lnTo>
                  <a:pt x="3475470" y="641276"/>
                </a:lnTo>
                <a:lnTo>
                  <a:pt x="3475009" y="680829"/>
                </a:lnTo>
                <a:lnTo>
                  <a:pt x="3474787" y="703630"/>
                </a:lnTo>
                <a:lnTo>
                  <a:pt x="3474806" y="702575"/>
                </a:lnTo>
                <a:lnTo>
                  <a:pt x="3474938" y="701823"/>
                </a:lnTo>
                <a:lnTo>
                  <a:pt x="3475320" y="700840"/>
                </a:lnTo>
                <a:lnTo>
                  <a:pt x="3475489" y="699961"/>
                </a:lnTo>
                <a:lnTo>
                  <a:pt x="3476335" y="699267"/>
                </a:lnTo>
                <a:lnTo>
                  <a:pt x="3476782" y="698568"/>
                </a:lnTo>
                <a:lnTo>
                  <a:pt x="3477224" y="697885"/>
                </a:lnTo>
                <a:lnTo>
                  <a:pt x="3478395" y="697434"/>
                </a:lnTo>
                <a:lnTo>
                  <a:pt x="3478970" y="697028"/>
                </a:lnTo>
                <a:lnTo>
                  <a:pt x="3479914" y="696625"/>
                </a:lnTo>
                <a:lnTo>
                  <a:pt x="3480666" y="696466"/>
                </a:lnTo>
                <a:lnTo>
                  <a:pt x="3481688" y="696437"/>
                </a:lnTo>
                <a:lnTo>
                  <a:pt x="3398904" y="695298"/>
                </a:lnTo>
                <a:lnTo>
                  <a:pt x="3211159" y="692714"/>
                </a:lnTo>
                <a:lnTo>
                  <a:pt x="3009362" y="689937"/>
                </a:lnTo>
                <a:lnTo>
                  <a:pt x="2884423" y="688219"/>
                </a:lnTo>
              </a:path>
              <a:path w="3505834" h="728345">
                <a:moveTo>
                  <a:pt x="2612097" y="6918"/>
                </a:moveTo>
                <a:lnTo>
                  <a:pt x="2663223" y="7641"/>
                </a:lnTo>
                <a:lnTo>
                  <a:pt x="2714360" y="8399"/>
                </a:lnTo>
                <a:lnTo>
                  <a:pt x="2765507" y="9183"/>
                </a:lnTo>
                <a:lnTo>
                  <a:pt x="2816661" y="9986"/>
                </a:lnTo>
                <a:lnTo>
                  <a:pt x="2867822" y="10802"/>
                </a:lnTo>
                <a:lnTo>
                  <a:pt x="2918988" y="11623"/>
                </a:lnTo>
                <a:lnTo>
                  <a:pt x="2970158" y="12442"/>
                </a:lnTo>
                <a:lnTo>
                  <a:pt x="3021329" y="13251"/>
                </a:lnTo>
                <a:lnTo>
                  <a:pt x="3072500" y="14043"/>
                </a:lnTo>
                <a:lnTo>
                  <a:pt x="3123670" y="14810"/>
                </a:lnTo>
                <a:lnTo>
                  <a:pt x="3174837" y="15546"/>
                </a:lnTo>
                <a:lnTo>
                  <a:pt x="3225999" y="16243"/>
                </a:lnTo>
                <a:lnTo>
                  <a:pt x="3277156" y="16893"/>
                </a:lnTo>
                <a:lnTo>
                  <a:pt x="3328304" y="17490"/>
                </a:lnTo>
                <a:lnTo>
                  <a:pt x="3379443" y="18026"/>
                </a:lnTo>
                <a:lnTo>
                  <a:pt x="3430572" y="18493"/>
                </a:lnTo>
                <a:lnTo>
                  <a:pt x="3481688" y="18884"/>
                </a:lnTo>
                <a:lnTo>
                  <a:pt x="3482820" y="18896"/>
                </a:lnTo>
                <a:lnTo>
                  <a:pt x="3483079" y="19188"/>
                </a:lnTo>
                <a:lnTo>
                  <a:pt x="3483996" y="19389"/>
                </a:lnTo>
                <a:lnTo>
                  <a:pt x="3484655" y="19533"/>
                </a:lnTo>
                <a:lnTo>
                  <a:pt x="3485386" y="20372"/>
                </a:lnTo>
                <a:lnTo>
                  <a:pt x="3485871" y="20713"/>
                </a:lnTo>
                <a:lnTo>
                  <a:pt x="3486433" y="21109"/>
                </a:lnTo>
                <a:lnTo>
                  <a:pt x="3486793" y="22147"/>
                </a:lnTo>
                <a:lnTo>
                  <a:pt x="3487121" y="22661"/>
                </a:lnTo>
                <a:lnTo>
                  <a:pt x="3487301" y="22934"/>
                </a:lnTo>
                <a:lnTo>
                  <a:pt x="3487690" y="24782"/>
                </a:lnTo>
                <a:lnTo>
                  <a:pt x="3486811" y="65192"/>
                </a:lnTo>
                <a:lnTo>
                  <a:pt x="3486154" y="110092"/>
                </a:lnTo>
                <a:lnTo>
                  <a:pt x="3485365" y="167254"/>
                </a:lnTo>
                <a:lnTo>
                  <a:pt x="3484483" y="233468"/>
                </a:lnTo>
                <a:lnTo>
                  <a:pt x="3483547" y="305521"/>
                </a:lnTo>
                <a:lnTo>
                  <a:pt x="3482597" y="380203"/>
                </a:lnTo>
                <a:lnTo>
                  <a:pt x="3481672" y="454301"/>
                </a:lnTo>
                <a:lnTo>
                  <a:pt x="3480811" y="524604"/>
                </a:lnTo>
                <a:lnTo>
                  <a:pt x="3480054" y="587900"/>
                </a:lnTo>
                <a:lnTo>
                  <a:pt x="3479439" y="640978"/>
                </a:lnTo>
                <a:lnTo>
                  <a:pt x="3479006" y="680625"/>
                </a:lnTo>
                <a:lnTo>
                  <a:pt x="3478794" y="703630"/>
                </a:lnTo>
                <a:lnTo>
                  <a:pt x="3478791" y="703173"/>
                </a:lnTo>
                <a:lnTo>
                  <a:pt x="3478856" y="702875"/>
                </a:lnTo>
                <a:lnTo>
                  <a:pt x="3479007" y="702449"/>
                </a:lnTo>
                <a:lnTo>
                  <a:pt x="3479072" y="702092"/>
                </a:lnTo>
                <a:lnTo>
                  <a:pt x="3479431" y="701772"/>
                </a:lnTo>
                <a:lnTo>
                  <a:pt x="3479615" y="701492"/>
                </a:lnTo>
                <a:lnTo>
                  <a:pt x="3479794" y="701200"/>
                </a:lnTo>
                <a:lnTo>
                  <a:pt x="3480288" y="701005"/>
                </a:lnTo>
                <a:lnTo>
                  <a:pt x="3480530" y="700832"/>
                </a:lnTo>
                <a:lnTo>
                  <a:pt x="3480903" y="700667"/>
                </a:lnTo>
                <a:lnTo>
                  <a:pt x="3481278" y="700570"/>
                </a:lnTo>
                <a:lnTo>
                  <a:pt x="3481688" y="700570"/>
                </a:lnTo>
                <a:lnTo>
                  <a:pt x="3471331" y="700427"/>
                </a:lnTo>
                <a:lnTo>
                  <a:pt x="3398638" y="699426"/>
                </a:lnTo>
                <a:lnTo>
                  <a:pt x="3343074" y="698661"/>
                </a:lnTo>
                <a:lnTo>
                  <a:pt x="3279216" y="697782"/>
                </a:lnTo>
                <a:lnTo>
                  <a:pt x="3210449" y="696836"/>
                </a:lnTo>
                <a:lnTo>
                  <a:pt x="3140160" y="695869"/>
                </a:lnTo>
                <a:lnTo>
                  <a:pt x="3071736" y="694927"/>
                </a:lnTo>
                <a:lnTo>
                  <a:pt x="3008563" y="694057"/>
                </a:lnTo>
                <a:lnTo>
                  <a:pt x="2954029" y="693307"/>
                </a:lnTo>
                <a:lnTo>
                  <a:pt x="2911520" y="692721"/>
                </a:lnTo>
                <a:lnTo>
                  <a:pt x="2884423" y="692348"/>
                </a:lnTo>
              </a:path>
              <a:path w="3505834" h="728345">
                <a:moveTo>
                  <a:pt x="2724313" y="4431"/>
                </a:moveTo>
                <a:lnTo>
                  <a:pt x="2774779" y="5143"/>
                </a:lnTo>
                <a:lnTo>
                  <a:pt x="2825258" y="5893"/>
                </a:lnTo>
                <a:lnTo>
                  <a:pt x="2875746" y="6671"/>
                </a:lnTo>
                <a:lnTo>
                  <a:pt x="2926243" y="7467"/>
                </a:lnTo>
                <a:lnTo>
                  <a:pt x="2976746" y="8273"/>
                </a:lnTo>
                <a:lnTo>
                  <a:pt x="3027254" y="9078"/>
                </a:lnTo>
                <a:lnTo>
                  <a:pt x="3077764" y="9875"/>
                </a:lnTo>
                <a:lnTo>
                  <a:pt x="3128274" y="10653"/>
                </a:lnTo>
                <a:lnTo>
                  <a:pt x="3178782" y="11403"/>
                </a:lnTo>
                <a:lnTo>
                  <a:pt x="3229287" y="12116"/>
                </a:lnTo>
                <a:lnTo>
                  <a:pt x="3279787" y="12784"/>
                </a:lnTo>
                <a:lnTo>
                  <a:pt x="3330278" y="13395"/>
                </a:lnTo>
                <a:lnTo>
                  <a:pt x="3380761" y="13943"/>
                </a:lnTo>
                <a:lnTo>
                  <a:pt x="3431231" y="14416"/>
                </a:lnTo>
                <a:lnTo>
                  <a:pt x="3481688" y="14806"/>
                </a:lnTo>
                <a:lnTo>
                  <a:pt x="3483132" y="14846"/>
                </a:lnTo>
                <a:lnTo>
                  <a:pt x="3484209" y="15058"/>
                </a:lnTo>
                <a:lnTo>
                  <a:pt x="3485544" y="15634"/>
                </a:lnTo>
                <a:lnTo>
                  <a:pt x="3486725" y="15886"/>
                </a:lnTo>
                <a:lnTo>
                  <a:pt x="3487740" y="17179"/>
                </a:lnTo>
                <a:lnTo>
                  <a:pt x="3488669" y="17830"/>
                </a:lnTo>
                <a:lnTo>
                  <a:pt x="3489605" y="18489"/>
                </a:lnTo>
                <a:lnTo>
                  <a:pt x="3490210" y="20213"/>
                </a:lnTo>
                <a:lnTo>
                  <a:pt x="3490765" y="21066"/>
                </a:lnTo>
                <a:lnTo>
                  <a:pt x="3491073" y="21545"/>
                </a:lnTo>
                <a:lnTo>
                  <a:pt x="3491707" y="24559"/>
                </a:lnTo>
                <a:lnTo>
                  <a:pt x="3491528" y="25030"/>
                </a:lnTo>
                <a:lnTo>
                  <a:pt x="3490854" y="77230"/>
                </a:lnTo>
                <a:lnTo>
                  <a:pt x="3490182" y="129430"/>
                </a:lnTo>
                <a:lnTo>
                  <a:pt x="3489509" y="181630"/>
                </a:lnTo>
                <a:lnTo>
                  <a:pt x="3488837" y="233830"/>
                </a:lnTo>
                <a:lnTo>
                  <a:pt x="3488165" y="286030"/>
                </a:lnTo>
                <a:lnTo>
                  <a:pt x="3487493" y="338230"/>
                </a:lnTo>
                <a:lnTo>
                  <a:pt x="3486821" y="390430"/>
                </a:lnTo>
                <a:lnTo>
                  <a:pt x="3486150" y="442630"/>
                </a:lnTo>
                <a:lnTo>
                  <a:pt x="3485478" y="494831"/>
                </a:lnTo>
                <a:lnTo>
                  <a:pt x="3484805" y="547031"/>
                </a:lnTo>
                <a:lnTo>
                  <a:pt x="3484133" y="599231"/>
                </a:lnTo>
                <a:lnTo>
                  <a:pt x="3483460" y="651431"/>
                </a:lnTo>
                <a:lnTo>
                  <a:pt x="3482787" y="703630"/>
                </a:lnTo>
                <a:lnTo>
                  <a:pt x="3482787" y="703839"/>
                </a:lnTo>
                <a:lnTo>
                  <a:pt x="3482686" y="704058"/>
                </a:lnTo>
                <a:lnTo>
                  <a:pt x="3482653" y="704192"/>
                </a:lnTo>
                <a:lnTo>
                  <a:pt x="3482513" y="704303"/>
                </a:lnTo>
                <a:lnTo>
                  <a:pt x="3482359" y="704515"/>
                </a:lnTo>
                <a:lnTo>
                  <a:pt x="3482196" y="704559"/>
                </a:lnTo>
                <a:lnTo>
                  <a:pt x="3482045" y="704656"/>
                </a:lnTo>
                <a:lnTo>
                  <a:pt x="3481721" y="704714"/>
                </a:lnTo>
                <a:lnTo>
                  <a:pt x="3431376" y="703984"/>
                </a:lnTo>
                <a:lnTo>
                  <a:pt x="3377814" y="703249"/>
                </a:lnTo>
                <a:lnTo>
                  <a:pt x="3313575" y="702370"/>
                </a:lnTo>
                <a:lnTo>
                  <a:pt x="3244857" y="701432"/>
                </a:lnTo>
                <a:lnTo>
                  <a:pt x="3177857" y="700520"/>
                </a:lnTo>
                <a:lnTo>
                  <a:pt x="3118770" y="699715"/>
                </a:lnTo>
                <a:lnTo>
                  <a:pt x="3073793" y="699103"/>
                </a:lnTo>
                <a:lnTo>
                  <a:pt x="3049123" y="698766"/>
                </a:lnTo>
              </a:path>
              <a:path w="3505834" h="728345">
                <a:moveTo>
                  <a:pt x="2948741" y="3020"/>
                </a:moveTo>
                <a:lnTo>
                  <a:pt x="3002011" y="3793"/>
                </a:lnTo>
                <a:lnTo>
                  <a:pt x="3055299" y="4618"/>
                </a:lnTo>
                <a:lnTo>
                  <a:pt x="3108601" y="5473"/>
                </a:lnTo>
                <a:lnTo>
                  <a:pt x="3161912" y="6335"/>
                </a:lnTo>
                <a:lnTo>
                  <a:pt x="3215227" y="7182"/>
                </a:lnTo>
                <a:lnTo>
                  <a:pt x="3268540" y="7992"/>
                </a:lnTo>
                <a:lnTo>
                  <a:pt x="3321848" y="8743"/>
                </a:lnTo>
                <a:lnTo>
                  <a:pt x="3375145" y="9412"/>
                </a:lnTo>
                <a:lnTo>
                  <a:pt x="3428427" y="9978"/>
                </a:lnTo>
                <a:lnTo>
                  <a:pt x="3481688" y="10417"/>
                </a:lnTo>
                <a:lnTo>
                  <a:pt x="3483762" y="10460"/>
                </a:lnTo>
                <a:lnTo>
                  <a:pt x="3485285" y="10784"/>
                </a:lnTo>
                <a:lnTo>
                  <a:pt x="3487204" y="11591"/>
                </a:lnTo>
                <a:lnTo>
                  <a:pt x="3488893" y="11951"/>
                </a:lnTo>
                <a:lnTo>
                  <a:pt x="3490351" y="13798"/>
                </a:lnTo>
                <a:lnTo>
                  <a:pt x="3491675" y="14726"/>
                </a:lnTo>
                <a:lnTo>
                  <a:pt x="3493018" y="15666"/>
                </a:lnTo>
                <a:lnTo>
                  <a:pt x="3493889" y="18133"/>
                </a:lnTo>
                <a:lnTo>
                  <a:pt x="3494681" y="19353"/>
                </a:lnTo>
                <a:lnTo>
                  <a:pt x="3495145" y="20073"/>
                </a:lnTo>
                <a:lnTo>
                  <a:pt x="3496012" y="24267"/>
                </a:lnTo>
                <a:lnTo>
                  <a:pt x="3495779" y="25030"/>
                </a:lnTo>
                <a:lnTo>
                  <a:pt x="3495097" y="77230"/>
                </a:lnTo>
                <a:lnTo>
                  <a:pt x="3494415" y="129430"/>
                </a:lnTo>
                <a:lnTo>
                  <a:pt x="3493734" y="181630"/>
                </a:lnTo>
                <a:lnTo>
                  <a:pt x="3493052" y="233830"/>
                </a:lnTo>
                <a:lnTo>
                  <a:pt x="3492371" y="286030"/>
                </a:lnTo>
                <a:lnTo>
                  <a:pt x="3491691" y="338230"/>
                </a:lnTo>
                <a:lnTo>
                  <a:pt x="3491010" y="390430"/>
                </a:lnTo>
                <a:lnTo>
                  <a:pt x="3490330" y="442630"/>
                </a:lnTo>
                <a:lnTo>
                  <a:pt x="3489649" y="494831"/>
                </a:lnTo>
                <a:lnTo>
                  <a:pt x="3488969" y="547031"/>
                </a:lnTo>
                <a:lnTo>
                  <a:pt x="3488290" y="599231"/>
                </a:lnTo>
                <a:lnTo>
                  <a:pt x="3487610" y="651431"/>
                </a:lnTo>
                <a:lnTo>
                  <a:pt x="3486931" y="703630"/>
                </a:lnTo>
                <a:lnTo>
                  <a:pt x="3486923" y="704653"/>
                </a:lnTo>
                <a:lnTo>
                  <a:pt x="3486668" y="704894"/>
                </a:lnTo>
                <a:lnTo>
                  <a:pt x="3486499" y="705726"/>
                </a:lnTo>
                <a:lnTo>
                  <a:pt x="3486376" y="706323"/>
                </a:lnTo>
                <a:lnTo>
                  <a:pt x="3485659" y="706986"/>
                </a:lnTo>
                <a:lnTo>
                  <a:pt x="3485367" y="707425"/>
                </a:lnTo>
                <a:lnTo>
                  <a:pt x="3485026" y="707932"/>
                </a:lnTo>
                <a:lnTo>
                  <a:pt x="3484144" y="708259"/>
                </a:lnTo>
                <a:lnTo>
                  <a:pt x="3483705" y="708559"/>
                </a:lnTo>
                <a:lnTo>
                  <a:pt x="3483477" y="708713"/>
                </a:lnTo>
                <a:lnTo>
                  <a:pt x="3481865" y="709077"/>
                </a:lnTo>
                <a:lnTo>
                  <a:pt x="3481688" y="708962"/>
                </a:lnTo>
                <a:lnTo>
                  <a:pt x="3472483" y="708805"/>
                </a:lnTo>
                <a:lnTo>
                  <a:pt x="3406433" y="707854"/>
                </a:lnTo>
                <a:lnTo>
                  <a:pt x="3354446" y="707125"/>
                </a:lnTo>
                <a:lnTo>
                  <a:pt x="3293055" y="706270"/>
                </a:lnTo>
                <a:lnTo>
                  <a:pt x="3224688" y="705323"/>
                </a:lnTo>
                <a:lnTo>
                  <a:pt x="3151775" y="704317"/>
                </a:lnTo>
                <a:lnTo>
                  <a:pt x="3076743" y="703284"/>
                </a:lnTo>
                <a:lnTo>
                  <a:pt x="3002021" y="702257"/>
                </a:lnTo>
                <a:lnTo>
                  <a:pt x="2930037" y="701269"/>
                </a:lnTo>
                <a:lnTo>
                  <a:pt x="2863220" y="700352"/>
                </a:lnTo>
                <a:lnTo>
                  <a:pt x="2803999" y="699541"/>
                </a:lnTo>
                <a:lnTo>
                  <a:pt x="2754801" y="698866"/>
                </a:lnTo>
                <a:lnTo>
                  <a:pt x="2718055" y="698362"/>
                </a:lnTo>
                <a:lnTo>
                  <a:pt x="2696190" y="698061"/>
                </a:lnTo>
              </a:path>
              <a:path w="3505834" h="728345">
                <a:moveTo>
                  <a:pt x="337060" y="5339"/>
                </a:moveTo>
                <a:lnTo>
                  <a:pt x="388099" y="6041"/>
                </a:lnTo>
                <a:lnTo>
                  <a:pt x="439138" y="6743"/>
                </a:lnTo>
                <a:lnTo>
                  <a:pt x="490177" y="7445"/>
                </a:lnTo>
                <a:lnTo>
                  <a:pt x="541216" y="8147"/>
                </a:lnTo>
                <a:lnTo>
                  <a:pt x="592255" y="8849"/>
                </a:lnTo>
                <a:lnTo>
                  <a:pt x="643294" y="9552"/>
                </a:lnTo>
                <a:lnTo>
                  <a:pt x="694333" y="10254"/>
                </a:lnTo>
                <a:lnTo>
                  <a:pt x="745373" y="10956"/>
                </a:lnTo>
                <a:lnTo>
                  <a:pt x="796412" y="11658"/>
                </a:lnTo>
                <a:lnTo>
                  <a:pt x="847451" y="12360"/>
                </a:lnTo>
                <a:lnTo>
                  <a:pt x="898490" y="13062"/>
                </a:lnTo>
                <a:lnTo>
                  <a:pt x="949529" y="13764"/>
                </a:lnTo>
                <a:lnTo>
                  <a:pt x="1000568" y="14466"/>
                </a:lnTo>
                <a:lnTo>
                  <a:pt x="1051607" y="15169"/>
                </a:lnTo>
                <a:lnTo>
                  <a:pt x="1102646" y="15871"/>
                </a:lnTo>
                <a:lnTo>
                  <a:pt x="1153685" y="16573"/>
                </a:lnTo>
                <a:lnTo>
                  <a:pt x="1204724" y="17275"/>
                </a:lnTo>
                <a:lnTo>
                  <a:pt x="1255763" y="17977"/>
                </a:lnTo>
                <a:lnTo>
                  <a:pt x="1306802" y="18679"/>
                </a:lnTo>
                <a:lnTo>
                  <a:pt x="1357841" y="19381"/>
                </a:lnTo>
                <a:lnTo>
                  <a:pt x="1408880" y="20083"/>
                </a:lnTo>
                <a:lnTo>
                  <a:pt x="1459919" y="20785"/>
                </a:lnTo>
                <a:lnTo>
                  <a:pt x="1510959" y="21487"/>
                </a:lnTo>
                <a:lnTo>
                  <a:pt x="1561998" y="22189"/>
                </a:lnTo>
                <a:lnTo>
                  <a:pt x="1613037" y="22891"/>
                </a:lnTo>
                <a:lnTo>
                  <a:pt x="1664076" y="23593"/>
                </a:lnTo>
                <a:lnTo>
                  <a:pt x="1715115" y="24295"/>
                </a:lnTo>
                <a:lnTo>
                  <a:pt x="1766154" y="24998"/>
                </a:lnTo>
                <a:lnTo>
                  <a:pt x="1817193" y="25700"/>
                </a:lnTo>
                <a:lnTo>
                  <a:pt x="1868232" y="26402"/>
                </a:lnTo>
                <a:lnTo>
                  <a:pt x="1919271" y="27104"/>
                </a:lnTo>
                <a:lnTo>
                  <a:pt x="1970310" y="27806"/>
                </a:lnTo>
                <a:lnTo>
                  <a:pt x="2021349" y="28508"/>
                </a:lnTo>
                <a:lnTo>
                  <a:pt x="2072388" y="29210"/>
                </a:lnTo>
                <a:lnTo>
                  <a:pt x="2123427" y="29912"/>
                </a:lnTo>
                <a:lnTo>
                  <a:pt x="2174466" y="30614"/>
                </a:lnTo>
                <a:lnTo>
                  <a:pt x="2225505" y="31316"/>
                </a:lnTo>
                <a:lnTo>
                  <a:pt x="2276545" y="32018"/>
                </a:lnTo>
                <a:lnTo>
                  <a:pt x="2327584" y="32720"/>
                </a:lnTo>
                <a:lnTo>
                  <a:pt x="2378623" y="33422"/>
                </a:lnTo>
                <a:lnTo>
                  <a:pt x="2429662" y="34124"/>
                </a:lnTo>
                <a:lnTo>
                  <a:pt x="2480701" y="34826"/>
                </a:lnTo>
                <a:lnTo>
                  <a:pt x="2531740" y="35528"/>
                </a:lnTo>
                <a:lnTo>
                  <a:pt x="2582779" y="36230"/>
                </a:lnTo>
                <a:lnTo>
                  <a:pt x="2633818" y="36932"/>
                </a:lnTo>
                <a:lnTo>
                  <a:pt x="2684857" y="37634"/>
                </a:lnTo>
                <a:lnTo>
                  <a:pt x="2735896" y="38336"/>
                </a:lnTo>
                <a:lnTo>
                  <a:pt x="2786935" y="39037"/>
                </a:lnTo>
                <a:lnTo>
                  <a:pt x="2837974" y="39739"/>
                </a:lnTo>
                <a:lnTo>
                  <a:pt x="2889013" y="40441"/>
                </a:lnTo>
              </a:path>
              <a:path w="3505834" h="728345">
                <a:moveTo>
                  <a:pt x="751528" y="6918"/>
                </a:moveTo>
                <a:lnTo>
                  <a:pt x="802421" y="7618"/>
                </a:lnTo>
                <a:lnTo>
                  <a:pt x="853313" y="8318"/>
                </a:lnTo>
                <a:lnTo>
                  <a:pt x="904205" y="9018"/>
                </a:lnTo>
                <a:lnTo>
                  <a:pt x="955098" y="9718"/>
                </a:lnTo>
                <a:lnTo>
                  <a:pt x="1005990" y="10418"/>
                </a:lnTo>
                <a:lnTo>
                  <a:pt x="1056883" y="11118"/>
                </a:lnTo>
                <a:lnTo>
                  <a:pt x="1107775" y="11818"/>
                </a:lnTo>
                <a:lnTo>
                  <a:pt x="1158667" y="12518"/>
                </a:lnTo>
                <a:lnTo>
                  <a:pt x="1209560" y="13218"/>
                </a:lnTo>
                <a:lnTo>
                  <a:pt x="1260452" y="13917"/>
                </a:lnTo>
                <a:lnTo>
                  <a:pt x="1311344" y="14617"/>
                </a:lnTo>
                <a:lnTo>
                  <a:pt x="1362237" y="15317"/>
                </a:lnTo>
                <a:lnTo>
                  <a:pt x="1413129" y="16017"/>
                </a:lnTo>
                <a:lnTo>
                  <a:pt x="1464022" y="16717"/>
                </a:lnTo>
                <a:lnTo>
                  <a:pt x="1514914" y="17417"/>
                </a:lnTo>
                <a:lnTo>
                  <a:pt x="1565807" y="18116"/>
                </a:lnTo>
                <a:lnTo>
                  <a:pt x="1616699" y="18816"/>
                </a:lnTo>
                <a:lnTo>
                  <a:pt x="1667591" y="19516"/>
                </a:lnTo>
                <a:lnTo>
                  <a:pt x="1718484" y="20216"/>
                </a:lnTo>
                <a:lnTo>
                  <a:pt x="1769376" y="20916"/>
                </a:lnTo>
                <a:lnTo>
                  <a:pt x="1820269" y="21616"/>
                </a:lnTo>
                <a:lnTo>
                  <a:pt x="1871161" y="22315"/>
                </a:lnTo>
                <a:lnTo>
                  <a:pt x="1922054" y="23015"/>
                </a:lnTo>
                <a:lnTo>
                  <a:pt x="1972946" y="23715"/>
                </a:lnTo>
                <a:lnTo>
                  <a:pt x="2023839" y="24415"/>
                </a:lnTo>
                <a:lnTo>
                  <a:pt x="2074731" y="25115"/>
                </a:lnTo>
                <a:lnTo>
                  <a:pt x="2125624" y="25814"/>
                </a:lnTo>
                <a:lnTo>
                  <a:pt x="2176517" y="26514"/>
                </a:lnTo>
                <a:lnTo>
                  <a:pt x="2227409" y="27214"/>
                </a:lnTo>
                <a:lnTo>
                  <a:pt x="2278302" y="27914"/>
                </a:lnTo>
                <a:lnTo>
                  <a:pt x="2329194" y="28614"/>
                </a:lnTo>
                <a:lnTo>
                  <a:pt x="2380087" y="29314"/>
                </a:lnTo>
                <a:lnTo>
                  <a:pt x="2430979" y="30013"/>
                </a:lnTo>
                <a:lnTo>
                  <a:pt x="2481872" y="30713"/>
                </a:lnTo>
                <a:lnTo>
                  <a:pt x="2532765" y="31413"/>
                </a:lnTo>
                <a:lnTo>
                  <a:pt x="2583657" y="32113"/>
                </a:lnTo>
                <a:lnTo>
                  <a:pt x="2634550" y="32813"/>
                </a:lnTo>
                <a:lnTo>
                  <a:pt x="2685443" y="33513"/>
                </a:lnTo>
                <a:lnTo>
                  <a:pt x="2736335" y="34213"/>
                </a:lnTo>
                <a:lnTo>
                  <a:pt x="2787228" y="34913"/>
                </a:lnTo>
                <a:lnTo>
                  <a:pt x="2838121" y="35613"/>
                </a:lnTo>
                <a:lnTo>
                  <a:pt x="2889013" y="36313"/>
                </a:lnTo>
              </a:path>
              <a:path w="3505834" h="728345">
                <a:moveTo>
                  <a:pt x="550630" y="0"/>
                </a:moveTo>
                <a:lnTo>
                  <a:pt x="601180" y="695"/>
                </a:lnTo>
                <a:lnTo>
                  <a:pt x="651731" y="1390"/>
                </a:lnTo>
                <a:lnTo>
                  <a:pt x="702282" y="2085"/>
                </a:lnTo>
                <a:lnTo>
                  <a:pt x="752833" y="2780"/>
                </a:lnTo>
                <a:lnTo>
                  <a:pt x="803384" y="3475"/>
                </a:lnTo>
                <a:lnTo>
                  <a:pt x="853934" y="4171"/>
                </a:lnTo>
                <a:lnTo>
                  <a:pt x="904485" y="4866"/>
                </a:lnTo>
                <a:lnTo>
                  <a:pt x="955036" y="5561"/>
                </a:lnTo>
                <a:lnTo>
                  <a:pt x="1005587" y="6256"/>
                </a:lnTo>
                <a:lnTo>
                  <a:pt x="1056138" y="6951"/>
                </a:lnTo>
                <a:lnTo>
                  <a:pt x="1106688" y="7647"/>
                </a:lnTo>
                <a:lnTo>
                  <a:pt x="1157239" y="8342"/>
                </a:lnTo>
                <a:lnTo>
                  <a:pt x="1207790" y="9037"/>
                </a:lnTo>
                <a:lnTo>
                  <a:pt x="1258341" y="9732"/>
                </a:lnTo>
                <a:lnTo>
                  <a:pt x="1308891" y="10427"/>
                </a:lnTo>
                <a:lnTo>
                  <a:pt x="1359442" y="11123"/>
                </a:lnTo>
                <a:lnTo>
                  <a:pt x="1409993" y="11818"/>
                </a:lnTo>
                <a:lnTo>
                  <a:pt x="1460544" y="12513"/>
                </a:lnTo>
                <a:lnTo>
                  <a:pt x="1511095" y="13208"/>
                </a:lnTo>
                <a:lnTo>
                  <a:pt x="1561645" y="13903"/>
                </a:lnTo>
                <a:lnTo>
                  <a:pt x="1612196" y="14599"/>
                </a:lnTo>
                <a:lnTo>
                  <a:pt x="1662747" y="15294"/>
                </a:lnTo>
                <a:lnTo>
                  <a:pt x="1713298" y="15989"/>
                </a:lnTo>
                <a:lnTo>
                  <a:pt x="1763848" y="16684"/>
                </a:lnTo>
                <a:lnTo>
                  <a:pt x="1814399" y="17380"/>
                </a:lnTo>
                <a:lnTo>
                  <a:pt x="1864950" y="18075"/>
                </a:lnTo>
                <a:lnTo>
                  <a:pt x="1915501" y="18770"/>
                </a:lnTo>
                <a:lnTo>
                  <a:pt x="1966051" y="19465"/>
                </a:lnTo>
                <a:lnTo>
                  <a:pt x="2016602" y="20160"/>
                </a:lnTo>
                <a:lnTo>
                  <a:pt x="2067153" y="20856"/>
                </a:lnTo>
                <a:lnTo>
                  <a:pt x="2117704" y="21551"/>
                </a:lnTo>
                <a:lnTo>
                  <a:pt x="2168255" y="22246"/>
                </a:lnTo>
                <a:lnTo>
                  <a:pt x="2218805" y="22941"/>
                </a:lnTo>
                <a:lnTo>
                  <a:pt x="2269356" y="23637"/>
                </a:lnTo>
                <a:lnTo>
                  <a:pt x="2319907" y="24332"/>
                </a:lnTo>
                <a:lnTo>
                  <a:pt x="2370458" y="25027"/>
                </a:lnTo>
                <a:lnTo>
                  <a:pt x="2421009" y="25722"/>
                </a:lnTo>
                <a:lnTo>
                  <a:pt x="2471559" y="26418"/>
                </a:lnTo>
                <a:lnTo>
                  <a:pt x="2522110" y="27113"/>
                </a:lnTo>
                <a:lnTo>
                  <a:pt x="2572661" y="27808"/>
                </a:lnTo>
                <a:lnTo>
                  <a:pt x="2623212" y="28503"/>
                </a:lnTo>
                <a:lnTo>
                  <a:pt x="2673763" y="29199"/>
                </a:lnTo>
                <a:lnTo>
                  <a:pt x="2724313" y="29894"/>
                </a:lnTo>
              </a:path>
              <a:path w="3505834" h="728345">
                <a:moveTo>
                  <a:pt x="865550" y="165"/>
                </a:moveTo>
                <a:lnTo>
                  <a:pt x="915775" y="856"/>
                </a:lnTo>
                <a:lnTo>
                  <a:pt x="966000" y="1548"/>
                </a:lnTo>
                <a:lnTo>
                  <a:pt x="1016224" y="2240"/>
                </a:lnTo>
                <a:lnTo>
                  <a:pt x="1066449" y="2931"/>
                </a:lnTo>
                <a:lnTo>
                  <a:pt x="1116674" y="3623"/>
                </a:lnTo>
                <a:lnTo>
                  <a:pt x="1166898" y="4315"/>
                </a:lnTo>
                <a:lnTo>
                  <a:pt x="1217123" y="5006"/>
                </a:lnTo>
                <a:lnTo>
                  <a:pt x="1267348" y="5698"/>
                </a:lnTo>
                <a:lnTo>
                  <a:pt x="1317572" y="6390"/>
                </a:lnTo>
                <a:lnTo>
                  <a:pt x="1367797" y="7081"/>
                </a:lnTo>
                <a:lnTo>
                  <a:pt x="1418021" y="7773"/>
                </a:lnTo>
                <a:lnTo>
                  <a:pt x="1468246" y="8465"/>
                </a:lnTo>
                <a:lnTo>
                  <a:pt x="1518470" y="9157"/>
                </a:lnTo>
                <a:lnTo>
                  <a:pt x="1568695" y="9848"/>
                </a:lnTo>
                <a:lnTo>
                  <a:pt x="1618920" y="10540"/>
                </a:lnTo>
                <a:lnTo>
                  <a:pt x="1669144" y="11232"/>
                </a:lnTo>
                <a:lnTo>
                  <a:pt x="1719369" y="11923"/>
                </a:lnTo>
                <a:lnTo>
                  <a:pt x="1769593" y="12615"/>
                </a:lnTo>
                <a:lnTo>
                  <a:pt x="1819818" y="13307"/>
                </a:lnTo>
                <a:lnTo>
                  <a:pt x="1870042" y="13998"/>
                </a:lnTo>
                <a:lnTo>
                  <a:pt x="1920267" y="14690"/>
                </a:lnTo>
                <a:lnTo>
                  <a:pt x="1970491" y="15382"/>
                </a:lnTo>
                <a:lnTo>
                  <a:pt x="2020716" y="16073"/>
                </a:lnTo>
                <a:lnTo>
                  <a:pt x="2070940" y="16765"/>
                </a:lnTo>
                <a:lnTo>
                  <a:pt x="2121165" y="17457"/>
                </a:lnTo>
                <a:lnTo>
                  <a:pt x="2171389" y="18148"/>
                </a:lnTo>
                <a:lnTo>
                  <a:pt x="2221614" y="18840"/>
                </a:lnTo>
                <a:lnTo>
                  <a:pt x="2271838" y="19532"/>
                </a:lnTo>
                <a:lnTo>
                  <a:pt x="2322063" y="20224"/>
                </a:lnTo>
                <a:lnTo>
                  <a:pt x="2372288" y="20915"/>
                </a:lnTo>
                <a:lnTo>
                  <a:pt x="2422512" y="21607"/>
                </a:lnTo>
                <a:lnTo>
                  <a:pt x="2472737" y="22299"/>
                </a:lnTo>
                <a:lnTo>
                  <a:pt x="2522961" y="22990"/>
                </a:lnTo>
                <a:lnTo>
                  <a:pt x="2573186" y="23682"/>
                </a:lnTo>
                <a:lnTo>
                  <a:pt x="2623410" y="24374"/>
                </a:lnTo>
                <a:lnTo>
                  <a:pt x="2673635" y="25065"/>
                </a:lnTo>
                <a:lnTo>
                  <a:pt x="2723859" y="25757"/>
                </a:lnTo>
                <a:lnTo>
                  <a:pt x="2774084" y="26449"/>
                </a:lnTo>
                <a:lnTo>
                  <a:pt x="2824308" y="27140"/>
                </a:lnTo>
                <a:lnTo>
                  <a:pt x="2874533" y="27832"/>
                </a:lnTo>
                <a:lnTo>
                  <a:pt x="2924758" y="28524"/>
                </a:lnTo>
                <a:lnTo>
                  <a:pt x="2974982" y="29216"/>
                </a:lnTo>
                <a:lnTo>
                  <a:pt x="3025207" y="29907"/>
                </a:lnTo>
                <a:lnTo>
                  <a:pt x="3075432" y="30599"/>
                </a:lnTo>
              </a:path>
              <a:path w="3505834" h="728345">
                <a:moveTo>
                  <a:pt x="1366890" y="2250"/>
                </a:moveTo>
                <a:lnTo>
                  <a:pt x="1417897" y="2951"/>
                </a:lnTo>
                <a:lnTo>
                  <a:pt x="1468903" y="3652"/>
                </a:lnTo>
                <a:lnTo>
                  <a:pt x="1519909" y="4354"/>
                </a:lnTo>
                <a:lnTo>
                  <a:pt x="1570916" y="5055"/>
                </a:lnTo>
                <a:lnTo>
                  <a:pt x="1621922" y="5756"/>
                </a:lnTo>
                <a:lnTo>
                  <a:pt x="1672928" y="6458"/>
                </a:lnTo>
                <a:lnTo>
                  <a:pt x="1723934" y="7159"/>
                </a:lnTo>
                <a:lnTo>
                  <a:pt x="1774941" y="7860"/>
                </a:lnTo>
                <a:lnTo>
                  <a:pt x="1825947" y="8562"/>
                </a:lnTo>
                <a:lnTo>
                  <a:pt x="1876953" y="9263"/>
                </a:lnTo>
                <a:lnTo>
                  <a:pt x="1927959" y="9964"/>
                </a:lnTo>
                <a:lnTo>
                  <a:pt x="1978965" y="10666"/>
                </a:lnTo>
                <a:lnTo>
                  <a:pt x="2029971" y="11367"/>
                </a:lnTo>
                <a:lnTo>
                  <a:pt x="2080977" y="12068"/>
                </a:lnTo>
                <a:lnTo>
                  <a:pt x="2131983" y="12770"/>
                </a:lnTo>
                <a:lnTo>
                  <a:pt x="2182989" y="13471"/>
                </a:lnTo>
                <a:lnTo>
                  <a:pt x="2233995" y="14172"/>
                </a:lnTo>
                <a:lnTo>
                  <a:pt x="2285001" y="14874"/>
                </a:lnTo>
                <a:lnTo>
                  <a:pt x="2336007" y="15575"/>
                </a:lnTo>
                <a:lnTo>
                  <a:pt x="2387013" y="16276"/>
                </a:lnTo>
                <a:lnTo>
                  <a:pt x="2438019" y="16978"/>
                </a:lnTo>
                <a:lnTo>
                  <a:pt x="2489025" y="17679"/>
                </a:lnTo>
                <a:lnTo>
                  <a:pt x="2540031" y="18380"/>
                </a:lnTo>
                <a:lnTo>
                  <a:pt x="2591037" y="19081"/>
                </a:lnTo>
                <a:lnTo>
                  <a:pt x="2642043" y="19783"/>
                </a:lnTo>
                <a:lnTo>
                  <a:pt x="2693049" y="20484"/>
                </a:lnTo>
                <a:lnTo>
                  <a:pt x="2744055" y="21185"/>
                </a:lnTo>
                <a:lnTo>
                  <a:pt x="2795061" y="21887"/>
                </a:lnTo>
                <a:lnTo>
                  <a:pt x="2846067" y="22588"/>
                </a:lnTo>
                <a:lnTo>
                  <a:pt x="2897073" y="23289"/>
                </a:lnTo>
                <a:lnTo>
                  <a:pt x="2948079" y="23991"/>
                </a:lnTo>
                <a:lnTo>
                  <a:pt x="2999085" y="24692"/>
                </a:lnTo>
                <a:lnTo>
                  <a:pt x="3050091" y="25393"/>
                </a:lnTo>
              </a:path>
              <a:path w="3505834" h="728345">
                <a:moveTo>
                  <a:pt x="22139" y="24284"/>
                </a:moveTo>
                <a:lnTo>
                  <a:pt x="73234" y="24990"/>
                </a:lnTo>
                <a:lnTo>
                  <a:pt x="124328" y="25695"/>
                </a:lnTo>
                <a:lnTo>
                  <a:pt x="175423" y="26401"/>
                </a:lnTo>
                <a:lnTo>
                  <a:pt x="226517" y="27106"/>
                </a:lnTo>
                <a:lnTo>
                  <a:pt x="277612" y="27812"/>
                </a:lnTo>
                <a:lnTo>
                  <a:pt x="328706" y="28517"/>
                </a:lnTo>
                <a:lnTo>
                  <a:pt x="379801" y="29223"/>
                </a:lnTo>
                <a:lnTo>
                  <a:pt x="430896" y="29928"/>
                </a:lnTo>
                <a:lnTo>
                  <a:pt x="481990" y="30634"/>
                </a:lnTo>
                <a:lnTo>
                  <a:pt x="533085" y="31340"/>
                </a:lnTo>
                <a:lnTo>
                  <a:pt x="584180" y="32045"/>
                </a:lnTo>
                <a:lnTo>
                  <a:pt x="635275" y="32751"/>
                </a:lnTo>
                <a:lnTo>
                  <a:pt x="686370" y="33456"/>
                </a:lnTo>
                <a:lnTo>
                  <a:pt x="737465" y="34162"/>
                </a:lnTo>
                <a:lnTo>
                  <a:pt x="788560" y="34867"/>
                </a:lnTo>
                <a:lnTo>
                  <a:pt x="839654" y="35573"/>
                </a:lnTo>
                <a:lnTo>
                  <a:pt x="890749" y="36278"/>
                </a:lnTo>
                <a:lnTo>
                  <a:pt x="941844" y="36984"/>
                </a:lnTo>
                <a:lnTo>
                  <a:pt x="992939" y="37689"/>
                </a:lnTo>
                <a:lnTo>
                  <a:pt x="1044034" y="38395"/>
                </a:lnTo>
                <a:lnTo>
                  <a:pt x="1095129" y="39100"/>
                </a:lnTo>
                <a:lnTo>
                  <a:pt x="1146224" y="39806"/>
                </a:lnTo>
                <a:lnTo>
                  <a:pt x="1197319" y="40511"/>
                </a:lnTo>
                <a:lnTo>
                  <a:pt x="1248414" y="41216"/>
                </a:lnTo>
                <a:lnTo>
                  <a:pt x="1299509" y="41922"/>
                </a:lnTo>
                <a:lnTo>
                  <a:pt x="1350604" y="42627"/>
                </a:lnTo>
              </a:path>
              <a:path w="3505834" h="728345">
                <a:moveTo>
                  <a:pt x="22139" y="18978"/>
                </a:moveTo>
                <a:lnTo>
                  <a:pt x="72454" y="19671"/>
                </a:lnTo>
                <a:lnTo>
                  <a:pt x="122769" y="20364"/>
                </a:lnTo>
                <a:lnTo>
                  <a:pt x="173084" y="21058"/>
                </a:lnTo>
                <a:lnTo>
                  <a:pt x="223399" y="21751"/>
                </a:lnTo>
                <a:lnTo>
                  <a:pt x="273714" y="22444"/>
                </a:lnTo>
                <a:lnTo>
                  <a:pt x="324029" y="23137"/>
                </a:lnTo>
                <a:lnTo>
                  <a:pt x="374344" y="23830"/>
                </a:lnTo>
                <a:lnTo>
                  <a:pt x="424659" y="24523"/>
                </a:lnTo>
                <a:lnTo>
                  <a:pt x="474974" y="25216"/>
                </a:lnTo>
                <a:lnTo>
                  <a:pt x="525289" y="25909"/>
                </a:lnTo>
                <a:lnTo>
                  <a:pt x="575605" y="26603"/>
                </a:lnTo>
                <a:lnTo>
                  <a:pt x="625920" y="27296"/>
                </a:lnTo>
                <a:lnTo>
                  <a:pt x="676235" y="27989"/>
                </a:lnTo>
                <a:lnTo>
                  <a:pt x="726550" y="28682"/>
                </a:lnTo>
                <a:lnTo>
                  <a:pt x="776865" y="29375"/>
                </a:lnTo>
                <a:lnTo>
                  <a:pt x="827180" y="30068"/>
                </a:lnTo>
                <a:lnTo>
                  <a:pt x="877495" y="30762"/>
                </a:lnTo>
                <a:lnTo>
                  <a:pt x="927810" y="31455"/>
                </a:lnTo>
                <a:lnTo>
                  <a:pt x="978125" y="32148"/>
                </a:lnTo>
                <a:lnTo>
                  <a:pt x="1028441" y="32841"/>
                </a:lnTo>
                <a:lnTo>
                  <a:pt x="1078756" y="33534"/>
                </a:lnTo>
                <a:lnTo>
                  <a:pt x="1129071" y="34227"/>
                </a:lnTo>
                <a:lnTo>
                  <a:pt x="1179386" y="34920"/>
                </a:lnTo>
                <a:lnTo>
                  <a:pt x="1229702" y="35614"/>
                </a:lnTo>
                <a:lnTo>
                  <a:pt x="1280017" y="36307"/>
                </a:lnTo>
                <a:lnTo>
                  <a:pt x="1330332" y="37000"/>
                </a:lnTo>
                <a:lnTo>
                  <a:pt x="1380648" y="37693"/>
                </a:lnTo>
                <a:lnTo>
                  <a:pt x="1430963" y="38386"/>
                </a:lnTo>
                <a:lnTo>
                  <a:pt x="1481279" y="39079"/>
                </a:lnTo>
                <a:lnTo>
                  <a:pt x="1531594" y="39772"/>
                </a:lnTo>
              </a:path>
              <a:path w="3505834" h="728345">
                <a:moveTo>
                  <a:pt x="212180" y="16390"/>
                </a:moveTo>
                <a:lnTo>
                  <a:pt x="262422" y="17082"/>
                </a:lnTo>
                <a:lnTo>
                  <a:pt x="312665" y="17774"/>
                </a:lnTo>
                <a:lnTo>
                  <a:pt x="362907" y="18466"/>
                </a:lnTo>
                <a:lnTo>
                  <a:pt x="413150" y="19158"/>
                </a:lnTo>
                <a:lnTo>
                  <a:pt x="463392" y="19850"/>
                </a:lnTo>
                <a:lnTo>
                  <a:pt x="513635" y="20542"/>
                </a:lnTo>
                <a:lnTo>
                  <a:pt x="563878" y="21234"/>
                </a:lnTo>
                <a:lnTo>
                  <a:pt x="614120" y="21927"/>
                </a:lnTo>
                <a:lnTo>
                  <a:pt x="664363" y="22619"/>
                </a:lnTo>
                <a:lnTo>
                  <a:pt x="714606" y="23311"/>
                </a:lnTo>
                <a:lnTo>
                  <a:pt x="764848" y="24003"/>
                </a:lnTo>
                <a:lnTo>
                  <a:pt x="815091" y="24695"/>
                </a:lnTo>
                <a:lnTo>
                  <a:pt x="865334" y="25387"/>
                </a:lnTo>
                <a:lnTo>
                  <a:pt x="915576" y="26079"/>
                </a:lnTo>
                <a:lnTo>
                  <a:pt x="965819" y="26771"/>
                </a:lnTo>
                <a:lnTo>
                  <a:pt x="1016062" y="27463"/>
                </a:lnTo>
                <a:lnTo>
                  <a:pt x="1066305" y="28155"/>
                </a:lnTo>
                <a:lnTo>
                  <a:pt x="1116548" y="28847"/>
                </a:lnTo>
                <a:lnTo>
                  <a:pt x="1166790" y="29539"/>
                </a:lnTo>
                <a:lnTo>
                  <a:pt x="1217033" y="30231"/>
                </a:lnTo>
                <a:lnTo>
                  <a:pt x="1267276" y="30923"/>
                </a:lnTo>
                <a:lnTo>
                  <a:pt x="1317519" y="31615"/>
                </a:lnTo>
                <a:lnTo>
                  <a:pt x="1367762" y="32307"/>
                </a:lnTo>
                <a:lnTo>
                  <a:pt x="1418005" y="32999"/>
                </a:lnTo>
                <a:lnTo>
                  <a:pt x="1468248" y="33691"/>
                </a:lnTo>
              </a:path>
              <a:path w="3505834" h="728345">
                <a:moveTo>
                  <a:pt x="1795838" y="3963"/>
                </a:moveTo>
                <a:lnTo>
                  <a:pt x="1846008" y="4654"/>
                </a:lnTo>
                <a:lnTo>
                  <a:pt x="1896178" y="5344"/>
                </a:lnTo>
                <a:lnTo>
                  <a:pt x="1946349" y="6035"/>
                </a:lnTo>
                <a:lnTo>
                  <a:pt x="1996519" y="6726"/>
                </a:lnTo>
                <a:lnTo>
                  <a:pt x="2046689" y="7416"/>
                </a:lnTo>
                <a:lnTo>
                  <a:pt x="2096859" y="8107"/>
                </a:lnTo>
                <a:lnTo>
                  <a:pt x="2147029" y="8797"/>
                </a:lnTo>
                <a:lnTo>
                  <a:pt x="2197199" y="9488"/>
                </a:lnTo>
                <a:lnTo>
                  <a:pt x="2247369" y="10179"/>
                </a:lnTo>
                <a:lnTo>
                  <a:pt x="2297539" y="10869"/>
                </a:lnTo>
                <a:lnTo>
                  <a:pt x="2347709" y="11560"/>
                </a:lnTo>
                <a:lnTo>
                  <a:pt x="2397880" y="12250"/>
                </a:lnTo>
                <a:lnTo>
                  <a:pt x="2448050" y="12941"/>
                </a:lnTo>
                <a:lnTo>
                  <a:pt x="2498220" y="13631"/>
                </a:lnTo>
                <a:lnTo>
                  <a:pt x="2548390" y="14322"/>
                </a:lnTo>
                <a:lnTo>
                  <a:pt x="2598560" y="15013"/>
                </a:lnTo>
                <a:lnTo>
                  <a:pt x="2648730" y="15703"/>
                </a:lnTo>
                <a:lnTo>
                  <a:pt x="2698900" y="16394"/>
                </a:lnTo>
                <a:lnTo>
                  <a:pt x="2749070" y="17084"/>
                </a:lnTo>
                <a:lnTo>
                  <a:pt x="2799240" y="17775"/>
                </a:lnTo>
                <a:lnTo>
                  <a:pt x="2849410" y="18466"/>
                </a:lnTo>
                <a:lnTo>
                  <a:pt x="2899581" y="19156"/>
                </a:lnTo>
                <a:lnTo>
                  <a:pt x="2949751" y="19847"/>
                </a:lnTo>
                <a:lnTo>
                  <a:pt x="2999921" y="20538"/>
                </a:lnTo>
                <a:lnTo>
                  <a:pt x="3050091" y="21229"/>
                </a:lnTo>
              </a:path>
              <a:path w="3505834" h="728345">
                <a:moveTo>
                  <a:pt x="1440125" y="688050"/>
                </a:moveTo>
                <a:lnTo>
                  <a:pt x="1389319" y="688769"/>
                </a:lnTo>
                <a:lnTo>
                  <a:pt x="1338505" y="689511"/>
                </a:lnTo>
                <a:lnTo>
                  <a:pt x="1287684" y="690273"/>
                </a:lnTo>
                <a:lnTo>
                  <a:pt x="1236858" y="691051"/>
                </a:lnTo>
                <a:lnTo>
                  <a:pt x="1186026" y="691845"/>
                </a:lnTo>
                <a:lnTo>
                  <a:pt x="1135188" y="692650"/>
                </a:lnTo>
                <a:lnTo>
                  <a:pt x="1084347" y="693464"/>
                </a:lnTo>
                <a:lnTo>
                  <a:pt x="1033501" y="694285"/>
                </a:lnTo>
                <a:lnTo>
                  <a:pt x="982653" y="695109"/>
                </a:lnTo>
                <a:lnTo>
                  <a:pt x="931802" y="695935"/>
                </a:lnTo>
                <a:lnTo>
                  <a:pt x="880948" y="696758"/>
                </a:lnTo>
                <a:lnTo>
                  <a:pt x="830094" y="697577"/>
                </a:lnTo>
                <a:lnTo>
                  <a:pt x="779238" y="698389"/>
                </a:lnTo>
                <a:lnTo>
                  <a:pt x="728382" y="699191"/>
                </a:lnTo>
                <a:lnTo>
                  <a:pt x="677527" y="699980"/>
                </a:lnTo>
                <a:lnTo>
                  <a:pt x="626672" y="700754"/>
                </a:lnTo>
                <a:lnTo>
                  <a:pt x="575820" y="701510"/>
                </a:lnTo>
                <a:lnTo>
                  <a:pt x="524969" y="702245"/>
                </a:lnTo>
                <a:lnTo>
                  <a:pt x="474121" y="702956"/>
                </a:lnTo>
                <a:lnTo>
                  <a:pt x="423276" y="703642"/>
                </a:lnTo>
                <a:lnTo>
                  <a:pt x="372435" y="704298"/>
                </a:lnTo>
                <a:lnTo>
                  <a:pt x="321599" y="704923"/>
                </a:lnTo>
                <a:lnTo>
                  <a:pt x="270768" y="705514"/>
                </a:lnTo>
                <a:lnTo>
                  <a:pt x="219943" y="706067"/>
                </a:lnTo>
                <a:lnTo>
                  <a:pt x="169124" y="706581"/>
                </a:lnTo>
                <a:lnTo>
                  <a:pt x="118311" y="707053"/>
                </a:lnTo>
                <a:lnTo>
                  <a:pt x="67507" y="707479"/>
                </a:lnTo>
                <a:lnTo>
                  <a:pt x="16710" y="707857"/>
                </a:lnTo>
                <a:lnTo>
                  <a:pt x="15925" y="707863"/>
                </a:lnTo>
                <a:lnTo>
                  <a:pt x="15749" y="707669"/>
                </a:lnTo>
                <a:lnTo>
                  <a:pt x="15109" y="707543"/>
                </a:lnTo>
                <a:lnTo>
                  <a:pt x="14611" y="707443"/>
                </a:lnTo>
                <a:lnTo>
                  <a:pt x="14179" y="706909"/>
                </a:lnTo>
                <a:lnTo>
                  <a:pt x="13787" y="706643"/>
                </a:lnTo>
                <a:lnTo>
                  <a:pt x="13388" y="706373"/>
                </a:lnTo>
                <a:lnTo>
                  <a:pt x="13121" y="705653"/>
                </a:lnTo>
                <a:lnTo>
                  <a:pt x="12884" y="705297"/>
                </a:lnTo>
                <a:lnTo>
                  <a:pt x="12715" y="705041"/>
                </a:lnTo>
                <a:lnTo>
                  <a:pt x="12562" y="703652"/>
                </a:lnTo>
                <a:lnTo>
                  <a:pt x="11405" y="616993"/>
                </a:lnTo>
                <a:lnTo>
                  <a:pt x="8862" y="422578"/>
                </a:lnTo>
                <a:lnTo>
                  <a:pt x="6194" y="218629"/>
                </a:lnTo>
                <a:lnTo>
                  <a:pt x="4686" y="103391"/>
                </a:lnTo>
              </a:path>
              <a:path w="3505834" h="728345">
                <a:moveTo>
                  <a:pt x="1666364" y="689090"/>
                </a:moveTo>
                <a:lnTo>
                  <a:pt x="1614843" y="689817"/>
                </a:lnTo>
                <a:lnTo>
                  <a:pt x="1563315" y="690564"/>
                </a:lnTo>
                <a:lnTo>
                  <a:pt x="1511781" y="691329"/>
                </a:lnTo>
                <a:lnTo>
                  <a:pt x="1460242" y="692110"/>
                </a:lnTo>
                <a:lnTo>
                  <a:pt x="1408697" y="692906"/>
                </a:lnTo>
                <a:lnTo>
                  <a:pt x="1357148" y="693713"/>
                </a:lnTo>
                <a:lnTo>
                  <a:pt x="1305594" y="694530"/>
                </a:lnTo>
                <a:lnTo>
                  <a:pt x="1254037" y="695355"/>
                </a:lnTo>
                <a:lnTo>
                  <a:pt x="1202476" y="696185"/>
                </a:lnTo>
                <a:lnTo>
                  <a:pt x="1150912" y="697019"/>
                </a:lnTo>
                <a:lnTo>
                  <a:pt x="1099346" y="697855"/>
                </a:lnTo>
                <a:lnTo>
                  <a:pt x="1047778" y="698689"/>
                </a:lnTo>
                <a:lnTo>
                  <a:pt x="996208" y="699521"/>
                </a:lnTo>
                <a:lnTo>
                  <a:pt x="944638" y="700348"/>
                </a:lnTo>
                <a:lnTo>
                  <a:pt x="893067" y="701168"/>
                </a:lnTo>
                <a:lnTo>
                  <a:pt x="841495" y="701979"/>
                </a:lnTo>
                <a:lnTo>
                  <a:pt x="789924" y="702779"/>
                </a:lnTo>
                <a:lnTo>
                  <a:pt x="738354" y="703566"/>
                </a:lnTo>
                <a:lnTo>
                  <a:pt x="686785" y="704337"/>
                </a:lnTo>
                <a:lnTo>
                  <a:pt x="635218" y="705090"/>
                </a:lnTo>
                <a:lnTo>
                  <a:pt x="583652" y="705824"/>
                </a:lnTo>
                <a:lnTo>
                  <a:pt x="532090" y="706536"/>
                </a:lnTo>
                <a:lnTo>
                  <a:pt x="480531" y="707225"/>
                </a:lnTo>
                <a:lnTo>
                  <a:pt x="428975" y="707887"/>
                </a:lnTo>
                <a:lnTo>
                  <a:pt x="377423" y="708522"/>
                </a:lnTo>
                <a:lnTo>
                  <a:pt x="325875" y="709126"/>
                </a:lnTo>
                <a:lnTo>
                  <a:pt x="274333" y="709699"/>
                </a:lnTo>
                <a:lnTo>
                  <a:pt x="222796" y="710237"/>
                </a:lnTo>
                <a:lnTo>
                  <a:pt x="171264" y="710738"/>
                </a:lnTo>
                <a:lnTo>
                  <a:pt x="119739" y="711201"/>
                </a:lnTo>
                <a:lnTo>
                  <a:pt x="68221" y="711624"/>
                </a:lnTo>
                <a:lnTo>
                  <a:pt x="16710" y="712003"/>
                </a:lnTo>
                <a:lnTo>
                  <a:pt x="15554" y="712000"/>
                </a:lnTo>
                <a:lnTo>
                  <a:pt x="14608" y="711809"/>
                </a:lnTo>
                <a:lnTo>
                  <a:pt x="13535" y="711360"/>
                </a:lnTo>
                <a:lnTo>
                  <a:pt x="12631" y="711175"/>
                </a:lnTo>
                <a:lnTo>
                  <a:pt x="11616" y="710041"/>
                </a:lnTo>
                <a:lnTo>
                  <a:pt x="10943" y="709578"/>
                </a:lnTo>
                <a:lnTo>
                  <a:pt x="10162" y="709040"/>
                </a:lnTo>
                <a:lnTo>
                  <a:pt x="9646" y="707619"/>
                </a:lnTo>
                <a:lnTo>
                  <a:pt x="8012" y="665386"/>
                </a:lnTo>
                <a:lnTo>
                  <a:pt x="7449" y="622245"/>
                </a:lnTo>
                <a:lnTo>
                  <a:pt x="6731" y="567236"/>
                </a:lnTo>
                <a:lnTo>
                  <a:pt x="5899" y="503470"/>
                </a:lnTo>
                <a:lnTo>
                  <a:pt x="4994" y="434054"/>
                </a:lnTo>
                <a:lnTo>
                  <a:pt x="4055" y="362098"/>
                </a:lnTo>
                <a:lnTo>
                  <a:pt x="3124" y="290711"/>
                </a:lnTo>
                <a:lnTo>
                  <a:pt x="2241" y="223001"/>
                </a:lnTo>
                <a:lnTo>
                  <a:pt x="1446" y="162077"/>
                </a:lnTo>
                <a:lnTo>
                  <a:pt x="781" y="111049"/>
                </a:lnTo>
                <a:lnTo>
                  <a:pt x="285" y="73026"/>
                </a:lnTo>
                <a:lnTo>
                  <a:pt x="0" y="51116"/>
                </a:lnTo>
              </a:path>
              <a:path w="3505834" h="728345">
                <a:moveTo>
                  <a:pt x="2169510" y="687009"/>
                </a:moveTo>
                <a:lnTo>
                  <a:pt x="2118253" y="687719"/>
                </a:lnTo>
                <a:lnTo>
                  <a:pt x="2066996" y="688429"/>
                </a:lnTo>
                <a:lnTo>
                  <a:pt x="2015739" y="689140"/>
                </a:lnTo>
                <a:lnTo>
                  <a:pt x="1964482" y="689850"/>
                </a:lnTo>
                <a:lnTo>
                  <a:pt x="1913225" y="690561"/>
                </a:lnTo>
                <a:lnTo>
                  <a:pt x="1861968" y="691271"/>
                </a:lnTo>
                <a:lnTo>
                  <a:pt x="1810711" y="691982"/>
                </a:lnTo>
                <a:lnTo>
                  <a:pt x="1759454" y="692692"/>
                </a:lnTo>
                <a:lnTo>
                  <a:pt x="1708197" y="693403"/>
                </a:lnTo>
                <a:lnTo>
                  <a:pt x="1656940" y="694114"/>
                </a:lnTo>
                <a:lnTo>
                  <a:pt x="1605683" y="694824"/>
                </a:lnTo>
                <a:lnTo>
                  <a:pt x="1554425" y="695535"/>
                </a:lnTo>
                <a:lnTo>
                  <a:pt x="1503168" y="696246"/>
                </a:lnTo>
                <a:lnTo>
                  <a:pt x="1451911" y="696957"/>
                </a:lnTo>
                <a:lnTo>
                  <a:pt x="1400654" y="697667"/>
                </a:lnTo>
                <a:lnTo>
                  <a:pt x="1349397" y="698378"/>
                </a:lnTo>
                <a:lnTo>
                  <a:pt x="1298140" y="699089"/>
                </a:lnTo>
                <a:lnTo>
                  <a:pt x="1246883" y="699800"/>
                </a:lnTo>
                <a:lnTo>
                  <a:pt x="1195626" y="700511"/>
                </a:lnTo>
                <a:lnTo>
                  <a:pt x="1144369" y="701222"/>
                </a:lnTo>
                <a:lnTo>
                  <a:pt x="1093112" y="701933"/>
                </a:lnTo>
                <a:lnTo>
                  <a:pt x="1041854" y="702644"/>
                </a:lnTo>
                <a:lnTo>
                  <a:pt x="990597" y="703355"/>
                </a:lnTo>
                <a:lnTo>
                  <a:pt x="939340" y="704067"/>
                </a:lnTo>
                <a:lnTo>
                  <a:pt x="888083" y="704778"/>
                </a:lnTo>
                <a:lnTo>
                  <a:pt x="836826" y="705489"/>
                </a:lnTo>
                <a:lnTo>
                  <a:pt x="785569" y="706200"/>
                </a:lnTo>
                <a:lnTo>
                  <a:pt x="734311" y="706911"/>
                </a:lnTo>
                <a:lnTo>
                  <a:pt x="683054" y="707623"/>
                </a:lnTo>
                <a:lnTo>
                  <a:pt x="631797" y="708334"/>
                </a:lnTo>
                <a:lnTo>
                  <a:pt x="580540" y="709045"/>
                </a:lnTo>
                <a:lnTo>
                  <a:pt x="529283" y="709757"/>
                </a:lnTo>
                <a:lnTo>
                  <a:pt x="478025" y="710468"/>
                </a:lnTo>
                <a:lnTo>
                  <a:pt x="426768" y="711179"/>
                </a:lnTo>
                <a:lnTo>
                  <a:pt x="375511" y="711891"/>
                </a:lnTo>
                <a:lnTo>
                  <a:pt x="324254" y="712602"/>
                </a:lnTo>
                <a:lnTo>
                  <a:pt x="272997" y="713314"/>
                </a:lnTo>
                <a:lnTo>
                  <a:pt x="221739" y="714025"/>
                </a:lnTo>
                <a:lnTo>
                  <a:pt x="170482" y="714737"/>
                </a:lnTo>
                <a:lnTo>
                  <a:pt x="119225" y="715448"/>
                </a:lnTo>
                <a:lnTo>
                  <a:pt x="67967" y="716160"/>
                </a:lnTo>
                <a:lnTo>
                  <a:pt x="16710" y="716871"/>
                </a:lnTo>
                <a:lnTo>
                  <a:pt x="14820" y="716850"/>
                </a:lnTo>
                <a:lnTo>
                  <a:pt x="13449" y="716558"/>
                </a:lnTo>
                <a:lnTo>
                  <a:pt x="11699" y="715841"/>
                </a:lnTo>
                <a:lnTo>
                  <a:pt x="10162" y="715525"/>
                </a:lnTo>
                <a:lnTo>
                  <a:pt x="8822" y="713854"/>
                </a:lnTo>
                <a:lnTo>
                  <a:pt x="7606" y="713019"/>
                </a:lnTo>
                <a:lnTo>
                  <a:pt x="6375" y="712166"/>
                </a:lnTo>
                <a:lnTo>
                  <a:pt x="5568" y="709923"/>
                </a:lnTo>
                <a:lnTo>
                  <a:pt x="4841" y="708814"/>
                </a:lnTo>
                <a:lnTo>
                  <a:pt x="4121" y="707033"/>
                </a:lnTo>
                <a:lnTo>
                  <a:pt x="3832" y="705556"/>
                </a:lnTo>
                <a:lnTo>
                  <a:pt x="3801" y="703630"/>
                </a:lnTo>
                <a:lnTo>
                  <a:pt x="3304" y="665530"/>
                </a:lnTo>
                <a:lnTo>
                  <a:pt x="2189" y="580013"/>
                </a:lnTo>
                <a:lnTo>
                  <a:pt x="1018" y="490258"/>
                </a:lnTo>
                <a:lnTo>
                  <a:pt x="355" y="439441"/>
                </a:lnTo>
              </a:path>
              <a:path w="3505834" h="728345">
                <a:moveTo>
                  <a:pt x="2055491" y="692718"/>
                </a:moveTo>
                <a:lnTo>
                  <a:pt x="2004257" y="693431"/>
                </a:lnTo>
                <a:lnTo>
                  <a:pt x="1953023" y="694143"/>
                </a:lnTo>
                <a:lnTo>
                  <a:pt x="1901789" y="694855"/>
                </a:lnTo>
                <a:lnTo>
                  <a:pt x="1850556" y="695568"/>
                </a:lnTo>
                <a:lnTo>
                  <a:pt x="1799322" y="696280"/>
                </a:lnTo>
                <a:lnTo>
                  <a:pt x="1748088" y="696992"/>
                </a:lnTo>
                <a:lnTo>
                  <a:pt x="1696854" y="697705"/>
                </a:lnTo>
                <a:lnTo>
                  <a:pt x="1645620" y="698417"/>
                </a:lnTo>
                <a:lnTo>
                  <a:pt x="1594386" y="699129"/>
                </a:lnTo>
                <a:lnTo>
                  <a:pt x="1543152" y="699842"/>
                </a:lnTo>
                <a:lnTo>
                  <a:pt x="1491918" y="700554"/>
                </a:lnTo>
                <a:lnTo>
                  <a:pt x="1440684" y="701266"/>
                </a:lnTo>
                <a:lnTo>
                  <a:pt x="1389451" y="701979"/>
                </a:lnTo>
                <a:lnTo>
                  <a:pt x="1338217" y="702691"/>
                </a:lnTo>
                <a:lnTo>
                  <a:pt x="1286983" y="703403"/>
                </a:lnTo>
                <a:lnTo>
                  <a:pt x="1235749" y="704116"/>
                </a:lnTo>
                <a:lnTo>
                  <a:pt x="1184515" y="704828"/>
                </a:lnTo>
                <a:lnTo>
                  <a:pt x="1133281" y="705541"/>
                </a:lnTo>
                <a:lnTo>
                  <a:pt x="1082047" y="706253"/>
                </a:lnTo>
                <a:lnTo>
                  <a:pt x="1030813" y="706965"/>
                </a:lnTo>
                <a:lnTo>
                  <a:pt x="979579" y="707678"/>
                </a:lnTo>
                <a:lnTo>
                  <a:pt x="928345" y="708390"/>
                </a:lnTo>
                <a:lnTo>
                  <a:pt x="877111" y="709102"/>
                </a:lnTo>
                <a:lnTo>
                  <a:pt x="825877" y="709815"/>
                </a:lnTo>
                <a:lnTo>
                  <a:pt x="774643" y="710527"/>
                </a:lnTo>
                <a:lnTo>
                  <a:pt x="723409" y="711239"/>
                </a:lnTo>
                <a:lnTo>
                  <a:pt x="672175" y="711952"/>
                </a:lnTo>
                <a:lnTo>
                  <a:pt x="620941" y="712664"/>
                </a:lnTo>
                <a:lnTo>
                  <a:pt x="569707" y="713377"/>
                </a:lnTo>
                <a:lnTo>
                  <a:pt x="518473" y="714089"/>
                </a:lnTo>
                <a:lnTo>
                  <a:pt x="467239" y="714801"/>
                </a:lnTo>
                <a:lnTo>
                  <a:pt x="416005" y="715514"/>
                </a:lnTo>
                <a:lnTo>
                  <a:pt x="364771" y="716226"/>
                </a:lnTo>
                <a:lnTo>
                  <a:pt x="313537" y="716938"/>
                </a:lnTo>
                <a:lnTo>
                  <a:pt x="262303" y="717651"/>
                </a:lnTo>
                <a:lnTo>
                  <a:pt x="211070" y="718363"/>
                </a:lnTo>
                <a:lnTo>
                  <a:pt x="159836" y="719075"/>
                </a:lnTo>
                <a:lnTo>
                  <a:pt x="108602" y="719787"/>
                </a:lnTo>
                <a:lnTo>
                  <a:pt x="57368" y="720500"/>
                </a:lnTo>
              </a:path>
              <a:path w="3505834" h="728345">
                <a:moveTo>
                  <a:pt x="2696190" y="688050"/>
                </a:moveTo>
                <a:lnTo>
                  <a:pt x="2645039" y="688754"/>
                </a:lnTo>
                <a:lnTo>
                  <a:pt x="2593888" y="689459"/>
                </a:lnTo>
                <a:lnTo>
                  <a:pt x="2542737" y="690163"/>
                </a:lnTo>
                <a:lnTo>
                  <a:pt x="2491586" y="690868"/>
                </a:lnTo>
                <a:lnTo>
                  <a:pt x="2440435" y="691572"/>
                </a:lnTo>
                <a:lnTo>
                  <a:pt x="2389284" y="692277"/>
                </a:lnTo>
                <a:lnTo>
                  <a:pt x="2338133" y="692981"/>
                </a:lnTo>
                <a:lnTo>
                  <a:pt x="2286982" y="693686"/>
                </a:lnTo>
                <a:lnTo>
                  <a:pt x="2235831" y="694391"/>
                </a:lnTo>
                <a:lnTo>
                  <a:pt x="2184679" y="695095"/>
                </a:lnTo>
                <a:lnTo>
                  <a:pt x="2133528" y="695800"/>
                </a:lnTo>
                <a:lnTo>
                  <a:pt x="2082377" y="696504"/>
                </a:lnTo>
                <a:lnTo>
                  <a:pt x="2031226" y="697209"/>
                </a:lnTo>
                <a:lnTo>
                  <a:pt x="1980075" y="697913"/>
                </a:lnTo>
                <a:lnTo>
                  <a:pt x="1928924" y="698618"/>
                </a:lnTo>
                <a:lnTo>
                  <a:pt x="1877773" y="699322"/>
                </a:lnTo>
                <a:lnTo>
                  <a:pt x="1826622" y="700027"/>
                </a:lnTo>
                <a:lnTo>
                  <a:pt x="1775471" y="700732"/>
                </a:lnTo>
                <a:lnTo>
                  <a:pt x="1724320" y="701436"/>
                </a:lnTo>
                <a:lnTo>
                  <a:pt x="1673169" y="702141"/>
                </a:lnTo>
                <a:lnTo>
                  <a:pt x="1622018" y="702845"/>
                </a:lnTo>
                <a:lnTo>
                  <a:pt x="1570867" y="703550"/>
                </a:lnTo>
                <a:lnTo>
                  <a:pt x="1519716" y="704255"/>
                </a:lnTo>
                <a:lnTo>
                  <a:pt x="1468565" y="704959"/>
                </a:lnTo>
                <a:lnTo>
                  <a:pt x="1417414" y="705664"/>
                </a:lnTo>
                <a:lnTo>
                  <a:pt x="1366263" y="706369"/>
                </a:lnTo>
                <a:lnTo>
                  <a:pt x="1315112" y="707073"/>
                </a:lnTo>
                <a:lnTo>
                  <a:pt x="1263961" y="707778"/>
                </a:lnTo>
                <a:lnTo>
                  <a:pt x="1212810" y="708483"/>
                </a:lnTo>
                <a:lnTo>
                  <a:pt x="1161659" y="709187"/>
                </a:lnTo>
                <a:lnTo>
                  <a:pt x="1110508" y="709892"/>
                </a:lnTo>
                <a:lnTo>
                  <a:pt x="1059357" y="710597"/>
                </a:lnTo>
                <a:lnTo>
                  <a:pt x="1008206" y="711302"/>
                </a:lnTo>
                <a:lnTo>
                  <a:pt x="957055" y="712006"/>
                </a:lnTo>
                <a:lnTo>
                  <a:pt x="905904" y="712711"/>
                </a:lnTo>
                <a:lnTo>
                  <a:pt x="854753" y="713416"/>
                </a:lnTo>
                <a:lnTo>
                  <a:pt x="803602" y="714121"/>
                </a:lnTo>
                <a:lnTo>
                  <a:pt x="752451" y="714825"/>
                </a:lnTo>
                <a:lnTo>
                  <a:pt x="701300" y="715530"/>
                </a:lnTo>
                <a:lnTo>
                  <a:pt x="650149" y="716235"/>
                </a:lnTo>
                <a:lnTo>
                  <a:pt x="598998" y="716940"/>
                </a:lnTo>
                <a:lnTo>
                  <a:pt x="547847" y="717645"/>
                </a:lnTo>
              </a:path>
              <a:path w="3505834" h="728345">
                <a:moveTo>
                  <a:pt x="2922428" y="689090"/>
                </a:moveTo>
                <a:lnTo>
                  <a:pt x="2871902" y="689785"/>
                </a:lnTo>
                <a:lnTo>
                  <a:pt x="2821376" y="690480"/>
                </a:lnTo>
                <a:lnTo>
                  <a:pt x="2770850" y="691175"/>
                </a:lnTo>
                <a:lnTo>
                  <a:pt x="2720324" y="691870"/>
                </a:lnTo>
                <a:lnTo>
                  <a:pt x="2669798" y="692565"/>
                </a:lnTo>
                <a:lnTo>
                  <a:pt x="2619272" y="693260"/>
                </a:lnTo>
                <a:lnTo>
                  <a:pt x="2568746" y="693955"/>
                </a:lnTo>
                <a:lnTo>
                  <a:pt x="2518220" y="694650"/>
                </a:lnTo>
                <a:lnTo>
                  <a:pt x="2467694" y="695345"/>
                </a:lnTo>
                <a:lnTo>
                  <a:pt x="2417167" y="696040"/>
                </a:lnTo>
                <a:lnTo>
                  <a:pt x="2366641" y="696735"/>
                </a:lnTo>
                <a:lnTo>
                  <a:pt x="2316115" y="697430"/>
                </a:lnTo>
                <a:lnTo>
                  <a:pt x="2265589" y="698125"/>
                </a:lnTo>
                <a:lnTo>
                  <a:pt x="2215063" y="698819"/>
                </a:lnTo>
                <a:lnTo>
                  <a:pt x="2164536" y="699514"/>
                </a:lnTo>
                <a:lnTo>
                  <a:pt x="2114010" y="700209"/>
                </a:lnTo>
                <a:lnTo>
                  <a:pt x="2063484" y="700904"/>
                </a:lnTo>
                <a:lnTo>
                  <a:pt x="2012958" y="701599"/>
                </a:lnTo>
                <a:lnTo>
                  <a:pt x="1962432" y="702294"/>
                </a:lnTo>
                <a:lnTo>
                  <a:pt x="1911905" y="702989"/>
                </a:lnTo>
                <a:lnTo>
                  <a:pt x="1861379" y="703684"/>
                </a:lnTo>
                <a:lnTo>
                  <a:pt x="1810853" y="704379"/>
                </a:lnTo>
                <a:lnTo>
                  <a:pt x="1760326" y="705074"/>
                </a:lnTo>
                <a:lnTo>
                  <a:pt x="1709800" y="705769"/>
                </a:lnTo>
                <a:lnTo>
                  <a:pt x="1659274" y="706463"/>
                </a:lnTo>
                <a:lnTo>
                  <a:pt x="1608748" y="707158"/>
                </a:lnTo>
                <a:lnTo>
                  <a:pt x="1558221" y="707853"/>
                </a:lnTo>
                <a:lnTo>
                  <a:pt x="1507695" y="708548"/>
                </a:lnTo>
                <a:lnTo>
                  <a:pt x="1457169" y="709243"/>
                </a:lnTo>
                <a:lnTo>
                  <a:pt x="1406642" y="709938"/>
                </a:lnTo>
                <a:lnTo>
                  <a:pt x="1356116" y="710633"/>
                </a:lnTo>
                <a:lnTo>
                  <a:pt x="1305590" y="711328"/>
                </a:lnTo>
                <a:lnTo>
                  <a:pt x="1255064" y="712023"/>
                </a:lnTo>
                <a:lnTo>
                  <a:pt x="1204537" y="712718"/>
                </a:lnTo>
                <a:lnTo>
                  <a:pt x="1154011" y="713413"/>
                </a:lnTo>
                <a:lnTo>
                  <a:pt x="1103485" y="714108"/>
                </a:lnTo>
                <a:lnTo>
                  <a:pt x="1052959" y="714803"/>
                </a:lnTo>
                <a:lnTo>
                  <a:pt x="1002432" y="715498"/>
                </a:lnTo>
                <a:lnTo>
                  <a:pt x="951906" y="716193"/>
                </a:lnTo>
                <a:lnTo>
                  <a:pt x="901380" y="716888"/>
                </a:lnTo>
                <a:lnTo>
                  <a:pt x="850854" y="717583"/>
                </a:lnTo>
                <a:lnTo>
                  <a:pt x="800327" y="718278"/>
                </a:lnTo>
                <a:lnTo>
                  <a:pt x="749801" y="718973"/>
                </a:lnTo>
                <a:lnTo>
                  <a:pt x="699275" y="719668"/>
                </a:lnTo>
                <a:lnTo>
                  <a:pt x="648749" y="720363"/>
                </a:lnTo>
                <a:lnTo>
                  <a:pt x="598223" y="721058"/>
                </a:lnTo>
                <a:lnTo>
                  <a:pt x="547696" y="721753"/>
                </a:lnTo>
                <a:lnTo>
                  <a:pt x="497170" y="722448"/>
                </a:lnTo>
              </a:path>
              <a:path w="3505834" h="728345">
                <a:moveTo>
                  <a:pt x="3425579" y="687009"/>
                </a:moveTo>
                <a:lnTo>
                  <a:pt x="3374540" y="687711"/>
                </a:lnTo>
                <a:lnTo>
                  <a:pt x="3323501" y="688413"/>
                </a:lnTo>
                <a:lnTo>
                  <a:pt x="3272462" y="689115"/>
                </a:lnTo>
                <a:lnTo>
                  <a:pt x="3221423" y="689817"/>
                </a:lnTo>
                <a:lnTo>
                  <a:pt x="3170384" y="690519"/>
                </a:lnTo>
                <a:lnTo>
                  <a:pt x="3119345" y="691221"/>
                </a:lnTo>
                <a:lnTo>
                  <a:pt x="3068306" y="691923"/>
                </a:lnTo>
                <a:lnTo>
                  <a:pt x="3017267" y="692625"/>
                </a:lnTo>
                <a:lnTo>
                  <a:pt x="2966228" y="693327"/>
                </a:lnTo>
                <a:lnTo>
                  <a:pt x="2915189" y="694029"/>
                </a:lnTo>
                <a:lnTo>
                  <a:pt x="2864150" y="694731"/>
                </a:lnTo>
                <a:lnTo>
                  <a:pt x="2813110" y="695433"/>
                </a:lnTo>
                <a:lnTo>
                  <a:pt x="2762071" y="696135"/>
                </a:lnTo>
                <a:lnTo>
                  <a:pt x="2711032" y="696837"/>
                </a:lnTo>
                <a:lnTo>
                  <a:pt x="2659993" y="697539"/>
                </a:lnTo>
                <a:lnTo>
                  <a:pt x="2608954" y="698241"/>
                </a:lnTo>
                <a:lnTo>
                  <a:pt x="2557915" y="698943"/>
                </a:lnTo>
                <a:lnTo>
                  <a:pt x="2506876" y="699645"/>
                </a:lnTo>
                <a:lnTo>
                  <a:pt x="2455837" y="700347"/>
                </a:lnTo>
                <a:lnTo>
                  <a:pt x="2404798" y="701049"/>
                </a:lnTo>
                <a:lnTo>
                  <a:pt x="2353759" y="701751"/>
                </a:lnTo>
                <a:lnTo>
                  <a:pt x="2302720" y="702453"/>
                </a:lnTo>
                <a:lnTo>
                  <a:pt x="2251681" y="703155"/>
                </a:lnTo>
                <a:lnTo>
                  <a:pt x="2200642" y="703858"/>
                </a:lnTo>
                <a:lnTo>
                  <a:pt x="2149603" y="704560"/>
                </a:lnTo>
                <a:lnTo>
                  <a:pt x="2098564" y="705262"/>
                </a:lnTo>
                <a:lnTo>
                  <a:pt x="2047525" y="705964"/>
                </a:lnTo>
                <a:lnTo>
                  <a:pt x="1996485" y="706666"/>
                </a:lnTo>
                <a:lnTo>
                  <a:pt x="1945446" y="707368"/>
                </a:lnTo>
                <a:lnTo>
                  <a:pt x="1894407" y="708070"/>
                </a:lnTo>
                <a:lnTo>
                  <a:pt x="1843368" y="708772"/>
                </a:lnTo>
                <a:lnTo>
                  <a:pt x="1792329" y="709474"/>
                </a:lnTo>
                <a:lnTo>
                  <a:pt x="1741290" y="710176"/>
                </a:lnTo>
                <a:lnTo>
                  <a:pt x="1690251" y="710878"/>
                </a:lnTo>
                <a:lnTo>
                  <a:pt x="1639212" y="711580"/>
                </a:lnTo>
                <a:lnTo>
                  <a:pt x="1588173" y="712283"/>
                </a:lnTo>
                <a:lnTo>
                  <a:pt x="1537134" y="712985"/>
                </a:lnTo>
                <a:lnTo>
                  <a:pt x="1486096" y="713687"/>
                </a:lnTo>
                <a:lnTo>
                  <a:pt x="1435057" y="714389"/>
                </a:lnTo>
                <a:lnTo>
                  <a:pt x="1384018" y="715091"/>
                </a:lnTo>
                <a:lnTo>
                  <a:pt x="1332979" y="715793"/>
                </a:lnTo>
                <a:lnTo>
                  <a:pt x="1281940" y="716495"/>
                </a:lnTo>
                <a:lnTo>
                  <a:pt x="1230901" y="717197"/>
                </a:lnTo>
                <a:lnTo>
                  <a:pt x="1179862" y="717900"/>
                </a:lnTo>
                <a:lnTo>
                  <a:pt x="1128823" y="718602"/>
                </a:lnTo>
                <a:lnTo>
                  <a:pt x="1077784" y="719304"/>
                </a:lnTo>
                <a:lnTo>
                  <a:pt x="1026745" y="720006"/>
                </a:lnTo>
                <a:lnTo>
                  <a:pt x="975706" y="720708"/>
                </a:lnTo>
                <a:lnTo>
                  <a:pt x="924668" y="721410"/>
                </a:lnTo>
                <a:lnTo>
                  <a:pt x="873629" y="722113"/>
                </a:lnTo>
              </a:path>
              <a:path w="3505834" h="728345">
                <a:moveTo>
                  <a:pt x="3313367" y="692718"/>
                </a:moveTo>
                <a:lnTo>
                  <a:pt x="3262475" y="693418"/>
                </a:lnTo>
                <a:lnTo>
                  <a:pt x="3211582" y="694118"/>
                </a:lnTo>
                <a:lnTo>
                  <a:pt x="3160690" y="694818"/>
                </a:lnTo>
                <a:lnTo>
                  <a:pt x="3109797" y="695518"/>
                </a:lnTo>
                <a:lnTo>
                  <a:pt x="3058905" y="696218"/>
                </a:lnTo>
                <a:lnTo>
                  <a:pt x="3008012" y="696918"/>
                </a:lnTo>
                <a:lnTo>
                  <a:pt x="2957120" y="697618"/>
                </a:lnTo>
                <a:lnTo>
                  <a:pt x="2906227" y="698318"/>
                </a:lnTo>
                <a:lnTo>
                  <a:pt x="2855335" y="699018"/>
                </a:lnTo>
                <a:lnTo>
                  <a:pt x="2804442" y="699717"/>
                </a:lnTo>
                <a:lnTo>
                  <a:pt x="2753550" y="700417"/>
                </a:lnTo>
                <a:lnTo>
                  <a:pt x="2702657" y="701117"/>
                </a:lnTo>
                <a:lnTo>
                  <a:pt x="2651765" y="701817"/>
                </a:lnTo>
                <a:lnTo>
                  <a:pt x="2600872" y="702517"/>
                </a:lnTo>
                <a:lnTo>
                  <a:pt x="2549980" y="703217"/>
                </a:lnTo>
                <a:lnTo>
                  <a:pt x="2499087" y="703916"/>
                </a:lnTo>
                <a:lnTo>
                  <a:pt x="2448194" y="704616"/>
                </a:lnTo>
                <a:lnTo>
                  <a:pt x="2397302" y="705316"/>
                </a:lnTo>
                <a:lnTo>
                  <a:pt x="2346409" y="706016"/>
                </a:lnTo>
                <a:lnTo>
                  <a:pt x="2295517" y="706716"/>
                </a:lnTo>
                <a:lnTo>
                  <a:pt x="2244624" y="707416"/>
                </a:lnTo>
                <a:lnTo>
                  <a:pt x="2193732" y="708115"/>
                </a:lnTo>
                <a:lnTo>
                  <a:pt x="2142839" y="708815"/>
                </a:lnTo>
                <a:lnTo>
                  <a:pt x="2091946" y="709515"/>
                </a:lnTo>
                <a:lnTo>
                  <a:pt x="2041054" y="710215"/>
                </a:lnTo>
                <a:lnTo>
                  <a:pt x="1990161" y="710915"/>
                </a:lnTo>
                <a:lnTo>
                  <a:pt x="1939269" y="711614"/>
                </a:lnTo>
                <a:lnTo>
                  <a:pt x="1888376" y="712314"/>
                </a:lnTo>
                <a:lnTo>
                  <a:pt x="1837484" y="713014"/>
                </a:lnTo>
                <a:lnTo>
                  <a:pt x="1786591" y="713714"/>
                </a:lnTo>
                <a:lnTo>
                  <a:pt x="1735699" y="714414"/>
                </a:lnTo>
                <a:lnTo>
                  <a:pt x="1684806" y="715114"/>
                </a:lnTo>
                <a:lnTo>
                  <a:pt x="1633913" y="715813"/>
                </a:lnTo>
                <a:lnTo>
                  <a:pt x="1583021" y="716513"/>
                </a:lnTo>
                <a:lnTo>
                  <a:pt x="1532128" y="717213"/>
                </a:lnTo>
                <a:lnTo>
                  <a:pt x="1481236" y="717913"/>
                </a:lnTo>
                <a:lnTo>
                  <a:pt x="1430343" y="718613"/>
                </a:lnTo>
                <a:lnTo>
                  <a:pt x="1379451" y="719313"/>
                </a:lnTo>
                <a:lnTo>
                  <a:pt x="1328558" y="720013"/>
                </a:lnTo>
                <a:lnTo>
                  <a:pt x="1277666" y="720713"/>
                </a:lnTo>
                <a:lnTo>
                  <a:pt x="1226774" y="721413"/>
                </a:lnTo>
                <a:lnTo>
                  <a:pt x="1175881" y="722113"/>
                </a:lnTo>
              </a:path>
              <a:path w="3505834" h="728345">
                <a:moveTo>
                  <a:pt x="3466583" y="248147"/>
                </a:moveTo>
                <a:lnTo>
                  <a:pt x="3467269" y="298735"/>
                </a:lnTo>
                <a:lnTo>
                  <a:pt x="3468004" y="349341"/>
                </a:lnTo>
                <a:lnTo>
                  <a:pt x="3468763" y="399960"/>
                </a:lnTo>
                <a:lnTo>
                  <a:pt x="3469523" y="450586"/>
                </a:lnTo>
                <a:lnTo>
                  <a:pt x="3470258" y="501214"/>
                </a:lnTo>
                <a:lnTo>
                  <a:pt x="3470945" y="551837"/>
                </a:lnTo>
                <a:lnTo>
                  <a:pt x="3471559" y="602452"/>
                </a:lnTo>
                <a:lnTo>
                  <a:pt x="3472077" y="653051"/>
                </a:lnTo>
                <a:lnTo>
                  <a:pt x="3472473" y="703630"/>
                </a:lnTo>
                <a:lnTo>
                  <a:pt x="3472498" y="702263"/>
                </a:lnTo>
                <a:lnTo>
                  <a:pt x="3472717" y="701186"/>
                </a:lnTo>
                <a:lnTo>
                  <a:pt x="3473225" y="699922"/>
                </a:lnTo>
                <a:lnTo>
                  <a:pt x="3473437" y="698874"/>
                </a:lnTo>
                <a:lnTo>
                  <a:pt x="3474683" y="697712"/>
                </a:lnTo>
                <a:lnTo>
                  <a:pt x="3475198" y="696934"/>
                </a:lnTo>
                <a:lnTo>
                  <a:pt x="3475788" y="696038"/>
                </a:lnTo>
                <a:lnTo>
                  <a:pt x="3477340" y="695462"/>
                </a:lnTo>
                <a:lnTo>
                  <a:pt x="3478107" y="694936"/>
                </a:lnTo>
                <a:lnTo>
                  <a:pt x="3478509" y="694659"/>
                </a:lnTo>
                <a:lnTo>
                  <a:pt x="3481364" y="693996"/>
                </a:lnTo>
                <a:lnTo>
                  <a:pt x="3481688" y="694202"/>
                </a:lnTo>
                <a:lnTo>
                  <a:pt x="3266937" y="697158"/>
                </a:lnTo>
                <a:lnTo>
                  <a:pt x="2767092" y="704037"/>
                </a:lnTo>
                <a:lnTo>
                  <a:pt x="2198767" y="711860"/>
                </a:lnTo>
                <a:lnTo>
                  <a:pt x="1778575" y="717645"/>
                </a:lnTo>
              </a:path>
              <a:path w="3505834" h="728345">
                <a:moveTo>
                  <a:pt x="3477228" y="39570"/>
                </a:moveTo>
                <a:lnTo>
                  <a:pt x="3478715" y="39549"/>
                </a:lnTo>
                <a:lnTo>
                  <a:pt x="3480206" y="39521"/>
                </a:lnTo>
                <a:lnTo>
                  <a:pt x="3481688" y="39509"/>
                </a:lnTo>
                <a:lnTo>
                  <a:pt x="3479643" y="39466"/>
                </a:lnTo>
                <a:lnTo>
                  <a:pt x="3478099" y="39146"/>
                </a:lnTo>
                <a:lnTo>
                  <a:pt x="3476209" y="38340"/>
                </a:lnTo>
                <a:lnTo>
                  <a:pt x="3474661" y="38008"/>
                </a:lnTo>
                <a:lnTo>
                  <a:pt x="3472934" y="36050"/>
                </a:lnTo>
                <a:lnTo>
                  <a:pt x="3471785" y="35243"/>
                </a:lnTo>
                <a:lnTo>
                  <a:pt x="3470460" y="34315"/>
                </a:lnTo>
                <a:lnTo>
                  <a:pt x="3469604" y="31874"/>
                </a:lnTo>
                <a:lnTo>
                  <a:pt x="3468815" y="30667"/>
                </a:lnTo>
                <a:lnTo>
                  <a:pt x="3468354" y="29955"/>
                </a:lnTo>
                <a:lnTo>
                  <a:pt x="3467491" y="25789"/>
                </a:lnTo>
                <a:lnTo>
                  <a:pt x="3467724" y="25030"/>
                </a:lnTo>
                <a:lnTo>
                  <a:pt x="3468919" y="103909"/>
                </a:lnTo>
                <a:lnTo>
                  <a:pt x="3471641" y="291925"/>
                </a:lnTo>
                <a:lnTo>
                  <a:pt x="3474598" y="516144"/>
                </a:lnTo>
                <a:lnTo>
                  <a:pt x="3476497" y="703630"/>
                </a:lnTo>
                <a:lnTo>
                  <a:pt x="3476501" y="702889"/>
                </a:lnTo>
                <a:lnTo>
                  <a:pt x="3476649" y="702223"/>
                </a:lnTo>
                <a:lnTo>
                  <a:pt x="3476925" y="701542"/>
                </a:lnTo>
                <a:lnTo>
                  <a:pt x="3477049" y="700952"/>
                </a:lnTo>
                <a:lnTo>
                  <a:pt x="3477750" y="700304"/>
                </a:lnTo>
                <a:lnTo>
                  <a:pt x="3478042" y="699869"/>
                </a:lnTo>
                <a:lnTo>
                  <a:pt x="3478377" y="699368"/>
                </a:lnTo>
                <a:lnTo>
                  <a:pt x="3479245" y="699047"/>
                </a:lnTo>
                <a:lnTo>
                  <a:pt x="3479676" y="698752"/>
                </a:lnTo>
                <a:lnTo>
                  <a:pt x="3479900" y="698601"/>
                </a:lnTo>
                <a:lnTo>
                  <a:pt x="3481509" y="698234"/>
                </a:lnTo>
                <a:lnTo>
                  <a:pt x="3481688" y="698348"/>
                </a:lnTo>
                <a:lnTo>
                  <a:pt x="3259493" y="701405"/>
                </a:lnTo>
                <a:lnTo>
                  <a:pt x="2743170" y="708506"/>
                </a:lnTo>
                <a:lnTo>
                  <a:pt x="2158112" y="716554"/>
                </a:lnTo>
                <a:lnTo>
                  <a:pt x="1729709" y="722448"/>
                </a:lnTo>
              </a:path>
              <a:path w="3505834" h="728345">
                <a:moveTo>
                  <a:pt x="2974078" y="41652"/>
                </a:moveTo>
                <a:lnTo>
                  <a:pt x="3024816" y="40923"/>
                </a:lnTo>
                <a:lnTo>
                  <a:pt x="3075571" y="40144"/>
                </a:lnTo>
                <a:lnTo>
                  <a:pt x="3126338" y="39338"/>
                </a:lnTo>
                <a:lnTo>
                  <a:pt x="3177114" y="38525"/>
                </a:lnTo>
                <a:lnTo>
                  <a:pt x="3227894" y="37725"/>
                </a:lnTo>
                <a:lnTo>
                  <a:pt x="3278673" y="36961"/>
                </a:lnTo>
                <a:lnTo>
                  <a:pt x="3329446" y="36252"/>
                </a:lnTo>
                <a:lnTo>
                  <a:pt x="3380209" y="35620"/>
                </a:lnTo>
                <a:lnTo>
                  <a:pt x="3430958" y="35086"/>
                </a:lnTo>
                <a:lnTo>
                  <a:pt x="3481688" y="34670"/>
                </a:lnTo>
                <a:lnTo>
                  <a:pt x="3480338" y="34646"/>
                </a:lnTo>
                <a:lnTo>
                  <a:pt x="3479291" y="34415"/>
                </a:lnTo>
                <a:lnTo>
                  <a:pt x="3478042" y="33886"/>
                </a:lnTo>
                <a:lnTo>
                  <a:pt x="3477016" y="33666"/>
                </a:lnTo>
                <a:lnTo>
                  <a:pt x="3475868" y="32357"/>
                </a:lnTo>
                <a:lnTo>
                  <a:pt x="3475101" y="31823"/>
                </a:lnTo>
                <a:lnTo>
                  <a:pt x="3474222" y="31205"/>
                </a:lnTo>
                <a:lnTo>
                  <a:pt x="3473653" y="29580"/>
                </a:lnTo>
                <a:lnTo>
                  <a:pt x="3473138" y="28778"/>
                </a:lnTo>
                <a:lnTo>
                  <a:pt x="3472844" y="28328"/>
                </a:lnTo>
                <a:lnTo>
                  <a:pt x="3472238" y="25469"/>
                </a:lnTo>
                <a:lnTo>
                  <a:pt x="3473624" y="106126"/>
                </a:lnTo>
                <a:lnTo>
                  <a:pt x="3476371" y="297837"/>
                </a:lnTo>
                <a:lnTo>
                  <a:pt x="3479332" y="522794"/>
                </a:lnTo>
                <a:lnTo>
                  <a:pt x="3481188" y="703630"/>
                </a:lnTo>
                <a:lnTo>
                  <a:pt x="3481228" y="703497"/>
                </a:lnTo>
                <a:lnTo>
                  <a:pt x="3481329" y="703328"/>
                </a:lnTo>
                <a:lnTo>
                  <a:pt x="3481472" y="703230"/>
                </a:lnTo>
                <a:lnTo>
                  <a:pt x="3481670" y="703177"/>
                </a:lnTo>
                <a:lnTo>
                  <a:pt x="3303391" y="705643"/>
                </a:lnTo>
                <a:lnTo>
                  <a:pt x="2891602" y="711307"/>
                </a:lnTo>
                <a:lnTo>
                  <a:pt x="2430975" y="717644"/>
                </a:lnTo>
                <a:lnTo>
                  <a:pt x="2106165" y="722113"/>
                </a:lnTo>
              </a:path>
              <a:path w="3505834" h="728345">
                <a:moveTo>
                  <a:pt x="3088101" y="35942"/>
                </a:moveTo>
                <a:lnTo>
                  <a:pt x="3137280" y="35228"/>
                </a:lnTo>
                <a:lnTo>
                  <a:pt x="3186478" y="34461"/>
                </a:lnTo>
                <a:lnTo>
                  <a:pt x="3235689" y="33673"/>
                </a:lnTo>
                <a:lnTo>
                  <a:pt x="3284905" y="32895"/>
                </a:lnTo>
                <a:lnTo>
                  <a:pt x="3334120" y="32159"/>
                </a:lnTo>
                <a:lnTo>
                  <a:pt x="3383327" y="31498"/>
                </a:lnTo>
                <a:lnTo>
                  <a:pt x="3432518" y="30942"/>
                </a:lnTo>
                <a:lnTo>
                  <a:pt x="3481688" y="30524"/>
                </a:lnTo>
                <a:lnTo>
                  <a:pt x="3480936" y="30520"/>
                </a:lnTo>
                <a:lnTo>
                  <a:pt x="3480302" y="30365"/>
                </a:lnTo>
                <a:lnTo>
                  <a:pt x="3479612" y="30071"/>
                </a:lnTo>
                <a:lnTo>
                  <a:pt x="3479025" y="29941"/>
                </a:lnTo>
                <a:lnTo>
                  <a:pt x="3478380" y="29199"/>
                </a:lnTo>
                <a:lnTo>
                  <a:pt x="3477944" y="28889"/>
                </a:lnTo>
                <a:lnTo>
                  <a:pt x="3477447" y="28536"/>
                </a:lnTo>
                <a:lnTo>
                  <a:pt x="3477127" y="27614"/>
                </a:lnTo>
                <a:lnTo>
                  <a:pt x="3476835" y="27157"/>
                </a:lnTo>
                <a:lnTo>
                  <a:pt x="3476678" y="26913"/>
                </a:lnTo>
                <a:lnTo>
                  <a:pt x="3476325" y="25250"/>
                </a:lnTo>
                <a:lnTo>
                  <a:pt x="3477661" y="108417"/>
                </a:lnTo>
                <a:lnTo>
                  <a:pt x="3480433" y="303946"/>
                </a:lnTo>
                <a:lnTo>
                  <a:pt x="3483401" y="529667"/>
                </a:lnTo>
                <a:lnTo>
                  <a:pt x="3485214" y="703630"/>
                </a:lnTo>
                <a:lnTo>
                  <a:pt x="3485216" y="704329"/>
                </a:lnTo>
                <a:lnTo>
                  <a:pt x="3485055" y="704480"/>
                </a:lnTo>
                <a:lnTo>
                  <a:pt x="3484951" y="705053"/>
                </a:lnTo>
                <a:lnTo>
                  <a:pt x="3484871" y="705491"/>
                </a:lnTo>
                <a:lnTo>
                  <a:pt x="3484425" y="705877"/>
                </a:lnTo>
                <a:lnTo>
                  <a:pt x="3484205" y="706226"/>
                </a:lnTo>
                <a:lnTo>
                  <a:pt x="3483978" y="706582"/>
                </a:lnTo>
                <a:lnTo>
                  <a:pt x="3483377" y="706817"/>
                </a:lnTo>
                <a:lnTo>
                  <a:pt x="3483081" y="707029"/>
                </a:lnTo>
                <a:lnTo>
                  <a:pt x="3426988" y="708095"/>
                </a:lnTo>
                <a:lnTo>
                  <a:pt x="3387684" y="708636"/>
                </a:lnTo>
                <a:lnTo>
                  <a:pt x="3339868" y="709294"/>
                </a:lnTo>
                <a:lnTo>
                  <a:pt x="3284756" y="710053"/>
                </a:lnTo>
                <a:lnTo>
                  <a:pt x="3223561" y="710895"/>
                </a:lnTo>
                <a:lnTo>
                  <a:pt x="3157499" y="711804"/>
                </a:lnTo>
                <a:lnTo>
                  <a:pt x="3087784" y="712763"/>
                </a:lnTo>
                <a:lnTo>
                  <a:pt x="3015631" y="713756"/>
                </a:lnTo>
                <a:lnTo>
                  <a:pt x="2942255" y="714766"/>
                </a:lnTo>
                <a:lnTo>
                  <a:pt x="2868870" y="715775"/>
                </a:lnTo>
                <a:lnTo>
                  <a:pt x="2796690" y="716769"/>
                </a:lnTo>
                <a:lnTo>
                  <a:pt x="2726931" y="717728"/>
                </a:lnTo>
                <a:lnTo>
                  <a:pt x="2660807" y="718638"/>
                </a:lnTo>
                <a:lnTo>
                  <a:pt x="2599533" y="719482"/>
                </a:lnTo>
                <a:lnTo>
                  <a:pt x="2544322" y="720241"/>
                </a:lnTo>
                <a:lnTo>
                  <a:pt x="2496391" y="720901"/>
                </a:lnTo>
                <a:lnTo>
                  <a:pt x="2456954" y="721444"/>
                </a:lnTo>
                <a:lnTo>
                  <a:pt x="2427224" y="721853"/>
                </a:lnTo>
                <a:lnTo>
                  <a:pt x="2408417" y="722113"/>
                </a:lnTo>
              </a:path>
              <a:path w="3505834" h="728345">
                <a:moveTo>
                  <a:pt x="2423868" y="40612"/>
                </a:moveTo>
                <a:lnTo>
                  <a:pt x="2474213" y="39902"/>
                </a:lnTo>
                <a:lnTo>
                  <a:pt x="2524567" y="39164"/>
                </a:lnTo>
                <a:lnTo>
                  <a:pt x="2574929" y="38402"/>
                </a:lnTo>
                <a:lnTo>
                  <a:pt x="2625299" y="37621"/>
                </a:lnTo>
                <a:lnTo>
                  <a:pt x="2675674" y="36826"/>
                </a:lnTo>
                <a:lnTo>
                  <a:pt x="2726055" y="36022"/>
                </a:lnTo>
                <a:lnTo>
                  <a:pt x="2776440" y="35212"/>
                </a:lnTo>
                <a:lnTo>
                  <a:pt x="2826828" y="34403"/>
                </a:lnTo>
                <a:lnTo>
                  <a:pt x="2877218" y="33598"/>
                </a:lnTo>
                <a:lnTo>
                  <a:pt x="2927609" y="32802"/>
                </a:lnTo>
                <a:lnTo>
                  <a:pt x="2978000" y="32021"/>
                </a:lnTo>
                <a:lnTo>
                  <a:pt x="3028390" y="31259"/>
                </a:lnTo>
                <a:lnTo>
                  <a:pt x="3078778" y="30520"/>
                </a:lnTo>
                <a:lnTo>
                  <a:pt x="3129163" y="29809"/>
                </a:lnTo>
                <a:lnTo>
                  <a:pt x="3179544" y="29132"/>
                </a:lnTo>
                <a:lnTo>
                  <a:pt x="3229920" y="28492"/>
                </a:lnTo>
                <a:lnTo>
                  <a:pt x="3280290" y="27895"/>
                </a:lnTo>
                <a:lnTo>
                  <a:pt x="3330653" y="27345"/>
                </a:lnTo>
                <a:lnTo>
                  <a:pt x="3381007" y="26848"/>
                </a:lnTo>
                <a:lnTo>
                  <a:pt x="3431353" y="26406"/>
                </a:lnTo>
                <a:lnTo>
                  <a:pt x="3481688" y="26027"/>
                </a:lnTo>
                <a:lnTo>
                  <a:pt x="3481440" y="25962"/>
                </a:lnTo>
                <a:lnTo>
                  <a:pt x="3481311" y="25927"/>
                </a:lnTo>
                <a:lnTo>
                  <a:pt x="3481101" y="25768"/>
                </a:lnTo>
                <a:lnTo>
                  <a:pt x="3480946" y="25646"/>
                </a:lnTo>
                <a:lnTo>
                  <a:pt x="3480897" y="25483"/>
                </a:lnTo>
                <a:lnTo>
                  <a:pt x="3480774" y="25063"/>
                </a:lnTo>
                <a:lnTo>
                  <a:pt x="3482042" y="111571"/>
                </a:lnTo>
                <a:lnTo>
                  <a:pt x="3484854" y="312356"/>
                </a:lnTo>
                <a:lnTo>
                  <a:pt x="3487835" y="539129"/>
                </a:lnTo>
                <a:lnTo>
                  <a:pt x="3489590" y="703630"/>
                </a:lnTo>
                <a:lnTo>
                  <a:pt x="3489568" y="704818"/>
                </a:lnTo>
                <a:lnTo>
                  <a:pt x="3489415" y="705707"/>
                </a:lnTo>
                <a:lnTo>
                  <a:pt x="3488979" y="706813"/>
                </a:lnTo>
                <a:lnTo>
                  <a:pt x="3488787" y="707820"/>
                </a:lnTo>
                <a:lnTo>
                  <a:pt x="3487812" y="708616"/>
                </a:lnTo>
                <a:lnTo>
                  <a:pt x="3487301" y="709419"/>
                </a:lnTo>
                <a:lnTo>
                  <a:pt x="3486790" y="710204"/>
                </a:lnTo>
                <a:lnTo>
                  <a:pt x="3485451" y="710718"/>
                </a:lnTo>
                <a:lnTo>
                  <a:pt x="3484788" y="711187"/>
                </a:lnTo>
                <a:lnTo>
                  <a:pt x="3483683" y="711654"/>
                </a:lnTo>
                <a:lnTo>
                  <a:pt x="3421068" y="712693"/>
                </a:lnTo>
                <a:lnTo>
                  <a:pt x="3358184" y="713560"/>
                </a:lnTo>
                <a:lnTo>
                  <a:pt x="3285043" y="714568"/>
                </a:lnTo>
                <a:lnTo>
                  <a:pt x="3210239" y="715599"/>
                </a:lnTo>
                <a:lnTo>
                  <a:pt x="3142366" y="716535"/>
                </a:lnTo>
                <a:lnTo>
                  <a:pt x="3090019" y="717256"/>
                </a:lnTo>
                <a:lnTo>
                  <a:pt x="3061792" y="717645"/>
                </a:lnTo>
              </a:path>
              <a:path w="3505834" h="728345">
                <a:moveTo>
                  <a:pt x="2197633" y="39570"/>
                </a:moveTo>
                <a:lnTo>
                  <a:pt x="2248966" y="38850"/>
                </a:lnTo>
                <a:lnTo>
                  <a:pt x="2300307" y="38105"/>
                </a:lnTo>
                <a:lnTo>
                  <a:pt x="2351656" y="37338"/>
                </a:lnTo>
                <a:lnTo>
                  <a:pt x="2403011" y="36553"/>
                </a:lnTo>
                <a:lnTo>
                  <a:pt x="2454372" y="35753"/>
                </a:lnTo>
                <a:lnTo>
                  <a:pt x="2505738" y="34942"/>
                </a:lnTo>
                <a:lnTo>
                  <a:pt x="2557109" y="34123"/>
                </a:lnTo>
                <a:lnTo>
                  <a:pt x="2608483" y="33300"/>
                </a:lnTo>
                <a:lnTo>
                  <a:pt x="2659860" y="32475"/>
                </a:lnTo>
                <a:lnTo>
                  <a:pt x="2711239" y="31652"/>
                </a:lnTo>
                <a:lnTo>
                  <a:pt x="2762620" y="30836"/>
                </a:lnTo>
                <a:lnTo>
                  <a:pt x="2814001" y="30028"/>
                </a:lnTo>
                <a:lnTo>
                  <a:pt x="2865382" y="29232"/>
                </a:lnTo>
                <a:lnTo>
                  <a:pt x="2916763" y="28453"/>
                </a:lnTo>
                <a:lnTo>
                  <a:pt x="2968142" y="27692"/>
                </a:lnTo>
                <a:lnTo>
                  <a:pt x="3019519" y="26955"/>
                </a:lnTo>
                <a:lnTo>
                  <a:pt x="3070893" y="26243"/>
                </a:lnTo>
                <a:lnTo>
                  <a:pt x="3122263" y="25561"/>
                </a:lnTo>
                <a:lnTo>
                  <a:pt x="3173629" y="24911"/>
                </a:lnTo>
                <a:lnTo>
                  <a:pt x="3224989" y="24298"/>
                </a:lnTo>
                <a:lnTo>
                  <a:pt x="3276344" y="23725"/>
                </a:lnTo>
                <a:lnTo>
                  <a:pt x="3327692" y="23194"/>
                </a:lnTo>
                <a:lnTo>
                  <a:pt x="3379032" y="22710"/>
                </a:lnTo>
                <a:lnTo>
                  <a:pt x="3430364" y="22275"/>
                </a:lnTo>
                <a:lnTo>
                  <a:pt x="3481688" y="21894"/>
                </a:lnTo>
                <a:lnTo>
                  <a:pt x="3482275" y="21890"/>
                </a:lnTo>
                <a:lnTo>
                  <a:pt x="3482398" y="22031"/>
                </a:lnTo>
                <a:lnTo>
                  <a:pt x="3482873" y="22125"/>
                </a:lnTo>
                <a:lnTo>
                  <a:pt x="3483215" y="22190"/>
                </a:lnTo>
                <a:lnTo>
                  <a:pt x="3483603" y="22618"/>
                </a:lnTo>
                <a:lnTo>
                  <a:pt x="3483864" y="22787"/>
                </a:lnTo>
                <a:lnTo>
                  <a:pt x="3484158" y="22989"/>
                </a:lnTo>
                <a:lnTo>
                  <a:pt x="3484356" y="23525"/>
                </a:lnTo>
                <a:lnTo>
                  <a:pt x="3484539" y="23792"/>
                </a:lnTo>
                <a:lnTo>
                  <a:pt x="3484662" y="23972"/>
                </a:lnTo>
                <a:lnTo>
                  <a:pt x="3484788" y="25022"/>
                </a:lnTo>
                <a:lnTo>
                  <a:pt x="3485360" y="64863"/>
                </a:lnTo>
                <a:lnTo>
                  <a:pt x="3485970" y="109777"/>
                </a:lnTo>
                <a:lnTo>
                  <a:pt x="3486740" y="167037"/>
                </a:lnTo>
                <a:lnTo>
                  <a:pt x="3487626" y="233405"/>
                </a:lnTo>
                <a:lnTo>
                  <a:pt x="3488585" y="305644"/>
                </a:lnTo>
                <a:lnTo>
                  <a:pt x="3489570" y="380513"/>
                </a:lnTo>
                <a:lnTo>
                  <a:pt x="3490539" y="454775"/>
                </a:lnTo>
                <a:lnTo>
                  <a:pt x="3491447" y="525191"/>
                </a:lnTo>
                <a:lnTo>
                  <a:pt x="3492249" y="588524"/>
                </a:lnTo>
                <a:lnTo>
                  <a:pt x="3492901" y="641533"/>
                </a:lnTo>
                <a:lnTo>
                  <a:pt x="3493359" y="680982"/>
                </a:lnTo>
                <a:lnTo>
                  <a:pt x="3493579" y="703630"/>
                </a:lnTo>
                <a:lnTo>
                  <a:pt x="3493554" y="705424"/>
                </a:lnTo>
                <a:lnTo>
                  <a:pt x="3493302" y="706754"/>
                </a:lnTo>
                <a:lnTo>
                  <a:pt x="3492654" y="708418"/>
                </a:lnTo>
                <a:lnTo>
                  <a:pt x="3492388" y="709782"/>
                </a:lnTo>
                <a:lnTo>
                  <a:pt x="3490779" y="711313"/>
                </a:lnTo>
                <a:lnTo>
                  <a:pt x="3490120" y="712327"/>
                </a:lnTo>
                <a:lnTo>
                  <a:pt x="3489356" y="713505"/>
                </a:lnTo>
                <a:lnTo>
                  <a:pt x="3487341" y="714275"/>
                </a:lnTo>
                <a:lnTo>
                  <a:pt x="3413756" y="716906"/>
                </a:lnTo>
                <a:lnTo>
                  <a:pt x="3261321" y="719004"/>
                </a:lnTo>
                <a:lnTo>
                  <a:pt x="3101427" y="721205"/>
                </a:lnTo>
                <a:lnTo>
                  <a:pt x="3011115" y="722448"/>
                </a:lnTo>
              </a:path>
              <a:path w="3505834" h="728345">
                <a:moveTo>
                  <a:pt x="1694479" y="41652"/>
                </a:moveTo>
                <a:lnTo>
                  <a:pt x="1745513" y="40940"/>
                </a:lnTo>
                <a:lnTo>
                  <a:pt x="1796552" y="40209"/>
                </a:lnTo>
                <a:lnTo>
                  <a:pt x="1847596" y="39462"/>
                </a:lnTo>
                <a:lnTo>
                  <a:pt x="1898646" y="38699"/>
                </a:lnTo>
                <a:lnTo>
                  <a:pt x="1949700" y="37924"/>
                </a:lnTo>
                <a:lnTo>
                  <a:pt x="2000759" y="37137"/>
                </a:lnTo>
                <a:lnTo>
                  <a:pt x="2051822" y="36340"/>
                </a:lnTo>
                <a:lnTo>
                  <a:pt x="2102888" y="35535"/>
                </a:lnTo>
                <a:lnTo>
                  <a:pt x="2153958" y="34724"/>
                </a:lnTo>
                <a:lnTo>
                  <a:pt x="2205031" y="33908"/>
                </a:lnTo>
                <a:lnTo>
                  <a:pt x="2256106" y="33089"/>
                </a:lnTo>
                <a:lnTo>
                  <a:pt x="2307183" y="32269"/>
                </a:lnTo>
                <a:lnTo>
                  <a:pt x="2358262" y="31450"/>
                </a:lnTo>
                <a:lnTo>
                  <a:pt x="2409342" y="30633"/>
                </a:lnTo>
                <a:lnTo>
                  <a:pt x="2460423" y="29820"/>
                </a:lnTo>
                <a:lnTo>
                  <a:pt x="2511505" y="29012"/>
                </a:lnTo>
                <a:lnTo>
                  <a:pt x="2562587" y="28212"/>
                </a:lnTo>
                <a:lnTo>
                  <a:pt x="2613669" y="27421"/>
                </a:lnTo>
                <a:lnTo>
                  <a:pt x="2664751" y="26641"/>
                </a:lnTo>
                <a:lnTo>
                  <a:pt x="2715832" y="25874"/>
                </a:lnTo>
                <a:lnTo>
                  <a:pt x="2766911" y="25121"/>
                </a:lnTo>
                <a:lnTo>
                  <a:pt x="2817989" y="24384"/>
                </a:lnTo>
                <a:lnTo>
                  <a:pt x="2869065" y="23665"/>
                </a:lnTo>
                <a:lnTo>
                  <a:pt x="2920139" y="22966"/>
                </a:lnTo>
                <a:lnTo>
                  <a:pt x="2971210" y="22288"/>
                </a:lnTo>
                <a:lnTo>
                  <a:pt x="3022277" y="21632"/>
                </a:lnTo>
                <a:lnTo>
                  <a:pt x="3073342" y="21002"/>
                </a:lnTo>
                <a:lnTo>
                  <a:pt x="3124402" y="20397"/>
                </a:lnTo>
                <a:lnTo>
                  <a:pt x="3175459" y="19821"/>
                </a:lnTo>
                <a:lnTo>
                  <a:pt x="3226511" y="19275"/>
                </a:lnTo>
                <a:lnTo>
                  <a:pt x="3277557" y="18761"/>
                </a:lnTo>
                <a:lnTo>
                  <a:pt x="3328599" y="18280"/>
                </a:lnTo>
                <a:lnTo>
                  <a:pt x="3379635" y="17833"/>
                </a:lnTo>
                <a:lnTo>
                  <a:pt x="3430665" y="17424"/>
                </a:lnTo>
                <a:lnTo>
                  <a:pt x="3481688" y="17053"/>
                </a:lnTo>
                <a:lnTo>
                  <a:pt x="3482830" y="17056"/>
                </a:lnTo>
                <a:lnTo>
                  <a:pt x="3483650" y="17236"/>
                </a:lnTo>
                <a:lnTo>
                  <a:pt x="3484709" y="17664"/>
                </a:lnTo>
                <a:lnTo>
                  <a:pt x="3485638" y="17852"/>
                </a:lnTo>
                <a:lnTo>
                  <a:pt x="3486448" y="18860"/>
                </a:lnTo>
                <a:lnTo>
                  <a:pt x="3487182" y="19363"/>
                </a:lnTo>
                <a:lnTo>
                  <a:pt x="3487928" y="19875"/>
                </a:lnTo>
                <a:lnTo>
                  <a:pt x="3488420" y="21229"/>
                </a:lnTo>
                <a:lnTo>
                  <a:pt x="3488863" y="21898"/>
                </a:lnTo>
                <a:lnTo>
                  <a:pt x="3489291" y="22993"/>
                </a:lnTo>
                <a:lnTo>
                  <a:pt x="3489476" y="23846"/>
                </a:lnTo>
                <a:lnTo>
                  <a:pt x="3489493" y="25030"/>
                </a:lnTo>
                <a:lnTo>
                  <a:pt x="3489801" y="35668"/>
                </a:lnTo>
                <a:lnTo>
                  <a:pt x="3490979" y="109982"/>
                </a:lnTo>
                <a:lnTo>
                  <a:pt x="3491775" y="167207"/>
                </a:lnTo>
                <a:lnTo>
                  <a:pt x="3492657" y="233508"/>
                </a:lnTo>
                <a:lnTo>
                  <a:pt x="3493587" y="305662"/>
                </a:lnTo>
                <a:lnTo>
                  <a:pt x="3494529" y="380441"/>
                </a:lnTo>
                <a:lnTo>
                  <a:pt x="3495443" y="454621"/>
                </a:lnTo>
                <a:lnTo>
                  <a:pt x="3496292" y="524976"/>
                </a:lnTo>
                <a:lnTo>
                  <a:pt x="3497037" y="588280"/>
                </a:lnTo>
                <a:lnTo>
                  <a:pt x="3497641" y="641307"/>
                </a:lnTo>
                <a:lnTo>
                  <a:pt x="3498066" y="680833"/>
                </a:lnTo>
                <a:lnTo>
                  <a:pt x="3498274" y="703630"/>
                </a:lnTo>
                <a:lnTo>
                  <a:pt x="3498245" y="706125"/>
                </a:lnTo>
                <a:lnTo>
                  <a:pt x="3468103" y="721003"/>
                </a:lnTo>
                <a:lnTo>
                  <a:pt x="3437618" y="721422"/>
                </a:lnTo>
                <a:lnTo>
                  <a:pt x="3405640" y="721863"/>
                </a:lnTo>
                <a:lnTo>
                  <a:pt x="3387573" y="722113"/>
                </a:lnTo>
              </a:path>
              <a:path w="3505834" h="728345">
                <a:moveTo>
                  <a:pt x="1808506" y="35942"/>
                </a:moveTo>
                <a:lnTo>
                  <a:pt x="1859179" y="35233"/>
                </a:lnTo>
                <a:lnTo>
                  <a:pt x="1909858" y="34506"/>
                </a:lnTo>
                <a:lnTo>
                  <a:pt x="1960543" y="33761"/>
                </a:lnTo>
                <a:lnTo>
                  <a:pt x="2011233" y="33000"/>
                </a:lnTo>
                <a:lnTo>
                  <a:pt x="2061928" y="32226"/>
                </a:lnTo>
                <a:lnTo>
                  <a:pt x="2112627" y="31441"/>
                </a:lnTo>
                <a:lnTo>
                  <a:pt x="2163331" y="30646"/>
                </a:lnTo>
                <a:lnTo>
                  <a:pt x="2214038" y="29843"/>
                </a:lnTo>
                <a:lnTo>
                  <a:pt x="2264748" y="29034"/>
                </a:lnTo>
                <a:lnTo>
                  <a:pt x="2315462" y="28221"/>
                </a:lnTo>
                <a:lnTo>
                  <a:pt x="2366177" y="27407"/>
                </a:lnTo>
                <a:lnTo>
                  <a:pt x="2416895" y="26592"/>
                </a:lnTo>
                <a:lnTo>
                  <a:pt x="2467614" y="25779"/>
                </a:lnTo>
                <a:lnTo>
                  <a:pt x="2518334" y="24970"/>
                </a:lnTo>
                <a:lnTo>
                  <a:pt x="2569055" y="24167"/>
                </a:lnTo>
                <a:lnTo>
                  <a:pt x="2619777" y="23372"/>
                </a:lnTo>
                <a:lnTo>
                  <a:pt x="2670498" y="22586"/>
                </a:lnTo>
                <a:lnTo>
                  <a:pt x="2721219" y="21812"/>
                </a:lnTo>
                <a:lnTo>
                  <a:pt x="2771939" y="21051"/>
                </a:lnTo>
                <a:lnTo>
                  <a:pt x="2822657" y="20306"/>
                </a:lnTo>
                <a:lnTo>
                  <a:pt x="2873374" y="19578"/>
                </a:lnTo>
                <a:lnTo>
                  <a:pt x="2924089" y="18869"/>
                </a:lnTo>
                <a:lnTo>
                  <a:pt x="2974801" y="18181"/>
                </a:lnTo>
                <a:lnTo>
                  <a:pt x="3025510" y="17517"/>
                </a:lnTo>
                <a:lnTo>
                  <a:pt x="3076216" y="16878"/>
                </a:lnTo>
                <a:lnTo>
                  <a:pt x="3126918" y="16265"/>
                </a:lnTo>
                <a:lnTo>
                  <a:pt x="3177615" y="15682"/>
                </a:lnTo>
                <a:lnTo>
                  <a:pt x="3228308" y="15129"/>
                </a:lnTo>
                <a:lnTo>
                  <a:pt x="3278996" y="14609"/>
                </a:lnTo>
                <a:lnTo>
                  <a:pt x="3329678" y="14124"/>
                </a:lnTo>
                <a:lnTo>
                  <a:pt x="3380355" y="13675"/>
                </a:lnTo>
                <a:lnTo>
                  <a:pt x="3431025" y="13265"/>
                </a:lnTo>
                <a:lnTo>
                  <a:pt x="3481688" y="12895"/>
                </a:lnTo>
                <a:lnTo>
                  <a:pt x="3483413" y="12919"/>
                </a:lnTo>
                <a:lnTo>
                  <a:pt x="3484684" y="13172"/>
                </a:lnTo>
                <a:lnTo>
                  <a:pt x="3486282" y="13837"/>
                </a:lnTo>
                <a:lnTo>
                  <a:pt x="3487588" y="14108"/>
                </a:lnTo>
                <a:lnTo>
                  <a:pt x="3489054" y="15753"/>
                </a:lnTo>
                <a:lnTo>
                  <a:pt x="3490033" y="16423"/>
                </a:lnTo>
                <a:lnTo>
                  <a:pt x="3491160" y="17204"/>
                </a:lnTo>
                <a:lnTo>
                  <a:pt x="3491898" y="19259"/>
                </a:lnTo>
                <a:lnTo>
                  <a:pt x="3492572" y="20278"/>
                </a:lnTo>
                <a:lnTo>
                  <a:pt x="3493220" y="21924"/>
                </a:lnTo>
                <a:lnTo>
                  <a:pt x="3493496" y="23252"/>
                </a:lnTo>
                <a:lnTo>
                  <a:pt x="3493526" y="25030"/>
                </a:lnTo>
                <a:lnTo>
                  <a:pt x="3494402" y="92753"/>
                </a:lnTo>
                <a:lnTo>
                  <a:pt x="3496370" y="244755"/>
                </a:lnTo>
                <a:lnTo>
                  <a:pt x="3498435" y="404283"/>
                </a:lnTo>
                <a:lnTo>
                  <a:pt x="3499605" y="494586"/>
                </a:lnTo>
              </a:path>
              <a:path w="3505834" h="728345">
                <a:moveTo>
                  <a:pt x="1165992" y="40612"/>
                </a:moveTo>
                <a:lnTo>
                  <a:pt x="1217143" y="39907"/>
                </a:lnTo>
                <a:lnTo>
                  <a:pt x="1268294" y="39202"/>
                </a:lnTo>
                <a:lnTo>
                  <a:pt x="1319445" y="38498"/>
                </a:lnTo>
                <a:lnTo>
                  <a:pt x="1370596" y="37793"/>
                </a:lnTo>
                <a:lnTo>
                  <a:pt x="1421747" y="37089"/>
                </a:lnTo>
                <a:lnTo>
                  <a:pt x="1472899" y="36384"/>
                </a:lnTo>
                <a:lnTo>
                  <a:pt x="1524050" y="35679"/>
                </a:lnTo>
                <a:lnTo>
                  <a:pt x="1575201" y="34975"/>
                </a:lnTo>
                <a:lnTo>
                  <a:pt x="1626352" y="34270"/>
                </a:lnTo>
                <a:lnTo>
                  <a:pt x="1677503" y="33566"/>
                </a:lnTo>
                <a:lnTo>
                  <a:pt x="1728654" y="32861"/>
                </a:lnTo>
                <a:lnTo>
                  <a:pt x="1779805" y="32157"/>
                </a:lnTo>
                <a:lnTo>
                  <a:pt x="1830957" y="31452"/>
                </a:lnTo>
                <a:lnTo>
                  <a:pt x="1882108" y="30747"/>
                </a:lnTo>
                <a:lnTo>
                  <a:pt x="1933259" y="30043"/>
                </a:lnTo>
                <a:lnTo>
                  <a:pt x="1984410" y="29338"/>
                </a:lnTo>
                <a:lnTo>
                  <a:pt x="2035561" y="28633"/>
                </a:lnTo>
                <a:lnTo>
                  <a:pt x="2086712" y="27929"/>
                </a:lnTo>
                <a:lnTo>
                  <a:pt x="2137863" y="27224"/>
                </a:lnTo>
                <a:lnTo>
                  <a:pt x="2189015" y="26520"/>
                </a:lnTo>
                <a:lnTo>
                  <a:pt x="2240166" y="25815"/>
                </a:lnTo>
                <a:lnTo>
                  <a:pt x="2291317" y="25110"/>
                </a:lnTo>
                <a:lnTo>
                  <a:pt x="2342468" y="24406"/>
                </a:lnTo>
                <a:lnTo>
                  <a:pt x="2393619" y="23701"/>
                </a:lnTo>
                <a:lnTo>
                  <a:pt x="2444770" y="22996"/>
                </a:lnTo>
                <a:lnTo>
                  <a:pt x="2495921" y="22292"/>
                </a:lnTo>
                <a:lnTo>
                  <a:pt x="2547072" y="21587"/>
                </a:lnTo>
                <a:lnTo>
                  <a:pt x="2598224" y="20882"/>
                </a:lnTo>
                <a:lnTo>
                  <a:pt x="2649375" y="20178"/>
                </a:lnTo>
                <a:lnTo>
                  <a:pt x="2700526" y="19473"/>
                </a:lnTo>
                <a:lnTo>
                  <a:pt x="2751677" y="18768"/>
                </a:lnTo>
                <a:lnTo>
                  <a:pt x="2802828" y="18063"/>
                </a:lnTo>
                <a:lnTo>
                  <a:pt x="2853979" y="17359"/>
                </a:lnTo>
                <a:lnTo>
                  <a:pt x="2905130" y="16654"/>
                </a:lnTo>
                <a:lnTo>
                  <a:pt x="2956281" y="15949"/>
                </a:lnTo>
                <a:lnTo>
                  <a:pt x="3007432" y="15244"/>
                </a:lnTo>
                <a:lnTo>
                  <a:pt x="3058583" y="14540"/>
                </a:lnTo>
                <a:lnTo>
                  <a:pt x="3109735" y="13835"/>
                </a:lnTo>
                <a:lnTo>
                  <a:pt x="3160886" y="13130"/>
                </a:lnTo>
                <a:lnTo>
                  <a:pt x="3212037" y="12425"/>
                </a:lnTo>
                <a:lnTo>
                  <a:pt x="3263188" y="11720"/>
                </a:lnTo>
                <a:lnTo>
                  <a:pt x="3314339" y="11015"/>
                </a:lnTo>
              </a:path>
              <a:path w="3505834" h="728345">
                <a:moveTo>
                  <a:pt x="939758" y="39570"/>
                </a:moveTo>
                <a:lnTo>
                  <a:pt x="990284" y="38875"/>
                </a:lnTo>
                <a:lnTo>
                  <a:pt x="1040810" y="38180"/>
                </a:lnTo>
                <a:lnTo>
                  <a:pt x="1091336" y="37485"/>
                </a:lnTo>
                <a:lnTo>
                  <a:pt x="1141863" y="36790"/>
                </a:lnTo>
                <a:lnTo>
                  <a:pt x="1192389" y="36095"/>
                </a:lnTo>
                <a:lnTo>
                  <a:pt x="1242915" y="35400"/>
                </a:lnTo>
                <a:lnTo>
                  <a:pt x="1293441" y="34705"/>
                </a:lnTo>
                <a:lnTo>
                  <a:pt x="1343967" y="34010"/>
                </a:lnTo>
                <a:lnTo>
                  <a:pt x="1394494" y="33315"/>
                </a:lnTo>
                <a:lnTo>
                  <a:pt x="1445020" y="32621"/>
                </a:lnTo>
                <a:lnTo>
                  <a:pt x="1495546" y="31926"/>
                </a:lnTo>
                <a:lnTo>
                  <a:pt x="1546072" y="31231"/>
                </a:lnTo>
                <a:lnTo>
                  <a:pt x="1596599" y="30536"/>
                </a:lnTo>
                <a:lnTo>
                  <a:pt x="1647125" y="29841"/>
                </a:lnTo>
                <a:lnTo>
                  <a:pt x="1697651" y="29146"/>
                </a:lnTo>
                <a:lnTo>
                  <a:pt x="1748177" y="28451"/>
                </a:lnTo>
                <a:lnTo>
                  <a:pt x="1798703" y="27756"/>
                </a:lnTo>
                <a:lnTo>
                  <a:pt x="1849230" y="27061"/>
                </a:lnTo>
                <a:lnTo>
                  <a:pt x="1899756" y="26366"/>
                </a:lnTo>
                <a:lnTo>
                  <a:pt x="1950282" y="25671"/>
                </a:lnTo>
                <a:lnTo>
                  <a:pt x="2000808" y="24976"/>
                </a:lnTo>
                <a:lnTo>
                  <a:pt x="2051334" y="24282"/>
                </a:lnTo>
                <a:lnTo>
                  <a:pt x="2101861" y="23587"/>
                </a:lnTo>
                <a:lnTo>
                  <a:pt x="2152387" y="22892"/>
                </a:lnTo>
                <a:lnTo>
                  <a:pt x="2202913" y="22197"/>
                </a:lnTo>
                <a:lnTo>
                  <a:pt x="2253439" y="21502"/>
                </a:lnTo>
                <a:lnTo>
                  <a:pt x="2303965" y="20807"/>
                </a:lnTo>
                <a:lnTo>
                  <a:pt x="2354491" y="20112"/>
                </a:lnTo>
                <a:lnTo>
                  <a:pt x="2405018" y="19417"/>
                </a:lnTo>
                <a:lnTo>
                  <a:pt x="2455544" y="18722"/>
                </a:lnTo>
                <a:lnTo>
                  <a:pt x="2506070" y="18027"/>
                </a:lnTo>
                <a:lnTo>
                  <a:pt x="2556596" y="17332"/>
                </a:lnTo>
                <a:lnTo>
                  <a:pt x="2607122" y="16637"/>
                </a:lnTo>
                <a:lnTo>
                  <a:pt x="2657648" y="15942"/>
                </a:lnTo>
                <a:lnTo>
                  <a:pt x="2708174" y="15248"/>
                </a:lnTo>
                <a:lnTo>
                  <a:pt x="2758700" y="14553"/>
                </a:lnTo>
                <a:lnTo>
                  <a:pt x="2809227" y="13858"/>
                </a:lnTo>
                <a:lnTo>
                  <a:pt x="2859753" y="13163"/>
                </a:lnTo>
                <a:lnTo>
                  <a:pt x="2910279" y="12468"/>
                </a:lnTo>
                <a:lnTo>
                  <a:pt x="2960805" y="11773"/>
                </a:lnTo>
                <a:lnTo>
                  <a:pt x="3011331" y="11078"/>
                </a:lnTo>
                <a:lnTo>
                  <a:pt x="3061857" y="10383"/>
                </a:lnTo>
                <a:lnTo>
                  <a:pt x="3112383" y="9688"/>
                </a:lnTo>
                <a:lnTo>
                  <a:pt x="3162909" y="8993"/>
                </a:lnTo>
                <a:lnTo>
                  <a:pt x="3213435" y="8298"/>
                </a:lnTo>
                <a:lnTo>
                  <a:pt x="3263961" y="7602"/>
                </a:lnTo>
                <a:lnTo>
                  <a:pt x="3314487" y="6907"/>
                </a:lnTo>
                <a:lnTo>
                  <a:pt x="3365013" y="6212"/>
                </a:lnTo>
              </a:path>
              <a:path w="3505834" h="728345">
                <a:moveTo>
                  <a:pt x="438414" y="41652"/>
                </a:moveTo>
                <a:lnTo>
                  <a:pt x="489380" y="40950"/>
                </a:lnTo>
                <a:lnTo>
                  <a:pt x="540347" y="40248"/>
                </a:lnTo>
                <a:lnTo>
                  <a:pt x="591314" y="39546"/>
                </a:lnTo>
                <a:lnTo>
                  <a:pt x="642281" y="38844"/>
                </a:lnTo>
                <a:lnTo>
                  <a:pt x="693247" y="38142"/>
                </a:lnTo>
                <a:lnTo>
                  <a:pt x="744214" y="37440"/>
                </a:lnTo>
                <a:lnTo>
                  <a:pt x="795181" y="36738"/>
                </a:lnTo>
                <a:lnTo>
                  <a:pt x="846148" y="36036"/>
                </a:lnTo>
                <a:lnTo>
                  <a:pt x="897114" y="35334"/>
                </a:lnTo>
                <a:lnTo>
                  <a:pt x="948081" y="34631"/>
                </a:lnTo>
                <a:lnTo>
                  <a:pt x="999048" y="33929"/>
                </a:lnTo>
                <a:lnTo>
                  <a:pt x="1050014" y="33227"/>
                </a:lnTo>
                <a:lnTo>
                  <a:pt x="1100981" y="32525"/>
                </a:lnTo>
                <a:lnTo>
                  <a:pt x="1151948" y="31823"/>
                </a:lnTo>
                <a:lnTo>
                  <a:pt x="1202915" y="31121"/>
                </a:lnTo>
                <a:lnTo>
                  <a:pt x="1253881" y="30419"/>
                </a:lnTo>
                <a:lnTo>
                  <a:pt x="1304848" y="29717"/>
                </a:lnTo>
                <a:lnTo>
                  <a:pt x="1355815" y="29015"/>
                </a:lnTo>
                <a:lnTo>
                  <a:pt x="1406781" y="28313"/>
                </a:lnTo>
                <a:lnTo>
                  <a:pt x="1457748" y="27611"/>
                </a:lnTo>
                <a:lnTo>
                  <a:pt x="1508715" y="26909"/>
                </a:lnTo>
                <a:lnTo>
                  <a:pt x="1559681" y="26207"/>
                </a:lnTo>
                <a:lnTo>
                  <a:pt x="1610648" y="25505"/>
                </a:lnTo>
                <a:lnTo>
                  <a:pt x="1661615" y="24803"/>
                </a:lnTo>
                <a:lnTo>
                  <a:pt x="1712581" y="24101"/>
                </a:lnTo>
                <a:lnTo>
                  <a:pt x="1763548" y="23399"/>
                </a:lnTo>
                <a:lnTo>
                  <a:pt x="1814515" y="22697"/>
                </a:lnTo>
                <a:lnTo>
                  <a:pt x="1865481" y="21995"/>
                </a:lnTo>
                <a:lnTo>
                  <a:pt x="1916448" y="21293"/>
                </a:lnTo>
                <a:lnTo>
                  <a:pt x="1967415" y="20591"/>
                </a:lnTo>
                <a:lnTo>
                  <a:pt x="2018381" y="19889"/>
                </a:lnTo>
                <a:lnTo>
                  <a:pt x="2069348" y="19187"/>
                </a:lnTo>
                <a:lnTo>
                  <a:pt x="2120314" y="18485"/>
                </a:lnTo>
                <a:lnTo>
                  <a:pt x="2171281" y="17782"/>
                </a:lnTo>
                <a:lnTo>
                  <a:pt x="2222248" y="17080"/>
                </a:lnTo>
                <a:lnTo>
                  <a:pt x="2273214" y="16378"/>
                </a:lnTo>
                <a:lnTo>
                  <a:pt x="2324181" y="15676"/>
                </a:lnTo>
                <a:lnTo>
                  <a:pt x="2375147" y="14974"/>
                </a:lnTo>
                <a:lnTo>
                  <a:pt x="2426114" y="14272"/>
                </a:lnTo>
                <a:lnTo>
                  <a:pt x="2477081" y="13570"/>
                </a:lnTo>
                <a:lnTo>
                  <a:pt x="2528047" y="12867"/>
                </a:lnTo>
                <a:lnTo>
                  <a:pt x="2579014" y="12165"/>
                </a:lnTo>
                <a:lnTo>
                  <a:pt x="2629980" y="11463"/>
                </a:lnTo>
                <a:lnTo>
                  <a:pt x="2680947" y="10761"/>
                </a:lnTo>
                <a:lnTo>
                  <a:pt x="2731913" y="10059"/>
                </a:lnTo>
                <a:lnTo>
                  <a:pt x="2782880" y="9357"/>
                </a:lnTo>
                <a:lnTo>
                  <a:pt x="2833847" y="8654"/>
                </a:lnTo>
                <a:lnTo>
                  <a:pt x="2884813" y="7952"/>
                </a:lnTo>
                <a:lnTo>
                  <a:pt x="2935780" y="7250"/>
                </a:lnTo>
                <a:lnTo>
                  <a:pt x="2986746" y="6548"/>
                </a:lnTo>
              </a:path>
              <a:path w="3505834" h="728345">
                <a:moveTo>
                  <a:pt x="550630" y="35942"/>
                </a:moveTo>
                <a:lnTo>
                  <a:pt x="601522" y="35242"/>
                </a:lnTo>
                <a:lnTo>
                  <a:pt x="652414" y="34542"/>
                </a:lnTo>
                <a:lnTo>
                  <a:pt x="703307" y="33842"/>
                </a:lnTo>
                <a:lnTo>
                  <a:pt x="754199" y="33142"/>
                </a:lnTo>
                <a:lnTo>
                  <a:pt x="805092" y="32442"/>
                </a:lnTo>
                <a:lnTo>
                  <a:pt x="855984" y="31742"/>
                </a:lnTo>
                <a:lnTo>
                  <a:pt x="906877" y="31042"/>
                </a:lnTo>
                <a:lnTo>
                  <a:pt x="957769" y="30343"/>
                </a:lnTo>
                <a:lnTo>
                  <a:pt x="1008662" y="29643"/>
                </a:lnTo>
                <a:lnTo>
                  <a:pt x="1059554" y="28943"/>
                </a:lnTo>
                <a:lnTo>
                  <a:pt x="1110446" y="28243"/>
                </a:lnTo>
                <a:lnTo>
                  <a:pt x="1161339" y="27543"/>
                </a:lnTo>
                <a:lnTo>
                  <a:pt x="1212231" y="26843"/>
                </a:lnTo>
                <a:lnTo>
                  <a:pt x="1263124" y="26143"/>
                </a:lnTo>
                <a:lnTo>
                  <a:pt x="1314016" y="25444"/>
                </a:lnTo>
                <a:lnTo>
                  <a:pt x="1364909" y="24744"/>
                </a:lnTo>
                <a:lnTo>
                  <a:pt x="1415801" y="24044"/>
                </a:lnTo>
                <a:lnTo>
                  <a:pt x="1466694" y="23344"/>
                </a:lnTo>
                <a:lnTo>
                  <a:pt x="1517586" y="22644"/>
                </a:lnTo>
                <a:lnTo>
                  <a:pt x="1568479" y="21945"/>
                </a:lnTo>
                <a:lnTo>
                  <a:pt x="1619371" y="21245"/>
                </a:lnTo>
                <a:lnTo>
                  <a:pt x="1670264" y="20545"/>
                </a:lnTo>
                <a:lnTo>
                  <a:pt x="1721156" y="19845"/>
                </a:lnTo>
                <a:lnTo>
                  <a:pt x="1772049" y="19145"/>
                </a:lnTo>
                <a:lnTo>
                  <a:pt x="1822941" y="18445"/>
                </a:lnTo>
                <a:lnTo>
                  <a:pt x="1873834" y="17746"/>
                </a:lnTo>
                <a:lnTo>
                  <a:pt x="1924726" y="17046"/>
                </a:lnTo>
                <a:lnTo>
                  <a:pt x="1975619" y="16346"/>
                </a:lnTo>
                <a:lnTo>
                  <a:pt x="2026512" y="15646"/>
                </a:lnTo>
                <a:lnTo>
                  <a:pt x="2077404" y="14946"/>
                </a:lnTo>
                <a:lnTo>
                  <a:pt x="2128297" y="14246"/>
                </a:lnTo>
                <a:lnTo>
                  <a:pt x="2179189" y="13547"/>
                </a:lnTo>
                <a:lnTo>
                  <a:pt x="2230082" y="12847"/>
                </a:lnTo>
                <a:lnTo>
                  <a:pt x="2280974" y="12147"/>
                </a:lnTo>
                <a:lnTo>
                  <a:pt x="2331867" y="11447"/>
                </a:lnTo>
                <a:lnTo>
                  <a:pt x="2382760" y="10747"/>
                </a:lnTo>
                <a:lnTo>
                  <a:pt x="2433652" y="10047"/>
                </a:lnTo>
                <a:lnTo>
                  <a:pt x="2484545" y="9347"/>
                </a:lnTo>
                <a:lnTo>
                  <a:pt x="2535438" y="8647"/>
                </a:lnTo>
                <a:lnTo>
                  <a:pt x="2586330" y="7947"/>
                </a:lnTo>
                <a:lnTo>
                  <a:pt x="2637223" y="7248"/>
                </a:lnTo>
                <a:lnTo>
                  <a:pt x="2688116" y="6548"/>
                </a:lnTo>
              </a:path>
              <a:path w="3505834" h="728345">
                <a:moveTo>
                  <a:pt x="47476" y="38732"/>
                </a:moveTo>
                <a:lnTo>
                  <a:pt x="98069" y="38036"/>
                </a:lnTo>
                <a:lnTo>
                  <a:pt x="148662" y="37339"/>
                </a:lnTo>
                <a:lnTo>
                  <a:pt x="199255" y="36643"/>
                </a:lnTo>
                <a:lnTo>
                  <a:pt x="249848" y="35947"/>
                </a:lnTo>
                <a:lnTo>
                  <a:pt x="300441" y="35251"/>
                </a:lnTo>
                <a:lnTo>
                  <a:pt x="351034" y="34555"/>
                </a:lnTo>
                <a:lnTo>
                  <a:pt x="401627" y="33858"/>
                </a:lnTo>
                <a:lnTo>
                  <a:pt x="452220" y="33162"/>
                </a:lnTo>
                <a:lnTo>
                  <a:pt x="502813" y="32466"/>
                </a:lnTo>
                <a:lnTo>
                  <a:pt x="553406" y="31770"/>
                </a:lnTo>
                <a:lnTo>
                  <a:pt x="603999" y="31074"/>
                </a:lnTo>
                <a:lnTo>
                  <a:pt x="654592" y="30378"/>
                </a:lnTo>
                <a:lnTo>
                  <a:pt x="705185" y="29682"/>
                </a:lnTo>
                <a:lnTo>
                  <a:pt x="755778" y="28985"/>
                </a:lnTo>
                <a:lnTo>
                  <a:pt x="806371" y="28289"/>
                </a:lnTo>
                <a:lnTo>
                  <a:pt x="856964" y="27593"/>
                </a:lnTo>
                <a:lnTo>
                  <a:pt x="907557" y="26897"/>
                </a:lnTo>
                <a:lnTo>
                  <a:pt x="958149" y="26201"/>
                </a:lnTo>
                <a:lnTo>
                  <a:pt x="1008742" y="25505"/>
                </a:lnTo>
                <a:lnTo>
                  <a:pt x="1059335" y="24809"/>
                </a:lnTo>
                <a:lnTo>
                  <a:pt x="1109928" y="24113"/>
                </a:lnTo>
                <a:lnTo>
                  <a:pt x="1160521" y="23416"/>
                </a:lnTo>
                <a:lnTo>
                  <a:pt x="1211114" y="22720"/>
                </a:lnTo>
                <a:lnTo>
                  <a:pt x="1261707" y="22024"/>
                </a:lnTo>
                <a:lnTo>
                  <a:pt x="1312300" y="21328"/>
                </a:lnTo>
                <a:lnTo>
                  <a:pt x="1362893" y="20632"/>
                </a:lnTo>
                <a:lnTo>
                  <a:pt x="1413486" y="19936"/>
                </a:lnTo>
                <a:lnTo>
                  <a:pt x="1464079" y="19240"/>
                </a:lnTo>
                <a:lnTo>
                  <a:pt x="1514671" y="18544"/>
                </a:lnTo>
                <a:lnTo>
                  <a:pt x="1565264" y="17848"/>
                </a:lnTo>
                <a:lnTo>
                  <a:pt x="1615857" y="17152"/>
                </a:lnTo>
                <a:lnTo>
                  <a:pt x="1666450" y="16456"/>
                </a:lnTo>
                <a:lnTo>
                  <a:pt x="1717043" y="15759"/>
                </a:lnTo>
                <a:lnTo>
                  <a:pt x="1767636" y="15063"/>
                </a:lnTo>
                <a:lnTo>
                  <a:pt x="1818229" y="14367"/>
                </a:lnTo>
                <a:lnTo>
                  <a:pt x="1868821" y="13671"/>
                </a:lnTo>
                <a:lnTo>
                  <a:pt x="1919414" y="12975"/>
                </a:lnTo>
                <a:lnTo>
                  <a:pt x="1970007" y="12279"/>
                </a:lnTo>
                <a:lnTo>
                  <a:pt x="2020600" y="11583"/>
                </a:lnTo>
                <a:lnTo>
                  <a:pt x="2071192" y="10887"/>
                </a:lnTo>
                <a:lnTo>
                  <a:pt x="2121785" y="10190"/>
                </a:lnTo>
                <a:lnTo>
                  <a:pt x="2172378" y="9494"/>
                </a:lnTo>
                <a:lnTo>
                  <a:pt x="2222971" y="8798"/>
                </a:lnTo>
              </a:path>
              <a:path w="3505834" h="728345">
                <a:moveTo>
                  <a:pt x="60144" y="34397"/>
                </a:moveTo>
                <a:lnTo>
                  <a:pt x="110410" y="33706"/>
                </a:lnTo>
                <a:lnTo>
                  <a:pt x="160676" y="33014"/>
                </a:lnTo>
                <a:lnTo>
                  <a:pt x="210942" y="32322"/>
                </a:lnTo>
                <a:lnTo>
                  <a:pt x="261208" y="31631"/>
                </a:lnTo>
                <a:lnTo>
                  <a:pt x="311474" y="30939"/>
                </a:lnTo>
                <a:lnTo>
                  <a:pt x="361740" y="30247"/>
                </a:lnTo>
                <a:lnTo>
                  <a:pt x="412005" y="29556"/>
                </a:lnTo>
                <a:lnTo>
                  <a:pt x="462271" y="28864"/>
                </a:lnTo>
                <a:lnTo>
                  <a:pt x="512537" y="28172"/>
                </a:lnTo>
                <a:lnTo>
                  <a:pt x="562803" y="27481"/>
                </a:lnTo>
                <a:lnTo>
                  <a:pt x="613069" y="26789"/>
                </a:lnTo>
                <a:lnTo>
                  <a:pt x="663334" y="26097"/>
                </a:lnTo>
                <a:lnTo>
                  <a:pt x="713600" y="25406"/>
                </a:lnTo>
                <a:lnTo>
                  <a:pt x="763866" y="24714"/>
                </a:lnTo>
                <a:lnTo>
                  <a:pt x="814132" y="24022"/>
                </a:lnTo>
                <a:lnTo>
                  <a:pt x="864397" y="23330"/>
                </a:lnTo>
                <a:lnTo>
                  <a:pt x="914663" y="22639"/>
                </a:lnTo>
                <a:lnTo>
                  <a:pt x="964929" y="21947"/>
                </a:lnTo>
                <a:lnTo>
                  <a:pt x="1015195" y="21255"/>
                </a:lnTo>
                <a:lnTo>
                  <a:pt x="1065460" y="20564"/>
                </a:lnTo>
                <a:lnTo>
                  <a:pt x="1115726" y="19872"/>
                </a:lnTo>
                <a:lnTo>
                  <a:pt x="1165992" y="19180"/>
                </a:lnTo>
                <a:lnTo>
                  <a:pt x="1216257" y="18489"/>
                </a:lnTo>
                <a:lnTo>
                  <a:pt x="1266523" y="17797"/>
                </a:lnTo>
                <a:lnTo>
                  <a:pt x="1316789" y="17105"/>
                </a:lnTo>
                <a:lnTo>
                  <a:pt x="1367054" y="16414"/>
                </a:lnTo>
                <a:lnTo>
                  <a:pt x="1417320" y="15722"/>
                </a:lnTo>
                <a:lnTo>
                  <a:pt x="1467586" y="15030"/>
                </a:lnTo>
                <a:lnTo>
                  <a:pt x="1517852" y="14338"/>
                </a:lnTo>
                <a:lnTo>
                  <a:pt x="1568117" y="13647"/>
                </a:lnTo>
                <a:lnTo>
                  <a:pt x="1618383" y="12955"/>
                </a:lnTo>
                <a:lnTo>
                  <a:pt x="1668648" y="12263"/>
                </a:lnTo>
                <a:lnTo>
                  <a:pt x="1718914" y="11572"/>
                </a:lnTo>
                <a:lnTo>
                  <a:pt x="1769180" y="10880"/>
                </a:lnTo>
                <a:lnTo>
                  <a:pt x="1819445" y="10188"/>
                </a:lnTo>
                <a:lnTo>
                  <a:pt x="1869711" y="9497"/>
                </a:lnTo>
                <a:lnTo>
                  <a:pt x="1919977" y="8805"/>
                </a:lnTo>
                <a:lnTo>
                  <a:pt x="1970242" y="8113"/>
                </a:lnTo>
                <a:lnTo>
                  <a:pt x="2020508" y="7422"/>
                </a:lnTo>
                <a:lnTo>
                  <a:pt x="2070774" y="6730"/>
                </a:lnTo>
                <a:lnTo>
                  <a:pt x="2121039" y="6038"/>
                </a:lnTo>
                <a:lnTo>
                  <a:pt x="2171305" y="5347"/>
                </a:lnTo>
                <a:lnTo>
                  <a:pt x="2221571" y="4655"/>
                </a:lnTo>
                <a:lnTo>
                  <a:pt x="2271836" y="3963"/>
                </a:lnTo>
              </a:path>
              <a:path w="3505834" h="728345">
                <a:moveTo>
                  <a:pt x="212180" y="27478"/>
                </a:moveTo>
                <a:lnTo>
                  <a:pt x="263186" y="26776"/>
                </a:lnTo>
                <a:lnTo>
                  <a:pt x="314192" y="26073"/>
                </a:lnTo>
                <a:lnTo>
                  <a:pt x="365198" y="25371"/>
                </a:lnTo>
                <a:lnTo>
                  <a:pt x="416204" y="24668"/>
                </a:lnTo>
                <a:lnTo>
                  <a:pt x="467210" y="23965"/>
                </a:lnTo>
                <a:lnTo>
                  <a:pt x="518216" y="23263"/>
                </a:lnTo>
                <a:lnTo>
                  <a:pt x="569222" y="22560"/>
                </a:lnTo>
                <a:lnTo>
                  <a:pt x="620228" y="21858"/>
                </a:lnTo>
                <a:lnTo>
                  <a:pt x="671234" y="21155"/>
                </a:lnTo>
                <a:lnTo>
                  <a:pt x="722240" y="20453"/>
                </a:lnTo>
                <a:lnTo>
                  <a:pt x="773246" y="19750"/>
                </a:lnTo>
                <a:lnTo>
                  <a:pt x="824252" y="19048"/>
                </a:lnTo>
                <a:lnTo>
                  <a:pt x="875258" y="18345"/>
                </a:lnTo>
                <a:lnTo>
                  <a:pt x="926264" y="17643"/>
                </a:lnTo>
                <a:lnTo>
                  <a:pt x="977270" y="16941"/>
                </a:lnTo>
                <a:lnTo>
                  <a:pt x="1028276" y="16238"/>
                </a:lnTo>
                <a:lnTo>
                  <a:pt x="1079282" y="15536"/>
                </a:lnTo>
                <a:lnTo>
                  <a:pt x="1130288" y="14833"/>
                </a:lnTo>
                <a:lnTo>
                  <a:pt x="1181294" y="14131"/>
                </a:lnTo>
                <a:lnTo>
                  <a:pt x="1232300" y="13428"/>
                </a:lnTo>
                <a:lnTo>
                  <a:pt x="1283306" y="12726"/>
                </a:lnTo>
                <a:lnTo>
                  <a:pt x="1334312" y="12024"/>
                </a:lnTo>
                <a:lnTo>
                  <a:pt x="1385318" y="11321"/>
                </a:lnTo>
                <a:lnTo>
                  <a:pt x="1436324" y="10619"/>
                </a:lnTo>
                <a:lnTo>
                  <a:pt x="1487330" y="9916"/>
                </a:lnTo>
                <a:lnTo>
                  <a:pt x="1538336" y="9214"/>
                </a:lnTo>
                <a:lnTo>
                  <a:pt x="1589343" y="8512"/>
                </a:lnTo>
                <a:lnTo>
                  <a:pt x="1640349" y="7809"/>
                </a:lnTo>
                <a:lnTo>
                  <a:pt x="1691355" y="7107"/>
                </a:lnTo>
                <a:lnTo>
                  <a:pt x="1742361" y="6404"/>
                </a:lnTo>
                <a:lnTo>
                  <a:pt x="1793368" y="5702"/>
                </a:lnTo>
                <a:lnTo>
                  <a:pt x="1844374" y="5000"/>
                </a:lnTo>
                <a:lnTo>
                  <a:pt x="1895381" y="4297"/>
                </a:lnTo>
              </a:path>
            </a:pathLst>
          </a:custGeom>
          <a:ln w="11887">
            <a:solidFill>
              <a:srgbClr val="FFBA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24031" y="3889101"/>
            <a:ext cx="4079658" cy="728345"/>
          </a:xfrm>
          <a:custGeom>
            <a:avLst/>
            <a:gdLst/>
            <a:ahLst/>
            <a:cxnLst/>
            <a:rect l="l" t="t" r="r" b="b"/>
            <a:pathLst>
              <a:path w="3505834" h="728345">
                <a:moveTo>
                  <a:pt x="337060" y="21600"/>
                </a:moveTo>
                <a:lnTo>
                  <a:pt x="387303" y="20908"/>
                </a:lnTo>
                <a:lnTo>
                  <a:pt x="437546" y="20216"/>
                </a:lnTo>
                <a:lnTo>
                  <a:pt x="487789" y="19523"/>
                </a:lnTo>
                <a:lnTo>
                  <a:pt x="538031" y="18831"/>
                </a:lnTo>
                <a:lnTo>
                  <a:pt x="588274" y="18139"/>
                </a:lnTo>
                <a:lnTo>
                  <a:pt x="638517" y="17447"/>
                </a:lnTo>
                <a:lnTo>
                  <a:pt x="688760" y="16755"/>
                </a:lnTo>
                <a:lnTo>
                  <a:pt x="739002" y="16063"/>
                </a:lnTo>
                <a:lnTo>
                  <a:pt x="789245" y="15371"/>
                </a:lnTo>
                <a:lnTo>
                  <a:pt x="839488" y="14679"/>
                </a:lnTo>
                <a:lnTo>
                  <a:pt x="889731" y="13987"/>
                </a:lnTo>
                <a:lnTo>
                  <a:pt x="939973" y="13294"/>
                </a:lnTo>
                <a:lnTo>
                  <a:pt x="990216" y="12602"/>
                </a:lnTo>
                <a:lnTo>
                  <a:pt x="1040459" y="11910"/>
                </a:lnTo>
                <a:lnTo>
                  <a:pt x="1090701" y="11218"/>
                </a:lnTo>
                <a:lnTo>
                  <a:pt x="1140944" y="10526"/>
                </a:lnTo>
                <a:lnTo>
                  <a:pt x="1191187" y="9834"/>
                </a:lnTo>
                <a:lnTo>
                  <a:pt x="1241429" y="9142"/>
                </a:lnTo>
                <a:lnTo>
                  <a:pt x="1291672" y="8450"/>
                </a:lnTo>
                <a:lnTo>
                  <a:pt x="1341915" y="7758"/>
                </a:lnTo>
                <a:lnTo>
                  <a:pt x="1392157" y="7065"/>
                </a:lnTo>
                <a:lnTo>
                  <a:pt x="1442400" y="6373"/>
                </a:lnTo>
                <a:lnTo>
                  <a:pt x="1492643" y="5681"/>
                </a:lnTo>
                <a:lnTo>
                  <a:pt x="1542885" y="4989"/>
                </a:lnTo>
                <a:lnTo>
                  <a:pt x="1593128" y="4297"/>
                </a:lnTo>
              </a:path>
              <a:path w="3505834" h="728345">
                <a:moveTo>
                  <a:pt x="413077" y="15350"/>
                </a:moveTo>
                <a:lnTo>
                  <a:pt x="464311" y="16055"/>
                </a:lnTo>
                <a:lnTo>
                  <a:pt x="515545" y="16761"/>
                </a:lnTo>
                <a:lnTo>
                  <a:pt x="566779" y="17466"/>
                </a:lnTo>
                <a:lnTo>
                  <a:pt x="618013" y="18171"/>
                </a:lnTo>
                <a:lnTo>
                  <a:pt x="669247" y="18877"/>
                </a:lnTo>
                <a:lnTo>
                  <a:pt x="720480" y="19582"/>
                </a:lnTo>
                <a:lnTo>
                  <a:pt x="771714" y="20288"/>
                </a:lnTo>
                <a:lnTo>
                  <a:pt x="822948" y="20993"/>
                </a:lnTo>
                <a:lnTo>
                  <a:pt x="874182" y="21698"/>
                </a:lnTo>
                <a:lnTo>
                  <a:pt x="925416" y="22404"/>
                </a:lnTo>
                <a:lnTo>
                  <a:pt x="976650" y="23109"/>
                </a:lnTo>
                <a:lnTo>
                  <a:pt x="1027884" y="23815"/>
                </a:lnTo>
                <a:lnTo>
                  <a:pt x="1079118" y="24520"/>
                </a:lnTo>
                <a:lnTo>
                  <a:pt x="1130352" y="25225"/>
                </a:lnTo>
                <a:lnTo>
                  <a:pt x="1181586" y="25931"/>
                </a:lnTo>
                <a:lnTo>
                  <a:pt x="1232820" y="26636"/>
                </a:lnTo>
                <a:lnTo>
                  <a:pt x="1284054" y="27342"/>
                </a:lnTo>
                <a:lnTo>
                  <a:pt x="1335288" y="28047"/>
                </a:lnTo>
                <a:lnTo>
                  <a:pt x="1386522" y="28753"/>
                </a:lnTo>
                <a:lnTo>
                  <a:pt x="1437756" y="29458"/>
                </a:lnTo>
                <a:lnTo>
                  <a:pt x="1488989" y="30164"/>
                </a:lnTo>
                <a:lnTo>
                  <a:pt x="1540223" y="30869"/>
                </a:lnTo>
                <a:lnTo>
                  <a:pt x="1591457" y="31574"/>
                </a:lnTo>
                <a:lnTo>
                  <a:pt x="1642691" y="32280"/>
                </a:lnTo>
                <a:lnTo>
                  <a:pt x="1693925" y="32985"/>
                </a:lnTo>
                <a:lnTo>
                  <a:pt x="1745159" y="33691"/>
                </a:lnTo>
                <a:lnTo>
                  <a:pt x="1796393" y="34396"/>
                </a:lnTo>
                <a:lnTo>
                  <a:pt x="1847627" y="35102"/>
                </a:lnTo>
                <a:lnTo>
                  <a:pt x="1898861" y="35807"/>
                </a:lnTo>
                <a:lnTo>
                  <a:pt x="1950095" y="36512"/>
                </a:lnTo>
                <a:lnTo>
                  <a:pt x="2001329" y="37218"/>
                </a:lnTo>
                <a:lnTo>
                  <a:pt x="2052563" y="37923"/>
                </a:lnTo>
                <a:lnTo>
                  <a:pt x="2103797" y="38629"/>
                </a:lnTo>
                <a:lnTo>
                  <a:pt x="2155031" y="39334"/>
                </a:lnTo>
                <a:lnTo>
                  <a:pt x="2206264" y="40039"/>
                </a:lnTo>
                <a:lnTo>
                  <a:pt x="2257498" y="40745"/>
                </a:lnTo>
                <a:lnTo>
                  <a:pt x="2308732" y="41450"/>
                </a:lnTo>
                <a:lnTo>
                  <a:pt x="2359966" y="42155"/>
                </a:lnTo>
                <a:lnTo>
                  <a:pt x="2411200" y="42861"/>
                </a:lnTo>
              </a:path>
              <a:path w="3505834" h="728345">
                <a:moveTo>
                  <a:pt x="487285" y="12225"/>
                </a:moveTo>
                <a:lnTo>
                  <a:pt x="538182" y="12926"/>
                </a:lnTo>
                <a:lnTo>
                  <a:pt x="589080" y="13628"/>
                </a:lnTo>
                <a:lnTo>
                  <a:pt x="639977" y="14329"/>
                </a:lnTo>
                <a:lnTo>
                  <a:pt x="690875" y="15030"/>
                </a:lnTo>
                <a:lnTo>
                  <a:pt x="741772" y="15732"/>
                </a:lnTo>
                <a:lnTo>
                  <a:pt x="792670" y="16433"/>
                </a:lnTo>
                <a:lnTo>
                  <a:pt x="843567" y="17135"/>
                </a:lnTo>
                <a:lnTo>
                  <a:pt x="894465" y="17836"/>
                </a:lnTo>
                <a:lnTo>
                  <a:pt x="945363" y="18538"/>
                </a:lnTo>
                <a:lnTo>
                  <a:pt x="996260" y="19239"/>
                </a:lnTo>
                <a:lnTo>
                  <a:pt x="1047158" y="19940"/>
                </a:lnTo>
                <a:lnTo>
                  <a:pt x="1098055" y="20642"/>
                </a:lnTo>
                <a:lnTo>
                  <a:pt x="1148953" y="21343"/>
                </a:lnTo>
                <a:lnTo>
                  <a:pt x="1199851" y="22045"/>
                </a:lnTo>
                <a:lnTo>
                  <a:pt x="1250748" y="22746"/>
                </a:lnTo>
                <a:lnTo>
                  <a:pt x="1301646" y="23447"/>
                </a:lnTo>
                <a:lnTo>
                  <a:pt x="1352544" y="24149"/>
                </a:lnTo>
                <a:lnTo>
                  <a:pt x="1403441" y="24850"/>
                </a:lnTo>
                <a:lnTo>
                  <a:pt x="1454339" y="25551"/>
                </a:lnTo>
                <a:lnTo>
                  <a:pt x="1505237" y="26253"/>
                </a:lnTo>
                <a:lnTo>
                  <a:pt x="1556135" y="26954"/>
                </a:lnTo>
                <a:lnTo>
                  <a:pt x="1607032" y="27655"/>
                </a:lnTo>
                <a:lnTo>
                  <a:pt x="1657930" y="28357"/>
                </a:lnTo>
                <a:lnTo>
                  <a:pt x="1708828" y="29058"/>
                </a:lnTo>
                <a:lnTo>
                  <a:pt x="1759726" y="29759"/>
                </a:lnTo>
                <a:lnTo>
                  <a:pt x="1810624" y="30461"/>
                </a:lnTo>
                <a:lnTo>
                  <a:pt x="1861521" y="31162"/>
                </a:lnTo>
                <a:lnTo>
                  <a:pt x="1912419" y="31863"/>
                </a:lnTo>
                <a:lnTo>
                  <a:pt x="1963317" y="32565"/>
                </a:lnTo>
                <a:lnTo>
                  <a:pt x="2014215" y="33266"/>
                </a:lnTo>
                <a:lnTo>
                  <a:pt x="2065113" y="33967"/>
                </a:lnTo>
                <a:lnTo>
                  <a:pt x="2116011" y="34669"/>
                </a:lnTo>
                <a:lnTo>
                  <a:pt x="2166909" y="35370"/>
                </a:lnTo>
                <a:lnTo>
                  <a:pt x="2217807" y="36071"/>
                </a:lnTo>
                <a:lnTo>
                  <a:pt x="2268705" y="36773"/>
                </a:lnTo>
                <a:lnTo>
                  <a:pt x="2319603" y="37474"/>
                </a:lnTo>
                <a:lnTo>
                  <a:pt x="2370501" y="38176"/>
                </a:lnTo>
                <a:lnTo>
                  <a:pt x="2421399" y="38877"/>
                </a:lnTo>
                <a:lnTo>
                  <a:pt x="2472297" y="39578"/>
                </a:lnTo>
                <a:lnTo>
                  <a:pt x="2523195" y="40280"/>
                </a:lnTo>
                <a:lnTo>
                  <a:pt x="2574093" y="40981"/>
                </a:lnTo>
              </a:path>
              <a:path w="3505834" h="728345">
                <a:moveTo>
                  <a:pt x="1590346" y="722850"/>
                </a:moveTo>
                <a:lnTo>
                  <a:pt x="1539614" y="722128"/>
                </a:lnTo>
                <a:lnTo>
                  <a:pt x="1488875" y="721385"/>
                </a:lnTo>
                <a:lnTo>
                  <a:pt x="1438130" y="720623"/>
                </a:lnTo>
                <a:lnTo>
                  <a:pt x="1387379" y="719845"/>
                </a:lnTo>
                <a:lnTo>
                  <a:pt x="1336623" y="719053"/>
                </a:lnTo>
                <a:lnTo>
                  <a:pt x="1285862" y="718249"/>
                </a:lnTo>
                <a:lnTo>
                  <a:pt x="1235097" y="717436"/>
                </a:lnTo>
                <a:lnTo>
                  <a:pt x="1184328" y="716614"/>
                </a:lnTo>
                <a:lnTo>
                  <a:pt x="1133556" y="715788"/>
                </a:lnTo>
                <a:lnTo>
                  <a:pt x="1082780" y="714959"/>
                </a:lnTo>
                <a:lnTo>
                  <a:pt x="1032003" y="714128"/>
                </a:lnTo>
                <a:lnTo>
                  <a:pt x="981223" y="713300"/>
                </a:lnTo>
                <a:lnTo>
                  <a:pt x="930442" y="712475"/>
                </a:lnTo>
                <a:lnTo>
                  <a:pt x="879661" y="711655"/>
                </a:lnTo>
                <a:lnTo>
                  <a:pt x="828878" y="710844"/>
                </a:lnTo>
                <a:lnTo>
                  <a:pt x="778096" y="710044"/>
                </a:lnTo>
                <a:lnTo>
                  <a:pt x="727315" y="709256"/>
                </a:lnTo>
                <a:lnTo>
                  <a:pt x="676534" y="708482"/>
                </a:lnTo>
                <a:lnTo>
                  <a:pt x="625756" y="707726"/>
                </a:lnTo>
                <a:lnTo>
                  <a:pt x="574979" y="706989"/>
                </a:lnTo>
                <a:lnTo>
                  <a:pt x="524205" y="706273"/>
                </a:lnTo>
                <a:lnTo>
                  <a:pt x="473433" y="705582"/>
                </a:lnTo>
                <a:lnTo>
                  <a:pt x="422666" y="704916"/>
                </a:lnTo>
                <a:lnTo>
                  <a:pt x="371902" y="704278"/>
                </a:lnTo>
                <a:lnTo>
                  <a:pt x="321143" y="703671"/>
                </a:lnTo>
                <a:lnTo>
                  <a:pt x="270389" y="703096"/>
                </a:lnTo>
                <a:lnTo>
                  <a:pt x="219640" y="702556"/>
                </a:lnTo>
                <a:lnTo>
                  <a:pt x="168897" y="702053"/>
                </a:lnTo>
                <a:lnTo>
                  <a:pt x="118161" y="701590"/>
                </a:lnTo>
                <a:lnTo>
                  <a:pt x="67432" y="701168"/>
                </a:lnTo>
                <a:lnTo>
                  <a:pt x="16710" y="700789"/>
                </a:lnTo>
                <a:lnTo>
                  <a:pt x="17113" y="700789"/>
                </a:lnTo>
                <a:lnTo>
                  <a:pt x="17419" y="700850"/>
                </a:lnTo>
                <a:lnTo>
                  <a:pt x="17797" y="700999"/>
                </a:lnTo>
                <a:lnTo>
                  <a:pt x="18100" y="701056"/>
                </a:lnTo>
                <a:lnTo>
                  <a:pt x="18456" y="701441"/>
                </a:lnTo>
                <a:lnTo>
                  <a:pt x="18682" y="701592"/>
                </a:lnTo>
                <a:lnTo>
                  <a:pt x="18953" y="701772"/>
                </a:lnTo>
                <a:lnTo>
                  <a:pt x="19130" y="702255"/>
                </a:lnTo>
                <a:lnTo>
                  <a:pt x="19291" y="702492"/>
                </a:lnTo>
                <a:lnTo>
                  <a:pt x="19403" y="702657"/>
                </a:lnTo>
                <a:lnTo>
                  <a:pt x="19530" y="703623"/>
                </a:lnTo>
                <a:lnTo>
                  <a:pt x="20417" y="636764"/>
                </a:lnTo>
                <a:lnTo>
                  <a:pt x="22417" y="484946"/>
                </a:lnTo>
                <a:lnTo>
                  <a:pt x="24572" y="321348"/>
                </a:lnTo>
                <a:lnTo>
                  <a:pt x="25919" y="219142"/>
                </a:lnTo>
              </a:path>
              <a:path w="3505834" h="728345">
                <a:moveTo>
                  <a:pt x="1175881" y="721271"/>
                </a:moveTo>
                <a:lnTo>
                  <a:pt x="1125512" y="720547"/>
                </a:lnTo>
                <a:lnTo>
                  <a:pt x="1075134" y="719796"/>
                </a:lnTo>
                <a:lnTo>
                  <a:pt x="1024747" y="719022"/>
                </a:lnTo>
                <a:lnTo>
                  <a:pt x="974354" y="718229"/>
                </a:lnTo>
                <a:lnTo>
                  <a:pt x="923954" y="717422"/>
                </a:lnTo>
                <a:lnTo>
                  <a:pt x="873549" y="716604"/>
                </a:lnTo>
                <a:lnTo>
                  <a:pt x="823140" y="715779"/>
                </a:lnTo>
                <a:lnTo>
                  <a:pt x="772727" y="714951"/>
                </a:lnTo>
                <a:lnTo>
                  <a:pt x="722311" y="714125"/>
                </a:lnTo>
                <a:lnTo>
                  <a:pt x="671894" y="713304"/>
                </a:lnTo>
                <a:lnTo>
                  <a:pt x="621475" y="712492"/>
                </a:lnTo>
                <a:lnTo>
                  <a:pt x="571057" y="711694"/>
                </a:lnTo>
                <a:lnTo>
                  <a:pt x="520640" y="710913"/>
                </a:lnTo>
                <a:lnTo>
                  <a:pt x="470224" y="710154"/>
                </a:lnTo>
                <a:lnTo>
                  <a:pt x="419811" y="709420"/>
                </a:lnTo>
                <a:lnTo>
                  <a:pt x="369401" y="708716"/>
                </a:lnTo>
                <a:lnTo>
                  <a:pt x="318996" y="708045"/>
                </a:lnTo>
                <a:lnTo>
                  <a:pt x="268597" y="707412"/>
                </a:lnTo>
                <a:lnTo>
                  <a:pt x="218203" y="706820"/>
                </a:lnTo>
                <a:lnTo>
                  <a:pt x="167817" y="706274"/>
                </a:lnTo>
                <a:lnTo>
                  <a:pt x="117439" y="705778"/>
                </a:lnTo>
                <a:lnTo>
                  <a:pt x="67070" y="705336"/>
                </a:lnTo>
                <a:lnTo>
                  <a:pt x="16710" y="704951"/>
                </a:lnTo>
                <a:lnTo>
                  <a:pt x="16476" y="704947"/>
                </a:lnTo>
                <a:lnTo>
                  <a:pt x="16224" y="704829"/>
                </a:lnTo>
                <a:lnTo>
                  <a:pt x="16073" y="704792"/>
                </a:lnTo>
                <a:lnTo>
                  <a:pt x="15947" y="704623"/>
                </a:lnTo>
                <a:lnTo>
                  <a:pt x="15702" y="704441"/>
                </a:lnTo>
                <a:lnTo>
                  <a:pt x="15659" y="704246"/>
                </a:lnTo>
                <a:lnTo>
                  <a:pt x="15580" y="704115"/>
                </a:lnTo>
                <a:lnTo>
                  <a:pt x="15476" y="703673"/>
                </a:lnTo>
                <a:lnTo>
                  <a:pt x="16148" y="657222"/>
                </a:lnTo>
                <a:lnTo>
                  <a:pt x="16819" y="606852"/>
                </a:lnTo>
                <a:lnTo>
                  <a:pt x="17635" y="545115"/>
                </a:lnTo>
                <a:lnTo>
                  <a:pt x="18530" y="477067"/>
                </a:lnTo>
                <a:lnTo>
                  <a:pt x="19440" y="407764"/>
                </a:lnTo>
                <a:lnTo>
                  <a:pt x="20299" y="342263"/>
                </a:lnTo>
                <a:lnTo>
                  <a:pt x="21041" y="285622"/>
                </a:lnTo>
                <a:lnTo>
                  <a:pt x="21600" y="242896"/>
                </a:lnTo>
                <a:lnTo>
                  <a:pt x="21912" y="219142"/>
                </a:lnTo>
              </a:path>
              <a:path w="3505834" h="728345">
                <a:moveTo>
                  <a:pt x="1163213" y="725641"/>
                </a:moveTo>
                <a:lnTo>
                  <a:pt x="1113395" y="724909"/>
                </a:lnTo>
                <a:lnTo>
                  <a:pt x="1063568" y="724149"/>
                </a:lnTo>
                <a:lnTo>
                  <a:pt x="1013733" y="723367"/>
                </a:lnTo>
                <a:lnTo>
                  <a:pt x="963890" y="722566"/>
                </a:lnTo>
                <a:lnTo>
                  <a:pt x="914041" y="721750"/>
                </a:lnTo>
                <a:lnTo>
                  <a:pt x="864187" y="720922"/>
                </a:lnTo>
                <a:lnTo>
                  <a:pt x="814328" y="720089"/>
                </a:lnTo>
                <a:lnTo>
                  <a:pt x="764465" y="719252"/>
                </a:lnTo>
                <a:lnTo>
                  <a:pt x="714600" y="718417"/>
                </a:lnTo>
                <a:lnTo>
                  <a:pt x="664732" y="717587"/>
                </a:lnTo>
                <a:lnTo>
                  <a:pt x="614864" y="716766"/>
                </a:lnTo>
                <a:lnTo>
                  <a:pt x="564996" y="715960"/>
                </a:lnTo>
                <a:lnTo>
                  <a:pt x="515129" y="715170"/>
                </a:lnTo>
                <a:lnTo>
                  <a:pt x="465263" y="714403"/>
                </a:lnTo>
                <a:lnTo>
                  <a:pt x="415401" y="713661"/>
                </a:lnTo>
                <a:lnTo>
                  <a:pt x="365542" y="712950"/>
                </a:lnTo>
                <a:lnTo>
                  <a:pt x="315688" y="712272"/>
                </a:lnTo>
                <a:lnTo>
                  <a:pt x="265839" y="711632"/>
                </a:lnTo>
                <a:lnTo>
                  <a:pt x="215997" y="711034"/>
                </a:lnTo>
                <a:lnTo>
                  <a:pt x="166162" y="710482"/>
                </a:lnTo>
                <a:lnTo>
                  <a:pt x="116335" y="709981"/>
                </a:lnTo>
                <a:lnTo>
                  <a:pt x="66518" y="709533"/>
                </a:lnTo>
                <a:lnTo>
                  <a:pt x="16710" y="709145"/>
                </a:lnTo>
                <a:lnTo>
                  <a:pt x="15695" y="709138"/>
                </a:lnTo>
                <a:lnTo>
                  <a:pt x="15460" y="708872"/>
                </a:lnTo>
                <a:lnTo>
                  <a:pt x="14636" y="708691"/>
                </a:lnTo>
                <a:lnTo>
                  <a:pt x="14050" y="708562"/>
                </a:lnTo>
                <a:lnTo>
                  <a:pt x="13394" y="707810"/>
                </a:lnTo>
                <a:lnTo>
                  <a:pt x="12959" y="707500"/>
                </a:lnTo>
                <a:lnTo>
                  <a:pt x="12454" y="707143"/>
                </a:lnTo>
                <a:lnTo>
                  <a:pt x="12134" y="706215"/>
                </a:lnTo>
                <a:lnTo>
                  <a:pt x="11836" y="705754"/>
                </a:lnTo>
                <a:lnTo>
                  <a:pt x="11681" y="705506"/>
                </a:lnTo>
                <a:lnTo>
                  <a:pt x="11332" y="703846"/>
                </a:lnTo>
                <a:lnTo>
                  <a:pt x="11440" y="703630"/>
                </a:lnTo>
                <a:lnTo>
                  <a:pt x="11854" y="682016"/>
                </a:lnTo>
                <a:lnTo>
                  <a:pt x="12619" y="627946"/>
                </a:lnTo>
                <a:lnTo>
                  <a:pt x="13561" y="556517"/>
                </a:lnTo>
                <a:lnTo>
                  <a:pt x="14504" y="482825"/>
                </a:lnTo>
                <a:lnTo>
                  <a:pt x="15274" y="421965"/>
                </a:lnTo>
                <a:lnTo>
                  <a:pt x="15695" y="389034"/>
                </a:lnTo>
              </a:path>
              <a:path w="3505834" h="728345">
                <a:moveTo>
                  <a:pt x="848288" y="725472"/>
                </a:moveTo>
                <a:lnTo>
                  <a:pt x="796344" y="724704"/>
                </a:lnTo>
                <a:lnTo>
                  <a:pt x="744386" y="723898"/>
                </a:lnTo>
                <a:lnTo>
                  <a:pt x="692418" y="723063"/>
                </a:lnTo>
                <a:lnTo>
                  <a:pt x="640440" y="722207"/>
                </a:lnTo>
                <a:lnTo>
                  <a:pt x="588455" y="721340"/>
                </a:lnTo>
                <a:lnTo>
                  <a:pt x="536465" y="720470"/>
                </a:lnTo>
                <a:lnTo>
                  <a:pt x="484471" y="719605"/>
                </a:lnTo>
                <a:lnTo>
                  <a:pt x="432476" y="718756"/>
                </a:lnTo>
                <a:lnTo>
                  <a:pt x="380482" y="717929"/>
                </a:lnTo>
                <a:lnTo>
                  <a:pt x="328491" y="717134"/>
                </a:lnTo>
                <a:lnTo>
                  <a:pt x="276504" y="716381"/>
                </a:lnTo>
                <a:lnTo>
                  <a:pt x="224524" y="715676"/>
                </a:lnTo>
                <a:lnTo>
                  <a:pt x="172553" y="715031"/>
                </a:lnTo>
                <a:lnTo>
                  <a:pt x="120592" y="714452"/>
                </a:lnTo>
                <a:lnTo>
                  <a:pt x="68644" y="713949"/>
                </a:lnTo>
                <a:lnTo>
                  <a:pt x="16710" y="713530"/>
                </a:lnTo>
                <a:lnTo>
                  <a:pt x="15327" y="713505"/>
                </a:lnTo>
                <a:lnTo>
                  <a:pt x="14251" y="713275"/>
                </a:lnTo>
                <a:lnTo>
                  <a:pt x="12974" y="712727"/>
                </a:lnTo>
                <a:lnTo>
                  <a:pt x="11915" y="712500"/>
                </a:lnTo>
                <a:lnTo>
                  <a:pt x="10737" y="711154"/>
                </a:lnTo>
                <a:lnTo>
                  <a:pt x="9952" y="710600"/>
                </a:lnTo>
                <a:lnTo>
                  <a:pt x="9042" y="709963"/>
                </a:lnTo>
                <a:lnTo>
                  <a:pt x="8459" y="708292"/>
                </a:lnTo>
                <a:lnTo>
                  <a:pt x="7926" y="707468"/>
                </a:lnTo>
                <a:lnTo>
                  <a:pt x="7623" y="707007"/>
                </a:lnTo>
                <a:lnTo>
                  <a:pt x="7009" y="704076"/>
                </a:lnTo>
                <a:lnTo>
                  <a:pt x="7892" y="651431"/>
                </a:lnTo>
                <a:lnTo>
                  <a:pt x="8597" y="599231"/>
                </a:lnTo>
                <a:lnTo>
                  <a:pt x="9301" y="547031"/>
                </a:lnTo>
                <a:lnTo>
                  <a:pt x="10006" y="494831"/>
                </a:lnTo>
                <a:lnTo>
                  <a:pt x="10710" y="442630"/>
                </a:lnTo>
                <a:lnTo>
                  <a:pt x="11415" y="390430"/>
                </a:lnTo>
                <a:lnTo>
                  <a:pt x="12120" y="338230"/>
                </a:lnTo>
                <a:lnTo>
                  <a:pt x="12824" y="286030"/>
                </a:lnTo>
                <a:lnTo>
                  <a:pt x="13529" y="233830"/>
                </a:lnTo>
                <a:lnTo>
                  <a:pt x="14233" y="181630"/>
                </a:lnTo>
                <a:lnTo>
                  <a:pt x="14938" y="129430"/>
                </a:lnTo>
                <a:lnTo>
                  <a:pt x="15642" y="77230"/>
                </a:lnTo>
                <a:lnTo>
                  <a:pt x="16347" y="25030"/>
                </a:lnTo>
              </a:path>
              <a:path w="3505834" h="728345">
                <a:moveTo>
                  <a:pt x="2873562" y="722850"/>
                </a:moveTo>
                <a:lnTo>
                  <a:pt x="2822523" y="722148"/>
                </a:lnTo>
                <a:lnTo>
                  <a:pt x="2771484" y="721446"/>
                </a:lnTo>
                <a:lnTo>
                  <a:pt x="2720445" y="720744"/>
                </a:lnTo>
                <a:lnTo>
                  <a:pt x="2669406" y="720042"/>
                </a:lnTo>
                <a:lnTo>
                  <a:pt x="2618367" y="719340"/>
                </a:lnTo>
                <a:lnTo>
                  <a:pt x="2567328" y="718638"/>
                </a:lnTo>
                <a:lnTo>
                  <a:pt x="2516289" y="717936"/>
                </a:lnTo>
                <a:lnTo>
                  <a:pt x="2465250" y="717234"/>
                </a:lnTo>
                <a:lnTo>
                  <a:pt x="2414211" y="716532"/>
                </a:lnTo>
                <a:lnTo>
                  <a:pt x="2363172" y="715830"/>
                </a:lnTo>
                <a:lnTo>
                  <a:pt x="2312133" y="715128"/>
                </a:lnTo>
                <a:lnTo>
                  <a:pt x="2261094" y="714426"/>
                </a:lnTo>
                <a:lnTo>
                  <a:pt x="2210055" y="713724"/>
                </a:lnTo>
                <a:lnTo>
                  <a:pt x="2159016" y="713022"/>
                </a:lnTo>
                <a:lnTo>
                  <a:pt x="2107977" y="712319"/>
                </a:lnTo>
                <a:lnTo>
                  <a:pt x="2056938" y="711617"/>
                </a:lnTo>
                <a:lnTo>
                  <a:pt x="2005898" y="710915"/>
                </a:lnTo>
                <a:lnTo>
                  <a:pt x="1954859" y="710213"/>
                </a:lnTo>
                <a:lnTo>
                  <a:pt x="1903820" y="709511"/>
                </a:lnTo>
                <a:lnTo>
                  <a:pt x="1852781" y="708809"/>
                </a:lnTo>
                <a:lnTo>
                  <a:pt x="1801742" y="708107"/>
                </a:lnTo>
                <a:lnTo>
                  <a:pt x="1750703" y="707405"/>
                </a:lnTo>
                <a:lnTo>
                  <a:pt x="1699664" y="706703"/>
                </a:lnTo>
                <a:lnTo>
                  <a:pt x="1648625" y="706001"/>
                </a:lnTo>
                <a:lnTo>
                  <a:pt x="1597586" y="705298"/>
                </a:lnTo>
                <a:lnTo>
                  <a:pt x="1546547" y="704596"/>
                </a:lnTo>
                <a:lnTo>
                  <a:pt x="1495508" y="703894"/>
                </a:lnTo>
                <a:lnTo>
                  <a:pt x="1444469" y="703192"/>
                </a:lnTo>
                <a:lnTo>
                  <a:pt x="1393430" y="702490"/>
                </a:lnTo>
                <a:lnTo>
                  <a:pt x="1342391" y="701788"/>
                </a:lnTo>
                <a:lnTo>
                  <a:pt x="1291352" y="701086"/>
                </a:lnTo>
                <a:lnTo>
                  <a:pt x="1240313" y="700384"/>
                </a:lnTo>
                <a:lnTo>
                  <a:pt x="1189274" y="699682"/>
                </a:lnTo>
                <a:lnTo>
                  <a:pt x="1138235" y="698980"/>
                </a:lnTo>
                <a:lnTo>
                  <a:pt x="1087196" y="698277"/>
                </a:lnTo>
                <a:lnTo>
                  <a:pt x="1036157" y="697575"/>
                </a:lnTo>
                <a:lnTo>
                  <a:pt x="985118" y="696873"/>
                </a:lnTo>
                <a:lnTo>
                  <a:pt x="934079" y="696171"/>
                </a:lnTo>
                <a:lnTo>
                  <a:pt x="883040" y="695469"/>
                </a:lnTo>
                <a:lnTo>
                  <a:pt x="832001" y="694767"/>
                </a:lnTo>
                <a:lnTo>
                  <a:pt x="780962" y="694065"/>
                </a:lnTo>
                <a:lnTo>
                  <a:pt x="729923" y="693363"/>
                </a:lnTo>
                <a:lnTo>
                  <a:pt x="678884" y="692661"/>
                </a:lnTo>
                <a:lnTo>
                  <a:pt x="627845" y="691959"/>
                </a:lnTo>
                <a:lnTo>
                  <a:pt x="576806" y="691257"/>
                </a:lnTo>
                <a:lnTo>
                  <a:pt x="525767" y="690555"/>
                </a:lnTo>
                <a:lnTo>
                  <a:pt x="474729" y="689853"/>
                </a:lnTo>
                <a:lnTo>
                  <a:pt x="423690" y="689150"/>
                </a:lnTo>
                <a:lnTo>
                  <a:pt x="372651" y="688448"/>
                </a:lnTo>
                <a:lnTo>
                  <a:pt x="321612" y="687746"/>
                </a:lnTo>
              </a:path>
              <a:path w="3505834" h="728345">
                <a:moveTo>
                  <a:pt x="2457283" y="721271"/>
                </a:moveTo>
                <a:lnTo>
                  <a:pt x="2406434" y="720572"/>
                </a:lnTo>
                <a:lnTo>
                  <a:pt x="2355585" y="719873"/>
                </a:lnTo>
                <a:lnTo>
                  <a:pt x="2304735" y="719174"/>
                </a:lnTo>
                <a:lnTo>
                  <a:pt x="2253886" y="718475"/>
                </a:lnTo>
                <a:lnTo>
                  <a:pt x="2203037" y="717776"/>
                </a:lnTo>
                <a:lnTo>
                  <a:pt x="2152188" y="717077"/>
                </a:lnTo>
                <a:lnTo>
                  <a:pt x="2101338" y="716378"/>
                </a:lnTo>
                <a:lnTo>
                  <a:pt x="2050489" y="715679"/>
                </a:lnTo>
                <a:lnTo>
                  <a:pt x="1999640" y="714980"/>
                </a:lnTo>
                <a:lnTo>
                  <a:pt x="1948791" y="714281"/>
                </a:lnTo>
                <a:lnTo>
                  <a:pt x="1897941" y="713582"/>
                </a:lnTo>
                <a:lnTo>
                  <a:pt x="1847092" y="712883"/>
                </a:lnTo>
                <a:lnTo>
                  <a:pt x="1796243" y="712184"/>
                </a:lnTo>
                <a:lnTo>
                  <a:pt x="1745394" y="711485"/>
                </a:lnTo>
                <a:lnTo>
                  <a:pt x="1694544" y="710786"/>
                </a:lnTo>
                <a:lnTo>
                  <a:pt x="1643695" y="710087"/>
                </a:lnTo>
                <a:lnTo>
                  <a:pt x="1592846" y="709387"/>
                </a:lnTo>
                <a:lnTo>
                  <a:pt x="1541997" y="708688"/>
                </a:lnTo>
                <a:lnTo>
                  <a:pt x="1491147" y="707989"/>
                </a:lnTo>
                <a:lnTo>
                  <a:pt x="1440298" y="707290"/>
                </a:lnTo>
                <a:lnTo>
                  <a:pt x="1389449" y="706591"/>
                </a:lnTo>
                <a:lnTo>
                  <a:pt x="1338600" y="705892"/>
                </a:lnTo>
                <a:lnTo>
                  <a:pt x="1287750" y="705193"/>
                </a:lnTo>
                <a:lnTo>
                  <a:pt x="1236901" y="704494"/>
                </a:lnTo>
                <a:lnTo>
                  <a:pt x="1186052" y="703795"/>
                </a:lnTo>
                <a:lnTo>
                  <a:pt x="1135202" y="703096"/>
                </a:lnTo>
                <a:lnTo>
                  <a:pt x="1084353" y="702397"/>
                </a:lnTo>
                <a:lnTo>
                  <a:pt x="1033504" y="701698"/>
                </a:lnTo>
                <a:lnTo>
                  <a:pt x="982654" y="700999"/>
                </a:lnTo>
                <a:lnTo>
                  <a:pt x="931805" y="700300"/>
                </a:lnTo>
                <a:lnTo>
                  <a:pt x="880956" y="699601"/>
                </a:lnTo>
                <a:lnTo>
                  <a:pt x="830106" y="698902"/>
                </a:lnTo>
                <a:lnTo>
                  <a:pt x="779257" y="698203"/>
                </a:lnTo>
                <a:lnTo>
                  <a:pt x="728407" y="697504"/>
                </a:lnTo>
                <a:lnTo>
                  <a:pt x="677558" y="696805"/>
                </a:lnTo>
                <a:lnTo>
                  <a:pt x="626709" y="696106"/>
                </a:lnTo>
                <a:lnTo>
                  <a:pt x="575859" y="695407"/>
                </a:lnTo>
                <a:lnTo>
                  <a:pt x="525010" y="694708"/>
                </a:lnTo>
                <a:lnTo>
                  <a:pt x="474160" y="694009"/>
                </a:lnTo>
                <a:lnTo>
                  <a:pt x="423311" y="693310"/>
                </a:lnTo>
                <a:lnTo>
                  <a:pt x="372461" y="692611"/>
                </a:lnTo>
                <a:lnTo>
                  <a:pt x="321612" y="691912"/>
                </a:lnTo>
              </a:path>
              <a:path w="3505834" h="728345">
                <a:moveTo>
                  <a:pt x="2658184" y="728225"/>
                </a:moveTo>
                <a:lnTo>
                  <a:pt x="2607634" y="727529"/>
                </a:lnTo>
                <a:lnTo>
                  <a:pt x="2557083" y="726833"/>
                </a:lnTo>
                <a:lnTo>
                  <a:pt x="2506532" y="726137"/>
                </a:lnTo>
                <a:lnTo>
                  <a:pt x="2455981" y="725441"/>
                </a:lnTo>
                <a:lnTo>
                  <a:pt x="2405431" y="724745"/>
                </a:lnTo>
                <a:lnTo>
                  <a:pt x="2354880" y="724049"/>
                </a:lnTo>
                <a:lnTo>
                  <a:pt x="2304329" y="723353"/>
                </a:lnTo>
                <a:lnTo>
                  <a:pt x="2253779" y="722657"/>
                </a:lnTo>
                <a:lnTo>
                  <a:pt x="2203228" y="721961"/>
                </a:lnTo>
                <a:lnTo>
                  <a:pt x="2152677" y="721265"/>
                </a:lnTo>
                <a:lnTo>
                  <a:pt x="2102126" y="720569"/>
                </a:lnTo>
                <a:lnTo>
                  <a:pt x="2051575" y="719873"/>
                </a:lnTo>
                <a:lnTo>
                  <a:pt x="2001025" y="719177"/>
                </a:lnTo>
                <a:lnTo>
                  <a:pt x="1950474" y="718481"/>
                </a:lnTo>
                <a:lnTo>
                  <a:pt x="1899923" y="717785"/>
                </a:lnTo>
                <a:lnTo>
                  <a:pt x="1849372" y="717088"/>
                </a:lnTo>
                <a:lnTo>
                  <a:pt x="1798822" y="716392"/>
                </a:lnTo>
                <a:lnTo>
                  <a:pt x="1748271" y="715696"/>
                </a:lnTo>
                <a:lnTo>
                  <a:pt x="1697720" y="715000"/>
                </a:lnTo>
                <a:lnTo>
                  <a:pt x="1647169" y="714304"/>
                </a:lnTo>
                <a:lnTo>
                  <a:pt x="1596619" y="713608"/>
                </a:lnTo>
                <a:lnTo>
                  <a:pt x="1546068" y="712912"/>
                </a:lnTo>
                <a:lnTo>
                  <a:pt x="1495517" y="712216"/>
                </a:lnTo>
                <a:lnTo>
                  <a:pt x="1444966" y="711520"/>
                </a:lnTo>
                <a:lnTo>
                  <a:pt x="1394416" y="710824"/>
                </a:lnTo>
                <a:lnTo>
                  <a:pt x="1343865" y="710128"/>
                </a:lnTo>
                <a:lnTo>
                  <a:pt x="1293314" y="709432"/>
                </a:lnTo>
                <a:lnTo>
                  <a:pt x="1242763" y="708736"/>
                </a:lnTo>
                <a:lnTo>
                  <a:pt x="1192212" y="708040"/>
                </a:lnTo>
                <a:lnTo>
                  <a:pt x="1141662" y="707343"/>
                </a:lnTo>
                <a:lnTo>
                  <a:pt x="1091111" y="706647"/>
                </a:lnTo>
                <a:lnTo>
                  <a:pt x="1040560" y="705951"/>
                </a:lnTo>
                <a:lnTo>
                  <a:pt x="990009" y="705255"/>
                </a:lnTo>
                <a:lnTo>
                  <a:pt x="939459" y="704559"/>
                </a:lnTo>
                <a:lnTo>
                  <a:pt x="888908" y="703863"/>
                </a:lnTo>
                <a:lnTo>
                  <a:pt x="838357" y="703167"/>
                </a:lnTo>
                <a:lnTo>
                  <a:pt x="787806" y="702471"/>
                </a:lnTo>
                <a:lnTo>
                  <a:pt x="737256" y="701775"/>
                </a:lnTo>
                <a:lnTo>
                  <a:pt x="686705" y="701079"/>
                </a:lnTo>
                <a:lnTo>
                  <a:pt x="636154" y="700383"/>
                </a:lnTo>
                <a:lnTo>
                  <a:pt x="585603" y="699687"/>
                </a:lnTo>
                <a:lnTo>
                  <a:pt x="535053" y="698991"/>
                </a:lnTo>
                <a:lnTo>
                  <a:pt x="484502" y="698295"/>
                </a:lnTo>
              </a:path>
              <a:path w="3505834" h="728345">
                <a:moveTo>
                  <a:pt x="2345071" y="728023"/>
                </a:moveTo>
                <a:lnTo>
                  <a:pt x="2294805" y="727332"/>
                </a:lnTo>
                <a:lnTo>
                  <a:pt x="2244540" y="726641"/>
                </a:lnTo>
                <a:lnTo>
                  <a:pt x="2194274" y="725950"/>
                </a:lnTo>
                <a:lnTo>
                  <a:pt x="2144009" y="725260"/>
                </a:lnTo>
                <a:lnTo>
                  <a:pt x="2093743" y="724569"/>
                </a:lnTo>
                <a:lnTo>
                  <a:pt x="2043477" y="723878"/>
                </a:lnTo>
                <a:lnTo>
                  <a:pt x="1993212" y="723187"/>
                </a:lnTo>
                <a:lnTo>
                  <a:pt x="1942946" y="722496"/>
                </a:lnTo>
                <a:lnTo>
                  <a:pt x="1892681" y="721805"/>
                </a:lnTo>
                <a:lnTo>
                  <a:pt x="1842415" y="721114"/>
                </a:lnTo>
                <a:lnTo>
                  <a:pt x="1792149" y="720423"/>
                </a:lnTo>
                <a:lnTo>
                  <a:pt x="1741884" y="719732"/>
                </a:lnTo>
                <a:lnTo>
                  <a:pt x="1691618" y="719041"/>
                </a:lnTo>
                <a:lnTo>
                  <a:pt x="1641352" y="718350"/>
                </a:lnTo>
                <a:lnTo>
                  <a:pt x="1591087" y="717659"/>
                </a:lnTo>
                <a:lnTo>
                  <a:pt x="1540821" y="716968"/>
                </a:lnTo>
                <a:lnTo>
                  <a:pt x="1490555" y="716277"/>
                </a:lnTo>
                <a:lnTo>
                  <a:pt x="1440290" y="715586"/>
                </a:lnTo>
                <a:lnTo>
                  <a:pt x="1390024" y="714895"/>
                </a:lnTo>
                <a:lnTo>
                  <a:pt x="1339759" y="714204"/>
                </a:lnTo>
                <a:lnTo>
                  <a:pt x="1289493" y="713514"/>
                </a:lnTo>
                <a:lnTo>
                  <a:pt x="1239227" y="712823"/>
                </a:lnTo>
                <a:lnTo>
                  <a:pt x="1188962" y="712132"/>
                </a:lnTo>
                <a:lnTo>
                  <a:pt x="1138696" y="711441"/>
                </a:lnTo>
                <a:lnTo>
                  <a:pt x="1088430" y="710750"/>
                </a:lnTo>
                <a:lnTo>
                  <a:pt x="1038165" y="710059"/>
                </a:lnTo>
                <a:lnTo>
                  <a:pt x="987899" y="709368"/>
                </a:lnTo>
                <a:lnTo>
                  <a:pt x="937633" y="708677"/>
                </a:lnTo>
                <a:lnTo>
                  <a:pt x="887368" y="707986"/>
                </a:lnTo>
                <a:lnTo>
                  <a:pt x="837102" y="707295"/>
                </a:lnTo>
                <a:lnTo>
                  <a:pt x="786836" y="706604"/>
                </a:lnTo>
                <a:lnTo>
                  <a:pt x="736571" y="705913"/>
                </a:lnTo>
                <a:lnTo>
                  <a:pt x="686305" y="705222"/>
                </a:lnTo>
                <a:lnTo>
                  <a:pt x="636039" y="704531"/>
                </a:lnTo>
                <a:lnTo>
                  <a:pt x="585774" y="703840"/>
                </a:lnTo>
                <a:lnTo>
                  <a:pt x="535508" y="703149"/>
                </a:lnTo>
                <a:lnTo>
                  <a:pt x="485242" y="702458"/>
                </a:lnTo>
                <a:lnTo>
                  <a:pt x="434977" y="701767"/>
                </a:lnTo>
                <a:lnTo>
                  <a:pt x="384711" y="701077"/>
                </a:lnTo>
                <a:lnTo>
                  <a:pt x="334445" y="700386"/>
                </a:lnTo>
                <a:lnTo>
                  <a:pt x="284180" y="699695"/>
                </a:lnTo>
                <a:lnTo>
                  <a:pt x="233914" y="699004"/>
                </a:lnTo>
                <a:lnTo>
                  <a:pt x="183648" y="698313"/>
                </a:lnTo>
                <a:lnTo>
                  <a:pt x="133383" y="697622"/>
                </a:lnTo>
              </a:path>
              <a:path w="3505834" h="728345">
                <a:moveTo>
                  <a:pt x="3500323" y="40914"/>
                </a:moveTo>
                <a:lnTo>
                  <a:pt x="3499640" y="91867"/>
                </a:lnTo>
                <a:lnTo>
                  <a:pt x="3498919" y="142834"/>
                </a:lnTo>
                <a:lnTo>
                  <a:pt x="3498170" y="193813"/>
                </a:lnTo>
                <a:lnTo>
                  <a:pt x="3497406" y="244800"/>
                </a:lnTo>
                <a:lnTo>
                  <a:pt x="3496638" y="295793"/>
                </a:lnTo>
                <a:lnTo>
                  <a:pt x="3495877" y="346790"/>
                </a:lnTo>
                <a:lnTo>
                  <a:pt x="3495136" y="397787"/>
                </a:lnTo>
                <a:lnTo>
                  <a:pt x="3494426" y="448782"/>
                </a:lnTo>
                <a:lnTo>
                  <a:pt x="3493759" y="499772"/>
                </a:lnTo>
                <a:lnTo>
                  <a:pt x="3493147" y="550754"/>
                </a:lnTo>
                <a:lnTo>
                  <a:pt x="3492601" y="601727"/>
                </a:lnTo>
                <a:lnTo>
                  <a:pt x="3492132" y="652686"/>
                </a:lnTo>
                <a:lnTo>
                  <a:pt x="3491754" y="703630"/>
                </a:lnTo>
                <a:lnTo>
                  <a:pt x="3491729" y="705135"/>
                </a:lnTo>
                <a:lnTo>
                  <a:pt x="3491495" y="706276"/>
                </a:lnTo>
                <a:lnTo>
                  <a:pt x="3490940" y="707669"/>
                </a:lnTo>
                <a:lnTo>
                  <a:pt x="3490710" y="708814"/>
                </a:lnTo>
                <a:lnTo>
                  <a:pt x="3489338" y="710092"/>
                </a:lnTo>
                <a:lnTo>
                  <a:pt x="3488781" y="710945"/>
                </a:lnTo>
                <a:lnTo>
                  <a:pt x="3488129" y="711928"/>
                </a:lnTo>
                <a:lnTo>
                  <a:pt x="3486430" y="712562"/>
                </a:lnTo>
                <a:lnTo>
                  <a:pt x="3485591" y="713141"/>
                </a:lnTo>
                <a:lnTo>
                  <a:pt x="3485149" y="713444"/>
                </a:lnTo>
                <a:lnTo>
                  <a:pt x="3482045" y="714160"/>
                </a:lnTo>
                <a:lnTo>
                  <a:pt x="3481688" y="713936"/>
                </a:lnTo>
                <a:lnTo>
                  <a:pt x="3477865" y="713835"/>
                </a:lnTo>
                <a:lnTo>
                  <a:pt x="3424652" y="712989"/>
                </a:lnTo>
                <a:lnTo>
                  <a:pt x="3358311" y="712024"/>
                </a:lnTo>
                <a:lnTo>
                  <a:pt x="3317055" y="711437"/>
                </a:lnTo>
                <a:lnTo>
                  <a:pt x="3270933" y="710786"/>
                </a:lnTo>
                <a:lnTo>
                  <a:pt x="3220335" y="710078"/>
                </a:lnTo>
                <a:lnTo>
                  <a:pt x="3165655" y="709317"/>
                </a:lnTo>
                <a:lnTo>
                  <a:pt x="3107282" y="708509"/>
                </a:lnTo>
                <a:lnTo>
                  <a:pt x="3045610" y="707658"/>
                </a:lnTo>
                <a:lnTo>
                  <a:pt x="2981030" y="706770"/>
                </a:lnTo>
                <a:lnTo>
                  <a:pt x="2913935" y="705850"/>
                </a:lnTo>
                <a:lnTo>
                  <a:pt x="2844715" y="704904"/>
                </a:lnTo>
                <a:lnTo>
                  <a:pt x="2773763" y="703935"/>
                </a:lnTo>
                <a:lnTo>
                  <a:pt x="2701472" y="702950"/>
                </a:lnTo>
                <a:lnTo>
                  <a:pt x="2628231" y="701954"/>
                </a:lnTo>
                <a:lnTo>
                  <a:pt x="2554435" y="700952"/>
                </a:lnTo>
                <a:lnTo>
                  <a:pt x="2480473" y="699948"/>
                </a:lnTo>
                <a:lnTo>
                  <a:pt x="2406739" y="698949"/>
                </a:lnTo>
                <a:lnTo>
                  <a:pt x="2333624" y="697959"/>
                </a:lnTo>
                <a:lnTo>
                  <a:pt x="2261521" y="696984"/>
                </a:lnTo>
                <a:lnTo>
                  <a:pt x="2190820" y="696028"/>
                </a:lnTo>
                <a:lnTo>
                  <a:pt x="2121914" y="695098"/>
                </a:lnTo>
                <a:lnTo>
                  <a:pt x="2055194" y="694197"/>
                </a:lnTo>
                <a:lnTo>
                  <a:pt x="1991053" y="693331"/>
                </a:lnTo>
                <a:lnTo>
                  <a:pt x="1929883" y="692506"/>
                </a:lnTo>
                <a:lnTo>
                  <a:pt x="1872075" y="691726"/>
                </a:lnTo>
                <a:lnTo>
                  <a:pt x="1818021" y="690997"/>
                </a:lnTo>
                <a:lnTo>
                  <a:pt x="1768113" y="690324"/>
                </a:lnTo>
                <a:lnTo>
                  <a:pt x="1722743" y="689712"/>
                </a:lnTo>
                <a:lnTo>
                  <a:pt x="1682303" y="689166"/>
                </a:lnTo>
                <a:lnTo>
                  <a:pt x="1617779" y="688293"/>
                </a:lnTo>
                <a:lnTo>
                  <a:pt x="1594480" y="687976"/>
                </a:lnTo>
                <a:lnTo>
                  <a:pt x="1577677" y="687746"/>
                </a:lnTo>
              </a:path>
              <a:path w="3505834" h="728345">
                <a:moveTo>
                  <a:pt x="3498789" y="468445"/>
                </a:moveTo>
                <a:lnTo>
                  <a:pt x="3498134" y="515469"/>
                </a:lnTo>
                <a:lnTo>
                  <a:pt x="3497431" y="562516"/>
                </a:lnTo>
                <a:lnTo>
                  <a:pt x="3496752" y="609570"/>
                </a:lnTo>
                <a:lnTo>
                  <a:pt x="3496169" y="656614"/>
                </a:lnTo>
                <a:lnTo>
                  <a:pt x="3495757" y="703630"/>
                </a:lnTo>
                <a:lnTo>
                  <a:pt x="3495714" y="705728"/>
                </a:lnTo>
                <a:lnTo>
                  <a:pt x="3495404" y="707341"/>
                </a:lnTo>
                <a:lnTo>
                  <a:pt x="3494619" y="709282"/>
                </a:lnTo>
                <a:lnTo>
                  <a:pt x="3494299" y="710887"/>
                </a:lnTo>
                <a:lnTo>
                  <a:pt x="3492392" y="712670"/>
                </a:lnTo>
                <a:lnTo>
                  <a:pt x="3491607" y="713861"/>
                </a:lnTo>
                <a:lnTo>
                  <a:pt x="3490702" y="715237"/>
                </a:lnTo>
                <a:lnTo>
                  <a:pt x="3488328" y="716130"/>
                </a:lnTo>
                <a:lnTo>
                  <a:pt x="3487153" y="716940"/>
                </a:lnTo>
                <a:lnTo>
                  <a:pt x="3486531" y="717368"/>
                </a:lnTo>
                <a:lnTo>
                  <a:pt x="3482196" y="718372"/>
                </a:lnTo>
                <a:lnTo>
                  <a:pt x="3481688" y="718066"/>
                </a:lnTo>
                <a:lnTo>
                  <a:pt x="3477828" y="717945"/>
                </a:lnTo>
                <a:lnTo>
                  <a:pt x="3424543" y="717051"/>
                </a:lnTo>
                <a:lnTo>
                  <a:pt x="3358179" y="716065"/>
                </a:lnTo>
                <a:lnTo>
                  <a:pt x="3316920" y="715470"/>
                </a:lnTo>
                <a:lnTo>
                  <a:pt x="3270797" y="714814"/>
                </a:lnTo>
                <a:lnTo>
                  <a:pt x="3220204" y="714101"/>
                </a:lnTo>
                <a:lnTo>
                  <a:pt x="3165530" y="713338"/>
                </a:lnTo>
                <a:lnTo>
                  <a:pt x="3107167" y="712528"/>
                </a:lnTo>
                <a:lnTo>
                  <a:pt x="3045508" y="711678"/>
                </a:lnTo>
                <a:lnTo>
                  <a:pt x="2980943" y="710792"/>
                </a:lnTo>
                <a:lnTo>
                  <a:pt x="2913865" y="709875"/>
                </a:lnTo>
                <a:lnTo>
                  <a:pt x="2844664" y="708932"/>
                </a:lnTo>
                <a:lnTo>
                  <a:pt x="2773732" y="707968"/>
                </a:lnTo>
                <a:lnTo>
                  <a:pt x="2701460" y="706989"/>
                </a:lnTo>
                <a:lnTo>
                  <a:pt x="2628241" y="705999"/>
                </a:lnTo>
                <a:lnTo>
                  <a:pt x="2554465" y="705004"/>
                </a:lnTo>
                <a:lnTo>
                  <a:pt x="2480524" y="704008"/>
                </a:lnTo>
                <a:lnTo>
                  <a:pt x="2406810" y="703017"/>
                </a:lnTo>
                <a:lnTo>
                  <a:pt x="2333714" y="702036"/>
                </a:lnTo>
                <a:lnTo>
                  <a:pt x="2261628" y="701069"/>
                </a:lnTo>
                <a:lnTo>
                  <a:pt x="2190943" y="700122"/>
                </a:lnTo>
                <a:lnTo>
                  <a:pt x="2122051" y="699200"/>
                </a:lnTo>
                <a:lnTo>
                  <a:pt x="2055342" y="698307"/>
                </a:lnTo>
                <a:lnTo>
                  <a:pt x="1991210" y="697450"/>
                </a:lnTo>
                <a:lnTo>
                  <a:pt x="1930044" y="696633"/>
                </a:lnTo>
                <a:lnTo>
                  <a:pt x="1872237" y="695860"/>
                </a:lnTo>
                <a:lnTo>
                  <a:pt x="1818181" y="695138"/>
                </a:lnTo>
                <a:lnTo>
                  <a:pt x="1768266" y="694471"/>
                </a:lnTo>
                <a:lnTo>
                  <a:pt x="1722884" y="693865"/>
                </a:lnTo>
                <a:lnTo>
                  <a:pt x="1682427" y="693323"/>
                </a:lnTo>
                <a:lnTo>
                  <a:pt x="1617854" y="692457"/>
                </a:lnTo>
                <a:lnTo>
                  <a:pt x="1594520" y="692142"/>
                </a:lnTo>
                <a:lnTo>
                  <a:pt x="1577677" y="691912"/>
                </a:lnTo>
              </a:path>
              <a:path w="3505834" h="728345">
                <a:moveTo>
                  <a:pt x="3505531" y="261216"/>
                </a:moveTo>
                <a:lnTo>
                  <a:pt x="3504865" y="310352"/>
                </a:lnTo>
                <a:lnTo>
                  <a:pt x="3504151" y="359506"/>
                </a:lnTo>
                <a:lnTo>
                  <a:pt x="3503413" y="408672"/>
                </a:lnTo>
                <a:lnTo>
                  <a:pt x="3502675" y="457846"/>
                </a:lnTo>
                <a:lnTo>
                  <a:pt x="3501960" y="507021"/>
                </a:lnTo>
                <a:lnTo>
                  <a:pt x="3501292" y="556192"/>
                </a:lnTo>
                <a:lnTo>
                  <a:pt x="3500695" y="605355"/>
                </a:lnTo>
                <a:lnTo>
                  <a:pt x="3500192" y="654503"/>
                </a:lnTo>
                <a:lnTo>
                  <a:pt x="3499807" y="703630"/>
                </a:lnTo>
                <a:lnTo>
                  <a:pt x="3499758" y="706330"/>
                </a:lnTo>
                <a:lnTo>
                  <a:pt x="3488734" y="720788"/>
                </a:lnTo>
                <a:lnTo>
                  <a:pt x="3487931" y="721342"/>
                </a:lnTo>
                <a:lnTo>
                  <a:pt x="3482365" y="722635"/>
                </a:lnTo>
                <a:lnTo>
                  <a:pt x="3481688" y="722246"/>
                </a:lnTo>
                <a:lnTo>
                  <a:pt x="3477479" y="722094"/>
                </a:lnTo>
                <a:lnTo>
                  <a:pt x="3420161" y="721087"/>
                </a:lnTo>
                <a:lnTo>
                  <a:pt x="3349308" y="720015"/>
                </a:lnTo>
                <a:lnTo>
                  <a:pt x="3305471" y="719377"/>
                </a:lnTo>
                <a:lnTo>
                  <a:pt x="3256641" y="718678"/>
                </a:lnTo>
                <a:lnTo>
                  <a:pt x="3203277" y="717925"/>
                </a:lnTo>
                <a:lnTo>
                  <a:pt x="3145840" y="717122"/>
                </a:lnTo>
                <a:lnTo>
                  <a:pt x="3084790" y="716276"/>
                </a:lnTo>
                <a:lnTo>
                  <a:pt x="3020589" y="715393"/>
                </a:lnTo>
                <a:lnTo>
                  <a:pt x="2953696" y="714478"/>
                </a:lnTo>
                <a:lnTo>
                  <a:pt x="2884571" y="713538"/>
                </a:lnTo>
                <a:lnTo>
                  <a:pt x="2813674" y="712578"/>
                </a:lnTo>
                <a:lnTo>
                  <a:pt x="2741468" y="711604"/>
                </a:lnTo>
                <a:lnTo>
                  <a:pt x="2668410" y="710621"/>
                </a:lnTo>
                <a:lnTo>
                  <a:pt x="2594963" y="709636"/>
                </a:lnTo>
                <a:lnTo>
                  <a:pt x="2521585" y="708654"/>
                </a:lnTo>
                <a:lnTo>
                  <a:pt x="2448738" y="707682"/>
                </a:lnTo>
                <a:lnTo>
                  <a:pt x="2376882" y="706725"/>
                </a:lnTo>
                <a:lnTo>
                  <a:pt x="2306478" y="705788"/>
                </a:lnTo>
                <a:lnTo>
                  <a:pt x="2237984" y="704879"/>
                </a:lnTo>
                <a:lnTo>
                  <a:pt x="2171863" y="704001"/>
                </a:lnTo>
                <a:lnTo>
                  <a:pt x="2108574" y="703162"/>
                </a:lnTo>
                <a:lnTo>
                  <a:pt x="2048577" y="702367"/>
                </a:lnTo>
                <a:lnTo>
                  <a:pt x="1992333" y="701622"/>
                </a:lnTo>
                <a:lnTo>
                  <a:pt x="1940303" y="700933"/>
                </a:lnTo>
                <a:lnTo>
                  <a:pt x="1892946" y="700306"/>
                </a:lnTo>
                <a:lnTo>
                  <a:pt x="1850723" y="699745"/>
                </a:lnTo>
                <a:lnTo>
                  <a:pt x="1783520" y="698851"/>
                </a:lnTo>
                <a:lnTo>
                  <a:pt x="1759461" y="698527"/>
                </a:lnTo>
                <a:lnTo>
                  <a:pt x="1742377" y="698295"/>
                </a:lnTo>
              </a:path>
              <a:path w="3505834" h="728345">
                <a:moveTo>
                  <a:pt x="3505337" y="586065"/>
                </a:moveTo>
                <a:lnTo>
                  <a:pt x="3504921" y="615451"/>
                </a:lnTo>
                <a:lnTo>
                  <a:pt x="3504481" y="644850"/>
                </a:lnTo>
                <a:lnTo>
                  <a:pt x="3504090" y="674248"/>
                </a:lnTo>
                <a:lnTo>
                  <a:pt x="3502044" y="712529"/>
                </a:lnTo>
                <a:lnTo>
                  <a:pt x="3490300" y="724597"/>
                </a:lnTo>
                <a:lnTo>
                  <a:pt x="3489317" y="725277"/>
                </a:lnTo>
                <a:lnTo>
                  <a:pt x="3482538" y="726854"/>
                </a:lnTo>
                <a:lnTo>
                  <a:pt x="3481688" y="726382"/>
                </a:lnTo>
                <a:lnTo>
                  <a:pt x="3478095" y="726203"/>
                </a:lnTo>
                <a:lnTo>
                  <a:pt x="3429754" y="725222"/>
                </a:lnTo>
                <a:lnTo>
                  <a:pt x="3369379" y="724240"/>
                </a:lnTo>
                <a:lnTo>
                  <a:pt x="3289428" y="723030"/>
                </a:lnTo>
                <a:lnTo>
                  <a:pt x="3242899" y="722349"/>
                </a:lnTo>
                <a:lnTo>
                  <a:pt x="3192423" y="721623"/>
                </a:lnTo>
                <a:lnTo>
                  <a:pt x="3138314" y="720856"/>
                </a:lnTo>
                <a:lnTo>
                  <a:pt x="3080887" y="720051"/>
                </a:lnTo>
                <a:lnTo>
                  <a:pt x="3020457" y="719212"/>
                </a:lnTo>
                <a:lnTo>
                  <a:pt x="2957341" y="718343"/>
                </a:lnTo>
                <a:lnTo>
                  <a:pt x="2891853" y="717449"/>
                </a:lnTo>
                <a:lnTo>
                  <a:pt x="2824308" y="716532"/>
                </a:lnTo>
                <a:lnTo>
                  <a:pt x="2755022" y="715596"/>
                </a:lnTo>
                <a:lnTo>
                  <a:pt x="2684309" y="714646"/>
                </a:lnTo>
                <a:lnTo>
                  <a:pt x="2612486" y="713685"/>
                </a:lnTo>
                <a:lnTo>
                  <a:pt x="2539868" y="712718"/>
                </a:lnTo>
                <a:lnTo>
                  <a:pt x="2466769" y="711747"/>
                </a:lnTo>
                <a:lnTo>
                  <a:pt x="2393505" y="710777"/>
                </a:lnTo>
                <a:lnTo>
                  <a:pt x="2320392" y="709812"/>
                </a:lnTo>
                <a:lnTo>
                  <a:pt x="2247744" y="708856"/>
                </a:lnTo>
                <a:lnTo>
                  <a:pt x="2175877" y="707912"/>
                </a:lnTo>
                <a:lnTo>
                  <a:pt x="2105106" y="706983"/>
                </a:lnTo>
                <a:lnTo>
                  <a:pt x="2035746" y="706076"/>
                </a:lnTo>
                <a:lnTo>
                  <a:pt x="1968113" y="705191"/>
                </a:lnTo>
                <a:lnTo>
                  <a:pt x="1902522" y="704335"/>
                </a:lnTo>
                <a:lnTo>
                  <a:pt x="1839288" y="703510"/>
                </a:lnTo>
                <a:lnTo>
                  <a:pt x="1778727" y="702721"/>
                </a:lnTo>
                <a:lnTo>
                  <a:pt x="1721153" y="701971"/>
                </a:lnTo>
                <a:lnTo>
                  <a:pt x="1666882" y="701264"/>
                </a:lnTo>
                <a:lnTo>
                  <a:pt x="1616229" y="700604"/>
                </a:lnTo>
                <a:lnTo>
                  <a:pt x="1569510" y="699995"/>
                </a:lnTo>
                <a:lnTo>
                  <a:pt x="1527039" y="699440"/>
                </a:lnTo>
                <a:lnTo>
                  <a:pt x="1456105" y="698511"/>
                </a:lnTo>
                <a:lnTo>
                  <a:pt x="1405950" y="697846"/>
                </a:lnTo>
                <a:lnTo>
                  <a:pt x="1389452" y="697622"/>
                </a:lnTo>
              </a:path>
              <a:path w="3505834" h="728345">
                <a:moveTo>
                  <a:pt x="2197633" y="5339"/>
                </a:moveTo>
                <a:lnTo>
                  <a:pt x="2248966" y="6059"/>
                </a:lnTo>
                <a:lnTo>
                  <a:pt x="2300307" y="6804"/>
                </a:lnTo>
                <a:lnTo>
                  <a:pt x="2351656" y="7571"/>
                </a:lnTo>
                <a:lnTo>
                  <a:pt x="2403011" y="8356"/>
                </a:lnTo>
                <a:lnTo>
                  <a:pt x="2454372" y="9156"/>
                </a:lnTo>
                <a:lnTo>
                  <a:pt x="2505738" y="9967"/>
                </a:lnTo>
                <a:lnTo>
                  <a:pt x="2557109" y="10786"/>
                </a:lnTo>
                <a:lnTo>
                  <a:pt x="2608483" y="11609"/>
                </a:lnTo>
                <a:lnTo>
                  <a:pt x="2659860" y="12434"/>
                </a:lnTo>
                <a:lnTo>
                  <a:pt x="2711239" y="13256"/>
                </a:lnTo>
                <a:lnTo>
                  <a:pt x="2762620" y="14073"/>
                </a:lnTo>
                <a:lnTo>
                  <a:pt x="2814001" y="14881"/>
                </a:lnTo>
                <a:lnTo>
                  <a:pt x="2865382" y="15676"/>
                </a:lnTo>
                <a:lnTo>
                  <a:pt x="2916763" y="16456"/>
                </a:lnTo>
                <a:lnTo>
                  <a:pt x="2968142" y="17216"/>
                </a:lnTo>
                <a:lnTo>
                  <a:pt x="3019519" y="17954"/>
                </a:lnTo>
                <a:lnTo>
                  <a:pt x="3070893" y="18666"/>
                </a:lnTo>
                <a:lnTo>
                  <a:pt x="3122263" y="19348"/>
                </a:lnTo>
                <a:lnTo>
                  <a:pt x="3173629" y="19997"/>
                </a:lnTo>
                <a:lnTo>
                  <a:pt x="3224989" y="20611"/>
                </a:lnTo>
                <a:lnTo>
                  <a:pt x="3276344" y="21184"/>
                </a:lnTo>
                <a:lnTo>
                  <a:pt x="3327692" y="21715"/>
                </a:lnTo>
                <a:lnTo>
                  <a:pt x="3379032" y="22199"/>
                </a:lnTo>
                <a:lnTo>
                  <a:pt x="3430364" y="22633"/>
                </a:lnTo>
                <a:lnTo>
                  <a:pt x="3481688" y="23014"/>
                </a:lnTo>
                <a:lnTo>
                  <a:pt x="3482052" y="23018"/>
                </a:lnTo>
                <a:lnTo>
                  <a:pt x="3482437" y="23191"/>
                </a:lnTo>
                <a:lnTo>
                  <a:pt x="3482667" y="23244"/>
                </a:lnTo>
                <a:lnTo>
                  <a:pt x="3482859" y="23503"/>
                </a:lnTo>
                <a:lnTo>
                  <a:pt x="3483042" y="23633"/>
                </a:lnTo>
                <a:lnTo>
                  <a:pt x="3483222" y="23766"/>
                </a:lnTo>
                <a:lnTo>
                  <a:pt x="3483334" y="24102"/>
                </a:lnTo>
                <a:lnTo>
                  <a:pt x="3483438" y="24270"/>
                </a:lnTo>
                <a:lnTo>
                  <a:pt x="3483611" y="24961"/>
                </a:lnTo>
                <a:lnTo>
                  <a:pt x="3483422" y="35516"/>
                </a:lnTo>
                <a:lnTo>
                  <a:pt x="3482420" y="109670"/>
                </a:lnTo>
                <a:lnTo>
                  <a:pt x="3481652" y="166872"/>
                </a:lnTo>
                <a:lnTo>
                  <a:pt x="3480766" y="233181"/>
                </a:lnTo>
                <a:lnTo>
                  <a:pt x="3479806" y="305366"/>
                </a:lnTo>
                <a:lnTo>
                  <a:pt x="3478817" y="380192"/>
                </a:lnTo>
                <a:lnTo>
                  <a:pt x="3477845" y="454429"/>
                </a:lnTo>
                <a:lnTo>
                  <a:pt x="3476933" y="524844"/>
                </a:lnTo>
                <a:lnTo>
                  <a:pt x="3476127" y="588203"/>
                </a:lnTo>
                <a:lnTo>
                  <a:pt x="3475470" y="641276"/>
                </a:lnTo>
                <a:lnTo>
                  <a:pt x="3475009" y="680829"/>
                </a:lnTo>
                <a:lnTo>
                  <a:pt x="3474787" y="703630"/>
                </a:lnTo>
                <a:lnTo>
                  <a:pt x="3474806" y="702575"/>
                </a:lnTo>
                <a:lnTo>
                  <a:pt x="3474938" y="701823"/>
                </a:lnTo>
                <a:lnTo>
                  <a:pt x="3475320" y="700840"/>
                </a:lnTo>
                <a:lnTo>
                  <a:pt x="3475489" y="699961"/>
                </a:lnTo>
                <a:lnTo>
                  <a:pt x="3476335" y="699267"/>
                </a:lnTo>
                <a:lnTo>
                  <a:pt x="3476782" y="698568"/>
                </a:lnTo>
                <a:lnTo>
                  <a:pt x="3477224" y="697885"/>
                </a:lnTo>
                <a:lnTo>
                  <a:pt x="3478395" y="697434"/>
                </a:lnTo>
                <a:lnTo>
                  <a:pt x="3478970" y="697028"/>
                </a:lnTo>
                <a:lnTo>
                  <a:pt x="3479914" y="696625"/>
                </a:lnTo>
                <a:lnTo>
                  <a:pt x="3480666" y="696466"/>
                </a:lnTo>
                <a:lnTo>
                  <a:pt x="3481688" y="696437"/>
                </a:lnTo>
                <a:lnTo>
                  <a:pt x="3398904" y="695298"/>
                </a:lnTo>
                <a:lnTo>
                  <a:pt x="3211159" y="692714"/>
                </a:lnTo>
                <a:lnTo>
                  <a:pt x="3009362" y="689937"/>
                </a:lnTo>
                <a:lnTo>
                  <a:pt x="2884423" y="688219"/>
                </a:lnTo>
              </a:path>
              <a:path w="3505834" h="728345">
                <a:moveTo>
                  <a:pt x="2612097" y="6918"/>
                </a:moveTo>
                <a:lnTo>
                  <a:pt x="2663223" y="7641"/>
                </a:lnTo>
                <a:lnTo>
                  <a:pt x="2714360" y="8399"/>
                </a:lnTo>
                <a:lnTo>
                  <a:pt x="2765507" y="9183"/>
                </a:lnTo>
                <a:lnTo>
                  <a:pt x="2816661" y="9986"/>
                </a:lnTo>
                <a:lnTo>
                  <a:pt x="2867822" y="10802"/>
                </a:lnTo>
                <a:lnTo>
                  <a:pt x="2918988" y="11623"/>
                </a:lnTo>
                <a:lnTo>
                  <a:pt x="2970158" y="12442"/>
                </a:lnTo>
                <a:lnTo>
                  <a:pt x="3021329" y="13251"/>
                </a:lnTo>
                <a:lnTo>
                  <a:pt x="3072500" y="14043"/>
                </a:lnTo>
                <a:lnTo>
                  <a:pt x="3123670" y="14810"/>
                </a:lnTo>
                <a:lnTo>
                  <a:pt x="3174837" y="15546"/>
                </a:lnTo>
                <a:lnTo>
                  <a:pt x="3225999" y="16243"/>
                </a:lnTo>
                <a:lnTo>
                  <a:pt x="3277156" y="16893"/>
                </a:lnTo>
                <a:lnTo>
                  <a:pt x="3328304" y="17490"/>
                </a:lnTo>
                <a:lnTo>
                  <a:pt x="3379443" y="18026"/>
                </a:lnTo>
                <a:lnTo>
                  <a:pt x="3430572" y="18493"/>
                </a:lnTo>
                <a:lnTo>
                  <a:pt x="3481688" y="18884"/>
                </a:lnTo>
                <a:lnTo>
                  <a:pt x="3482820" y="18896"/>
                </a:lnTo>
                <a:lnTo>
                  <a:pt x="3483079" y="19187"/>
                </a:lnTo>
                <a:lnTo>
                  <a:pt x="3483996" y="19389"/>
                </a:lnTo>
                <a:lnTo>
                  <a:pt x="3484655" y="19533"/>
                </a:lnTo>
                <a:lnTo>
                  <a:pt x="3485386" y="20372"/>
                </a:lnTo>
                <a:lnTo>
                  <a:pt x="3485871" y="20713"/>
                </a:lnTo>
                <a:lnTo>
                  <a:pt x="3486433" y="21109"/>
                </a:lnTo>
                <a:lnTo>
                  <a:pt x="3486793" y="22147"/>
                </a:lnTo>
                <a:lnTo>
                  <a:pt x="3487121" y="22661"/>
                </a:lnTo>
                <a:lnTo>
                  <a:pt x="3487301" y="22934"/>
                </a:lnTo>
                <a:lnTo>
                  <a:pt x="3487690" y="24782"/>
                </a:lnTo>
                <a:lnTo>
                  <a:pt x="3487571" y="25030"/>
                </a:lnTo>
                <a:lnTo>
                  <a:pt x="3487296" y="35768"/>
                </a:lnTo>
                <a:lnTo>
                  <a:pt x="3486154" y="110091"/>
                </a:lnTo>
                <a:lnTo>
                  <a:pt x="3485365" y="167254"/>
                </a:lnTo>
                <a:lnTo>
                  <a:pt x="3484483" y="233467"/>
                </a:lnTo>
                <a:lnTo>
                  <a:pt x="3483547" y="305521"/>
                </a:lnTo>
                <a:lnTo>
                  <a:pt x="3482597" y="380203"/>
                </a:lnTo>
                <a:lnTo>
                  <a:pt x="3481672" y="454301"/>
                </a:lnTo>
                <a:lnTo>
                  <a:pt x="3480811" y="524604"/>
                </a:lnTo>
                <a:lnTo>
                  <a:pt x="3480054" y="587900"/>
                </a:lnTo>
                <a:lnTo>
                  <a:pt x="3479439" y="640977"/>
                </a:lnTo>
                <a:lnTo>
                  <a:pt x="3479006" y="680625"/>
                </a:lnTo>
                <a:lnTo>
                  <a:pt x="3478794" y="703630"/>
                </a:lnTo>
                <a:lnTo>
                  <a:pt x="3478791" y="703173"/>
                </a:lnTo>
                <a:lnTo>
                  <a:pt x="3478856" y="702875"/>
                </a:lnTo>
                <a:lnTo>
                  <a:pt x="3479007" y="702449"/>
                </a:lnTo>
                <a:lnTo>
                  <a:pt x="3479072" y="702092"/>
                </a:lnTo>
                <a:lnTo>
                  <a:pt x="3479431" y="701772"/>
                </a:lnTo>
                <a:lnTo>
                  <a:pt x="3479615" y="701492"/>
                </a:lnTo>
                <a:lnTo>
                  <a:pt x="3479794" y="701200"/>
                </a:lnTo>
                <a:lnTo>
                  <a:pt x="3480288" y="701005"/>
                </a:lnTo>
                <a:lnTo>
                  <a:pt x="3480530" y="700832"/>
                </a:lnTo>
                <a:lnTo>
                  <a:pt x="3480903" y="700667"/>
                </a:lnTo>
                <a:lnTo>
                  <a:pt x="3481278" y="700570"/>
                </a:lnTo>
                <a:lnTo>
                  <a:pt x="3481688" y="700570"/>
                </a:lnTo>
                <a:lnTo>
                  <a:pt x="3471331" y="700427"/>
                </a:lnTo>
                <a:lnTo>
                  <a:pt x="3398638" y="699426"/>
                </a:lnTo>
                <a:lnTo>
                  <a:pt x="3343074" y="698661"/>
                </a:lnTo>
                <a:lnTo>
                  <a:pt x="3279216" y="697782"/>
                </a:lnTo>
                <a:lnTo>
                  <a:pt x="3210449" y="696836"/>
                </a:lnTo>
                <a:lnTo>
                  <a:pt x="3140160" y="695869"/>
                </a:lnTo>
                <a:lnTo>
                  <a:pt x="3071736" y="694927"/>
                </a:lnTo>
                <a:lnTo>
                  <a:pt x="3008563" y="694057"/>
                </a:lnTo>
                <a:lnTo>
                  <a:pt x="2954029" y="693307"/>
                </a:lnTo>
                <a:lnTo>
                  <a:pt x="2911520" y="692721"/>
                </a:lnTo>
                <a:lnTo>
                  <a:pt x="2884423" y="692348"/>
                </a:lnTo>
              </a:path>
              <a:path w="3505834" h="728345">
                <a:moveTo>
                  <a:pt x="2724313" y="4431"/>
                </a:moveTo>
                <a:lnTo>
                  <a:pt x="2774779" y="5143"/>
                </a:lnTo>
                <a:lnTo>
                  <a:pt x="2825258" y="5893"/>
                </a:lnTo>
                <a:lnTo>
                  <a:pt x="2875746" y="6671"/>
                </a:lnTo>
                <a:lnTo>
                  <a:pt x="2926243" y="7467"/>
                </a:lnTo>
                <a:lnTo>
                  <a:pt x="2976746" y="8273"/>
                </a:lnTo>
                <a:lnTo>
                  <a:pt x="3027254" y="9078"/>
                </a:lnTo>
                <a:lnTo>
                  <a:pt x="3077764" y="9875"/>
                </a:lnTo>
                <a:lnTo>
                  <a:pt x="3128274" y="10653"/>
                </a:lnTo>
                <a:lnTo>
                  <a:pt x="3178782" y="11403"/>
                </a:lnTo>
                <a:lnTo>
                  <a:pt x="3229287" y="12116"/>
                </a:lnTo>
                <a:lnTo>
                  <a:pt x="3279787" y="12784"/>
                </a:lnTo>
                <a:lnTo>
                  <a:pt x="3330278" y="13395"/>
                </a:lnTo>
                <a:lnTo>
                  <a:pt x="3380761" y="13943"/>
                </a:lnTo>
                <a:lnTo>
                  <a:pt x="3431231" y="14416"/>
                </a:lnTo>
                <a:lnTo>
                  <a:pt x="3481688" y="14806"/>
                </a:lnTo>
                <a:lnTo>
                  <a:pt x="3483132" y="14846"/>
                </a:lnTo>
                <a:lnTo>
                  <a:pt x="3484209" y="15058"/>
                </a:lnTo>
                <a:lnTo>
                  <a:pt x="3485544" y="15634"/>
                </a:lnTo>
                <a:lnTo>
                  <a:pt x="3486725" y="15886"/>
                </a:lnTo>
                <a:lnTo>
                  <a:pt x="3487740" y="17179"/>
                </a:lnTo>
                <a:lnTo>
                  <a:pt x="3488669" y="17830"/>
                </a:lnTo>
                <a:lnTo>
                  <a:pt x="3489605" y="18489"/>
                </a:lnTo>
                <a:lnTo>
                  <a:pt x="3490210" y="20213"/>
                </a:lnTo>
                <a:lnTo>
                  <a:pt x="3490765" y="21066"/>
                </a:lnTo>
                <a:lnTo>
                  <a:pt x="3491073" y="21545"/>
                </a:lnTo>
                <a:lnTo>
                  <a:pt x="3491707" y="24559"/>
                </a:lnTo>
                <a:lnTo>
                  <a:pt x="3491528" y="25030"/>
                </a:lnTo>
                <a:lnTo>
                  <a:pt x="3490854" y="77230"/>
                </a:lnTo>
                <a:lnTo>
                  <a:pt x="3490182" y="129430"/>
                </a:lnTo>
                <a:lnTo>
                  <a:pt x="3489509" y="181630"/>
                </a:lnTo>
                <a:lnTo>
                  <a:pt x="3488837" y="233830"/>
                </a:lnTo>
                <a:lnTo>
                  <a:pt x="3488165" y="286030"/>
                </a:lnTo>
                <a:lnTo>
                  <a:pt x="3487493" y="338230"/>
                </a:lnTo>
                <a:lnTo>
                  <a:pt x="3486821" y="390430"/>
                </a:lnTo>
                <a:lnTo>
                  <a:pt x="3486150" y="442630"/>
                </a:lnTo>
                <a:lnTo>
                  <a:pt x="3485478" y="494831"/>
                </a:lnTo>
                <a:lnTo>
                  <a:pt x="3484805" y="547031"/>
                </a:lnTo>
                <a:lnTo>
                  <a:pt x="3484133" y="599231"/>
                </a:lnTo>
                <a:lnTo>
                  <a:pt x="3483460" y="651431"/>
                </a:lnTo>
                <a:lnTo>
                  <a:pt x="3482787" y="703630"/>
                </a:lnTo>
                <a:lnTo>
                  <a:pt x="3482787" y="703839"/>
                </a:lnTo>
                <a:lnTo>
                  <a:pt x="3482686" y="704058"/>
                </a:lnTo>
                <a:lnTo>
                  <a:pt x="3482653" y="704192"/>
                </a:lnTo>
                <a:lnTo>
                  <a:pt x="3482513" y="704303"/>
                </a:lnTo>
                <a:lnTo>
                  <a:pt x="3482359" y="704515"/>
                </a:lnTo>
                <a:lnTo>
                  <a:pt x="3482196" y="704559"/>
                </a:lnTo>
                <a:lnTo>
                  <a:pt x="3482045" y="704656"/>
                </a:lnTo>
                <a:lnTo>
                  <a:pt x="3481721" y="704714"/>
                </a:lnTo>
                <a:lnTo>
                  <a:pt x="3431376" y="703984"/>
                </a:lnTo>
                <a:lnTo>
                  <a:pt x="3377814" y="703249"/>
                </a:lnTo>
                <a:lnTo>
                  <a:pt x="3313575" y="702370"/>
                </a:lnTo>
                <a:lnTo>
                  <a:pt x="3244857" y="701432"/>
                </a:lnTo>
                <a:lnTo>
                  <a:pt x="3177857" y="700520"/>
                </a:lnTo>
                <a:lnTo>
                  <a:pt x="3118770" y="699715"/>
                </a:lnTo>
                <a:lnTo>
                  <a:pt x="3073793" y="699103"/>
                </a:lnTo>
                <a:lnTo>
                  <a:pt x="3049123" y="698766"/>
                </a:lnTo>
              </a:path>
              <a:path w="3505834" h="728345">
                <a:moveTo>
                  <a:pt x="2948741" y="3020"/>
                </a:moveTo>
                <a:lnTo>
                  <a:pt x="3002011" y="3793"/>
                </a:lnTo>
                <a:lnTo>
                  <a:pt x="3055299" y="4618"/>
                </a:lnTo>
                <a:lnTo>
                  <a:pt x="3108601" y="5473"/>
                </a:lnTo>
                <a:lnTo>
                  <a:pt x="3161912" y="6335"/>
                </a:lnTo>
                <a:lnTo>
                  <a:pt x="3215227" y="7182"/>
                </a:lnTo>
                <a:lnTo>
                  <a:pt x="3268540" y="7992"/>
                </a:lnTo>
                <a:lnTo>
                  <a:pt x="3321848" y="8743"/>
                </a:lnTo>
                <a:lnTo>
                  <a:pt x="3375145" y="9412"/>
                </a:lnTo>
                <a:lnTo>
                  <a:pt x="3428427" y="9978"/>
                </a:lnTo>
                <a:lnTo>
                  <a:pt x="3481688" y="10417"/>
                </a:lnTo>
                <a:lnTo>
                  <a:pt x="3483762" y="10460"/>
                </a:lnTo>
                <a:lnTo>
                  <a:pt x="3485285" y="10784"/>
                </a:lnTo>
                <a:lnTo>
                  <a:pt x="3487204" y="11591"/>
                </a:lnTo>
                <a:lnTo>
                  <a:pt x="3488893" y="11951"/>
                </a:lnTo>
                <a:lnTo>
                  <a:pt x="3490351" y="13798"/>
                </a:lnTo>
                <a:lnTo>
                  <a:pt x="3491675" y="14726"/>
                </a:lnTo>
                <a:lnTo>
                  <a:pt x="3493018" y="15666"/>
                </a:lnTo>
                <a:lnTo>
                  <a:pt x="3493889" y="18133"/>
                </a:lnTo>
                <a:lnTo>
                  <a:pt x="3494681" y="19353"/>
                </a:lnTo>
                <a:lnTo>
                  <a:pt x="3495145" y="20073"/>
                </a:lnTo>
                <a:lnTo>
                  <a:pt x="3496012" y="24267"/>
                </a:lnTo>
                <a:lnTo>
                  <a:pt x="3495779" y="25030"/>
                </a:lnTo>
                <a:lnTo>
                  <a:pt x="3495097" y="77230"/>
                </a:lnTo>
                <a:lnTo>
                  <a:pt x="3494415" y="129430"/>
                </a:lnTo>
                <a:lnTo>
                  <a:pt x="3493734" y="181630"/>
                </a:lnTo>
                <a:lnTo>
                  <a:pt x="3493052" y="233830"/>
                </a:lnTo>
                <a:lnTo>
                  <a:pt x="3492371" y="286030"/>
                </a:lnTo>
                <a:lnTo>
                  <a:pt x="3491691" y="338230"/>
                </a:lnTo>
                <a:lnTo>
                  <a:pt x="3491010" y="390430"/>
                </a:lnTo>
                <a:lnTo>
                  <a:pt x="3490330" y="442630"/>
                </a:lnTo>
                <a:lnTo>
                  <a:pt x="3489649" y="494831"/>
                </a:lnTo>
                <a:lnTo>
                  <a:pt x="3488969" y="547031"/>
                </a:lnTo>
                <a:lnTo>
                  <a:pt x="3488290" y="599231"/>
                </a:lnTo>
                <a:lnTo>
                  <a:pt x="3487610" y="651431"/>
                </a:lnTo>
                <a:lnTo>
                  <a:pt x="3486931" y="703630"/>
                </a:lnTo>
                <a:lnTo>
                  <a:pt x="3486923" y="704653"/>
                </a:lnTo>
                <a:lnTo>
                  <a:pt x="3486668" y="704894"/>
                </a:lnTo>
                <a:lnTo>
                  <a:pt x="3486499" y="705726"/>
                </a:lnTo>
                <a:lnTo>
                  <a:pt x="3486376" y="706323"/>
                </a:lnTo>
                <a:lnTo>
                  <a:pt x="3485659" y="706986"/>
                </a:lnTo>
                <a:lnTo>
                  <a:pt x="3485367" y="707425"/>
                </a:lnTo>
                <a:lnTo>
                  <a:pt x="3485026" y="707932"/>
                </a:lnTo>
                <a:lnTo>
                  <a:pt x="3484144" y="708259"/>
                </a:lnTo>
                <a:lnTo>
                  <a:pt x="3483705" y="708558"/>
                </a:lnTo>
                <a:lnTo>
                  <a:pt x="3483477" y="708713"/>
                </a:lnTo>
                <a:lnTo>
                  <a:pt x="3481865" y="709077"/>
                </a:lnTo>
                <a:lnTo>
                  <a:pt x="3481688" y="708962"/>
                </a:lnTo>
                <a:lnTo>
                  <a:pt x="3472483" y="708805"/>
                </a:lnTo>
                <a:lnTo>
                  <a:pt x="3406433" y="707854"/>
                </a:lnTo>
                <a:lnTo>
                  <a:pt x="3354446" y="707125"/>
                </a:lnTo>
                <a:lnTo>
                  <a:pt x="3293055" y="706270"/>
                </a:lnTo>
                <a:lnTo>
                  <a:pt x="3224688" y="705323"/>
                </a:lnTo>
                <a:lnTo>
                  <a:pt x="3151775" y="704317"/>
                </a:lnTo>
                <a:lnTo>
                  <a:pt x="3076743" y="703284"/>
                </a:lnTo>
                <a:lnTo>
                  <a:pt x="3002021" y="702257"/>
                </a:lnTo>
                <a:lnTo>
                  <a:pt x="2930037" y="701269"/>
                </a:lnTo>
                <a:lnTo>
                  <a:pt x="2863220" y="700352"/>
                </a:lnTo>
                <a:lnTo>
                  <a:pt x="2803999" y="699541"/>
                </a:lnTo>
                <a:lnTo>
                  <a:pt x="2754801" y="698866"/>
                </a:lnTo>
                <a:lnTo>
                  <a:pt x="2718055" y="698362"/>
                </a:lnTo>
                <a:lnTo>
                  <a:pt x="2696190" y="698061"/>
                </a:lnTo>
              </a:path>
              <a:path w="3505834" h="728345">
                <a:moveTo>
                  <a:pt x="337060" y="5339"/>
                </a:moveTo>
                <a:lnTo>
                  <a:pt x="388099" y="6041"/>
                </a:lnTo>
                <a:lnTo>
                  <a:pt x="439138" y="6743"/>
                </a:lnTo>
                <a:lnTo>
                  <a:pt x="490177" y="7445"/>
                </a:lnTo>
                <a:lnTo>
                  <a:pt x="541216" y="8147"/>
                </a:lnTo>
                <a:lnTo>
                  <a:pt x="592255" y="8849"/>
                </a:lnTo>
                <a:lnTo>
                  <a:pt x="643294" y="9552"/>
                </a:lnTo>
                <a:lnTo>
                  <a:pt x="694333" y="10254"/>
                </a:lnTo>
                <a:lnTo>
                  <a:pt x="745373" y="10956"/>
                </a:lnTo>
                <a:lnTo>
                  <a:pt x="796412" y="11658"/>
                </a:lnTo>
                <a:lnTo>
                  <a:pt x="847451" y="12360"/>
                </a:lnTo>
                <a:lnTo>
                  <a:pt x="898490" y="13062"/>
                </a:lnTo>
                <a:lnTo>
                  <a:pt x="949529" y="13764"/>
                </a:lnTo>
                <a:lnTo>
                  <a:pt x="1000568" y="14466"/>
                </a:lnTo>
                <a:lnTo>
                  <a:pt x="1051607" y="15169"/>
                </a:lnTo>
                <a:lnTo>
                  <a:pt x="1102646" y="15871"/>
                </a:lnTo>
                <a:lnTo>
                  <a:pt x="1153685" y="16573"/>
                </a:lnTo>
                <a:lnTo>
                  <a:pt x="1204724" y="17275"/>
                </a:lnTo>
                <a:lnTo>
                  <a:pt x="1255763" y="17977"/>
                </a:lnTo>
                <a:lnTo>
                  <a:pt x="1306802" y="18679"/>
                </a:lnTo>
                <a:lnTo>
                  <a:pt x="1357841" y="19381"/>
                </a:lnTo>
                <a:lnTo>
                  <a:pt x="1408880" y="20083"/>
                </a:lnTo>
                <a:lnTo>
                  <a:pt x="1459919" y="20785"/>
                </a:lnTo>
                <a:lnTo>
                  <a:pt x="1510959" y="21487"/>
                </a:lnTo>
                <a:lnTo>
                  <a:pt x="1561998" y="22189"/>
                </a:lnTo>
                <a:lnTo>
                  <a:pt x="1613037" y="22891"/>
                </a:lnTo>
                <a:lnTo>
                  <a:pt x="1664076" y="23593"/>
                </a:lnTo>
                <a:lnTo>
                  <a:pt x="1715115" y="24295"/>
                </a:lnTo>
                <a:lnTo>
                  <a:pt x="1766154" y="24998"/>
                </a:lnTo>
                <a:lnTo>
                  <a:pt x="1817193" y="25700"/>
                </a:lnTo>
                <a:lnTo>
                  <a:pt x="1868232" y="26402"/>
                </a:lnTo>
                <a:lnTo>
                  <a:pt x="1919271" y="27104"/>
                </a:lnTo>
                <a:lnTo>
                  <a:pt x="1970310" y="27806"/>
                </a:lnTo>
                <a:lnTo>
                  <a:pt x="2021349" y="28508"/>
                </a:lnTo>
                <a:lnTo>
                  <a:pt x="2072388" y="29210"/>
                </a:lnTo>
                <a:lnTo>
                  <a:pt x="2123427" y="29912"/>
                </a:lnTo>
                <a:lnTo>
                  <a:pt x="2174466" y="30614"/>
                </a:lnTo>
                <a:lnTo>
                  <a:pt x="2225505" y="31316"/>
                </a:lnTo>
                <a:lnTo>
                  <a:pt x="2276545" y="32018"/>
                </a:lnTo>
                <a:lnTo>
                  <a:pt x="2327584" y="32720"/>
                </a:lnTo>
                <a:lnTo>
                  <a:pt x="2378623" y="33422"/>
                </a:lnTo>
                <a:lnTo>
                  <a:pt x="2429662" y="34124"/>
                </a:lnTo>
                <a:lnTo>
                  <a:pt x="2480701" y="34826"/>
                </a:lnTo>
                <a:lnTo>
                  <a:pt x="2531740" y="35528"/>
                </a:lnTo>
                <a:lnTo>
                  <a:pt x="2582779" y="36230"/>
                </a:lnTo>
                <a:lnTo>
                  <a:pt x="2633818" y="36932"/>
                </a:lnTo>
                <a:lnTo>
                  <a:pt x="2684857" y="37634"/>
                </a:lnTo>
                <a:lnTo>
                  <a:pt x="2735896" y="38336"/>
                </a:lnTo>
                <a:lnTo>
                  <a:pt x="2786935" y="39037"/>
                </a:lnTo>
                <a:lnTo>
                  <a:pt x="2837974" y="39739"/>
                </a:lnTo>
                <a:lnTo>
                  <a:pt x="2889013" y="40441"/>
                </a:lnTo>
              </a:path>
              <a:path w="3505834" h="728345">
                <a:moveTo>
                  <a:pt x="751528" y="6918"/>
                </a:moveTo>
                <a:lnTo>
                  <a:pt x="802421" y="7618"/>
                </a:lnTo>
                <a:lnTo>
                  <a:pt x="853313" y="8318"/>
                </a:lnTo>
                <a:lnTo>
                  <a:pt x="904205" y="9018"/>
                </a:lnTo>
                <a:lnTo>
                  <a:pt x="955098" y="9718"/>
                </a:lnTo>
                <a:lnTo>
                  <a:pt x="1005990" y="10418"/>
                </a:lnTo>
                <a:lnTo>
                  <a:pt x="1056883" y="11118"/>
                </a:lnTo>
                <a:lnTo>
                  <a:pt x="1107775" y="11818"/>
                </a:lnTo>
                <a:lnTo>
                  <a:pt x="1158667" y="12518"/>
                </a:lnTo>
                <a:lnTo>
                  <a:pt x="1209560" y="13218"/>
                </a:lnTo>
                <a:lnTo>
                  <a:pt x="1260452" y="13917"/>
                </a:lnTo>
                <a:lnTo>
                  <a:pt x="1311344" y="14617"/>
                </a:lnTo>
                <a:lnTo>
                  <a:pt x="1362237" y="15317"/>
                </a:lnTo>
                <a:lnTo>
                  <a:pt x="1413129" y="16017"/>
                </a:lnTo>
                <a:lnTo>
                  <a:pt x="1464022" y="16717"/>
                </a:lnTo>
                <a:lnTo>
                  <a:pt x="1514914" y="17417"/>
                </a:lnTo>
                <a:lnTo>
                  <a:pt x="1565807" y="18116"/>
                </a:lnTo>
                <a:lnTo>
                  <a:pt x="1616699" y="18816"/>
                </a:lnTo>
                <a:lnTo>
                  <a:pt x="1667591" y="19516"/>
                </a:lnTo>
                <a:lnTo>
                  <a:pt x="1718484" y="20216"/>
                </a:lnTo>
                <a:lnTo>
                  <a:pt x="1769376" y="20916"/>
                </a:lnTo>
                <a:lnTo>
                  <a:pt x="1820269" y="21616"/>
                </a:lnTo>
                <a:lnTo>
                  <a:pt x="1871161" y="22315"/>
                </a:lnTo>
                <a:lnTo>
                  <a:pt x="1922054" y="23015"/>
                </a:lnTo>
                <a:lnTo>
                  <a:pt x="1972946" y="23715"/>
                </a:lnTo>
                <a:lnTo>
                  <a:pt x="2023839" y="24415"/>
                </a:lnTo>
                <a:lnTo>
                  <a:pt x="2074731" y="25115"/>
                </a:lnTo>
                <a:lnTo>
                  <a:pt x="2125624" y="25814"/>
                </a:lnTo>
                <a:lnTo>
                  <a:pt x="2176517" y="26514"/>
                </a:lnTo>
                <a:lnTo>
                  <a:pt x="2227409" y="27214"/>
                </a:lnTo>
                <a:lnTo>
                  <a:pt x="2278302" y="27914"/>
                </a:lnTo>
                <a:lnTo>
                  <a:pt x="2329194" y="28614"/>
                </a:lnTo>
                <a:lnTo>
                  <a:pt x="2380087" y="29314"/>
                </a:lnTo>
                <a:lnTo>
                  <a:pt x="2430979" y="30013"/>
                </a:lnTo>
                <a:lnTo>
                  <a:pt x="2481872" y="30713"/>
                </a:lnTo>
                <a:lnTo>
                  <a:pt x="2532765" y="31413"/>
                </a:lnTo>
                <a:lnTo>
                  <a:pt x="2583657" y="32113"/>
                </a:lnTo>
                <a:lnTo>
                  <a:pt x="2634550" y="32813"/>
                </a:lnTo>
                <a:lnTo>
                  <a:pt x="2685443" y="33513"/>
                </a:lnTo>
                <a:lnTo>
                  <a:pt x="2736335" y="34213"/>
                </a:lnTo>
                <a:lnTo>
                  <a:pt x="2787228" y="34913"/>
                </a:lnTo>
                <a:lnTo>
                  <a:pt x="2838121" y="35613"/>
                </a:lnTo>
                <a:lnTo>
                  <a:pt x="2889013" y="36313"/>
                </a:lnTo>
              </a:path>
              <a:path w="3505834" h="728345">
                <a:moveTo>
                  <a:pt x="550630" y="0"/>
                </a:moveTo>
                <a:lnTo>
                  <a:pt x="601180" y="695"/>
                </a:lnTo>
                <a:lnTo>
                  <a:pt x="651731" y="1390"/>
                </a:lnTo>
                <a:lnTo>
                  <a:pt x="702282" y="2085"/>
                </a:lnTo>
                <a:lnTo>
                  <a:pt x="752833" y="2780"/>
                </a:lnTo>
                <a:lnTo>
                  <a:pt x="803384" y="3475"/>
                </a:lnTo>
                <a:lnTo>
                  <a:pt x="853934" y="4171"/>
                </a:lnTo>
                <a:lnTo>
                  <a:pt x="904485" y="4866"/>
                </a:lnTo>
                <a:lnTo>
                  <a:pt x="955036" y="5561"/>
                </a:lnTo>
                <a:lnTo>
                  <a:pt x="1005587" y="6256"/>
                </a:lnTo>
                <a:lnTo>
                  <a:pt x="1056138" y="6951"/>
                </a:lnTo>
                <a:lnTo>
                  <a:pt x="1106688" y="7647"/>
                </a:lnTo>
                <a:lnTo>
                  <a:pt x="1157239" y="8342"/>
                </a:lnTo>
                <a:lnTo>
                  <a:pt x="1207790" y="9037"/>
                </a:lnTo>
                <a:lnTo>
                  <a:pt x="1258341" y="9732"/>
                </a:lnTo>
                <a:lnTo>
                  <a:pt x="1308891" y="10427"/>
                </a:lnTo>
                <a:lnTo>
                  <a:pt x="1359442" y="11123"/>
                </a:lnTo>
                <a:lnTo>
                  <a:pt x="1409993" y="11818"/>
                </a:lnTo>
                <a:lnTo>
                  <a:pt x="1460544" y="12513"/>
                </a:lnTo>
                <a:lnTo>
                  <a:pt x="1511095" y="13208"/>
                </a:lnTo>
                <a:lnTo>
                  <a:pt x="1561645" y="13903"/>
                </a:lnTo>
                <a:lnTo>
                  <a:pt x="1612196" y="14599"/>
                </a:lnTo>
                <a:lnTo>
                  <a:pt x="1662747" y="15294"/>
                </a:lnTo>
                <a:lnTo>
                  <a:pt x="1713298" y="15989"/>
                </a:lnTo>
                <a:lnTo>
                  <a:pt x="1763848" y="16684"/>
                </a:lnTo>
                <a:lnTo>
                  <a:pt x="1814399" y="17380"/>
                </a:lnTo>
                <a:lnTo>
                  <a:pt x="1864950" y="18075"/>
                </a:lnTo>
                <a:lnTo>
                  <a:pt x="1915501" y="18770"/>
                </a:lnTo>
                <a:lnTo>
                  <a:pt x="1966051" y="19465"/>
                </a:lnTo>
                <a:lnTo>
                  <a:pt x="2016602" y="20160"/>
                </a:lnTo>
                <a:lnTo>
                  <a:pt x="2067153" y="20856"/>
                </a:lnTo>
                <a:lnTo>
                  <a:pt x="2117704" y="21551"/>
                </a:lnTo>
                <a:lnTo>
                  <a:pt x="2168255" y="22246"/>
                </a:lnTo>
                <a:lnTo>
                  <a:pt x="2218805" y="22941"/>
                </a:lnTo>
                <a:lnTo>
                  <a:pt x="2269356" y="23637"/>
                </a:lnTo>
                <a:lnTo>
                  <a:pt x="2319907" y="24332"/>
                </a:lnTo>
                <a:lnTo>
                  <a:pt x="2370458" y="25027"/>
                </a:lnTo>
                <a:lnTo>
                  <a:pt x="2421009" y="25722"/>
                </a:lnTo>
                <a:lnTo>
                  <a:pt x="2471559" y="26418"/>
                </a:lnTo>
                <a:lnTo>
                  <a:pt x="2522110" y="27113"/>
                </a:lnTo>
                <a:lnTo>
                  <a:pt x="2572661" y="27808"/>
                </a:lnTo>
                <a:lnTo>
                  <a:pt x="2623212" y="28503"/>
                </a:lnTo>
                <a:lnTo>
                  <a:pt x="2673763" y="29199"/>
                </a:lnTo>
                <a:lnTo>
                  <a:pt x="2724313" y="29894"/>
                </a:lnTo>
              </a:path>
              <a:path w="3505834" h="728345">
                <a:moveTo>
                  <a:pt x="865550" y="165"/>
                </a:moveTo>
                <a:lnTo>
                  <a:pt x="915775" y="856"/>
                </a:lnTo>
                <a:lnTo>
                  <a:pt x="966000" y="1548"/>
                </a:lnTo>
                <a:lnTo>
                  <a:pt x="1016224" y="2240"/>
                </a:lnTo>
                <a:lnTo>
                  <a:pt x="1066449" y="2931"/>
                </a:lnTo>
                <a:lnTo>
                  <a:pt x="1116674" y="3623"/>
                </a:lnTo>
                <a:lnTo>
                  <a:pt x="1166898" y="4315"/>
                </a:lnTo>
                <a:lnTo>
                  <a:pt x="1217123" y="5006"/>
                </a:lnTo>
                <a:lnTo>
                  <a:pt x="1267348" y="5698"/>
                </a:lnTo>
                <a:lnTo>
                  <a:pt x="1317572" y="6390"/>
                </a:lnTo>
                <a:lnTo>
                  <a:pt x="1367797" y="7081"/>
                </a:lnTo>
                <a:lnTo>
                  <a:pt x="1418021" y="7773"/>
                </a:lnTo>
                <a:lnTo>
                  <a:pt x="1468246" y="8465"/>
                </a:lnTo>
                <a:lnTo>
                  <a:pt x="1518470" y="9157"/>
                </a:lnTo>
                <a:lnTo>
                  <a:pt x="1568695" y="9848"/>
                </a:lnTo>
                <a:lnTo>
                  <a:pt x="1618920" y="10540"/>
                </a:lnTo>
                <a:lnTo>
                  <a:pt x="1669144" y="11232"/>
                </a:lnTo>
                <a:lnTo>
                  <a:pt x="1719369" y="11923"/>
                </a:lnTo>
                <a:lnTo>
                  <a:pt x="1769593" y="12615"/>
                </a:lnTo>
                <a:lnTo>
                  <a:pt x="1819818" y="13307"/>
                </a:lnTo>
                <a:lnTo>
                  <a:pt x="1870042" y="13998"/>
                </a:lnTo>
                <a:lnTo>
                  <a:pt x="1920267" y="14690"/>
                </a:lnTo>
                <a:lnTo>
                  <a:pt x="1970491" y="15382"/>
                </a:lnTo>
                <a:lnTo>
                  <a:pt x="2020716" y="16073"/>
                </a:lnTo>
                <a:lnTo>
                  <a:pt x="2070940" y="16765"/>
                </a:lnTo>
                <a:lnTo>
                  <a:pt x="2121165" y="17457"/>
                </a:lnTo>
                <a:lnTo>
                  <a:pt x="2171389" y="18148"/>
                </a:lnTo>
                <a:lnTo>
                  <a:pt x="2221614" y="18840"/>
                </a:lnTo>
                <a:lnTo>
                  <a:pt x="2271838" y="19532"/>
                </a:lnTo>
                <a:lnTo>
                  <a:pt x="2322063" y="20224"/>
                </a:lnTo>
                <a:lnTo>
                  <a:pt x="2372288" y="20915"/>
                </a:lnTo>
                <a:lnTo>
                  <a:pt x="2422512" y="21607"/>
                </a:lnTo>
                <a:lnTo>
                  <a:pt x="2472737" y="22299"/>
                </a:lnTo>
                <a:lnTo>
                  <a:pt x="2522961" y="22990"/>
                </a:lnTo>
                <a:lnTo>
                  <a:pt x="2573186" y="23682"/>
                </a:lnTo>
                <a:lnTo>
                  <a:pt x="2623410" y="24374"/>
                </a:lnTo>
                <a:lnTo>
                  <a:pt x="2673635" y="25065"/>
                </a:lnTo>
                <a:lnTo>
                  <a:pt x="2723859" y="25757"/>
                </a:lnTo>
                <a:lnTo>
                  <a:pt x="2774084" y="26449"/>
                </a:lnTo>
                <a:lnTo>
                  <a:pt x="2824308" y="27140"/>
                </a:lnTo>
                <a:lnTo>
                  <a:pt x="2874533" y="27832"/>
                </a:lnTo>
                <a:lnTo>
                  <a:pt x="2924758" y="28524"/>
                </a:lnTo>
                <a:lnTo>
                  <a:pt x="2974982" y="29216"/>
                </a:lnTo>
                <a:lnTo>
                  <a:pt x="3025207" y="29907"/>
                </a:lnTo>
                <a:lnTo>
                  <a:pt x="3075432" y="30599"/>
                </a:lnTo>
              </a:path>
              <a:path w="3505834" h="728345">
                <a:moveTo>
                  <a:pt x="1366890" y="2249"/>
                </a:moveTo>
                <a:lnTo>
                  <a:pt x="1417897" y="2950"/>
                </a:lnTo>
                <a:lnTo>
                  <a:pt x="1468903" y="3651"/>
                </a:lnTo>
                <a:lnTo>
                  <a:pt x="1519909" y="4353"/>
                </a:lnTo>
                <a:lnTo>
                  <a:pt x="1570916" y="5054"/>
                </a:lnTo>
                <a:lnTo>
                  <a:pt x="1621922" y="5756"/>
                </a:lnTo>
                <a:lnTo>
                  <a:pt x="1672928" y="6457"/>
                </a:lnTo>
                <a:lnTo>
                  <a:pt x="1723934" y="7158"/>
                </a:lnTo>
                <a:lnTo>
                  <a:pt x="1774941" y="7860"/>
                </a:lnTo>
                <a:lnTo>
                  <a:pt x="1825947" y="8561"/>
                </a:lnTo>
                <a:lnTo>
                  <a:pt x="1876953" y="9262"/>
                </a:lnTo>
                <a:lnTo>
                  <a:pt x="1927959" y="9964"/>
                </a:lnTo>
                <a:lnTo>
                  <a:pt x="1978965" y="10665"/>
                </a:lnTo>
                <a:lnTo>
                  <a:pt x="2029971" y="11367"/>
                </a:lnTo>
                <a:lnTo>
                  <a:pt x="2080977" y="12068"/>
                </a:lnTo>
                <a:lnTo>
                  <a:pt x="2131983" y="12769"/>
                </a:lnTo>
                <a:lnTo>
                  <a:pt x="2182989" y="13471"/>
                </a:lnTo>
                <a:lnTo>
                  <a:pt x="2233995" y="14172"/>
                </a:lnTo>
                <a:lnTo>
                  <a:pt x="2285001" y="14873"/>
                </a:lnTo>
                <a:lnTo>
                  <a:pt x="2336007" y="15575"/>
                </a:lnTo>
                <a:lnTo>
                  <a:pt x="2387013" y="16276"/>
                </a:lnTo>
                <a:lnTo>
                  <a:pt x="2438019" y="16977"/>
                </a:lnTo>
                <a:lnTo>
                  <a:pt x="2489025" y="17679"/>
                </a:lnTo>
                <a:lnTo>
                  <a:pt x="2540031" y="18380"/>
                </a:lnTo>
                <a:lnTo>
                  <a:pt x="2591037" y="19081"/>
                </a:lnTo>
                <a:lnTo>
                  <a:pt x="2642043" y="19783"/>
                </a:lnTo>
                <a:lnTo>
                  <a:pt x="2693049" y="20484"/>
                </a:lnTo>
                <a:lnTo>
                  <a:pt x="2744055" y="21185"/>
                </a:lnTo>
                <a:lnTo>
                  <a:pt x="2795061" y="21887"/>
                </a:lnTo>
                <a:lnTo>
                  <a:pt x="2846067" y="22588"/>
                </a:lnTo>
                <a:lnTo>
                  <a:pt x="2897073" y="23289"/>
                </a:lnTo>
                <a:lnTo>
                  <a:pt x="2948079" y="23991"/>
                </a:lnTo>
                <a:lnTo>
                  <a:pt x="2999085" y="24692"/>
                </a:lnTo>
                <a:lnTo>
                  <a:pt x="3050091" y="25393"/>
                </a:lnTo>
              </a:path>
              <a:path w="3505834" h="728345">
                <a:moveTo>
                  <a:pt x="22139" y="24284"/>
                </a:moveTo>
                <a:lnTo>
                  <a:pt x="73234" y="24990"/>
                </a:lnTo>
                <a:lnTo>
                  <a:pt x="124328" y="25695"/>
                </a:lnTo>
                <a:lnTo>
                  <a:pt x="175423" y="26401"/>
                </a:lnTo>
                <a:lnTo>
                  <a:pt x="226517" y="27106"/>
                </a:lnTo>
                <a:lnTo>
                  <a:pt x="277612" y="27812"/>
                </a:lnTo>
                <a:lnTo>
                  <a:pt x="328706" y="28517"/>
                </a:lnTo>
                <a:lnTo>
                  <a:pt x="379801" y="29223"/>
                </a:lnTo>
                <a:lnTo>
                  <a:pt x="430896" y="29928"/>
                </a:lnTo>
                <a:lnTo>
                  <a:pt x="481990" y="30634"/>
                </a:lnTo>
                <a:lnTo>
                  <a:pt x="533085" y="31340"/>
                </a:lnTo>
                <a:lnTo>
                  <a:pt x="584180" y="32045"/>
                </a:lnTo>
                <a:lnTo>
                  <a:pt x="635275" y="32751"/>
                </a:lnTo>
                <a:lnTo>
                  <a:pt x="686370" y="33456"/>
                </a:lnTo>
                <a:lnTo>
                  <a:pt x="737465" y="34162"/>
                </a:lnTo>
                <a:lnTo>
                  <a:pt x="788560" y="34867"/>
                </a:lnTo>
                <a:lnTo>
                  <a:pt x="839654" y="35573"/>
                </a:lnTo>
                <a:lnTo>
                  <a:pt x="890749" y="36278"/>
                </a:lnTo>
                <a:lnTo>
                  <a:pt x="941844" y="36984"/>
                </a:lnTo>
                <a:lnTo>
                  <a:pt x="992939" y="37689"/>
                </a:lnTo>
                <a:lnTo>
                  <a:pt x="1044034" y="38395"/>
                </a:lnTo>
                <a:lnTo>
                  <a:pt x="1095129" y="39100"/>
                </a:lnTo>
                <a:lnTo>
                  <a:pt x="1146224" y="39806"/>
                </a:lnTo>
                <a:lnTo>
                  <a:pt x="1197319" y="40511"/>
                </a:lnTo>
                <a:lnTo>
                  <a:pt x="1248414" y="41216"/>
                </a:lnTo>
                <a:lnTo>
                  <a:pt x="1299509" y="41922"/>
                </a:lnTo>
                <a:lnTo>
                  <a:pt x="1350604" y="42627"/>
                </a:lnTo>
              </a:path>
              <a:path w="3505834" h="728345">
                <a:moveTo>
                  <a:pt x="22139" y="18978"/>
                </a:moveTo>
                <a:lnTo>
                  <a:pt x="72454" y="19671"/>
                </a:lnTo>
                <a:lnTo>
                  <a:pt x="122769" y="20364"/>
                </a:lnTo>
                <a:lnTo>
                  <a:pt x="173084" y="21058"/>
                </a:lnTo>
                <a:lnTo>
                  <a:pt x="223399" y="21751"/>
                </a:lnTo>
                <a:lnTo>
                  <a:pt x="273714" y="22444"/>
                </a:lnTo>
                <a:lnTo>
                  <a:pt x="324029" y="23137"/>
                </a:lnTo>
                <a:lnTo>
                  <a:pt x="374344" y="23830"/>
                </a:lnTo>
                <a:lnTo>
                  <a:pt x="424659" y="24523"/>
                </a:lnTo>
                <a:lnTo>
                  <a:pt x="474974" y="25216"/>
                </a:lnTo>
                <a:lnTo>
                  <a:pt x="525289" y="25909"/>
                </a:lnTo>
                <a:lnTo>
                  <a:pt x="575605" y="26603"/>
                </a:lnTo>
                <a:lnTo>
                  <a:pt x="625920" y="27296"/>
                </a:lnTo>
                <a:lnTo>
                  <a:pt x="676235" y="27989"/>
                </a:lnTo>
                <a:lnTo>
                  <a:pt x="726550" y="28682"/>
                </a:lnTo>
                <a:lnTo>
                  <a:pt x="776865" y="29375"/>
                </a:lnTo>
                <a:lnTo>
                  <a:pt x="827180" y="30068"/>
                </a:lnTo>
                <a:lnTo>
                  <a:pt x="877495" y="30762"/>
                </a:lnTo>
                <a:lnTo>
                  <a:pt x="927810" y="31455"/>
                </a:lnTo>
                <a:lnTo>
                  <a:pt x="978125" y="32148"/>
                </a:lnTo>
                <a:lnTo>
                  <a:pt x="1028441" y="32841"/>
                </a:lnTo>
                <a:lnTo>
                  <a:pt x="1078756" y="33534"/>
                </a:lnTo>
                <a:lnTo>
                  <a:pt x="1129071" y="34227"/>
                </a:lnTo>
                <a:lnTo>
                  <a:pt x="1179386" y="34920"/>
                </a:lnTo>
                <a:lnTo>
                  <a:pt x="1229702" y="35614"/>
                </a:lnTo>
                <a:lnTo>
                  <a:pt x="1280017" y="36307"/>
                </a:lnTo>
                <a:lnTo>
                  <a:pt x="1330332" y="37000"/>
                </a:lnTo>
                <a:lnTo>
                  <a:pt x="1380648" y="37693"/>
                </a:lnTo>
                <a:lnTo>
                  <a:pt x="1430963" y="38386"/>
                </a:lnTo>
                <a:lnTo>
                  <a:pt x="1481279" y="39079"/>
                </a:lnTo>
                <a:lnTo>
                  <a:pt x="1531594" y="39772"/>
                </a:lnTo>
              </a:path>
              <a:path w="3505834" h="728345">
                <a:moveTo>
                  <a:pt x="212180" y="16390"/>
                </a:moveTo>
                <a:lnTo>
                  <a:pt x="262422" y="17082"/>
                </a:lnTo>
                <a:lnTo>
                  <a:pt x="312665" y="17774"/>
                </a:lnTo>
                <a:lnTo>
                  <a:pt x="362907" y="18466"/>
                </a:lnTo>
                <a:lnTo>
                  <a:pt x="413150" y="19158"/>
                </a:lnTo>
                <a:lnTo>
                  <a:pt x="463392" y="19850"/>
                </a:lnTo>
                <a:lnTo>
                  <a:pt x="513635" y="20542"/>
                </a:lnTo>
                <a:lnTo>
                  <a:pt x="563878" y="21234"/>
                </a:lnTo>
                <a:lnTo>
                  <a:pt x="614120" y="21927"/>
                </a:lnTo>
                <a:lnTo>
                  <a:pt x="664363" y="22619"/>
                </a:lnTo>
                <a:lnTo>
                  <a:pt x="714606" y="23311"/>
                </a:lnTo>
                <a:lnTo>
                  <a:pt x="764848" y="24003"/>
                </a:lnTo>
                <a:lnTo>
                  <a:pt x="815091" y="24695"/>
                </a:lnTo>
                <a:lnTo>
                  <a:pt x="865334" y="25387"/>
                </a:lnTo>
                <a:lnTo>
                  <a:pt x="915576" y="26079"/>
                </a:lnTo>
                <a:lnTo>
                  <a:pt x="965819" y="26771"/>
                </a:lnTo>
                <a:lnTo>
                  <a:pt x="1016062" y="27463"/>
                </a:lnTo>
                <a:lnTo>
                  <a:pt x="1066305" y="28155"/>
                </a:lnTo>
                <a:lnTo>
                  <a:pt x="1116548" y="28847"/>
                </a:lnTo>
                <a:lnTo>
                  <a:pt x="1166790" y="29539"/>
                </a:lnTo>
                <a:lnTo>
                  <a:pt x="1217033" y="30231"/>
                </a:lnTo>
                <a:lnTo>
                  <a:pt x="1267276" y="30923"/>
                </a:lnTo>
                <a:lnTo>
                  <a:pt x="1317519" y="31615"/>
                </a:lnTo>
                <a:lnTo>
                  <a:pt x="1367762" y="32307"/>
                </a:lnTo>
                <a:lnTo>
                  <a:pt x="1418005" y="32999"/>
                </a:lnTo>
                <a:lnTo>
                  <a:pt x="1468248" y="33691"/>
                </a:lnTo>
              </a:path>
              <a:path w="3505834" h="728345">
                <a:moveTo>
                  <a:pt x="1795838" y="3963"/>
                </a:moveTo>
                <a:lnTo>
                  <a:pt x="1846008" y="4654"/>
                </a:lnTo>
                <a:lnTo>
                  <a:pt x="1896178" y="5344"/>
                </a:lnTo>
                <a:lnTo>
                  <a:pt x="1946349" y="6035"/>
                </a:lnTo>
                <a:lnTo>
                  <a:pt x="1996519" y="6726"/>
                </a:lnTo>
                <a:lnTo>
                  <a:pt x="2046689" y="7416"/>
                </a:lnTo>
                <a:lnTo>
                  <a:pt x="2096859" y="8107"/>
                </a:lnTo>
                <a:lnTo>
                  <a:pt x="2147029" y="8797"/>
                </a:lnTo>
                <a:lnTo>
                  <a:pt x="2197199" y="9488"/>
                </a:lnTo>
                <a:lnTo>
                  <a:pt x="2247369" y="10179"/>
                </a:lnTo>
                <a:lnTo>
                  <a:pt x="2297539" y="10869"/>
                </a:lnTo>
                <a:lnTo>
                  <a:pt x="2347709" y="11560"/>
                </a:lnTo>
                <a:lnTo>
                  <a:pt x="2397880" y="12250"/>
                </a:lnTo>
                <a:lnTo>
                  <a:pt x="2448050" y="12941"/>
                </a:lnTo>
                <a:lnTo>
                  <a:pt x="2498220" y="13631"/>
                </a:lnTo>
                <a:lnTo>
                  <a:pt x="2548390" y="14322"/>
                </a:lnTo>
                <a:lnTo>
                  <a:pt x="2598560" y="15013"/>
                </a:lnTo>
                <a:lnTo>
                  <a:pt x="2648730" y="15703"/>
                </a:lnTo>
                <a:lnTo>
                  <a:pt x="2698900" y="16394"/>
                </a:lnTo>
                <a:lnTo>
                  <a:pt x="2749070" y="17084"/>
                </a:lnTo>
                <a:lnTo>
                  <a:pt x="2799240" y="17775"/>
                </a:lnTo>
                <a:lnTo>
                  <a:pt x="2849410" y="18466"/>
                </a:lnTo>
                <a:lnTo>
                  <a:pt x="2899581" y="19156"/>
                </a:lnTo>
                <a:lnTo>
                  <a:pt x="2949751" y="19847"/>
                </a:lnTo>
                <a:lnTo>
                  <a:pt x="2999921" y="20538"/>
                </a:lnTo>
                <a:lnTo>
                  <a:pt x="3050091" y="21229"/>
                </a:lnTo>
              </a:path>
              <a:path w="3505834" h="728345">
                <a:moveTo>
                  <a:pt x="1440125" y="688049"/>
                </a:moveTo>
                <a:lnTo>
                  <a:pt x="1389319" y="688768"/>
                </a:lnTo>
                <a:lnTo>
                  <a:pt x="1338505" y="689510"/>
                </a:lnTo>
                <a:lnTo>
                  <a:pt x="1287684" y="690272"/>
                </a:lnTo>
                <a:lnTo>
                  <a:pt x="1236858" y="691051"/>
                </a:lnTo>
                <a:lnTo>
                  <a:pt x="1186026" y="691844"/>
                </a:lnTo>
                <a:lnTo>
                  <a:pt x="1135188" y="692649"/>
                </a:lnTo>
                <a:lnTo>
                  <a:pt x="1084347" y="693464"/>
                </a:lnTo>
                <a:lnTo>
                  <a:pt x="1033501" y="694285"/>
                </a:lnTo>
                <a:lnTo>
                  <a:pt x="982653" y="695109"/>
                </a:lnTo>
                <a:lnTo>
                  <a:pt x="931802" y="695934"/>
                </a:lnTo>
                <a:lnTo>
                  <a:pt x="880948" y="696758"/>
                </a:lnTo>
                <a:lnTo>
                  <a:pt x="830094" y="697577"/>
                </a:lnTo>
                <a:lnTo>
                  <a:pt x="779238" y="698389"/>
                </a:lnTo>
                <a:lnTo>
                  <a:pt x="728382" y="699191"/>
                </a:lnTo>
                <a:lnTo>
                  <a:pt x="677527" y="699980"/>
                </a:lnTo>
                <a:lnTo>
                  <a:pt x="626672" y="700754"/>
                </a:lnTo>
                <a:lnTo>
                  <a:pt x="575820" y="701510"/>
                </a:lnTo>
                <a:lnTo>
                  <a:pt x="524969" y="702245"/>
                </a:lnTo>
                <a:lnTo>
                  <a:pt x="474121" y="702956"/>
                </a:lnTo>
                <a:lnTo>
                  <a:pt x="423276" y="703642"/>
                </a:lnTo>
                <a:lnTo>
                  <a:pt x="372435" y="704298"/>
                </a:lnTo>
                <a:lnTo>
                  <a:pt x="321599" y="704923"/>
                </a:lnTo>
                <a:lnTo>
                  <a:pt x="270768" y="705514"/>
                </a:lnTo>
                <a:lnTo>
                  <a:pt x="219943" y="706067"/>
                </a:lnTo>
                <a:lnTo>
                  <a:pt x="169124" y="706581"/>
                </a:lnTo>
                <a:lnTo>
                  <a:pt x="118311" y="707053"/>
                </a:lnTo>
                <a:lnTo>
                  <a:pt x="67507" y="707479"/>
                </a:lnTo>
                <a:lnTo>
                  <a:pt x="16710" y="707857"/>
                </a:lnTo>
                <a:lnTo>
                  <a:pt x="15925" y="707863"/>
                </a:lnTo>
                <a:lnTo>
                  <a:pt x="15749" y="707669"/>
                </a:lnTo>
                <a:lnTo>
                  <a:pt x="15109" y="707543"/>
                </a:lnTo>
                <a:lnTo>
                  <a:pt x="14611" y="707443"/>
                </a:lnTo>
                <a:lnTo>
                  <a:pt x="14179" y="706909"/>
                </a:lnTo>
                <a:lnTo>
                  <a:pt x="13787" y="706643"/>
                </a:lnTo>
                <a:lnTo>
                  <a:pt x="13388" y="706374"/>
                </a:lnTo>
                <a:lnTo>
                  <a:pt x="13121" y="705653"/>
                </a:lnTo>
                <a:lnTo>
                  <a:pt x="12884" y="705297"/>
                </a:lnTo>
                <a:lnTo>
                  <a:pt x="12715" y="705041"/>
                </a:lnTo>
                <a:lnTo>
                  <a:pt x="12562" y="703652"/>
                </a:lnTo>
                <a:lnTo>
                  <a:pt x="11405" y="616993"/>
                </a:lnTo>
                <a:lnTo>
                  <a:pt x="8862" y="422578"/>
                </a:lnTo>
                <a:lnTo>
                  <a:pt x="6194" y="218629"/>
                </a:lnTo>
                <a:lnTo>
                  <a:pt x="4686" y="103391"/>
                </a:lnTo>
              </a:path>
              <a:path w="3505834" h="728345">
                <a:moveTo>
                  <a:pt x="1666364" y="689090"/>
                </a:moveTo>
                <a:lnTo>
                  <a:pt x="1614843" y="689817"/>
                </a:lnTo>
                <a:lnTo>
                  <a:pt x="1563315" y="690564"/>
                </a:lnTo>
                <a:lnTo>
                  <a:pt x="1511781" y="691329"/>
                </a:lnTo>
                <a:lnTo>
                  <a:pt x="1460242" y="692110"/>
                </a:lnTo>
                <a:lnTo>
                  <a:pt x="1408697" y="692906"/>
                </a:lnTo>
                <a:lnTo>
                  <a:pt x="1357148" y="693713"/>
                </a:lnTo>
                <a:lnTo>
                  <a:pt x="1305594" y="694530"/>
                </a:lnTo>
                <a:lnTo>
                  <a:pt x="1254037" y="695355"/>
                </a:lnTo>
                <a:lnTo>
                  <a:pt x="1202476" y="696185"/>
                </a:lnTo>
                <a:lnTo>
                  <a:pt x="1150912" y="697019"/>
                </a:lnTo>
                <a:lnTo>
                  <a:pt x="1099346" y="697854"/>
                </a:lnTo>
                <a:lnTo>
                  <a:pt x="1047778" y="698689"/>
                </a:lnTo>
                <a:lnTo>
                  <a:pt x="996208" y="699521"/>
                </a:lnTo>
                <a:lnTo>
                  <a:pt x="944638" y="700348"/>
                </a:lnTo>
                <a:lnTo>
                  <a:pt x="893067" y="701168"/>
                </a:lnTo>
                <a:lnTo>
                  <a:pt x="841495" y="701979"/>
                </a:lnTo>
                <a:lnTo>
                  <a:pt x="789924" y="702779"/>
                </a:lnTo>
                <a:lnTo>
                  <a:pt x="738354" y="703565"/>
                </a:lnTo>
                <a:lnTo>
                  <a:pt x="686785" y="704336"/>
                </a:lnTo>
                <a:lnTo>
                  <a:pt x="635218" y="705090"/>
                </a:lnTo>
                <a:lnTo>
                  <a:pt x="583652" y="705824"/>
                </a:lnTo>
                <a:lnTo>
                  <a:pt x="532090" y="706536"/>
                </a:lnTo>
                <a:lnTo>
                  <a:pt x="480531" y="707224"/>
                </a:lnTo>
                <a:lnTo>
                  <a:pt x="428975" y="707887"/>
                </a:lnTo>
                <a:lnTo>
                  <a:pt x="377423" y="708521"/>
                </a:lnTo>
                <a:lnTo>
                  <a:pt x="325875" y="709126"/>
                </a:lnTo>
                <a:lnTo>
                  <a:pt x="274333" y="709698"/>
                </a:lnTo>
                <a:lnTo>
                  <a:pt x="222796" y="710236"/>
                </a:lnTo>
                <a:lnTo>
                  <a:pt x="171264" y="710738"/>
                </a:lnTo>
                <a:lnTo>
                  <a:pt x="119739" y="711201"/>
                </a:lnTo>
                <a:lnTo>
                  <a:pt x="68221" y="711624"/>
                </a:lnTo>
                <a:lnTo>
                  <a:pt x="16710" y="712003"/>
                </a:lnTo>
                <a:lnTo>
                  <a:pt x="15554" y="712000"/>
                </a:lnTo>
                <a:lnTo>
                  <a:pt x="14608" y="711809"/>
                </a:lnTo>
                <a:lnTo>
                  <a:pt x="13535" y="711360"/>
                </a:lnTo>
                <a:lnTo>
                  <a:pt x="12631" y="711175"/>
                </a:lnTo>
                <a:lnTo>
                  <a:pt x="11616" y="710041"/>
                </a:lnTo>
                <a:lnTo>
                  <a:pt x="10943" y="709578"/>
                </a:lnTo>
                <a:lnTo>
                  <a:pt x="10162" y="709041"/>
                </a:lnTo>
                <a:lnTo>
                  <a:pt x="9646" y="707619"/>
                </a:lnTo>
                <a:lnTo>
                  <a:pt x="8012" y="665386"/>
                </a:lnTo>
                <a:lnTo>
                  <a:pt x="7449" y="622245"/>
                </a:lnTo>
                <a:lnTo>
                  <a:pt x="6731" y="567236"/>
                </a:lnTo>
                <a:lnTo>
                  <a:pt x="5899" y="503470"/>
                </a:lnTo>
                <a:lnTo>
                  <a:pt x="4994" y="434054"/>
                </a:lnTo>
                <a:lnTo>
                  <a:pt x="4055" y="362098"/>
                </a:lnTo>
                <a:lnTo>
                  <a:pt x="3124" y="290711"/>
                </a:lnTo>
                <a:lnTo>
                  <a:pt x="2241" y="223001"/>
                </a:lnTo>
                <a:lnTo>
                  <a:pt x="1446" y="162077"/>
                </a:lnTo>
                <a:lnTo>
                  <a:pt x="781" y="111049"/>
                </a:lnTo>
                <a:lnTo>
                  <a:pt x="285" y="73026"/>
                </a:lnTo>
                <a:lnTo>
                  <a:pt x="0" y="51116"/>
                </a:lnTo>
              </a:path>
              <a:path w="3505834" h="728345">
                <a:moveTo>
                  <a:pt x="2169510" y="687009"/>
                </a:moveTo>
                <a:lnTo>
                  <a:pt x="2118253" y="687719"/>
                </a:lnTo>
                <a:lnTo>
                  <a:pt x="2066996" y="688429"/>
                </a:lnTo>
                <a:lnTo>
                  <a:pt x="2015739" y="689140"/>
                </a:lnTo>
                <a:lnTo>
                  <a:pt x="1964482" y="689850"/>
                </a:lnTo>
                <a:lnTo>
                  <a:pt x="1913225" y="690561"/>
                </a:lnTo>
                <a:lnTo>
                  <a:pt x="1861968" y="691271"/>
                </a:lnTo>
                <a:lnTo>
                  <a:pt x="1810711" y="691982"/>
                </a:lnTo>
                <a:lnTo>
                  <a:pt x="1759454" y="692692"/>
                </a:lnTo>
                <a:lnTo>
                  <a:pt x="1708197" y="693403"/>
                </a:lnTo>
                <a:lnTo>
                  <a:pt x="1656940" y="694114"/>
                </a:lnTo>
                <a:lnTo>
                  <a:pt x="1605683" y="694824"/>
                </a:lnTo>
                <a:lnTo>
                  <a:pt x="1554425" y="695535"/>
                </a:lnTo>
                <a:lnTo>
                  <a:pt x="1503168" y="696246"/>
                </a:lnTo>
                <a:lnTo>
                  <a:pt x="1451911" y="696957"/>
                </a:lnTo>
                <a:lnTo>
                  <a:pt x="1400654" y="697667"/>
                </a:lnTo>
                <a:lnTo>
                  <a:pt x="1349397" y="698378"/>
                </a:lnTo>
                <a:lnTo>
                  <a:pt x="1298140" y="699089"/>
                </a:lnTo>
                <a:lnTo>
                  <a:pt x="1246883" y="699800"/>
                </a:lnTo>
                <a:lnTo>
                  <a:pt x="1195626" y="700511"/>
                </a:lnTo>
                <a:lnTo>
                  <a:pt x="1144369" y="701222"/>
                </a:lnTo>
                <a:lnTo>
                  <a:pt x="1093112" y="701933"/>
                </a:lnTo>
                <a:lnTo>
                  <a:pt x="1041854" y="702644"/>
                </a:lnTo>
                <a:lnTo>
                  <a:pt x="990597" y="703355"/>
                </a:lnTo>
                <a:lnTo>
                  <a:pt x="939340" y="704067"/>
                </a:lnTo>
                <a:lnTo>
                  <a:pt x="888083" y="704778"/>
                </a:lnTo>
                <a:lnTo>
                  <a:pt x="836826" y="705489"/>
                </a:lnTo>
                <a:lnTo>
                  <a:pt x="785569" y="706200"/>
                </a:lnTo>
                <a:lnTo>
                  <a:pt x="734311" y="706911"/>
                </a:lnTo>
                <a:lnTo>
                  <a:pt x="683054" y="707623"/>
                </a:lnTo>
                <a:lnTo>
                  <a:pt x="631797" y="708334"/>
                </a:lnTo>
                <a:lnTo>
                  <a:pt x="580540" y="709045"/>
                </a:lnTo>
                <a:lnTo>
                  <a:pt x="529283" y="709757"/>
                </a:lnTo>
                <a:lnTo>
                  <a:pt x="478025" y="710468"/>
                </a:lnTo>
                <a:lnTo>
                  <a:pt x="426768" y="711179"/>
                </a:lnTo>
                <a:lnTo>
                  <a:pt x="375511" y="711891"/>
                </a:lnTo>
                <a:lnTo>
                  <a:pt x="324254" y="712602"/>
                </a:lnTo>
                <a:lnTo>
                  <a:pt x="272997" y="713314"/>
                </a:lnTo>
                <a:lnTo>
                  <a:pt x="221739" y="714025"/>
                </a:lnTo>
                <a:lnTo>
                  <a:pt x="170482" y="714737"/>
                </a:lnTo>
                <a:lnTo>
                  <a:pt x="119225" y="715448"/>
                </a:lnTo>
                <a:lnTo>
                  <a:pt x="67967" y="716160"/>
                </a:lnTo>
                <a:lnTo>
                  <a:pt x="16710" y="716871"/>
                </a:lnTo>
                <a:lnTo>
                  <a:pt x="14820" y="716850"/>
                </a:lnTo>
                <a:lnTo>
                  <a:pt x="13449" y="716558"/>
                </a:lnTo>
                <a:lnTo>
                  <a:pt x="11699" y="715841"/>
                </a:lnTo>
                <a:lnTo>
                  <a:pt x="10162" y="715524"/>
                </a:lnTo>
                <a:lnTo>
                  <a:pt x="8822" y="713854"/>
                </a:lnTo>
                <a:lnTo>
                  <a:pt x="7606" y="713019"/>
                </a:lnTo>
                <a:lnTo>
                  <a:pt x="6375" y="712166"/>
                </a:lnTo>
                <a:lnTo>
                  <a:pt x="5568" y="709923"/>
                </a:lnTo>
                <a:lnTo>
                  <a:pt x="4841" y="708814"/>
                </a:lnTo>
                <a:lnTo>
                  <a:pt x="4121" y="707033"/>
                </a:lnTo>
                <a:lnTo>
                  <a:pt x="3832" y="705556"/>
                </a:lnTo>
                <a:lnTo>
                  <a:pt x="3801" y="703630"/>
                </a:lnTo>
                <a:lnTo>
                  <a:pt x="3304" y="665530"/>
                </a:lnTo>
                <a:lnTo>
                  <a:pt x="2189" y="580013"/>
                </a:lnTo>
                <a:lnTo>
                  <a:pt x="1018" y="490258"/>
                </a:lnTo>
                <a:lnTo>
                  <a:pt x="355" y="439441"/>
                </a:lnTo>
              </a:path>
              <a:path w="3505834" h="728345">
                <a:moveTo>
                  <a:pt x="2055491" y="692718"/>
                </a:moveTo>
                <a:lnTo>
                  <a:pt x="2004257" y="693431"/>
                </a:lnTo>
                <a:lnTo>
                  <a:pt x="1953023" y="694143"/>
                </a:lnTo>
                <a:lnTo>
                  <a:pt x="1901789" y="694855"/>
                </a:lnTo>
                <a:lnTo>
                  <a:pt x="1850556" y="695568"/>
                </a:lnTo>
                <a:lnTo>
                  <a:pt x="1799322" y="696280"/>
                </a:lnTo>
                <a:lnTo>
                  <a:pt x="1748088" y="696992"/>
                </a:lnTo>
                <a:lnTo>
                  <a:pt x="1696854" y="697705"/>
                </a:lnTo>
                <a:lnTo>
                  <a:pt x="1645620" y="698417"/>
                </a:lnTo>
                <a:lnTo>
                  <a:pt x="1594386" y="699129"/>
                </a:lnTo>
                <a:lnTo>
                  <a:pt x="1543152" y="699842"/>
                </a:lnTo>
                <a:lnTo>
                  <a:pt x="1491918" y="700554"/>
                </a:lnTo>
                <a:lnTo>
                  <a:pt x="1440684" y="701266"/>
                </a:lnTo>
                <a:lnTo>
                  <a:pt x="1389451" y="701979"/>
                </a:lnTo>
                <a:lnTo>
                  <a:pt x="1338217" y="702691"/>
                </a:lnTo>
                <a:lnTo>
                  <a:pt x="1286983" y="703403"/>
                </a:lnTo>
                <a:lnTo>
                  <a:pt x="1235749" y="704116"/>
                </a:lnTo>
                <a:lnTo>
                  <a:pt x="1184515" y="704828"/>
                </a:lnTo>
                <a:lnTo>
                  <a:pt x="1133281" y="705541"/>
                </a:lnTo>
                <a:lnTo>
                  <a:pt x="1082047" y="706253"/>
                </a:lnTo>
                <a:lnTo>
                  <a:pt x="1030813" y="706965"/>
                </a:lnTo>
                <a:lnTo>
                  <a:pt x="979579" y="707678"/>
                </a:lnTo>
                <a:lnTo>
                  <a:pt x="928345" y="708390"/>
                </a:lnTo>
                <a:lnTo>
                  <a:pt x="877111" y="709102"/>
                </a:lnTo>
                <a:lnTo>
                  <a:pt x="825877" y="709815"/>
                </a:lnTo>
                <a:lnTo>
                  <a:pt x="774643" y="710527"/>
                </a:lnTo>
                <a:lnTo>
                  <a:pt x="723409" y="711239"/>
                </a:lnTo>
                <a:lnTo>
                  <a:pt x="672175" y="711952"/>
                </a:lnTo>
                <a:lnTo>
                  <a:pt x="620941" y="712664"/>
                </a:lnTo>
                <a:lnTo>
                  <a:pt x="569707" y="713377"/>
                </a:lnTo>
                <a:lnTo>
                  <a:pt x="518473" y="714089"/>
                </a:lnTo>
                <a:lnTo>
                  <a:pt x="467239" y="714801"/>
                </a:lnTo>
                <a:lnTo>
                  <a:pt x="416005" y="715514"/>
                </a:lnTo>
                <a:lnTo>
                  <a:pt x="364771" y="716226"/>
                </a:lnTo>
                <a:lnTo>
                  <a:pt x="313537" y="716938"/>
                </a:lnTo>
                <a:lnTo>
                  <a:pt x="262303" y="717651"/>
                </a:lnTo>
                <a:lnTo>
                  <a:pt x="211070" y="718363"/>
                </a:lnTo>
                <a:lnTo>
                  <a:pt x="159836" y="719075"/>
                </a:lnTo>
                <a:lnTo>
                  <a:pt x="108602" y="719787"/>
                </a:lnTo>
                <a:lnTo>
                  <a:pt x="57368" y="720500"/>
                </a:lnTo>
              </a:path>
              <a:path w="3505834" h="728345">
                <a:moveTo>
                  <a:pt x="2696190" y="688049"/>
                </a:moveTo>
                <a:lnTo>
                  <a:pt x="2645039" y="688753"/>
                </a:lnTo>
                <a:lnTo>
                  <a:pt x="2593888" y="689458"/>
                </a:lnTo>
                <a:lnTo>
                  <a:pt x="2542737" y="690162"/>
                </a:lnTo>
                <a:lnTo>
                  <a:pt x="2491586" y="690867"/>
                </a:lnTo>
                <a:lnTo>
                  <a:pt x="2440435" y="691572"/>
                </a:lnTo>
                <a:lnTo>
                  <a:pt x="2389284" y="692276"/>
                </a:lnTo>
                <a:lnTo>
                  <a:pt x="2338133" y="692981"/>
                </a:lnTo>
                <a:lnTo>
                  <a:pt x="2286982" y="693685"/>
                </a:lnTo>
                <a:lnTo>
                  <a:pt x="2235831" y="694390"/>
                </a:lnTo>
                <a:lnTo>
                  <a:pt x="2184679" y="695094"/>
                </a:lnTo>
                <a:lnTo>
                  <a:pt x="2133528" y="695799"/>
                </a:lnTo>
                <a:lnTo>
                  <a:pt x="2082377" y="696504"/>
                </a:lnTo>
                <a:lnTo>
                  <a:pt x="2031226" y="697208"/>
                </a:lnTo>
                <a:lnTo>
                  <a:pt x="1980075" y="697913"/>
                </a:lnTo>
                <a:lnTo>
                  <a:pt x="1928924" y="698618"/>
                </a:lnTo>
                <a:lnTo>
                  <a:pt x="1877773" y="699322"/>
                </a:lnTo>
                <a:lnTo>
                  <a:pt x="1826622" y="700027"/>
                </a:lnTo>
                <a:lnTo>
                  <a:pt x="1775471" y="700731"/>
                </a:lnTo>
                <a:lnTo>
                  <a:pt x="1724320" y="701436"/>
                </a:lnTo>
                <a:lnTo>
                  <a:pt x="1673169" y="702141"/>
                </a:lnTo>
                <a:lnTo>
                  <a:pt x="1622018" y="702845"/>
                </a:lnTo>
                <a:lnTo>
                  <a:pt x="1570867" y="703550"/>
                </a:lnTo>
                <a:lnTo>
                  <a:pt x="1519716" y="704255"/>
                </a:lnTo>
                <a:lnTo>
                  <a:pt x="1468565" y="704959"/>
                </a:lnTo>
                <a:lnTo>
                  <a:pt x="1417414" y="705664"/>
                </a:lnTo>
                <a:lnTo>
                  <a:pt x="1366263" y="706369"/>
                </a:lnTo>
                <a:lnTo>
                  <a:pt x="1315112" y="707073"/>
                </a:lnTo>
                <a:lnTo>
                  <a:pt x="1263961" y="707778"/>
                </a:lnTo>
                <a:lnTo>
                  <a:pt x="1212810" y="708483"/>
                </a:lnTo>
                <a:lnTo>
                  <a:pt x="1161659" y="709187"/>
                </a:lnTo>
                <a:lnTo>
                  <a:pt x="1110508" y="709892"/>
                </a:lnTo>
                <a:lnTo>
                  <a:pt x="1059357" y="710597"/>
                </a:lnTo>
                <a:lnTo>
                  <a:pt x="1008206" y="711302"/>
                </a:lnTo>
                <a:lnTo>
                  <a:pt x="957055" y="712006"/>
                </a:lnTo>
                <a:lnTo>
                  <a:pt x="905904" y="712711"/>
                </a:lnTo>
                <a:lnTo>
                  <a:pt x="854753" y="713416"/>
                </a:lnTo>
                <a:lnTo>
                  <a:pt x="803602" y="714121"/>
                </a:lnTo>
                <a:lnTo>
                  <a:pt x="752451" y="714825"/>
                </a:lnTo>
                <a:lnTo>
                  <a:pt x="701300" y="715530"/>
                </a:lnTo>
                <a:lnTo>
                  <a:pt x="650149" y="716235"/>
                </a:lnTo>
                <a:lnTo>
                  <a:pt x="598998" y="716940"/>
                </a:lnTo>
                <a:lnTo>
                  <a:pt x="547847" y="717645"/>
                </a:lnTo>
              </a:path>
              <a:path w="3505834" h="728345">
                <a:moveTo>
                  <a:pt x="2922428" y="689090"/>
                </a:moveTo>
                <a:lnTo>
                  <a:pt x="2871902" y="689785"/>
                </a:lnTo>
                <a:lnTo>
                  <a:pt x="2821376" y="690480"/>
                </a:lnTo>
                <a:lnTo>
                  <a:pt x="2770850" y="691175"/>
                </a:lnTo>
                <a:lnTo>
                  <a:pt x="2720324" y="691870"/>
                </a:lnTo>
                <a:lnTo>
                  <a:pt x="2669798" y="692565"/>
                </a:lnTo>
                <a:lnTo>
                  <a:pt x="2619272" y="693260"/>
                </a:lnTo>
                <a:lnTo>
                  <a:pt x="2568746" y="693955"/>
                </a:lnTo>
                <a:lnTo>
                  <a:pt x="2518220" y="694650"/>
                </a:lnTo>
                <a:lnTo>
                  <a:pt x="2467694" y="695345"/>
                </a:lnTo>
                <a:lnTo>
                  <a:pt x="2417167" y="696040"/>
                </a:lnTo>
                <a:lnTo>
                  <a:pt x="2366641" y="696735"/>
                </a:lnTo>
                <a:lnTo>
                  <a:pt x="2316115" y="697430"/>
                </a:lnTo>
                <a:lnTo>
                  <a:pt x="2265589" y="698125"/>
                </a:lnTo>
                <a:lnTo>
                  <a:pt x="2215063" y="698819"/>
                </a:lnTo>
                <a:lnTo>
                  <a:pt x="2164536" y="699514"/>
                </a:lnTo>
                <a:lnTo>
                  <a:pt x="2114010" y="700209"/>
                </a:lnTo>
                <a:lnTo>
                  <a:pt x="2063484" y="700904"/>
                </a:lnTo>
                <a:lnTo>
                  <a:pt x="2012958" y="701599"/>
                </a:lnTo>
                <a:lnTo>
                  <a:pt x="1962432" y="702294"/>
                </a:lnTo>
                <a:lnTo>
                  <a:pt x="1911905" y="702989"/>
                </a:lnTo>
                <a:lnTo>
                  <a:pt x="1861379" y="703684"/>
                </a:lnTo>
                <a:lnTo>
                  <a:pt x="1810853" y="704379"/>
                </a:lnTo>
                <a:lnTo>
                  <a:pt x="1760326" y="705074"/>
                </a:lnTo>
                <a:lnTo>
                  <a:pt x="1709800" y="705769"/>
                </a:lnTo>
                <a:lnTo>
                  <a:pt x="1659274" y="706463"/>
                </a:lnTo>
                <a:lnTo>
                  <a:pt x="1608748" y="707158"/>
                </a:lnTo>
                <a:lnTo>
                  <a:pt x="1558221" y="707853"/>
                </a:lnTo>
                <a:lnTo>
                  <a:pt x="1507695" y="708548"/>
                </a:lnTo>
                <a:lnTo>
                  <a:pt x="1457169" y="709243"/>
                </a:lnTo>
                <a:lnTo>
                  <a:pt x="1406642" y="709938"/>
                </a:lnTo>
                <a:lnTo>
                  <a:pt x="1356116" y="710633"/>
                </a:lnTo>
                <a:lnTo>
                  <a:pt x="1305590" y="711328"/>
                </a:lnTo>
                <a:lnTo>
                  <a:pt x="1255064" y="712023"/>
                </a:lnTo>
                <a:lnTo>
                  <a:pt x="1204537" y="712718"/>
                </a:lnTo>
                <a:lnTo>
                  <a:pt x="1154011" y="713413"/>
                </a:lnTo>
                <a:lnTo>
                  <a:pt x="1103485" y="714108"/>
                </a:lnTo>
                <a:lnTo>
                  <a:pt x="1052959" y="714803"/>
                </a:lnTo>
                <a:lnTo>
                  <a:pt x="1002432" y="715498"/>
                </a:lnTo>
                <a:lnTo>
                  <a:pt x="951906" y="716193"/>
                </a:lnTo>
                <a:lnTo>
                  <a:pt x="901380" y="716888"/>
                </a:lnTo>
                <a:lnTo>
                  <a:pt x="850854" y="717583"/>
                </a:lnTo>
                <a:lnTo>
                  <a:pt x="800327" y="718278"/>
                </a:lnTo>
                <a:lnTo>
                  <a:pt x="749801" y="718973"/>
                </a:lnTo>
                <a:lnTo>
                  <a:pt x="699275" y="719668"/>
                </a:lnTo>
                <a:lnTo>
                  <a:pt x="648749" y="720363"/>
                </a:lnTo>
                <a:lnTo>
                  <a:pt x="598223" y="721058"/>
                </a:lnTo>
                <a:lnTo>
                  <a:pt x="547696" y="721753"/>
                </a:lnTo>
                <a:lnTo>
                  <a:pt x="497170" y="722448"/>
                </a:lnTo>
              </a:path>
              <a:path w="3505834" h="728345">
                <a:moveTo>
                  <a:pt x="3425579" y="687009"/>
                </a:moveTo>
                <a:lnTo>
                  <a:pt x="3374540" y="687711"/>
                </a:lnTo>
                <a:lnTo>
                  <a:pt x="3323501" y="688413"/>
                </a:lnTo>
                <a:lnTo>
                  <a:pt x="3272462" y="689115"/>
                </a:lnTo>
                <a:lnTo>
                  <a:pt x="3221423" y="689817"/>
                </a:lnTo>
                <a:lnTo>
                  <a:pt x="3170384" y="690519"/>
                </a:lnTo>
                <a:lnTo>
                  <a:pt x="3119345" y="691221"/>
                </a:lnTo>
                <a:lnTo>
                  <a:pt x="3068306" y="691923"/>
                </a:lnTo>
                <a:lnTo>
                  <a:pt x="3017267" y="692625"/>
                </a:lnTo>
                <a:lnTo>
                  <a:pt x="2966228" y="693327"/>
                </a:lnTo>
                <a:lnTo>
                  <a:pt x="2915189" y="694029"/>
                </a:lnTo>
                <a:lnTo>
                  <a:pt x="2864150" y="694731"/>
                </a:lnTo>
                <a:lnTo>
                  <a:pt x="2813110" y="695433"/>
                </a:lnTo>
                <a:lnTo>
                  <a:pt x="2762071" y="696135"/>
                </a:lnTo>
                <a:lnTo>
                  <a:pt x="2711032" y="696837"/>
                </a:lnTo>
                <a:lnTo>
                  <a:pt x="2659993" y="697539"/>
                </a:lnTo>
                <a:lnTo>
                  <a:pt x="2608954" y="698241"/>
                </a:lnTo>
                <a:lnTo>
                  <a:pt x="2557915" y="698943"/>
                </a:lnTo>
                <a:lnTo>
                  <a:pt x="2506876" y="699645"/>
                </a:lnTo>
                <a:lnTo>
                  <a:pt x="2455837" y="700347"/>
                </a:lnTo>
                <a:lnTo>
                  <a:pt x="2404798" y="701049"/>
                </a:lnTo>
                <a:lnTo>
                  <a:pt x="2353759" y="701751"/>
                </a:lnTo>
                <a:lnTo>
                  <a:pt x="2302720" y="702453"/>
                </a:lnTo>
                <a:lnTo>
                  <a:pt x="2251681" y="703155"/>
                </a:lnTo>
                <a:lnTo>
                  <a:pt x="2200642" y="703857"/>
                </a:lnTo>
                <a:lnTo>
                  <a:pt x="2149603" y="704559"/>
                </a:lnTo>
                <a:lnTo>
                  <a:pt x="2098564" y="705261"/>
                </a:lnTo>
                <a:lnTo>
                  <a:pt x="2047525" y="705963"/>
                </a:lnTo>
                <a:lnTo>
                  <a:pt x="1996485" y="706665"/>
                </a:lnTo>
                <a:lnTo>
                  <a:pt x="1945446" y="707367"/>
                </a:lnTo>
                <a:lnTo>
                  <a:pt x="1894407" y="708069"/>
                </a:lnTo>
                <a:lnTo>
                  <a:pt x="1843368" y="708772"/>
                </a:lnTo>
                <a:lnTo>
                  <a:pt x="1792329" y="709474"/>
                </a:lnTo>
                <a:lnTo>
                  <a:pt x="1741290" y="710176"/>
                </a:lnTo>
                <a:lnTo>
                  <a:pt x="1690251" y="710878"/>
                </a:lnTo>
                <a:lnTo>
                  <a:pt x="1639212" y="711580"/>
                </a:lnTo>
                <a:lnTo>
                  <a:pt x="1588173" y="712282"/>
                </a:lnTo>
                <a:lnTo>
                  <a:pt x="1537134" y="712984"/>
                </a:lnTo>
                <a:lnTo>
                  <a:pt x="1486096" y="713686"/>
                </a:lnTo>
                <a:lnTo>
                  <a:pt x="1435057" y="714388"/>
                </a:lnTo>
                <a:lnTo>
                  <a:pt x="1384018" y="715091"/>
                </a:lnTo>
                <a:lnTo>
                  <a:pt x="1332979" y="715793"/>
                </a:lnTo>
                <a:lnTo>
                  <a:pt x="1281940" y="716495"/>
                </a:lnTo>
                <a:lnTo>
                  <a:pt x="1230901" y="717197"/>
                </a:lnTo>
                <a:lnTo>
                  <a:pt x="1179862" y="717899"/>
                </a:lnTo>
                <a:lnTo>
                  <a:pt x="1128823" y="718601"/>
                </a:lnTo>
                <a:lnTo>
                  <a:pt x="1077784" y="719304"/>
                </a:lnTo>
                <a:lnTo>
                  <a:pt x="1026745" y="720006"/>
                </a:lnTo>
                <a:lnTo>
                  <a:pt x="975706" y="720708"/>
                </a:lnTo>
                <a:lnTo>
                  <a:pt x="924668" y="721410"/>
                </a:lnTo>
                <a:lnTo>
                  <a:pt x="873629" y="722113"/>
                </a:lnTo>
              </a:path>
              <a:path w="3505834" h="728345">
                <a:moveTo>
                  <a:pt x="3313367" y="692718"/>
                </a:moveTo>
                <a:lnTo>
                  <a:pt x="3262475" y="693418"/>
                </a:lnTo>
                <a:lnTo>
                  <a:pt x="3211582" y="694118"/>
                </a:lnTo>
                <a:lnTo>
                  <a:pt x="3160690" y="694818"/>
                </a:lnTo>
                <a:lnTo>
                  <a:pt x="3109797" y="695518"/>
                </a:lnTo>
                <a:lnTo>
                  <a:pt x="3058905" y="696218"/>
                </a:lnTo>
                <a:lnTo>
                  <a:pt x="3008012" y="696918"/>
                </a:lnTo>
                <a:lnTo>
                  <a:pt x="2957120" y="697618"/>
                </a:lnTo>
                <a:lnTo>
                  <a:pt x="2906227" y="698318"/>
                </a:lnTo>
                <a:lnTo>
                  <a:pt x="2855335" y="699018"/>
                </a:lnTo>
                <a:lnTo>
                  <a:pt x="2804442" y="699717"/>
                </a:lnTo>
                <a:lnTo>
                  <a:pt x="2753550" y="700417"/>
                </a:lnTo>
                <a:lnTo>
                  <a:pt x="2702657" y="701117"/>
                </a:lnTo>
                <a:lnTo>
                  <a:pt x="2651765" y="701817"/>
                </a:lnTo>
                <a:lnTo>
                  <a:pt x="2600872" y="702517"/>
                </a:lnTo>
                <a:lnTo>
                  <a:pt x="2549980" y="703217"/>
                </a:lnTo>
                <a:lnTo>
                  <a:pt x="2499087" y="703916"/>
                </a:lnTo>
                <a:lnTo>
                  <a:pt x="2448194" y="704616"/>
                </a:lnTo>
                <a:lnTo>
                  <a:pt x="2397302" y="705316"/>
                </a:lnTo>
                <a:lnTo>
                  <a:pt x="2346409" y="706016"/>
                </a:lnTo>
                <a:lnTo>
                  <a:pt x="2295517" y="706716"/>
                </a:lnTo>
                <a:lnTo>
                  <a:pt x="2244624" y="707416"/>
                </a:lnTo>
                <a:lnTo>
                  <a:pt x="2193732" y="708115"/>
                </a:lnTo>
                <a:lnTo>
                  <a:pt x="2142839" y="708815"/>
                </a:lnTo>
                <a:lnTo>
                  <a:pt x="2091946" y="709515"/>
                </a:lnTo>
                <a:lnTo>
                  <a:pt x="2041054" y="710215"/>
                </a:lnTo>
                <a:lnTo>
                  <a:pt x="1990161" y="710915"/>
                </a:lnTo>
                <a:lnTo>
                  <a:pt x="1939269" y="711614"/>
                </a:lnTo>
                <a:lnTo>
                  <a:pt x="1888376" y="712314"/>
                </a:lnTo>
                <a:lnTo>
                  <a:pt x="1837484" y="713014"/>
                </a:lnTo>
                <a:lnTo>
                  <a:pt x="1786591" y="713714"/>
                </a:lnTo>
                <a:lnTo>
                  <a:pt x="1735699" y="714414"/>
                </a:lnTo>
                <a:lnTo>
                  <a:pt x="1684806" y="715114"/>
                </a:lnTo>
                <a:lnTo>
                  <a:pt x="1633913" y="715813"/>
                </a:lnTo>
                <a:lnTo>
                  <a:pt x="1583021" y="716513"/>
                </a:lnTo>
                <a:lnTo>
                  <a:pt x="1532128" y="717213"/>
                </a:lnTo>
                <a:lnTo>
                  <a:pt x="1481236" y="717913"/>
                </a:lnTo>
                <a:lnTo>
                  <a:pt x="1430343" y="718613"/>
                </a:lnTo>
                <a:lnTo>
                  <a:pt x="1379451" y="719313"/>
                </a:lnTo>
                <a:lnTo>
                  <a:pt x="1328558" y="720013"/>
                </a:lnTo>
                <a:lnTo>
                  <a:pt x="1277666" y="720713"/>
                </a:lnTo>
                <a:lnTo>
                  <a:pt x="1226774" y="721413"/>
                </a:lnTo>
                <a:lnTo>
                  <a:pt x="1175881" y="722113"/>
                </a:lnTo>
              </a:path>
              <a:path w="3505834" h="728345">
                <a:moveTo>
                  <a:pt x="3466583" y="248147"/>
                </a:moveTo>
                <a:lnTo>
                  <a:pt x="3467269" y="298735"/>
                </a:lnTo>
                <a:lnTo>
                  <a:pt x="3468004" y="349341"/>
                </a:lnTo>
                <a:lnTo>
                  <a:pt x="3468763" y="399960"/>
                </a:lnTo>
                <a:lnTo>
                  <a:pt x="3469523" y="450586"/>
                </a:lnTo>
                <a:lnTo>
                  <a:pt x="3470258" y="501214"/>
                </a:lnTo>
                <a:lnTo>
                  <a:pt x="3470945" y="551837"/>
                </a:lnTo>
                <a:lnTo>
                  <a:pt x="3471559" y="602452"/>
                </a:lnTo>
                <a:lnTo>
                  <a:pt x="3472077" y="653051"/>
                </a:lnTo>
                <a:lnTo>
                  <a:pt x="3472473" y="703630"/>
                </a:lnTo>
                <a:lnTo>
                  <a:pt x="3472498" y="702263"/>
                </a:lnTo>
                <a:lnTo>
                  <a:pt x="3472717" y="701186"/>
                </a:lnTo>
                <a:lnTo>
                  <a:pt x="3473225" y="699922"/>
                </a:lnTo>
                <a:lnTo>
                  <a:pt x="3473437" y="698874"/>
                </a:lnTo>
                <a:lnTo>
                  <a:pt x="3474683" y="697712"/>
                </a:lnTo>
                <a:lnTo>
                  <a:pt x="3475198" y="696934"/>
                </a:lnTo>
                <a:lnTo>
                  <a:pt x="3475788" y="696038"/>
                </a:lnTo>
                <a:lnTo>
                  <a:pt x="3477340" y="695462"/>
                </a:lnTo>
                <a:lnTo>
                  <a:pt x="3478107" y="694936"/>
                </a:lnTo>
                <a:lnTo>
                  <a:pt x="3478509" y="694659"/>
                </a:lnTo>
                <a:lnTo>
                  <a:pt x="3481364" y="693996"/>
                </a:lnTo>
                <a:lnTo>
                  <a:pt x="3481688" y="694202"/>
                </a:lnTo>
                <a:lnTo>
                  <a:pt x="3266937" y="697158"/>
                </a:lnTo>
                <a:lnTo>
                  <a:pt x="2767092" y="704037"/>
                </a:lnTo>
                <a:lnTo>
                  <a:pt x="2198767" y="711860"/>
                </a:lnTo>
                <a:lnTo>
                  <a:pt x="1778575" y="717645"/>
                </a:lnTo>
              </a:path>
              <a:path w="3505834" h="728345">
                <a:moveTo>
                  <a:pt x="3477228" y="39570"/>
                </a:moveTo>
                <a:lnTo>
                  <a:pt x="3478715" y="39549"/>
                </a:lnTo>
                <a:lnTo>
                  <a:pt x="3480206" y="39521"/>
                </a:lnTo>
                <a:lnTo>
                  <a:pt x="3481688" y="39509"/>
                </a:lnTo>
                <a:lnTo>
                  <a:pt x="3479643" y="39466"/>
                </a:lnTo>
                <a:lnTo>
                  <a:pt x="3478099" y="39146"/>
                </a:lnTo>
                <a:lnTo>
                  <a:pt x="3476209" y="38340"/>
                </a:lnTo>
                <a:lnTo>
                  <a:pt x="3474661" y="38008"/>
                </a:lnTo>
                <a:lnTo>
                  <a:pt x="3472934" y="36050"/>
                </a:lnTo>
                <a:lnTo>
                  <a:pt x="3471785" y="35243"/>
                </a:lnTo>
                <a:lnTo>
                  <a:pt x="3470460" y="34315"/>
                </a:lnTo>
                <a:lnTo>
                  <a:pt x="3469604" y="31874"/>
                </a:lnTo>
                <a:lnTo>
                  <a:pt x="3468815" y="30667"/>
                </a:lnTo>
                <a:lnTo>
                  <a:pt x="3468354" y="29955"/>
                </a:lnTo>
                <a:lnTo>
                  <a:pt x="3467491" y="25789"/>
                </a:lnTo>
                <a:lnTo>
                  <a:pt x="3467724" y="25030"/>
                </a:lnTo>
                <a:lnTo>
                  <a:pt x="3468919" y="103909"/>
                </a:lnTo>
                <a:lnTo>
                  <a:pt x="3471641" y="291925"/>
                </a:lnTo>
                <a:lnTo>
                  <a:pt x="3474598" y="516144"/>
                </a:lnTo>
                <a:lnTo>
                  <a:pt x="3476497" y="703630"/>
                </a:lnTo>
                <a:lnTo>
                  <a:pt x="3476501" y="702889"/>
                </a:lnTo>
                <a:lnTo>
                  <a:pt x="3476649" y="702222"/>
                </a:lnTo>
                <a:lnTo>
                  <a:pt x="3476925" y="701542"/>
                </a:lnTo>
                <a:lnTo>
                  <a:pt x="3477049" y="700952"/>
                </a:lnTo>
                <a:lnTo>
                  <a:pt x="3477750" y="700304"/>
                </a:lnTo>
                <a:lnTo>
                  <a:pt x="3478042" y="699869"/>
                </a:lnTo>
                <a:lnTo>
                  <a:pt x="3478377" y="699368"/>
                </a:lnTo>
                <a:lnTo>
                  <a:pt x="3479245" y="699047"/>
                </a:lnTo>
                <a:lnTo>
                  <a:pt x="3479676" y="698752"/>
                </a:lnTo>
                <a:lnTo>
                  <a:pt x="3479900" y="698601"/>
                </a:lnTo>
                <a:lnTo>
                  <a:pt x="3481509" y="698234"/>
                </a:lnTo>
                <a:lnTo>
                  <a:pt x="3481688" y="698348"/>
                </a:lnTo>
                <a:lnTo>
                  <a:pt x="3259493" y="701405"/>
                </a:lnTo>
                <a:lnTo>
                  <a:pt x="2743170" y="708506"/>
                </a:lnTo>
                <a:lnTo>
                  <a:pt x="2158112" y="716554"/>
                </a:lnTo>
                <a:lnTo>
                  <a:pt x="1729709" y="722448"/>
                </a:lnTo>
              </a:path>
              <a:path w="3505834" h="728345">
                <a:moveTo>
                  <a:pt x="2974078" y="41652"/>
                </a:moveTo>
                <a:lnTo>
                  <a:pt x="3024816" y="40922"/>
                </a:lnTo>
                <a:lnTo>
                  <a:pt x="3075571" y="40144"/>
                </a:lnTo>
                <a:lnTo>
                  <a:pt x="3126338" y="39338"/>
                </a:lnTo>
                <a:lnTo>
                  <a:pt x="3177114" y="38524"/>
                </a:lnTo>
                <a:lnTo>
                  <a:pt x="3227894" y="37725"/>
                </a:lnTo>
                <a:lnTo>
                  <a:pt x="3278673" y="36960"/>
                </a:lnTo>
                <a:lnTo>
                  <a:pt x="3329446" y="36252"/>
                </a:lnTo>
                <a:lnTo>
                  <a:pt x="3380209" y="35620"/>
                </a:lnTo>
                <a:lnTo>
                  <a:pt x="3430958" y="35086"/>
                </a:lnTo>
                <a:lnTo>
                  <a:pt x="3481688" y="34671"/>
                </a:lnTo>
                <a:lnTo>
                  <a:pt x="3480338" y="34645"/>
                </a:lnTo>
                <a:lnTo>
                  <a:pt x="3479291" y="34415"/>
                </a:lnTo>
                <a:lnTo>
                  <a:pt x="3478042" y="33886"/>
                </a:lnTo>
                <a:lnTo>
                  <a:pt x="3477016" y="33666"/>
                </a:lnTo>
                <a:lnTo>
                  <a:pt x="3475868" y="32357"/>
                </a:lnTo>
                <a:lnTo>
                  <a:pt x="3475101" y="31823"/>
                </a:lnTo>
                <a:lnTo>
                  <a:pt x="3474222" y="31205"/>
                </a:lnTo>
                <a:lnTo>
                  <a:pt x="3473653" y="29580"/>
                </a:lnTo>
                <a:lnTo>
                  <a:pt x="3473138" y="28778"/>
                </a:lnTo>
                <a:lnTo>
                  <a:pt x="3472844" y="28328"/>
                </a:lnTo>
                <a:lnTo>
                  <a:pt x="3472238" y="25469"/>
                </a:lnTo>
                <a:lnTo>
                  <a:pt x="3473624" y="106126"/>
                </a:lnTo>
                <a:lnTo>
                  <a:pt x="3476371" y="297837"/>
                </a:lnTo>
                <a:lnTo>
                  <a:pt x="3479332" y="522794"/>
                </a:lnTo>
                <a:lnTo>
                  <a:pt x="3481188" y="703630"/>
                </a:lnTo>
                <a:lnTo>
                  <a:pt x="3481228" y="703497"/>
                </a:lnTo>
                <a:lnTo>
                  <a:pt x="3481329" y="703328"/>
                </a:lnTo>
                <a:lnTo>
                  <a:pt x="3481472" y="703230"/>
                </a:lnTo>
                <a:lnTo>
                  <a:pt x="3481670" y="703177"/>
                </a:lnTo>
                <a:lnTo>
                  <a:pt x="3303391" y="705643"/>
                </a:lnTo>
                <a:lnTo>
                  <a:pt x="2891602" y="711307"/>
                </a:lnTo>
                <a:lnTo>
                  <a:pt x="2430975" y="717644"/>
                </a:lnTo>
                <a:lnTo>
                  <a:pt x="2106165" y="722113"/>
                </a:lnTo>
              </a:path>
              <a:path w="3505834" h="728345">
                <a:moveTo>
                  <a:pt x="3088101" y="35942"/>
                </a:moveTo>
                <a:lnTo>
                  <a:pt x="3137280" y="35228"/>
                </a:lnTo>
                <a:lnTo>
                  <a:pt x="3186478" y="34461"/>
                </a:lnTo>
                <a:lnTo>
                  <a:pt x="3235689" y="33673"/>
                </a:lnTo>
                <a:lnTo>
                  <a:pt x="3284905" y="32895"/>
                </a:lnTo>
                <a:lnTo>
                  <a:pt x="3334120" y="32159"/>
                </a:lnTo>
                <a:lnTo>
                  <a:pt x="3383327" y="31498"/>
                </a:lnTo>
                <a:lnTo>
                  <a:pt x="3432518" y="30942"/>
                </a:lnTo>
                <a:lnTo>
                  <a:pt x="3481688" y="30524"/>
                </a:lnTo>
                <a:lnTo>
                  <a:pt x="3480936" y="30520"/>
                </a:lnTo>
                <a:lnTo>
                  <a:pt x="3480302" y="30365"/>
                </a:lnTo>
                <a:lnTo>
                  <a:pt x="3479612" y="30071"/>
                </a:lnTo>
                <a:lnTo>
                  <a:pt x="3479025" y="29941"/>
                </a:lnTo>
                <a:lnTo>
                  <a:pt x="3478380" y="29199"/>
                </a:lnTo>
                <a:lnTo>
                  <a:pt x="3477944" y="28889"/>
                </a:lnTo>
                <a:lnTo>
                  <a:pt x="3477447" y="28536"/>
                </a:lnTo>
                <a:lnTo>
                  <a:pt x="3477127" y="27614"/>
                </a:lnTo>
                <a:lnTo>
                  <a:pt x="3476835" y="27157"/>
                </a:lnTo>
                <a:lnTo>
                  <a:pt x="3476678" y="26913"/>
                </a:lnTo>
                <a:lnTo>
                  <a:pt x="3476325" y="25250"/>
                </a:lnTo>
                <a:lnTo>
                  <a:pt x="3477661" y="108417"/>
                </a:lnTo>
                <a:lnTo>
                  <a:pt x="3480433" y="303946"/>
                </a:lnTo>
                <a:lnTo>
                  <a:pt x="3483401" y="529667"/>
                </a:lnTo>
                <a:lnTo>
                  <a:pt x="3485214" y="703630"/>
                </a:lnTo>
                <a:lnTo>
                  <a:pt x="3485216" y="704329"/>
                </a:lnTo>
                <a:lnTo>
                  <a:pt x="3485055" y="704480"/>
                </a:lnTo>
                <a:lnTo>
                  <a:pt x="3484951" y="705053"/>
                </a:lnTo>
                <a:lnTo>
                  <a:pt x="3484871" y="705491"/>
                </a:lnTo>
                <a:lnTo>
                  <a:pt x="3484425" y="705877"/>
                </a:lnTo>
                <a:lnTo>
                  <a:pt x="3484205" y="706226"/>
                </a:lnTo>
                <a:lnTo>
                  <a:pt x="3483978" y="706582"/>
                </a:lnTo>
                <a:lnTo>
                  <a:pt x="3483377" y="706815"/>
                </a:lnTo>
                <a:lnTo>
                  <a:pt x="3483081" y="707029"/>
                </a:lnTo>
                <a:lnTo>
                  <a:pt x="3426988" y="708095"/>
                </a:lnTo>
                <a:lnTo>
                  <a:pt x="3387684" y="708636"/>
                </a:lnTo>
                <a:lnTo>
                  <a:pt x="3339868" y="709294"/>
                </a:lnTo>
                <a:lnTo>
                  <a:pt x="3284756" y="710053"/>
                </a:lnTo>
                <a:lnTo>
                  <a:pt x="3223561" y="710895"/>
                </a:lnTo>
                <a:lnTo>
                  <a:pt x="3157499" y="711804"/>
                </a:lnTo>
                <a:lnTo>
                  <a:pt x="3087784" y="712763"/>
                </a:lnTo>
                <a:lnTo>
                  <a:pt x="3015631" y="713756"/>
                </a:lnTo>
                <a:lnTo>
                  <a:pt x="2942255" y="714766"/>
                </a:lnTo>
                <a:lnTo>
                  <a:pt x="2868870" y="715775"/>
                </a:lnTo>
                <a:lnTo>
                  <a:pt x="2796690" y="716769"/>
                </a:lnTo>
                <a:lnTo>
                  <a:pt x="2726931" y="717728"/>
                </a:lnTo>
                <a:lnTo>
                  <a:pt x="2660807" y="718638"/>
                </a:lnTo>
                <a:lnTo>
                  <a:pt x="2599533" y="719482"/>
                </a:lnTo>
                <a:lnTo>
                  <a:pt x="2544322" y="720241"/>
                </a:lnTo>
                <a:lnTo>
                  <a:pt x="2496391" y="720901"/>
                </a:lnTo>
                <a:lnTo>
                  <a:pt x="2456954" y="721444"/>
                </a:lnTo>
                <a:lnTo>
                  <a:pt x="2427224" y="721853"/>
                </a:lnTo>
                <a:lnTo>
                  <a:pt x="2408417" y="722113"/>
                </a:lnTo>
              </a:path>
              <a:path w="3505834" h="728345">
                <a:moveTo>
                  <a:pt x="2423868" y="40610"/>
                </a:moveTo>
                <a:lnTo>
                  <a:pt x="2474213" y="39901"/>
                </a:lnTo>
                <a:lnTo>
                  <a:pt x="2524567" y="39163"/>
                </a:lnTo>
                <a:lnTo>
                  <a:pt x="2574929" y="38401"/>
                </a:lnTo>
                <a:lnTo>
                  <a:pt x="2625299" y="37621"/>
                </a:lnTo>
                <a:lnTo>
                  <a:pt x="2675674" y="36826"/>
                </a:lnTo>
                <a:lnTo>
                  <a:pt x="2726055" y="36021"/>
                </a:lnTo>
                <a:lnTo>
                  <a:pt x="2776440" y="35212"/>
                </a:lnTo>
                <a:lnTo>
                  <a:pt x="2826828" y="34402"/>
                </a:lnTo>
                <a:lnTo>
                  <a:pt x="2877218" y="33598"/>
                </a:lnTo>
                <a:lnTo>
                  <a:pt x="2927609" y="32802"/>
                </a:lnTo>
                <a:lnTo>
                  <a:pt x="2978000" y="32021"/>
                </a:lnTo>
                <a:lnTo>
                  <a:pt x="3028390" y="31258"/>
                </a:lnTo>
                <a:lnTo>
                  <a:pt x="3078778" y="30520"/>
                </a:lnTo>
                <a:lnTo>
                  <a:pt x="3129163" y="29809"/>
                </a:lnTo>
                <a:lnTo>
                  <a:pt x="3179544" y="29132"/>
                </a:lnTo>
                <a:lnTo>
                  <a:pt x="3229920" y="28492"/>
                </a:lnTo>
                <a:lnTo>
                  <a:pt x="3280290" y="27895"/>
                </a:lnTo>
                <a:lnTo>
                  <a:pt x="3330653" y="27345"/>
                </a:lnTo>
                <a:lnTo>
                  <a:pt x="3381007" y="26848"/>
                </a:lnTo>
                <a:lnTo>
                  <a:pt x="3431353" y="26406"/>
                </a:lnTo>
                <a:lnTo>
                  <a:pt x="3481688" y="26027"/>
                </a:lnTo>
                <a:lnTo>
                  <a:pt x="3481440" y="25962"/>
                </a:lnTo>
                <a:lnTo>
                  <a:pt x="3481311" y="25927"/>
                </a:lnTo>
                <a:lnTo>
                  <a:pt x="3481101" y="25768"/>
                </a:lnTo>
                <a:lnTo>
                  <a:pt x="3480946" y="25646"/>
                </a:lnTo>
                <a:lnTo>
                  <a:pt x="3480897" y="25483"/>
                </a:lnTo>
                <a:lnTo>
                  <a:pt x="3480774" y="25063"/>
                </a:lnTo>
                <a:lnTo>
                  <a:pt x="3482042" y="111571"/>
                </a:lnTo>
                <a:lnTo>
                  <a:pt x="3484854" y="312356"/>
                </a:lnTo>
                <a:lnTo>
                  <a:pt x="3487835" y="539129"/>
                </a:lnTo>
                <a:lnTo>
                  <a:pt x="3489590" y="703630"/>
                </a:lnTo>
                <a:lnTo>
                  <a:pt x="3489568" y="704818"/>
                </a:lnTo>
                <a:lnTo>
                  <a:pt x="3489415" y="705707"/>
                </a:lnTo>
                <a:lnTo>
                  <a:pt x="3488979" y="706813"/>
                </a:lnTo>
                <a:lnTo>
                  <a:pt x="3488787" y="707820"/>
                </a:lnTo>
                <a:lnTo>
                  <a:pt x="3487812" y="708616"/>
                </a:lnTo>
                <a:lnTo>
                  <a:pt x="3487301" y="709419"/>
                </a:lnTo>
                <a:lnTo>
                  <a:pt x="3486790" y="710204"/>
                </a:lnTo>
                <a:lnTo>
                  <a:pt x="3485451" y="710718"/>
                </a:lnTo>
                <a:lnTo>
                  <a:pt x="3484788" y="711187"/>
                </a:lnTo>
                <a:lnTo>
                  <a:pt x="3483683" y="711654"/>
                </a:lnTo>
                <a:lnTo>
                  <a:pt x="3421068" y="712693"/>
                </a:lnTo>
                <a:lnTo>
                  <a:pt x="3358184" y="713560"/>
                </a:lnTo>
                <a:lnTo>
                  <a:pt x="3285043" y="714568"/>
                </a:lnTo>
                <a:lnTo>
                  <a:pt x="3210239" y="715599"/>
                </a:lnTo>
                <a:lnTo>
                  <a:pt x="3142366" y="716535"/>
                </a:lnTo>
                <a:lnTo>
                  <a:pt x="3090019" y="717256"/>
                </a:lnTo>
                <a:lnTo>
                  <a:pt x="3061792" y="717645"/>
                </a:lnTo>
              </a:path>
              <a:path w="3505834" h="728345">
                <a:moveTo>
                  <a:pt x="2197633" y="39570"/>
                </a:moveTo>
                <a:lnTo>
                  <a:pt x="2248966" y="38850"/>
                </a:lnTo>
                <a:lnTo>
                  <a:pt x="2300307" y="38105"/>
                </a:lnTo>
                <a:lnTo>
                  <a:pt x="2351656" y="37338"/>
                </a:lnTo>
                <a:lnTo>
                  <a:pt x="2403011" y="36553"/>
                </a:lnTo>
                <a:lnTo>
                  <a:pt x="2454372" y="35753"/>
                </a:lnTo>
                <a:lnTo>
                  <a:pt x="2505738" y="34942"/>
                </a:lnTo>
                <a:lnTo>
                  <a:pt x="2557109" y="34123"/>
                </a:lnTo>
                <a:lnTo>
                  <a:pt x="2608483" y="33300"/>
                </a:lnTo>
                <a:lnTo>
                  <a:pt x="2659860" y="32475"/>
                </a:lnTo>
                <a:lnTo>
                  <a:pt x="2711239" y="31652"/>
                </a:lnTo>
                <a:lnTo>
                  <a:pt x="2762620" y="30836"/>
                </a:lnTo>
                <a:lnTo>
                  <a:pt x="2814001" y="30028"/>
                </a:lnTo>
                <a:lnTo>
                  <a:pt x="2865382" y="29232"/>
                </a:lnTo>
                <a:lnTo>
                  <a:pt x="2916763" y="28453"/>
                </a:lnTo>
                <a:lnTo>
                  <a:pt x="2968142" y="27692"/>
                </a:lnTo>
                <a:lnTo>
                  <a:pt x="3019519" y="26955"/>
                </a:lnTo>
                <a:lnTo>
                  <a:pt x="3070893" y="26243"/>
                </a:lnTo>
                <a:lnTo>
                  <a:pt x="3122263" y="25561"/>
                </a:lnTo>
                <a:lnTo>
                  <a:pt x="3173629" y="24911"/>
                </a:lnTo>
                <a:lnTo>
                  <a:pt x="3224989" y="24298"/>
                </a:lnTo>
                <a:lnTo>
                  <a:pt x="3276344" y="23725"/>
                </a:lnTo>
                <a:lnTo>
                  <a:pt x="3327692" y="23194"/>
                </a:lnTo>
                <a:lnTo>
                  <a:pt x="3379032" y="22710"/>
                </a:lnTo>
                <a:lnTo>
                  <a:pt x="3430364" y="22275"/>
                </a:lnTo>
                <a:lnTo>
                  <a:pt x="3481688" y="21894"/>
                </a:lnTo>
                <a:lnTo>
                  <a:pt x="3482275" y="21890"/>
                </a:lnTo>
                <a:lnTo>
                  <a:pt x="3482398" y="22031"/>
                </a:lnTo>
                <a:lnTo>
                  <a:pt x="3482873" y="22125"/>
                </a:lnTo>
                <a:lnTo>
                  <a:pt x="3483215" y="22190"/>
                </a:lnTo>
                <a:lnTo>
                  <a:pt x="3483603" y="22618"/>
                </a:lnTo>
                <a:lnTo>
                  <a:pt x="3483864" y="22787"/>
                </a:lnTo>
                <a:lnTo>
                  <a:pt x="3484158" y="22989"/>
                </a:lnTo>
                <a:lnTo>
                  <a:pt x="3484356" y="23525"/>
                </a:lnTo>
                <a:lnTo>
                  <a:pt x="3484539" y="23792"/>
                </a:lnTo>
                <a:lnTo>
                  <a:pt x="3484662" y="23972"/>
                </a:lnTo>
                <a:lnTo>
                  <a:pt x="3484788" y="25022"/>
                </a:lnTo>
                <a:lnTo>
                  <a:pt x="3485360" y="64863"/>
                </a:lnTo>
                <a:lnTo>
                  <a:pt x="3485970" y="109776"/>
                </a:lnTo>
                <a:lnTo>
                  <a:pt x="3486740" y="167036"/>
                </a:lnTo>
                <a:lnTo>
                  <a:pt x="3487626" y="233405"/>
                </a:lnTo>
                <a:lnTo>
                  <a:pt x="3488585" y="305643"/>
                </a:lnTo>
                <a:lnTo>
                  <a:pt x="3489570" y="380512"/>
                </a:lnTo>
                <a:lnTo>
                  <a:pt x="3490539" y="454775"/>
                </a:lnTo>
                <a:lnTo>
                  <a:pt x="3491447" y="525191"/>
                </a:lnTo>
                <a:lnTo>
                  <a:pt x="3492249" y="588524"/>
                </a:lnTo>
                <a:lnTo>
                  <a:pt x="3492901" y="641533"/>
                </a:lnTo>
                <a:lnTo>
                  <a:pt x="3493359" y="680982"/>
                </a:lnTo>
                <a:lnTo>
                  <a:pt x="3493579" y="703630"/>
                </a:lnTo>
                <a:lnTo>
                  <a:pt x="3493554" y="705422"/>
                </a:lnTo>
                <a:lnTo>
                  <a:pt x="3493302" y="706755"/>
                </a:lnTo>
                <a:lnTo>
                  <a:pt x="3492654" y="708418"/>
                </a:lnTo>
                <a:lnTo>
                  <a:pt x="3492388" y="709782"/>
                </a:lnTo>
                <a:lnTo>
                  <a:pt x="3490779" y="711313"/>
                </a:lnTo>
                <a:lnTo>
                  <a:pt x="3490120" y="712327"/>
                </a:lnTo>
                <a:lnTo>
                  <a:pt x="3489356" y="713505"/>
                </a:lnTo>
                <a:lnTo>
                  <a:pt x="3487341" y="714275"/>
                </a:lnTo>
                <a:lnTo>
                  <a:pt x="3413756" y="716906"/>
                </a:lnTo>
                <a:lnTo>
                  <a:pt x="3261321" y="719004"/>
                </a:lnTo>
                <a:lnTo>
                  <a:pt x="3101427" y="721205"/>
                </a:lnTo>
                <a:lnTo>
                  <a:pt x="3011115" y="722448"/>
                </a:lnTo>
              </a:path>
              <a:path w="3505834" h="728345">
                <a:moveTo>
                  <a:pt x="1694479" y="41652"/>
                </a:moveTo>
                <a:lnTo>
                  <a:pt x="1745513" y="40940"/>
                </a:lnTo>
                <a:lnTo>
                  <a:pt x="1796552" y="40209"/>
                </a:lnTo>
                <a:lnTo>
                  <a:pt x="1847596" y="39462"/>
                </a:lnTo>
                <a:lnTo>
                  <a:pt x="1898646" y="38699"/>
                </a:lnTo>
                <a:lnTo>
                  <a:pt x="1949700" y="37924"/>
                </a:lnTo>
                <a:lnTo>
                  <a:pt x="2000759" y="37137"/>
                </a:lnTo>
                <a:lnTo>
                  <a:pt x="2051822" y="36340"/>
                </a:lnTo>
                <a:lnTo>
                  <a:pt x="2102888" y="35535"/>
                </a:lnTo>
                <a:lnTo>
                  <a:pt x="2153958" y="34724"/>
                </a:lnTo>
                <a:lnTo>
                  <a:pt x="2205031" y="33908"/>
                </a:lnTo>
                <a:lnTo>
                  <a:pt x="2256106" y="33089"/>
                </a:lnTo>
                <a:lnTo>
                  <a:pt x="2307183" y="32269"/>
                </a:lnTo>
                <a:lnTo>
                  <a:pt x="2358262" y="31450"/>
                </a:lnTo>
                <a:lnTo>
                  <a:pt x="2409342" y="30633"/>
                </a:lnTo>
                <a:lnTo>
                  <a:pt x="2460423" y="29820"/>
                </a:lnTo>
                <a:lnTo>
                  <a:pt x="2511505" y="29012"/>
                </a:lnTo>
                <a:lnTo>
                  <a:pt x="2562587" y="28212"/>
                </a:lnTo>
                <a:lnTo>
                  <a:pt x="2613669" y="27421"/>
                </a:lnTo>
                <a:lnTo>
                  <a:pt x="2664751" y="26641"/>
                </a:lnTo>
                <a:lnTo>
                  <a:pt x="2715832" y="25874"/>
                </a:lnTo>
                <a:lnTo>
                  <a:pt x="2766911" y="25121"/>
                </a:lnTo>
                <a:lnTo>
                  <a:pt x="2817989" y="24384"/>
                </a:lnTo>
                <a:lnTo>
                  <a:pt x="2869065" y="23665"/>
                </a:lnTo>
                <a:lnTo>
                  <a:pt x="2920139" y="22966"/>
                </a:lnTo>
                <a:lnTo>
                  <a:pt x="2971210" y="22288"/>
                </a:lnTo>
                <a:lnTo>
                  <a:pt x="3022277" y="21632"/>
                </a:lnTo>
                <a:lnTo>
                  <a:pt x="3073342" y="21002"/>
                </a:lnTo>
                <a:lnTo>
                  <a:pt x="3124402" y="20397"/>
                </a:lnTo>
                <a:lnTo>
                  <a:pt x="3175459" y="19821"/>
                </a:lnTo>
                <a:lnTo>
                  <a:pt x="3226511" y="19275"/>
                </a:lnTo>
                <a:lnTo>
                  <a:pt x="3277557" y="18761"/>
                </a:lnTo>
                <a:lnTo>
                  <a:pt x="3328599" y="18280"/>
                </a:lnTo>
                <a:lnTo>
                  <a:pt x="3379635" y="17833"/>
                </a:lnTo>
                <a:lnTo>
                  <a:pt x="3430665" y="17424"/>
                </a:lnTo>
                <a:lnTo>
                  <a:pt x="3481688" y="17053"/>
                </a:lnTo>
                <a:lnTo>
                  <a:pt x="3482830" y="17056"/>
                </a:lnTo>
                <a:lnTo>
                  <a:pt x="3483650" y="17236"/>
                </a:lnTo>
                <a:lnTo>
                  <a:pt x="3484709" y="17664"/>
                </a:lnTo>
                <a:lnTo>
                  <a:pt x="3485638" y="17852"/>
                </a:lnTo>
                <a:lnTo>
                  <a:pt x="3486448" y="18860"/>
                </a:lnTo>
                <a:lnTo>
                  <a:pt x="3487182" y="19363"/>
                </a:lnTo>
                <a:lnTo>
                  <a:pt x="3487928" y="19875"/>
                </a:lnTo>
                <a:lnTo>
                  <a:pt x="3488420" y="21229"/>
                </a:lnTo>
                <a:lnTo>
                  <a:pt x="3488863" y="21898"/>
                </a:lnTo>
                <a:lnTo>
                  <a:pt x="3489291" y="22993"/>
                </a:lnTo>
                <a:lnTo>
                  <a:pt x="3489476" y="23846"/>
                </a:lnTo>
                <a:lnTo>
                  <a:pt x="3489493" y="25030"/>
                </a:lnTo>
                <a:lnTo>
                  <a:pt x="3489801" y="35668"/>
                </a:lnTo>
                <a:lnTo>
                  <a:pt x="3490979" y="109982"/>
                </a:lnTo>
                <a:lnTo>
                  <a:pt x="3491775" y="167207"/>
                </a:lnTo>
                <a:lnTo>
                  <a:pt x="3492657" y="233508"/>
                </a:lnTo>
                <a:lnTo>
                  <a:pt x="3493587" y="305662"/>
                </a:lnTo>
                <a:lnTo>
                  <a:pt x="3494529" y="380441"/>
                </a:lnTo>
                <a:lnTo>
                  <a:pt x="3495443" y="454621"/>
                </a:lnTo>
                <a:lnTo>
                  <a:pt x="3496292" y="524976"/>
                </a:lnTo>
                <a:lnTo>
                  <a:pt x="3497037" y="588280"/>
                </a:lnTo>
                <a:lnTo>
                  <a:pt x="3497641" y="641307"/>
                </a:lnTo>
                <a:lnTo>
                  <a:pt x="3498066" y="680833"/>
                </a:lnTo>
                <a:lnTo>
                  <a:pt x="3498274" y="703630"/>
                </a:lnTo>
                <a:lnTo>
                  <a:pt x="3498245" y="706125"/>
                </a:lnTo>
                <a:lnTo>
                  <a:pt x="3468103" y="721003"/>
                </a:lnTo>
                <a:lnTo>
                  <a:pt x="3437618" y="721422"/>
                </a:lnTo>
                <a:lnTo>
                  <a:pt x="3405640" y="721863"/>
                </a:lnTo>
                <a:lnTo>
                  <a:pt x="3387573" y="722113"/>
                </a:lnTo>
              </a:path>
              <a:path w="3505834" h="728345">
                <a:moveTo>
                  <a:pt x="1808506" y="35942"/>
                </a:moveTo>
                <a:lnTo>
                  <a:pt x="1859179" y="35233"/>
                </a:lnTo>
                <a:lnTo>
                  <a:pt x="1909858" y="34506"/>
                </a:lnTo>
                <a:lnTo>
                  <a:pt x="1960543" y="33761"/>
                </a:lnTo>
                <a:lnTo>
                  <a:pt x="2011233" y="33000"/>
                </a:lnTo>
                <a:lnTo>
                  <a:pt x="2061928" y="32226"/>
                </a:lnTo>
                <a:lnTo>
                  <a:pt x="2112627" y="31441"/>
                </a:lnTo>
                <a:lnTo>
                  <a:pt x="2163331" y="30646"/>
                </a:lnTo>
                <a:lnTo>
                  <a:pt x="2214038" y="29843"/>
                </a:lnTo>
                <a:lnTo>
                  <a:pt x="2264748" y="29034"/>
                </a:lnTo>
                <a:lnTo>
                  <a:pt x="2315462" y="28221"/>
                </a:lnTo>
                <a:lnTo>
                  <a:pt x="2366177" y="27407"/>
                </a:lnTo>
                <a:lnTo>
                  <a:pt x="2416895" y="26592"/>
                </a:lnTo>
                <a:lnTo>
                  <a:pt x="2467614" y="25779"/>
                </a:lnTo>
                <a:lnTo>
                  <a:pt x="2518334" y="24970"/>
                </a:lnTo>
                <a:lnTo>
                  <a:pt x="2569055" y="24167"/>
                </a:lnTo>
                <a:lnTo>
                  <a:pt x="2619777" y="23372"/>
                </a:lnTo>
                <a:lnTo>
                  <a:pt x="2670498" y="22586"/>
                </a:lnTo>
                <a:lnTo>
                  <a:pt x="2721219" y="21812"/>
                </a:lnTo>
                <a:lnTo>
                  <a:pt x="2771939" y="21051"/>
                </a:lnTo>
                <a:lnTo>
                  <a:pt x="2822657" y="20306"/>
                </a:lnTo>
                <a:lnTo>
                  <a:pt x="2873374" y="19578"/>
                </a:lnTo>
                <a:lnTo>
                  <a:pt x="2924089" y="18869"/>
                </a:lnTo>
                <a:lnTo>
                  <a:pt x="2974801" y="18181"/>
                </a:lnTo>
                <a:lnTo>
                  <a:pt x="3025510" y="17517"/>
                </a:lnTo>
                <a:lnTo>
                  <a:pt x="3076216" y="16878"/>
                </a:lnTo>
                <a:lnTo>
                  <a:pt x="3126918" y="16265"/>
                </a:lnTo>
                <a:lnTo>
                  <a:pt x="3177615" y="15682"/>
                </a:lnTo>
                <a:lnTo>
                  <a:pt x="3228308" y="15129"/>
                </a:lnTo>
                <a:lnTo>
                  <a:pt x="3278996" y="14609"/>
                </a:lnTo>
                <a:lnTo>
                  <a:pt x="3329678" y="14124"/>
                </a:lnTo>
                <a:lnTo>
                  <a:pt x="3380355" y="13675"/>
                </a:lnTo>
                <a:lnTo>
                  <a:pt x="3431025" y="13265"/>
                </a:lnTo>
                <a:lnTo>
                  <a:pt x="3481688" y="12895"/>
                </a:lnTo>
                <a:lnTo>
                  <a:pt x="3483413" y="12919"/>
                </a:lnTo>
                <a:lnTo>
                  <a:pt x="3484684" y="13172"/>
                </a:lnTo>
                <a:lnTo>
                  <a:pt x="3486282" y="13837"/>
                </a:lnTo>
                <a:lnTo>
                  <a:pt x="3487588" y="14108"/>
                </a:lnTo>
                <a:lnTo>
                  <a:pt x="3489054" y="15753"/>
                </a:lnTo>
                <a:lnTo>
                  <a:pt x="3490033" y="16422"/>
                </a:lnTo>
                <a:lnTo>
                  <a:pt x="3491160" y="17204"/>
                </a:lnTo>
                <a:lnTo>
                  <a:pt x="3491898" y="19259"/>
                </a:lnTo>
                <a:lnTo>
                  <a:pt x="3492572" y="20278"/>
                </a:lnTo>
                <a:lnTo>
                  <a:pt x="3493220" y="21924"/>
                </a:lnTo>
                <a:lnTo>
                  <a:pt x="3493496" y="23252"/>
                </a:lnTo>
                <a:lnTo>
                  <a:pt x="3493526" y="25030"/>
                </a:lnTo>
                <a:lnTo>
                  <a:pt x="3494402" y="92753"/>
                </a:lnTo>
                <a:lnTo>
                  <a:pt x="3496370" y="244755"/>
                </a:lnTo>
                <a:lnTo>
                  <a:pt x="3498435" y="404283"/>
                </a:lnTo>
                <a:lnTo>
                  <a:pt x="3499605" y="494586"/>
                </a:lnTo>
              </a:path>
              <a:path w="3505834" h="728345">
                <a:moveTo>
                  <a:pt x="1165992" y="40610"/>
                </a:moveTo>
                <a:lnTo>
                  <a:pt x="1217143" y="39906"/>
                </a:lnTo>
                <a:lnTo>
                  <a:pt x="1268294" y="39201"/>
                </a:lnTo>
                <a:lnTo>
                  <a:pt x="1319445" y="38497"/>
                </a:lnTo>
                <a:lnTo>
                  <a:pt x="1370596" y="37792"/>
                </a:lnTo>
                <a:lnTo>
                  <a:pt x="1421747" y="37088"/>
                </a:lnTo>
                <a:lnTo>
                  <a:pt x="1472899" y="36383"/>
                </a:lnTo>
                <a:lnTo>
                  <a:pt x="1524050" y="35679"/>
                </a:lnTo>
                <a:lnTo>
                  <a:pt x="1575201" y="34974"/>
                </a:lnTo>
                <a:lnTo>
                  <a:pt x="1626352" y="34270"/>
                </a:lnTo>
                <a:lnTo>
                  <a:pt x="1677503" y="33565"/>
                </a:lnTo>
                <a:lnTo>
                  <a:pt x="1728654" y="32861"/>
                </a:lnTo>
                <a:lnTo>
                  <a:pt x="1779805" y="32156"/>
                </a:lnTo>
                <a:lnTo>
                  <a:pt x="1830957" y="31452"/>
                </a:lnTo>
                <a:lnTo>
                  <a:pt x="1882108" y="30747"/>
                </a:lnTo>
                <a:lnTo>
                  <a:pt x="1933259" y="30042"/>
                </a:lnTo>
                <a:lnTo>
                  <a:pt x="1984410" y="29338"/>
                </a:lnTo>
                <a:lnTo>
                  <a:pt x="2035561" y="28633"/>
                </a:lnTo>
                <a:lnTo>
                  <a:pt x="2086712" y="27929"/>
                </a:lnTo>
                <a:lnTo>
                  <a:pt x="2137863" y="27224"/>
                </a:lnTo>
                <a:lnTo>
                  <a:pt x="2189015" y="26519"/>
                </a:lnTo>
                <a:lnTo>
                  <a:pt x="2240166" y="25815"/>
                </a:lnTo>
                <a:lnTo>
                  <a:pt x="2291317" y="25110"/>
                </a:lnTo>
                <a:lnTo>
                  <a:pt x="2342468" y="24406"/>
                </a:lnTo>
                <a:lnTo>
                  <a:pt x="2393619" y="23701"/>
                </a:lnTo>
                <a:lnTo>
                  <a:pt x="2444770" y="22996"/>
                </a:lnTo>
                <a:lnTo>
                  <a:pt x="2495921" y="22292"/>
                </a:lnTo>
                <a:lnTo>
                  <a:pt x="2547072" y="21587"/>
                </a:lnTo>
                <a:lnTo>
                  <a:pt x="2598224" y="20882"/>
                </a:lnTo>
                <a:lnTo>
                  <a:pt x="2649375" y="20178"/>
                </a:lnTo>
                <a:lnTo>
                  <a:pt x="2700526" y="19473"/>
                </a:lnTo>
                <a:lnTo>
                  <a:pt x="2751677" y="18768"/>
                </a:lnTo>
                <a:lnTo>
                  <a:pt x="2802828" y="18063"/>
                </a:lnTo>
                <a:lnTo>
                  <a:pt x="2853979" y="17359"/>
                </a:lnTo>
                <a:lnTo>
                  <a:pt x="2905130" y="16654"/>
                </a:lnTo>
                <a:lnTo>
                  <a:pt x="2956281" y="15949"/>
                </a:lnTo>
                <a:lnTo>
                  <a:pt x="3007432" y="15244"/>
                </a:lnTo>
                <a:lnTo>
                  <a:pt x="3058583" y="14540"/>
                </a:lnTo>
                <a:lnTo>
                  <a:pt x="3109735" y="13835"/>
                </a:lnTo>
                <a:lnTo>
                  <a:pt x="3160886" y="13130"/>
                </a:lnTo>
                <a:lnTo>
                  <a:pt x="3212037" y="12425"/>
                </a:lnTo>
                <a:lnTo>
                  <a:pt x="3263188" y="11720"/>
                </a:lnTo>
                <a:lnTo>
                  <a:pt x="3314339" y="11015"/>
                </a:lnTo>
              </a:path>
              <a:path w="3505834" h="728345">
                <a:moveTo>
                  <a:pt x="939758" y="39570"/>
                </a:moveTo>
                <a:lnTo>
                  <a:pt x="990284" y="38875"/>
                </a:lnTo>
                <a:lnTo>
                  <a:pt x="1040810" y="38180"/>
                </a:lnTo>
                <a:lnTo>
                  <a:pt x="1091336" y="37485"/>
                </a:lnTo>
                <a:lnTo>
                  <a:pt x="1141863" y="36790"/>
                </a:lnTo>
                <a:lnTo>
                  <a:pt x="1192389" y="36095"/>
                </a:lnTo>
                <a:lnTo>
                  <a:pt x="1242915" y="35400"/>
                </a:lnTo>
                <a:lnTo>
                  <a:pt x="1293441" y="34705"/>
                </a:lnTo>
                <a:lnTo>
                  <a:pt x="1343967" y="34010"/>
                </a:lnTo>
                <a:lnTo>
                  <a:pt x="1394494" y="33315"/>
                </a:lnTo>
                <a:lnTo>
                  <a:pt x="1445020" y="32621"/>
                </a:lnTo>
                <a:lnTo>
                  <a:pt x="1495546" y="31926"/>
                </a:lnTo>
                <a:lnTo>
                  <a:pt x="1546072" y="31231"/>
                </a:lnTo>
                <a:lnTo>
                  <a:pt x="1596599" y="30536"/>
                </a:lnTo>
                <a:lnTo>
                  <a:pt x="1647125" y="29841"/>
                </a:lnTo>
                <a:lnTo>
                  <a:pt x="1697651" y="29146"/>
                </a:lnTo>
                <a:lnTo>
                  <a:pt x="1748177" y="28451"/>
                </a:lnTo>
                <a:lnTo>
                  <a:pt x="1798703" y="27756"/>
                </a:lnTo>
                <a:lnTo>
                  <a:pt x="1849230" y="27061"/>
                </a:lnTo>
                <a:lnTo>
                  <a:pt x="1899756" y="26366"/>
                </a:lnTo>
                <a:lnTo>
                  <a:pt x="1950282" y="25671"/>
                </a:lnTo>
                <a:lnTo>
                  <a:pt x="2000808" y="24976"/>
                </a:lnTo>
                <a:lnTo>
                  <a:pt x="2051334" y="24282"/>
                </a:lnTo>
                <a:lnTo>
                  <a:pt x="2101861" y="23587"/>
                </a:lnTo>
                <a:lnTo>
                  <a:pt x="2152387" y="22892"/>
                </a:lnTo>
                <a:lnTo>
                  <a:pt x="2202913" y="22197"/>
                </a:lnTo>
                <a:lnTo>
                  <a:pt x="2253439" y="21502"/>
                </a:lnTo>
                <a:lnTo>
                  <a:pt x="2303965" y="20807"/>
                </a:lnTo>
                <a:lnTo>
                  <a:pt x="2354491" y="20112"/>
                </a:lnTo>
                <a:lnTo>
                  <a:pt x="2405018" y="19417"/>
                </a:lnTo>
                <a:lnTo>
                  <a:pt x="2455544" y="18722"/>
                </a:lnTo>
                <a:lnTo>
                  <a:pt x="2506070" y="18027"/>
                </a:lnTo>
                <a:lnTo>
                  <a:pt x="2556596" y="17332"/>
                </a:lnTo>
                <a:lnTo>
                  <a:pt x="2607122" y="16637"/>
                </a:lnTo>
                <a:lnTo>
                  <a:pt x="2657648" y="15942"/>
                </a:lnTo>
                <a:lnTo>
                  <a:pt x="2708174" y="15248"/>
                </a:lnTo>
                <a:lnTo>
                  <a:pt x="2758700" y="14553"/>
                </a:lnTo>
                <a:lnTo>
                  <a:pt x="2809227" y="13858"/>
                </a:lnTo>
                <a:lnTo>
                  <a:pt x="2859753" y="13163"/>
                </a:lnTo>
                <a:lnTo>
                  <a:pt x="2910279" y="12468"/>
                </a:lnTo>
                <a:lnTo>
                  <a:pt x="2960805" y="11773"/>
                </a:lnTo>
                <a:lnTo>
                  <a:pt x="3011331" y="11078"/>
                </a:lnTo>
                <a:lnTo>
                  <a:pt x="3061857" y="10383"/>
                </a:lnTo>
                <a:lnTo>
                  <a:pt x="3112383" y="9688"/>
                </a:lnTo>
                <a:lnTo>
                  <a:pt x="3162909" y="8993"/>
                </a:lnTo>
                <a:lnTo>
                  <a:pt x="3213435" y="8298"/>
                </a:lnTo>
                <a:lnTo>
                  <a:pt x="3263961" y="7602"/>
                </a:lnTo>
                <a:lnTo>
                  <a:pt x="3314487" y="6907"/>
                </a:lnTo>
                <a:lnTo>
                  <a:pt x="3365013" y="6212"/>
                </a:lnTo>
              </a:path>
              <a:path w="3505834" h="728345">
                <a:moveTo>
                  <a:pt x="438414" y="41652"/>
                </a:moveTo>
                <a:lnTo>
                  <a:pt x="489380" y="40950"/>
                </a:lnTo>
                <a:lnTo>
                  <a:pt x="540347" y="40248"/>
                </a:lnTo>
                <a:lnTo>
                  <a:pt x="591314" y="39546"/>
                </a:lnTo>
                <a:lnTo>
                  <a:pt x="642281" y="38844"/>
                </a:lnTo>
                <a:lnTo>
                  <a:pt x="693247" y="38142"/>
                </a:lnTo>
                <a:lnTo>
                  <a:pt x="744214" y="37440"/>
                </a:lnTo>
                <a:lnTo>
                  <a:pt x="795181" y="36737"/>
                </a:lnTo>
                <a:lnTo>
                  <a:pt x="846148" y="36035"/>
                </a:lnTo>
                <a:lnTo>
                  <a:pt x="897114" y="35333"/>
                </a:lnTo>
                <a:lnTo>
                  <a:pt x="948081" y="34631"/>
                </a:lnTo>
                <a:lnTo>
                  <a:pt x="999048" y="33929"/>
                </a:lnTo>
                <a:lnTo>
                  <a:pt x="1050014" y="33227"/>
                </a:lnTo>
                <a:lnTo>
                  <a:pt x="1100981" y="32525"/>
                </a:lnTo>
                <a:lnTo>
                  <a:pt x="1151948" y="31823"/>
                </a:lnTo>
                <a:lnTo>
                  <a:pt x="1202915" y="31121"/>
                </a:lnTo>
                <a:lnTo>
                  <a:pt x="1253881" y="30419"/>
                </a:lnTo>
                <a:lnTo>
                  <a:pt x="1304848" y="29717"/>
                </a:lnTo>
                <a:lnTo>
                  <a:pt x="1355815" y="29015"/>
                </a:lnTo>
                <a:lnTo>
                  <a:pt x="1406781" y="28313"/>
                </a:lnTo>
                <a:lnTo>
                  <a:pt x="1457748" y="27611"/>
                </a:lnTo>
                <a:lnTo>
                  <a:pt x="1508715" y="26909"/>
                </a:lnTo>
                <a:lnTo>
                  <a:pt x="1559681" y="26207"/>
                </a:lnTo>
                <a:lnTo>
                  <a:pt x="1610648" y="25505"/>
                </a:lnTo>
                <a:lnTo>
                  <a:pt x="1661615" y="24803"/>
                </a:lnTo>
                <a:lnTo>
                  <a:pt x="1712581" y="24101"/>
                </a:lnTo>
                <a:lnTo>
                  <a:pt x="1763548" y="23399"/>
                </a:lnTo>
                <a:lnTo>
                  <a:pt x="1814515" y="22696"/>
                </a:lnTo>
                <a:lnTo>
                  <a:pt x="1865481" y="21994"/>
                </a:lnTo>
                <a:lnTo>
                  <a:pt x="1916448" y="21292"/>
                </a:lnTo>
                <a:lnTo>
                  <a:pt x="1967415" y="20590"/>
                </a:lnTo>
                <a:lnTo>
                  <a:pt x="2018381" y="19888"/>
                </a:lnTo>
                <a:lnTo>
                  <a:pt x="2069348" y="19186"/>
                </a:lnTo>
                <a:lnTo>
                  <a:pt x="2120314" y="18484"/>
                </a:lnTo>
                <a:lnTo>
                  <a:pt x="2171281" y="17782"/>
                </a:lnTo>
                <a:lnTo>
                  <a:pt x="2222248" y="17080"/>
                </a:lnTo>
                <a:lnTo>
                  <a:pt x="2273214" y="16378"/>
                </a:lnTo>
                <a:lnTo>
                  <a:pt x="2324181" y="15676"/>
                </a:lnTo>
                <a:lnTo>
                  <a:pt x="2375147" y="14973"/>
                </a:lnTo>
                <a:lnTo>
                  <a:pt x="2426114" y="14271"/>
                </a:lnTo>
                <a:lnTo>
                  <a:pt x="2477081" y="13569"/>
                </a:lnTo>
                <a:lnTo>
                  <a:pt x="2528047" y="12867"/>
                </a:lnTo>
                <a:lnTo>
                  <a:pt x="2579014" y="12165"/>
                </a:lnTo>
                <a:lnTo>
                  <a:pt x="2629980" y="11463"/>
                </a:lnTo>
                <a:lnTo>
                  <a:pt x="2680947" y="10761"/>
                </a:lnTo>
                <a:lnTo>
                  <a:pt x="2731913" y="10058"/>
                </a:lnTo>
                <a:lnTo>
                  <a:pt x="2782880" y="9356"/>
                </a:lnTo>
                <a:lnTo>
                  <a:pt x="2833847" y="8654"/>
                </a:lnTo>
                <a:lnTo>
                  <a:pt x="2884813" y="7952"/>
                </a:lnTo>
                <a:lnTo>
                  <a:pt x="2935780" y="7250"/>
                </a:lnTo>
                <a:lnTo>
                  <a:pt x="2986746" y="6548"/>
                </a:lnTo>
              </a:path>
              <a:path w="3505834" h="728345">
                <a:moveTo>
                  <a:pt x="550630" y="35942"/>
                </a:moveTo>
                <a:lnTo>
                  <a:pt x="601522" y="35242"/>
                </a:lnTo>
                <a:lnTo>
                  <a:pt x="652414" y="34542"/>
                </a:lnTo>
                <a:lnTo>
                  <a:pt x="703307" y="33842"/>
                </a:lnTo>
                <a:lnTo>
                  <a:pt x="754199" y="33142"/>
                </a:lnTo>
                <a:lnTo>
                  <a:pt x="805092" y="32442"/>
                </a:lnTo>
                <a:lnTo>
                  <a:pt x="855984" y="31742"/>
                </a:lnTo>
                <a:lnTo>
                  <a:pt x="906877" y="31042"/>
                </a:lnTo>
                <a:lnTo>
                  <a:pt x="957769" y="30343"/>
                </a:lnTo>
                <a:lnTo>
                  <a:pt x="1008662" y="29643"/>
                </a:lnTo>
                <a:lnTo>
                  <a:pt x="1059554" y="28943"/>
                </a:lnTo>
                <a:lnTo>
                  <a:pt x="1110446" y="28243"/>
                </a:lnTo>
                <a:lnTo>
                  <a:pt x="1161339" y="27543"/>
                </a:lnTo>
                <a:lnTo>
                  <a:pt x="1212231" y="26843"/>
                </a:lnTo>
                <a:lnTo>
                  <a:pt x="1263124" y="26143"/>
                </a:lnTo>
                <a:lnTo>
                  <a:pt x="1314016" y="25444"/>
                </a:lnTo>
                <a:lnTo>
                  <a:pt x="1364909" y="24744"/>
                </a:lnTo>
                <a:lnTo>
                  <a:pt x="1415801" y="24044"/>
                </a:lnTo>
                <a:lnTo>
                  <a:pt x="1466694" y="23344"/>
                </a:lnTo>
                <a:lnTo>
                  <a:pt x="1517586" y="22644"/>
                </a:lnTo>
                <a:lnTo>
                  <a:pt x="1568479" y="21945"/>
                </a:lnTo>
                <a:lnTo>
                  <a:pt x="1619371" y="21245"/>
                </a:lnTo>
                <a:lnTo>
                  <a:pt x="1670264" y="20545"/>
                </a:lnTo>
                <a:lnTo>
                  <a:pt x="1721156" y="19845"/>
                </a:lnTo>
                <a:lnTo>
                  <a:pt x="1772049" y="19145"/>
                </a:lnTo>
                <a:lnTo>
                  <a:pt x="1822941" y="18445"/>
                </a:lnTo>
                <a:lnTo>
                  <a:pt x="1873834" y="17746"/>
                </a:lnTo>
                <a:lnTo>
                  <a:pt x="1924726" y="17046"/>
                </a:lnTo>
                <a:lnTo>
                  <a:pt x="1975619" y="16346"/>
                </a:lnTo>
                <a:lnTo>
                  <a:pt x="2026512" y="15646"/>
                </a:lnTo>
                <a:lnTo>
                  <a:pt x="2077404" y="14946"/>
                </a:lnTo>
                <a:lnTo>
                  <a:pt x="2128297" y="14246"/>
                </a:lnTo>
                <a:lnTo>
                  <a:pt x="2179189" y="13547"/>
                </a:lnTo>
                <a:lnTo>
                  <a:pt x="2230082" y="12847"/>
                </a:lnTo>
                <a:lnTo>
                  <a:pt x="2280974" y="12147"/>
                </a:lnTo>
                <a:lnTo>
                  <a:pt x="2331867" y="11447"/>
                </a:lnTo>
                <a:lnTo>
                  <a:pt x="2382760" y="10747"/>
                </a:lnTo>
                <a:lnTo>
                  <a:pt x="2433652" y="10047"/>
                </a:lnTo>
                <a:lnTo>
                  <a:pt x="2484545" y="9347"/>
                </a:lnTo>
                <a:lnTo>
                  <a:pt x="2535438" y="8647"/>
                </a:lnTo>
                <a:lnTo>
                  <a:pt x="2586330" y="7947"/>
                </a:lnTo>
                <a:lnTo>
                  <a:pt x="2637223" y="7248"/>
                </a:lnTo>
                <a:lnTo>
                  <a:pt x="2688116" y="6548"/>
                </a:lnTo>
              </a:path>
              <a:path w="3505834" h="728345">
                <a:moveTo>
                  <a:pt x="47476" y="38732"/>
                </a:moveTo>
                <a:lnTo>
                  <a:pt x="98069" y="38036"/>
                </a:lnTo>
                <a:lnTo>
                  <a:pt x="148662" y="37339"/>
                </a:lnTo>
                <a:lnTo>
                  <a:pt x="199255" y="36643"/>
                </a:lnTo>
                <a:lnTo>
                  <a:pt x="249848" y="35947"/>
                </a:lnTo>
                <a:lnTo>
                  <a:pt x="300441" y="35251"/>
                </a:lnTo>
                <a:lnTo>
                  <a:pt x="351034" y="34555"/>
                </a:lnTo>
                <a:lnTo>
                  <a:pt x="401627" y="33858"/>
                </a:lnTo>
                <a:lnTo>
                  <a:pt x="452220" y="33162"/>
                </a:lnTo>
                <a:lnTo>
                  <a:pt x="502813" y="32466"/>
                </a:lnTo>
                <a:lnTo>
                  <a:pt x="553406" y="31770"/>
                </a:lnTo>
                <a:lnTo>
                  <a:pt x="603999" y="31074"/>
                </a:lnTo>
                <a:lnTo>
                  <a:pt x="654592" y="30378"/>
                </a:lnTo>
                <a:lnTo>
                  <a:pt x="705185" y="29682"/>
                </a:lnTo>
                <a:lnTo>
                  <a:pt x="755778" y="28985"/>
                </a:lnTo>
                <a:lnTo>
                  <a:pt x="806371" y="28289"/>
                </a:lnTo>
                <a:lnTo>
                  <a:pt x="856964" y="27593"/>
                </a:lnTo>
                <a:lnTo>
                  <a:pt x="907557" y="26897"/>
                </a:lnTo>
                <a:lnTo>
                  <a:pt x="958149" y="26201"/>
                </a:lnTo>
                <a:lnTo>
                  <a:pt x="1008742" y="25505"/>
                </a:lnTo>
                <a:lnTo>
                  <a:pt x="1059335" y="24809"/>
                </a:lnTo>
                <a:lnTo>
                  <a:pt x="1109928" y="24113"/>
                </a:lnTo>
                <a:lnTo>
                  <a:pt x="1160521" y="23416"/>
                </a:lnTo>
                <a:lnTo>
                  <a:pt x="1211114" y="22720"/>
                </a:lnTo>
                <a:lnTo>
                  <a:pt x="1261707" y="22024"/>
                </a:lnTo>
                <a:lnTo>
                  <a:pt x="1312300" y="21328"/>
                </a:lnTo>
                <a:lnTo>
                  <a:pt x="1362893" y="20632"/>
                </a:lnTo>
                <a:lnTo>
                  <a:pt x="1413486" y="19936"/>
                </a:lnTo>
                <a:lnTo>
                  <a:pt x="1464079" y="19240"/>
                </a:lnTo>
                <a:lnTo>
                  <a:pt x="1514671" y="18544"/>
                </a:lnTo>
                <a:lnTo>
                  <a:pt x="1565264" y="17848"/>
                </a:lnTo>
                <a:lnTo>
                  <a:pt x="1615857" y="17152"/>
                </a:lnTo>
                <a:lnTo>
                  <a:pt x="1666450" y="16456"/>
                </a:lnTo>
                <a:lnTo>
                  <a:pt x="1717043" y="15759"/>
                </a:lnTo>
                <a:lnTo>
                  <a:pt x="1767636" y="15063"/>
                </a:lnTo>
                <a:lnTo>
                  <a:pt x="1818229" y="14367"/>
                </a:lnTo>
                <a:lnTo>
                  <a:pt x="1868821" y="13671"/>
                </a:lnTo>
                <a:lnTo>
                  <a:pt x="1919414" y="12975"/>
                </a:lnTo>
                <a:lnTo>
                  <a:pt x="1970007" y="12279"/>
                </a:lnTo>
                <a:lnTo>
                  <a:pt x="2020600" y="11583"/>
                </a:lnTo>
                <a:lnTo>
                  <a:pt x="2071192" y="10887"/>
                </a:lnTo>
                <a:lnTo>
                  <a:pt x="2121785" y="10190"/>
                </a:lnTo>
                <a:lnTo>
                  <a:pt x="2172378" y="9494"/>
                </a:lnTo>
                <a:lnTo>
                  <a:pt x="2222971" y="8798"/>
                </a:lnTo>
              </a:path>
              <a:path w="3505834" h="728345">
                <a:moveTo>
                  <a:pt x="60144" y="34397"/>
                </a:moveTo>
                <a:lnTo>
                  <a:pt x="110410" y="33706"/>
                </a:lnTo>
                <a:lnTo>
                  <a:pt x="160676" y="33014"/>
                </a:lnTo>
                <a:lnTo>
                  <a:pt x="210942" y="32322"/>
                </a:lnTo>
                <a:lnTo>
                  <a:pt x="261208" y="31631"/>
                </a:lnTo>
                <a:lnTo>
                  <a:pt x="311474" y="30939"/>
                </a:lnTo>
                <a:lnTo>
                  <a:pt x="361740" y="30247"/>
                </a:lnTo>
                <a:lnTo>
                  <a:pt x="412005" y="29556"/>
                </a:lnTo>
                <a:lnTo>
                  <a:pt x="462271" y="28864"/>
                </a:lnTo>
                <a:lnTo>
                  <a:pt x="512537" y="28172"/>
                </a:lnTo>
                <a:lnTo>
                  <a:pt x="562803" y="27481"/>
                </a:lnTo>
                <a:lnTo>
                  <a:pt x="613069" y="26789"/>
                </a:lnTo>
                <a:lnTo>
                  <a:pt x="663334" y="26097"/>
                </a:lnTo>
                <a:lnTo>
                  <a:pt x="713600" y="25406"/>
                </a:lnTo>
                <a:lnTo>
                  <a:pt x="763866" y="24714"/>
                </a:lnTo>
                <a:lnTo>
                  <a:pt x="814132" y="24022"/>
                </a:lnTo>
                <a:lnTo>
                  <a:pt x="864397" y="23330"/>
                </a:lnTo>
                <a:lnTo>
                  <a:pt x="914663" y="22639"/>
                </a:lnTo>
                <a:lnTo>
                  <a:pt x="964929" y="21947"/>
                </a:lnTo>
                <a:lnTo>
                  <a:pt x="1015195" y="21255"/>
                </a:lnTo>
                <a:lnTo>
                  <a:pt x="1065460" y="20564"/>
                </a:lnTo>
                <a:lnTo>
                  <a:pt x="1115726" y="19872"/>
                </a:lnTo>
                <a:lnTo>
                  <a:pt x="1165992" y="19180"/>
                </a:lnTo>
                <a:lnTo>
                  <a:pt x="1216257" y="18489"/>
                </a:lnTo>
                <a:lnTo>
                  <a:pt x="1266523" y="17797"/>
                </a:lnTo>
                <a:lnTo>
                  <a:pt x="1316789" y="17105"/>
                </a:lnTo>
                <a:lnTo>
                  <a:pt x="1367054" y="16414"/>
                </a:lnTo>
                <a:lnTo>
                  <a:pt x="1417320" y="15722"/>
                </a:lnTo>
                <a:lnTo>
                  <a:pt x="1467586" y="15030"/>
                </a:lnTo>
                <a:lnTo>
                  <a:pt x="1517852" y="14338"/>
                </a:lnTo>
                <a:lnTo>
                  <a:pt x="1568117" y="13647"/>
                </a:lnTo>
                <a:lnTo>
                  <a:pt x="1618383" y="12955"/>
                </a:lnTo>
                <a:lnTo>
                  <a:pt x="1668648" y="12263"/>
                </a:lnTo>
                <a:lnTo>
                  <a:pt x="1718914" y="11572"/>
                </a:lnTo>
                <a:lnTo>
                  <a:pt x="1769180" y="10880"/>
                </a:lnTo>
                <a:lnTo>
                  <a:pt x="1819445" y="10188"/>
                </a:lnTo>
                <a:lnTo>
                  <a:pt x="1869711" y="9497"/>
                </a:lnTo>
                <a:lnTo>
                  <a:pt x="1919977" y="8805"/>
                </a:lnTo>
                <a:lnTo>
                  <a:pt x="1970242" y="8113"/>
                </a:lnTo>
                <a:lnTo>
                  <a:pt x="2020508" y="7422"/>
                </a:lnTo>
                <a:lnTo>
                  <a:pt x="2070774" y="6730"/>
                </a:lnTo>
                <a:lnTo>
                  <a:pt x="2121039" y="6038"/>
                </a:lnTo>
                <a:lnTo>
                  <a:pt x="2171305" y="5347"/>
                </a:lnTo>
                <a:lnTo>
                  <a:pt x="2221571" y="4655"/>
                </a:lnTo>
                <a:lnTo>
                  <a:pt x="2271836" y="3963"/>
                </a:lnTo>
              </a:path>
              <a:path w="3505834" h="728345">
                <a:moveTo>
                  <a:pt x="212180" y="27478"/>
                </a:moveTo>
                <a:lnTo>
                  <a:pt x="263186" y="26776"/>
                </a:lnTo>
                <a:lnTo>
                  <a:pt x="314192" y="26073"/>
                </a:lnTo>
                <a:lnTo>
                  <a:pt x="365198" y="25371"/>
                </a:lnTo>
                <a:lnTo>
                  <a:pt x="416204" y="24668"/>
                </a:lnTo>
                <a:lnTo>
                  <a:pt x="467210" y="23965"/>
                </a:lnTo>
                <a:lnTo>
                  <a:pt x="518216" y="23263"/>
                </a:lnTo>
                <a:lnTo>
                  <a:pt x="569222" y="22560"/>
                </a:lnTo>
                <a:lnTo>
                  <a:pt x="620228" y="21858"/>
                </a:lnTo>
                <a:lnTo>
                  <a:pt x="671234" y="21155"/>
                </a:lnTo>
                <a:lnTo>
                  <a:pt x="722240" y="20453"/>
                </a:lnTo>
                <a:lnTo>
                  <a:pt x="773246" y="19750"/>
                </a:lnTo>
                <a:lnTo>
                  <a:pt x="824252" y="19048"/>
                </a:lnTo>
                <a:lnTo>
                  <a:pt x="875258" y="18345"/>
                </a:lnTo>
                <a:lnTo>
                  <a:pt x="926264" y="17643"/>
                </a:lnTo>
                <a:lnTo>
                  <a:pt x="977270" y="16941"/>
                </a:lnTo>
                <a:lnTo>
                  <a:pt x="1028276" y="16238"/>
                </a:lnTo>
                <a:lnTo>
                  <a:pt x="1079282" y="15536"/>
                </a:lnTo>
                <a:lnTo>
                  <a:pt x="1130288" y="14833"/>
                </a:lnTo>
                <a:lnTo>
                  <a:pt x="1181294" y="14131"/>
                </a:lnTo>
                <a:lnTo>
                  <a:pt x="1232300" y="13428"/>
                </a:lnTo>
                <a:lnTo>
                  <a:pt x="1283306" y="12726"/>
                </a:lnTo>
                <a:lnTo>
                  <a:pt x="1334312" y="12024"/>
                </a:lnTo>
                <a:lnTo>
                  <a:pt x="1385318" y="11321"/>
                </a:lnTo>
                <a:lnTo>
                  <a:pt x="1436324" y="10619"/>
                </a:lnTo>
                <a:lnTo>
                  <a:pt x="1487330" y="9916"/>
                </a:lnTo>
                <a:lnTo>
                  <a:pt x="1538336" y="9214"/>
                </a:lnTo>
                <a:lnTo>
                  <a:pt x="1589343" y="8512"/>
                </a:lnTo>
                <a:lnTo>
                  <a:pt x="1640349" y="7809"/>
                </a:lnTo>
                <a:lnTo>
                  <a:pt x="1691355" y="7107"/>
                </a:lnTo>
                <a:lnTo>
                  <a:pt x="1742361" y="6404"/>
                </a:lnTo>
                <a:lnTo>
                  <a:pt x="1793368" y="5702"/>
                </a:lnTo>
                <a:lnTo>
                  <a:pt x="1844374" y="5000"/>
                </a:lnTo>
                <a:lnTo>
                  <a:pt x="1895381" y="4297"/>
                </a:lnTo>
              </a:path>
            </a:pathLst>
          </a:custGeom>
          <a:ln w="11887">
            <a:solidFill>
              <a:srgbClr val="F27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24031" y="4822552"/>
            <a:ext cx="4079658" cy="728345"/>
          </a:xfrm>
          <a:custGeom>
            <a:avLst/>
            <a:gdLst/>
            <a:ahLst/>
            <a:cxnLst/>
            <a:rect l="l" t="t" r="r" b="b"/>
            <a:pathLst>
              <a:path w="3505834" h="728345">
                <a:moveTo>
                  <a:pt x="337060" y="21600"/>
                </a:moveTo>
                <a:lnTo>
                  <a:pt x="387303" y="20908"/>
                </a:lnTo>
                <a:lnTo>
                  <a:pt x="437546" y="20216"/>
                </a:lnTo>
                <a:lnTo>
                  <a:pt x="487789" y="19523"/>
                </a:lnTo>
                <a:lnTo>
                  <a:pt x="538031" y="18831"/>
                </a:lnTo>
                <a:lnTo>
                  <a:pt x="588274" y="18139"/>
                </a:lnTo>
                <a:lnTo>
                  <a:pt x="638517" y="17447"/>
                </a:lnTo>
                <a:lnTo>
                  <a:pt x="688760" y="16755"/>
                </a:lnTo>
                <a:lnTo>
                  <a:pt x="739002" y="16063"/>
                </a:lnTo>
                <a:lnTo>
                  <a:pt x="789245" y="15371"/>
                </a:lnTo>
                <a:lnTo>
                  <a:pt x="839488" y="14679"/>
                </a:lnTo>
                <a:lnTo>
                  <a:pt x="889731" y="13987"/>
                </a:lnTo>
                <a:lnTo>
                  <a:pt x="939973" y="13294"/>
                </a:lnTo>
                <a:lnTo>
                  <a:pt x="990216" y="12602"/>
                </a:lnTo>
                <a:lnTo>
                  <a:pt x="1040459" y="11910"/>
                </a:lnTo>
                <a:lnTo>
                  <a:pt x="1090701" y="11218"/>
                </a:lnTo>
                <a:lnTo>
                  <a:pt x="1140944" y="10526"/>
                </a:lnTo>
                <a:lnTo>
                  <a:pt x="1191187" y="9834"/>
                </a:lnTo>
                <a:lnTo>
                  <a:pt x="1241429" y="9142"/>
                </a:lnTo>
                <a:lnTo>
                  <a:pt x="1291672" y="8450"/>
                </a:lnTo>
                <a:lnTo>
                  <a:pt x="1341915" y="7758"/>
                </a:lnTo>
                <a:lnTo>
                  <a:pt x="1392157" y="7065"/>
                </a:lnTo>
                <a:lnTo>
                  <a:pt x="1442400" y="6373"/>
                </a:lnTo>
                <a:lnTo>
                  <a:pt x="1492643" y="5681"/>
                </a:lnTo>
                <a:lnTo>
                  <a:pt x="1542885" y="4989"/>
                </a:lnTo>
                <a:lnTo>
                  <a:pt x="1593128" y="4297"/>
                </a:lnTo>
              </a:path>
              <a:path w="3505834" h="728345">
                <a:moveTo>
                  <a:pt x="413077" y="15350"/>
                </a:moveTo>
                <a:lnTo>
                  <a:pt x="464311" y="16055"/>
                </a:lnTo>
                <a:lnTo>
                  <a:pt x="515545" y="16761"/>
                </a:lnTo>
                <a:lnTo>
                  <a:pt x="566779" y="17466"/>
                </a:lnTo>
                <a:lnTo>
                  <a:pt x="618013" y="18171"/>
                </a:lnTo>
                <a:lnTo>
                  <a:pt x="669247" y="18877"/>
                </a:lnTo>
                <a:lnTo>
                  <a:pt x="720480" y="19582"/>
                </a:lnTo>
                <a:lnTo>
                  <a:pt x="771714" y="20288"/>
                </a:lnTo>
                <a:lnTo>
                  <a:pt x="822948" y="20993"/>
                </a:lnTo>
                <a:lnTo>
                  <a:pt x="874182" y="21698"/>
                </a:lnTo>
                <a:lnTo>
                  <a:pt x="925416" y="22404"/>
                </a:lnTo>
                <a:lnTo>
                  <a:pt x="976650" y="23109"/>
                </a:lnTo>
                <a:lnTo>
                  <a:pt x="1027884" y="23815"/>
                </a:lnTo>
                <a:lnTo>
                  <a:pt x="1079118" y="24520"/>
                </a:lnTo>
                <a:lnTo>
                  <a:pt x="1130352" y="25225"/>
                </a:lnTo>
                <a:lnTo>
                  <a:pt x="1181586" y="25931"/>
                </a:lnTo>
                <a:lnTo>
                  <a:pt x="1232820" y="26636"/>
                </a:lnTo>
                <a:lnTo>
                  <a:pt x="1284054" y="27342"/>
                </a:lnTo>
                <a:lnTo>
                  <a:pt x="1335288" y="28047"/>
                </a:lnTo>
                <a:lnTo>
                  <a:pt x="1386522" y="28753"/>
                </a:lnTo>
                <a:lnTo>
                  <a:pt x="1437756" y="29458"/>
                </a:lnTo>
                <a:lnTo>
                  <a:pt x="1488989" y="30164"/>
                </a:lnTo>
                <a:lnTo>
                  <a:pt x="1540223" y="30869"/>
                </a:lnTo>
                <a:lnTo>
                  <a:pt x="1591457" y="31574"/>
                </a:lnTo>
                <a:lnTo>
                  <a:pt x="1642691" y="32280"/>
                </a:lnTo>
                <a:lnTo>
                  <a:pt x="1693925" y="32985"/>
                </a:lnTo>
                <a:lnTo>
                  <a:pt x="1745159" y="33691"/>
                </a:lnTo>
                <a:lnTo>
                  <a:pt x="1796393" y="34396"/>
                </a:lnTo>
                <a:lnTo>
                  <a:pt x="1847627" y="35102"/>
                </a:lnTo>
                <a:lnTo>
                  <a:pt x="1898861" y="35807"/>
                </a:lnTo>
                <a:lnTo>
                  <a:pt x="1950095" y="36512"/>
                </a:lnTo>
                <a:lnTo>
                  <a:pt x="2001329" y="37218"/>
                </a:lnTo>
                <a:lnTo>
                  <a:pt x="2052563" y="37923"/>
                </a:lnTo>
                <a:lnTo>
                  <a:pt x="2103797" y="38629"/>
                </a:lnTo>
                <a:lnTo>
                  <a:pt x="2155031" y="39334"/>
                </a:lnTo>
                <a:lnTo>
                  <a:pt x="2206264" y="40039"/>
                </a:lnTo>
                <a:lnTo>
                  <a:pt x="2257498" y="40745"/>
                </a:lnTo>
                <a:lnTo>
                  <a:pt x="2308732" y="41450"/>
                </a:lnTo>
                <a:lnTo>
                  <a:pt x="2359966" y="42155"/>
                </a:lnTo>
                <a:lnTo>
                  <a:pt x="2411200" y="42861"/>
                </a:lnTo>
              </a:path>
              <a:path w="3505834" h="728345">
                <a:moveTo>
                  <a:pt x="487285" y="12225"/>
                </a:moveTo>
                <a:lnTo>
                  <a:pt x="538182" y="12926"/>
                </a:lnTo>
                <a:lnTo>
                  <a:pt x="589080" y="13628"/>
                </a:lnTo>
                <a:lnTo>
                  <a:pt x="639977" y="14329"/>
                </a:lnTo>
                <a:lnTo>
                  <a:pt x="690875" y="15030"/>
                </a:lnTo>
                <a:lnTo>
                  <a:pt x="741772" y="15732"/>
                </a:lnTo>
                <a:lnTo>
                  <a:pt x="792670" y="16433"/>
                </a:lnTo>
                <a:lnTo>
                  <a:pt x="843567" y="17135"/>
                </a:lnTo>
                <a:lnTo>
                  <a:pt x="894465" y="17836"/>
                </a:lnTo>
                <a:lnTo>
                  <a:pt x="945363" y="18538"/>
                </a:lnTo>
                <a:lnTo>
                  <a:pt x="996260" y="19239"/>
                </a:lnTo>
                <a:lnTo>
                  <a:pt x="1047158" y="19940"/>
                </a:lnTo>
                <a:lnTo>
                  <a:pt x="1098055" y="20642"/>
                </a:lnTo>
                <a:lnTo>
                  <a:pt x="1148953" y="21343"/>
                </a:lnTo>
                <a:lnTo>
                  <a:pt x="1199851" y="22045"/>
                </a:lnTo>
                <a:lnTo>
                  <a:pt x="1250748" y="22746"/>
                </a:lnTo>
                <a:lnTo>
                  <a:pt x="1301646" y="23447"/>
                </a:lnTo>
                <a:lnTo>
                  <a:pt x="1352544" y="24149"/>
                </a:lnTo>
                <a:lnTo>
                  <a:pt x="1403441" y="24850"/>
                </a:lnTo>
                <a:lnTo>
                  <a:pt x="1454339" y="25551"/>
                </a:lnTo>
                <a:lnTo>
                  <a:pt x="1505237" y="26253"/>
                </a:lnTo>
                <a:lnTo>
                  <a:pt x="1556135" y="26954"/>
                </a:lnTo>
                <a:lnTo>
                  <a:pt x="1607032" y="27655"/>
                </a:lnTo>
                <a:lnTo>
                  <a:pt x="1657930" y="28357"/>
                </a:lnTo>
                <a:lnTo>
                  <a:pt x="1708828" y="29058"/>
                </a:lnTo>
                <a:lnTo>
                  <a:pt x="1759726" y="29759"/>
                </a:lnTo>
                <a:lnTo>
                  <a:pt x="1810624" y="30461"/>
                </a:lnTo>
                <a:lnTo>
                  <a:pt x="1861521" y="31162"/>
                </a:lnTo>
                <a:lnTo>
                  <a:pt x="1912419" y="31863"/>
                </a:lnTo>
                <a:lnTo>
                  <a:pt x="1963317" y="32565"/>
                </a:lnTo>
                <a:lnTo>
                  <a:pt x="2014215" y="33266"/>
                </a:lnTo>
                <a:lnTo>
                  <a:pt x="2065113" y="33967"/>
                </a:lnTo>
                <a:lnTo>
                  <a:pt x="2116011" y="34669"/>
                </a:lnTo>
                <a:lnTo>
                  <a:pt x="2166909" y="35370"/>
                </a:lnTo>
                <a:lnTo>
                  <a:pt x="2217807" y="36071"/>
                </a:lnTo>
                <a:lnTo>
                  <a:pt x="2268705" y="36773"/>
                </a:lnTo>
                <a:lnTo>
                  <a:pt x="2319603" y="37474"/>
                </a:lnTo>
                <a:lnTo>
                  <a:pt x="2370501" y="38176"/>
                </a:lnTo>
                <a:lnTo>
                  <a:pt x="2421399" y="38877"/>
                </a:lnTo>
                <a:lnTo>
                  <a:pt x="2472297" y="39578"/>
                </a:lnTo>
                <a:lnTo>
                  <a:pt x="2523195" y="40280"/>
                </a:lnTo>
                <a:lnTo>
                  <a:pt x="2574093" y="40981"/>
                </a:lnTo>
              </a:path>
              <a:path w="3505834" h="728345">
                <a:moveTo>
                  <a:pt x="1590346" y="722850"/>
                </a:moveTo>
                <a:lnTo>
                  <a:pt x="1539614" y="722128"/>
                </a:lnTo>
                <a:lnTo>
                  <a:pt x="1488875" y="721385"/>
                </a:lnTo>
                <a:lnTo>
                  <a:pt x="1438130" y="720623"/>
                </a:lnTo>
                <a:lnTo>
                  <a:pt x="1387379" y="719845"/>
                </a:lnTo>
                <a:lnTo>
                  <a:pt x="1336623" y="719053"/>
                </a:lnTo>
                <a:lnTo>
                  <a:pt x="1285862" y="718249"/>
                </a:lnTo>
                <a:lnTo>
                  <a:pt x="1235097" y="717436"/>
                </a:lnTo>
                <a:lnTo>
                  <a:pt x="1184328" y="716614"/>
                </a:lnTo>
                <a:lnTo>
                  <a:pt x="1133556" y="715788"/>
                </a:lnTo>
                <a:lnTo>
                  <a:pt x="1082780" y="714959"/>
                </a:lnTo>
                <a:lnTo>
                  <a:pt x="1032003" y="714128"/>
                </a:lnTo>
                <a:lnTo>
                  <a:pt x="981223" y="713300"/>
                </a:lnTo>
                <a:lnTo>
                  <a:pt x="930442" y="712475"/>
                </a:lnTo>
                <a:lnTo>
                  <a:pt x="879661" y="711655"/>
                </a:lnTo>
                <a:lnTo>
                  <a:pt x="828878" y="710844"/>
                </a:lnTo>
                <a:lnTo>
                  <a:pt x="778096" y="710044"/>
                </a:lnTo>
                <a:lnTo>
                  <a:pt x="727315" y="709256"/>
                </a:lnTo>
                <a:lnTo>
                  <a:pt x="676534" y="708482"/>
                </a:lnTo>
                <a:lnTo>
                  <a:pt x="625756" y="707726"/>
                </a:lnTo>
                <a:lnTo>
                  <a:pt x="574979" y="706989"/>
                </a:lnTo>
                <a:lnTo>
                  <a:pt x="524205" y="706273"/>
                </a:lnTo>
                <a:lnTo>
                  <a:pt x="473433" y="705582"/>
                </a:lnTo>
                <a:lnTo>
                  <a:pt x="422666" y="704916"/>
                </a:lnTo>
                <a:lnTo>
                  <a:pt x="371902" y="704278"/>
                </a:lnTo>
                <a:lnTo>
                  <a:pt x="321143" y="703671"/>
                </a:lnTo>
                <a:lnTo>
                  <a:pt x="270389" y="703096"/>
                </a:lnTo>
                <a:lnTo>
                  <a:pt x="219640" y="702556"/>
                </a:lnTo>
                <a:lnTo>
                  <a:pt x="168897" y="702053"/>
                </a:lnTo>
                <a:lnTo>
                  <a:pt x="118161" y="701590"/>
                </a:lnTo>
                <a:lnTo>
                  <a:pt x="67432" y="701168"/>
                </a:lnTo>
                <a:lnTo>
                  <a:pt x="16710" y="700789"/>
                </a:lnTo>
                <a:lnTo>
                  <a:pt x="17113" y="700789"/>
                </a:lnTo>
                <a:lnTo>
                  <a:pt x="17419" y="700850"/>
                </a:lnTo>
                <a:lnTo>
                  <a:pt x="17797" y="700999"/>
                </a:lnTo>
                <a:lnTo>
                  <a:pt x="18100" y="701056"/>
                </a:lnTo>
                <a:lnTo>
                  <a:pt x="18456" y="701441"/>
                </a:lnTo>
                <a:lnTo>
                  <a:pt x="18682" y="701592"/>
                </a:lnTo>
                <a:lnTo>
                  <a:pt x="18953" y="701772"/>
                </a:lnTo>
                <a:lnTo>
                  <a:pt x="19130" y="702255"/>
                </a:lnTo>
                <a:lnTo>
                  <a:pt x="19291" y="702492"/>
                </a:lnTo>
                <a:lnTo>
                  <a:pt x="19403" y="702657"/>
                </a:lnTo>
                <a:lnTo>
                  <a:pt x="19530" y="703623"/>
                </a:lnTo>
                <a:lnTo>
                  <a:pt x="20417" y="636764"/>
                </a:lnTo>
                <a:lnTo>
                  <a:pt x="22417" y="484946"/>
                </a:lnTo>
                <a:lnTo>
                  <a:pt x="24572" y="321348"/>
                </a:lnTo>
                <a:lnTo>
                  <a:pt x="25919" y="219142"/>
                </a:lnTo>
              </a:path>
              <a:path w="3505834" h="728345">
                <a:moveTo>
                  <a:pt x="1175881" y="721271"/>
                </a:moveTo>
                <a:lnTo>
                  <a:pt x="1125512" y="720547"/>
                </a:lnTo>
                <a:lnTo>
                  <a:pt x="1075134" y="719796"/>
                </a:lnTo>
                <a:lnTo>
                  <a:pt x="1024747" y="719022"/>
                </a:lnTo>
                <a:lnTo>
                  <a:pt x="974354" y="718229"/>
                </a:lnTo>
                <a:lnTo>
                  <a:pt x="923954" y="717422"/>
                </a:lnTo>
                <a:lnTo>
                  <a:pt x="873549" y="716604"/>
                </a:lnTo>
                <a:lnTo>
                  <a:pt x="823140" y="715779"/>
                </a:lnTo>
                <a:lnTo>
                  <a:pt x="772727" y="714951"/>
                </a:lnTo>
                <a:lnTo>
                  <a:pt x="722311" y="714125"/>
                </a:lnTo>
                <a:lnTo>
                  <a:pt x="671894" y="713304"/>
                </a:lnTo>
                <a:lnTo>
                  <a:pt x="621475" y="712492"/>
                </a:lnTo>
                <a:lnTo>
                  <a:pt x="571057" y="711694"/>
                </a:lnTo>
                <a:lnTo>
                  <a:pt x="520640" y="710913"/>
                </a:lnTo>
                <a:lnTo>
                  <a:pt x="470224" y="710154"/>
                </a:lnTo>
                <a:lnTo>
                  <a:pt x="419811" y="709420"/>
                </a:lnTo>
                <a:lnTo>
                  <a:pt x="369401" y="708716"/>
                </a:lnTo>
                <a:lnTo>
                  <a:pt x="318996" y="708045"/>
                </a:lnTo>
                <a:lnTo>
                  <a:pt x="268597" y="707412"/>
                </a:lnTo>
                <a:lnTo>
                  <a:pt x="218203" y="706820"/>
                </a:lnTo>
                <a:lnTo>
                  <a:pt x="167817" y="706274"/>
                </a:lnTo>
                <a:lnTo>
                  <a:pt x="117439" y="705778"/>
                </a:lnTo>
                <a:lnTo>
                  <a:pt x="67070" y="705336"/>
                </a:lnTo>
                <a:lnTo>
                  <a:pt x="16710" y="704951"/>
                </a:lnTo>
                <a:lnTo>
                  <a:pt x="16476" y="704947"/>
                </a:lnTo>
                <a:lnTo>
                  <a:pt x="16224" y="704829"/>
                </a:lnTo>
                <a:lnTo>
                  <a:pt x="16073" y="704792"/>
                </a:lnTo>
                <a:lnTo>
                  <a:pt x="15947" y="704623"/>
                </a:lnTo>
                <a:lnTo>
                  <a:pt x="15702" y="704441"/>
                </a:lnTo>
                <a:lnTo>
                  <a:pt x="15659" y="704245"/>
                </a:lnTo>
                <a:lnTo>
                  <a:pt x="15580" y="704115"/>
                </a:lnTo>
                <a:lnTo>
                  <a:pt x="15476" y="703673"/>
                </a:lnTo>
                <a:lnTo>
                  <a:pt x="16148" y="657222"/>
                </a:lnTo>
                <a:lnTo>
                  <a:pt x="16819" y="606852"/>
                </a:lnTo>
                <a:lnTo>
                  <a:pt x="17635" y="545115"/>
                </a:lnTo>
                <a:lnTo>
                  <a:pt x="18530" y="477067"/>
                </a:lnTo>
                <a:lnTo>
                  <a:pt x="19440" y="407764"/>
                </a:lnTo>
                <a:lnTo>
                  <a:pt x="20299" y="342263"/>
                </a:lnTo>
                <a:lnTo>
                  <a:pt x="21041" y="285622"/>
                </a:lnTo>
                <a:lnTo>
                  <a:pt x="21600" y="242896"/>
                </a:lnTo>
                <a:lnTo>
                  <a:pt x="21912" y="219142"/>
                </a:lnTo>
              </a:path>
              <a:path w="3505834" h="728345">
                <a:moveTo>
                  <a:pt x="1163213" y="725641"/>
                </a:moveTo>
                <a:lnTo>
                  <a:pt x="1113395" y="724909"/>
                </a:lnTo>
                <a:lnTo>
                  <a:pt x="1063568" y="724149"/>
                </a:lnTo>
                <a:lnTo>
                  <a:pt x="1013733" y="723367"/>
                </a:lnTo>
                <a:lnTo>
                  <a:pt x="963890" y="722566"/>
                </a:lnTo>
                <a:lnTo>
                  <a:pt x="914041" y="721750"/>
                </a:lnTo>
                <a:lnTo>
                  <a:pt x="864187" y="720922"/>
                </a:lnTo>
                <a:lnTo>
                  <a:pt x="814328" y="720089"/>
                </a:lnTo>
                <a:lnTo>
                  <a:pt x="764465" y="719252"/>
                </a:lnTo>
                <a:lnTo>
                  <a:pt x="714600" y="718417"/>
                </a:lnTo>
                <a:lnTo>
                  <a:pt x="664732" y="717587"/>
                </a:lnTo>
                <a:lnTo>
                  <a:pt x="614864" y="716766"/>
                </a:lnTo>
                <a:lnTo>
                  <a:pt x="564996" y="715960"/>
                </a:lnTo>
                <a:lnTo>
                  <a:pt x="515129" y="715170"/>
                </a:lnTo>
                <a:lnTo>
                  <a:pt x="465263" y="714403"/>
                </a:lnTo>
                <a:lnTo>
                  <a:pt x="415401" y="713661"/>
                </a:lnTo>
                <a:lnTo>
                  <a:pt x="365542" y="712950"/>
                </a:lnTo>
                <a:lnTo>
                  <a:pt x="315688" y="712272"/>
                </a:lnTo>
                <a:lnTo>
                  <a:pt x="265839" y="711632"/>
                </a:lnTo>
                <a:lnTo>
                  <a:pt x="215997" y="711034"/>
                </a:lnTo>
                <a:lnTo>
                  <a:pt x="166162" y="710482"/>
                </a:lnTo>
                <a:lnTo>
                  <a:pt x="116335" y="709981"/>
                </a:lnTo>
                <a:lnTo>
                  <a:pt x="66518" y="709533"/>
                </a:lnTo>
                <a:lnTo>
                  <a:pt x="16710" y="709145"/>
                </a:lnTo>
                <a:lnTo>
                  <a:pt x="15695" y="709138"/>
                </a:lnTo>
                <a:lnTo>
                  <a:pt x="15460" y="708872"/>
                </a:lnTo>
                <a:lnTo>
                  <a:pt x="14636" y="708691"/>
                </a:lnTo>
                <a:lnTo>
                  <a:pt x="14050" y="708562"/>
                </a:lnTo>
                <a:lnTo>
                  <a:pt x="13394" y="707810"/>
                </a:lnTo>
                <a:lnTo>
                  <a:pt x="12959" y="707500"/>
                </a:lnTo>
                <a:lnTo>
                  <a:pt x="12454" y="707143"/>
                </a:lnTo>
                <a:lnTo>
                  <a:pt x="12134" y="706215"/>
                </a:lnTo>
                <a:lnTo>
                  <a:pt x="11836" y="705754"/>
                </a:lnTo>
                <a:lnTo>
                  <a:pt x="11681" y="705506"/>
                </a:lnTo>
                <a:lnTo>
                  <a:pt x="11332" y="703846"/>
                </a:lnTo>
                <a:lnTo>
                  <a:pt x="11440" y="703630"/>
                </a:lnTo>
                <a:lnTo>
                  <a:pt x="11854" y="682016"/>
                </a:lnTo>
                <a:lnTo>
                  <a:pt x="12619" y="627946"/>
                </a:lnTo>
                <a:lnTo>
                  <a:pt x="13561" y="556517"/>
                </a:lnTo>
                <a:lnTo>
                  <a:pt x="14504" y="482825"/>
                </a:lnTo>
                <a:lnTo>
                  <a:pt x="15274" y="421965"/>
                </a:lnTo>
                <a:lnTo>
                  <a:pt x="15695" y="389034"/>
                </a:lnTo>
              </a:path>
              <a:path w="3505834" h="728345">
                <a:moveTo>
                  <a:pt x="848288" y="725472"/>
                </a:moveTo>
                <a:lnTo>
                  <a:pt x="796344" y="724704"/>
                </a:lnTo>
                <a:lnTo>
                  <a:pt x="744386" y="723898"/>
                </a:lnTo>
                <a:lnTo>
                  <a:pt x="692418" y="723063"/>
                </a:lnTo>
                <a:lnTo>
                  <a:pt x="640440" y="722207"/>
                </a:lnTo>
                <a:lnTo>
                  <a:pt x="588455" y="721340"/>
                </a:lnTo>
                <a:lnTo>
                  <a:pt x="536465" y="720470"/>
                </a:lnTo>
                <a:lnTo>
                  <a:pt x="484471" y="719605"/>
                </a:lnTo>
                <a:lnTo>
                  <a:pt x="432476" y="718756"/>
                </a:lnTo>
                <a:lnTo>
                  <a:pt x="380482" y="717929"/>
                </a:lnTo>
                <a:lnTo>
                  <a:pt x="328491" y="717134"/>
                </a:lnTo>
                <a:lnTo>
                  <a:pt x="276504" y="716381"/>
                </a:lnTo>
                <a:lnTo>
                  <a:pt x="224524" y="715676"/>
                </a:lnTo>
                <a:lnTo>
                  <a:pt x="172553" y="715031"/>
                </a:lnTo>
                <a:lnTo>
                  <a:pt x="120592" y="714452"/>
                </a:lnTo>
                <a:lnTo>
                  <a:pt x="68644" y="713949"/>
                </a:lnTo>
                <a:lnTo>
                  <a:pt x="16710" y="713530"/>
                </a:lnTo>
                <a:lnTo>
                  <a:pt x="15327" y="713505"/>
                </a:lnTo>
                <a:lnTo>
                  <a:pt x="14251" y="713275"/>
                </a:lnTo>
                <a:lnTo>
                  <a:pt x="12974" y="712727"/>
                </a:lnTo>
                <a:lnTo>
                  <a:pt x="11915" y="712500"/>
                </a:lnTo>
                <a:lnTo>
                  <a:pt x="10737" y="711154"/>
                </a:lnTo>
                <a:lnTo>
                  <a:pt x="9952" y="710600"/>
                </a:lnTo>
                <a:lnTo>
                  <a:pt x="9042" y="709963"/>
                </a:lnTo>
                <a:lnTo>
                  <a:pt x="8459" y="708292"/>
                </a:lnTo>
                <a:lnTo>
                  <a:pt x="7926" y="707467"/>
                </a:lnTo>
                <a:lnTo>
                  <a:pt x="7623" y="707007"/>
                </a:lnTo>
                <a:lnTo>
                  <a:pt x="7009" y="704076"/>
                </a:lnTo>
                <a:lnTo>
                  <a:pt x="7892" y="651430"/>
                </a:lnTo>
                <a:lnTo>
                  <a:pt x="8597" y="599230"/>
                </a:lnTo>
                <a:lnTo>
                  <a:pt x="9301" y="547030"/>
                </a:lnTo>
                <a:lnTo>
                  <a:pt x="10006" y="494830"/>
                </a:lnTo>
                <a:lnTo>
                  <a:pt x="10710" y="442630"/>
                </a:lnTo>
                <a:lnTo>
                  <a:pt x="11415" y="390430"/>
                </a:lnTo>
                <a:lnTo>
                  <a:pt x="12120" y="338230"/>
                </a:lnTo>
                <a:lnTo>
                  <a:pt x="12824" y="286029"/>
                </a:lnTo>
                <a:lnTo>
                  <a:pt x="13529" y="233829"/>
                </a:lnTo>
                <a:lnTo>
                  <a:pt x="14233" y="181629"/>
                </a:lnTo>
                <a:lnTo>
                  <a:pt x="14938" y="129429"/>
                </a:lnTo>
                <a:lnTo>
                  <a:pt x="15642" y="77230"/>
                </a:lnTo>
                <a:lnTo>
                  <a:pt x="16347" y="25030"/>
                </a:lnTo>
              </a:path>
              <a:path w="3505834" h="728345">
                <a:moveTo>
                  <a:pt x="2873562" y="722850"/>
                </a:moveTo>
                <a:lnTo>
                  <a:pt x="2822523" y="722148"/>
                </a:lnTo>
                <a:lnTo>
                  <a:pt x="2771484" y="721446"/>
                </a:lnTo>
                <a:lnTo>
                  <a:pt x="2720445" y="720744"/>
                </a:lnTo>
                <a:lnTo>
                  <a:pt x="2669406" y="720042"/>
                </a:lnTo>
                <a:lnTo>
                  <a:pt x="2618367" y="719340"/>
                </a:lnTo>
                <a:lnTo>
                  <a:pt x="2567328" y="718638"/>
                </a:lnTo>
                <a:lnTo>
                  <a:pt x="2516289" y="717936"/>
                </a:lnTo>
                <a:lnTo>
                  <a:pt x="2465250" y="717234"/>
                </a:lnTo>
                <a:lnTo>
                  <a:pt x="2414211" y="716532"/>
                </a:lnTo>
                <a:lnTo>
                  <a:pt x="2363172" y="715830"/>
                </a:lnTo>
                <a:lnTo>
                  <a:pt x="2312133" y="715128"/>
                </a:lnTo>
                <a:lnTo>
                  <a:pt x="2261094" y="714426"/>
                </a:lnTo>
                <a:lnTo>
                  <a:pt x="2210055" y="713724"/>
                </a:lnTo>
                <a:lnTo>
                  <a:pt x="2159016" y="713022"/>
                </a:lnTo>
                <a:lnTo>
                  <a:pt x="2107977" y="712319"/>
                </a:lnTo>
                <a:lnTo>
                  <a:pt x="2056938" y="711617"/>
                </a:lnTo>
                <a:lnTo>
                  <a:pt x="2005898" y="710915"/>
                </a:lnTo>
                <a:lnTo>
                  <a:pt x="1954859" y="710213"/>
                </a:lnTo>
                <a:lnTo>
                  <a:pt x="1903820" y="709511"/>
                </a:lnTo>
                <a:lnTo>
                  <a:pt x="1852781" y="708809"/>
                </a:lnTo>
                <a:lnTo>
                  <a:pt x="1801742" y="708107"/>
                </a:lnTo>
                <a:lnTo>
                  <a:pt x="1750703" y="707405"/>
                </a:lnTo>
                <a:lnTo>
                  <a:pt x="1699664" y="706703"/>
                </a:lnTo>
                <a:lnTo>
                  <a:pt x="1648625" y="706001"/>
                </a:lnTo>
                <a:lnTo>
                  <a:pt x="1597586" y="705298"/>
                </a:lnTo>
                <a:lnTo>
                  <a:pt x="1546547" y="704596"/>
                </a:lnTo>
                <a:lnTo>
                  <a:pt x="1495508" y="703894"/>
                </a:lnTo>
                <a:lnTo>
                  <a:pt x="1444469" y="703192"/>
                </a:lnTo>
                <a:lnTo>
                  <a:pt x="1393430" y="702490"/>
                </a:lnTo>
                <a:lnTo>
                  <a:pt x="1342391" y="701788"/>
                </a:lnTo>
                <a:lnTo>
                  <a:pt x="1291352" y="701086"/>
                </a:lnTo>
                <a:lnTo>
                  <a:pt x="1240313" y="700384"/>
                </a:lnTo>
                <a:lnTo>
                  <a:pt x="1189274" y="699682"/>
                </a:lnTo>
                <a:lnTo>
                  <a:pt x="1138235" y="698980"/>
                </a:lnTo>
                <a:lnTo>
                  <a:pt x="1087196" y="698277"/>
                </a:lnTo>
                <a:lnTo>
                  <a:pt x="1036157" y="697575"/>
                </a:lnTo>
                <a:lnTo>
                  <a:pt x="985118" y="696873"/>
                </a:lnTo>
                <a:lnTo>
                  <a:pt x="934079" y="696171"/>
                </a:lnTo>
                <a:lnTo>
                  <a:pt x="883040" y="695469"/>
                </a:lnTo>
                <a:lnTo>
                  <a:pt x="832001" y="694767"/>
                </a:lnTo>
                <a:lnTo>
                  <a:pt x="780962" y="694065"/>
                </a:lnTo>
                <a:lnTo>
                  <a:pt x="729923" y="693363"/>
                </a:lnTo>
                <a:lnTo>
                  <a:pt x="678884" y="692661"/>
                </a:lnTo>
                <a:lnTo>
                  <a:pt x="627845" y="691959"/>
                </a:lnTo>
                <a:lnTo>
                  <a:pt x="576806" y="691257"/>
                </a:lnTo>
                <a:lnTo>
                  <a:pt x="525767" y="690555"/>
                </a:lnTo>
                <a:lnTo>
                  <a:pt x="474729" y="689853"/>
                </a:lnTo>
                <a:lnTo>
                  <a:pt x="423690" y="689150"/>
                </a:lnTo>
                <a:lnTo>
                  <a:pt x="372651" y="688448"/>
                </a:lnTo>
                <a:lnTo>
                  <a:pt x="321612" y="687746"/>
                </a:lnTo>
              </a:path>
              <a:path w="3505834" h="728345">
                <a:moveTo>
                  <a:pt x="2457283" y="721271"/>
                </a:moveTo>
                <a:lnTo>
                  <a:pt x="2406434" y="720572"/>
                </a:lnTo>
                <a:lnTo>
                  <a:pt x="2355585" y="719873"/>
                </a:lnTo>
                <a:lnTo>
                  <a:pt x="2304735" y="719174"/>
                </a:lnTo>
                <a:lnTo>
                  <a:pt x="2253886" y="718475"/>
                </a:lnTo>
                <a:lnTo>
                  <a:pt x="2203037" y="717776"/>
                </a:lnTo>
                <a:lnTo>
                  <a:pt x="2152188" y="717077"/>
                </a:lnTo>
                <a:lnTo>
                  <a:pt x="2101338" y="716378"/>
                </a:lnTo>
                <a:lnTo>
                  <a:pt x="2050489" y="715679"/>
                </a:lnTo>
                <a:lnTo>
                  <a:pt x="1999640" y="714980"/>
                </a:lnTo>
                <a:lnTo>
                  <a:pt x="1948791" y="714281"/>
                </a:lnTo>
                <a:lnTo>
                  <a:pt x="1897941" y="713582"/>
                </a:lnTo>
                <a:lnTo>
                  <a:pt x="1847092" y="712883"/>
                </a:lnTo>
                <a:lnTo>
                  <a:pt x="1796243" y="712184"/>
                </a:lnTo>
                <a:lnTo>
                  <a:pt x="1745394" y="711485"/>
                </a:lnTo>
                <a:lnTo>
                  <a:pt x="1694544" y="710786"/>
                </a:lnTo>
                <a:lnTo>
                  <a:pt x="1643695" y="710087"/>
                </a:lnTo>
                <a:lnTo>
                  <a:pt x="1592846" y="709387"/>
                </a:lnTo>
                <a:lnTo>
                  <a:pt x="1541997" y="708688"/>
                </a:lnTo>
                <a:lnTo>
                  <a:pt x="1491147" y="707989"/>
                </a:lnTo>
                <a:lnTo>
                  <a:pt x="1440298" y="707290"/>
                </a:lnTo>
                <a:lnTo>
                  <a:pt x="1389449" y="706591"/>
                </a:lnTo>
                <a:lnTo>
                  <a:pt x="1338600" y="705892"/>
                </a:lnTo>
                <a:lnTo>
                  <a:pt x="1287750" y="705193"/>
                </a:lnTo>
                <a:lnTo>
                  <a:pt x="1236901" y="704494"/>
                </a:lnTo>
                <a:lnTo>
                  <a:pt x="1186052" y="703795"/>
                </a:lnTo>
                <a:lnTo>
                  <a:pt x="1135202" y="703096"/>
                </a:lnTo>
                <a:lnTo>
                  <a:pt x="1084353" y="702397"/>
                </a:lnTo>
                <a:lnTo>
                  <a:pt x="1033504" y="701698"/>
                </a:lnTo>
                <a:lnTo>
                  <a:pt x="982654" y="700999"/>
                </a:lnTo>
                <a:lnTo>
                  <a:pt x="931805" y="700300"/>
                </a:lnTo>
                <a:lnTo>
                  <a:pt x="880956" y="699601"/>
                </a:lnTo>
                <a:lnTo>
                  <a:pt x="830106" y="698902"/>
                </a:lnTo>
                <a:lnTo>
                  <a:pt x="779257" y="698203"/>
                </a:lnTo>
                <a:lnTo>
                  <a:pt x="728407" y="697504"/>
                </a:lnTo>
                <a:lnTo>
                  <a:pt x="677558" y="696805"/>
                </a:lnTo>
                <a:lnTo>
                  <a:pt x="626709" y="696106"/>
                </a:lnTo>
                <a:lnTo>
                  <a:pt x="575859" y="695407"/>
                </a:lnTo>
                <a:lnTo>
                  <a:pt x="525010" y="694708"/>
                </a:lnTo>
                <a:lnTo>
                  <a:pt x="474160" y="694009"/>
                </a:lnTo>
                <a:lnTo>
                  <a:pt x="423311" y="693310"/>
                </a:lnTo>
                <a:lnTo>
                  <a:pt x="372461" y="692611"/>
                </a:lnTo>
                <a:lnTo>
                  <a:pt x="321612" y="691912"/>
                </a:lnTo>
              </a:path>
              <a:path w="3505834" h="728345">
                <a:moveTo>
                  <a:pt x="2658184" y="728225"/>
                </a:moveTo>
                <a:lnTo>
                  <a:pt x="2607634" y="727529"/>
                </a:lnTo>
                <a:lnTo>
                  <a:pt x="2557083" y="726833"/>
                </a:lnTo>
                <a:lnTo>
                  <a:pt x="2506532" y="726137"/>
                </a:lnTo>
                <a:lnTo>
                  <a:pt x="2455981" y="725441"/>
                </a:lnTo>
                <a:lnTo>
                  <a:pt x="2405431" y="724745"/>
                </a:lnTo>
                <a:lnTo>
                  <a:pt x="2354880" y="724049"/>
                </a:lnTo>
                <a:lnTo>
                  <a:pt x="2304329" y="723353"/>
                </a:lnTo>
                <a:lnTo>
                  <a:pt x="2253779" y="722657"/>
                </a:lnTo>
                <a:lnTo>
                  <a:pt x="2203228" y="721961"/>
                </a:lnTo>
                <a:lnTo>
                  <a:pt x="2152677" y="721265"/>
                </a:lnTo>
                <a:lnTo>
                  <a:pt x="2102126" y="720569"/>
                </a:lnTo>
                <a:lnTo>
                  <a:pt x="2051575" y="719873"/>
                </a:lnTo>
                <a:lnTo>
                  <a:pt x="2001025" y="719177"/>
                </a:lnTo>
                <a:lnTo>
                  <a:pt x="1950474" y="718481"/>
                </a:lnTo>
                <a:lnTo>
                  <a:pt x="1899923" y="717785"/>
                </a:lnTo>
                <a:lnTo>
                  <a:pt x="1849372" y="717088"/>
                </a:lnTo>
                <a:lnTo>
                  <a:pt x="1798822" y="716392"/>
                </a:lnTo>
                <a:lnTo>
                  <a:pt x="1748271" y="715696"/>
                </a:lnTo>
                <a:lnTo>
                  <a:pt x="1697720" y="715000"/>
                </a:lnTo>
                <a:lnTo>
                  <a:pt x="1647169" y="714304"/>
                </a:lnTo>
                <a:lnTo>
                  <a:pt x="1596619" y="713608"/>
                </a:lnTo>
                <a:lnTo>
                  <a:pt x="1546068" y="712912"/>
                </a:lnTo>
                <a:lnTo>
                  <a:pt x="1495517" y="712216"/>
                </a:lnTo>
                <a:lnTo>
                  <a:pt x="1444966" y="711520"/>
                </a:lnTo>
                <a:lnTo>
                  <a:pt x="1394416" y="710824"/>
                </a:lnTo>
                <a:lnTo>
                  <a:pt x="1343865" y="710128"/>
                </a:lnTo>
                <a:lnTo>
                  <a:pt x="1293314" y="709432"/>
                </a:lnTo>
                <a:lnTo>
                  <a:pt x="1242763" y="708736"/>
                </a:lnTo>
                <a:lnTo>
                  <a:pt x="1192212" y="708040"/>
                </a:lnTo>
                <a:lnTo>
                  <a:pt x="1141662" y="707343"/>
                </a:lnTo>
                <a:lnTo>
                  <a:pt x="1091111" y="706647"/>
                </a:lnTo>
                <a:lnTo>
                  <a:pt x="1040560" y="705951"/>
                </a:lnTo>
                <a:lnTo>
                  <a:pt x="990009" y="705255"/>
                </a:lnTo>
                <a:lnTo>
                  <a:pt x="939459" y="704559"/>
                </a:lnTo>
                <a:lnTo>
                  <a:pt x="888908" y="703863"/>
                </a:lnTo>
                <a:lnTo>
                  <a:pt x="838357" y="703167"/>
                </a:lnTo>
                <a:lnTo>
                  <a:pt x="787806" y="702471"/>
                </a:lnTo>
                <a:lnTo>
                  <a:pt x="737256" y="701775"/>
                </a:lnTo>
                <a:lnTo>
                  <a:pt x="686705" y="701079"/>
                </a:lnTo>
                <a:lnTo>
                  <a:pt x="636154" y="700383"/>
                </a:lnTo>
                <a:lnTo>
                  <a:pt x="585603" y="699687"/>
                </a:lnTo>
                <a:lnTo>
                  <a:pt x="535053" y="698991"/>
                </a:lnTo>
                <a:lnTo>
                  <a:pt x="484502" y="698295"/>
                </a:lnTo>
              </a:path>
              <a:path w="3505834" h="728345">
                <a:moveTo>
                  <a:pt x="2345071" y="728023"/>
                </a:moveTo>
                <a:lnTo>
                  <a:pt x="2294805" y="727332"/>
                </a:lnTo>
                <a:lnTo>
                  <a:pt x="2244540" y="726641"/>
                </a:lnTo>
                <a:lnTo>
                  <a:pt x="2194274" y="725950"/>
                </a:lnTo>
                <a:lnTo>
                  <a:pt x="2144009" y="725260"/>
                </a:lnTo>
                <a:lnTo>
                  <a:pt x="2093743" y="724569"/>
                </a:lnTo>
                <a:lnTo>
                  <a:pt x="2043477" y="723878"/>
                </a:lnTo>
                <a:lnTo>
                  <a:pt x="1993212" y="723187"/>
                </a:lnTo>
                <a:lnTo>
                  <a:pt x="1942946" y="722496"/>
                </a:lnTo>
                <a:lnTo>
                  <a:pt x="1892681" y="721805"/>
                </a:lnTo>
                <a:lnTo>
                  <a:pt x="1842415" y="721114"/>
                </a:lnTo>
                <a:lnTo>
                  <a:pt x="1792149" y="720423"/>
                </a:lnTo>
                <a:lnTo>
                  <a:pt x="1741884" y="719732"/>
                </a:lnTo>
                <a:lnTo>
                  <a:pt x="1691618" y="719041"/>
                </a:lnTo>
                <a:lnTo>
                  <a:pt x="1641352" y="718350"/>
                </a:lnTo>
                <a:lnTo>
                  <a:pt x="1591087" y="717659"/>
                </a:lnTo>
                <a:lnTo>
                  <a:pt x="1540821" y="716968"/>
                </a:lnTo>
                <a:lnTo>
                  <a:pt x="1490555" y="716277"/>
                </a:lnTo>
                <a:lnTo>
                  <a:pt x="1440290" y="715586"/>
                </a:lnTo>
                <a:lnTo>
                  <a:pt x="1390024" y="714895"/>
                </a:lnTo>
                <a:lnTo>
                  <a:pt x="1339759" y="714204"/>
                </a:lnTo>
                <a:lnTo>
                  <a:pt x="1289493" y="713514"/>
                </a:lnTo>
                <a:lnTo>
                  <a:pt x="1239227" y="712823"/>
                </a:lnTo>
                <a:lnTo>
                  <a:pt x="1188962" y="712132"/>
                </a:lnTo>
                <a:lnTo>
                  <a:pt x="1138696" y="711441"/>
                </a:lnTo>
                <a:lnTo>
                  <a:pt x="1088430" y="710750"/>
                </a:lnTo>
                <a:lnTo>
                  <a:pt x="1038165" y="710059"/>
                </a:lnTo>
                <a:lnTo>
                  <a:pt x="987899" y="709368"/>
                </a:lnTo>
                <a:lnTo>
                  <a:pt x="937633" y="708677"/>
                </a:lnTo>
                <a:lnTo>
                  <a:pt x="887368" y="707986"/>
                </a:lnTo>
                <a:lnTo>
                  <a:pt x="837102" y="707295"/>
                </a:lnTo>
                <a:lnTo>
                  <a:pt x="786836" y="706604"/>
                </a:lnTo>
                <a:lnTo>
                  <a:pt x="736571" y="705913"/>
                </a:lnTo>
                <a:lnTo>
                  <a:pt x="686305" y="705222"/>
                </a:lnTo>
                <a:lnTo>
                  <a:pt x="636039" y="704531"/>
                </a:lnTo>
                <a:lnTo>
                  <a:pt x="585774" y="703840"/>
                </a:lnTo>
                <a:lnTo>
                  <a:pt x="535508" y="703149"/>
                </a:lnTo>
                <a:lnTo>
                  <a:pt x="485242" y="702458"/>
                </a:lnTo>
                <a:lnTo>
                  <a:pt x="434977" y="701767"/>
                </a:lnTo>
                <a:lnTo>
                  <a:pt x="384711" y="701077"/>
                </a:lnTo>
                <a:lnTo>
                  <a:pt x="334445" y="700386"/>
                </a:lnTo>
                <a:lnTo>
                  <a:pt x="284180" y="699695"/>
                </a:lnTo>
                <a:lnTo>
                  <a:pt x="233914" y="699004"/>
                </a:lnTo>
                <a:lnTo>
                  <a:pt x="183648" y="698313"/>
                </a:lnTo>
                <a:lnTo>
                  <a:pt x="133383" y="697622"/>
                </a:lnTo>
              </a:path>
              <a:path w="3505834" h="728345">
                <a:moveTo>
                  <a:pt x="3500323" y="40914"/>
                </a:moveTo>
                <a:lnTo>
                  <a:pt x="3499640" y="91867"/>
                </a:lnTo>
                <a:lnTo>
                  <a:pt x="3498919" y="142834"/>
                </a:lnTo>
                <a:lnTo>
                  <a:pt x="3498170" y="193812"/>
                </a:lnTo>
                <a:lnTo>
                  <a:pt x="3497406" y="244799"/>
                </a:lnTo>
                <a:lnTo>
                  <a:pt x="3496638" y="295793"/>
                </a:lnTo>
                <a:lnTo>
                  <a:pt x="3495877" y="346789"/>
                </a:lnTo>
                <a:lnTo>
                  <a:pt x="3495136" y="397786"/>
                </a:lnTo>
                <a:lnTo>
                  <a:pt x="3494426" y="448781"/>
                </a:lnTo>
                <a:lnTo>
                  <a:pt x="3493759" y="499771"/>
                </a:lnTo>
                <a:lnTo>
                  <a:pt x="3493147" y="550754"/>
                </a:lnTo>
                <a:lnTo>
                  <a:pt x="3492601" y="601727"/>
                </a:lnTo>
                <a:lnTo>
                  <a:pt x="3492132" y="652686"/>
                </a:lnTo>
                <a:lnTo>
                  <a:pt x="3491754" y="703630"/>
                </a:lnTo>
                <a:lnTo>
                  <a:pt x="3491729" y="705135"/>
                </a:lnTo>
                <a:lnTo>
                  <a:pt x="3491495" y="706276"/>
                </a:lnTo>
                <a:lnTo>
                  <a:pt x="3490940" y="707669"/>
                </a:lnTo>
                <a:lnTo>
                  <a:pt x="3490710" y="708814"/>
                </a:lnTo>
                <a:lnTo>
                  <a:pt x="3489338" y="710092"/>
                </a:lnTo>
                <a:lnTo>
                  <a:pt x="3488781" y="710946"/>
                </a:lnTo>
                <a:lnTo>
                  <a:pt x="3488129" y="711928"/>
                </a:lnTo>
                <a:lnTo>
                  <a:pt x="3486430" y="712562"/>
                </a:lnTo>
                <a:lnTo>
                  <a:pt x="3485591" y="713141"/>
                </a:lnTo>
                <a:lnTo>
                  <a:pt x="3485149" y="713444"/>
                </a:lnTo>
                <a:lnTo>
                  <a:pt x="3482045" y="714160"/>
                </a:lnTo>
                <a:lnTo>
                  <a:pt x="3481688" y="713936"/>
                </a:lnTo>
                <a:lnTo>
                  <a:pt x="3477865" y="713835"/>
                </a:lnTo>
                <a:lnTo>
                  <a:pt x="3424652" y="712989"/>
                </a:lnTo>
                <a:lnTo>
                  <a:pt x="3358311" y="712024"/>
                </a:lnTo>
                <a:lnTo>
                  <a:pt x="3317055" y="711437"/>
                </a:lnTo>
                <a:lnTo>
                  <a:pt x="3270933" y="710786"/>
                </a:lnTo>
                <a:lnTo>
                  <a:pt x="3220335" y="710078"/>
                </a:lnTo>
                <a:lnTo>
                  <a:pt x="3165655" y="709317"/>
                </a:lnTo>
                <a:lnTo>
                  <a:pt x="3107282" y="708509"/>
                </a:lnTo>
                <a:lnTo>
                  <a:pt x="3045610" y="707658"/>
                </a:lnTo>
                <a:lnTo>
                  <a:pt x="2981030" y="706770"/>
                </a:lnTo>
                <a:lnTo>
                  <a:pt x="2913935" y="705850"/>
                </a:lnTo>
                <a:lnTo>
                  <a:pt x="2844715" y="704904"/>
                </a:lnTo>
                <a:lnTo>
                  <a:pt x="2773763" y="703935"/>
                </a:lnTo>
                <a:lnTo>
                  <a:pt x="2701472" y="702950"/>
                </a:lnTo>
                <a:lnTo>
                  <a:pt x="2628231" y="701954"/>
                </a:lnTo>
                <a:lnTo>
                  <a:pt x="2554435" y="700952"/>
                </a:lnTo>
                <a:lnTo>
                  <a:pt x="2480473" y="699948"/>
                </a:lnTo>
                <a:lnTo>
                  <a:pt x="2406739" y="698949"/>
                </a:lnTo>
                <a:lnTo>
                  <a:pt x="2333624" y="697959"/>
                </a:lnTo>
                <a:lnTo>
                  <a:pt x="2261521" y="696984"/>
                </a:lnTo>
                <a:lnTo>
                  <a:pt x="2190820" y="696028"/>
                </a:lnTo>
                <a:lnTo>
                  <a:pt x="2121914" y="695098"/>
                </a:lnTo>
                <a:lnTo>
                  <a:pt x="2055194" y="694197"/>
                </a:lnTo>
                <a:lnTo>
                  <a:pt x="1991053" y="693331"/>
                </a:lnTo>
                <a:lnTo>
                  <a:pt x="1929883" y="692506"/>
                </a:lnTo>
                <a:lnTo>
                  <a:pt x="1872075" y="691726"/>
                </a:lnTo>
                <a:lnTo>
                  <a:pt x="1818021" y="690997"/>
                </a:lnTo>
                <a:lnTo>
                  <a:pt x="1768113" y="690324"/>
                </a:lnTo>
                <a:lnTo>
                  <a:pt x="1722743" y="689712"/>
                </a:lnTo>
                <a:lnTo>
                  <a:pt x="1682303" y="689166"/>
                </a:lnTo>
                <a:lnTo>
                  <a:pt x="1617779" y="688293"/>
                </a:lnTo>
                <a:lnTo>
                  <a:pt x="1594480" y="687976"/>
                </a:lnTo>
                <a:lnTo>
                  <a:pt x="1577677" y="687746"/>
                </a:lnTo>
              </a:path>
              <a:path w="3505834" h="728345">
                <a:moveTo>
                  <a:pt x="3498789" y="468445"/>
                </a:moveTo>
                <a:lnTo>
                  <a:pt x="3498134" y="515469"/>
                </a:lnTo>
                <a:lnTo>
                  <a:pt x="3497431" y="562516"/>
                </a:lnTo>
                <a:lnTo>
                  <a:pt x="3496752" y="609570"/>
                </a:lnTo>
                <a:lnTo>
                  <a:pt x="3496169" y="656614"/>
                </a:lnTo>
                <a:lnTo>
                  <a:pt x="3495757" y="703630"/>
                </a:lnTo>
                <a:lnTo>
                  <a:pt x="3495714" y="705728"/>
                </a:lnTo>
                <a:lnTo>
                  <a:pt x="3495404" y="707341"/>
                </a:lnTo>
                <a:lnTo>
                  <a:pt x="3494619" y="709282"/>
                </a:lnTo>
                <a:lnTo>
                  <a:pt x="3494299" y="710887"/>
                </a:lnTo>
                <a:lnTo>
                  <a:pt x="3492392" y="712670"/>
                </a:lnTo>
                <a:lnTo>
                  <a:pt x="3491607" y="713861"/>
                </a:lnTo>
                <a:lnTo>
                  <a:pt x="3490702" y="715237"/>
                </a:lnTo>
                <a:lnTo>
                  <a:pt x="3488328" y="716130"/>
                </a:lnTo>
                <a:lnTo>
                  <a:pt x="3487153" y="716939"/>
                </a:lnTo>
                <a:lnTo>
                  <a:pt x="3486531" y="717368"/>
                </a:lnTo>
                <a:lnTo>
                  <a:pt x="3482196" y="718372"/>
                </a:lnTo>
                <a:lnTo>
                  <a:pt x="3424543" y="717051"/>
                </a:lnTo>
                <a:lnTo>
                  <a:pt x="3358179" y="716065"/>
                </a:lnTo>
                <a:lnTo>
                  <a:pt x="3316920" y="715470"/>
                </a:lnTo>
                <a:lnTo>
                  <a:pt x="3270797" y="714814"/>
                </a:lnTo>
                <a:lnTo>
                  <a:pt x="3220204" y="714101"/>
                </a:lnTo>
                <a:lnTo>
                  <a:pt x="3165530" y="713338"/>
                </a:lnTo>
                <a:lnTo>
                  <a:pt x="3107167" y="712528"/>
                </a:lnTo>
                <a:lnTo>
                  <a:pt x="3045508" y="711678"/>
                </a:lnTo>
                <a:lnTo>
                  <a:pt x="2980943" y="710792"/>
                </a:lnTo>
                <a:lnTo>
                  <a:pt x="2913865" y="709875"/>
                </a:lnTo>
                <a:lnTo>
                  <a:pt x="2844664" y="708932"/>
                </a:lnTo>
                <a:lnTo>
                  <a:pt x="2773732" y="707968"/>
                </a:lnTo>
                <a:lnTo>
                  <a:pt x="2701460" y="706989"/>
                </a:lnTo>
                <a:lnTo>
                  <a:pt x="2628241" y="705999"/>
                </a:lnTo>
                <a:lnTo>
                  <a:pt x="2554465" y="705004"/>
                </a:lnTo>
                <a:lnTo>
                  <a:pt x="2480524" y="704008"/>
                </a:lnTo>
                <a:lnTo>
                  <a:pt x="2406810" y="703017"/>
                </a:lnTo>
                <a:lnTo>
                  <a:pt x="2333714" y="702036"/>
                </a:lnTo>
                <a:lnTo>
                  <a:pt x="2261628" y="701069"/>
                </a:lnTo>
                <a:lnTo>
                  <a:pt x="2190943" y="700122"/>
                </a:lnTo>
                <a:lnTo>
                  <a:pt x="2122051" y="699200"/>
                </a:lnTo>
                <a:lnTo>
                  <a:pt x="2055342" y="698307"/>
                </a:lnTo>
                <a:lnTo>
                  <a:pt x="1991210" y="697450"/>
                </a:lnTo>
                <a:lnTo>
                  <a:pt x="1930044" y="696633"/>
                </a:lnTo>
                <a:lnTo>
                  <a:pt x="1872237" y="695860"/>
                </a:lnTo>
                <a:lnTo>
                  <a:pt x="1818181" y="695138"/>
                </a:lnTo>
                <a:lnTo>
                  <a:pt x="1768266" y="694471"/>
                </a:lnTo>
                <a:lnTo>
                  <a:pt x="1722884" y="693865"/>
                </a:lnTo>
                <a:lnTo>
                  <a:pt x="1682427" y="693323"/>
                </a:lnTo>
                <a:lnTo>
                  <a:pt x="1617854" y="692457"/>
                </a:lnTo>
                <a:lnTo>
                  <a:pt x="1594520" y="692142"/>
                </a:lnTo>
                <a:lnTo>
                  <a:pt x="1577677" y="691912"/>
                </a:lnTo>
              </a:path>
              <a:path w="3505834" h="728345">
                <a:moveTo>
                  <a:pt x="3505531" y="261216"/>
                </a:moveTo>
                <a:lnTo>
                  <a:pt x="3504865" y="310352"/>
                </a:lnTo>
                <a:lnTo>
                  <a:pt x="3504151" y="359506"/>
                </a:lnTo>
                <a:lnTo>
                  <a:pt x="3503413" y="408672"/>
                </a:lnTo>
                <a:lnTo>
                  <a:pt x="3502675" y="457846"/>
                </a:lnTo>
                <a:lnTo>
                  <a:pt x="3501960" y="507021"/>
                </a:lnTo>
                <a:lnTo>
                  <a:pt x="3501292" y="556192"/>
                </a:lnTo>
                <a:lnTo>
                  <a:pt x="3500695" y="605355"/>
                </a:lnTo>
                <a:lnTo>
                  <a:pt x="3500192" y="654503"/>
                </a:lnTo>
                <a:lnTo>
                  <a:pt x="3499807" y="703630"/>
                </a:lnTo>
                <a:lnTo>
                  <a:pt x="3499758" y="706330"/>
                </a:lnTo>
                <a:lnTo>
                  <a:pt x="3488734" y="720788"/>
                </a:lnTo>
                <a:lnTo>
                  <a:pt x="3487931" y="721342"/>
                </a:lnTo>
                <a:lnTo>
                  <a:pt x="3482365" y="722635"/>
                </a:lnTo>
                <a:lnTo>
                  <a:pt x="3481688" y="722246"/>
                </a:lnTo>
                <a:lnTo>
                  <a:pt x="3477479" y="722094"/>
                </a:lnTo>
                <a:lnTo>
                  <a:pt x="3420161" y="721087"/>
                </a:lnTo>
                <a:lnTo>
                  <a:pt x="3349308" y="720015"/>
                </a:lnTo>
                <a:lnTo>
                  <a:pt x="3305471" y="719377"/>
                </a:lnTo>
                <a:lnTo>
                  <a:pt x="3256641" y="718678"/>
                </a:lnTo>
                <a:lnTo>
                  <a:pt x="3203277" y="717925"/>
                </a:lnTo>
                <a:lnTo>
                  <a:pt x="3145840" y="717122"/>
                </a:lnTo>
                <a:lnTo>
                  <a:pt x="3084790" y="716276"/>
                </a:lnTo>
                <a:lnTo>
                  <a:pt x="3020589" y="715393"/>
                </a:lnTo>
                <a:lnTo>
                  <a:pt x="2953696" y="714478"/>
                </a:lnTo>
                <a:lnTo>
                  <a:pt x="2884571" y="713538"/>
                </a:lnTo>
                <a:lnTo>
                  <a:pt x="2813674" y="712578"/>
                </a:lnTo>
                <a:lnTo>
                  <a:pt x="2741468" y="711604"/>
                </a:lnTo>
                <a:lnTo>
                  <a:pt x="2668410" y="710621"/>
                </a:lnTo>
                <a:lnTo>
                  <a:pt x="2594963" y="709636"/>
                </a:lnTo>
                <a:lnTo>
                  <a:pt x="2521585" y="708654"/>
                </a:lnTo>
                <a:lnTo>
                  <a:pt x="2448738" y="707682"/>
                </a:lnTo>
                <a:lnTo>
                  <a:pt x="2376882" y="706725"/>
                </a:lnTo>
                <a:lnTo>
                  <a:pt x="2306478" y="705788"/>
                </a:lnTo>
                <a:lnTo>
                  <a:pt x="2237984" y="704879"/>
                </a:lnTo>
                <a:lnTo>
                  <a:pt x="2171863" y="704001"/>
                </a:lnTo>
                <a:lnTo>
                  <a:pt x="2108574" y="703162"/>
                </a:lnTo>
                <a:lnTo>
                  <a:pt x="2048577" y="702367"/>
                </a:lnTo>
                <a:lnTo>
                  <a:pt x="1992333" y="701622"/>
                </a:lnTo>
                <a:lnTo>
                  <a:pt x="1940303" y="700933"/>
                </a:lnTo>
                <a:lnTo>
                  <a:pt x="1892946" y="700306"/>
                </a:lnTo>
                <a:lnTo>
                  <a:pt x="1850723" y="699745"/>
                </a:lnTo>
                <a:lnTo>
                  <a:pt x="1783520" y="698851"/>
                </a:lnTo>
                <a:lnTo>
                  <a:pt x="1759461" y="698527"/>
                </a:lnTo>
                <a:lnTo>
                  <a:pt x="1742377" y="698295"/>
                </a:lnTo>
              </a:path>
              <a:path w="3505834" h="728345">
                <a:moveTo>
                  <a:pt x="3505337" y="586065"/>
                </a:moveTo>
                <a:lnTo>
                  <a:pt x="3504921" y="615451"/>
                </a:lnTo>
                <a:lnTo>
                  <a:pt x="3504481" y="644850"/>
                </a:lnTo>
                <a:lnTo>
                  <a:pt x="3504090" y="674248"/>
                </a:lnTo>
                <a:lnTo>
                  <a:pt x="3502044" y="712529"/>
                </a:lnTo>
                <a:lnTo>
                  <a:pt x="3490300" y="724597"/>
                </a:lnTo>
                <a:lnTo>
                  <a:pt x="3489317" y="725276"/>
                </a:lnTo>
                <a:lnTo>
                  <a:pt x="3482538" y="726854"/>
                </a:lnTo>
                <a:lnTo>
                  <a:pt x="3481688" y="726382"/>
                </a:lnTo>
                <a:lnTo>
                  <a:pt x="3478095" y="726203"/>
                </a:lnTo>
                <a:lnTo>
                  <a:pt x="3429754" y="725222"/>
                </a:lnTo>
                <a:lnTo>
                  <a:pt x="3369379" y="724240"/>
                </a:lnTo>
                <a:lnTo>
                  <a:pt x="3289428" y="723030"/>
                </a:lnTo>
                <a:lnTo>
                  <a:pt x="3242899" y="722349"/>
                </a:lnTo>
                <a:lnTo>
                  <a:pt x="3192423" y="721623"/>
                </a:lnTo>
                <a:lnTo>
                  <a:pt x="3138314" y="720856"/>
                </a:lnTo>
                <a:lnTo>
                  <a:pt x="3080887" y="720051"/>
                </a:lnTo>
                <a:lnTo>
                  <a:pt x="3020457" y="719212"/>
                </a:lnTo>
                <a:lnTo>
                  <a:pt x="2957341" y="718343"/>
                </a:lnTo>
                <a:lnTo>
                  <a:pt x="2891853" y="717449"/>
                </a:lnTo>
                <a:lnTo>
                  <a:pt x="2824308" y="716532"/>
                </a:lnTo>
                <a:lnTo>
                  <a:pt x="2755022" y="715596"/>
                </a:lnTo>
                <a:lnTo>
                  <a:pt x="2684309" y="714646"/>
                </a:lnTo>
                <a:lnTo>
                  <a:pt x="2612486" y="713685"/>
                </a:lnTo>
                <a:lnTo>
                  <a:pt x="2539868" y="712718"/>
                </a:lnTo>
                <a:lnTo>
                  <a:pt x="2466769" y="711747"/>
                </a:lnTo>
                <a:lnTo>
                  <a:pt x="2393505" y="710777"/>
                </a:lnTo>
                <a:lnTo>
                  <a:pt x="2320392" y="709812"/>
                </a:lnTo>
                <a:lnTo>
                  <a:pt x="2247744" y="708856"/>
                </a:lnTo>
                <a:lnTo>
                  <a:pt x="2175877" y="707912"/>
                </a:lnTo>
                <a:lnTo>
                  <a:pt x="2105106" y="706983"/>
                </a:lnTo>
                <a:lnTo>
                  <a:pt x="2035746" y="706076"/>
                </a:lnTo>
                <a:lnTo>
                  <a:pt x="1968113" y="705191"/>
                </a:lnTo>
                <a:lnTo>
                  <a:pt x="1902522" y="704335"/>
                </a:lnTo>
                <a:lnTo>
                  <a:pt x="1839288" y="703510"/>
                </a:lnTo>
                <a:lnTo>
                  <a:pt x="1778727" y="702721"/>
                </a:lnTo>
                <a:lnTo>
                  <a:pt x="1721153" y="701971"/>
                </a:lnTo>
                <a:lnTo>
                  <a:pt x="1666882" y="701264"/>
                </a:lnTo>
                <a:lnTo>
                  <a:pt x="1616229" y="700604"/>
                </a:lnTo>
                <a:lnTo>
                  <a:pt x="1569510" y="699995"/>
                </a:lnTo>
                <a:lnTo>
                  <a:pt x="1527039" y="699440"/>
                </a:lnTo>
                <a:lnTo>
                  <a:pt x="1456105" y="698511"/>
                </a:lnTo>
                <a:lnTo>
                  <a:pt x="1405950" y="697846"/>
                </a:lnTo>
                <a:lnTo>
                  <a:pt x="1389452" y="697622"/>
                </a:lnTo>
              </a:path>
              <a:path w="3505834" h="728345">
                <a:moveTo>
                  <a:pt x="2197633" y="5339"/>
                </a:moveTo>
                <a:lnTo>
                  <a:pt x="2248966" y="6059"/>
                </a:lnTo>
                <a:lnTo>
                  <a:pt x="2300307" y="6804"/>
                </a:lnTo>
                <a:lnTo>
                  <a:pt x="2351656" y="7571"/>
                </a:lnTo>
                <a:lnTo>
                  <a:pt x="2403011" y="8356"/>
                </a:lnTo>
                <a:lnTo>
                  <a:pt x="2454372" y="9156"/>
                </a:lnTo>
                <a:lnTo>
                  <a:pt x="2505738" y="9967"/>
                </a:lnTo>
                <a:lnTo>
                  <a:pt x="2557109" y="10786"/>
                </a:lnTo>
                <a:lnTo>
                  <a:pt x="2608483" y="11609"/>
                </a:lnTo>
                <a:lnTo>
                  <a:pt x="2659860" y="12434"/>
                </a:lnTo>
                <a:lnTo>
                  <a:pt x="2711239" y="13256"/>
                </a:lnTo>
                <a:lnTo>
                  <a:pt x="2762620" y="14073"/>
                </a:lnTo>
                <a:lnTo>
                  <a:pt x="2814001" y="14881"/>
                </a:lnTo>
                <a:lnTo>
                  <a:pt x="2865382" y="15676"/>
                </a:lnTo>
                <a:lnTo>
                  <a:pt x="2916763" y="16456"/>
                </a:lnTo>
                <a:lnTo>
                  <a:pt x="2968142" y="17216"/>
                </a:lnTo>
                <a:lnTo>
                  <a:pt x="3019519" y="17954"/>
                </a:lnTo>
                <a:lnTo>
                  <a:pt x="3070893" y="18666"/>
                </a:lnTo>
                <a:lnTo>
                  <a:pt x="3122263" y="19348"/>
                </a:lnTo>
                <a:lnTo>
                  <a:pt x="3173629" y="19997"/>
                </a:lnTo>
                <a:lnTo>
                  <a:pt x="3224989" y="20611"/>
                </a:lnTo>
                <a:lnTo>
                  <a:pt x="3276344" y="21184"/>
                </a:lnTo>
                <a:lnTo>
                  <a:pt x="3327692" y="21715"/>
                </a:lnTo>
                <a:lnTo>
                  <a:pt x="3379032" y="22199"/>
                </a:lnTo>
                <a:lnTo>
                  <a:pt x="3430364" y="22633"/>
                </a:lnTo>
                <a:lnTo>
                  <a:pt x="3481688" y="23014"/>
                </a:lnTo>
                <a:lnTo>
                  <a:pt x="3482052" y="23017"/>
                </a:lnTo>
                <a:lnTo>
                  <a:pt x="3482437" y="23191"/>
                </a:lnTo>
                <a:lnTo>
                  <a:pt x="3482667" y="23244"/>
                </a:lnTo>
                <a:lnTo>
                  <a:pt x="3482859" y="23503"/>
                </a:lnTo>
                <a:lnTo>
                  <a:pt x="3483042" y="23633"/>
                </a:lnTo>
                <a:lnTo>
                  <a:pt x="3483222" y="23766"/>
                </a:lnTo>
                <a:lnTo>
                  <a:pt x="3483334" y="24102"/>
                </a:lnTo>
                <a:lnTo>
                  <a:pt x="3483438" y="24270"/>
                </a:lnTo>
                <a:lnTo>
                  <a:pt x="3483611" y="24961"/>
                </a:lnTo>
                <a:lnTo>
                  <a:pt x="3483422" y="35516"/>
                </a:lnTo>
                <a:lnTo>
                  <a:pt x="3482420" y="109670"/>
                </a:lnTo>
                <a:lnTo>
                  <a:pt x="3481652" y="166872"/>
                </a:lnTo>
                <a:lnTo>
                  <a:pt x="3480766" y="233181"/>
                </a:lnTo>
                <a:lnTo>
                  <a:pt x="3479806" y="305366"/>
                </a:lnTo>
                <a:lnTo>
                  <a:pt x="3478817" y="380192"/>
                </a:lnTo>
                <a:lnTo>
                  <a:pt x="3477845" y="454429"/>
                </a:lnTo>
                <a:lnTo>
                  <a:pt x="3476933" y="524844"/>
                </a:lnTo>
                <a:lnTo>
                  <a:pt x="3476127" y="588203"/>
                </a:lnTo>
                <a:lnTo>
                  <a:pt x="3475470" y="641276"/>
                </a:lnTo>
                <a:lnTo>
                  <a:pt x="3475009" y="680829"/>
                </a:lnTo>
                <a:lnTo>
                  <a:pt x="3474787" y="703630"/>
                </a:lnTo>
                <a:lnTo>
                  <a:pt x="3474806" y="702575"/>
                </a:lnTo>
                <a:lnTo>
                  <a:pt x="3474938" y="701823"/>
                </a:lnTo>
                <a:lnTo>
                  <a:pt x="3475320" y="700840"/>
                </a:lnTo>
                <a:lnTo>
                  <a:pt x="3475489" y="699961"/>
                </a:lnTo>
                <a:lnTo>
                  <a:pt x="3476335" y="699267"/>
                </a:lnTo>
                <a:lnTo>
                  <a:pt x="3476782" y="698568"/>
                </a:lnTo>
                <a:lnTo>
                  <a:pt x="3477224" y="697885"/>
                </a:lnTo>
                <a:lnTo>
                  <a:pt x="3478395" y="697434"/>
                </a:lnTo>
                <a:lnTo>
                  <a:pt x="3478970" y="697028"/>
                </a:lnTo>
                <a:lnTo>
                  <a:pt x="3479914" y="696625"/>
                </a:lnTo>
                <a:lnTo>
                  <a:pt x="3480666" y="696466"/>
                </a:lnTo>
                <a:lnTo>
                  <a:pt x="3481688" y="696437"/>
                </a:lnTo>
                <a:lnTo>
                  <a:pt x="3398904" y="695298"/>
                </a:lnTo>
                <a:lnTo>
                  <a:pt x="3211159" y="692714"/>
                </a:lnTo>
                <a:lnTo>
                  <a:pt x="3009362" y="689937"/>
                </a:lnTo>
                <a:lnTo>
                  <a:pt x="2884423" y="688219"/>
                </a:lnTo>
              </a:path>
              <a:path w="3505834" h="728345">
                <a:moveTo>
                  <a:pt x="2612097" y="6918"/>
                </a:moveTo>
                <a:lnTo>
                  <a:pt x="2663223" y="7641"/>
                </a:lnTo>
                <a:lnTo>
                  <a:pt x="2714360" y="8399"/>
                </a:lnTo>
                <a:lnTo>
                  <a:pt x="2765507" y="9183"/>
                </a:lnTo>
                <a:lnTo>
                  <a:pt x="2816661" y="9986"/>
                </a:lnTo>
                <a:lnTo>
                  <a:pt x="2867822" y="10802"/>
                </a:lnTo>
                <a:lnTo>
                  <a:pt x="2918988" y="11623"/>
                </a:lnTo>
                <a:lnTo>
                  <a:pt x="2970158" y="12442"/>
                </a:lnTo>
                <a:lnTo>
                  <a:pt x="3021329" y="13251"/>
                </a:lnTo>
                <a:lnTo>
                  <a:pt x="3072500" y="14043"/>
                </a:lnTo>
                <a:lnTo>
                  <a:pt x="3123670" y="14810"/>
                </a:lnTo>
                <a:lnTo>
                  <a:pt x="3174837" y="15546"/>
                </a:lnTo>
                <a:lnTo>
                  <a:pt x="3225999" y="16243"/>
                </a:lnTo>
                <a:lnTo>
                  <a:pt x="3277156" y="16893"/>
                </a:lnTo>
                <a:lnTo>
                  <a:pt x="3328304" y="17490"/>
                </a:lnTo>
                <a:lnTo>
                  <a:pt x="3379443" y="18026"/>
                </a:lnTo>
                <a:lnTo>
                  <a:pt x="3430572" y="18493"/>
                </a:lnTo>
                <a:lnTo>
                  <a:pt x="3481688" y="18884"/>
                </a:lnTo>
                <a:lnTo>
                  <a:pt x="3482820" y="18896"/>
                </a:lnTo>
                <a:lnTo>
                  <a:pt x="3483079" y="19187"/>
                </a:lnTo>
                <a:lnTo>
                  <a:pt x="3483996" y="19389"/>
                </a:lnTo>
                <a:lnTo>
                  <a:pt x="3484655" y="19533"/>
                </a:lnTo>
                <a:lnTo>
                  <a:pt x="3485386" y="20372"/>
                </a:lnTo>
                <a:lnTo>
                  <a:pt x="3485871" y="20713"/>
                </a:lnTo>
                <a:lnTo>
                  <a:pt x="3486433" y="21109"/>
                </a:lnTo>
                <a:lnTo>
                  <a:pt x="3486793" y="22147"/>
                </a:lnTo>
                <a:lnTo>
                  <a:pt x="3487121" y="22661"/>
                </a:lnTo>
                <a:lnTo>
                  <a:pt x="3487301" y="22934"/>
                </a:lnTo>
                <a:lnTo>
                  <a:pt x="3487690" y="24781"/>
                </a:lnTo>
                <a:lnTo>
                  <a:pt x="3487571" y="25030"/>
                </a:lnTo>
                <a:lnTo>
                  <a:pt x="3487296" y="35768"/>
                </a:lnTo>
                <a:lnTo>
                  <a:pt x="3486154" y="110091"/>
                </a:lnTo>
                <a:lnTo>
                  <a:pt x="3485365" y="167254"/>
                </a:lnTo>
                <a:lnTo>
                  <a:pt x="3484483" y="233467"/>
                </a:lnTo>
                <a:lnTo>
                  <a:pt x="3483547" y="305521"/>
                </a:lnTo>
                <a:lnTo>
                  <a:pt x="3482597" y="380203"/>
                </a:lnTo>
                <a:lnTo>
                  <a:pt x="3481672" y="454301"/>
                </a:lnTo>
                <a:lnTo>
                  <a:pt x="3480811" y="524604"/>
                </a:lnTo>
                <a:lnTo>
                  <a:pt x="3480054" y="587900"/>
                </a:lnTo>
                <a:lnTo>
                  <a:pt x="3479439" y="640977"/>
                </a:lnTo>
                <a:lnTo>
                  <a:pt x="3479006" y="680625"/>
                </a:lnTo>
                <a:lnTo>
                  <a:pt x="3478794" y="703630"/>
                </a:lnTo>
                <a:lnTo>
                  <a:pt x="3478791" y="703173"/>
                </a:lnTo>
                <a:lnTo>
                  <a:pt x="3478856" y="702873"/>
                </a:lnTo>
                <a:lnTo>
                  <a:pt x="3479007" y="702449"/>
                </a:lnTo>
                <a:lnTo>
                  <a:pt x="3479072" y="702092"/>
                </a:lnTo>
                <a:lnTo>
                  <a:pt x="3479431" y="701772"/>
                </a:lnTo>
                <a:lnTo>
                  <a:pt x="3479615" y="701492"/>
                </a:lnTo>
                <a:lnTo>
                  <a:pt x="3479794" y="701200"/>
                </a:lnTo>
                <a:lnTo>
                  <a:pt x="3480288" y="701005"/>
                </a:lnTo>
                <a:lnTo>
                  <a:pt x="3480530" y="700832"/>
                </a:lnTo>
                <a:lnTo>
                  <a:pt x="3480903" y="700667"/>
                </a:lnTo>
                <a:lnTo>
                  <a:pt x="3481278" y="700570"/>
                </a:lnTo>
                <a:lnTo>
                  <a:pt x="3481688" y="700570"/>
                </a:lnTo>
                <a:lnTo>
                  <a:pt x="3471331" y="700426"/>
                </a:lnTo>
                <a:lnTo>
                  <a:pt x="3398638" y="699425"/>
                </a:lnTo>
                <a:lnTo>
                  <a:pt x="3343074" y="698660"/>
                </a:lnTo>
                <a:lnTo>
                  <a:pt x="3279216" y="697782"/>
                </a:lnTo>
                <a:lnTo>
                  <a:pt x="3210449" y="696835"/>
                </a:lnTo>
                <a:lnTo>
                  <a:pt x="3140160" y="695868"/>
                </a:lnTo>
                <a:lnTo>
                  <a:pt x="3071736" y="694927"/>
                </a:lnTo>
                <a:lnTo>
                  <a:pt x="3008563" y="694057"/>
                </a:lnTo>
                <a:lnTo>
                  <a:pt x="2954029" y="693307"/>
                </a:lnTo>
                <a:lnTo>
                  <a:pt x="2911520" y="692721"/>
                </a:lnTo>
                <a:lnTo>
                  <a:pt x="2884423" y="692348"/>
                </a:lnTo>
              </a:path>
              <a:path w="3505834" h="728345">
                <a:moveTo>
                  <a:pt x="2724313" y="4431"/>
                </a:moveTo>
                <a:lnTo>
                  <a:pt x="2774779" y="5143"/>
                </a:lnTo>
                <a:lnTo>
                  <a:pt x="2825258" y="5893"/>
                </a:lnTo>
                <a:lnTo>
                  <a:pt x="2875746" y="6671"/>
                </a:lnTo>
                <a:lnTo>
                  <a:pt x="2926243" y="7467"/>
                </a:lnTo>
                <a:lnTo>
                  <a:pt x="2976746" y="8272"/>
                </a:lnTo>
                <a:lnTo>
                  <a:pt x="3027254" y="9078"/>
                </a:lnTo>
                <a:lnTo>
                  <a:pt x="3077764" y="9874"/>
                </a:lnTo>
                <a:lnTo>
                  <a:pt x="3128274" y="10652"/>
                </a:lnTo>
                <a:lnTo>
                  <a:pt x="3178782" y="11403"/>
                </a:lnTo>
                <a:lnTo>
                  <a:pt x="3229287" y="12116"/>
                </a:lnTo>
                <a:lnTo>
                  <a:pt x="3279787" y="12783"/>
                </a:lnTo>
                <a:lnTo>
                  <a:pt x="3330278" y="13395"/>
                </a:lnTo>
                <a:lnTo>
                  <a:pt x="3380761" y="13943"/>
                </a:lnTo>
                <a:lnTo>
                  <a:pt x="3431231" y="14416"/>
                </a:lnTo>
                <a:lnTo>
                  <a:pt x="3481688" y="14806"/>
                </a:lnTo>
                <a:lnTo>
                  <a:pt x="3483132" y="14846"/>
                </a:lnTo>
                <a:lnTo>
                  <a:pt x="3484209" y="15058"/>
                </a:lnTo>
                <a:lnTo>
                  <a:pt x="3485544" y="15634"/>
                </a:lnTo>
                <a:lnTo>
                  <a:pt x="3486725" y="15886"/>
                </a:lnTo>
                <a:lnTo>
                  <a:pt x="3487740" y="17179"/>
                </a:lnTo>
                <a:lnTo>
                  <a:pt x="3488669" y="17830"/>
                </a:lnTo>
                <a:lnTo>
                  <a:pt x="3489605" y="18489"/>
                </a:lnTo>
                <a:lnTo>
                  <a:pt x="3490210" y="20213"/>
                </a:lnTo>
                <a:lnTo>
                  <a:pt x="3490765" y="21066"/>
                </a:lnTo>
                <a:lnTo>
                  <a:pt x="3491073" y="21545"/>
                </a:lnTo>
                <a:lnTo>
                  <a:pt x="3491707" y="24559"/>
                </a:lnTo>
                <a:lnTo>
                  <a:pt x="3491528" y="25030"/>
                </a:lnTo>
                <a:lnTo>
                  <a:pt x="3490854" y="77230"/>
                </a:lnTo>
                <a:lnTo>
                  <a:pt x="3490182" y="129429"/>
                </a:lnTo>
                <a:lnTo>
                  <a:pt x="3489509" y="181629"/>
                </a:lnTo>
                <a:lnTo>
                  <a:pt x="3488837" y="233829"/>
                </a:lnTo>
                <a:lnTo>
                  <a:pt x="3488165" y="286029"/>
                </a:lnTo>
                <a:lnTo>
                  <a:pt x="3487493" y="338230"/>
                </a:lnTo>
                <a:lnTo>
                  <a:pt x="3486821" y="390430"/>
                </a:lnTo>
                <a:lnTo>
                  <a:pt x="3486150" y="442630"/>
                </a:lnTo>
                <a:lnTo>
                  <a:pt x="3485478" y="494830"/>
                </a:lnTo>
                <a:lnTo>
                  <a:pt x="3484805" y="547030"/>
                </a:lnTo>
                <a:lnTo>
                  <a:pt x="3484133" y="599230"/>
                </a:lnTo>
                <a:lnTo>
                  <a:pt x="3483460" y="651430"/>
                </a:lnTo>
                <a:lnTo>
                  <a:pt x="3482787" y="703630"/>
                </a:lnTo>
                <a:lnTo>
                  <a:pt x="3482787" y="703839"/>
                </a:lnTo>
                <a:lnTo>
                  <a:pt x="3482686" y="704058"/>
                </a:lnTo>
                <a:lnTo>
                  <a:pt x="3482653" y="704192"/>
                </a:lnTo>
                <a:lnTo>
                  <a:pt x="3482513" y="704303"/>
                </a:lnTo>
                <a:lnTo>
                  <a:pt x="3482359" y="704515"/>
                </a:lnTo>
                <a:lnTo>
                  <a:pt x="3482196" y="704559"/>
                </a:lnTo>
                <a:lnTo>
                  <a:pt x="3482045" y="704656"/>
                </a:lnTo>
                <a:lnTo>
                  <a:pt x="3481721" y="704714"/>
                </a:lnTo>
                <a:lnTo>
                  <a:pt x="3431376" y="703984"/>
                </a:lnTo>
                <a:lnTo>
                  <a:pt x="3377814" y="703249"/>
                </a:lnTo>
                <a:lnTo>
                  <a:pt x="3313575" y="702370"/>
                </a:lnTo>
                <a:lnTo>
                  <a:pt x="3244857" y="701432"/>
                </a:lnTo>
                <a:lnTo>
                  <a:pt x="3177857" y="700520"/>
                </a:lnTo>
                <a:lnTo>
                  <a:pt x="3118770" y="699715"/>
                </a:lnTo>
                <a:lnTo>
                  <a:pt x="3073793" y="699103"/>
                </a:lnTo>
                <a:lnTo>
                  <a:pt x="3049123" y="698766"/>
                </a:lnTo>
              </a:path>
              <a:path w="3505834" h="728345">
                <a:moveTo>
                  <a:pt x="2948741" y="3020"/>
                </a:moveTo>
                <a:lnTo>
                  <a:pt x="3002011" y="3793"/>
                </a:lnTo>
                <a:lnTo>
                  <a:pt x="3055299" y="4618"/>
                </a:lnTo>
                <a:lnTo>
                  <a:pt x="3108601" y="5473"/>
                </a:lnTo>
                <a:lnTo>
                  <a:pt x="3161912" y="6335"/>
                </a:lnTo>
                <a:lnTo>
                  <a:pt x="3215227" y="7182"/>
                </a:lnTo>
                <a:lnTo>
                  <a:pt x="3268540" y="7992"/>
                </a:lnTo>
                <a:lnTo>
                  <a:pt x="3321848" y="8743"/>
                </a:lnTo>
                <a:lnTo>
                  <a:pt x="3375145" y="9412"/>
                </a:lnTo>
                <a:lnTo>
                  <a:pt x="3428427" y="9978"/>
                </a:lnTo>
                <a:lnTo>
                  <a:pt x="3481688" y="10417"/>
                </a:lnTo>
                <a:lnTo>
                  <a:pt x="3483762" y="10460"/>
                </a:lnTo>
                <a:lnTo>
                  <a:pt x="3485285" y="10784"/>
                </a:lnTo>
                <a:lnTo>
                  <a:pt x="3487204" y="11591"/>
                </a:lnTo>
                <a:lnTo>
                  <a:pt x="3488893" y="11951"/>
                </a:lnTo>
                <a:lnTo>
                  <a:pt x="3490351" y="13798"/>
                </a:lnTo>
                <a:lnTo>
                  <a:pt x="3491675" y="14726"/>
                </a:lnTo>
                <a:lnTo>
                  <a:pt x="3493018" y="15666"/>
                </a:lnTo>
                <a:lnTo>
                  <a:pt x="3493889" y="18133"/>
                </a:lnTo>
                <a:lnTo>
                  <a:pt x="3494681" y="19353"/>
                </a:lnTo>
                <a:lnTo>
                  <a:pt x="3495145" y="20073"/>
                </a:lnTo>
                <a:lnTo>
                  <a:pt x="3496012" y="24267"/>
                </a:lnTo>
                <a:lnTo>
                  <a:pt x="3495779" y="25030"/>
                </a:lnTo>
                <a:lnTo>
                  <a:pt x="3495097" y="77230"/>
                </a:lnTo>
                <a:lnTo>
                  <a:pt x="3494415" y="129429"/>
                </a:lnTo>
                <a:lnTo>
                  <a:pt x="3493734" y="181629"/>
                </a:lnTo>
                <a:lnTo>
                  <a:pt x="3493052" y="233829"/>
                </a:lnTo>
                <a:lnTo>
                  <a:pt x="3492371" y="286029"/>
                </a:lnTo>
                <a:lnTo>
                  <a:pt x="3491691" y="338230"/>
                </a:lnTo>
                <a:lnTo>
                  <a:pt x="3491010" y="390430"/>
                </a:lnTo>
                <a:lnTo>
                  <a:pt x="3490330" y="442630"/>
                </a:lnTo>
                <a:lnTo>
                  <a:pt x="3489649" y="494830"/>
                </a:lnTo>
                <a:lnTo>
                  <a:pt x="3488969" y="547030"/>
                </a:lnTo>
                <a:lnTo>
                  <a:pt x="3488290" y="599230"/>
                </a:lnTo>
                <a:lnTo>
                  <a:pt x="3487610" y="651430"/>
                </a:lnTo>
                <a:lnTo>
                  <a:pt x="3486931" y="703630"/>
                </a:lnTo>
                <a:lnTo>
                  <a:pt x="3486923" y="704653"/>
                </a:lnTo>
                <a:lnTo>
                  <a:pt x="3486668" y="704894"/>
                </a:lnTo>
                <a:lnTo>
                  <a:pt x="3486499" y="705726"/>
                </a:lnTo>
                <a:lnTo>
                  <a:pt x="3486376" y="706323"/>
                </a:lnTo>
                <a:lnTo>
                  <a:pt x="3485659" y="706986"/>
                </a:lnTo>
                <a:lnTo>
                  <a:pt x="3485367" y="707424"/>
                </a:lnTo>
                <a:lnTo>
                  <a:pt x="3485026" y="707932"/>
                </a:lnTo>
                <a:lnTo>
                  <a:pt x="3484144" y="708259"/>
                </a:lnTo>
                <a:lnTo>
                  <a:pt x="3483705" y="708558"/>
                </a:lnTo>
                <a:lnTo>
                  <a:pt x="3483477" y="708713"/>
                </a:lnTo>
                <a:lnTo>
                  <a:pt x="3481865" y="709077"/>
                </a:lnTo>
                <a:lnTo>
                  <a:pt x="3481688" y="708962"/>
                </a:lnTo>
                <a:lnTo>
                  <a:pt x="3472483" y="708805"/>
                </a:lnTo>
                <a:lnTo>
                  <a:pt x="3406433" y="707854"/>
                </a:lnTo>
                <a:lnTo>
                  <a:pt x="3354446" y="707125"/>
                </a:lnTo>
                <a:lnTo>
                  <a:pt x="3293055" y="706270"/>
                </a:lnTo>
                <a:lnTo>
                  <a:pt x="3224688" y="705323"/>
                </a:lnTo>
                <a:lnTo>
                  <a:pt x="3151775" y="704317"/>
                </a:lnTo>
                <a:lnTo>
                  <a:pt x="3076743" y="703284"/>
                </a:lnTo>
                <a:lnTo>
                  <a:pt x="3002021" y="702257"/>
                </a:lnTo>
                <a:lnTo>
                  <a:pt x="2930037" y="701269"/>
                </a:lnTo>
                <a:lnTo>
                  <a:pt x="2863220" y="700352"/>
                </a:lnTo>
                <a:lnTo>
                  <a:pt x="2803999" y="699541"/>
                </a:lnTo>
                <a:lnTo>
                  <a:pt x="2754801" y="698866"/>
                </a:lnTo>
                <a:lnTo>
                  <a:pt x="2718055" y="698362"/>
                </a:lnTo>
                <a:lnTo>
                  <a:pt x="2696190" y="698061"/>
                </a:lnTo>
              </a:path>
              <a:path w="3505834" h="728345">
                <a:moveTo>
                  <a:pt x="337060" y="5339"/>
                </a:moveTo>
                <a:lnTo>
                  <a:pt x="388099" y="6041"/>
                </a:lnTo>
                <a:lnTo>
                  <a:pt x="439138" y="6743"/>
                </a:lnTo>
                <a:lnTo>
                  <a:pt x="490177" y="7445"/>
                </a:lnTo>
                <a:lnTo>
                  <a:pt x="541216" y="8147"/>
                </a:lnTo>
                <a:lnTo>
                  <a:pt x="592255" y="8849"/>
                </a:lnTo>
                <a:lnTo>
                  <a:pt x="643294" y="9552"/>
                </a:lnTo>
                <a:lnTo>
                  <a:pt x="694333" y="10254"/>
                </a:lnTo>
                <a:lnTo>
                  <a:pt x="745373" y="10956"/>
                </a:lnTo>
                <a:lnTo>
                  <a:pt x="796412" y="11658"/>
                </a:lnTo>
                <a:lnTo>
                  <a:pt x="847451" y="12360"/>
                </a:lnTo>
                <a:lnTo>
                  <a:pt x="898490" y="13062"/>
                </a:lnTo>
                <a:lnTo>
                  <a:pt x="949529" y="13764"/>
                </a:lnTo>
                <a:lnTo>
                  <a:pt x="1000568" y="14466"/>
                </a:lnTo>
                <a:lnTo>
                  <a:pt x="1051607" y="15169"/>
                </a:lnTo>
                <a:lnTo>
                  <a:pt x="1102646" y="15871"/>
                </a:lnTo>
                <a:lnTo>
                  <a:pt x="1153685" y="16573"/>
                </a:lnTo>
                <a:lnTo>
                  <a:pt x="1204724" y="17275"/>
                </a:lnTo>
                <a:lnTo>
                  <a:pt x="1255763" y="17977"/>
                </a:lnTo>
                <a:lnTo>
                  <a:pt x="1306802" y="18679"/>
                </a:lnTo>
                <a:lnTo>
                  <a:pt x="1357841" y="19381"/>
                </a:lnTo>
                <a:lnTo>
                  <a:pt x="1408880" y="20083"/>
                </a:lnTo>
                <a:lnTo>
                  <a:pt x="1459919" y="20785"/>
                </a:lnTo>
                <a:lnTo>
                  <a:pt x="1510959" y="21487"/>
                </a:lnTo>
                <a:lnTo>
                  <a:pt x="1561998" y="22189"/>
                </a:lnTo>
                <a:lnTo>
                  <a:pt x="1613037" y="22891"/>
                </a:lnTo>
                <a:lnTo>
                  <a:pt x="1664076" y="23593"/>
                </a:lnTo>
                <a:lnTo>
                  <a:pt x="1715115" y="24295"/>
                </a:lnTo>
                <a:lnTo>
                  <a:pt x="1766154" y="24998"/>
                </a:lnTo>
                <a:lnTo>
                  <a:pt x="1817193" y="25700"/>
                </a:lnTo>
                <a:lnTo>
                  <a:pt x="1868232" y="26402"/>
                </a:lnTo>
                <a:lnTo>
                  <a:pt x="1919271" y="27104"/>
                </a:lnTo>
                <a:lnTo>
                  <a:pt x="1970310" y="27806"/>
                </a:lnTo>
                <a:lnTo>
                  <a:pt x="2021349" y="28508"/>
                </a:lnTo>
                <a:lnTo>
                  <a:pt x="2072388" y="29210"/>
                </a:lnTo>
                <a:lnTo>
                  <a:pt x="2123427" y="29912"/>
                </a:lnTo>
                <a:lnTo>
                  <a:pt x="2174466" y="30614"/>
                </a:lnTo>
                <a:lnTo>
                  <a:pt x="2225505" y="31316"/>
                </a:lnTo>
                <a:lnTo>
                  <a:pt x="2276545" y="32018"/>
                </a:lnTo>
                <a:lnTo>
                  <a:pt x="2327584" y="32720"/>
                </a:lnTo>
                <a:lnTo>
                  <a:pt x="2378623" y="33422"/>
                </a:lnTo>
                <a:lnTo>
                  <a:pt x="2429662" y="34124"/>
                </a:lnTo>
                <a:lnTo>
                  <a:pt x="2480701" y="34826"/>
                </a:lnTo>
                <a:lnTo>
                  <a:pt x="2531740" y="35528"/>
                </a:lnTo>
                <a:lnTo>
                  <a:pt x="2582779" y="36230"/>
                </a:lnTo>
                <a:lnTo>
                  <a:pt x="2633818" y="36932"/>
                </a:lnTo>
                <a:lnTo>
                  <a:pt x="2684857" y="37634"/>
                </a:lnTo>
                <a:lnTo>
                  <a:pt x="2735896" y="38336"/>
                </a:lnTo>
                <a:lnTo>
                  <a:pt x="2786935" y="39037"/>
                </a:lnTo>
                <a:lnTo>
                  <a:pt x="2837974" y="39739"/>
                </a:lnTo>
                <a:lnTo>
                  <a:pt x="2889013" y="40441"/>
                </a:lnTo>
              </a:path>
              <a:path w="3505834" h="728345">
                <a:moveTo>
                  <a:pt x="751528" y="6918"/>
                </a:moveTo>
                <a:lnTo>
                  <a:pt x="802421" y="7618"/>
                </a:lnTo>
                <a:lnTo>
                  <a:pt x="853313" y="8318"/>
                </a:lnTo>
                <a:lnTo>
                  <a:pt x="904205" y="9018"/>
                </a:lnTo>
                <a:lnTo>
                  <a:pt x="955098" y="9718"/>
                </a:lnTo>
                <a:lnTo>
                  <a:pt x="1005990" y="10418"/>
                </a:lnTo>
                <a:lnTo>
                  <a:pt x="1056883" y="11118"/>
                </a:lnTo>
                <a:lnTo>
                  <a:pt x="1107775" y="11818"/>
                </a:lnTo>
                <a:lnTo>
                  <a:pt x="1158667" y="12518"/>
                </a:lnTo>
                <a:lnTo>
                  <a:pt x="1209560" y="13218"/>
                </a:lnTo>
                <a:lnTo>
                  <a:pt x="1260452" y="13917"/>
                </a:lnTo>
                <a:lnTo>
                  <a:pt x="1311344" y="14617"/>
                </a:lnTo>
                <a:lnTo>
                  <a:pt x="1362237" y="15317"/>
                </a:lnTo>
                <a:lnTo>
                  <a:pt x="1413129" y="16017"/>
                </a:lnTo>
                <a:lnTo>
                  <a:pt x="1464022" y="16717"/>
                </a:lnTo>
                <a:lnTo>
                  <a:pt x="1514914" y="17417"/>
                </a:lnTo>
                <a:lnTo>
                  <a:pt x="1565807" y="18116"/>
                </a:lnTo>
                <a:lnTo>
                  <a:pt x="1616699" y="18816"/>
                </a:lnTo>
                <a:lnTo>
                  <a:pt x="1667591" y="19516"/>
                </a:lnTo>
                <a:lnTo>
                  <a:pt x="1718484" y="20216"/>
                </a:lnTo>
                <a:lnTo>
                  <a:pt x="1769376" y="20916"/>
                </a:lnTo>
                <a:lnTo>
                  <a:pt x="1820269" y="21616"/>
                </a:lnTo>
                <a:lnTo>
                  <a:pt x="1871161" y="22315"/>
                </a:lnTo>
                <a:lnTo>
                  <a:pt x="1922054" y="23015"/>
                </a:lnTo>
                <a:lnTo>
                  <a:pt x="1972946" y="23715"/>
                </a:lnTo>
                <a:lnTo>
                  <a:pt x="2023839" y="24415"/>
                </a:lnTo>
                <a:lnTo>
                  <a:pt x="2074731" y="25115"/>
                </a:lnTo>
                <a:lnTo>
                  <a:pt x="2125624" y="25814"/>
                </a:lnTo>
                <a:lnTo>
                  <a:pt x="2176517" y="26514"/>
                </a:lnTo>
                <a:lnTo>
                  <a:pt x="2227409" y="27214"/>
                </a:lnTo>
                <a:lnTo>
                  <a:pt x="2278302" y="27914"/>
                </a:lnTo>
                <a:lnTo>
                  <a:pt x="2329194" y="28614"/>
                </a:lnTo>
                <a:lnTo>
                  <a:pt x="2380087" y="29314"/>
                </a:lnTo>
                <a:lnTo>
                  <a:pt x="2430979" y="30013"/>
                </a:lnTo>
                <a:lnTo>
                  <a:pt x="2481872" y="30713"/>
                </a:lnTo>
                <a:lnTo>
                  <a:pt x="2532765" y="31413"/>
                </a:lnTo>
                <a:lnTo>
                  <a:pt x="2583657" y="32113"/>
                </a:lnTo>
                <a:lnTo>
                  <a:pt x="2634550" y="32813"/>
                </a:lnTo>
                <a:lnTo>
                  <a:pt x="2685443" y="33513"/>
                </a:lnTo>
                <a:lnTo>
                  <a:pt x="2736335" y="34213"/>
                </a:lnTo>
                <a:lnTo>
                  <a:pt x="2787228" y="34913"/>
                </a:lnTo>
                <a:lnTo>
                  <a:pt x="2838121" y="35613"/>
                </a:lnTo>
                <a:lnTo>
                  <a:pt x="2889013" y="36313"/>
                </a:lnTo>
              </a:path>
              <a:path w="3505834" h="728345">
                <a:moveTo>
                  <a:pt x="550630" y="0"/>
                </a:moveTo>
                <a:lnTo>
                  <a:pt x="601180" y="695"/>
                </a:lnTo>
                <a:lnTo>
                  <a:pt x="651731" y="1390"/>
                </a:lnTo>
                <a:lnTo>
                  <a:pt x="702282" y="2085"/>
                </a:lnTo>
                <a:lnTo>
                  <a:pt x="752833" y="2780"/>
                </a:lnTo>
                <a:lnTo>
                  <a:pt x="803384" y="3475"/>
                </a:lnTo>
                <a:lnTo>
                  <a:pt x="853934" y="4171"/>
                </a:lnTo>
                <a:lnTo>
                  <a:pt x="904485" y="4866"/>
                </a:lnTo>
                <a:lnTo>
                  <a:pt x="955036" y="5561"/>
                </a:lnTo>
                <a:lnTo>
                  <a:pt x="1005587" y="6256"/>
                </a:lnTo>
                <a:lnTo>
                  <a:pt x="1056138" y="6951"/>
                </a:lnTo>
                <a:lnTo>
                  <a:pt x="1106688" y="7647"/>
                </a:lnTo>
                <a:lnTo>
                  <a:pt x="1157239" y="8342"/>
                </a:lnTo>
                <a:lnTo>
                  <a:pt x="1207790" y="9037"/>
                </a:lnTo>
                <a:lnTo>
                  <a:pt x="1258341" y="9732"/>
                </a:lnTo>
                <a:lnTo>
                  <a:pt x="1308891" y="10427"/>
                </a:lnTo>
                <a:lnTo>
                  <a:pt x="1359442" y="11123"/>
                </a:lnTo>
                <a:lnTo>
                  <a:pt x="1409993" y="11818"/>
                </a:lnTo>
                <a:lnTo>
                  <a:pt x="1460544" y="12513"/>
                </a:lnTo>
                <a:lnTo>
                  <a:pt x="1511095" y="13208"/>
                </a:lnTo>
                <a:lnTo>
                  <a:pt x="1561645" y="13903"/>
                </a:lnTo>
                <a:lnTo>
                  <a:pt x="1612196" y="14599"/>
                </a:lnTo>
                <a:lnTo>
                  <a:pt x="1662747" y="15294"/>
                </a:lnTo>
                <a:lnTo>
                  <a:pt x="1713298" y="15989"/>
                </a:lnTo>
                <a:lnTo>
                  <a:pt x="1763848" y="16684"/>
                </a:lnTo>
                <a:lnTo>
                  <a:pt x="1814399" y="17380"/>
                </a:lnTo>
                <a:lnTo>
                  <a:pt x="1864950" y="18075"/>
                </a:lnTo>
                <a:lnTo>
                  <a:pt x="1915501" y="18770"/>
                </a:lnTo>
                <a:lnTo>
                  <a:pt x="1966051" y="19465"/>
                </a:lnTo>
                <a:lnTo>
                  <a:pt x="2016602" y="20160"/>
                </a:lnTo>
                <a:lnTo>
                  <a:pt x="2067153" y="20856"/>
                </a:lnTo>
                <a:lnTo>
                  <a:pt x="2117704" y="21551"/>
                </a:lnTo>
                <a:lnTo>
                  <a:pt x="2168255" y="22246"/>
                </a:lnTo>
                <a:lnTo>
                  <a:pt x="2218805" y="22941"/>
                </a:lnTo>
                <a:lnTo>
                  <a:pt x="2269356" y="23637"/>
                </a:lnTo>
                <a:lnTo>
                  <a:pt x="2319907" y="24332"/>
                </a:lnTo>
                <a:lnTo>
                  <a:pt x="2370458" y="25027"/>
                </a:lnTo>
                <a:lnTo>
                  <a:pt x="2421009" y="25722"/>
                </a:lnTo>
                <a:lnTo>
                  <a:pt x="2471559" y="26418"/>
                </a:lnTo>
                <a:lnTo>
                  <a:pt x="2522110" y="27113"/>
                </a:lnTo>
                <a:lnTo>
                  <a:pt x="2572661" y="27808"/>
                </a:lnTo>
                <a:lnTo>
                  <a:pt x="2623212" y="28503"/>
                </a:lnTo>
                <a:lnTo>
                  <a:pt x="2673763" y="29199"/>
                </a:lnTo>
                <a:lnTo>
                  <a:pt x="2724313" y="29894"/>
                </a:lnTo>
              </a:path>
              <a:path w="3505834" h="728345">
                <a:moveTo>
                  <a:pt x="865550" y="165"/>
                </a:moveTo>
                <a:lnTo>
                  <a:pt x="915775" y="856"/>
                </a:lnTo>
                <a:lnTo>
                  <a:pt x="966000" y="1548"/>
                </a:lnTo>
                <a:lnTo>
                  <a:pt x="1016224" y="2240"/>
                </a:lnTo>
                <a:lnTo>
                  <a:pt x="1066449" y="2931"/>
                </a:lnTo>
                <a:lnTo>
                  <a:pt x="1116674" y="3623"/>
                </a:lnTo>
                <a:lnTo>
                  <a:pt x="1166898" y="4315"/>
                </a:lnTo>
                <a:lnTo>
                  <a:pt x="1217123" y="5006"/>
                </a:lnTo>
                <a:lnTo>
                  <a:pt x="1267348" y="5698"/>
                </a:lnTo>
                <a:lnTo>
                  <a:pt x="1317572" y="6390"/>
                </a:lnTo>
                <a:lnTo>
                  <a:pt x="1367797" y="7081"/>
                </a:lnTo>
                <a:lnTo>
                  <a:pt x="1418021" y="7773"/>
                </a:lnTo>
                <a:lnTo>
                  <a:pt x="1468246" y="8465"/>
                </a:lnTo>
                <a:lnTo>
                  <a:pt x="1518470" y="9157"/>
                </a:lnTo>
                <a:lnTo>
                  <a:pt x="1568695" y="9848"/>
                </a:lnTo>
                <a:lnTo>
                  <a:pt x="1618920" y="10540"/>
                </a:lnTo>
                <a:lnTo>
                  <a:pt x="1669144" y="11232"/>
                </a:lnTo>
                <a:lnTo>
                  <a:pt x="1719369" y="11923"/>
                </a:lnTo>
                <a:lnTo>
                  <a:pt x="1769593" y="12615"/>
                </a:lnTo>
                <a:lnTo>
                  <a:pt x="1819818" y="13307"/>
                </a:lnTo>
                <a:lnTo>
                  <a:pt x="1870042" y="13998"/>
                </a:lnTo>
                <a:lnTo>
                  <a:pt x="1920267" y="14690"/>
                </a:lnTo>
                <a:lnTo>
                  <a:pt x="1970491" y="15382"/>
                </a:lnTo>
                <a:lnTo>
                  <a:pt x="2020716" y="16073"/>
                </a:lnTo>
                <a:lnTo>
                  <a:pt x="2070940" y="16765"/>
                </a:lnTo>
                <a:lnTo>
                  <a:pt x="2121165" y="17457"/>
                </a:lnTo>
                <a:lnTo>
                  <a:pt x="2171389" y="18148"/>
                </a:lnTo>
                <a:lnTo>
                  <a:pt x="2221614" y="18840"/>
                </a:lnTo>
                <a:lnTo>
                  <a:pt x="2271838" y="19532"/>
                </a:lnTo>
                <a:lnTo>
                  <a:pt x="2322063" y="20224"/>
                </a:lnTo>
                <a:lnTo>
                  <a:pt x="2372288" y="20915"/>
                </a:lnTo>
                <a:lnTo>
                  <a:pt x="2422512" y="21607"/>
                </a:lnTo>
                <a:lnTo>
                  <a:pt x="2472737" y="22299"/>
                </a:lnTo>
                <a:lnTo>
                  <a:pt x="2522961" y="22990"/>
                </a:lnTo>
                <a:lnTo>
                  <a:pt x="2573186" y="23682"/>
                </a:lnTo>
                <a:lnTo>
                  <a:pt x="2623410" y="24374"/>
                </a:lnTo>
                <a:lnTo>
                  <a:pt x="2673635" y="25065"/>
                </a:lnTo>
                <a:lnTo>
                  <a:pt x="2723859" y="25757"/>
                </a:lnTo>
                <a:lnTo>
                  <a:pt x="2774084" y="26449"/>
                </a:lnTo>
                <a:lnTo>
                  <a:pt x="2824308" y="27140"/>
                </a:lnTo>
                <a:lnTo>
                  <a:pt x="2874533" y="27832"/>
                </a:lnTo>
                <a:lnTo>
                  <a:pt x="2924758" y="28524"/>
                </a:lnTo>
                <a:lnTo>
                  <a:pt x="2974982" y="29216"/>
                </a:lnTo>
                <a:lnTo>
                  <a:pt x="3025207" y="29907"/>
                </a:lnTo>
                <a:lnTo>
                  <a:pt x="3075432" y="30599"/>
                </a:lnTo>
              </a:path>
              <a:path w="3505834" h="728345">
                <a:moveTo>
                  <a:pt x="1366890" y="2249"/>
                </a:moveTo>
                <a:lnTo>
                  <a:pt x="1417897" y="2950"/>
                </a:lnTo>
                <a:lnTo>
                  <a:pt x="1468903" y="3651"/>
                </a:lnTo>
                <a:lnTo>
                  <a:pt x="1519909" y="4353"/>
                </a:lnTo>
                <a:lnTo>
                  <a:pt x="1570916" y="5054"/>
                </a:lnTo>
                <a:lnTo>
                  <a:pt x="1621922" y="5756"/>
                </a:lnTo>
                <a:lnTo>
                  <a:pt x="1672928" y="6457"/>
                </a:lnTo>
                <a:lnTo>
                  <a:pt x="1723934" y="7158"/>
                </a:lnTo>
                <a:lnTo>
                  <a:pt x="1774941" y="7860"/>
                </a:lnTo>
                <a:lnTo>
                  <a:pt x="1825947" y="8561"/>
                </a:lnTo>
                <a:lnTo>
                  <a:pt x="1876953" y="9262"/>
                </a:lnTo>
                <a:lnTo>
                  <a:pt x="1927959" y="9964"/>
                </a:lnTo>
                <a:lnTo>
                  <a:pt x="1978965" y="10665"/>
                </a:lnTo>
                <a:lnTo>
                  <a:pt x="2029971" y="11367"/>
                </a:lnTo>
                <a:lnTo>
                  <a:pt x="2080977" y="12068"/>
                </a:lnTo>
                <a:lnTo>
                  <a:pt x="2131983" y="12769"/>
                </a:lnTo>
                <a:lnTo>
                  <a:pt x="2182989" y="13471"/>
                </a:lnTo>
                <a:lnTo>
                  <a:pt x="2233995" y="14172"/>
                </a:lnTo>
                <a:lnTo>
                  <a:pt x="2285001" y="14873"/>
                </a:lnTo>
                <a:lnTo>
                  <a:pt x="2336007" y="15575"/>
                </a:lnTo>
                <a:lnTo>
                  <a:pt x="2387013" y="16276"/>
                </a:lnTo>
                <a:lnTo>
                  <a:pt x="2438019" y="16977"/>
                </a:lnTo>
                <a:lnTo>
                  <a:pt x="2489025" y="17679"/>
                </a:lnTo>
                <a:lnTo>
                  <a:pt x="2540031" y="18380"/>
                </a:lnTo>
                <a:lnTo>
                  <a:pt x="2591037" y="19081"/>
                </a:lnTo>
                <a:lnTo>
                  <a:pt x="2642043" y="19783"/>
                </a:lnTo>
                <a:lnTo>
                  <a:pt x="2693049" y="20484"/>
                </a:lnTo>
                <a:lnTo>
                  <a:pt x="2744055" y="21185"/>
                </a:lnTo>
                <a:lnTo>
                  <a:pt x="2795061" y="21887"/>
                </a:lnTo>
                <a:lnTo>
                  <a:pt x="2846067" y="22588"/>
                </a:lnTo>
                <a:lnTo>
                  <a:pt x="2897073" y="23289"/>
                </a:lnTo>
                <a:lnTo>
                  <a:pt x="2948079" y="23991"/>
                </a:lnTo>
                <a:lnTo>
                  <a:pt x="2999085" y="24692"/>
                </a:lnTo>
                <a:lnTo>
                  <a:pt x="3050091" y="25393"/>
                </a:lnTo>
              </a:path>
              <a:path w="3505834" h="728345">
                <a:moveTo>
                  <a:pt x="22139" y="24284"/>
                </a:moveTo>
                <a:lnTo>
                  <a:pt x="73234" y="24990"/>
                </a:lnTo>
                <a:lnTo>
                  <a:pt x="124328" y="25695"/>
                </a:lnTo>
                <a:lnTo>
                  <a:pt x="175423" y="26401"/>
                </a:lnTo>
                <a:lnTo>
                  <a:pt x="226517" y="27106"/>
                </a:lnTo>
                <a:lnTo>
                  <a:pt x="277612" y="27812"/>
                </a:lnTo>
                <a:lnTo>
                  <a:pt x="328706" y="28517"/>
                </a:lnTo>
                <a:lnTo>
                  <a:pt x="379801" y="29223"/>
                </a:lnTo>
                <a:lnTo>
                  <a:pt x="430896" y="29928"/>
                </a:lnTo>
                <a:lnTo>
                  <a:pt x="481990" y="30634"/>
                </a:lnTo>
                <a:lnTo>
                  <a:pt x="533085" y="31340"/>
                </a:lnTo>
                <a:lnTo>
                  <a:pt x="584180" y="32045"/>
                </a:lnTo>
                <a:lnTo>
                  <a:pt x="635275" y="32751"/>
                </a:lnTo>
                <a:lnTo>
                  <a:pt x="686370" y="33456"/>
                </a:lnTo>
                <a:lnTo>
                  <a:pt x="737465" y="34162"/>
                </a:lnTo>
                <a:lnTo>
                  <a:pt x="788560" y="34867"/>
                </a:lnTo>
                <a:lnTo>
                  <a:pt x="839654" y="35573"/>
                </a:lnTo>
                <a:lnTo>
                  <a:pt x="890749" y="36278"/>
                </a:lnTo>
                <a:lnTo>
                  <a:pt x="941844" y="36984"/>
                </a:lnTo>
                <a:lnTo>
                  <a:pt x="992939" y="37689"/>
                </a:lnTo>
                <a:lnTo>
                  <a:pt x="1044034" y="38395"/>
                </a:lnTo>
                <a:lnTo>
                  <a:pt x="1095129" y="39100"/>
                </a:lnTo>
                <a:lnTo>
                  <a:pt x="1146224" y="39806"/>
                </a:lnTo>
                <a:lnTo>
                  <a:pt x="1197319" y="40511"/>
                </a:lnTo>
                <a:lnTo>
                  <a:pt x="1248414" y="41216"/>
                </a:lnTo>
                <a:lnTo>
                  <a:pt x="1299509" y="41922"/>
                </a:lnTo>
                <a:lnTo>
                  <a:pt x="1350604" y="42627"/>
                </a:lnTo>
              </a:path>
              <a:path w="3505834" h="728345">
                <a:moveTo>
                  <a:pt x="22139" y="18978"/>
                </a:moveTo>
                <a:lnTo>
                  <a:pt x="72454" y="19671"/>
                </a:lnTo>
                <a:lnTo>
                  <a:pt x="122769" y="20364"/>
                </a:lnTo>
                <a:lnTo>
                  <a:pt x="173084" y="21058"/>
                </a:lnTo>
                <a:lnTo>
                  <a:pt x="223399" y="21751"/>
                </a:lnTo>
                <a:lnTo>
                  <a:pt x="273714" y="22444"/>
                </a:lnTo>
                <a:lnTo>
                  <a:pt x="324029" y="23137"/>
                </a:lnTo>
                <a:lnTo>
                  <a:pt x="374344" y="23830"/>
                </a:lnTo>
                <a:lnTo>
                  <a:pt x="424659" y="24523"/>
                </a:lnTo>
                <a:lnTo>
                  <a:pt x="474974" y="25216"/>
                </a:lnTo>
                <a:lnTo>
                  <a:pt x="525289" y="25909"/>
                </a:lnTo>
                <a:lnTo>
                  <a:pt x="575605" y="26603"/>
                </a:lnTo>
                <a:lnTo>
                  <a:pt x="625920" y="27296"/>
                </a:lnTo>
                <a:lnTo>
                  <a:pt x="676235" y="27989"/>
                </a:lnTo>
                <a:lnTo>
                  <a:pt x="726550" y="28682"/>
                </a:lnTo>
                <a:lnTo>
                  <a:pt x="776865" y="29375"/>
                </a:lnTo>
                <a:lnTo>
                  <a:pt x="827180" y="30068"/>
                </a:lnTo>
                <a:lnTo>
                  <a:pt x="877495" y="30762"/>
                </a:lnTo>
                <a:lnTo>
                  <a:pt x="927810" y="31455"/>
                </a:lnTo>
                <a:lnTo>
                  <a:pt x="978125" y="32148"/>
                </a:lnTo>
                <a:lnTo>
                  <a:pt x="1028441" y="32841"/>
                </a:lnTo>
                <a:lnTo>
                  <a:pt x="1078756" y="33534"/>
                </a:lnTo>
                <a:lnTo>
                  <a:pt x="1129071" y="34227"/>
                </a:lnTo>
                <a:lnTo>
                  <a:pt x="1179386" y="34920"/>
                </a:lnTo>
                <a:lnTo>
                  <a:pt x="1229702" y="35614"/>
                </a:lnTo>
                <a:lnTo>
                  <a:pt x="1280017" y="36307"/>
                </a:lnTo>
                <a:lnTo>
                  <a:pt x="1330332" y="37000"/>
                </a:lnTo>
                <a:lnTo>
                  <a:pt x="1380648" y="37693"/>
                </a:lnTo>
                <a:lnTo>
                  <a:pt x="1430963" y="38386"/>
                </a:lnTo>
                <a:lnTo>
                  <a:pt x="1481279" y="39079"/>
                </a:lnTo>
                <a:lnTo>
                  <a:pt x="1531594" y="39772"/>
                </a:lnTo>
              </a:path>
              <a:path w="3505834" h="728345">
                <a:moveTo>
                  <a:pt x="212180" y="16390"/>
                </a:moveTo>
                <a:lnTo>
                  <a:pt x="262422" y="17082"/>
                </a:lnTo>
                <a:lnTo>
                  <a:pt x="312665" y="17774"/>
                </a:lnTo>
                <a:lnTo>
                  <a:pt x="362907" y="18466"/>
                </a:lnTo>
                <a:lnTo>
                  <a:pt x="413150" y="19158"/>
                </a:lnTo>
                <a:lnTo>
                  <a:pt x="463392" y="19850"/>
                </a:lnTo>
                <a:lnTo>
                  <a:pt x="513635" y="20542"/>
                </a:lnTo>
                <a:lnTo>
                  <a:pt x="563878" y="21234"/>
                </a:lnTo>
                <a:lnTo>
                  <a:pt x="614120" y="21927"/>
                </a:lnTo>
                <a:lnTo>
                  <a:pt x="664363" y="22619"/>
                </a:lnTo>
                <a:lnTo>
                  <a:pt x="714606" y="23311"/>
                </a:lnTo>
                <a:lnTo>
                  <a:pt x="764848" y="24003"/>
                </a:lnTo>
                <a:lnTo>
                  <a:pt x="815091" y="24695"/>
                </a:lnTo>
                <a:lnTo>
                  <a:pt x="865334" y="25387"/>
                </a:lnTo>
                <a:lnTo>
                  <a:pt x="915576" y="26079"/>
                </a:lnTo>
                <a:lnTo>
                  <a:pt x="965819" y="26771"/>
                </a:lnTo>
                <a:lnTo>
                  <a:pt x="1016062" y="27463"/>
                </a:lnTo>
                <a:lnTo>
                  <a:pt x="1066305" y="28155"/>
                </a:lnTo>
                <a:lnTo>
                  <a:pt x="1116548" y="28847"/>
                </a:lnTo>
                <a:lnTo>
                  <a:pt x="1166790" y="29539"/>
                </a:lnTo>
                <a:lnTo>
                  <a:pt x="1217033" y="30231"/>
                </a:lnTo>
                <a:lnTo>
                  <a:pt x="1267276" y="30923"/>
                </a:lnTo>
                <a:lnTo>
                  <a:pt x="1317519" y="31615"/>
                </a:lnTo>
                <a:lnTo>
                  <a:pt x="1367762" y="32307"/>
                </a:lnTo>
                <a:lnTo>
                  <a:pt x="1418005" y="32999"/>
                </a:lnTo>
                <a:lnTo>
                  <a:pt x="1468248" y="33691"/>
                </a:lnTo>
              </a:path>
              <a:path w="3505834" h="728345">
                <a:moveTo>
                  <a:pt x="1795838" y="3963"/>
                </a:moveTo>
                <a:lnTo>
                  <a:pt x="1846008" y="4654"/>
                </a:lnTo>
                <a:lnTo>
                  <a:pt x="1896178" y="5344"/>
                </a:lnTo>
                <a:lnTo>
                  <a:pt x="1946349" y="6035"/>
                </a:lnTo>
                <a:lnTo>
                  <a:pt x="1996519" y="6726"/>
                </a:lnTo>
                <a:lnTo>
                  <a:pt x="2046689" y="7416"/>
                </a:lnTo>
                <a:lnTo>
                  <a:pt x="2096859" y="8107"/>
                </a:lnTo>
                <a:lnTo>
                  <a:pt x="2147029" y="8797"/>
                </a:lnTo>
                <a:lnTo>
                  <a:pt x="2197199" y="9488"/>
                </a:lnTo>
                <a:lnTo>
                  <a:pt x="2247369" y="10179"/>
                </a:lnTo>
                <a:lnTo>
                  <a:pt x="2297539" y="10869"/>
                </a:lnTo>
                <a:lnTo>
                  <a:pt x="2347709" y="11560"/>
                </a:lnTo>
                <a:lnTo>
                  <a:pt x="2397880" y="12250"/>
                </a:lnTo>
                <a:lnTo>
                  <a:pt x="2448050" y="12941"/>
                </a:lnTo>
                <a:lnTo>
                  <a:pt x="2498220" y="13631"/>
                </a:lnTo>
                <a:lnTo>
                  <a:pt x="2548390" y="14322"/>
                </a:lnTo>
                <a:lnTo>
                  <a:pt x="2598560" y="15013"/>
                </a:lnTo>
                <a:lnTo>
                  <a:pt x="2648730" y="15703"/>
                </a:lnTo>
                <a:lnTo>
                  <a:pt x="2698900" y="16394"/>
                </a:lnTo>
                <a:lnTo>
                  <a:pt x="2749070" y="17084"/>
                </a:lnTo>
                <a:lnTo>
                  <a:pt x="2799240" y="17775"/>
                </a:lnTo>
                <a:lnTo>
                  <a:pt x="2849410" y="18466"/>
                </a:lnTo>
                <a:lnTo>
                  <a:pt x="2899581" y="19156"/>
                </a:lnTo>
                <a:lnTo>
                  <a:pt x="2949751" y="19847"/>
                </a:lnTo>
                <a:lnTo>
                  <a:pt x="2999921" y="20538"/>
                </a:lnTo>
                <a:lnTo>
                  <a:pt x="3050091" y="21229"/>
                </a:lnTo>
              </a:path>
              <a:path w="3505834" h="728345">
                <a:moveTo>
                  <a:pt x="1440125" y="688049"/>
                </a:moveTo>
                <a:lnTo>
                  <a:pt x="1389319" y="688768"/>
                </a:lnTo>
                <a:lnTo>
                  <a:pt x="1338505" y="689510"/>
                </a:lnTo>
                <a:lnTo>
                  <a:pt x="1287684" y="690272"/>
                </a:lnTo>
                <a:lnTo>
                  <a:pt x="1236858" y="691051"/>
                </a:lnTo>
                <a:lnTo>
                  <a:pt x="1186026" y="691844"/>
                </a:lnTo>
                <a:lnTo>
                  <a:pt x="1135188" y="692649"/>
                </a:lnTo>
                <a:lnTo>
                  <a:pt x="1084347" y="693464"/>
                </a:lnTo>
                <a:lnTo>
                  <a:pt x="1033501" y="694285"/>
                </a:lnTo>
                <a:lnTo>
                  <a:pt x="982653" y="695109"/>
                </a:lnTo>
                <a:lnTo>
                  <a:pt x="931802" y="695934"/>
                </a:lnTo>
                <a:lnTo>
                  <a:pt x="880948" y="696758"/>
                </a:lnTo>
                <a:lnTo>
                  <a:pt x="830094" y="697577"/>
                </a:lnTo>
                <a:lnTo>
                  <a:pt x="779238" y="698389"/>
                </a:lnTo>
                <a:lnTo>
                  <a:pt x="728382" y="699191"/>
                </a:lnTo>
                <a:lnTo>
                  <a:pt x="677527" y="699980"/>
                </a:lnTo>
                <a:lnTo>
                  <a:pt x="626672" y="700754"/>
                </a:lnTo>
                <a:lnTo>
                  <a:pt x="575820" y="701510"/>
                </a:lnTo>
                <a:lnTo>
                  <a:pt x="524969" y="702245"/>
                </a:lnTo>
                <a:lnTo>
                  <a:pt x="474121" y="702956"/>
                </a:lnTo>
                <a:lnTo>
                  <a:pt x="423276" y="703642"/>
                </a:lnTo>
                <a:lnTo>
                  <a:pt x="372435" y="704298"/>
                </a:lnTo>
                <a:lnTo>
                  <a:pt x="321599" y="704923"/>
                </a:lnTo>
                <a:lnTo>
                  <a:pt x="270768" y="705514"/>
                </a:lnTo>
                <a:lnTo>
                  <a:pt x="219943" y="706067"/>
                </a:lnTo>
                <a:lnTo>
                  <a:pt x="169124" y="706581"/>
                </a:lnTo>
                <a:lnTo>
                  <a:pt x="118311" y="707053"/>
                </a:lnTo>
                <a:lnTo>
                  <a:pt x="67507" y="707479"/>
                </a:lnTo>
                <a:lnTo>
                  <a:pt x="16710" y="707857"/>
                </a:lnTo>
                <a:lnTo>
                  <a:pt x="15925" y="707863"/>
                </a:lnTo>
                <a:lnTo>
                  <a:pt x="15749" y="707669"/>
                </a:lnTo>
                <a:lnTo>
                  <a:pt x="15109" y="707543"/>
                </a:lnTo>
                <a:lnTo>
                  <a:pt x="14611" y="707443"/>
                </a:lnTo>
                <a:lnTo>
                  <a:pt x="14179" y="706909"/>
                </a:lnTo>
                <a:lnTo>
                  <a:pt x="13787" y="706643"/>
                </a:lnTo>
                <a:lnTo>
                  <a:pt x="13388" y="706374"/>
                </a:lnTo>
                <a:lnTo>
                  <a:pt x="13121" y="705653"/>
                </a:lnTo>
                <a:lnTo>
                  <a:pt x="12884" y="705297"/>
                </a:lnTo>
                <a:lnTo>
                  <a:pt x="12715" y="705041"/>
                </a:lnTo>
                <a:lnTo>
                  <a:pt x="12562" y="703652"/>
                </a:lnTo>
                <a:lnTo>
                  <a:pt x="11405" y="616993"/>
                </a:lnTo>
                <a:lnTo>
                  <a:pt x="8862" y="422578"/>
                </a:lnTo>
                <a:lnTo>
                  <a:pt x="6194" y="218629"/>
                </a:lnTo>
                <a:lnTo>
                  <a:pt x="4686" y="103391"/>
                </a:lnTo>
              </a:path>
              <a:path w="3505834" h="728345">
                <a:moveTo>
                  <a:pt x="1666364" y="689090"/>
                </a:moveTo>
                <a:lnTo>
                  <a:pt x="1614843" y="689817"/>
                </a:lnTo>
                <a:lnTo>
                  <a:pt x="1563315" y="690564"/>
                </a:lnTo>
                <a:lnTo>
                  <a:pt x="1511781" y="691329"/>
                </a:lnTo>
                <a:lnTo>
                  <a:pt x="1460242" y="692110"/>
                </a:lnTo>
                <a:lnTo>
                  <a:pt x="1408697" y="692906"/>
                </a:lnTo>
                <a:lnTo>
                  <a:pt x="1357148" y="693713"/>
                </a:lnTo>
                <a:lnTo>
                  <a:pt x="1305594" y="694530"/>
                </a:lnTo>
                <a:lnTo>
                  <a:pt x="1254037" y="695355"/>
                </a:lnTo>
                <a:lnTo>
                  <a:pt x="1202476" y="696185"/>
                </a:lnTo>
                <a:lnTo>
                  <a:pt x="1150912" y="697019"/>
                </a:lnTo>
                <a:lnTo>
                  <a:pt x="1099346" y="697854"/>
                </a:lnTo>
                <a:lnTo>
                  <a:pt x="1047778" y="698689"/>
                </a:lnTo>
                <a:lnTo>
                  <a:pt x="996208" y="699521"/>
                </a:lnTo>
                <a:lnTo>
                  <a:pt x="944638" y="700348"/>
                </a:lnTo>
                <a:lnTo>
                  <a:pt x="893067" y="701168"/>
                </a:lnTo>
                <a:lnTo>
                  <a:pt x="841495" y="701979"/>
                </a:lnTo>
                <a:lnTo>
                  <a:pt x="789924" y="702779"/>
                </a:lnTo>
                <a:lnTo>
                  <a:pt x="738354" y="703565"/>
                </a:lnTo>
                <a:lnTo>
                  <a:pt x="686785" y="704336"/>
                </a:lnTo>
                <a:lnTo>
                  <a:pt x="635218" y="705090"/>
                </a:lnTo>
                <a:lnTo>
                  <a:pt x="583652" y="705824"/>
                </a:lnTo>
                <a:lnTo>
                  <a:pt x="532090" y="706536"/>
                </a:lnTo>
                <a:lnTo>
                  <a:pt x="480531" y="707224"/>
                </a:lnTo>
                <a:lnTo>
                  <a:pt x="428975" y="707887"/>
                </a:lnTo>
                <a:lnTo>
                  <a:pt x="377423" y="708521"/>
                </a:lnTo>
                <a:lnTo>
                  <a:pt x="325875" y="709126"/>
                </a:lnTo>
                <a:lnTo>
                  <a:pt x="274333" y="709698"/>
                </a:lnTo>
                <a:lnTo>
                  <a:pt x="222796" y="710236"/>
                </a:lnTo>
                <a:lnTo>
                  <a:pt x="171264" y="710738"/>
                </a:lnTo>
                <a:lnTo>
                  <a:pt x="119739" y="711201"/>
                </a:lnTo>
                <a:lnTo>
                  <a:pt x="68221" y="711624"/>
                </a:lnTo>
                <a:lnTo>
                  <a:pt x="16710" y="712003"/>
                </a:lnTo>
                <a:lnTo>
                  <a:pt x="15554" y="712000"/>
                </a:lnTo>
                <a:lnTo>
                  <a:pt x="14608" y="711809"/>
                </a:lnTo>
                <a:lnTo>
                  <a:pt x="13535" y="711360"/>
                </a:lnTo>
                <a:lnTo>
                  <a:pt x="12631" y="711175"/>
                </a:lnTo>
                <a:lnTo>
                  <a:pt x="11616" y="710041"/>
                </a:lnTo>
                <a:lnTo>
                  <a:pt x="10943" y="709578"/>
                </a:lnTo>
                <a:lnTo>
                  <a:pt x="10162" y="709041"/>
                </a:lnTo>
                <a:lnTo>
                  <a:pt x="9646" y="707619"/>
                </a:lnTo>
                <a:lnTo>
                  <a:pt x="8012" y="665386"/>
                </a:lnTo>
                <a:lnTo>
                  <a:pt x="7449" y="622245"/>
                </a:lnTo>
                <a:lnTo>
                  <a:pt x="6731" y="567236"/>
                </a:lnTo>
                <a:lnTo>
                  <a:pt x="5899" y="503470"/>
                </a:lnTo>
                <a:lnTo>
                  <a:pt x="4994" y="434054"/>
                </a:lnTo>
                <a:lnTo>
                  <a:pt x="4055" y="362098"/>
                </a:lnTo>
                <a:lnTo>
                  <a:pt x="3124" y="290711"/>
                </a:lnTo>
                <a:lnTo>
                  <a:pt x="2241" y="223001"/>
                </a:lnTo>
                <a:lnTo>
                  <a:pt x="1446" y="162077"/>
                </a:lnTo>
                <a:lnTo>
                  <a:pt x="781" y="111049"/>
                </a:lnTo>
                <a:lnTo>
                  <a:pt x="285" y="73026"/>
                </a:lnTo>
                <a:lnTo>
                  <a:pt x="0" y="51116"/>
                </a:lnTo>
              </a:path>
              <a:path w="3505834" h="728345">
                <a:moveTo>
                  <a:pt x="2169510" y="687009"/>
                </a:moveTo>
                <a:lnTo>
                  <a:pt x="2118253" y="687719"/>
                </a:lnTo>
                <a:lnTo>
                  <a:pt x="2066996" y="688429"/>
                </a:lnTo>
                <a:lnTo>
                  <a:pt x="2015739" y="689139"/>
                </a:lnTo>
                <a:lnTo>
                  <a:pt x="1964482" y="689850"/>
                </a:lnTo>
                <a:lnTo>
                  <a:pt x="1913225" y="690560"/>
                </a:lnTo>
                <a:lnTo>
                  <a:pt x="1861968" y="691271"/>
                </a:lnTo>
                <a:lnTo>
                  <a:pt x="1810711" y="691981"/>
                </a:lnTo>
                <a:lnTo>
                  <a:pt x="1759454" y="692692"/>
                </a:lnTo>
                <a:lnTo>
                  <a:pt x="1708197" y="693402"/>
                </a:lnTo>
                <a:lnTo>
                  <a:pt x="1656940" y="694113"/>
                </a:lnTo>
                <a:lnTo>
                  <a:pt x="1605683" y="694824"/>
                </a:lnTo>
                <a:lnTo>
                  <a:pt x="1554425" y="695534"/>
                </a:lnTo>
                <a:lnTo>
                  <a:pt x="1503168" y="696245"/>
                </a:lnTo>
                <a:lnTo>
                  <a:pt x="1451911" y="696956"/>
                </a:lnTo>
                <a:lnTo>
                  <a:pt x="1400654" y="697667"/>
                </a:lnTo>
                <a:lnTo>
                  <a:pt x="1349397" y="698378"/>
                </a:lnTo>
                <a:lnTo>
                  <a:pt x="1298140" y="699089"/>
                </a:lnTo>
                <a:lnTo>
                  <a:pt x="1246883" y="699800"/>
                </a:lnTo>
                <a:lnTo>
                  <a:pt x="1195626" y="700511"/>
                </a:lnTo>
                <a:lnTo>
                  <a:pt x="1144369" y="701222"/>
                </a:lnTo>
                <a:lnTo>
                  <a:pt x="1093112" y="701933"/>
                </a:lnTo>
                <a:lnTo>
                  <a:pt x="1041854" y="702644"/>
                </a:lnTo>
                <a:lnTo>
                  <a:pt x="990597" y="703355"/>
                </a:lnTo>
                <a:lnTo>
                  <a:pt x="939340" y="704066"/>
                </a:lnTo>
                <a:lnTo>
                  <a:pt x="888083" y="704777"/>
                </a:lnTo>
                <a:lnTo>
                  <a:pt x="836826" y="705489"/>
                </a:lnTo>
                <a:lnTo>
                  <a:pt x="785569" y="706200"/>
                </a:lnTo>
                <a:lnTo>
                  <a:pt x="734311" y="706911"/>
                </a:lnTo>
                <a:lnTo>
                  <a:pt x="683054" y="707622"/>
                </a:lnTo>
                <a:lnTo>
                  <a:pt x="631797" y="708334"/>
                </a:lnTo>
                <a:lnTo>
                  <a:pt x="580540" y="709045"/>
                </a:lnTo>
                <a:lnTo>
                  <a:pt x="529283" y="709756"/>
                </a:lnTo>
                <a:lnTo>
                  <a:pt x="478025" y="710468"/>
                </a:lnTo>
                <a:lnTo>
                  <a:pt x="426768" y="711179"/>
                </a:lnTo>
                <a:lnTo>
                  <a:pt x="375511" y="711891"/>
                </a:lnTo>
                <a:lnTo>
                  <a:pt x="324254" y="712602"/>
                </a:lnTo>
                <a:lnTo>
                  <a:pt x="272997" y="713314"/>
                </a:lnTo>
                <a:lnTo>
                  <a:pt x="221739" y="714025"/>
                </a:lnTo>
                <a:lnTo>
                  <a:pt x="170482" y="714737"/>
                </a:lnTo>
                <a:lnTo>
                  <a:pt x="119225" y="715448"/>
                </a:lnTo>
                <a:lnTo>
                  <a:pt x="67967" y="716160"/>
                </a:lnTo>
                <a:lnTo>
                  <a:pt x="16710" y="716871"/>
                </a:lnTo>
                <a:lnTo>
                  <a:pt x="14820" y="716850"/>
                </a:lnTo>
                <a:lnTo>
                  <a:pt x="13449" y="716558"/>
                </a:lnTo>
                <a:lnTo>
                  <a:pt x="11699" y="715841"/>
                </a:lnTo>
                <a:lnTo>
                  <a:pt x="10162" y="715524"/>
                </a:lnTo>
                <a:lnTo>
                  <a:pt x="8822" y="713854"/>
                </a:lnTo>
                <a:lnTo>
                  <a:pt x="7606" y="713019"/>
                </a:lnTo>
                <a:lnTo>
                  <a:pt x="6375" y="712166"/>
                </a:lnTo>
                <a:lnTo>
                  <a:pt x="5568" y="709923"/>
                </a:lnTo>
                <a:lnTo>
                  <a:pt x="4841" y="708814"/>
                </a:lnTo>
                <a:lnTo>
                  <a:pt x="4121" y="707033"/>
                </a:lnTo>
                <a:lnTo>
                  <a:pt x="3832" y="705556"/>
                </a:lnTo>
                <a:lnTo>
                  <a:pt x="3801" y="703630"/>
                </a:lnTo>
                <a:lnTo>
                  <a:pt x="3304" y="665530"/>
                </a:lnTo>
                <a:lnTo>
                  <a:pt x="2189" y="580013"/>
                </a:lnTo>
                <a:lnTo>
                  <a:pt x="1018" y="490258"/>
                </a:lnTo>
                <a:lnTo>
                  <a:pt x="355" y="439440"/>
                </a:lnTo>
              </a:path>
              <a:path w="3505834" h="728345">
                <a:moveTo>
                  <a:pt x="2055491" y="692718"/>
                </a:moveTo>
                <a:lnTo>
                  <a:pt x="2004257" y="693431"/>
                </a:lnTo>
                <a:lnTo>
                  <a:pt x="1953023" y="694143"/>
                </a:lnTo>
                <a:lnTo>
                  <a:pt x="1901789" y="694855"/>
                </a:lnTo>
                <a:lnTo>
                  <a:pt x="1850556" y="695568"/>
                </a:lnTo>
                <a:lnTo>
                  <a:pt x="1799322" y="696280"/>
                </a:lnTo>
                <a:lnTo>
                  <a:pt x="1748088" y="696992"/>
                </a:lnTo>
                <a:lnTo>
                  <a:pt x="1696854" y="697705"/>
                </a:lnTo>
                <a:lnTo>
                  <a:pt x="1645620" y="698417"/>
                </a:lnTo>
                <a:lnTo>
                  <a:pt x="1594386" y="699129"/>
                </a:lnTo>
                <a:lnTo>
                  <a:pt x="1543152" y="699842"/>
                </a:lnTo>
                <a:lnTo>
                  <a:pt x="1491918" y="700554"/>
                </a:lnTo>
                <a:lnTo>
                  <a:pt x="1440684" y="701266"/>
                </a:lnTo>
                <a:lnTo>
                  <a:pt x="1389451" y="701979"/>
                </a:lnTo>
                <a:lnTo>
                  <a:pt x="1338217" y="702691"/>
                </a:lnTo>
                <a:lnTo>
                  <a:pt x="1286983" y="703403"/>
                </a:lnTo>
                <a:lnTo>
                  <a:pt x="1235749" y="704116"/>
                </a:lnTo>
                <a:lnTo>
                  <a:pt x="1184515" y="704828"/>
                </a:lnTo>
                <a:lnTo>
                  <a:pt x="1133281" y="705541"/>
                </a:lnTo>
                <a:lnTo>
                  <a:pt x="1082047" y="706253"/>
                </a:lnTo>
                <a:lnTo>
                  <a:pt x="1030813" y="706965"/>
                </a:lnTo>
                <a:lnTo>
                  <a:pt x="979579" y="707678"/>
                </a:lnTo>
                <a:lnTo>
                  <a:pt x="928345" y="708390"/>
                </a:lnTo>
                <a:lnTo>
                  <a:pt x="877111" y="709102"/>
                </a:lnTo>
                <a:lnTo>
                  <a:pt x="825877" y="709815"/>
                </a:lnTo>
                <a:lnTo>
                  <a:pt x="774643" y="710527"/>
                </a:lnTo>
                <a:lnTo>
                  <a:pt x="723409" y="711239"/>
                </a:lnTo>
                <a:lnTo>
                  <a:pt x="672175" y="711952"/>
                </a:lnTo>
                <a:lnTo>
                  <a:pt x="620941" y="712664"/>
                </a:lnTo>
                <a:lnTo>
                  <a:pt x="569707" y="713377"/>
                </a:lnTo>
                <a:lnTo>
                  <a:pt x="518473" y="714089"/>
                </a:lnTo>
                <a:lnTo>
                  <a:pt x="467239" y="714801"/>
                </a:lnTo>
                <a:lnTo>
                  <a:pt x="416005" y="715514"/>
                </a:lnTo>
                <a:lnTo>
                  <a:pt x="364771" y="716226"/>
                </a:lnTo>
                <a:lnTo>
                  <a:pt x="313537" y="716938"/>
                </a:lnTo>
                <a:lnTo>
                  <a:pt x="262303" y="717651"/>
                </a:lnTo>
                <a:lnTo>
                  <a:pt x="211070" y="718363"/>
                </a:lnTo>
                <a:lnTo>
                  <a:pt x="159836" y="719075"/>
                </a:lnTo>
                <a:lnTo>
                  <a:pt x="108602" y="719787"/>
                </a:lnTo>
                <a:lnTo>
                  <a:pt x="57368" y="720500"/>
                </a:lnTo>
              </a:path>
              <a:path w="3505834" h="728345">
                <a:moveTo>
                  <a:pt x="2696190" y="688049"/>
                </a:moveTo>
                <a:lnTo>
                  <a:pt x="2645039" y="688753"/>
                </a:lnTo>
                <a:lnTo>
                  <a:pt x="2593888" y="689458"/>
                </a:lnTo>
                <a:lnTo>
                  <a:pt x="2542737" y="690162"/>
                </a:lnTo>
                <a:lnTo>
                  <a:pt x="2491586" y="690867"/>
                </a:lnTo>
                <a:lnTo>
                  <a:pt x="2440435" y="691572"/>
                </a:lnTo>
                <a:lnTo>
                  <a:pt x="2389284" y="692276"/>
                </a:lnTo>
                <a:lnTo>
                  <a:pt x="2338133" y="692981"/>
                </a:lnTo>
                <a:lnTo>
                  <a:pt x="2286982" y="693685"/>
                </a:lnTo>
                <a:lnTo>
                  <a:pt x="2235831" y="694390"/>
                </a:lnTo>
                <a:lnTo>
                  <a:pt x="2184679" y="695094"/>
                </a:lnTo>
                <a:lnTo>
                  <a:pt x="2133528" y="695799"/>
                </a:lnTo>
                <a:lnTo>
                  <a:pt x="2082377" y="696504"/>
                </a:lnTo>
                <a:lnTo>
                  <a:pt x="2031226" y="697208"/>
                </a:lnTo>
                <a:lnTo>
                  <a:pt x="1980075" y="697913"/>
                </a:lnTo>
                <a:lnTo>
                  <a:pt x="1928924" y="698618"/>
                </a:lnTo>
                <a:lnTo>
                  <a:pt x="1877773" y="699322"/>
                </a:lnTo>
                <a:lnTo>
                  <a:pt x="1826622" y="700027"/>
                </a:lnTo>
                <a:lnTo>
                  <a:pt x="1775471" y="700731"/>
                </a:lnTo>
                <a:lnTo>
                  <a:pt x="1724320" y="701436"/>
                </a:lnTo>
                <a:lnTo>
                  <a:pt x="1673169" y="702141"/>
                </a:lnTo>
                <a:lnTo>
                  <a:pt x="1622018" y="702845"/>
                </a:lnTo>
                <a:lnTo>
                  <a:pt x="1570867" y="703550"/>
                </a:lnTo>
                <a:lnTo>
                  <a:pt x="1519716" y="704255"/>
                </a:lnTo>
                <a:lnTo>
                  <a:pt x="1468565" y="704959"/>
                </a:lnTo>
                <a:lnTo>
                  <a:pt x="1417414" y="705664"/>
                </a:lnTo>
                <a:lnTo>
                  <a:pt x="1366263" y="706369"/>
                </a:lnTo>
                <a:lnTo>
                  <a:pt x="1315112" y="707073"/>
                </a:lnTo>
                <a:lnTo>
                  <a:pt x="1263961" y="707778"/>
                </a:lnTo>
                <a:lnTo>
                  <a:pt x="1212810" y="708483"/>
                </a:lnTo>
                <a:lnTo>
                  <a:pt x="1161659" y="709187"/>
                </a:lnTo>
                <a:lnTo>
                  <a:pt x="1110508" y="709892"/>
                </a:lnTo>
                <a:lnTo>
                  <a:pt x="1059357" y="710597"/>
                </a:lnTo>
                <a:lnTo>
                  <a:pt x="1008206" y="711302"/>
                </a:lnTo>
                <a:lnTo>
                  <a:pt x="957055" y="712006"/>
                </a:lnTo>
                <a:lnTo>
                  <a:pt x="905904" y="712711"/>
                </a:lnTo>
                <a:lnTo>
                  <a:pt x="854753" y="713416"/>
                </a:lnTo>
                <a:lnTo>
                  <a:pt x="803602" y="714121"/>
                </a:lnTo>
                <a:lnTo>
                  <a:pt x="752451" y="714825"/>
                </a:lnTo>
                <a:lnTo>
                  <a:pt x="701300" y="715530"/>
                </a:lnTo>
                <a:lnTo>
                  <a:pt x="650149" y="716235"/>
                </a:lnTo>
                <a:lnTo>
                  <a:pt x="598998" y="716940"/>
                </a:lnTo>
                <a:lnTo>
                  <a:pt x="547847" y="717645"/>
                </a:lnTo>
              </a:path>
              <a:path w="3505834" h="728345">
                <a:moveTo>
                  <a:pt x="2922428" y="689090"/>
                </a:moveTo>
                <a:lnTo>
                  <a:pt x="2871902" y="689785"/>
                </a:lnTo>
                <a:lnTo>
                  <a:pt x="2821376" y="690480"/>
                </a:lnTo>
                <a:lnTo>
                  <a:pt x="2770850" y="691175"/>
                </a:lnTo>
                <a:lnTo>
                  <a:pt x="2720324" y="691870"/>
                </a:lnTo>
                <a:lnTo>
                  <a:pt x="2669798" y="692565"/>
                </a:lnTo>
                <a:lnTo>
                  <a:pt x="2619272" y="693260"/>
                </a:lnTo>
                <a:lnTo>
                  <a:pt x="2568746" y="693955"/>
                </a:lnTo>
                <a:lnTo>
                  <a:pt x="2518220" y="694650"/>
                </a:lnTo>
                <a:lnTo>
                  <a:pt x="2467694" y="695345"/>
                </a:lnTo>
                <a:lnTo>
                  <a:pt x="2417167" y="696040"/>
                </a:lnTo>
                <a:lnTo>
                  <a:pt x="2366641" y="696735"/>
                </a:lnTo>
                <a:lnTo>
                  <a:pt x="2316115" y="697430"/>
                </a:lnTo>
                <a:lnTo>
                  <a:pt x="2265589" y="698124"/>
                </a:lnTo>
                <a:lnTo>
                  <a:pt x="2215063" y="698819"/>
                </a:lnTo>
                <a:lnTo>
                  <a:pt x="2164536" y="699514"/>
                </a:lnTo>
                <a:lnTo>
                  <a:pt x="2114010" y="700209"/>
                </a:lnTo>
                <a:lnTo>
                  <a:pt x="2063484" y="700904"/>
                </a:lnTo>
                <a:lnTo>
                  <a:pt x="2012958" y="701599"/>
                </a:lnTo>
                <a:lnTo>
                  <a:pt x="1962432" y="702294"/>
                </a:lnTo>
                <a:lnTo>
                  <a:pt x="1911905" y="702989"/>
                </a:lnTo>
                <a:lnTo>
                  <a:pt x="1861379" y="703684"/>
                </a:lnTo>
                <a:lnTo>
                  <a:pt x="1810853" y="704379"/>
                </a:lnTo>
                <a:lnTo>
                  <a:pt x="1760326" y="705073"/>
                </a:lnTo>
                <a:lnTo>
                  <a:pt x="1709800" y="705768"/>
                </a:lnTo>
                <a:lnTo>
                  <a:pt x="1659274" y="706463"/>
                </a:lnTo>
                <a:lnTo>
                  <a:pt x="1608748" y="707158"/>
                </a:lnTo>
                <a:lnTo>
                  <a:pt x="1558221" y="707853"/>
                </a:lnTo>
                <a:lnTo>
                  <a:pt x="1507695" y="708548"/>
                </a:lnTo>
                <a:lnTo>
                  <a:pt x="1457169" y="709243"/>
                </a:lnTo>
                <a:lnTo>
                  <a:pt x="1406642" y="709938"/>
                </a:lnTo>
                <a:lnTo>
                  <a:pt x="1356116" y="710633"/>
                </a:lnTo>
                <a:lnTo>
                  <a:pt x="1305590" y="711327"/>
                </a:lnTo>
                <a:lnTo>
                  <a:pt x="1255064" y="712022"/>
                </a:lnTo>
                <a:lnTo>
                  <a:pt x="1204537" y="712717"/>
                </a:lnTo>
                <a:lnTo>
                  <a:pt x="1154011" y="713412"/>
                </a:lnTo>
                <a:lnTo>
                  <a:pt x="1103485" y="714107"/>
                </a:lnTo>
                <a:lnTo>
                  <a:pt x="1052959" y="714802"/>
                </a:lnTo>
                <a:lnTo>
                  <a:pt x="1002432" y="715497"/>
                </a:lnTo>
                <a:lnTo>
                  <a:pt x="951906" y="716192"/>
                </a:lnTo>
                <a:lnTo>
                  <a:pt x="901380" y="716887"/>
                </a:lnTo>
                <a:lnTo>
                  <a:pt x="850854" y="717582"/>
                </a:lnTo>
                <a:lnTo>
                  <a:pt x="800327" y="718277"/>
                </a:lnTo>
                <a:lnTo>
                  <a:pt x="749801" y="718972"/>
                </a:lnTo>
                <a:lnTo>
                  <a:pt x="699275" y="719667"/>
                </a:lnTo>
                <a:lnTo>
                  <a:pt x="648749" y="720362"/>
                </a:lnTo>
                <a:lnTo>
                  <a:pt x="598223" y="721057"/>
                </a:lnTo>
                <a:lnTo>
                  <a:pt x="547696" y="721752"/>
                </a:lnTo>
                <a:lnTo>
                  <a:pt x="497170" y="722447"/>
                </a:lnTo>
              </a:path>
              <a:path w="3505834" h="728345">
                <a:moveTo>
                  <a:pt x="3425579" y="687009"/>
                </a:moveTo>
                <a:lnTo>
                  <a:pt x="3374540" y="687711"/>
                </a:lnTo>
                <a:lnTo>
                  <a:pt x="3323501" y="688413"/>
                </a:lnTo>
                <a:lnTo>
                  <a:pt x="3272462" y="689115"/>
                </a:lnTo>
                <a:lnTo>
                  <a:pt x="3221423" y="689817"/>
                </a:lnTo>
                <a:lnTo>
                  <a:pt x="3170384" y="690519"/>
                </a:lnTo>
                <a:lnTo>
                  <a:pt x="3119345" y="691221"/>
                </a:lnTo>
                <a:lnTo>
                  <a:pt x="3068306" y="691923"/>
                </a:lnTo>
                <a:lnTo>
                  <a:pt x="3017267" y="692625"/>
                </a:lnTo>
                <a:lnTo>
                  <a:pt x="2966228" y="693327"/>
                </a:lnTo>
                <a:lnTo>
                  <a:pt x="2915189" y="694029"/>
                </a:lnTo>
                <a:lnTo>
                  <a:pt x="2864150" y="694731"/>
                </a:lnTo>
                <a:lnTo>
                  <a:pt x="2813110" y="695433"/>
                </a:lnTo>
                <a:lnTo>
                  <a:pt x="2762071" y="696135"/>
                </a:lnTo>
                <a:lnTo>
                  <a:pt x="2711032" y="696837"/>
                </a:lnTo>
                <a:lnTo>
                  <a:pt x="2659993" y="697539"/>
                </a:lnTo>
                <a:lnTo>
                  <a:pt x="2608954" y="698241"/>
                </a:lnTo>
                <a:lnTo>
                  <a:pt x="2557915" y="698943"/>
                </a:lnTo>
                <a:lnTo>
                  <a:pt x="2506876" y="699645"/>
                </a:lnTo>
                <a:lnTo>
                  <a:pt x="2455837" y="700347"/>
                </a:lnTo>
                <a:lnTo>
                  <a:pt x="2404798" y="701049"/>
                </a:lnTo>
                <a:lnTo>
                  <a:pt x="2353759" y="701751"/>
                </a:lnTo>
                <a:lnTo>
                  <a:pt x="2302720" y="702453"/>
                </a:lnTo>
                <a:lnTo>
                  <a:pt x="2251681" y="703155"/>
                </a:lnTo>
                <a:lnTo>
                  <a:pt x="2200642" y="703857"/>
                </a:lnTo>
                <a:lnTo>
                  <a:pt x="2149603" y="704559"/>
                </a:lnTo>
                <a:lnTo>
                  <a:pt x="2098564" y="705261"/>
                </a:lnTo>
                <a:lnTo>
                  <a:pt x="2047525" y="705963"/>
                </a:lnTo>
                <a:lnTo>
                  <a:pt x="1996485" y="706665"/>
                </a:lnTo>
                <a:lnTo>
                  <a:pt x="1945446" y="707367"/>
                </a:lnTo>
                <a:lnTo>
                  <a:pt x="1894407" y="708069"/>
                </a:lnTo>
                <a:lnTo>
                  <a:pt x="1843368" y="708772"/>
                </a:lnTo>
                <a:lnTo>
                  <a:pt x="1792329" y="709474"/>
                </a:lnTo>
                <a:lnTo>
                  <a:pt x="1741290" y="710176"/>
                </a:lnTo>
                <a:lnTo>
                  <a:pt x="1690251" y="710878"/>
                </a:lnTo>
                <a:lnTo>
                  <a:pt x="1639212" y="711580"/>
                </a:lnTo>
                <a:lnTo>
                  <a:pt x="1588173" y="712282"/>
                </a:lnTo>
                <a:lnTo>
                  <a:pt x="1537134" y="712984"/>
                </a:lnTo>
                <a:lnTo>
                  <a:pt x="1486096" y="713686"/>
                </a:lnTo>
                <a:lnTo>
                  <a:pt x="1435057" y="714388"/>
                </a:lnTo>
                <a:lnTo>
                  <a:pt x="1384018" y="715091"/>
                </a:lnTo>
                <a:lnTo>
                  <a:pt x="1332979" y="715793"/>
                </a:lnTo>
                <a:lnTo>
                  <a:pt x="1281940" y="716495"/>
                </a:lnTo>
                <a:lnTo>
                  <a:pt x="1230901" y="717197"/>
                </a:lnTo>
                <a:lnTo>
                  <a:pt x="1179862" y="717899"/>
                </a:lnTo>
                <a:lnTo>
                  <a:pt x="1128823" y="718601"/>
                </a:lnTo>
                <a:lnTo>
                  <a:pt x="1077784" y="719304"/>
                </a:lnTo>
                <a:lnTo>
                  <a:pt x="1026745" y="720006"/>
                </a:lnTo>
                <a:lnTo>
                  <a:pt x="975706" y="720708"/>
                </a:lnTo>
                <a:lnTo>
                  <a:pt x="924668" y="721410"/>
                </a:lnTo>
                <a:lnTo>
                  <a:pt x="873629" y="722113"/>
                </a:lnTo>
              </a:path>
              <a:path w="3505834" h="728345">
                <a:moveTo>
                  <a:pt x="3313367" y="692718"/>
                </a:moveTo>
                <a:lnTo>
                  <a:pt x="3262475" y="693418"/>
                </a:lnTo>
                <a:lnTo>
                  <a:pt x="3211582" y="694118"/>
                </a:lnTo>
                <a:lnTo>
                  <a:pt x="3160690" y="694818"/>
                </a:lnTo>
                <a:lnTo>
                  <a:pt x="3109797" y="695518"/>
                </a:lnTo>
                <a:lnTo>
                  <a:pt x="3058905" y="696218"/>
                </a:lnTo>
                <a:lnTo>
                  <a:pt x="3008012" y="696918"/>
                </a:lnTo>
                <a:lnTo>
                  <a:pt x="2957120" y="697618"/>
                </a:lnTo>
                <a:lnTo>
                  <a:pt x="2906227" y="698318"/>
                </a:lnTo>
                <a:lnTo>
                  <a:pt x="2855335" y="699018"/>
                </a:lnTo>
                <a:lnTo>
                  <a:pt x="2804442" y="699717"/>
                </a:lnTo>
                <a:lnTo>
                  <a:pt x="2753550" y="700417"/>
                </a:lnTo>
                <a:lnTo>
                  <a:pt x="2702657" y="701117"/>
                </a:lnTo>
                <a:lnTo>
                  <a:pt x="2651765" y="701817"/>
                </a:lnTo>
                <a:lnTo>
                  <a:pt x="2600872" y="702517"/>
                </a:lnTo>
                <a:lnTo>
                  <a:pt x="2549980" y="703217"/>
                </a:lnTo>
                <a:lnTo>
                  <a:pt x="2499087" y="703916"/>
                </a:lnTo>
                <a:lnTo>
                  <a:pt x="2448194" y="704616"/>
                </a:lnTo>
                <a:lnTo>
                  <a:pt x="2397302" y="705316"/>
                </a:lnTo>
                <a:lnTo>
                  <a:pt x="2346409" y="706016"/>
                </a:lnTo>
                <a:lnTo>
                  <a:pt x="2295517" y="706716"/>
                </a:lnTo>
                <a:lnTo>
                  <a:pt x="2244624" y="707416"/>
                </a:lnTo>
                <a:lnTo>
                  <a:pt x="2193732" y="708115"/>
                </a:lnTo>
                <a:lnTo>
                  <a:pt x="2142839" y="708815"/>
                </a:lnTo>
                <a:lnTo>
                  <a:pt x="2091946" y="709515"/>
                </a:lnTo>
                <a:lnTo>
                  <a:pt x="2041054" y="710215"/>
                </a:lnTo>
                <a:lnTo>
                  <a:pt x="1990161" y="710915"/>
                </a:lnTo>
                <a:lnTo>
                  <a:pt x="1939269" y="711614"/>
                </a:lnTo>
                <a:lnTo>
                  <a:pt x="1888376" y="712314"/>
                </a:lnTo>
                <a:lnTo>
                  <a:pt x="1837484" y="713014"/>
                </a:lnTo>
                <a:lnTo>
                  <a:pt x="1786591" y="713714"/>
                </a:lnTo>
                <a:lnTo>
                  <a:pt x="1735699" y="714414"/>
                </a:lnTo>
                <a:lnTo>
                  <a:pt x="1684806" y="715114"/>
                </a:lnTo>
                <a:lnTo>
                  <a:pt x="1633913" y="715813"/>
                </a:lnTo>
                <a:lnTo>
                  <a:pt x="1583021" y="716513"/>
                </a:lnTo>
                <a:lnTo>
                  <a:pt x="1532128" y="717213"/>
                </a:lnTo>
                <a:lnTo>
                  <a:pt x="1481236" y="717913"/>
                </a:lnTo>
                <a:lnTo>
                  <a:pt x="1430343" y="718613"/>
                </a:lnTo>
                <a:lnTo>
                  <a:pt x="1379451" y="719313"/>
                </a:lnTo>
                <a:lnTo>
                  <a:pt x="1328558" y="720013"/>
                </a:lnTo>
                <a:lnTo>
                  <a:pt x="1277666" y="720713"/>
                </a:lnTo>
                <a:lnTo>
                  <a:pt x="1226774" y="721413"/>
                </a:lnTo>
                <a:lnTo>
                  <a:pt x="1175881" y="722113"/>
                </a:lnTo>
              </a:path>
              <a:path w="3505834" h="728345">
                <a:moveTo>
                  <a:pt x="3466583" y="248147"/>
                </a:moveTo>
                <a:lnTo>
                  <a:pt x="3467269" y="298735"/>
                </a:lnTo>
                <a:lnTo>
                  <a:pt x="3468004" y="349341"/>
                </a:lnTo>
                <a:lnTo>
                  <a:pt x="3468763" y="399960"/>
                </a:lnTo>
                <a:lnTo>
                  <a:pt x="3469523" y="450586"/>
                </a:lnTo>
                <a:lnTo>
                  <a:pt x="3470258" y="501214"/>
                </a:lnTo>
                <a:lnTo>
                  <a:pt x="3470945" y="551837"/>
                </a:lnTo>
                <a:lnTo>
                  <a:pt x="3471559" y="602452"/>
                </a:lnTo>
                <a:lnTo>
                  <a:pt x="3472077" y="653051"/>
                </a:lnTo>
                <a:lnTo>
                  <a:pt x="3472473" y="703630"/>
                </a:lnTo>
                <a:lnTo>
                  <a:pt x="3472498" y="702263"/>
                </a:lnTo>
                <a:lnTo>
                  <a:pt x="3472717" y="701186"/>
                </a:lnTo>
                <a:lnTo>
                  <a:pt x="3473225" y="699922"/>
                </a:lnTo>
                <a:lnTo>
                  <a:pt x="3473437" y="698874"/>
                </a:lnTo>
                <a:lnTo>
                  <a:pt x="3474683" y="697712"/>
                </a:lnTo>
                <a:lnTo>
                  <a:pt x="3475198" y="696934"/>
                </a:lnTo>
                <a:lnTo>
                  <a:pt x="3475788" y="696037"/>
                </a:lnTo>
                <a:lnTo>
                  <a:pt x="3477340" y="695462"/>
                </a:lnTo>
                <a:lnTo>
                  <a:pt x="3478107" y="694936"/>
                </a:lnTo>
                <a:lnTo>
                  <a:pt x="3478509" y="694659"/>
                </a:lnTo>
                <a:lnTo>
                  <a:pt x="3481364" y="693996"/>
                </a:lnTo>
                <a:lnTo>
                  <a:pt x="3481688" y="694202"/>
                </a:lnTo>
                <a:lnTo>
                  <a:pt x="3266937" y="697158"/>
                </a:lnTo>
                <a:lnTo>
                  <a:pt x="2767092" y="704037"/>
                </a:lnTo>
                <a:lnTo>
                  <a:pt x="2198767" y="711860"/>
                </a:lnTo>
                <a:lnTo>
                  <a:pt x="1778575" y="717645"/>
                </a:lnTo>
              </a:path>
              <a:path w="3505834" h="728345">
                <a:moveTo>
                  <a:pt x="3477228" y="39570"/>
                </a:moveTo>
                <a:lnTo>
                  <a:pt x="3478715" y="39549"/>
                </a:lnTo>
                <a:lnTo>
                  <a:pt x="3480206" y="39521"/>
                </a:lnTo>
                <a:lnTo>
                  <a:pt x="3481688" y="39509"/>
                </a:lnTo>
                <a:lnTo>
                  <a:pt x="3479643" y="39466"/>
                </a:lnTo>
                <a:lnTo>
                  <a:pt x="3478099" y="39146"/>
                </a:lnTo>
                <a:lnTo>
                  <a:pt x="3476209" y="38340"/>
                </a:lnTo>
                <a:lnTo>
                  <a:pt x="3474661" y="38008"/>
                </a:lnTo>
                <a:lnTo>
                  <a:pt x="3472934" y="36050"/>
                </a:lnTo>
                <a:lnTo>
                  <a:pt x="3471785" y="35243"/>
                </a:lnTo>
                <a:lnTo>
                  <a:pt x="3470460" y="34315"/>
                </a:lnTo>
                <a:lnTo>
                  <a:pt x="3469604" y="31874"/>
                </a:lnTo>
                <a:lnTo>
                  <a:pt x="3468815" y="30667"/>
                </a:lnTo>
                <a:lnTo>
                  <a:pt x="3468354" y="29955"/>
                </a:lnTo>
                <a:lnTo>
                  <a:pt x="3467491" y="25789"/>
                </a:lnTo>
                <a:lnTo>
                  <a:pt x="3467724" y="25030"/>
                </a:lnTo>
                <a:lnTo>
                  <a:pt x="3468919" y="103909"/>
                </a:lnTo>
                <a:lnTo>
                  <a:pt x="3471641" y="291925"/>
                </a:lnTo>
                <a:lnTo>
                  <a:pt x="3474598" y="516144"/>
                </a:lnTo>
                <a:lnTo>
                  <a:pt x="3476497" y="703630"/>
                </a:lnTo>
                <a:lnTo>
                  <a:pt x="3476501" y="702889"/>
                </a:lnTo>
                <a:lnTo>
                  <a:pt x="3476649" y="702222"/>
                </a:lnTo>
                <a:lnTo>
                  <a:pt x="3476925" y="701542"/>
                </a:lnTo>
                <a:lnTo>
                  <a:pt x="3477049" y="700952"/>
                </a:lnTo>
                <a:lnTo>
                  <a:pt x="3477750" y="700304"/>
                </a:lnTo>
                <a:lnTo>
                  <a:pt x="3478042" y="699869"/>
                </a:lnTo>
                <a:lnTo>
                  <a:pt x="3478377" y="699368"/>
                </a:lnTo>
                <a:lnTo>
                  <a:pt x="3479245" y="699047"/>
                </a:lnTo>
                <a:lnTo>
                  <a:pt x="3479676" y="698752"/>
                </a:lnTo>
                <a:lnTo>
                  <a:pt x="3479900" y="698601"/>
                </a:lnTo>
                <a:lnTo>
                  <a:pt x="3481509" y="698234"/>
                </a:lnTo>
                <a:lnTo>
                  <a:pt x="3481688" y="698348"/>
                </a:lnTo>
                <a:lnTo>
                  <a:pt x="3259493" y="701405"/>
                </a:lnTo>
                <a:lnTo>
                  <a:pt x="2743170" y="708506"/>
                </a:lnTo>
                <a:lnTo>
                  <a:pt x="2158112" y="716554"/>
                </a:lnTo>
                <a:lnTo>
                  <a:pt x="1729709" y="722447"/>
                </a:lnTo>
              </a:path>
              <a:path w="3505834" h="728345">
                <a:moveTo>
                  <a:pt x="2974078" y="41652"/>
                </a:moveTo>
                <a:lnTo>
                  <a:pt x="3024816" y="40922"/>
                </a:lnTo>
                <a:lnTo>
                  <a:pt x="3075571" y="40144"/>
                </a:lnTo>
                <a:lnTo>
                  <a:pt x="3126338" y="39338"/>
                </a:lnTo>
                <a:lnTo>
                  <a:pt x="3177114" y="38524"/>
                </a:lnTo>
                <a:lnTo>
                  <a:pt x="3227894" y="37725"/>
                </a:lnTo>
                <a:lnTo>
                  <a:pt x="3278673" y="36960"/>
                </a:lnTo>
                <a:lnTo>
                  <a:pt x="3329446" y="36252"/>
                </a:lnTo>
                <a:lnTo>
                  <a:pt x="3380209" y="35620"/>
                </a:lnTo>
                <a:lnTo>
                  <a:pt x="3430958" y="35086"/>
                </a:lnTo>
                <a:lnTo>
                  <a:pt x="3481688" y="34671"/>
                </a:lnTo>
                <a:lnTo>
                  <a:pt x="3480338" y="34645"/>
                </a:lnTo>
                <a:lnTo>
                  <a:pt x="3479291" y="34415"/>
                </a:lnTo>
                <a:lnTo>
                  <a:pt x="3478042" y="33886"/>
                </a:lnTo>
                <a:lnTo>
                  <a:pt x="3477016" y="33666"/>
                </a:lnTo>
                <a:lnTo>
                  <a:pt x="3475868" y="32357"/>
                </a:lnTo>
                <a:lnTo>
                  <a:pt x="3475101" y="31823"/>
                </a:lnTo>
                <a:lnTo>
                  <a:pt x="3474222" y="31203"/>
                </a:lnTo>
                <a:lnTo>
                  <a:pt x="3473653" y="29580"/>
                </a:lnTo>
                <a:lnTo>
                  <a:pt x="3473138" y="28778"/>
                </a:lnTo>
                <a:lnTo>
                  <a:pt x="3472844" y="28328"/>
                </a:lnTo>
                <a:lnTo>
                  <a:pt x="3472238" y="25469"/>
                </a:lnTo>
                <a:lnTo>
                  <a:pt x="3473624" y="106126"/>
                </a:lnTo>
                <a:lnTo>
                  <a:pt x="3476371" y="297837"/>
                </a:lnTo>
                <a:lnTo>
                  <a:pt x="3479332" y="522794"/>
                </a:lnTo>
                <a:lnTo>
                  <a:pt x="3481188" y="703630"/>
                </a:lnTo>
                <a:lnTo>
                  <a:pt x="3481228" y="703497"/>
                </a:lnTo>
                <a:lnTo>
                  <a:pt x="3481329" y="703328"/>
                </a:lnTo>
                <a:lnTo>
                  <a:pt x="3481472" y="703230"/>
                </a:lnTo>
                <a:lnTo>
                  <a:pt x="3481670" y="703177"/>
                </a:lnTo>
                <a:lnTo>
                  <a:pt x="3303391" y="705643"/>
                </a:lnTo>
                <a:lnTo>
                  <a:pt x="2891602" y="711307"/>
                </a:lnTo>
                <a:lnTo>
                  <a:pt x="2430975" y="717644"/>
                </a:lnTo>
                <a:lnTo>
                  <a:pt x="2106165" y="722113"/>
                </a:lnTo>
              </a:path>
              <a:path w="3505834" h="728345">
                <a:moveTo>
                  <a:pt x="3088101" y="35942"/>
                </a:moveTo>
                <a:lnTo>
                  <a:pt x="3137280" y="35228"/>
                </a:lnTo>
                <a:lnTo>
                  <a:pt x="3186478" y="34461"/>
                </a:lnTo>
                <a:lnTo>
                  <a:pt x="3235689" y="33673"/>
                </a:lnTo>
                <a:lnTo>
                  <a:pt x="3284905" y="32895"/>
                </a:lnTo>
                <a:lnTo>
                  <a:pt x="3334120" y="32159"/>
                </a:lnTo>
                <a:lnTo>
                  <a:pt x="3383327" y="31498"/>
                </a:lnTo>
                <a:lnTo>
                  <a:pt x="3432518" y="30942"/>
                </a:lnTo>
                <a:lnTo>
                  <a:pt x="3481688" y="30524"/>
                </a:lnTo>
                <a:lnTo>
                  <a:pt x="3480936" y="30520"/>
                </a:lnTo>
                <a:lnTo>
                  <a:pt x="3480302" y="30365"/>
                </a:lnTo>
                <a:lnTo>
                  <a:pt x="3479612" y="30071"/>
                </a:lnTo>
                <a:lnTo>
                  <a:pt x="3479025" y="29941"/>
                </a:lnTo>
                <a:lnTo>
                  <a:pt x="3478380" y="29199"/>
                </a:lnTo>
                <a:lnTo>
                  <a:pt x="3477944" y="28889"/>
                </a:lnTo>
                <a:lnTo>
                  <a:pt x="3477447" y="28536"/>
                </a:lnTo>
                <a:lnTo>
                  <a:pt x="3477127" y="27614"/>
                </a:lnTo>
                <a:lnTo>
                  <a:pt x="3476835" y="27157"/>
                </a:lnTo>
                <a:lnTo>
                  <a:pt x="3476678" y="26913"/>
                </a:lnTo>
                <a:lnTo>
                  <a:pt x="3476325" y="25250"/>
                </a:lnTo>
                <a:lnTo>
                  <a:pt x="3477661" y="108417"/>
                </a:lnTo>
                <a:lnTo>
                  <a:pt x="3480433" y="303946"/>
                </a:lnTo>
                <a:lnTo>
                  <a:pt x="3483401" y="529667"/>
                </a:lnTo>
                <a:lnTo>
                  <a:pt x="3485214" y="703630"/>
                </a:lnTo>
                <a:lnTo>
                  <a:pt x="3485216" y="704329"/>
                </a:lnTo>
                <a:lnTo>
                  <a:pt x="3485055" y="704480"/>
                </a:lnTo>
                <a:lnTo>
                  <a:pt x="3484951" y="705051"/>
                </a:lnTo>
                <a:lnTo>
                  <a:pt x="3484871" y="705491"/>
                </a:lnTo>
                <a:lnTo>
                  <a:pt x="3484425" y="705877"/>
                </a:lnTo>
                <a:lnTo>
                  <a:pt x="3484205" y="706226"/>
                </a:lnTo>
                <a:lnTo>
                  <a:pt x="3483978" y="706582"/>
                </a:lnTo>
                <a:lnTo>
                  <a:pt x="3483377" y="706815"/>
                </a:lnTo>
                <a:lnTo>
                  <a:pt x="3483081" y="707029"/>
                </a:lnTo>
                <a:lnTo>
                  <a:pt x="3426988" y="708095"/>
                </a:lnTo>
                <a:lnTo>
                  <a:pt x="3387684" y="708636"/>
                </a:lnTo>
                <a:lnTo>
                  <a:pt x="3339868" y="709294"/>
                </a:lnTo>
                <a:lnTo>
                  <a:pt x="3284756" y="710053"/>
                </a:lnTo>
                <a:lnTo>
                  <a:pt x="3223561" y="710895"/>
                </a:lnTo>
                <a:lnTo>
                  <a:pt x="3157499" y="711804"/>
                </a:lnTo>
                <a:lnTo>
                  <a:pt x="3087784" y="712763"/>
                </a:lnTo>
                <a:lnTo>
                  <a:pt x="3015631" y="713756"/>
                </a:lnTo>
                <a:lnTo>
                  <a:pt x="2942255" y="714766"/>
                </a:lnTo>
                <a:lnTo>
                  <a:pt x="2868870" y="715775"/>
                </a:lnTo>
                <a:lnTo>
                  <a:pt x="2796690" y="716769"/>
                </a:lnTo>
                <a:lnTo>
                  <a:pt x="2726931" y="717728"/>
                </a:lnTo>
                <a:lnTo>
                  <a:pt x="2660807" y="718638"/>
                </a:lnTo>
                <a:lnTo>
                  <a:pt x="2599533" y="719482"/>
                </a:lnTo>
                <a:lnTo>
                  <a:pt x="2544322" y="720241"/>
                </a:lnTo>
                <a:lnTo>
                  <a:pt x="2496391" y="720901"/>
                </a:lnTo>
                <a:lnTo>
                  <a:pt x="2456954" y="721444"/>
                </a:lnTo>
                <a:lnTo>
                  <a:pt x="2427224" y="721853"/>
                </a:lnTo>
                <a:lnTo>
                  <a:pt x="2408417" y="722113"/>
                </a:lnTo>
              </a:path>
              <a:path w="3505834" h="728345">
                <a:moveTo>
                  <a:pt x="2423868" y="40610"/>
                </a:moveTo>
                <a:lnTo>
                  <a:pt x="2474213" y="39901"/>
                </a:lnTo>
                <a:lnTo>
                  <a:pt x="2524567" y="39163"/>
                </a:lnTo>
                <a:lnTo>
                  <a:pt x="2574929" y="38401"/>
                </a:lnTo>
                <a:lnTo>
                  <a:pt x="2625299" y="37620"/>
                </a:lnTo>
                <a:lnTo>
                  <a:pt x="2675674" y="36825"/>
                </a:lnTo>
                <a:lnTo>
                  <a:pt x="2726055" y="36021"/>
                </a:lnTo>
                <a:lnTo>
                  <a:pt x="2776440" y="35211"/>
                </a:lnTo>
                <a:lnTo>
                  <a:pt x="2826828" y="34402"/>
                </a:lnTo>
                <a:lnTo>
                  <a:pt x="2877218" y="33597"/>
                </a:lnTo>
                <a:lnTo>
                  <a:pt x="2927609" y="32802"/>
                </a:lnTo>
                <a:lnTo>
                  <a:pt x="2978000" y="32020"/>
                </a:lnTo>
                <a:lnTo>
                  <a:pt x="3028390" y="31258"/>
                </a:lnTo>
                <a:lnTo>
                  <a:pt x="3078778" y="30519"/>
                </a:lnTo>
                <a:lnTo>
                  <a:pt x="3129163" y="29809"/>
                </a:lnTo>
                <a:lnTo>
                  <a:pt x="3179544" y="29132"/>
                </a:lnTo>
                <a:lnTo>
                  <a:pt x="3229920" y="28492"/>
                </a:lnTo>
                <a:lnTo>
                  <a:pt x="3280290" y="27895"/>
                </a:lnTo>
                <a:lnTo>
                  <a:pt x="3330653" y="27345"/>
                </a:lnTo>
                <a:lnTo>
                  <a:pt x="3381007" y="26847"/>
                </a:lnTo>
                <a:lnTo>
                  <a:pt x="3431353" y="26406"/>
                </a:lnTo>
                <a:lnTo>
                  <a:pt x="3481688" y="26027"/>
                </a:lnTo>
                <a:lnTo>
                  <a:pt x="3481440" y="25962"/>
                </a:lnTo>
                <a:lnTo>
                  <a:pt x="3481311" y="25927"/>
                </a:lnTo>
                <a:lnTo>
                  <a:pt x="3481101" y="25768"/>
                </a:lnTo>
                <a:lnTo>
                  <a:pt x="3480946" y="25646"/>
                </a:lnTo>
                <a:lnTo>
                  <a:pt x="3480897" y="25483"/>
                </a:lnTo>
                <a:lnTo>
                  <a:pt x="3480774" y="25063"/>
                </a:lnTo>
                <a:lnTo>
                  <a:pt x="3482042" y="111571"/>
                </a:lnTo>
                <a:lnTo>
                  <a:pt x="3484854" y="312356"/>
                </a:lnTo>
                <a:lnTo>
                  <a:pt x="3487835" y="539129"/>
                </a:lnTo>
                <a:lnTo>
                  <a:pt x="3489590" y="703630"/>
                </a:lnTo>
                <a:lnTo>
                  <a:pt x="3489568" y="704818"/>
                </a:lnTo>
                <a:lnTo>
                  <a:pt x="3489415" y="705707"/>
                </a:lnTo>
                <a:lnTo>
                  <a:pt x="3488979" y="706813"/>
                </a:lnTo>
                <a:lnTo>
                  <a:pt x="3488787" y="707820"/>
                </a:lnTo>
                <a:lnTo>
                  <a:pt x="3487812" y="708616"/>
                </a:lnTo>
                <a:lnTo>
                  <a:pt x="3487301" y="709419"/>
                </a:lnTo>
                <a:lnTo>
                  <a:pt x="3486790" y="710204"/>
                </a:lnTo>
                <a:lnTo>
                  <a:pt x="3485451" y="710718"/>
                </a:lnTo>
                <a:lnTo>
                  <a:pt x="3484788" y="711187"/>
                </a:lnTo>
                <a:lnTo>
                  <a:pt x="3483683" y="711654"/>
                </a:lnTo>
                <a:lnTo>
                  <a:pt x="3421068" y="712693"/>
                </a:lnTo>
                <a:lnTo>
                  <a:pt x="3358184" y="713560"/>
                </a:lnTo>
                <a:lnTo>
                  <a:pt x="3285043" y="714568"/>
                </a:lnTo>
                <a:lnTo>
                  <a:pt x="3210239" y="715599"/>
                </a:lnTo>
                <a:lnTo>
                  <a:pt x="3142366" y="716535"/>
                </a:lnTo>
                <a:lnTo>
                  <a:pt x="3090019" y="717256"/>
                </a:lnTo>
                <a:lnTo>
                  <a:pt x="3061792" y="717645"/>
                </a:lnTo>
              </a:path>
              <a:path w="3505834" h="728345">
                <a:moveTo>
                  <a:pt x="2197633" y="39570"/>
                </a:moveTo>
                <a:lnTo>
                  <a:pt x="2248966" y="38850"/>
                </a:lnTo>
                <a:lnTo>
                  <a:pt x="2300307" y="38105"/>
                </a:lnTo>
                <a:lnTo>
                  <a:pt x="2351656" y="37338"/>
                </a:lnTo>
                <a:lnTo>
                  <a:pt x="2403011" y="36553"/>
                </a:lnTo>
                <a:lnTo>
                  <a:pt x="2454372" y="35753"/>
                </a:lnTo>
                <a:lnTo>
                  <a:pt x="2505738" y="34942"/>
                </a:lnTo>
                <a:lnTo>
                  <a:pt x="2557109" y="34123"/>
                </a:lnTo>
                <a:lnTo>
                  <a:pt x="2608483" y="33300"/>
                </a:lnTo>
                <a:lnTo>
                  <a:pt x="2659860" y="32475"/>
                </a:lnTo>
                <a:lnTo>
                  <a:pt x="2711239" y="31652"/>
                </a:lnTo>
                <a:lnTo>
                  <a:pt x="2762620" y="30836"/>
                </a:lnTo>
                <a:lnTo>
                  <a:pt x="2814001" y="30028"/>
                </a:lnTo>
                <a:lnTo>
                  <a:pt x="2865382" y="29232"/>
                </a:lnTo>
                <a:lnTo>
                  <a:pt x="2916763" y="28453"/>
                </a:lnTo>
                <a:lnTo>
                  <a:pt x="2968142" y="27692"/>
                </a:lnTo>
                <a:lnTo>
                  <a:pt x="3019519" y="26955"/>
                </a:lnTo>
                <a:lnTo>
                  <a:pt x="3070893" y="26243"/>
                </a:lnTo>
                <a:lnTo>
                  <a:pt x="3122263" y="25561"/>
                </a:lnTo>
                <a:lnTo>
                  <a:pt x="3173629" y="24911"/>
                </a:lnTo>
                <a:lnTo>
                  <a:pt x="3224989" y="24298"/>
                </a:lnTo>
                <a:lnTo>
                  <a:pt x="3276344" y="23725"/>
                </a:lnTo>
                <a:lnTo>
                  <a:pt x="3327692" y="23194"/>
                </a:lnTo>
                <a:lnTo>
                  <a:pt x="3379032" y="22710"/>
                </a:lnTo>
                <a:lnTo>
                  <a:pt x="3430364" y="22275"/>
                </a:lnTo>
                <a:lnTo>
                  <a:pt x="3481688" y="21894"/>
                </a:lnTo>
                <a:lnTo>
                  <a:pt x="3482275" y="21890"/>
                </a:lnTo>
                <a:lnTo>
                  <a:pt x="3482398" y="22031"/>
                </a:lnTo>
                <a:lnTo>
                  <a:pt x="3482873" y="22124"/>
                </a:lnTo>
                <a:lnTo>
                  <a:pt x="3483215" y="22190"/>
                </a:lnTo>
                <a:lnTo>
                  <a:pt x="3483603" y="22618"/>
                </a:lnTo>
                <a:lnTo>
                  <a:pt x="3483864" y="22787"/>
                </a:lnTo>
                <a:lnTo>
                  <a:pt x="3484158" y="22989"/>
                </a:lnTo>
                <a:lnTo>
                  <a:pt x="3484356" y="23525"/>
                </a:lnTo>
                <a:lnTo>
                  <a:pt x="3484539" y="23792"/>
                </a:lnTo>
                <a:lnTo>
                  <a:pt x="3484662" y="23972"/>
                </a:lnTo>
                <a:lnTo>
                  <a:pt x="3484788" y="25022"/>
                </a:lnTo>
                <a:lnTo>
                  <a:pt x="3485360" y="64863"/>
                </a:lnTo>
                <a:lnTo>
                  <a:pt x="3485970" y="109776"/>
                </a:lnTo>
                <a:lnTo>
                  <a:pt x="3486740" y="167036"/>
                </a:lnTo>
                <a:lnTo>
                  <a:pt x="3487626" y="233405"/>
                </a:lnTo>
                <a:lnTo>
                  <a:pt x="3488585" y="305643"/>
                </a:lnTo>
                <a:lnTo>
                  <a:pt x="3489570" y="380512"/>
                </a:lnTo>
                <a:lnTo>
                  <a:pt x="3490539" y="454775"/>
                </a:lnTo>
                <a:lnTo>
                  <a:pt x="3491447" y="525191"/>
                </a:lnTo>
                <a:lnTo>
                  <a:pt x="3492249" y="588524"/>
                </a:lnTo>
                <a:lnTo>
                  <a:pt x="3492901" y="641533"/>
                </a:lnTo>
                <a:lnTo>
                  <a:pt x="3493359" y="680982"/>
                </a:lnTo>
                <a:lnTo>
                  <a:pt x="3493579" y="703630"/>
                </a:lnTo>
                <a:lnTo>
                  <a:pt x="3493554" y="705422"/>
                </a:lnTo>
                <a:lnTo>
                  <a:pt x="3493302" y="706755"/>
                </a:lnTo>
                <a:lnTo>
                  <a:pt x="3492654" y="708418"/>
                </a:lnTo>
                <a:lnTo>
                  <a:pt x="3492388" y="709782"/>
                </a:lnTo>
                <a:lnTo>
                  <a:pt x="3490779" y="711313"/>
                </a:lnTo>
                <a:lnTo>
                  <a:pt x="3490120" y="712327"/>
                </a:lnTo>
                <a:lnTo>
                  <a:pt x="3489356" y="713505"/>
                </a:lnTo>
                <a:lnTo>
                  <a:pt x="3487341" y="714275"/>
                </a:lnTo>
                <a:lnTo>
                  <a:pt x="3413756" y="716906"/>
                </a:lnTo>
                <a:lnTo>
                  <a:pt x="3261321" y="719004"/>
                </a:lnTo>
                <a:lnTo>
                  <a:pt x="3101427" y="721204"/>
                </a:lnTo>
                <a:lnTo>
                  <a:pt x="3011115" y="722447"/>
                </a:lnTo>
              </a:path>
              <a:path w="3505834" h="728345">
                <a:moveTo>
                  <a:pt x="1694479" y="41652"/>
                </a:moveTo>
                <a:lnTo>
                  <a:pt x="1745513" y="40940"/>
                </a:lnTo>
                <a:lnTo>
                  <a:pt x="1796552" y="40209"/>
                </a:lnTo>
                <a:lnTo>
                  <a:pt x="1847596" y="39462"/>
                </a:lnTo>
                <a:lnTo>
                  <a:pt x="1898646" y="38699"/>
                </a:lnTo>
                <a:lnTo>
                  <a:pt x="1949700" y="37924"/>
                </a:lnTo>
                <a:lnTo>
                  <a:pt x="2000759" y="37137"/>
                </a:lnTo>
                <a:lnTo>
                  <a:pt x="2051822" y="36340"/>
                </a:lnTo>
                <a:lnTo>
                  <a:pt x="2102888" y="35535"/>
                </a:lnTo>
                <a:lnTo>
                  <a:pt x="2153958" y="34724"/>
                </a:lnTo>
                <a:lnTo>
                  <a:pt x="2205031" y="33908"/>
                </a:lnTo>
                <a:lnTo>
                  <a:pt x="2256106" y="33089"/>
                </a:lnTo>
                <a:lnTo>
                  <a:pt x="2307183" y="32269"/>
                </a:lnTo>
                <a:lnTo>
                  <a:pt x="2358262" y="31450"/>
                </a:lnTo>
                <a:lnTo>
                  <a:pt x="2409342" y="30633"/>
                </a:lnTo>
                <a:lnTo>
                  <a:pt x="2460423" y="29819"/>
                </a:lnTo>
                <a:lnTo>
                  <a:pt x="2511505" y="29012"/>
                </a:lnTo>
                <a:lnTo>
                  <a:pt x="2562587" y="28212"/>
                </a:lnTo>
                <a:lnTo>
                  <a:pt x="2613669" y="27421"/>
                </a:lnTo>
                <a:lnTo>
                  <a:pt x="2664751" y="26641"/>
                </a:lnTo>
                <a:lnTo>
                  <a:pt x="2715832" y="25874"/>
                </a:lnTo>
                <a:lnTo>
                  <a:pt x="2766911" y="25121"/>
                </a:lnTo>
                <a:lnTo>
                  <a:pt x="2817989" y="24384"/>
                </a:lnTo>
                <a:lnTo>
                  <a:pt x="2869065" y="23665"/>
                </a:lnTo>
                <a:lnTo>
                  <a:pt x="2920139" y="22965"/>
                </a:lnTo>
                <a:lnTo>
                  <a:pt x="2971210" y="22287"/>
                </a:lnTo>
                <a:lnTo>
                  <a:pt x="3022277" y="21632"/>
                </a:lnTo>
                <a:lnTo>
                  <a:pt x="3073342" y="21001"/>
                </a:lnTo>
                <a:lnTo>
                  <a:pt x="3124402" y="20397"/>
                </a:lnTo>
                <a:lnTo>
                  <a:pt x="3175459" y="19821"/>
                </a:lnTo>
                <a:lnTo>
                  <a:pt x="3226511" y="19274"/>
                </a:lnTo>
                <a:lnTo>
                  <a:pt x="3277557" y="18760"/>
                </a:lnTo>
                <a:lnTo>
                  <a:pt x="3328599" y="18279"/>
                </a:lnTo>
                <a:lnTo>
                  <a:pt x="3379635" y="17832"/>
                </a:lnTo>
                <a:lnTo>
                  <a:pt x="3430665" y="17423"/>
                </a:lnTo>
                <a:lnTo>
                  <a:pt x="3481688" y="17052"/>
                </a:lnTo>
                <a:lnTo>
                  <a:pt x="3482830" y="17056"/>
                </a:lnTo>
                <a:lnTo>
                  <a:pt x="3483650" y="17236"/>
                </a:lnTo>
                <a:lnTo>
                  <a:pt x="3484709" y="17664"/>
                </a:lnTo>
                <a:lnTo>
                  <a:pt x="3485638" y="17852"/>
                </a:lnTo>
                <a:lnTo>
                  <a:pt x="3486448" y="18859"/>
                </a:lnTo>
                <a:lnTo>
                  <a:pt x="3487182" y="19363"/>
                </a:lnTo>
                <a:lnTo>
                  <a:pt x="3487928" y="19875"/>
                </a:lnTo>
                <a:lnTo>
                  <a:pt x="3488420" y="21229"/>
                </a:lnTo>
                <a:lnTo>
                  <a:pt x="3488863" y="21898"/>
                </a:lnTo>
                <a:lnTo>
                  <a:pt x="3489291" y="22993"/>
                </a:lnTo>
                <a:lnTo>
                  <a:pt x="3489476" y="23845"/>
                </a:lnTo>
                <a:lnTo>
                  <a:pt x="3489493" y="25030"/>
                </a:lnTo>
                <a:lnTo>
                  <a:pt x="3489801" y="35668"/>
                </a:lnTo>
                <a:lnTo>
                  <a:pt x="3490979" y="109982"/>
                </a:lnTo>
                <a:lnTo>
                  <a:pt x="3491775" y="167207"/>
                </a:lnTo>
                <a:lnTo>
                  <a:pt x="3492657" y="233508"/>
                </a:lnTo>
                <a:lnTo>
                  <a:pt x="3493587" y="305662"/>
                </a:lnTo>
                <a:lnTo>
                  <a:pt x="3494529" y="380441"/>
                </a:lnTo>
                <a:lnTo>
                  <a:pt x="3495443" y="454621"/>
                </a:lnTo>
                <a:lnTo>
                  <a:pt x="3496292" y="524976"/>
                </a:lnTo>
                <a:lnTo>
                  <a:pt x="3497037" y="588280"/>
                </a:lnTo>
                <a:lnTo>
                  <a:pt x="3497641" y="641307"/>
                </a:lnTo>
                <a:lnTo>
                  <a:pt x="3498066" y="680833"/>
                </a:lnTo>
                <a:lnTo>
                  <a:pt x="3498274" y="703630"/>
                </a:lnTo>
                <a:lnTo>
                  <a:pt x="3498245" y="706125"/>
                </a:lnTo>
                <a:lnTo>
                  <a:pt x="3468103" y="721003"/>
                </a:lnTo>
                <a:lnTo>
                  <a:pt x="3437618" y="721422"/>
                </a:lnTo>
                <a:lnTo>
                  <a:pt x="3405640" y="721863"/>
                </a:lnTo>
                <a:lnTo>
                  <a:pt x="3387573" y="722113"/>
                </a:lnTo>
              </a:path>
              <a:path w="3505834" h="728345">
                <a:moveTo>
                  <a:pt x="1808506" y="35942"/>
                </a:moveTo>
                <a:lnTo>
                  <a:pt x="1859179" y="35233"/>
                </a:lnTo>
                <a:lnTo>
                  <a:pt x="1909858" y="34506"/>
                </a:lnTo>
                <a:lnTo>
                  <a:pt x="1960543" y="33761"/>
                </a:lnTo>
                <a:lnTo>
                  <a:pt x="2011233" y="33000"/>
                </a:lnTo>
                <a:lnTo>
                  <a:pt x="2061928" y="32226"/>
                </a:lnTo>
                <a:lnTo>
                  <a:pt x="2112627" y="31441"/>
                </a:lnTo>
                <a:lnTo>
                  <a:pt x="2163331" y="30646"/>
                </a:lnTo>
                <a:lnTo>
                  <a:pt x="2214038" y="29843"/>
                </a:lnTo>
                <a:lnTo>
                  <a:pt x="2264748" y="29034"/>
                </a:lnTo>
                <a:lnTo>
                  <a:pt x="2315462" y="28221"/>
                </a:lnTo>
                <a:lnTo>
                  <a:pt x="2366177" y="27407"/>
                </a:lnTo>
                <a:lnTo>
                  <a:pt x="2416895" y="26592"/>
                </a:lnTo>
                <a:lnTo>
                  <a:pt x="2467614" y="25779"/>
                </a:lnTo>
                <a:lnTo>
                  <a:pt x="2518334" y="24970"/>
                </a:lnTo>
                <a:lnTo>
                  <a:pt x="2569055" y="24167"/>
                </a:lnTo>
                <a:lnTo>
                  <a:pt x="2619777" y="23372"/>
                </a:lnTo>
                <a:lnTo>
                  <a:pt x="2670498" y="22586"/>
                </a:lnTo>
                <a:lnTo>
                  <a:pt x="2721219" y="21812"/>
                </a:lnTo>
                <a:lnTo>
                  <a:pt x="2771939" y="21051"/>
                </a:lnTo>
                <a:lnTo>
                  <a:pt x="2822657" y="20306"/>
                </a:lnTo>
                <a:lnTo>
                  <a:pt x="2873374" y="19577"/>
                </a:lnTo>
                <a:lnTo>
                  <a:pt x="2924089" y="18869"/>
                </a:lnTo>
                <a:lnTo>
                  <a:pt x="2974801" y="18181"/>
                </a:lnTo>
                <a:lnTo>
                  <a:pt x="3025510" y="17516"/>
                </a:lnTo>
                <a:lnTo>
                  <a:pt x="3076216" y="16877"/>
                </a:lnTo>
                <a:lnTo>
                  <a:pt x="3126918" y="16264"/>
                </a:lnTo>
                <a:lnTo>
                  <a:pt x="3177615" y="15681"/>
                </a:lnTo>
                <a:lnTo>
                  <a:pt x="3228308" y="15128"/>
                </a:lnTo>
                <a:lnTo>
                  <a:pt x="3278996" y="14608"/>
                </a:lnTo>
                <a:lnTo>
                  <a:pt x="3329678" y="14123"/>
                </a:lnTo>
                <a:lnTo>
                  <a:pt x="3380355" y="13674"/>
                </a:lnTo>
                <a:lnTo>
                  <a:pt x="3431025" y="13264"/>
                </a:lnTo>
                <a:lnTo>
                  <a:pt x="3481688" y="12894"/>
                </a:lnTo>
                <a:lnTo>
                  <a:pt x="3483413" y="12919"/>
                </a:lnTo>
                <a:lnTo>
                  <a:pt x="3484684" y="13172"/>
                </a:lnTo>
                <a:lnTo>
                  <a:pt x="3486282" y="13837"/>
                </a:lnTo>
                <a:lnTo>
                  <a:pt x="3487588" y="14108"/>
                </a:lnTo>
                <a:lnTo>
                  <a:pt x="3489054" y="15753"/>
                </a:lnTo>
                <a:lnTo>
                  <a:pt x="3490033" y="16422"/>
                </a:lnTo>
                <a:lnTo>
                  <a:pt x="3491160" y="17204"/>
                </a:lnTo>
                <a:lnTo>
                  <a:pt x="3491898" y="19259"/>
                </a:lnTo>
                <a:lnTo>
                  <a:pt x="3492572" y="20278"/>
                </a:lnTo>
                <a:lnTo>
                  <a:pt x="3493220" y="21924"/>
                </a:lnTo>
                <a:lnTo>
                  <a:pt x="3493496" y="23252"/>
                </a:lnTo>
                <a:lnTo>
                  <a:pt x="3493526" y="25030"/>
                </a:lnTo>
                <a:lnTo>
                  <a:pt x="3494402" y="92753"/>
                </a:lnTo>
                <a:lnTo>
                  <a:pt x="3496370" y="244755"/>
                </a:lnTo>
                <a:lnTo>
                  <a:pt x="3498435" y="404283"/>
                </a:lnTo>
                <a:lnTo>
                  <a:pt x="3499605" y="494586"/>
                </a:lnTo>
              </a:path>
              <a:path w="3505834" h="728345">
                <a:moveTo>
                  <a:pt x="1165992" y="40610"/>
                </a:moveTo>
                <a:lnTo>
                  <a:pt x="1217143" y="39906"/>
                </a:lnTo>
                <a:lnTo>
                  <a:pt x="1268294" y="39201"/>
                </a:lnTo>
                <a:lnTo>
                  <a:pt x="1319445" y="38497"/>
                </a:lnTo>
                <a:lnTo>
                  <a:pt x="1370596" y="37792"/>
                </a:lnTo>
                <a:lnTo>
                  <a:pt x="1421747" y="37087"/>
                </a:lnTo>
                <a:lnTo>
                  <a:pt x="1472899" y="36383"/>
                </a:lnTo>
                <a:lnTo>
                  <a:pt x="1524050" y="35678"/>
                </a:lnTo>
                <a:lnTo>
                  <a:pt x="1575201" y="34974"/>
                </a:lnTo>
                <a:lnTo>
                  <a:pt x="1626352" y="34269"/>
                </a:lnTo>
                <a:lnTo>
                  <a:pt x="1677503" y="33565"/>
                </a:lnTo>
                <a:lnTo>
                  <a:pt x="1728654" y="32860"/>
                </a:lnTo>
                <a:lnTo>
                  <a:pt x="1779805" y="32156"/>
                </a:lnTo>
                <a:lnTo>
                  <a:pt x="1830957" y="31451"/>
                </a:lnTo>
                <a:lnTo>
                  <a:pt x="1882108" y="30746"/>
                </a:lnTo>
                <a:lnTo>
                  <a:pt x="1933259" y="30042"/>
                </a:lnTo>
                <a:lnTo>
                  <a:pt x="1984410" y="29337"/>
                </a:lnTo>
                <a:lnTo>
                  <a:pt x="2035561" y="28633"/>
                </a:lnTo>
                <a:lnTo>
                  <a:pt x="2086712" y="27928"/>
                </a:lnTo>
                <a:lnTo>
                  <a:pt x="2137863" y="27224"/>
                </a:lnTo>
                <a:lnTo>
                  <a:pt x="2189015" y="26519"/>
                </a:lnTo>
                <a:lnTo>
                  <a:pt x="2240166" y="25814"/>
                </a:lnTo>
                <a:lnTo>
                  <a:pt x="2291317" y="25110"/>
                </a:lnTo>
                <a:lnTo>
                  <a:pt x="2342468" y="24405"/>
                </a:lnTo>
                <a:lnTo>
                  <a:pt x="2393619" y="23700"/>
                </a:lnTo>
                <a:lnTo>
                  <a:pt x="2444770" y="22996"/>
                </a:lnTo>
                <a:lnTo>
                  <a:pt x="2495921" y="22291"/>
                </a:lnTo>
                <a:lnTo>
                  <a:pt x="2547072" y="21587"/>
                </a:lnTo>
                <a:lnTo>
                  <a:pt x="2598224" y="20882"/>
                </a:lnTo>
                <a:lnTo>
                  <a:pt x="2649375" y="20177"/>
                </a:lnTo>
                <a:lnTo>
                  <a:pt x="2700526" y="19473"/>
                </a:lnTo>
                <a:lnTo>
                  <a:pt x="2751677" y="18768"/>
                </a:lnTo>
                <a:lnTo>
                  <a:pt x="2802828" y="18063"/>
                </a:lnTo>
                <a:lnTo>
                  <a:pt x="2853979" y="17358"/>
                </a:lnTo>
                <a:lnTo>
                  <a:pt x="2905130" y="16654"/>
                </a:lnTo>
                <a:lnTo>
                  <a:pt x="2956281" y="15949"/>
                </a:lnTo>
                <a:lnTo>
                  <a:pt x="3007432" y="15244"/>
                </a:lnTo>
                <a:lnTo>
                  <a:pt x="3058583" y="14540"/>
                </a:lnTo>
                <a:lnTo>
                  <a:pt x="3109735" y="13835"/>
                </a:lnTo>
                <a:lnTo>
                  <a:pt x="3160886" y="13130"/>
                </a:lnTo>
                <a:lnTo>
                  <a:pt x="3212037" y="12425"/>
                </a:lnTo>
                <a:lnTo>
                  <a:pt x="3263188" y="11720"/>
                </a:lnTo>
                <a:lnTo>
                  <a:pt x="3314339" y="11015"/>
                </a:lnTo>
              </a:path>
              <a:path w="3505834" h="728345">
                <a:moveTo>
                  <a:pt x="939758" y="39570"/>
                </a:moveTo>
                <a:lnTo>
                  <a:pt x="990284" y="38875"/>
                </a:lnTo>
                <a:lnTo>
                  <a:pt x="1040810" y="38180"/>
                </a:lnTo>
                <a:lnTo>
                  <a:pt x="1091336" y="37485"/>
                </a:lnTo>
                <a:lnTo>
                  <a:pt x="1141863" y="36790"/>
                </a:lnTo>
                <a:lnTo>
                  <a:pt x="1192389" y="36095"/>
                </a:lnTo>
                <a:lnTo>
                  <a:pt x="1242915" y="35400"/>
                </a:lnTo>
                <a:lnTo>
                  <a:pt x="1293441" y="34705"/>
                </a:lnTo>
                <a:lnTo>
                  <a:pt x="1343967" y="34010"/>
                </a:lnTo>
                <a:lnTo>
                  <a:pt x="1394494" y="33315"/>
                </a:lnTo>
                <a:lnTo>
                  <a:pt x="1445020" y="32621"/>
                </a:lnTo>
                <a:lnTo>
                  <a:pt x="1495546" y="31926"/>
                </a:lnTo>
                <a:lnTo>
                  <a:pt x="1546072" y="31231"/>
                </a:lnTo>
                <a:lnTo>
                  <a:pt x="1596599" y="30536"/>
                </a:lnTo>
                <a:lnTo>
                  <a:pt x="1647125" y="29841"/>
                </a:lnTo>
                <a:lnTo>
                  <a:pt x="1697651" y="29146"/>
                </a:lnTo>
                <a:lnTo>
                  <a:pt x="1748177" y="28451"/>
                </a:lnTo>
                <a:lnTo>
                  <a:pt x="1798703" y="27756"/>
                </a:lnTo>
                <a:lnTo>
                  <a:pt x="1849230" y="27061"/>
                </a:lnTo>
                <a:lnTo>
                  <a:pt x="1899756" y="26366"/>
                </a:lnTo>
                <a:lnTo>
                  <a:pt x="1950282" y="25671"/>
                </a:lnTo>
                <a:lnTo>
                  <a:pt x="2000808" y="24976"/>
                </a:lnTo>
                <a:lnTo>
                  <a:pt x="2051334" y="24282"/>
                </a:lnTo>
                <a:lnTo>
                  <a:pt x="2101861" y="23587"/>
                </a:lnTo>
                <a:lnTo>
                  <a:pt x="2152387" y="22892"/>
                </a:lnTo>
                <a:lnTo>
                  <a:pt x="2202913" y="22197"/>
                </a:lnTo>
                <a:lnTo>
                  <a:pt x="2253439" y="21502"/>
                </a:lnTo>
                <a:lnTo>
                  <a:pt x="2303965" y="20807"/>
                </a:lnTo>
                <a:lnTo>
                  <a:pt x="2354491" y="20112"/>
                </a:lnTo>
                <a:lnTo>
                  <a:pt x="2405018" y="19417"/>
                </a:lnTo>
                <a:lnTo>
                  <a:pt x="2455544" y="18722"/>
                </a:lnTo>
                <a:lnTo>
                  <a:pt x="2506070" y="18027"/>
                </a:lnTo>
                <a:lnTo>
                  <a:pt x="2556596" y="17332"/>
                </a:lnTo>
                <a:lnTo>
                  <a:pt x="2607122" y="16637"/>
                </a:lnTo>
                <a:lnTo>
                  <a:pt x="2657648" y="15942"/>
                </a:lnTo>
                <a:lnTo>
                  <a:pt x="2708174" y="15248"/>
                </a:lnTo>
                <a:lnTo>
                  <a:pt x="2758700" y="14553"/>
                </a:lnTo>
                <a:lnTo>
                  <a:pt x="2809227" y="13858"/>
                </a:lnTo>
                <a:lnTo>
                  <a:pt x="2859753" y="13163"/>
                </a:lnTo>
                <a:lnTo>
                  <a:pt x="2910279" y="12468"/>
                </a:lnTo>
                <a:lnTo>
                  <a:pt x="2960805" y="11773"/>
                </a:lnTo>
                <a:lnTo>
                  <a:pt x="3011331" y="11078"/>
                </a:lnTo>
                <a:lnTo>
                  <a:pt x="3061857" y="10383"/>
                </a:lnTo>
                <a:lnTo>
                  <a:pt x="3112383" y="9688"/>
                </a:lnTo>
                <a:lnTo>
                  <a:pt x="3162909" y="8993"/>
                </a:lnTo>
                <a:lnTo>
                  <a:pt x="3213435" y="8298"/>
                </a:lnTo>
                <a:lnTo>
                  <a:pt x="3263961" y="7602"/>
                </a:lnTo>
                <a:lnTo>
                  <a:pt x="3314487" y="6907"/>
                </a:lnTo>
                <a:lnTo>
                  <a:pt x="3365013" y="6212"/>
                </a:lnTo>
              </a:path>
              <a:path w="3505834" h="728345">
                <a:moveTo>
                  <a:pt x="438414" y="41652"/>
                </a:moveTo>
                <a:lnTo>
                  <a:pt x="489380" y="40950"/>
                </a:lnTo>
                <a:lnTo>
                  <a:pt x="540347" y="40248"/>
                </a:lnTo>
                <a:lnTo>
                  <a:pt x="591314" y="39546"/>
                </a:lnTo>
                <a:lnTo>
                  <a:pt x="642281" y="38844"/>
                </a:lnTo>
                <a:lnTo>
                  <a:pt x="693247" y="38142"/>
                </a:lnTo>
                <a:lnTo>
                  <a:pt x="744214" y="37440"/>
                </a:lnTo>
                <a:lnTo>
                  <a:pt x="795181" y="36737"/>
                </a:lnTo>
                <a:lnTo>
                  <a:pt x="846148" y="36035"/>
                </a:lnTo>
                <a:lnTo>
                  <a:pt x="897114" y="35333"/>
                </a:lnTo>
                <a:lnTo>
                  <a:pt x="948081" y="34631"/>
                </a:lnTo>
                <a:lnTo>
                  <a:pt x="999048" y="33929"/>
                </a:lnTo>
                <a:lnTo>
                  <a:pt x="1050014" y="33227"/>
                </a:lnTo>
                <a:lnTo>
                  <a:pt x="1100981" y="32525"/>
                </a:lnTo>
                <a:lnTo>
                  <a:pt x="1151948" y="31823"/>
                </a:lnTo>
                <a:lnTo>
                  <a:pt x="1202915" y="31121"/>
                </a:lnTo>
                <a:lnTo>
                  <a:pt x="1253881" y="30419"/>
                </a:lnTo>
                <a:lnTo>
                  <a:pt x="1304848" y="29717"/>
                </a:lnTo>
                <a:lnTo>
                  <a:pt x="1355815" y="29015"/>
                </a:lnTo>
                <a:lnTo>
                  <a:pt x="1406781" y="28313"/>
                </a:lnTo>
                <a:lnTo>
                  <a:pt x="1457748" y="27611"/>
                </a:lnTo>
                <a:lnTo>
                  <a:pt x="1508715" y="26909"/>
                </a:lnTo>
                <a:lnTo>
                  <a:pt x="1559681" y="26207"/>
                </a:lnTo>
                <a:lnTo>
                  <a:pt x="1610648" y="25505"/>
                </a:lnTo>
                <a:lnTo>
                  <a:pt x="1661615" y="24803"/>
                </a:lnTo>
                <a:lnTo>
                  <a:pt x="1712581" y="24101"/>
                </a:lnTo>
                <a:lnTo>
                  <a:pt x="1763548" y="23399"/>
                </a:lnTo>
                <a:lnTo>
                  <a:pt x="1814515" y="22696"/>
                </a:lnTo>
                <a:lnTo>
                  <a:pt x="1865481" y="21994"/>
                </a:lnTo>
                <a:lnTo>
                  <a:pt x="1916448" y="21292"/>
                </a:lnTo>
                <a:lnTo>
                  <a:pt x="1967415" y="20590"/>
                </a:lnTo>
                <a:lnTo>
                  <a:pt x="2018381" y="19888"/>
                </a:lnTo>
                <a:lnTo>
                  <a:pt x="2069348" y="19186"/>
                </a:lnTo>
                <a:lnTo>
                  <a:pt x="2120314" y="18484"/>
                </a:lnTo>
                <a:lnTo>
                  <a:pt x="2171281" y="17782"/>
                </a:lnTo>
                <a:lnTo>
                  <a:pt x="2222248" y="17080"/>
                </a:lnTo>
                <a:lnTo>
                  <a:pt x="2273214" y="16378"/>
                </a:lnTo>
                <a:lnTo>
                  <a:pt x="2324181" y="15676"/>
                </a:lnTo>
                <a:lnTo>
                  <a:pt x="2375147" y="14973"/>
                </a:lnTo>
                <a:lnTo>
                  <a:pt x="2426114" y="14271"/>
                </a:lnTo>
                <a:lnTo>
                  <a:pt x="2477081" y="13569"/>
                </a:lnTo>
                <a:lnTo>
                  <a:pt x="2528047" y="12867"/>
                </a:lnTo>
                <a:lnTo>
                  <a:pt x="2579014" y="12165"/>
                </a:lnTo>
                <a:lnTo>
                  <a:pt x="2629980" y="11463"/>
                </a:lnTo>
                <a:lnTo>
                  <a:pt x="2680947" y="10761"/>
                </a:lnTo>
                <a:lnTo>
                  <a:pt x="2731913" y="10058"/>
                </a:lnTo>
                <a:lnTo>
                  <a:pt x="2782880" y="9356"/>
                </a:lnTo>
                <a:lnTo>
                  <a:pt x="2833847" y="8654"/>
                </a:lnTo>
                <a:lnTo>
                  <a:pt x="2884813" y="7952"/>
                </a:lnTo>
                <a:lnTo>
                  <a:pt x="2935780" y="7250"/>
                </a:lnTo>
                <a:lnTo>
                  <a:pt x="2986746" y="6548"/>
                </a:lnTo>
              </a:path>
              <a:path w="3505834" h="728345">
                <a:moveTo>
                  <a:pt x="550630" y="35942"/>
                </a:moveTo>
                <a:lnTo>
                  <a:pt x="601522" y="35242"/>
                </a:lnTo>
                <a:lnTo>
                  <a:pt x="652414" y="34542"/>
                </a:lnTo>
                <a:lnTo>
                  <a:pt x="703307" y="33842"/>
                </a:lnTo>
                <a:lnTo>
                  <a:pt x="754199" y="33142"/>
                </a:lnTo>
                <a:lnTo>
                  <a:pt x="805092" y="32442"/>
                </a:lnTo>
                <a:lnTo>
                  <a:pt x="855984" y="31742"/>
                </a:lnTo>
                <a:lnTo>
                  <a:pt x="906877" y="31042"/>
                </a:lnTo>
                <a:lnTo>
                  <a:pt x="957769" y="30343"/>
                </a:lnTo>
                <a:lnTo>
                  <a:pt x="1008662" y="29643"/>
                </a:lnTo>
                <a:lnTo>
                  <a:pt x="1059554" y="28943"/>
                </a:lnTo>
                <a:lnTo>
                  <a:pt x="1110446" y="28243"/>
                </a:lnTo>
                <a:lnTo>
                  <a:pt x="1161339" y="27543"/>
                </a:lnTo>
                <a:lnTo>
                  <a:pt x="1212231" y="26843"/>
                </a:lnTo>
                <a:lnTo>
                  <a:pt x="1263124" y="26143"/>
                </a:lnTo>
                <a:lnTo>
                  <a:pt x="1314016" y="25444"/>
                </a:lnTo>
                <a:lnTo>
                  <a:pt x="1364909" y="24744"/>
                </a:lnTo>
                <a:lnTo>
                  <a:pt x="1415801" y="24044"/>
                </a:lnTo>
                <a:lnTo>
                  <a:pt x="1466694" y="23344"/>
                </a:lnTo>
                <a:lnTo>
                  <a:pt x="1517586" y="22644"/>
                </a:lnTo>
                <a:lnTo>
                  <a:pt x="1568479" y="21945"/>
                </a:lnTo>
                <a:lnTo>
                  <a:pt x="1619371" y="21245"/>
                </a:lnTo>
                <a:lnTo>
                  <a:pt x="1670264" y="20545"/>
                </a:lnTo>
                <a:lnTo>
                  <a:pt x="1721156" y="19845"/>
                </a:lnTo>
                <a:lnTo>
                  <a:pt x="1772049" y="19145"/>
                </a:lnTo>
                <a:lnTo>
                  <a:pt x="1822941" y="18445"/>
                </a:lnTo>
                <a:lnTo>
                  <a:pt x="1873834" y="17746"/>
                </a:lnTo>
                <a:lnTo>
                  <a:pt x="1924726" y="17046"/>
                </a:lnTo>
                <a:lnTo>
                  <a:pt x="1975619" y="16346"/>
                </a:lnTo>
                <a:lnTo>
                  <a:pt x="2026512" y="15646"/>
                </a:lnTo>
                <a:lnTo>
                  <a:pt x="2077404" y="14946"/>
                </a:lnTo>
                <a:lnTo>
                  <a:pt x="2128297" y="14246"/>
                </a:lnTo>
                <a:lnTo>
                  <a:pt x="2179189" y="13547"/>
                </a:lnTo>
                <a:lnTo>
                  <a:pt x="2230082" y="12847"/>
                </a:lnTo>
                <a:lnTo>
                  <a:pt x="2280974" y="12147"/>
                </a:lnTo>
                <a:lnTo>
                  <a:pt x="2331867" y="11447"/>
                </a:lnTo>
                <a:lnTo>
                  <a:pt x="2382760" y="10747"/>
                </a:lnTo>
                <a:lnTo>
                  <a:pt x="2433652" y="10047"/>
                </a:lnTo>
                <a:lnTo>
                  <a:pt x="2484545" y="9347"/>
                </a:lnTo>
                <a:lnTo>
                  <a:pt x="2535438" y="8647"/>
                </a:lnTo>
                <a:lnTo>
                  <a:pt x="2586330" y="7947"/>
                </a:lnTo>
                <a:lnTo>
                  <a:pt x="2637223" y="7248"/>
                </a:lnTo>
                <a:lnTo>
                  <a:pt x="2688116" y="6548"/>
                </a:lnTo>
              </a:path>
              <a:path w="3505834" h="728345">
                <a:moveTo>
                  <a:pt x="47476" y="38732"/>
                </a:moveTo>
                <a:lnTo>
                  <a:pt x="98069" y="38036"/>
                </a:lnTo>
                <a:lnTo>
                  <a:pt x="148662" y="37339"/>
                </a:lnTo>
                <a:lnTo>
                  <a:pt x="199255" y="36643"/>
                </a:lnTo>
                <a:lnTo>
                  <a:pt x="249848" y="35947"/>
                </a:lnTo>
                <a:lnTo>
                  <a:pt x="300441" y="35251"/>
                </a:lnTo>
                <a:lnTo>
                  <a:pt x="351034" y="34555"/>
                </a:lnTo>
                <a:lnTo>
                  <a:pt x="401627" y="33858"/>
                </a:lnTo>
                <a:lnTo>
                  <a:pt x="452220" y="33162"/>
                </a:lnTo>
                <a:lnTo>
                  <a:pt x="502813" y="32466"/>
                </a:lnTo>
                <a:lnTo>
                  <a:pt x="553406" y="31770"/>
                </a:lnTo>
                <a:lnTo>
                  <a:pt x="603999" y="31074"/>
                </a:lnTo>
                <a:lnTo>
                  <a:pt x="654592" y="30378"/>
                </a:lnTo>
                <a:lnTo>
                  <a:pt x="705185" y="29682"/>
                </a:lnTo>
                <a:lnTo>
                  <a:pt x="755778" y="28985"/>
                </a:lnTo>
                <a:lnTo>
                  <a:pt x="806371" y="28289"/>
                </a:lnTo>
                <a:lnTo>
                  <a:pt x="856964" y="27593"/>
                </a:lnTo>
                <a:lnTo>
                  <a:pt x="907557" y="26897"/>
                </a:lnTo>
                <a:lnTo>
                  <a:pt x="958149" y="26201"/>
                </a:lnTo>
                <a:lnTo>
                  <a:pt x="1008742" y="25505"/>
                </a:lnTo>
                <a:lnTo>
                  <a:pt x="1059335" y="24809"/>
                </a:lnTo>
                <a:lnTo>
                  <a:pt x="1109928" y="24113"/>
                </a:lnTo>
                <a:lnTo>
                  <a:pt x="1160521" y="23416"/>
                </a:lnTo>
                <a:lnTo>
                  <a:pt x="1211114" y="22720"/>
                </a:lnTo>
                <a:lnTo>
                  <a:pt x="1261707" y="22024"/>
                </a:lnTo>
                <a:lnTo>
                  <a:pt x="1312300" y="21328"/>
                </a:lnTo>
                <a:lnTo>
                  <a:pt x="1362893" y="20632"/>
                </a:lnTo>
                <a:lnTo>
                  <a:pt x="1413486" y="19936"/>
                </a:lnTo>
                <a:lnTo>
                  <a:pt x="1464079" y="19240"/>
                </a:lnTo>
                <a:lnTo>
                  <a:pt x="1514671" y="18544"/>
                </a:lnTo>
                <a:lnTo>
                  <a:pt x="1565264" y="17848"/>
                </a:lnTo>
                <a:lnTo>
                  <a:pt x="1615857" y="17152"/>
                </a:lnTo>
                <a:lnTo>
                  <a:pt x="1666450" y="16456"/>
                </a:lnTo>
                <a:lnTo>
                  <a:pt x="1717043" y="15759"/>
                </a:lnTo>
                <a:lnTo>
                  <a:pt x="1767636" y="15063"/>
                </a:lnTo>
                <a:lnTo>
                  <a:pt x="1818229" y="14367"/>
                </a:lnTo>
                <a:lnTo>
                  <a:pt x="1868821" y="13671"/>
                </a:lnTo>
                <a:lnTo>
                  <a:pt x="1919414" y="12975"/>
                </a:lnTo>
                <a:lnTo>
                  <a:pt x="1970007" y="12279"/>
                </a:lnTo>
                <a:lnTo>
                  <a:pt x="2020600" y="11583"/>
                </a:lnTo>
                <a:lnTo>
                  <a:pt x="2071192" y="10887"/>
                </a:lnTo>
                <a:lnTo>
                  <a:pt x="2121785" y="10190"/>
                </a:lnTo>
                <a:lnTo>
                  <a:pt x="2172378" y="9494"/>
                </a:lnTo>
                <a:lnTo>
                  <a:pt x="2222971" y="8798"/>
                </a:lnTo>
              </a:path>
              <a:path w="3505834" h="728345">
                <a:moveTo>
                  <a:pt x="60144" y="34397"/>
                </a:moveTo>
                <a:lnTo>
                  <a:pt x="110410" y="33706"/>
                </a:lnTo>
                <a:lnTo>
                  <a:pt x="160676" y="33014"/>
                </a:lnTo>
                <a:lnTo>
                  <a:pt x="210942" y="32322"/>
                </a:lnTo>
                <a:lnTo>
                  <a:pt x="261208" y="31631"/>
                </a:lnTo>
                <a:lnTo>
                  <a:pt x="311474" y="30939"/>
                </a:lnTo>
                <a:lnTo>
                  <a:pt x="361740" y="30247"/>
                </a:lnTo>
                <a:lnTo>
                  <a:pt x="412005" y="29556"/>
                </a:lnTo>
                <a:lnTo>
                  <a:pt x="462271" y="28864"/>
                </a:lnTo>
                <a:lnTo>
                  <a:pt x="512537" y="28172"/>
                </a:lnTo>
                <a:lnTo>
                  <a:pt x="562803" y="27481"/>
                </a:lnTo>
                <a:lnTo>
                  <a:pt x="613069" y="26789"/>
                </a:lnTo>
                <a:lnTo>
                  <a:pt x="663334" y="26097"/>
                </a:lnTo>
                <a:lnTo>
                  <a:pt x="713600" y="25406"/>
                </a:lnTo>
                <a:lnTo>
                  <a:pt x="763866" y="24714"/>
                </a:lnTo>
                <a:lnTo>
                  <a:pt x="814132" y="24022"/>
                </a:lnTo>
                <a:lnTo>
                  <a:pt x="864397" y="23330"/>
                </a:lnTo>
                <a:lnTo>
                  <a:pt x="914663" y="22639"/>
                </a:lnTo>
                <a:lnTo>
                  <a:pt x="964929" y="21947"/>
                </a:lnTo>
                <a:lnTo>
                  <a:pt x="1015195" y="21255"/>
                </a:lnTo>
                <a:lnTo>
                  <a:pt x="1065460" y="20564"/>
                </a:lnTo>
                <a:lnTo>
                  <a:pt x="1115726" y="19872"/>
                </a:lnTo>
                <a:lnTo>
                  <a:pt x="1165992" y="19180"/>
                </a:lnTo>
                <a:lnTo>
                  <a:pt x="1216257" y="18489"/>
                </a:lnTo>
                <a:lnTo>
                  <a:pt x="1266523" y="17797"/>
                </a:lnTo>
                <a:lnTo>
                  <a:pt x="1316789" y="17105"/>
                </a:lnTo>
                <a:lnTo>
                  <a:pt x="1367054" y="16414"/>
                </a:lnTo>
                <a:lnTo>
                  <a:pt x="1417320" y="15722"/>
                </a:lnTo>
                <a:lnTo>
                  <a:pt x="1467586" y="15030"/>
                </a:lnTo>
                <a:lnTo>
                  <a:pt x="1517852" y="14338"/>
                </a:lnTo>
                <a:lnTo>
                  <a:pt x="1568117" y="13647"/>
                </a:lnTo>
                <a:lnTo>
                  <a:pt x="1618383" y="12955"/>
                </a:lnTo>
                <a:lnTo>
                  <a:pt x="1668648" y="12263"/>
                </a:lnTo>
                <a:lnTo>
                  <a:pt x="1718914" y="11572"/>
                </a:lnTo>
                <a:lnTo>
                  <a:pt x="1769180" y="10880"/>
                </a:lnTo>
                <a:lnTo>
                  <a:pt x="1819445" y="10188"/>
                </a:lnTo>
                <a:lnTo>
                  <a:pt x="1869711" y="9497"/>
                </a:lnTo>
                <a:lnTo>
                  <a:pt x="1919977" y="8805"/>
                </a:lnTo>
                <a:lnTo>
                  <a:pt x="1970242" y="8113"/>
                </a:lnTo>
                <a:lnTo>
                  <a:pt x="2020508" y="7422"/>
                </a:lnTo>
                <a:lnTo>
                  <a:pt x="2070774" y="6730"/>
                </a:lnTo>
                <a:lnTo>
                  <a:pt x="2121039" y="6038"/>
                </a:lnTo>
                <a:lnTo>
                  <a:pt x="2171305" y="5347"/>
                </a:lnTo>
                <a:lnTo>
                  <a:pt x="2221571" y="4655"/>
                </a:lnTo>
                <a:lnTo>
                  <a:pt x="2271836" y="3963"/>
                </a:lnTo>
              </a:path>
              <a:path w="3505834" h="728345">
                <a:moveTo>
                  <a:pt x="212180" y="27478"/>
                </a:moveTo>
                <a:lnTo>
                  <a:pt x="263186" y="26776"/>
                </a:lnTo>
                <a:lnTo>
                  <a:pt x="314192" y="26073"/>
                </a:lnTo>
                <a:lnTo>
                  <a:pt x="365198" y="25371"/>
                </a:lnTo>
                <a:lnTo>
                  <a:pt x="416204" y="24668"/>
                </a:lnTo>
                <a:lnTo>
                  <a:pt x="467210" y="23965"/>
                </a:lnTo>
                <a:lnTo>
                  <a:pt x="518216" y="23263"/>
                </a:lnTo>
                <a:lnTo>
                  <a:pt x="569222" y="22560"/>
                </a:lnTo>
                <a:lnTo>
                  <a:pt x="620228" y="21858"/>
                </a:lnTo>
                <a:lnTo>
                  <a:pt x="671234" y="21155"/>
                </a:lnTo>
                <a:lnTo>
                  <a:pt x="722240" y="20453"/>
                </a:lnTo>
                <a:lnTo>
                  <a:pt x="773246" y="19750"/>
                </a:lnTo>
                <a:lnTo>
                  <a:pt x="824252" y="19048"/>
                </a:lnTo>
                <a:lnTo>
                  <a:pt x="875258" y="18345"/>
                </a:lnTo>
                <a:lnTo>
                  <a:pt x="926264" y="17643"/>
                </a:lnTo>
                <a:lnTo>
                  <a:pt x="977270" y="16940"/>
                </a:lnTo>
                <a:lnTo>
                  <a:pt x="1028276" y="16238"/>
                </a:lnTo>
                <a:lnTo>
                  <a:pt x="1079282" y="15535"/>
                </a:lnTo>
                <a:lnTo>
                  <a:pt x="1130288" y="14833"/>
                </a:lnTo>
                <a:lnTo>
                  <a:pt x="1181294" y="14130"/>
                </a:lnTo>
                <a:lnTo>
                  <a:pt x="1232300" y="13428"/>
                </a:lnTo>
                <a:lnTo>
                  <a:pt x="1283306" y="12725"/>
                </a:lnTo>
                <a:lnTo>
                  <a:pt x="1334312" y="12023"/>
                </a:lnTo>
                <a:lnTo>
                  <a:pt x="1385318" y="11321"/>
                </a:lnTo>
                <a:lnTo>
                  <a:pt x="1436324" y="10618"/>
                </a:lnTo>
                <a:lnTo>
                  <a:pt x="1487330" y="9916"/>
                </a:lnTo>
                <a:lnTo>
                  <a:pt x="1538336" y="9214"/>
                </a:lnTo>
                <a:lnTo>
                  <a:pt x="1589343" y="8511"/>
                </a:lnTo>
                <a:lnTo>
                  <a:pt x="1640349" y="7809"/>
                </a:lnTo>
                <a:lnTo>
                  <a:pt x="1691355" y="7106"/>
                </a:lnTo>
                <a:lnTo>
                  <a:pt x="1742361" y="6404"/>
                </a:lnTo>
                <a:lnTo>
                  <a:pt x="1793368" y="5702"/>
                </a:lnTo>
                <a:lnTo>
                  <a:pt x="1844374" y="4999"/>
                </a:lnTo>
                <a:lnTo>
                  <a:pt x="1895381" y="4297"/>
                </a:lnTo>
              </a:path>
            </a:pathLst>
          </a:custGeom>
          <a:ln w="11887">
            <a:solidFill>
              <a:srgbClr val="00A7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24031" y="5756004"/>
            <a:ext cx="4051119" cy="728345"/>
          </a:xfrm>
          <a:custGeom>
            <a:avLst/>
            <a:gdLst/>
            <a:ahLst/>
            <a:cxnLst/>
            <a:rect l="l" t="t" r="r" b="b"/>
            <a:pathLst>
              <a:path w="3505834" h="728345">
                <a:moveTo>
                  <a:pt x="337060" y="21600"/>
                </a:moveTo>
                <a:lnTo>
                  <a:pt x="387303" y="20907"/>
                </a:lnTo>
                <a:lnTo>
                  <a:pt x="437546" y="20215"/>
                </a:lnTo>
                <a:lnTo>
                  <a:pt x="487789" y="19523"/>
                </a:lnTo>
                <a:lnTo>
                  <a:pt x="538031" y="18831"/>
                </a:lnTo>
                <a:lnTo>
                  <a:pt x="588274" y="18139"/>
                </a:lnTo>
                <a:lnTo>
                  <a:pt x="638517" y="17447"/>
                </a:lnTo>
                <a:lnTo>
                  <a:pt x="688760" y="16755"/>
                </a:lnTo>
                <a:lnTo>
                  <a:pt x="739002" y="16062"/>
                </a:lnTo>
                <a:lnTo>
                  <a:pt x="789245" y="15370"/>
                </a:lnTo>
                <a:lnTo>
                  <a:pt x="839488" y="14678"/>
                </a:lnTo>
                <a:lnTo>
                  <a:pt x="889731" y="13986"/>
                </a:lnTo>
                <a:lnTo>
                  <a:pt x="939973" y="13294"/>
                </a:lnTo>
                <a:lnTo>
                  <a:pt x="990216" y="12602"/>
                </a:lnTo>
                <a:lnTo>
                  <a:pt x="1040459" y="11910"/>
                </a:lnTo>
                <a:lnTo>
                  <a:pt x="1090701" y="11218"/>
                </a:lnTo>
                <a:lnTo>
                  <a:pt x="1140944" y="10526"/>
                </a:lnTo>
                <a:lnTo>
                  <a:pt x="1191187" y="9834"/>
                </a:lnTo>
                <a:lnTo>
                  <a:pt x="1241429" y="9142"/>
                </a:lnTo>
                <a:lnTo>
                  <a:pt x="1291672" y="8449"/>
                </a:lnTo>
                <a:lnTo>
                  <a:pt x="1341915" y="7757"/>
                </a:lnTo>
                <a:lnTo>
                  <a:pt x="1392157" y="7065"/>
                </a:lnTo>
                <a:lnTo>
                  <a:pt x="1442400" y="6373"/>
                </a:lnTo>
                <a:lnTo>
                  <a:pt x="1492643" y="5681"/>
                </a:lnTo>
                <a:lnTo>
                  <a:pt x="1542885" y="4989"/>
                </a:lnTo>
                <a:lnTo>
                  <a:pt x="1593128" y="4297"/>
                </a:lnTo>
              </a:path>
              <a:path w="3505834" h="728345">
                <a:moveTo>
                  <a:pt x="413077" y="15350"/>
                </a:moveTo>
                <a:lnTo>
                  <a:pt x="464311" y="16055"/>
                </a:lnTo>
                <a:lnTo>
                  <a:pt x="515545" y="16761"/>
                </a:lnTo>
                <a:lnTo>
                  <a:pt x="566779" y="17466"/>
                </a:lnTo>
                <a:lnTo>
                  <a:pt x="618013" y="18171"/>
                </a:lnTo>
                <a:lnTo>
                  <a:pt x="669247" y="18876"/>
                </a:lnTo>
                <a:lnTo>
                  <a:pt x="720480" y="19582"/>
                </a:lnTo>
                <a:lnTo>
                  <a:pt x="771714" y="20287"/>
                </a:lnTo>
                <a:lnTo>
                  <a:pt x="822948" y="20992"/>
                </a:lnTo>
                <a:lnTo>
                  <a:pt x="874182" y="21698"/>
                </a:lnTo>
                <a:lnTo>
                  <a:pt x="925416" y="22403"/>
                </a:lnTo>
                <a:lnTo>
                  <a:pt x="976650" y="23109"/>
                </a:lnTo>
                <a:lnTo>
                  <a:pt x="1027884" y="23814"/>
                </a:lnTo>
                <a:lnTo>
                  <a:pt x="1079118" y="24519"/>
                </a:lnTo>
                <a:lnTo>
                  <a:pt x="1130352" y="25225"/>
                </a:lnTo>
                <a:lnTo>
                  <a:pt x="1181586" y="25930"/>
                </a:lnTo>
                <a:lnTo>
                  <a:pt x="1232820" y="26636"/>
                </a:lnTo>
                <a:lnTo>
                  <a:pt x="1284054" y="27341"/>
                </a:lnTo>
                <a:lnTo>
                  <a:pt x="1335288" y="28047"/>
                </a:lnTo>
                <a:lnTo>
                  <a:pt x="1386522" y="28752"/>
                </a:lnTo>
                <a:lnTo>
                  <a:pt x="1437756" y="29458"/>
                </a:lnTo>
                <a:lnTo>
                  <a:pt x="1488989" y="30163"/>
                </a:lnTo>
                <a:lnTo>
                  <a:pt x="1540223" y="30869"/>
                </a:lnTo>
                <a:lnTo>
                  <a:pt x="1591457" y="31574"/>
                </a:lnTo>
                <a:lnTo>
                  <a:pt x="1642691" y="32279"/>
                </a:lnTo>
                <a:lnTo>
                  <a:pt x="1693925" y="32985"/>
                </a:lnTo>
                <a:lnTo>
                  <a:pt x="1745159" y="33690"/>
                </a:lnTo>
                <a:lnTo>
                  <a:pt x="1796393" y="34396"/>
                </a:lnTo>
                <a:lnTo>
                  <a:pt x="1847627" y="35101"/>
                </a:lnTo>
                <a:lnTo>
                  <a:pt x="1898861" y="35807"/>
                </a:lnTo>
                <a:lnTo>
                  <a:pt x="1950095" y="36512"/>
                </a:lnTo>
                <a:lnTo>
                  <a:pt x="2001329" y="37218"/>
                </a:lnTo>
                <a:lnTo>
                  <a:pt x="2052563" y="37923"/>
                </a:lnTo>
                <a:lnTo>
                  <a:pt x="2103797" y="38628"/>
                </a:lnTo>
                <a:lnTo>
                  <a:pt x="2155031" y="39334"/>
                </a:lnTo>
                <a:lnTo>
                  <a:pt x="2206264" y="40039"/>
                </a:lnTo>
                <a:lnTo>
                  <a:pt x="2257498" y="40745"/>
                </a:lnTo>
                <a:lnTo>
                  <a:pt x="2308732" y="41450"/>
                </a:lnTo>
                <a:lnTo>
                  <a:pt x="2359966" y="42155"/>
                </a:lnTo>
                <a:lnTo>
                  <a:pt x="2411200" y="42861"/>
                </a:lnTo>
              </a:path>
              <a:path w="3505834" h="728345">
                <a:moveTo>
                  <a:pt x="487285" y="12225"/>
                </a:moveTo>
                <a:lnTo>
                  <a:pt x="538182" y="12926"/>
                </a:lnTo>
                <a:lnTo>
                  <a:pt x="589080" y="13628"/>
                </a:lnTo>
                <a:lnTo>
                  <a:pt x="639977" y="14329"/>
                </a:lnTo>
                <a:lnTo>
                  <a:pt x="690875" y="15030"/>
                </a:lnTo>
                <a:lnTo>
                  <a:pt x="741772" y="15732"/>
                </a:lnTo>
                <a:lnTo>
                  <a:pt x="792670" y="16433"/>
                </a:lnTo>
                <a:lnTo>
                  <a:pt x="843567" y="17135"/>
                </a:lnTo>
                <a:lnTo>
                  <a:pt x="894465" y="17836"/>
                </a:lnTo>
                <a:lnTo>
                  <a:pt x="945363" y="18538"/>
                </a:lnTo>
                <a:lnTo>
                  <a:pt x="996260" y="19239"/>
                </a:lnTo>
                <a:lnTo>
                  <a:pt x="1047158" y="19940"/>
                </a:lnTo>
                <a:lnTo>
                  <a:pt x="1098055" y="20642"/>
                </a:lnTo>
                <a:lnTo>
                  <a:pt x="1148953" y="21343"/>
                </a:lnTo>
                <a:lnTo>
                  <a:pt x="1199851" y="22045"/>
                </a:lnTo>
                <a:lnTo>
                  <a:pt x="1250748" y="22746"/>
                </a:lnTo>
                <a:lnTo>
                  <a:pt x="1301646" y="23447"/>
                </a:lnTo>
                <a:lnTo>
                  <a:pt x="1352544" y="24149"/>
                </a:lnTo>
                <a:lnTo>
                  <a:pt x="1403441" y="24850"/>
                </a:lnTo>
                <a:lnTo>
                  <a:pt x="1454339" y="25551"/>
                </a:lnTo>
                <a:lnTo>
                  <a:pt x="1505237" y="26253"/>
                </a:lnTo>
                <a:lnTo>
                  <a:pt x="1556135" y="26954"/>
                </a:lnTo>
                <a:lnTo>
                  <a:pt x="1607032" y="27655"/>
                </a:lnTo>
                <a:lnTo>
                  <a:pt x="1657930" y="28357"/>
                </a:lnTo>
                <a:lnTo>
                  <a:pt x="1708828" y="29058"/>
                </a:lnTo>
                <a:lnTo>
                  <a:pt x="1759726" y="29759"/>
                </a:lnTo>
                <a:lnTo>
                  <a:pt x="1810624" y="30461"/>
                </a:lnTo>
                <a:lnTo>
                  <a:pt x="1861521" y="31162"/>
                </a:lnTo>
                <a:lnTo>
                  <a:pt x="1912419" y="31863"/>
                </a:lnTo>
                <a:lnTo>
                  <a:pt x="1963317" y="32565"/>
                </a:lnTo>
                <a:lnTo>
                  <a:pt x="2014215" y="33266"/>
                </a:lnTo>
                <a:lnTo>
                  <a:pt x="2065113" y="33967"/>
                </a:lnTo>
                <a:lnTo>
                  <a:pt x="2116011" y="34669"/>
                </a:lnTo>
                <a:lnTo>
                  <a:pt x="2166909" y="35370"/>
                </a:lnTo>
                <a:lnTo>
                  <a:pt x="2217807" y="36071"/>
                </a:lnTo>
                <a:lnTo>
                  <a:pt x="2268705" y="36773"/>
                </a:lnTo>
                <a:lnTo>
                  <a:pt x="2319603" y="37474"/>
                </a:lnTo>
                <a:lnTo>
                  <a:pt x="2370501" y="38176"/>
                </a:lnTo>
                <a:lnTo>
                  <a:pt x="2421399" y="38877"/>
                </a:lnTo>
                <a:lnTo>
                  <a:pt x="2472297" y="39578"/>
                </a:lnTo>
                <a:lnTo>
                  <a:pt x="2523195" y="40280"/>
                </a:lnTo>
                <a:lnTo>
                  <a:pt x="2574093" y="40981"/>
                </a:lnTo>
              </a:path>
              <a:path w="3505834" h="728345">
                <a:moveTo>
                  <a:pt x="1590346" y="722850"/>
                </a:moveTo>
                <a:lnTo>
                  <a:pt x="1539614" y="722128"/>
                </a:lnTo>
                <a:lnTo>
                  <a:pt x="1488875" y="721385"/>
                </a:lnTo>
                <a:lnTo>
                  <a:pt x="1438130" y="720623"/>
                </a:lnTo>
                <a:lnTo>
                  <a:pt x="1387379" y="719845"/>
                </a:lnTo>
                <a:lnTo>
                  <a:pt x="1336623" y="719053"/>
                </a:lnTo>
                <a:lnTo>
                  <a:pt x="1285862" y="718249"/>
                </a:lnTo>
                <a:lnTo>
                  <a:pt x="1235097" y="717436"/>
                </a:lnTo>
                <a:lnTo>
                  <a:pt x="1184328" y="716614"/>
                </a:lnTo>
                <a:lnTo>
                  <a:pt x="1133556" y="715788"/>
                </a:lnTo>
                <a:lnTo>
                  <a:pt x="1082780" y="714959"/>
                </a:lnTo>
                <a:lnTo>
                  <a:pt x="1032003" y="714128"/>
                </a:lnTo>
                <a:lnTo>
                  <a:pt x="981223" y="713300"/>
                </a:lnTo>
                <a:lnTo>
                  <a:pt x="930442" y="712475"/>
                </a:lnTo>
                <a:lnTo>
                  <a:pt x="879661" y="711655"/>
                </a:lnTo>
                <a:lnTo>
                  <a:pt x="828878" y="710844"/>
                </a:lnTo>
                <a:lnTo>
                  <a:pt x="778096" y="710044"/>
                </a:lnTo>
                <a:lnTo>
                  <a:pt x="727315" y="709256"/>
                </a:lnTo>
                <a:lnTo>
                  <a:pt x="676534" y="708482"/>
                </a:lnTo>
                <a:lnTo>
                  <a:pt x="625756" y="707726"/>
                </a:lnTo>
                <a:lnTo>
                  <a:pt x="574979" y="706989"/>
                </a:lnTo>
                <a:lnTo>
                  <a:pt x="524205" y="706273"/>
                </a:lnTo>
                <a:lnTo>
                  <a:pt x="473433" y="705582"/>
                </a:lnTo>
                <a:lnTo>
                  <a:pt x="422666" y="704916"/>
                </a:lnTo>
                <a:lnTo>
                  <a:pt x="371902" y="704278"/>
                </a:lnTo>
                <a:lnTo>
                  <a:pt x="321143" y="703671"/>
                </a:lnTo>
                <a:lnTo>
                  <a:pt x="270389" y="703096"/>
                </a:lnTo>
                <a:lnTo>
                  <a:pt x="219640" y="702556"/>
                </a:lnTo>
                <a:lnTo>
                  <a:pt x="168897" y="702053"/>
                </a:lnTo>
                <a:lnTo>
                  <a:pt x="118161" y="701590"/>
                </a:lnTo>
                <a:lnTo>
                  <a:pt x="67432" y="701168"/>
                </a:lnTo>
                <a:lnTo>
                  <a:pt x="16710" y="700789"/>
                </a:lnTo>
                <a:lnTo>
                  <a:pt x="17113" y="700789"/>
                </a:lnTo>
                <a:lnTo>
                  <a:pt x="17419" y="700850"/>
                </a:lnTo>
                <a:lnTo>
                  <a:pt x="17797" y="700999"/>
                </a:lnTo>
                <a:lnTo>
                  <a:pt x="18100" y="701056"/>
                </a:lnTo>
                <a:lnTo>
                  <a:pt x="18456" y="701441"/>
                </a:lnTo>
                <a:lnTo>
                  <a:pt x="18682" y="701592"/>
                </a:lnTo>
                <a:lnTo>
                  <a:pt x="18953" y="701772"/>
                </a:lnTo>
                <a:lnTo>
                  <a:pt x="19130" y="702255"/>
                </a:lnTo>
                <a:lnTo>
                  <a:pt x="19291" y="702492"/>
                </a:lnTo>
                <a:lnTo>
                  <a:pt x="19403" y="702657"/>
                </a:lnTo>
                <a:lnTo>
                  <a:pt x="19530" y="703623"/>
                </a:lnTo>
                <a:lnTo>
                  <a:pt x="20417" y="636764"/>
                </a:lnTo>
                <a:lnTo>
                  <a:pt x="22417" y="484946"/>
                </a:lnTo>
                <a:lnTo>
                  <a:pt x="24572" y="321348"/>
                </a:lnTo>
                <a:lnTo>
                  <a:pt x="25919" y="219142"/>
                </a:lnTo>
              </a:path>
              <a:path w="3505834" h="728345">
                <a:moveTo>
                  <a:pt x="1175881" y="721269"/>
                </a:moveTo>
                <a:lnTo>
                  <a:pt x="1125512" y="720546"/>
                </a:lnTo>
                <a:lnTo>
                  <a:pt x="1075134" y="719795"/>
                </a:lnTo>
                <a:lnTo>
                  <a:pt x="1024747" y="719021"/>
                </a:lnTo>
                <a:lnTo>
                  <a:pt x="974354" y="718229"/>
                </a:lnTo>
                <a:lnTo>
                  <a:pt x="923954" y="717421"/>
                </a:lnTo>
                <a:lnTo>
                  <a:pt x="873549" y="716603"/>
                </a:lnTo>
                <a:lnTo>
                  <a:pt x="823140" y="715778"/>
                </a:lnTo>
                <a:lnTo>
                  <a:pt x="772727" y="714951"/>
                </a:lnTo>
                <a:lnTo>
                  <a:pt x="722311" y="714125"/>
                </a:lnTo>
                <a:lnTo>
                  <a:pt x="671894" y="713304"/>
                </a:lnTo>
                <a:lnTo>
                  <a:pt x="621475" y="712492"/>
                </a:lnTo>
                <a:lnTo>
                  <a:pt x="571057" y="711694"/>
                </a:lnTo>
                <a:lnTo>
                  <a:pt x="520640" y="710913"/>
                </a:lnTo>
                <a:lnTo>
                  <a:pt x="470224" y="710154"/>
                </a:lnTo>
                <a:lnTo>
                  <a:pt x="419811" y="709420"/>
                </a:lnTo>
                <a:lnTo>
                  <a:pt x="369401" y="708716"/>
                </a:lnTo>
                <a:lnTo>
                  <a:pt x="318996" y="708045"/>
                </a:lnTo>
                <a:lnTo>
                  <a:pt x="268597" y="707412"/>
                </a:lnTo>
                <a:lnTo>
                  <a:pt x="218203" y="706820"/>
                </a:lnTo>
                <a:lnTo>
                  <a:pt x="167817" y="706274"/>
                </a:lnTo>
                <a:lnTo>
                  <a:pt x="117439" y="705778"/>
                </a:lnTo>
                <a:lnTo>
                  <a:pt x="67070" y="705336"/>
                </a:lnTo>
                <a:lnTo>
                  <a:pt x="16710" y="704951"/>
                </a:lnTo>
                <a:lnTo>
                  <a:pt x="16476" y="704947"/>
                </a:lnTo>
                <a:lnTo>
                  <a:pt x="16224" y="704829"/>
                </a:lnTo>
                <a:lnTo>
                  <a:pt x="16073" y="704792"/>
                </a:lnTo>
                <a:lnTo>
                  <a:pt x="15947" y="704623"/>
                </a:lnTo>
                <a:lnTo>
                  <a:pt x="15702" y="704441"/>
                </a:lnTo>
                <a:lnTo>
                  <a:pt x="15659" y="704245"/>
                </a:lnTo>
                <a:lnTo>
                  <a:pt x="15580" y="704115"/>
                </a:lnTo>
                <a:lnTo>
                  <a:pt x="15476" y="703673"/>
                </a:lnTo>
                <a:lnTo>
                  <a:pt x="16148" y="657221"/>
                </a:lnTo>
                <a:lnTo>
                  <a:pt x="16819" y="606852"/>
                </a:lnTo>
                <a:lnTo>
                  <a:pt x="17635" y="545114"/>
                </a:lnTo>
                <a:lnTo>
                  <a:pt x="18530" y="477066"/>
                </a:lnTo>
                <a:lnTo>
                  <a:pt x="19440" y="407763"/>
                </a:lnTo>
                <a:lnTo>
                  <a:pt x="20299" y="342263"/>
                </a:lnTo>
                <a:lnTo>
                  <a:pt x="21041" y="285622"/>
                </a:lnTo>
                <a:lnTo>
                  <a:pt x="21600" y="242896"/>
                </a:lnTo>
                <a:lnTo>
                  <a:pt x="21912" y="219142"/>
                </a:lnTo>
              </a:path>
              <a:path w="3505834" h="728345">
                <a:moveTo>
                  <a:pt x="1163213" y="725641"/>
                </a:moveTo>
                <a:lnTo>
                  <a:pt x="1113395" y="724909"/>
                </a:lnTo>
                <a:lnTo>
                  <a:pt x="1063568" y="724149"/>
                </a:lnTo>
                <a:lnTo>
                  <a:pt x="1013733" y="723367"/>
                </a:lnTo>
                <a:lnTo>
                  <a:pt x="963890" y="722566"/>
                </a:lnTo>
                <a:lnTo>
                  <a:pt x="914041" y="721750"/>
                </a:lnTo>
                <a:lnTo>
                  <a:pt x="864187" y="720922"/>
                </a:lnTo>
                <a:lnTo>
                  <a:pt x="814328" y="720089"/>
                </a:lnTo>
                <a:lnTo>
                  <a:pt x="764465" y="719252"/>
                </a:lnTo>
                <a:lnTo>
                  <a:pt x="714600" y="718417"/>
                </a:lnTo>
                <a:lnTo>
                  <a:pt x="664732" y="717587"/>
                </a:lnTo>
                <a:lnTo>
                  <a:pt x="614864" y="716766"/>
                </a:lnTo>
                <a:lnTo>
                  <a:pt x="564996" y="715960"/>
                </a:lnTo>
                <a:lnTo>
                  <a:pt x="515129" y="715170"/>
                </a:lnTo>
                <a:lnTo>
                  <a:pt x="465263" y="714403"/>
                </a:lnTo>
                <a:lnTo>
                  <a:pt x="415401" y="713661"/>
                </a:lnTo>
                <a:lnTo>
                  <a:pt x="365542" y="712950"/>
                </a:lnTo>
                <a:lnTo>
                  <a:pt x="315688" y="712272"/>
                </a:lnTo>
                <a:lnTo>
                  <a:pt x="265839" y="711632"/>
                </a:lnTo>
                <a:lnTo>
                  <a:pt x="215997" y="711034"/>
                </a:lnTo>
                <a:lnTo>
                  <a:pt x="166162" y="710482"/>
                </a:lnTo>
                <a:lnTo>
                  <a:pt x="116335" y="709981"/>
                </a:lnTo>
                <a:lnTo>
                  <a:pt x="66518" y="709533"/>
                </a:lnTo>
                <a:lnTo>
                  <a:pt x="16710" y="709145"/>
                </a:lnTo>
                <a:lnTo>
                  <a:pt x="15695" y="709138"/>
                </a:lnTo>
                <a:lnTo>
                  <a:pt x="15460" y="708872"/>
                </a:lnTo>
                <a:lnTo>
                  <a:pt x="14636" y="708691"/>
                </a:lnTo>
                <a:lnTo>
                  <a:pt x="14050" y="708562"/>
                </a:lnTo>
                <a:lnTo>
                  <a:pt x="13394" y="707810"/>
                </a:lnTo>
                <a:lnTo>
                  <a:pt x="12959" y="707500"/>
                </a:lnTo>
                <a:lnTo>
                  <a:pt x="12454" y="707143"/>
                </a:lnTo>
                <a:lnTo>
                  <a:pt x="12134" y="706215"/>
                </a:lnTo>
                <a:lnTo>
                  <a:pt x="11836" y="705754"/>
                </a:lnTo>
                <a:lnTo>
                  <a:pt x="11681" y="705506"/>
                </a:lnTo>
                <a:lnTo>
                  <a:pt x="11332" y="703846"/>
                </a:lnTo>
                <a:lnTo>
                  <a:pt x="11440" y="703630"/>
                </a:lnTo>
                <a:lnTo>
                  <a:pt x="11854" y="682016"/>
                </a:lnTo>
                <a:lnTo>
                  <a:pt x="12619" y="627946"/>
                </a:lnTo>
                <a:lnTo>
                  <a:pt x="13561" y="556517"/>
                </a:lnTo>
                <a:lnTo>
                  <a:pt x="14504" y="482825"/>
                </a:lnTo>
                <a:lnTo>
                  <a:pt x="15274" y="421965"/>
                </a:lnTo>
                <a:lnTo>
                  <a:pt x="15695" y="389034"/>
                </a:lnTo>
              </a:path>
              <a:path w="3505834" h="728345">
                <a:moveTo>
                  <a:pt x="848288" y="725472"/>
                </a:moveTo>
                <a:lnTo>
                  <a:pt x="796344" y="724704"/>
                </a:lnTo>
                <a:lnTo>
                  <a:pt x="744386" y="723898"/>
                </a:lnTo>
                <a:lnTo>
                  <a:pt x="692418" y="723063"/>
                </a:lnTo>
                <a:lnTo>
                  <a:pt x="640440" y="722207"/>
                </a:lnTo>
                <a:lnTo>
                  <a:pt x="588455" y="721340"/>
                </a:lnTo>
                <a:lnTo>
                  <a:pt x="536465" y="720470"/>
                </a:lnTo>
                <a:lnTo>
                  <a:pt x="484471" y="719605"/>
                </a:lnTo>
                <a:lnTo>
                  <a:pt x="432476" y="718756"/>
                </a:lnTo>
                <a:lnTo>
                  <a:pt x="380482" y="717929"/>
                </a:lnTo>
                <a:lnTo>
                  <a:pt x="328491" y="717134"/>
                </a:lnTo>
                <a:lnTo>
                  <a:pt x="276504" y="716381"/>
                </a:lnTo>
                <a:lnTo>
                  <a:pt x="224524" y="715676"/>
                </a:lnTo>
                <a:lnTo>
                  <a:pt x="172553" y="715031"/>
                </a:lnTo>
                <a:lnTo>
                  <a:pt x="120592" y="714452"/>
                </a:lnTo>
                <a:lnTo>
                  <a:pt x="68644" y="713949"/>
                </a:lnTo>
                <a:lnTo>
                  <a:pt x="16710" y="713530"/>
                </a:lnTo>
                <a:lnTo>
                  <a:pt x="15327" y="713505"/>
                </a:lnTo>
                <a:lnTo>
                  <a:pt x="14251" y="713275"/>
                </a:lnTo>
                <a:lnTo>
                  <a:pt x="12974" y="712727"/>
                </a:lnTo>
                <a:lnTo>
                  <a:pt x="11915" y="712500"/>
                </a:lnTo>
                <a:lnTo>
                  <a:pt x="10737" y="711154"/>
                </a:lnTo>
                <a:lnTo>
                  <a:pt x="9952" y="710600"/>
                </a:lnTo>
                <a:lnTo>
                  <a:pt x="9042" y="709963"/>
                </a:lnTo>
                <a:lnTo>
                  <a:pt x="8459" y="708292"/>
                </a:lnTo>
                <a:lnTo>
                  <a:pt x="7926" y="707467"/>
                </a:lnTo>
                <a:lnTo>
                  <a:pt x="7623" y="707007"/>
                </a:lnTo>
                <a:lnTo>
                  <a:pt x="7009" y="704076"/>
                </a:lnTo>
                <a:lnTo>
                  <a:pt x="7892" y="651430"/>
                </a:lnTo>
                <a:lnTo>
                  <a:pt x="8597" y="599230"/>
                </a:lnTo>
                <a:lnTo>
                  <a:pt x="9301" y="547030"/>
                </a:lnTo>
                <a:lnTo>
                  <a:pt x="10006" y="494830"/>
                </a:lnTo>
                <a:lnTo>
                  <a:pt x="10710" y="442630"/>
                </a:lnTo>
                <a:lnTo>
                  <a:pt x="11415" y="390430"/>
                </a:lnTo>
                <a:lnTo>
                  <a:pt x="12120" y="338230"/>
                </a:lnTo>
                <a:lnTo>
                  <a:pt x="12824" y="286029"/>
                </a:lnTo>
                <a:lnTo>
                  <a:pt x="13529" y="233829"/>
                </a:lnTo>
                <a:lnTo>
                  <a:pt x="14233" y="181629"/>
                </a:lnTo>
                <a:lnTo>
                  <a:pt x="14938" y="129429"/>
                </a:lnTo>
                <a:lnTo>
                  <a:pt x="15642" y="77230"/>
                </a:lnTo>
                <a:lnTo>
                  <a:pt x="16347" y="25030"/>
                </a:lnTo>
              </a:path>
              <a:path w="3505834" h="728345">
                <a:moveTo>
                  <a:pt x="2873562" y="722850"/>
                </a:moveTo>
                <a:lnTo>
                  <a:pt x="2822523" y="722148"/>
                </a:lnTo>
                <a:lnTo>
                  <a:pt x="2771484" y="721446"/>
                </a:lnTo>
                <a:lnTo>
                  <a:pt x="2720445" y="720744"/>
                </a:lnTo>
                <a:lnTo>
                  <a:pt x="2669406" y="720042"/>
                </a:lnTo>
                <a:lnTo>
                  <a:pt x="2618367" y="719340"/>
                </a:lnTo>
                <a:lnTo>
                  <a:pt x="2567328" y="718638"/>
                </a:lnTo>
                <a:lnTo>
                  <a:pt x="2516289" y="717936"/>
                </a:lnTo>
                <a:lnTo>
                  <a:pt x="2465250" y="717234"/>
                </a:lnTo>
                <a:lnTo>
                  <a:pt x="2414211" y="716532"/>
                </a:lnTo>
                <a:lnTo>
                  <a:pt x="2363172" y="715830"/>
                </a:lnTo>
                <a:lnTo>
                  <a:pt x="2312133" y="715128"/>
                </a:lnTo>
                <a:lnTo>
                  <a:pt x="2261094" y="714426"/>
                </a:lnTo>
                <a:lnTo>
                  <a:pt x="2210055" y="713724"/>
                </a:lnTo>
                <a:lnTo>
                  <a:pt x="2159016" y="713022"/>
                </a:lnTo>
                <a:lnTo>
                  <a:pt x="2107977" y="712319"/>
                </a:lnTo>
                <a:lnTo>
                  <a:pt x="2056938" y="711617"/>
                </a:lnTo>
                <a:lnTo>
                  <a:pt x="2005898" y="710915"/>
                </a:lnTo>
                <a:lnTo>
                  <a:pt x="1954859" y="710213"/>
                </a:lnTo>
                <a:lnTo>
                  <a:pt x="1903820" y="709511"/>
                </a:lnTo>
                <a:lnTo>
                  <a:pt x="1852781" y="708809"/>
                </a:lnTo>
                <a:lnTo>
                  <a:pt x="1801742" y="708107"/>
                </a:lnTo>
                <a:lnTo>
                  <a:pt x="1750703" y="707405"/>
                </a:lnTo>
                <a:lnTo>
                  <a:pt x="1699664" y="706703"/>
                </a:lnTo>
                <a:lnTo>
                  <a:pt x="1648625" y="706001"/>
                </a:lnTo>
                <a:lnTo>
                  <a:pt x="1597586" y="705298"/>
                </a:lnTo>
                <a:lnTo>
                  <a:pt x="1546547" y="704596"/>
                </a:lnTo>
                <a:lnTo>
                  <a:pt x="1495508" y="703894"/>
                </a:lnTo>
                <a:lnTo>
                  <a:pt x="1444469" y="703192"/>
                </a:lnTo>
                <a:lnTo>
                  <a:pt x="1393430" y="702490"/>
                </a:lnTo>
                <a:lnTo>
                  <a:pt x="1342391" y="701788"/>
                </a:lnTo>
                <a:lnTo>
                  <a:pt x="1291352" y="701086"/>
                </a:lnTo>
                <a:lnTo>
                  <a:pt x="1240313" y="700384"/>
                </a:lnTo>
                <a:lnTo>
                  <a:pt x="1189274" y="699682"/>
                </a:lnTo>
                <a:lnTo>
                  <a:pt x="1138235" y="698980"/>
                </a:lnTo>
                <a:lnTo>
                  <a:pt x="1087196" y="698277"/>
                </a:lnTo>
                <a:lnTo>
                  <a:pt x="1036157" y="697575"/>
                </a:lnTo>
                <a:lnTo>
                  <a:pt x="985118" y="696873"/>
                </a:lnTo>
                <a:lnTo>
                  <a:pt x="934079" y="696171"/>
                </a:lnTo>
                <a:lnTo>
                  <a:pt x="883040" y="695469"/>
                </a:lnTo>
                <a:lnTo>
                  <a:pt x="832001" y="694767"/>
                </a:lnTo>
                <a:lnTo>
                  <a:pt x="780962" y="694065"/>
                </a:lnTo>
                <a:lnTo>
                  <a:pt x="729923" y="693363"/>
                </a:lnTo>
                <a:lnTo>
                  <a:pt x="678884" y="692661"/>
                </a:lnTo>
                <a:lnTo>
                  <a:pt x="627845" y="691959"/>
                </a:lnTo>
                <a:lnTo>
                  <a:pt x="576806" y="691257"/>
                </a:lnTo>
                <a:lnTo>
                  <a:pt x="525767" y="690555"/>
                </a:lnTo>
                <a:lnTo>
                  <a:pt x="474729" y="689853"/>
                </a:lnTo>
                <a:lnTo>
                  <a:pt x="423690" y="689150"/>
                </a:lnTo>
                <a:lnTo>
                  <a:pt x="372651" y="688448"/>
                </a:lnTo>
                <a:lnTo>
                  <a:pt x="321612" y="687746"/>
                </a:lnTo>
              </a:path>
              <a:path w="3505834" h="728345">
                <a:moveTo>
                  <a:pt x="2457283" y="721269"/>
                </a:moveTo>
                <a:lnTo>
                  <a:pt x="2406434" y="720570"/>
                </a:lnTo>
                <a:lnTo>
                  <a:pt x="2355585" y="719872"/>
                </a:lnTo>
                <a:lnTo>
                  <a:pt x="2304735" y="719173"/>
                </a:lnTo>
                <a:lnTo>
                  <a:pt x="2253886" y="718474"/>
                </a:lnTo>
                <a:lnTo>
                  <a:pt x="2203037" y="717775"/>
                </a:lnTo>
                <a:lnTo>
                  <a:pt x="2152188" y="717076"/>
                </a:lnTo>
                <a:lnTo>
                  <a:pt x="2101338" y="716377"/>
                </a:lnTo>
                <a:lnTo>
                  <a:pt x="2050489" y="715678"/>
                </a:lnTo>
                <a:lnTo>
                  <a:pt x="1999640" y="714979"/>
                </a:lnTo>
                <a:lnTo>
                  <a:pt x="1948791" y="714280"/>
                </a:lnTo>
                <a:lnTo>
                  <a:pt x="1897941" y="713581"/>
                </a:lnTo>
                <a:lnTo>
                  <a:pt x="1847092" y="712882"/>
                </a:lnTo>
                <a:lnTo>
                  <a:pt x="1796243" y="712183"/>
                </a:lnTo>
                <a:lnTo>
                  <a:pt x="1745394" y="711484"/>
                </a:lnTo>
                <a:lnTo>
                  <a:pt x="1694544" y="710785"/>
                </a:lnTo>
                <a:lnTo>
                  <a:pt x="1643695" y="710086"/>
                </a:lnTo>
                <a:lnTo>
                  <a:pt x="1592846" y="709387"/>
                </a:lnTo>
                <a:lnTo>
                  <a:pt x="1541997" y="708688"/>
                </a:lnTo>
                <a:lnTo>
                  <a:pt x="1491147" y="707989"/>
                </a:lnTo>
                <a:lnTo>
                  <a:pt x="1440298" y="707290"/>
                </a:lnTo>
                <a:lnTo>
                  <a:pt x="1389449" y="706591"/>
                </a:lnTo>
                <a:lnTo>
                  <a:pt x="1338600" y="705892"/>
                </a:lnTo>
                <a:lnTo>
                  <a:pt x="1287750" y="705193"/>
                </a:lnTo>
                <a:lnTo>
                  <a:pt x="1236901" y="704494"/>
                </a:lnTo>
                <a:lnTo>
                  <a:pt x="1186052" y="703795"/>
                </a:lnTo>
                <a:lnTo>
                  <a:pt x="1135202" y="703096"/>
                </a:lnTo>
                <a:lnTo>
                  <a:pt x="1084353" y="702397"/>
                </a:lnTo>
                <a:lnTo>
                  <a:pt x="1033504" y="701698"/>
                </a:lnTo>
                <a:lnTo>
                  <a:pt x="982654" y="700999"/>
                </a:lnTo>
                <a:lnTo>
                  <a:pt x="931805" y="700300"/>
                </a:lnTo>
                <a:lnTo>
                  <a:pt x="880956" y="699601"/>
                </a:lnTo>
                <a:lnTo>
                  <a:pt x="830106" y="698902"/>
                </a:lnTo>
                <a:lnTo>
                  <a:pt x="779257" y="698203"/>
                </a:lnTo>
                <a:lnTo>
                  <a:pt x="728407" y="697504"/>
                </a:lnTo>
                <a:lnTo>
                  <a:pt x="677558" y="696805"/>
                </a:lnTo>
                <a:lnTo>
                  <a:pt x="626709" y="696106"/>
                </a:lnTo>
                <a:lnTo>
                  <a:pt x="575859" y="695407"/>
                </a:lnTo>
                <a:lnTo>
                  <a:pt x="525010" y="694708"/>
                </a:lnTo>
                <a:lnTo>
                  <a:pt x="474160" y="694009"/>
                </a:lnTo>
                <a:lnTo>
                  <a:pt x="423311" y="693310"/>
                </a:lnTo>
                <a:lnTo>
                  <a:pt x="372461" y="692611"/>
                </a:lnTo>
                <a:lnTo>
                  <a:pt x="321612" y="691912"/>
                </a:lnTo>
              </a:path>
              <a:path w="3505834" h="728345">
                <a:moveTo>
                  <a:pt x="2658184" y="728225"/>
                </a:moveTo>
                <a:lnTo>
                  <a:pt x="2607634" y="727529"/>
                </a:lnTo>
                <a:lnTo>
                  <a:pt x="2557083" y="726833"/>
                </a:lnTo>
                <a:lnTo>
                  <a:pt x="2506532" y="726137"/>
                </a:lnTo>
                <a:lnTo>
                  <a:pt x="2455981" y="725441"/>
                </a:lnTo>
                <a:lnTo>
                  <a:pt x="2405431" y="724745"/>
                </a:lnTo>
                <a:lnTo>
                  <a:pt x="2354880" y="724049"/>
                </a:lnTo>
                <a:lnTo>
                  <a:pt x="2304329" y="723353"/>
                </a:lnTo>
                <a:lnTo>
                  <a:pt x="2253779" y="722657"/>
                </a:lnTo>
                <a:lnTo>
                  <a:pt x="2203228" y="721961"/>
                </a:lnTo>
                <a:lnTo>
                  <a:pt x="2152677" y="721265"/>
                </a:lnTo>
                <a:lnTo>
                  <a:pt x="2102126" y="720569"/>
                </a:lnTo>
                <a:lnTo>
                  <a:pt x="2051575" y="719873"/>
                </a:lnTo>
                <a:lnTo>
                  <a:pt x="2001025" y="719177"/>
                </a:lnTo>
                <a:lnTo>
                  <a:pt x="1950474" y="718481"/>
                </a:lnTo>
                <a:lnTo>
                  <a:pt x="1899923" y="717785"/>
                </a:lnTo>
                <a:lnTo>
                  <a:pt x="1849372" y="717088"/>
                </a:lnTo>
                <a:lnTo>
                  <a:pt x="1798822" y="716392"/>
                </a:lnTo>
                <a:lnTo>
                  <a:pt x="1748271" y="715696"/>
                </a:lnTo>
                <a:lnTo>
                  <a:pt x="1697720" y="715000"/>
                </a:lnTo>
                <a:lnTo>
                  <a:pt x="1647169" y="714304"/>
                </a:lnTo>
                <a:lnTo>
                  <a:pt x="1596619" y="713608"/>
                </a:lnTo>
                <a:lnTo>
                  <a:pt x="1546068" y="712912"/>
                </a:lnTo>
                <a:lnTo>
                  <a:pt x="1495517" y="712216"/>
                </a:lnTo>
                <a:lnTo>
                  <a:pt x="1444966" y="711520"/>
                </a:lnTo>
                <a:lnTo>
                  <a:pt x="1394416" y="710824"/>
                </a:lnTo>
                <a:lnTo>
                  <a:pt x="1343865" y="710128"/>
                </a:lnTo>
                <a:lnTo>
                  <a:pt x="1293314" y="709432"/>
                </a:lnTo>
                <a:lnTo>
                  <a:pt x="1242763" y="708736"/>
                </a:lnTo>
                <a:lnTo>
                  <a:pt x="1192212" y="708040"/>
                </a:lnTo>
                <a:lnTo>
                  <a:pt x="1141662" y="707343"/>
                </a:lnTo>
                <a:lnTo>
                  <a:pt x="1091111" y="706647"/>
                </a:lnTo>
                <a:lnTo>
                  <a:pt x="1040560" y="705951"/>
                </a:lnTo>
                <a:lnTo>
                  <a:pt x="990009" y="705255"/>
                </a:lnTo>
                <a:lnTo>
                  <a:pt x="939459" y="704559"/>
                </a:lnTo>
                <a:lnTo>
                  <a:pt x="888908" y="703863"/>
                </a:lnTo>
                <a:lnTo>
                  <a:pt x="838357" y="703167"/>
                </a:lnTo>
                <a:lnTo>
                  <a:pt x="787806" y="702471"/>
                </a:lnTo>
                <a:lnTo>
                  <a:pt x="737256" y="701775"/>
                </a:lnTo>
                <a:lnTo>
                  <a:pt x="686705" y="701079"/>
                </a:lnTo>
                <a:lnTo>
                  <a:pt x="636154" y="700383"/>
                </a:lnTo>
                <a:lnTo>
                  <a:pt x="585603" y="699687"/>
                </a:lnTo>
                <a:lnTo>
                  <a:pt x="535053" y="698991"/>
                </a:lnTo>
                <a:lnTo>
                  <a:pt x="484502" y="698295"/>
                </a:lnTo>
              </a:path>
              <a:path w="3505834" h="728345">
                <a:moveTo>
                  <a:pt x="2345071" y="728023"/>
                </a:moveTo>
                <a:lnTo>
                  <a:pt x="2294805" y="727332"/>
                </a:lnTo>
                <a:lnTo>
                  <a:pt x="2244540" y="726641"/>
                </a:lnTo>
                <a:lnTo>
                  <a:pt x="2194274" y="725950"/>
                </a:lnTo>
                <a:lnTo>
                  <a:pt x="2144009" y="725260"/>
                </a:lnTo>
                <a:lnTo>
                  <a:pt x="2093743" y="724569"/>
                </a:lnTo>
                <a:lnTo>
                  <a:pt x="2043477" y="723878"/>
                </a:lnTo>
                <a:lnTo>
                  <a:pt x="1993212" y="723187"/>
                </a:lnTo>
                <a:lnTo>
                  <a:pt x="1942946" y="722496"/>
                </a:lnTo>
                <a:lnTo>
                  <a:pt x="1892681" y="721805"/>
                </a:lnTo>
                <a:lnTo>
                  <a:pt x="1842415" y="721114"/>
                </a:lnTo>
                <a:lnTo>
                  <a:pt x="1792149" y="720423"/>
                </a:lnTo>
                <a:lnTo>
                  <a:pt x="1741884" y="719732"/>
                </a:lnTo>
                <a:lnTo>
                  <a:pt x="1691618" y="719041"/>
                </a:lnTo>
                <a:lnTo>
                  <a:pt x="1641352" y="718350"/>
                </a:lnTo>
                <a:lnTo>
                  <a:pt x="1591087" y="717659"/>
                </a:lnTo>
                <a:lnTo>
                  <a:pt x="1540821" y="716968"/>
                </a:lnTo>
                <a:lnTo>
                  <a:pt x="1490555" y="716277"/>
                </a:lnTo>
                <a:lnTo>
                  <a:pt x="1440290" y="715586"/>
                </a:lnTo>
                <a:lnTo>
                  <a:pt x="1390024" y="714895"/>
                </a:lnTo>
                <a:lnTo>
                  <a:pt x="1339759" y="714204"/>
                </a:lnTo>
                <a:lnTo>
                  <a:pt x="1289493" y="713514"/>
                </a:lnTo>
                <a:lnTo>
                  <a:pt x="1239227" y="712823"/>
                </a:lnTo>
                <a:lnTo>
                  <a:pt x="1188962" y="712132"/>
                </a:lnTo>
                <a:lnTo>
                  <a:pt x="1138696" y="711441"/>
                </a:lnTo>
                <a:lnTo>
                  <a:pt x="1088430" y="710750"/>
                </a:lnTo>
                <a:lnTo>
                  <a:pt x="1038165" y="710059"/>
                </a:lnTo>
                <a:lnTo>
                  <a:pt x="987899" y="709368"/>
                </a:lnTo>
                <a:lnTo>
                  <a:pt x="937633" y="708677"/>
                </a:lnTo>
                <a:lnTo>
                  <a:pt x="887368" y="707986"/>
                </a:lnTo>
                <a:lnTo>
                  <a:pt x="837102" y="707295"/>
                </a:lnTo>
                <a:lnTo>
                  <a:pt x="786836" y="706604"/>
                </a:lnTo>
                <a:lnTo>
                  <a:pt x="736571" y="705913"/>
                </a:lnTo>
                <a:lnTo>
                  <a:pt x="686305" y="705222"/>
                </a:lnTo>
                <a:lnTo>
                  <a:pt x="636039" y="704531"/>
                </a:lnTo>
                <a:lnTo>
                  <a:pt x="585774" y="703840"/>
                </a:lnTo>
                <a:lnTo>
                  <a:pt x="535508" y="703149"/>
                </a:lnTo>
                <a:lnTo>
                  <a:pt x="485242" y="702458"/>
                </a:lnTo>
                <a:lnTo>
                  <a:pt x="434977" y="701767"/>
                </a:lnTo>
                <a:lnTo>
                  <a:pt x="384711" y="701077"/>
                </a:lnTo>
                <a:lnTo>
                  <a:pt x="334445" y="700386"/>
                </a:lnTo>
                <a:lnTo>
                  <a:pt x="284180" y="699695"/>
                </a:lnTo>
                <a:lnTo>
                  <a:pt x="233914" y="699004"/>
                </a:lnTo>
                <a:lnTo>
                  <a:pt x="183648" y="698313"/>
                </a:lnTo>
                <a:lnTo>
                  <a:pt x="133383" y="697622"/>
                </a:lnTo>
              </a:path>
              <a:path w="3505834" h="728345">
                <a:moveTo>
                  <a:pt x="3500323" y="40913"/>
                </a:moveTo>
                <a:lnTo>
                  <a:pt x="3499640" y="91866"/>
                </a:lnTo>
                <a:lnTo>
                  <a:pt x="3498919" y="142833"/>
                </a:lnTo>
                <a:lnTo>
                  <a:pt x="3498170" y="193812"/>
                </a:lnTo>
                <a:lnTo>
                  <a:pt x="3497406" y="244799"/>
                </a:lnTo>
                <a:lnTo>
                  <a:pt x="3496638" y="295792"/>
                </a:lnTo>
                <a:lnTo>
                  <a:pt x="3495877" y="346789"/>
                </a:lnTo>
                <a:lnTo>
                  <a:pt x="3495136" y="397786"/>
                </a:lnTo>
                <a:lnTo>
                  <a:pt x="3494426" y="448781"/>
                </a:lnTo>
                <a:lnTo>
                  <a:pt x="3493759" y="499771"/>
                </a:lnTo>
                <a:lnTo>
                  <a:pt x="3493147" y="550754"/>
                </a:lnTo>
                <a:lnTo>
                  <a:pt x="3492601" y="601727"/>
                </a:lnTo>
                <a:lnTo>
                  <a:pt x="3492132" y="652686"/>
                </a:lnTo>
                <a:lnTo>
                  <a:pt x="3491754" y="703630"/>
                </a:lnTo>
                <a:lnTo>
                  <a:pt x="3491729" y="705135"/>
                </a:lnTo>
                <a:lnTo>
                  <a:pt x="3491495" y="706276"/>
                </a:lnTo>
                <a:lnTo>
                  <a:pt x="3490940" y="707669"/>
                </a:lnTo>
                <a:lnTo>
                  <a:pt x="3490710" y="708814"/>
                </a:lnTo>
                <a:lnTo>
                  <a:pt x="3489338" y="710092"/>
                </a:lnTo>
                <a:lnTo>
                  <a:pt x="3488781" y="710945"/>
                </a:lnTo>
                <a:lnTo>
                  <a:pt x="3488129" y="711928"/>
                </a:lnTo>
                <a:lnTo>
                  <a:pt x="3486430" y="712561"/>
                </a:lnTo>
                <a:lnTo>
                  <a:pt x="3485591" y="713141"/>
                </a:lnTo>
                <a:lnTo>
                  <a:pt x="3485149" y="713444"/>
                </a:lnTo>
                <a:lnTo>
                  <a:pt x="3482045" y="714160"/>
                </a:lnTo>
                <a:lnTo>
                  <a:pt x="3481688" y="713936"/>
                </a:lnTo>
                <a:lnTo>
                  <a:pt x="3477865" y="713835"/>
                </a:lnTo>
                <a:lnTo>
                  <a:pt x="3424652" y="712989"/>
                </a:lnTo>
                <a:lnTo>
                  <a:pt x="3358311" y="712024"/>
                </a:lnTo>
                <a:lnTo>
                  <a:pt x="3317055" y="711437"/>
                </a:lnTo>
                <a:lnTo>
                  <a:pt x="3270933" y="710786"/>
                </a:lnTo>
                <a:lnTo>
                  <a:pt x="3220335" y="710078"/>
                </a:lnTo>
                <a:lnTo>
                  <a:pt x="3165655" y="709317"/>
                </a:lnTo>
                <a:lnTo>
                  <a:pt x="3107282" y="708509"/>
                </a:lnTo>
                <a:lnTo>
                  <a:pt x="3045610" y="707658"/>
                </a:lnTo>
                <a:lnTo>
                  <a:pt x="2981030" y="706770"/>
                </a:lnTo>
                <a:lnTo>
                  <a:pt x="2913935" y="705850"/>
                </a:lnTo>
                <a:lnTo>
                  <a:pt x="2844715" y="704904"/>
                </a:lnTo>
                <a:lnTo>
                  <a:pt x="2773763" y="703935"/>
                </a:lnTo>
                <a:lnTo>
                  <a:pt x="2701472" y="702950"/>
                </a:lnTo>
                <a:lnTo>
                  <a:pt x="2628231" y="701954"/>
                </a:lnTo>
                <a:lnTo>
                  <a:pt x="2554435" y="700952"/>
                </a:lnTo>
                <a:lnTo>
                  <a:pt x="2480473" y="699948"/>
                </a:lnTo>
                <a:lnTo>
                  <a:pt x="2406739" y="698949"/>
                </a:lnTo>
                <a:lnTo>
                  <a:pt x="2333624" y="697959"/>
                </a:lnTo>
                <a:lnTo>
                  <a:pt x="2261521" y="696984"/>
                </a:lnTo>
                <a:lnTo>
                  <a:pt x="2190820" y="696028"/>
                </a:lnTo>
                <a:lnTo>
                  <a:pt x="2121914" y="695098"/>
                </a:lnTo>
                <a:lnTo>
                  <a:pt x="2055194" y="694197"/>
                </a:lnTo>
                <a:lnTo>
                  <a:pt x="1991053" y="693331"/>
                </a:lnTo>
                <a:lnTo>
                  <a:pt x="1929883" y="692506"/>
                </a:lnTo>
                <a:lnTo>
                  <a:pt x="1872075" y="691726"/>
                </a:lnTo>
                <a:lnTo>
                  <a:pt x="1818021" y="690997"/>
                </a:lnTo>
                <a:lnTo>
                  <a:pt x="1768113" y="690324"/>
                </a:lnTo>
                <a:lnTo>
                  <a:pt x="1722743" y="689712"/>
                </a:lnTo>
                <a:lnTo>
                  <a:pt x="1682303" y="689166"/>
                </a:lnTo>
                <a:lnTo>
                  <a:pt x="1617779" y="688293"/>
                </a:lnTo>
                <a:lnTo>
                  <a:pt x="1594480" y="687976"/>
                </a:lnTo>
                <a:lnTo>
                  <a:pt x="1577677" y="687746"/>
                </a:lnTo>
              </a:path>
              <a:path w="3505834" h="728345">
                <a:moveTo>
                  <a:pt x="3498789" y="468445"/>
                </a:moveTo>
                <a:lnTo>
                  <a:pt x="3498134" y="515469"/>
                </a:lnTo>
                <a:lnTo>
                  <a:pt x="3497431" y="562516"/>
                </a:lnTo>
                <a:lnTo>
                  <a:pt x="3496752" y="609570"/>
                </a:lnTo>
                <a:lnTo>
                  <a:pt x="3496169" y="656613"/>
                </a:lnTo>
                <a:lnTo>
                  <a:pt x="3495757" y="703630"/>
                </a:lnTo>
                <a:lnTo>
                  <a:pt x="3495714" y="705728"/>
                </a:lnTo>
                <a:lnTo>
                  <a:pt x="3495404" y="707341"/>
                </a:lnTo>
                <a:lnTo>
                  <a:pt x="3494619" y="709282"/>
                </a:lnTo>
                <a:lnTo>
                  <a:pt x="3494299" y="710887"/>
                </a:lnTo>
                <a:lnTo>
                  <a:pt x="3492392" y="712670"/>
                </a:lnTo>
                <a:lnTo>
                  <a:pt x="3491607" y="713861"/>
                </a:lnTo>
                <a:lnTo>
                  <a:pt x="3490702" y="715237"/>
                </a:lnTo>
                <a:lnTo>
                  <a:pt x="3488328" y="716130"/>
                </a:lnTo>
                <a:lnTo>
                  <a:pt x="3487153" y="716939"/>
                </a:lnTo>
                <a:lnTo>
                  <a:pt x="3486531" y="717368"/>
                </a:lnTo>
                <a:lnTo>
                  <a:pt x="3482196" y="718372"/>
                </a:lnTo>
                <a:lnTo>
                  <a:pt x="3424543" y="717051"/>
                </a:lnTo>
                <a:lnTo>
                  <a:pt x="3358179" y="716065"/>
                </a:lnTo>
                <a:lnTo>
                  <a:pt x="3316920" y="715470"/>
                </a:lnTo>
                <a:lnTo>
                  <a:pt x="3270797" y="714814"/>
                </a:lnTo>
                <a:lnTo>
                  <a:pt x="3220204" y="714101"/>
                </a:lnTo>
                <a:lnTo>
                  <a:pt x="3165530" y="713338"/>
                </a:lnTo>
                <a:lnTo>
                  <a:pt x="3107167" y="712528"/>
                </a:lnTo>
                <a:lnTo>
                  <a:pt x="3045508" y="711678"/>
                </a:lnTo>
                <a:lnTo>
                  <a:pt x="2980943" y="710792"/>
                </a:lnTo>
                <a:lnTo>
                  <a:pt x="2913865" y="709875"/>
                </a:lnTo>
                <a:lnTo>
                  <a:pt x="2844664" y="708932"/>
                </a:lnTo>
                <a:lnTo>
                  <a:pt x="2773732" y="707968"/>
                </a:lnTo>
                <a:lnTo>
                  <a:pt x="2701460" y="706989"/>
                </a:lnTo>
                <a:lnTo>
                  <a:pt x="2628241" y="705999"/>
                </a:lnTo>
                <a:lnTo>
                  <a:pt x="2554465" y="705004"/>
                </a:lnTo>
                <a:lnTo>
                  <a:pt x="2480524" y="704008"/>
                </a:lnTo>
                <a:lnTo>
                  <a:pt x="2406810" y="703017"/>
                </a:lnTo>
                <a:lnTo>
                  <a:pt x="2333714" y="702036"/>
                </a:lnTo>
                <a:lnTo>
                  <a:pt x="2261628" y="701069"/>
                </a:lnTo>
                <a:lnTo>
                  <a:pt x="2190943" y="700122"/>
                </a:lnTo>
                <a:lnTo>
                  <a:pt x="2122051" y="699200"/>
                </a:lnTo>
                <a:lnTo>
                  <a:pt x="2055342" y="698307"/>
                </a:lnTo>
                <a:lnTo>
                  <a:pt x="1991210" y="697450"/>
                </a:lnTo>
                <a:lnTo>
                  <a:pt x="1930044" y="696633"/>
                </a:lnTo>
                <a:lnTo>
                  <a:pt x="1872237" y="695860"/>
                </a:lnTo>
                <a:lnTo>
                  <a:pt x="1818181" y="695138"/>
                </a:lnTo>
                <a:lnTo>
                  <a:pt x="1768266" y="694471"/>
                </a:lnTo>
                <a:lnTo>
                  <a:pt x="1722884" y="693865"/>
                </a:lnTo>
                <a:lnTo>
                  <a:pt x="1682427" y="693323"/>
                </a:lnTo>
                <a:lnTo>
                  <a:pt x="1617854" y="692457"/>
                </a:lnTo>
                <a:lnTo>
                  <a:pt x="1594520" y="692142"/>
                </a:lnTo>
                <a:lnTo>
                  <a:pt x="1577677" y="691912"/>
                </a:lnTo>
              </a:path>
              <a:path w="3505834" h="728345">
                <a:moveTo>
                  <a:pt x="3505531" y="261216"/>
                </a:moveTo>
                <a:lnTo>
                  <a:pt x="3504865" y="310352"/>
                </a:lnTo>
                <a:lnTo>
                  <a:pt x="3504151" y="359506"/>
                </a:lnTo>
                <a:lnTo>
                  <a:pt x="3503413" y="408672"/>
                </a:lnTo>
                <a:lnTo>
                  <a:pt x="3502675" y="457846"/>
                </a:lnTo>
                <a:lnTo>
                  <a:pt x="3501960" y="507021"/>
                </a:lnTo>
                <a:lnTo>
                  <a:pt x="3501292" y="556192"/>
                </a:lnTo>
                <a:lnTo>
                  <a:pt x="3500695" y="605355"/>
                </a:lnTo>
                <a:lnTo>
                  <a:pt x="3500192" y="654503"/>
                </a:lnTo>
                <a:lnTo>
                  <a:pt x="3499807" y="703630"/>
                </a:lnTo>
                <a:lnTo>
                  <a:pt x="3499758" y="706330"/>
                </a:lnTo>
                <a:lnTo>
                  <a:pt x="3488734" y="720788"/>
                </a:lnTo>
                <a:lnTo>
                  <a:pt x="3487931" y="721342"/>
                </a:lnTo>
                <a:lnTo>
                  <a:pt x="3482365" y="722635"/>
                </a:lnTo>
                <a:lnTo>
                  <a:pt x="3481688" y="722246"/>
                </a:lnTo>
                <a:lnTo>
                  <a:pt x="3477479" y="722094"/>
                </a:lnTo>
                <a:lnTo>
                  <a:pt x="3420161" y="721087"/>
                </a:lnTo>
                <a:lnTo>
                  <a:pt x="3349308" y="720015"/>
                </a:lnTo>
                <a:lnTo>
                  <a:pt x="3305471" y="719377"/>
                </a:lnTo>
                <a:lnTo>
                  <a:pt x="3256641" y="718678"/>
                </a:lnTo>
                <a:lnTo>
                  <a:pt x="3203277" y="717925"/>
                </a:lnTo>
                <a:lnTo>
                  <a:pt x="3145840" y="717122"/>
                </a:lnTo>
                <a:lnTo>
                  <a:pt x="3084790" y="716276"/>
                </a:lnTo>
                <a:lnTo>
                  <a:pt x="3020589" y="715393"/>
                </a:lnTo>
                <a:lnTo>
                  <a:pt x="2953696" y="714478"/>
                </a:lnTo>
                <a:lnTo>
                  <a:pt x="2884571" y="713538"/>
                </a:lnTo>
                <a:lnTo>
                  <a:pt x="2813674" y="712578"/>
                </a:lnTo>
                <a:lnTo>
                  <a:pt x="2741468" y="711604"/>
                </a:lnTo>
                <a:lnTo>
                  <a:pt x="2668410" y="710621"/>
                </a:lnTo>
                <a:lnTo>
                  <a:pt x="2594963" y="709636"/>
                </a:lnTo>
                <a:lnTo>
                  <a:pt x="2521585" y="708654"/>
                </a:lnTo>
                <a:lnTo>
                  <a:pt x="2448738" y="707682"/>
                </a:lnTo>
                <a:lnTo>
                  <a:pt x="2376882" y="706725"/>
                </a:lnTo>
                <a:lnTo>
                  <a:pt x="2306478" y="705788"/>
                </a:lnTo>
                <a:lnTo>
                  <a:pt x="2237984" y="704879"/>
                </a:lnTo>
                <a:lnTo>
                  <a:pt x="2171863" y="704001"/>
                </a:lnTo>
                <a:lnTo>
                  <a:pt x="2108574" y="703162"/>
                </a:lnTo>
                <a:lnTo>
                  <a:pt x="2048577" y="702367"/>
                </a:lnTo>
                <a:lnTo>
                  <a:pt x="1992333" y="701622"/>
                </a:lnTo>
                <a:lnTo>
                  <a:pt x="1940303" y="700933"/>
                </a:lnTo>
                <a:lnTo>
                  <a:pt x="1892946" y="700306"/>
                </a:lnTo>
                <a:lnTo>
                  <a:pt x="1850723" y="699745"/>
                </a:lnTo>
                <a:lnTo>
                  <a:pt x="1783520" y="698851"/>
                </a:lnTo>
                <a:lnTo>
                  <a:pt x="1759461" y="698527"/>
                </a:lnTo>
                <a:lnTo>
                  <a:pt x="1742377" y="698295"/>
                </a:lnTo>
              </a:path>
              <a:path w="3505834" h="728345">
                <a:moveTo>
                  <a:pt x="3505337" y="586065"/>
                </a:moveTo>
                <a:lnTo>
                  <a:pt x="3504921" y="615451"/>
                </a:lnTo>
                <a:lnTo>
                  <a:pt x="3504481" y="644850"/>
                </a:lnTo>
                <a:lnTo>
                  <a:pt x="3504090" y="674248"/>
                </a:lnTo>
                <a:lnTo>
                  <a:pt x="3502044" y="712529"/>
                </a:lnTo>
                <a:lnTo>
                  <a:pt x="3490300" y="724597"/>
                </a:lnTo>
                <a:lnTo>
                  <a:pt x="3489317" y="725276"/>
                </a:lnTo>
                <a:lnTo>
                  <a:pt x="3482538" y="726854"/>
                </a:lnTo>
                <a:lnTo>
                  <a:pt x="3481688" y="726382"/>
                </a:lnTo>
                <a:lnTo>
                  <a:pt x="3478095" y="726203"/>
                </a:lnTo>
                <a:lnTo>
                  <a:pt x="3429754" y="725222"/>
                </a:lnTo>
                <a:lnTo>
                  <a:pt x="3369379" y="724240"/>
                </a:lnTo>
                <a:lnTo>
                  <a:pt x="3289428" y="723030"/>
                </a:lnTo>
                <a:lnTo>
                  <a:pt x="3242899" y="722349"/>
                </a:lnTo>
                <a:lnTo>
                  <a:pt x="3192423" y="721623"/>
                </a:lnTo>
                <a:lnTo>
                  <a:pt x="3138314" y="720856"/>
                </a:lnTo>
                <a:lnTo>
                  <a:pt x="3080887" y="720051"/>
                </a:lnTo>
                <a:lnTo>
                  <a:pt x="3020457" y="719212"/>
                </a:lnTo>
                <a:lnTo>
                  <a:pt x="2957341" y="718343"/>
                </a:lnTo>
                <a:lnTo>
                  <a:pt x="2891853" y="717449"/>
                </a:lnTo>
                <a:lnTo>
                  <a:pt x="2824308" y="716532"/>
                </a:lnTo>
                <a:lnTo>
                  <a:pt x="2755022" y="715596"/>
                </a:lnTo>
                <a:lnTo>
                  <a:pt x="2684309" y="714646"/>
                </a:lnTo>
                <a:lnTo>
                  <a:pt x="2612486" y="713685"/>
                </a:lnTo>
                <a:lnTo>
                  <a:pt x="2539868" y="712718"/>
                </a:lnTo>
                <a:lnTo>
                  <a:pt x="2466769" y="711747"/>
                </a:lnTo>
                <a:lnTo>
                  <a:pt x="2393505" y="710777"/>
                </a:lnTo>
                <a:lnTo>
                  <a:pt x="2320392" y="709812"/>
                </a:lnTo>
                <a:lnTo>
                  <a:pt x="2247744" y="708856"/>
                </a:lnTo>
                <a:lnTo>
                  <a:pt x="2175877" y="707912"/>
                </a:lnTo>
                <a:lnTo>
                  <a:pt x="2105106" y="706983"/>
                </a:lnTo>
                <a:lnTo>
                  <a:pt x="2035746" y="706076"/>
                </a:lnTo>
                <a:lnTo>
                  <a:pt x="1968113" y="705191"/>
                </a:lnTo>
                <a:lnTo>
                  <a:pt x="1902522" y="704335"/>
                </a:lnTo>
                <a:lnTo>
                  <a:pt x="1839288" y="703510"/>
                </a:lnTo>
                <a:lnTo>
                  <a:pt x="1778727" y="702721"/>
                </a:lnTo>
                <a:lnTo>
                  <a:pt x="1721153" y="701971"/>
                </a:lnTo>
                <a:lnTo>
                  <a:pt x="1666882" y="701264"/>
                </a:lnTo>
                <a:lnTo>
                  <a:pt x="1616229" y="700604"/>
                </a:lnTo>
                <a:lnTo>
                  <a:pt x="1569510" y="699995"/>
                </a:lnTo>
                <a:lnTo>
                  <a:pt x="1527039" y="699440"/>
                </a:lnTo>
                <a:lnTo>
                  <a:pt x="1456105" y="698511"/>
                </a:lnTo>
                <a:lnTo>
                  <a:pt x="1405950" y="697846"/>
                </a:lnTo>
                <a:lnTo>
                  <a:pt x="1389452" y="697622"/>
                </a:lnTo>
              </a:path>
              <a:path w="3505834" h="728345">
                <a:moveTo>
                  <a:pt x="2197633" y="5337"/>
                </a:moveTo>
                <a:lnTo>
                  <a:pt x="2248966" y="6058"/>
                </a:lnTo>
                <a:lnTo>
                  <a:pt x="2300307" y="6803"/>
                </a:lnTo>
                <a:lnTo>
                  <a:pt x="2351656" y="7570"/>
                </a:lnTo>
                <a:lnTo>
                  <a:pt x="2403011" y="8355"/>
                </a:lnTo>
                <a:lnTo>
                  <a:pt x="2454372" y="9155"/>
                </a:lnTo>
                <a:lnTo>
                  <a:pt x="2505738" y="9966"/>
                </a:lnTo>
                <a:lnTo>
                  <a:pt x="2557109" y="10785"/>
                </a:lnTo>
                <a:lnTo>
                  <a:pt x="2608483" y="11609"/>
                </a:lnTo>
                <a:lnTo>
                  <a:pt x="2659860" y="12434"/>
                </a:lnTo>
                <a:lnTo>
                  <a:pt x="2711239" y="13256"/>
                </a:lnTo>
                <a:lnTo>
                  <a:pt x="2762620" y="14073"/>
                </a:lnTo>
                <a:lnTo>
                  <a:pt x="2814001" y="14881"/>
                </a:lnTo>
                <a:lnTo>
                  <a:pt x="2865382" y="15676"/>
                </a:lnTo>
                <a:lnTo>
                  <a:pt x="2916763" y="16456"/>
                </a:lnTo>
                <a:lnTo>
                  <a:pt x="2968142" y="17216"/>
                </a:lnTo>
                <a:lnTo>
                  <a:pt x="3019519" y="17954"/>
                </a:lnTo>
                <a:lnTo>
                  <a:pt x="3070893" y="18666"/>
                </a:lnTo>
                <a:lnTo>
                  <a:pt x="3122263" y="19348"/>
                </a:lnTo>
                <a:lnTo>
                  <a:pt x="3173629" y="19997"/>
                </a:lnTo>
                <a:lnTo>
                  <a:pt x="3224989" y="20611"/>
                </a:lnTo>
                <a:lnTo>
                  <a:pt x="3276344" y="21184"/>
                </a:lnTo>
                <a:lnTo>
                  <a:pt x="3327692" y="21715"/>
                </a:lnTo>
                <a:lnTo>
                  <a:pt x="3379032" y="22199"/>
                </a:lnTo>
                <a:lnTo>
                  <a:pt x="3430364" y="22633"/>
                </a:lnTo>
                <a:lnTo>
                  <a:pt x="3481688" y="23014"/>
                </a:lnTo>
                <a:lnTo>
                  <a:pt x="3482052" y="23017"/>
                </a:lnTo>
                <a:lnTo>
                  <a:pt x="3482437" y="23190"/>
                </a:lnTo>
                <a:lnTo>
                  <a:pt x="3482667" y="23244"/>
                </a:lnTo>
                <a:lnTo>
                  <a:pt x="3482859" y="23503"/>
                </a:lnTo>
                <a:lnTo>
                  <a:pt x="3483042" y="23633"/>
                </a:lnTo>
                <a:lnTo>
                  <a:pt x="3483222" y="23766"/>
                </a:lnTo>
                <a:lnTo>
                  <a:pt x="3483334" y="24102"/>
                </a:lnTo>
                <a:lnTo>
                  <a:pt x="3483438" y="24270"/>
                </a:lnTo>
                <a:lnTo>
                  <a:pt x="3483611" y="24961"/>
                </a:lnTo>
                <a:lnTo>
                  <a:pt x="3483422" y="35516"/>
                </a:lnTo>
                <a:lnTo>
                  <a:pt x="3482420" y="109670"/>
                </a:lnTo>
                <a:lnTo>
                  <a:pt x="3481652" y="166872"/>
                </a:lnTo>
                <a:lnTo>
                  <a:pt x="3480766" y="233181"/>
                </a:lnTo>
                <a:lnTo>
                  <a:pt x="3479806" y="305365"/>
                </a:lnTo>
                <a:lnTo>
                  <a:pt x="3478817" y="380192"/>
                </a:lnTo>
                <a:lnTo>
                  <a:pt x="3477845" y="454429"/>
                </a:lnTo>
                <a:lnTo>
                  <a:pt x="3476933" y="524843"/>
                </a:lnTo>
                <a:lnTo>
                  <a:pt x="3476127" y="588203"/>
                </a:lnTo>
                <a:lnTo>
                  <a:pt x="3475470" y="641275"/>
                </a:lnTo>
                <a:lnTo>
                  <a:pt x="3475009" y="680829"/>
                </a:lnTo>
                <a:lnTo>
                  <a:pt x="3474787" y="703630"/>
                </a:lnTo>
                <a:lnTo>
                  <a:pt x="3474806" y="702575"/>
                </a:lnTo>
                <a:lnTo>
                  <a:pt x="3474938" y="701823"/>
                </a:lnTo>
                <a:lnTo>
                  <a:pt x="3475320" y="700840"/>
                </a:lnTo>
                <a:lnTo>
                  <a:pt x="3475489" y="699961"/>
                </a:lnTo>
                <a:lnTo>
                  <a:pt x="3476335" y="699267"/>
                </a:lnTo>
                <a:lnTo>
                  <a:pt x="3476782" y="698568"/>
                </a:lnTo>
                <a:lnTo>
                  <a:pt x="3477224" y="697885"/>
                </a:lnTo>
                <a:lnTo>
                  <a:pt x="3478395" y="697434"/>
                </a:lnTo>
                <a:lnTo>
                  <a:pt x="3478970" y="697028"/>
                </a:lnTo>
                <a:lnTo>
                  <a:pt x="3479914" y="696624"/>
                </a:lnTo>
                <a:lnTo>
                  <a:pt x="3480666" y="696466"/>
                </a:lnTo>
                <a:lnTo>
                  <a:pt x="3481688" y="696437"/>
                </a:lnTo>
                <a:lnTo>
                  <a:pt x="3398904" y="695298"/>
                </a:lnTo>
                <a:lnTo>
                  <a:pt x="3211159" y="692714"/>
                </a:lnTo>
                <a:lnTo>
                  <a:pt x="3009362" y="689937"/>
                </a:lnTo>
                <a:lnTo>
                  <a:pt x="2884423" y="688219"/>
                </a:lnTo>
              </a:path>
              <a:path w="3505834" h="728345">
                <a:moveTo>
                  <a:pt x="2612097" y="6918"/>
                </a:moveTo>
                <a:lnTo>
                  <a:pt x="2663223" y="7641"/>
                </a:lnTo>
                <a:lnTo>
                  <a:pt x="2714360" y="8399"/>
                </a:lnTo>
                <a:lnTo>
                  <a:pt x="2765507" y="9183"/>
                </a:lnTo>
                <a:lnTo>
                  <a:pt x="2816661" y="9986"/>
                </a:lnTo>
                <a:lnTo>
                  <a:pt x="2867822" y="10802"/>
                </a:lnTo>
                <a:lnTo>
                  <a:pt x="2918988" y="11623"/>
                </a:lnTo>
                <a:lnTo>
                  <a:pt x="2970158" y="12442"/>
                </a:lnTo>
                <a:lnTo>
                  <a:pt x="3021329" y="13251"/>
                </a:lnTo>
                <a:lnTo>
                  <a:pt x="3072500" y="14043"/>
                </a:lnTo>
                <a:lnTo>
                  <a:pt x="3123670" y="14810"/>
                </a:lnTo>
                <a:lnTo>
                  <a:pt x="3174837" y="15546"/>
                </a:lnTo>
                <a:lnTo>
                  <a:pt x="3225999" y="16243"/>
                </a:lnTo>
                <a:lnTo>
                  <a:pt x="3277156" y="16893"/>
                </a:lnTo>
                <a:lnTo>
                  <a:pt x="3328304" y="17490"/>
                </a:lnTo>
                <a:lnTo>
                  <a:pt x="3379443" y="18026"/>
                </a:lnTo>
                <a:lnTo>
                  <a:pt x="3430572" y="18493"/>
                </a:lnTo>
                <a:lnTo>
                  <a:pt x="3481688" y="18884"/>
                </a:lnTo>
                <a:lnTo>
                  <a:pt x="3482820" y="18896"/>
                </a:lnTo>
                <a:lnTo>
                  <a:pt x="3483079" y="19187"/>
                </a:lnTo>
                <a:lnTo>
                  <a:pt x="3483996" y="19389"/>
                </a:lnTo>
                <a:lnTo>
                  <a:pt x="3484655" y="19532"/>
                </a:lnTo>
                <a:lnTo>
                  <a:pt x="3485386" y="20372"/>
                </a:lnTo>
                <a:lnTo>
                  <a:pt x="3485871" y="20713"/>
                </a:lnTo>
                <a:lnTo>
                  <a:pt x="3486433" y="21109"/>
                </a:lnTo>
                <a:lnTo>
                  <a:pt x="3486793" y="22146"/>
                </a:lnTo>
                <a:lnTo>
                  <a:pt x="3487121" y="22661"/>
                </a:lnTo>
                <a:lnTo>
                  <a:pt x="3487301" y="22934"/>
                </a:lnTo>
                <a:lnTo>
                  <a:pt x="3487690" y="24781"/>
                </a:lnTo>
                <a:lnTo>
                  <a:pt x="3487571" y="25030"/>
                </a:lnTo>
                <a:lnTo>
                  <a:pt x="3487296" y="35768"/>
                </a:lnTo>
                <a:lnTo>
                  <a:pt x="3486154" y="110091"/>
                </a:lnTo>
                <a:lnTo>
                  <a:pt x="3485365" y="167254"/>
                </a:lnTo>
                <a:lnTo>
                  <a:pt x="3484483" y="233467"/>
                </a:lnTo>
                <a:lnTo>
                  <a:pt x="3483547" y="305521"/>
                </a:lnTo>
                <a:lnTo>
                  <a:pt x="3482597" y="380203"/>
                </a:lnTo>
                <a:lnTo>
                  <a:pt x="3481672" y="454301"/>
                </a:lnTo>
                <a:lnTo>
                  <a:pt x="3480811" y="524604"/>
                </a:lnTo>
                <a:lnTo>
                  <a:pt x="3480054" y="587900"/>
                </a:lnTo>
                <a:lnTo>
                  <a:pt x="3479439" y="640977"/>
                </a:lnTo>
                <a:lnTo>
                  <a:pt x="3479006" y="680625"/>
                </a:lnTo>
                <a:lnTo>
                  <a:pt x="3478794" y="703630"/>
                </a:lnTo>
                <a:lnTo>
                  <a:pt x="3478791" y="703173"/>
                </a:lnTo>
                <a:lnTo>
                  <a:pt x="3478856" y="702873"/>
                </a:lnTo>
                <a:lnTo>
                  <a:pt x="3479007" y="702449"/>
                </a:lnTo>
                <a:lnTo>
                  <a:pt x="3479072" y="702092"/>
                </a:lnTo>
                <a:lnTo>
                  <a:pt x="3479431" y="701772"/>
                </a:lnTo>
                <a:lnTo>
                  <a:pt x="3479615" y="701492"/>
                </a:lnTo>
                <a:lnTo>
                  <a:pt x="3479794" y="701200"/>
                </a:lnTo>
                <a:lnTo>
                  <a:pt x="3480288" y="701005"/>
                </a:lnTo>
                <a:lnTo>
                  <a:pt x="3480530" y="700832"/>
                </a:lnTo>
                <a:lnTo>
                  <a:pt x="3480903" y="700667"/>
                </a:lnTo>
                <a:lnTo>
                  <a:pt x="3481278" y="700570"/>
                </a:lnTo>
                <a:lnTo>
                  <a:pt x="3481688" y="700570"/>
                </a:lnTo>
                <a:lnTo>
                  <a:pt x="3471331" y="700426"/>
                </a:lnTo>
                <a:lnTo>
                  <a:pt x="3398638" y="699425"/>
                </a:lnTo>
                <a:lnTo>
                  <a:pt x="3343074" y="698660"/>
                </a:lnTo>
                <a:lnTo>
                  <a:pt x="3279216" y="697782"/>
                </a:lnTo>
                <a:lnTo>
                  <a:pt x="3210449" y="696835"/>
                </a:lnTo>
                <a:lnTo>
                  <a:pt x="3140160" y="695868"/>
                </a:lnTo>
                <a:lnTo>
                  <a:pt x="3071736" y="694927"/>
                </a:lnTo>
                <a:lnTo>
                  <a:pt x="3008563" y="694057"/>
                </a:lnTo>
                <a:lnTo>
                  <a:pt x="2954029" y="693307"/>
                </a:lnTo>
                <a:lnTo>
                  <a:pt x="2911520" y="692721"/>
                </a:lnTo>
                <a:lnTo>
                  <a:pt x="2884423" y="692348"/>
                </a:lnTo>
              </a:path>
              <a:path w="3505834" h="728345">
                <a:moveTo>
                  <a:pt x="2724313" y="4431"/>
                </a:moveTo>
                <a:lnTo>
                  <a:pt x="2774779" y="5143"/>
                </a:lnTo>
                <a:lnTo>
                  <a:pt x="2825258" y="5893"/>
                </a:lnTo>
                <a:lnTo>
                  <a:pt x="2875746" y="6671"/>
                </a:lnTo>
                <a:lnTo>
                  <a:pt x="2926243" y="7467"/>
                </a:lnTo>
                <a:lnTo>
                  <a:pt x="2976746" y="8272"/>
                </a:lnTo>
                <a:lnTo>
                  <a:pt x="3027254" y="9078"/>
                </a:lnTo>
                <a:lnTo>
                  <a:pt x="3077764" y="9874"/>
                </a:lnTo>
                <a:lnTo>
                  <a:pt x="3128274" y="10652"/>
                </a:lnTo>
                <a:lnTo>
                  <a:pt x="3178782" y="11403"/>
                </a:lnTo>
                <a:lnTo>
                  <a:pt x="3229287" y="12116"/>
                </a:lnTo>
                <a:lnTo>
                  <a:pt x="3279787" y="12783"/>
                </a:lnTo>
                <a:lnTo>
                  <a:pt x="3330278" y="13395"/>
                </a:lnTo>
                <a:lnTo>
                  <a:pt x="3380761" y="13943"/>
                </a:lnTo>
                <a:lnTo>
                  <a:pt x="3431231" y="14416"/>
                </a:lnTo>
                <a:lnTo>
                  <a:pt x="3481688" y="14806"/>
                </a:lnTo>
                <a:lnTo>
                  <a:pt x="3483132" y="14846"/>
                </a:lnTo>
                <a:lnTo>
                  <a:pt x="3484209" y="15058"/>
                </a:lnTo>
                <a:lnTo>
                  <a:pt x="3485544" y="15634"/>
                </a:lnTo>
                <a:lnTo>
                  <a:pt x="3486725" y="15886"/>
                </a:lnTo>
                <a:lnTo>
                  <a:pt x="3487740" y="17179"/>
                </a:lnTo>
                <a:lnTo>
                  <a:pt x="3488669" y="17830"/>
                </a:lnTo>
                <a:lnTo>
                  <a:pt x="3489605" y="18488"/>
                </a:lnTo>
                <a:lnTo>
                  <a:pt x="3490210" y="20213"/>
                </a:lnTo>
                <a:lnTo>
                  <a:pt x="3490765" y="21066"/>
                </a:lnTo>
                <a:lnTo>
                  <a:pt x="3491073" y="21545"/>
                </a:lnTo>
                <a:lnTo>
                  <a:pt x="3491707" y="24559"/>
                </a:lnTo>
                <a:lnTo>
                  <a:pt x="3491528" y="25030"/>
                </a:lnTo>
                <a:lnTo>
                  <a:pt x="3490854" y="77230"/>
                </a:lnTo>
                <a:lnTo>
                  <a:pt x="3490182" y="129429"/>
                </a:lnTo>
                <a:lnTo>
                  <a:pt x="3489509" y="181629"/>
                </a:lnTo>
                <a:lnTo>
                  <a:pt x="3488837" y="233829"/>
                </a:lnTo>
                <a:lnTo>
                  <a:pt x="3488165" y="286029"/>
                </a:lnTo>
                <a:lnTo>
                  <a:pt x="3487493" y="338230"/>
                </a:lnTo>
                <a:lnTo>
                  <a:pt x="3486821" y="390430"/>
                </a:lnTo>
                <a:lnTo>
                  <a:pt x="3486150" y="442630"/>
                </a:lnTo>
                <a:lnTo>
                  <a:pt x="3485478" y="494830"/>
                </a:lnTo>
                <a:lnTo>
                  <a:pt x="3484805" y="547030"/>
                </a:lnTo>
                <a:lnTo>
                  <a:pt x="3484133" y="599230"/>
                </a:lnTo>
                <a:lnTo>
                  <a:pt x="3483460" y="651430"/>
                </a:lnTo>
                <a:lnTo>
                  <a:pt x="3482787" y="703630"/>
                </a:lnTo>
                <a:lnTo>
                  <a:pt x="3482787" y="703839"/>
                </a:lnTo>
                <a:lnTo>
                  <a:pt x="3482686" y="704058"/>
                </a:lnTo>
                <a:lnTo>
                  <a:pt x="3482653" y="704192"/>
                </a:lnTo>
                <a:lnTo>
                  <a:pt x="3482513" y="704303"/>
                </a:lnTo>
                <a:lnTo>
                  <a:pt x="3482359" y="704515"/>
                </a:lnTo>
                <a:lnTo>
                  <a:pt x="3482196" y="704559"/>
                </a:lnTo>
                <a:lnTo>
                  <a:pt x="3482045" y="704656"/>
                </a:lnTo>
                <a:lnTo>
                  <a:pt x="3481721" y="704714"/>
                </a:lnTo>
                <a:lnTo>
                  <a:pt x="3431376" y="703984"/>
                </a:lnTo>
                <a:lnTo>
                  <a:pt x="3377814" y="703249"/>
                </a:lnTo>
                <a:lnTo>
                  <a:pt x="3313575" y="702370"/>
                </a:lnTo>
                <a:lnTo>
                  <a:pt x="3244857" y="701432"/>
                </a:lnTo>
                <a:lnTo>
                  <a:pt x="3177857" y="700520"/>
                </a:lnTo>
                <a:lnTo>
                  <a:pt x="3118770" y="699715"/>
                </a:lnTo>
                <a:lnTo>
                  <a:pt x="3073793" y="699103"/>
                </a:lnTo>
                <a:lnTo>
                  <a:pt x="3049123" y="698766"/>
                </a:lnTo>
              </a:path>
              <a:path w="3505834" h="728345">
                <a:moveTo>
                  <a:pt x="2948741" y="3020"/>
                </a:moveTo>
                <a:lnTo>
                  <a:pt x="3002011" y="3793"/>
                </a:lnTo>
                <a:lnTo>
                  <a:pt x="3055299" y="4618"/>
                </a:lnTo>
                <a:lnTo>
                  <a:pt x="3108601" y="5473"/>
                </a:lnTo>
                <a:lnTo>
                  <a:pt x="3161912" y="6335"/>
                </a:lnTo>
                <a:lnTo>
                  <a:pt x="3215227" y="7182"/>
                </a:lnTo>
                <a:lnTo>
                  <a:pt x="3268540" y="7992"/>
                </a:lnTo>
                <a:lnTo>
                  <a:pt x="3321848" y="8743"/>
                </a:lnTo>
                <a:lnTo>
                  <a:pt x="3375145" y="9412"/>
                </a:lnTo>
                <a:lnTo>
                  <a:pt x="3428427" y="9978"/>
                </a:lnTo>
                <a:lnTo>
                  <a:pt x="3481688" y="10417"/>
                </a:lnTo>
                <a:lnTo>
                  <a:pt x="3483762" y="10460"/>
                </a:lnTo>
                <a:lnTo>
                  <a:pt x="3485285" y="10784"/>
                </a:lnTo>
                <a:lnTo>
                  <a:pt x="3487204" y="11591"/>
                </a:lnTo>
                <a:lnTo>
                  <a:pt x="3488893" y="11951"/>
                </a:lnTo>
                <a:lnTo>
                  <a:pt x="3490351" y="13798"/>
                </a:lnTo>
                <a:lnTo>
                  <a:pt x="3491675" y="14726"/>
                </a:lnTo>
                <a:lnTo>
                  <a:pt x="3493018" y="15666"/>
                </a:lnTo>
                <a:lnTo>
                  <a:pt x="3493889" y="18133"/>
                </a:lnTo>
                <a:lnTo>
                  <a:pt x="3494681" y="19353"/>
                </a:lnTo>
                <a:lnTo>
                  <a:pt x="3495145" y="20073"/>
                </a:lnTo>
                <a:lnTo>
                  <a:pt x="3496012" y="24267"/>
                </a:lnTo>
                <a:lnTo>
                  <a:pt x="3495779" y="25030"/>
                </a:lnTo>
                <a:lnTo>
                  <a:pt x="3495097" y="77230"/>
                </a:lnTo>
                <a:lnTo>
                  <a:pt x="3494415" y="129429"/>
                </a:lnTo>
                <a:lnTo>
                  <a:pt x="3493734" y="181629"/>
                </a:lnTo>
                <a:lnTo>
                  <a:pt x="3493052" y="233829"/>
                </a:lnTo>
                <a:lnTo>
                  <a:pt x="3492371" y="286029"/>
                </a:lnTo>
                <a:lnTo>
                  <a:pt x="3491691" y="338230"/>
                </a:lnTo>
                <a:lnTo>
                  <a:pt x="3491010" y="390430"/>
                </a:lnTo>
                <a:lnTo>
                  <a:pt x="3490330" y="442630"/>
                </a:lnTo>
                <a:lnTo>
                  <a:pt x="3489649" y="494830"/>
                </a:lnTo>
                <a:lnTo>
                  <a:pt x="3488969" y="547030"/>
                </a:lnTo>
                <a:lnTo>
                  <a:pt x="3488290" y="599230"/>
                </a:lnTo>
                <a:lnTo>
                  <a:pt x="3487610" y="651430"/>
                </a:lnTo>
                <a:lnTo>
                  <a:pt x="3486931" y="703630"/>
                </a:lnTo>
                <a:lnTo>
                  <a:pt x="3486923" y="704653"/>
                </a:lnTo>
                <a:lnTo>
                  <a:pt x="3486668" y="704894"/>
                </a:lnTo>
                <a:lnTo>
                  <a:pt x="3486499" y="705725"/>
                </a:lnTo>
                <a:lnTo>
                  <a:pt x="3486376" y="706323"/>
                </a:lnTo>
                <a:lnTo>
                  <a:pt x="3485659" y="706986"/>
                </a:lnTo>
                <a:lnTo>
                  <a:pt x="3485367" y="707424"/>
                </a:lnTo>
                <a:lnTo>
                  <a:pt x="3485026" y="707932"/>
                </a:lnTo>
                <a:lnTo>
                  <a:pt x="3484144" y="708259"/>
                </a:lnTo>
                <a:lnTo>
                  <a:pt x="3483705" y="708558"/>
                </a:lnTo>
                <a:lnTo>
                  <a:pt x="3483477" y="708713"/>
                </a:lnTo>
                <a:lnTo>
                  <a:pt x="3481865" y="709077"/>
                </a:lnTo>
                <a:lnTo>
                  <a:pt x="3481688" y="708962"/>
                </a:lnTo>
                <a:lnTo>
                  <a:pt x="3472483" y="708805"/>
                </a:lnTo>
                <a:lnTo>
                  <a:pt x="3406433" y="707854"/>
                </a:lnTo>
                <a:lnTo>
                  <a:pt x="3354446" y="707125"/>
                </a:lnTo>
                <a:lnTo>
                  <a:pt x="3293055" y="706270"/>
                </a:lnTo>
                <a:lnTo>
                  <a:pt x="3224688" y="705323"/>
                </a:lnTo>
                <a:lnTo>
                  <a:pt x="3151775" y="704317"/>
                </a:lnTo>
                <a:lnTo>
                  <a:pt x="3076743" y="703284"/>
                </a:lnTo>
                <a:lnTo>
                  <a:pt x="3002021" y="702257"/>
                </a:lnTo>
                <a:lnTo>
                  <a:pt x="2930037" y="701269"/>
                </a:lnTo>
                <a:lnTo>
                  <a:pt x="2863220" y="700352"/>
                </a:lnTo>
                <a:lnTo>
                  <a:pt x="2803999" y="699541"/>
                </a:lnTo>
                <a:lnTo>
                  <a:pt x="2754801" y="698866"/>
                </a:lnTo>
                <a:lnTo>
                  <a:pt x="2718055" y="698362"/>
                </a:lnTo>
                <a:lnTo>
                  <a:pt x="2696190" y="698061"/>
                </a:lnTo>
              </a:path>
              <a:path w="3505834" h="728345">
                <a:moveTo>
                  <a:pt x="337060" y="5337"/>
                </a:moveTo>
                <a:lnTo>
                  <a:pt x="388099" y="6040"/>
                </a:lnTo>
                <a:lnTo>
                  <a:pt x="439138" y="6742"/>
                </a:lnTo>
                <a:lnTo>
                  <a:pt x="490177" y="7444"/>
                </a:lnTo>
                <a:lnTo>
                  <a:pt x="541216" y="8146"/>
                </a:lnTo>
                <a:lnTo>
                  <a:pt x="592255" y="8848"/>
                </a:lnTo>
                <a:lnTo>
                  <a:pt x="643294" y="9551"/>
                </a:lnTo>
                <a:lnTo>
                  <a:pt x="694333" y="10253"/>
                </a:lnTo>
                <a:lnTo>
                  <a:pt x="745373" y="10955"/>
                </a:lnTo>
                <a:lnTo>
                  <a:pt x="796412" y="11657"/>
                </a:lnTo>
                <a:lnTo>
                  <a:pt x="847451" y="12359"/>
                </a:lnTo>
                <a:lnTo>
                  <a:pt x="898490" y="13062"/>
                </a:lnTo>
                <a:lnTo>
                  <a:pt x="949529" y="13764"/>
                </a:lnTo>
                <a:lnTo>
                  <a:pt x="1000568" y="14466"/>
                </a:lnTo>
                <a:lnTo>
                  <a:pt x="1051607" y="15168"/>
                </a:lnTo>
                <a:lnTo>
                  <a:pt x="1102646" y="15870"/>
                </a:lnTo>
                <a:lnTo>
                  <a:pt x="1153685" y="16572"/>
                </a:lnTo>
                <a:lnTo>
                  <a:pt x="1204724" y="17274"/>
                </a:lnTo>
                <a:lnTo>
                  <a:pt x="1255763" y="17977"/>
                </a:lnTo>
                <a:lnTo>
                  <a:pt x="1306802" y="18679"/>
                </a:lnTo>
                <a:lnTo>
                  <a:pt x="1357841" y="19381"/>
                </a:lnTo>
                <a:lnTo>
                  <a:pt x="1408880" y="20083"/>
                </a:lnTo>
                <a:lnTo>
                  <a:pt x="1459919" y="20785"/>
                </a:lnTo>
                <a:lnTo>
                  <a:pt x="1510959" y="21487"/>
                </a:lnTo>
                <a:lnTo>
                  <a:pt x="1561998" y="22189"/>
                </a:lnTo>
                <a:lnTo>
                  <a:pt x="1613037" y="22891"/>
                </a:lnTo>
                <a:lnTo>
                  <a:pt x="1664076" y="23593"/>
                </a:lnTo>
                <a:lnTo>
                  <a:pt x="1715115" y="24295"/>
                </a:lnTo>
                <a:lnTo>
                  <a:pt x="1766154" y="24997"/>
                </a:lnTo>
                <a:lnTo>
                  <a:pt x="1817193" y="25699"/>
                </a:lnTo>
                <a:lnTo>
                  <a:pt x="1868232" y="26402"/>
                </a:lnTo>
                <a:lnTo>
                  <a:pt x="1919271" y="27104"/>
                </a:lnTo>
                <a:lnTo>
                  <a:pt x="1970310" y="27806"/>
                </a:lnTo>
                <a:lnTo>
                  <a:pt x="2021349" y="28508"/>
                </a:lnTo>
                <a:lnTo>
                  <a:pt x="2072388" y="29210"/>
                </a:lnTo>
                <a:lnTo>
                  <a:pt x="2123427" y="29912"/>
                </a:lnTo>
                <a:lnTo>
                  <a:pt x="2174466" y="30614"/>
                </a:lnTo>
                <a:lnTo>
                  <a:pt x="2225505" y="31316"/>
                </a:lnTo>
                <a:lnTo>
                  <a:pt x="2276545" y="32018"/>
                </a:lnTo>
                <a:lnTo>
                  <a:pt x="2327584" y="32720"/>
                </a:lnTo>
                <a:lnTo>
                  <a:pt x="2378623" y="33422"/>
                </a:lnTo>
                <a:lnTo>
                  <a:pt x="2429662" y="34124"/>
                </a:lnTo>
                <a:lnTo>
                  <a:pt x="2480701" y="34826"/>
                </a:lnTo>
                <a:lnTo>
                  <a:pt x="2531740" y="35528"/>
                </a:lnTo>
                <a:lnTo>
                  <a:pt x="2582779" y="36230"/>
                </a:lnTo>
                <a:lnTo>
                  <a:pt x="2633818" y="36932"/>
                </a:lnTo>
                <a:lnTo>
                  <a:pt x="2684857" y="37634"/>
                </a:lnTo>
                <a:lnTo>
                  <a:pt x="2735896" y="38336"/>
                </a:lnTo>
                <a:lnTo>
                  <a:pt x="2786935" y="39037"/>
                </a:lnTo>
                <a:lnTo>
                  <a:pt x="2837974" y="39739"/>
                </a:lnTo>
                <a:lnTo>
                  <a:pt x="2889013" y="40441"/>
                </a:lnTo>
              </a:path>
              <a:path w="3505834" h="728345">
                <a:moveTo>
                  <a:pt x="751528" y="6918"/>
                </a:moveTo>
                <a:lnTo>
                  <a:pt x="802421" y="7618"/>
                </a:lnTo>
                <a:lnTo>
                  <a:pt x="853313" y="8318"/>
                </a:lnTo>
                <a:lnTo>
                  <a:pt x="904205" y="9018"/>
                </a:lnTo>
                <a:lnTo>
                  <a:pt x="955098" y="9718"/>
                </a:lnTo>
                <a:lnTo>
                  <a:pt x="1005990" y="10418"/>
                </a:lnTo>
                <a:lnTo>
                  <a:pt x="1056883" y="11118"/>
                </a:lnTo>
                <a:lnTo>
                  <a:pt x="1107775" y="11818"/>
                </a:lnTo>
                <a:lnTo>
                  <a:pt x="1158667" y="12518"/>
                </a:lnTo>
                <a:lnTo>
                  <a:pt x="1209560" y="13218"/>
                </a:lnTo>
                <a:lnTo>
                  <a:pt x="1260452" y="13917"/>
                </a:lnTo>
                <a:lnTo>
                  <a:pt x="1311344" y="14617"/>
                </a:lnTo>
                <a:lnTo>
                  <a:pt x="1362237" y="15317"/>
                </a:lnTo>
                <a:lnTo>
                  <a:pt x="1413129" y="16017"/>
                </a:lnTo>
                <a:lnTo>
                  <a:pt x="1464022" y="16717"/>
                </a:lnTo>
                <a:lnTo>
                  <a:pt x="1514914" y="17417"/>
                </a:lnTo>
                <a:lnTo>
                  <a:pt x="1565807" y="18116"/>
                </a:lnTo>
                <a:lnTo>
                  <a:pt x="1616699" y="18816"/>
                </a:lnTo>
                <a:lnTo>
                  <a:pt x="1667591" y="19516"/>
                </a:lnTo>
                <a:lnTo>
                  <a:pt x="1718484" y="20216"/>
                </a:lnTo>
                <a:lnTo>
                  <a:pt x="1769376" y="20916"/>
                </a:lnTo>
                <a:lnTo>
                  <a:pt x="1820269" y="21616"/>
                </a:lnTo>
                <a:lnTo>
                  <a:pt x="1871161" y="22315"/>
                </a:lnTo>
                <a:lnTo>
                  <a:pt x="1922054" y="23015"/>
                </a:lnTo>
                <a:lnTo>
                  <a:pt x="1972946" y="23715"/>
                </a:lnTo>
                <a:lnTo>
                  <a:pt x="2023839" y="24415"/>
                </a:lnTo>
                <a:lnTo>
                  <a:pt x="2074731" y="25115"/>
                </a:lnTo>
                <a:lnTo>
                  <a:pt x="2125624" y="25814"/>
                </a:lnTo>
                <a:lnTo>
                  <a:pt x="2176517" y="26514"/>
                </a:lnTo>
                <a:lnTo>
                  <a:pt x="2227409" y="27214"/>
                </a:lnTo>
                <a:lnTo>
                  <a:pt x="2278302" y="27914"/>
                </a:lnTo>
                <a:lnTo>
                  <a:pt x="2329194" y="28614"/>
                </a:lnTo>
                <a:lnTo>
                  <a:pt x="2380087" y="29314"/>
                </a:lnTo>
                <a:lnTo>
                  <a:pt x="2430979" y="30013"/>
                </a:lnTo>
                <a:lnTo>
                  <a:pt x="2481872" y="30713"/>
                </a:lnTo>
                <a:lnTo>
                  <a:pt x="2532765" y="31413"/>
                </a:lnTo>
                <a:lnTo>
                  <a:pt x="2583657" y="32113"/>
                </a:lnTo>
                <a:lnTo>
                  <a:pt x="2634550" y="32813"/>
                </a:lnTo>
                <a:lnTo>
                  <a:pt x="2685443" y="33513"/>
                </a:lnTo>
                <a:lnTo>
                  <a:pt x="2736335" y="34213"/>
                </a:lnTo>
                <a:lnTo>
                  <a:pt x="2787228" y="34913"/>
                </a:lnTo>
                <a:lnTo>
                  <a:pt x="2838121" y="35613"/>
                </a:lnTo>
                <a:lnTo>
                  <a:pt x="2889013" y="36313"/>
                </a:lnTo>
              </a:path>
              <a:path w="3505834" h="728345">
                <a:moveTo>
                  <a:pt x="550630" y="0"/>
                </a:moveTo>
                <a:lnTo>
                  <a:pt x="601180" y="695"/>
                </a:lnTo>
                <a:lnTo>
                  <a:pt x="651731" y="1390"/>
                </a:lnTo>
                <a:lnTo>
                  <a:pt x="702282" y="2085"/>
                </a:lnTo>
                <a:lnTo>
                  <a:pt x="752833" y="2780"/>
                </a:lnTo>
                <a:lnTo>
                  <a:pt x="803384" y="3475"/>
                </a:lnTo>
                <a:lnTo>
                  <a:pt x="853934" y="4171"/>
                </a:lnTo>
                <a:lnTo>
                  <a:pt x="904485" y="4866"/>
                </a:lnTo>
                <a:lnTo>
                  <a:pt x="955036" y="5561"/>
                </a:lnTo>
                <a:lnTo>
                  <a:pt x="1005587" y="6256"/>
                </a:lnTo>
                <a:lnTo>
                  <a:pt x="1056138" y="6951"/>
                </a:lnTo>
                <a:lnTo>
                  <a:pt x="1106688" y="7647"/>
                </a:lnTo>
                <a:lnTo>
                  <a:pt x="1157239" y="8342"/>
                </a:lnTo>
                <a:lnTo>
                  <a:pt x="1207790" y="9037"/>
                </a:lnTo>
                <a:lnTo>
                  <a:pt x="1258341" y="9732"/>
                </a:lnTo>
                <a:lnTo>
                  <a:pt x="1308891" y="10427"/>
                </a:lnTo>
                <a:lnTo>
                  <a:pt x="1359442" y="11123"/>
                </a:lnTo>
                <a:lnTo>
                  <a:pt x="1409993" y="11818"/>
                </a:lnTo>
                <a:lnTo>
                  <a:pt x="1460544" y="12513"/>
                </a:lnTo>
                <a:lnTo>
                  <a:pt x="1511095" y="13208"/>
                </a:lnTo>
                <a:lnTo>
                  <a:pt x="1561645" y="13903"/>
                </a:lnTo>
                <a:lnTo>
                  <a:pt x="1612196" y="14599"/>
                </a:lnTo>
                <a:lnTo>
                  <a:pt x="1662747" y="15294"/>
                </a:lnTo>
                <a:lnTo>
                  <a:pt x="1713298" y="15989"/>
                </a:lnTo>
                <a:lnTo>
                  <a:pt x="1763848" y="16684"/>
                </a:lnTo>
                <a:lnTo>
                  <a:pt x="1814399" y="17380"/>
                </a:lnTo>
                <a:lnTo>
                  <a:pt x="1864950" y="18075"/>
                </a:lnTo>
                <a:lnTo>
                  <a:pt x="1915501" y="18770"/>
                </a:lnTo>
                <a:lnTo>
                  <a:pt x="1966051" y="19465"/>
                </a:lnTo>
                <a:lnTo>
                  <a:pt x="2016602" y="20160"/>
                </a:lnTo>
                <a:lnTo>
                  <a:pt x="2067153" y="20856"/>
                </a:lnTo>
                <a:lnTo>
                  <a:pt x="2117704" y="21551"/>
                </a:lnTo>
                <a:lnTo>
                  <a:pt x="2168255" y="22246"/>
                </a:lnTo>
                <a:lnTo>
                  <a:pt x="2218805" y="22941"/>
                </a:lnTo>
                <a:lnTo>
                  <a:pt x="2269356" y="23637"/>
                </a:lnTo>
                <a:lnTo>
                  <a:pt x="2319907" y="24332"/>
                </a:lnTo>
                <a:lnTo>
                  <a:pt x="2370458" y="25027"/>
                </a:lnTo>
                <a:lnTo>
                  <a:pt x="2421009" y="25722"/>
                </a:lnTo>
                <a:lnTo>
                  <a:pt x="2471559" y="26418"/>
                </a:lnTo>
                <a:lnTo>
                  <a:pt x="2522110" y="27113"/>
                </a:lnTo>
                <a:lnTo>
                  <a:pt x="2572661" y="27808"/>
                </a:lnTo>
                <a:lnTo>
                  <a:pt x="2623212" y="28503"/>
                </a:lnTo>
                <a:lnTo>
                  <a:pt x="2673763" y="29199"/>
                </a:lnTo>
                <a:lnTo>
                  <a:pt x="2724313" y="29894"/>
                </a:lnTo>
              </a:path>
              <a:path w="3505834" h="728345">
                <a:moveTo>
                  <a:pt x="865550" y="165"/>
                </a:moveTo>
                <a:lnTo>
                  <a:pt x="915775" y="856"/>
                </a:lnTo>
                <a:lnTo>
                  <a:pt x="966000" y="1548"/>
                </a:lnTo>
                <a:lnTo>
                  <a:pt x="1016224" y="2240"/>
                </a:lnTo>
                <a:lnTo>
                  <a:pt x="1066449" y="2931"/>
                </a:lnTo>
                <a:lnTo>
                  <a:pt x="1116674" y="3623"/>
                </a:lnTo>
                <a:lnTo>
                  <a:pt x="1166898" y="4315"/>
                </a:lnTo>
                <a:lnTo>
                  <a:pt x="1217123" y="5006"/>
                </a:lnTo>
                <a:lnTo>
                  <a:pt x="1267348" y="5698"/>
                </a:lnTo>
                <a:lnTo>
                  <a:pt x="1317572" y="6390"/>
                </a:lnTo>
                <a:lnTo>
                  <a:pt x="1367797" y="7081"/>
                </a:lnTo>
                <a:lnTo>
                  <a:pt x="1418021" y="7773"/>
                </a:lnTo>
                <a:lnTo>
                  <a:pt x="1468246" y="8465"/>
                </a:lnTo>
                <a:lnTo>
                  <a:pt x="1518470" y="9157"/>
                </a:lnTo>
                <a:lnTo>
                  <a:pt x="1568695" y="9848"/>
                </a:lnTo>
                <a:lnTo>
                  <a:pt x="1618920" y="10540"/>
                </a:lnTo>
                <a:lnTo>
                  <a:pt x="1669144" y="11232"/>
                </a:lnTo>
                <a:lnTo>
                  <a:pt x="1719369" y="11923"/>
                </a:lnTo>
                <a:lnTo>
                  <a:pt x="1769593" y="12615"/>
                </a:lnTo>
                <a:lnTo>
                  <a:pt x="1819818" y="13307"/>
                </a:lnTo>
                <a:lnTo>
                  <a:pt x="1870042" y="13998"/>
                </a:lnTo>
                <a:lnTo>
                  <a:pt x="1920267" y="14690"/>
                </a:lnTo>
                <a:lnTo>
                  <a:pt x="1970491" y="15382"/>
                </a:lnTo>
                <a:lnTo>
                  <a:pt x="2020716" y="16073"/>
                </a:lnTo>
                <a:lnTo>
                  <a:pt x="2070940" y="16765"/>
                </a:lnTo>
                <a:lnTo>
                  <a:pt x="2121165" y="17457"/>
                </a:lnTo>
                <a:lnTo>
                  <a:pt x="2171389" y="18148"/>
                </a:lnTo>
                <a:lnTo>
                  <a:pt x="2221614" y="18840"/>
                </a:lnTo>
                <a:lnTo>
                  <a:pt x="2271838" y="19532"/>
                </a:lnTo>
                <a:lnTo>
                  <a:pt x="2322063" y="20224"/>
                </a:lnTo>
                <a:lnTo>
                  <a:pt x="2372288" y="20915"/>
                </a:lnTo>
                <a:lnTo>
                  <a:pt x="2422512" y="21607"/>
                </a:lnTo>
                <a:lnTo>
                  <a:pt x="2472737" y="22299"/>
                </a:lnTo>
                <a:lnTo>
                  <a:pt x="2522961" y="22990"/>
                </a:lnTo>
                <a:lnTo>
                  <a:pt x="2573186" y="23682"/>
                </a:lnTo>
                <a:lnTo>
                  <a:pt x="2623410" y="24374"/>
                </a:lnTo>
                <a:lnTo>
                  <a:pt x="2673635" y="25065"/>
                </a:lnTo>
                <a:lnTo>
                  <a:pt x="2723859" y="25757"/>
                </a:lnTo>
                <a:lnTo>
                  <a:pt x="2774084" y="26449"/>
                </a:lnTo>
                <a:lnTo>
                  <a:pt x="2824308" y="27140"/>
                </a:lnTo>
                <a:lnTo>
                  <a:pt x="2874533" y="27832"/>
                </a:lnTo>
                <a:lnTo>
                  <a:pt x="2924758" y="28524"/>
                </a:lnTo>
                <a:lnTo>
                  <a:pt x="2974982" y="29216"/>
                </a:lnTo>
                <a:lnTo>
                  <a:pt x="3025207" y="29907"/>
                </a:lnTo>
                <a:lnTo>
                  <a:pt x="3075432" y="30599"/>
                </a:lnTo>
              </a:path>
              <a:path w="3505834" h="728345">
                <a:moveTo>
                  <a:pt x="1366890" y="2249"/>
                </a:moveTo>
                <a:lnTo>
                  <a:pt x="1417897" y="2950"/>
                </a:lnTo>
                <a:lnTo>
                  <a:pt x="1468903" y="3651"/>
                </a:lnTo>
                <a:lnTo>
                  <a:pt x="1519909" y="4353"/>
                </a:lnTo>
                <a:lnTo>
                  <a:pt x="1570916" y="5054"/>
                </a:lnTo>
                <a:lnTo>
                  <a:pt x="1621922" y="5756"/>
                </a:lnTo>
                <a:lnTo>
                  <a:pt x="1672928" y="6457"/>
                </a:lnTo>
                <a:lnTo>
                  <a:pt x="1723934" y="7158"/>
                </a:lnTo>
                <a:lnTo>
                  <a:pt x="1774941" y="7860"/>
                </a:lnTo>
                <a:lnTo>
                  <a:pt x="1825947" y="8561"/>
                </a:lnTo>
                <a:lnTo>
                  <a:pt x="1876953" y="9262"/>
                </a:lnTo>
                <a:lnTo>
                  <a:pt x="1927959" y="9964"/>
                </a:lnTo>
                <a:lnTo>
                  <a:pt x="1978965" y="10665"/>
                </a:lnTo>
                <a:lnTo>
                  <a:pt x="2029971" y="11367"/>
                </a:lnTo>
                <a:lnTo>
                  <a:pt x="2080977" y="12068"/>
                </a:lnTo>
                <a:lnTo>
                  <a:pt x="2131983" y="12769"/>
                </a:lnTo>
                <a:lnTo>
                  <a:pt x="2182989" y="13471"/>
                </a:lnTo>
                <a:lnTo>
                  <a:pt x="2233995" y="14172"/>
                </a:lnTo>
                <a:lnTo>
                  <a:pt x="2285001" y="14873"/>
                </a:lnTo>
                <a:lnTo>
                  <a:pt x="2336007" y="15575"/>
                </a:lnTo>
                <a:lnTo>
                  <a:pt x="2387013" y="16276"/>
                </a:lnTo>
                <a:lnTo>
                  <a:pt x="2438019" y="16977"/>
                </a:lnTo>
                <a:lnTo>
                  <a:pt x="2489025" y="17679"/>
                </a:lnTo>
                <a:lnTo>
                  <a:pt x="2540031" y="18380"/>
                </a:lnTo>
                <a:lnTo>
                  <a:pt x="2591037" y="19081"/>
                </a:lnTo>
                <a:lnTo>
                  <a:pt x="2642043" y="19783"/>
                </a:lnTo>
                <a:lnTo>
                  <a:pt x="2693049" y="20484"/>
                </a:lnTo>
                <a:lnTo>
                  <a:pt x="2744055" y="21185"/>
                </a:lnTo>
                <a:lnTo>
                  <a:pt x="2795061" y="21887"/>
                </a:lnTo>
                <a:lnTo>
                  <a:pt x="2846067" y="22588"/>
                </a:lnTo>
                <a:lnTo>
                  <a:pt x="2897073" y="23289"/>
                </a:lnTo>
                <a:lnTo>
                  <a:pt x="2948079" y="23991"/>
                </a:lnTo>
                <a:lnTo>
                  <a:pt x="2999085" y="24692"/>
                </a:lnTo>
                <a:lnTo>
                  <a:pt x="3050091" y="25393"/>
                </a:lnTo>
              </a:path>
              <a:path w="3505834" h="728345">
                <a:moveTo>
                  <a:pt x="22139" y="24284"/>
                </a:moveTo>
                <a:lnTo>
                  <a:pt x="73234" y="24990"/>
                </a:lnTo>
                <a:lnTo>
                  <a:pt x="124328" y="25695"/>
                </a:lnTo>
                <a:lnTo>
                  <a:pt x="175423" y="26400"/>
                </a:lnTo>
                <a:lnTo>
                  <a:pt x="226517" y="27106"/>
                </a:lnTo>
                <a:lnTo>
                  <a:pt x="277612" y="27811"/>
                </a:lnTo>
                <a:lnTo>
                  <a:pt x="328706" y="28517"/>
                </a:lnTo>
                <a:lnTo>
                  <a:pt x="379801" y="29222"/>
                </a:lnTo>
                <a:lnTo>
                  <a:pt x="430896" y="29928"/>
                </a:lnTo>
                <a:lnTo>
                  <a:pt x="481990" y="30633"/>
                </a:lnTo>
                <a:lnTo>
                  <a:pt x="533085" y="31339"/>
                </a:lnTo>
                <a:lnTo>
                  <a:pt x="584180" y="32045"/>
                </a:lnTo>
                <a:lnTo>
                  <a:pt x="635275" y="32750"/>
                </a:lnTo>
                <a:lnTo>
                  <a:pt x="686370" y="33456"/>
                </a:lnTo>
                <a:lnTo>
                  <a:pt x="737465" y="34161"/>
                </a:lnTo>
                <a:lnTo>
                  <a:pt x="788560" y="34867"/>
                </a:lnTo>
                <a:lnTo>
                  <a:pt x="839654" y="35572"/>
                </a:lnTo>
                <a:lnTo>
                  <a:pt x="890749" y="36278"/>
                </a:lnTo>
                <a:lnTo>
                  <a:pt x="941844" y="36984"/>
                </a:lnTo>
                <a:lnTo>
                  <a:pt x="992939" y="37689"/>
                </a:lnTo>
                <a:lnTo>
                  <a:pt x="1044034" y="38395"/>
                </a:lnTo>
                <a:lnTo>
                  <a:pt x="1095129" y="39100"/>
                </a:lnTo>
                <a:lnTo>
                  <a:pt x="1146224" y="39806"/>
                </a:lnTo>
                <a:lnTo>
                  <a:pt x="1197319" y="40511"/>
                </a:lnTo>
                <a:lnTo>
                  <a:pt x="1248414" y="41216"/>
                </a:lnTo>
                <a:lnTo>
                  <a:pt x="1299509" y="41922"/>
                </a:lnTo>
                <a:lnTo>
                  <a:pt x="1350604" y="42627"/>
                </a:lnTo>
              </a:path>
              <a:path w="3505834" h="728345">
                <a:moveTo>
                  <a:pt x="22139" y="18978"/>
                </a:moveTo>
                <a:lnTo>
                  <a:pt x="72454" y="19671"/>
                </a:lnTo>
                <a:lnTo>
                  <a:pt x="122769" y="20364"/>
                </a:lnTo>
                <a:lnTo>
                  <a:pt x="173084" y="21058"/>
                </a:lnTo>
                <a:lnTo>
                  <a:pt x="223399" y="21751"/>
                </a:lnTo>
                <a:lnTo>
                  <a:pt x="273714" y="22444"/>
                </a:lnTo>
                <a:lnTo>
                  <a:pt x="324029" y="23137"/>
                </a:lnTo>
                <a:lnTo>
                  <a:pt x="374344" y="23830"/>
                </a:lnTo>
                <a:lnTo>
                  <a:pt x="424659" y="24523"/>
                </a:lnTo>
                <a:lnTo>
                  <a:pt x="474974" y="25216"/>
                </a:lnTo>
                <a:lnTo>
                  <a:pt x="525289" y="25909"/>
                </a:lnTo>
                <a:lnTo>
                  <a:pt x="575605" y="26603"/>
                </a:lnTo>
                <a:lnTo>
                  <a:pt x="625920" y="27296"/>
                </a:lnTo>
                <a:lnTo>
                  <a:pt x="676235" y="27989"/>
                </a:lnTo>
                <a:lnTo>
                  <a:pt x="726550" y="28682"/>
                </a:lnTo>
                <a:lnTo>
                  <a:pt x="776865" y="29375"/>
                </a:lnTo>
                <a:lnTo>
                  <a:pt x="827180" y="30068"/>
                </a:lnTo>
                <a:lnTo>
                  <a:pt x="877495" y="30762"/>
                </a:lnTo>
                <a:lnTo>
                  <a:pt x="927810" y="31455"/>
                </a:lnTo>
                <a:lnTo>
                  <a:pt x="978125" y="32148"/>
                </a:lnTo>
                <a:lnTo>
                  <a:pt x="1028441" y="32841"/>
                </a:lnTo>
                <a:lnTo>
                  <a:pt x="1078756" y="33534"/>
                </a:lnTo>
                <a:lnTo>
                  <a:pt x="1129071" y="34227"/>
                </a:lnTo>
                <a:lnTo>
                  <a:pt x="1179386" y="34920"/>
                </a:lnTo>
                <a:lnTo>
                  <a:pt x="1229702" y="35614"/>
                </a:lnTo>
                <a:lnTo>
                  <a:pt x="1280017" y="36307"/>
                </a:lnTo>
                <a:lnTo>
                  <a:pt x="1330332" y="37000"/>
                </a:lnTo>
                <a:lnTo>
                  <a:pt x="1380648" y="37693"/>
                </a:lnTo>
                <a:lnTo>
                  <a:pt x="1430963" y="38386"/>
                </a:lnTo>
                <a:lnTo>
                  <a:pt x="1481279" y="39079"/>
                </a:lnTo>
                <a:lnTo>
                  <a:pt x="1531594" y="39772"/>
                </a:lnTo>
              </a:path>
              <a:path w="3505834" h="728345">
                <a:moveTo>
                  <a:pt x="212180" y="16390"/>
                </a:moveTo>
                <a:lnTo>
                  <a:pt x="262422" y="17082"/>
                </a:lnTo>
                <a:lnTo>
                  <a:pt x="312665" y="17774"/>
                </a:lnTo>
                <a:lnTo>
                  <a:pt x="362907" y="18466"/>
                </a:lnTo>
                <a:lnTo>
                  <a:pt x="413150" y="19158"/>
                </a:lnTo>
                <a:lnTo>
                  <a:pt x="463392" y="19850"/>
                </a:lnTo>
                <a:lnTo>
                  <a:pt x="513635" y="20542"/>
                </a:lnTo>
                <a:lnTo>
                  <a:pt x="563878" y="21234"/>
                </a:lnTo>
                <a:lnTo>
                  <a:pt x="614120" y="21927"/>
                </a:lnTo>
                <a:lnTo>
                  <a:pt x="664363" y="22619"/>
                </a:lnTo>
                <a:lnTo>
                  <a:pt x="714606" y="23311"/>
                </a:lnTo>
                <a:lnTo>
                  <a:pt x="764848" y="24003"/>
                </a:lnTo>
                <a:lnTo>
                  <a:pt x="815091" y="24695"/>
                </a:lnTo>
                <a:lnTo>
                  <a:pt x="865334" y="25387"/>
                </a:lnTo>
                <a:lnTo>
                  <a:pt x="915576" y="26079"/>
                </a:lnTo>
                <a:lnTo>
                  <a:pt x="965819" y="26771"/>
                </a:lnTo>
                <a:lnTo>
                  <a:pt x="1016062" y="27463"/>
                </a:lnTo>
                <a:lnTo>
                  <a:pt x="1066305" y="28155"/>
                </a:lnTo>
                <a:lnTo>
                  <a:pt x="1116548" y="28847"/>
                </a:lnTo>
                <a:lnTo>
                  <a:pt x="1166790" y="29539"/>
                </a:lnTo>
                <a:lnTo>
                  <a:pt x="1217033" y="30231"/>
                </a:lnTo>
                <a:lnTo>
                  <a:pt x="1267276" y="30923"/>
                </a:lnTo>
                <a:lnTo>
                  <a:pt x="1317519" y="31615"/>
                </a:lnTo>
                <a:lnTo>
                  <a:pt x="1367762" y="32307"/>
                </a:lnTo>
                <a:lnTo>
                  <a:pt x="1418005" y="32999"/>
                </a:lnTo>
                <a:lnTo>
                  <a:pt x="1468248" y="33691"/>
                </a:lnTo>
              </a:path>
              <a:path w="3505834" h="728345">
                <a:moveTo>
                  <a:pt x="1795838" y="3963"/>
                </a:moveTo>
                <a:lnTo>
                  <a:pt x="1846008" y="4654"/>
                </a:lnTo>
                <a:lnTo>
                  <a:pt x="1896178" y="5344"/>
                </a:lnTo>
                <a:lnTo>
                  <a:pt x="1946349" y="6035"/>
                </a:lnTo>
                <a:lnTo>
                  <a:pt x="1996519" y="6726"/>
                </a:lnTo>
                <a:lnTo>
                  <a:pt x="2046689" y="7416"/>
                </a:lnTo>
                <a:lnTo>
                  <a:pt x="2096859" y="8107"/>
                </a:lnTo>
                <a:lnTo>
                  <a:pt x="2147029" y="8797"/>
                </a:lnTo>
                <a:lnTo>
                  <a:pt x="2197199" y="9488"/>
                </a:lnTo>
                <a:lnTo>
                  <a:pt x="2247369" y="10179"/>
                </a:lnTo>
                <a:lnTo>
                  <a:pt x="2297539" y="10869"/>
                </a:lnTo>
                <a:lnTo>
                  <a:pt x="2347709" y="11560"/>
                </a:lnTo>
                <a:lnTo>
                  <a:pt x="2397880" y="12250"/>
                </a:lnTo>
                <a:lnTo>
                  <a:pt x="2448050" y="12941"/>
                </a:lnTo>
                <a:lnTo>
                  <a:pt x="2498220" y="13631"/>
                </a:lnTo>
                <a:lnTo>
                  <a:pt x="2548390" y="14322"/>
                </a:lnTo>
                <a:lnTo>
                  <a:pt x="2598560" y="15013"/>
                </a:lnTo>
                <a:lnTo>
                  <a:pt x="2648730" y="15703"/>
                </a:lnTo>
                <a:lnTo>
                  <a:pt x="2698900" y="16394"/>
                </a:lnTo>
                <a:lnTo>
                  <a:pt x="2749070" y="17084"/>
                </a:lnTo>
                <a:lnTo>
                  <a:pt x="2799240" y="17775"/>
                </a:lnTo>
                <a:lnTo>
                  <a:pt x="2849410" y="18466"/>
                </a:lnTo>
                <a:lnTo>
                  <a:pt x="2899581" y="19156"/>
                </a:lnTo>
                <a:lnTo>
                  <a:pt x="2949751" y="19847"/>
                </a:lnTo>
                <a:lnTo>
                  <a:pt x="2999921" y="20538"/>
                </a:lnTo>
                <a:lnTo>
                  <a:pt x="3050091" y="21229"/>
                </a:lnTo>
              </a:path>
              <a:path w="3505834" h="728345">
                <a:moveTo>
                  <a:pt x="1440125" y="688049"/>
                </a:moveTo>
                <a:lnTo>
                  <a:pt x="1389319" y="688768"/>
                </a:lnTo>
                <a:lnTo>
                  <a:pt x="1338505" y="689510"/>
                </a:lnTo>
                <a:lnTo>
                  <a:pt x="1287684" y="690272"/>
                </a:lnTo>
                <a:lnTo>
                  <a:pt x="1236858" y="691051"/>
                </a:lnTo>
                <a:lnTo>
                  <a:pt x="1186026" y="691844"/>
                </a:lnTo>
                <a:lnTo>
                  <a:pt x="1135188" y="692649"/>
                </a:lnTo>
                <a:lnTo>
                  <a:pt x="1084347" y="693464"/>
                </a:lnTo>
                <a:lnTo>
                  <a:pt x="1033501" y="694285"/>
                </a:lnTo>
                <a:lnTo>
                  <a:pt x="982653" y="695109"/>
                </a:lnTo>
                <a:lnTo>
                  <a:pt x="931802" y="695934"/>
                </a:lnTo>
                <a:lnTo>
                  <a:pt x="880948" y="696758"/>
                </a:lnTo>
                <a:lnTo>
                  <a:pt x="830094" y="697577"/>
                </a:lnTo>
                <a:lnTo>
                  <a:pt x="779238" y="698389"/>
                </a:lnTo>
                <a:lnTo>
                  <a:pt x="728382" y="699191"/>
                </a:lnTo>
                <a:lnTo>
                  <a:pt x="677527" y="699980"/>
                </a:lnTo>
                <a:lnTo>
                  <a:pt x="626672" y="700754"/>
                </a:lnTo>
                <a:lnTo>
                  <a:pt x="575820" y="701510"/>
                </a:lnTo>
                <a:lnTo>
                  <a:pt x="524969" y="702245"/>
                </a:lnTo>
                <a:lnTo>
                  <a:pt x="474121" y="702956"/>
                </a:lnTo>
                <a:lnTo>
                  <a:pt x="423276" y="703642"/>
                </a:lnTo>
                <a:lnTo>
                  <a:pt x="372435" y="704298"/>
                </a:lnTo>
                <a:lnTo>
                  <a:pt x="321599" y="704923"/>
                </a:lnTo>
                <a:lnTo>
                  <a:pt x="270768" y="705514"/>
                </a:lnTo>
                <a:lnTo>
                  <a:pt x="219943" y="706067"/>
                </a:lnTo>
                <a:lnTo>
                  <a:pt x="169124" y="706581"/>
                </a:lnTo>
                <a:lnTo>
                  <a:pt x="118311" y="707053"/>
                </a:lnTo>
                <a:lnTo>
                  <a:pt x="67507" y="707479"/>
                </a:lnTo>
                <a:lnTo>
                  <a:pt x="16710" y="707857"/>
                </a:lnTo>
                <a:lnTo>
                  <a:pt x="15925" y="707863"/>
                </a:lnTo>
                <a:lnTo>
                  <a:pt x="15749" y="707669"/>
                </a:lnTo>
                <a:lnTo>
                  <a:pt x="15109" y="707543"/>
                </a:lnTo>
                <a:lnTo>
                  <a:pt x="14611" y="707443"/>
                </a:lnTo>
                <a:lnTo>
                  <a:pt x="14179" y="706909"/>
                </a:lnTo>
                <a:lnTo>
                  <a:pt x="13787" y="706643"/>
                </a:lnTo>
                <a:lnTo>
                  <a:pt x="13388" y="706373"/>
                </a:lnTo>
                <a:lnTo>
                  <a:pt x="13121" y="705653"/>
                </a:lnTo>
                <a:lnTo>
                  <a:pt x="12884" y="705297"/>
                </a:lnTo>
                <a:lnTo>
                  <a:pt x="12715" y="705041"/>
                </a:lnTo>
                <a:lnTo>
                  <a:pt x="12562" y="703652"/>
                </a:lnTo>
                <a:lnTo>
                  <a:pt x="11405" y="616993"/>
                </a:lnTo>
                <a:lnTo>
                  <a:pt x="8862" y="422578"/>
                </a:lnTo>
                <a:lnTo>
                  <a:pt x="6194" y="218629"/>
                </a:lnTo>
                <a:lnTo>
                  <a:pt x="4686" y="103391"/>
                </a:lnTo>
              </a:path>
              <a:path w="3505834" h="728345">
                <a:moveTo>
                  <a:pt x="1666364" y="689090"/>
                </a:moveTo>
                <a:lnTo>
                  <a:pt x="1614843" y="689817"/>
                </a:lnTo>
                <a:lnTo>
                  <a:pt x="1563315" y="690564"/>
                </a:lnTo>
                <a:lnTo>
                  <a:pt x="1511781" y="691329"/>
                </a:lnTo>
                <a:lnTo>
                  <a:pt x="1460242" y="692110"/>
                </a:lnTo>
                <a:lnTo>
                  <a:pt x="1408697" y="692906"/>
                </a:lnTo>
                <a:lnTo>
                  <a:pt x="1357148" y="693713"/>
                </a:lnTo>
                <a:lnTo>
                  <a:pt x="1305594" y="694530"/>
                </a:lnTo>
                <a:lnTo>
                  <a:pt x="1254037" y="695355"/>
                </a:lnTo>
                <a:lnTo>
                  <a:pt x="1202476" y="696185"/>
                </a:lnTo>
                <a:lnTo>
                  <a:pt x="1150912" y="697019"/>
                </a:lnTo>
                <a:lnTo>
                  <a:pt x="1099346" y="697854"/>
                </a:lnTo>
                <a:lnTo>
                  <a:pt x="1047778" y="698689"/>
                </a:lnTo>
                <a:lnTo>
                  <a:pt x="996208" y="699521"/>
                </a:lnTo>
                <a:lnTo>
                  <a:pt x="944638" y="700348"/>
                </a:lnTo>
                <a:lnTo>
                  <a:pt x="893067" y="701168"/>
                </a:lnTo>
                <a:lnTo>
                  <a:pt x="841495" y="701979"/>
                </a:lnTo>
                <a:lnTo>
                  <a:pt x="789924" y="702779"/>
                </a:lnTo>
                <a:lnTo>
                  <a:pt x="738354" y="703565"/>
                </a:lnTo>
                <a:lnTo>
                  <a:pt x="686785" y="704336"/>
                </a:lnTo>
                <a:lnTo>
                  <a:pt x="635218" y="705090"/>
                </a:lnTo>
                <a:lnTo>
                  <a:pt x="583652" y="705824"/>
                </a:lnTo>
                <a:lnTo>
                  <a:pt x="532090" y="706536"/>
                </a:lnTo>
                <a:lnTo>
                  <a:pt x="480531" y="707224"/>
                </a:lnTo>
                <a:lnTo>
                  <a:pt x="428975" y="707887"/>
                </a:lnTo>
                <a:lnTo>
                  <a:pt x="377423" y="708521"/>
                </a:lnTo>
                <a:lnTo>
                  <a:pt x="325875" y="709126"/>
                </a:lnTo>
                <a:lnTo>
                  <a:pt x="274333" y="709698"/>
                </a:lnTo>
                <a:lnTo>
                  <a:pt x="222796" y="710236"/>
                </a:lnTo>
                <a:lnTo>
                  <a:pt x="171264" y="710738"/>
                </a:lnTo>
                <a:lnTo>
                  <a:pt x="119739" y="711201"/>
                </a:lnTo>
                <a:lnTo>
                  <a:pt x="68221" y="711624"/>
                </a:lnTo>
                <a:lnTo>
                  <a:pt x="16710" y="712003"/>
                </a:lnTo>
                <a:lnTo>
                  <a:pt x="15554" y="712000"/>
                </a:lnTo>
                <a:lnTo>
                  <a:pt x="14608" y="711809"/>
                </a:lnTo>
                <a:lnTo>
                  <a:pt x="13535" y="711360"/>
                </a:lnTo>
                <a:lnTo>
                  <a:pt x="12631" y="711175"/>
                </a:lnTo>
                <a:lnTo>
                  <a:pt x="11616" y="710041"/>
                </a:lnTo>
                <a:lnTo>
                  <a:pt x="10943" y="709578"/>
                </a:lnTo>
                <a:lnTo>
                  <a:pt x="10162" y="709041"/>
                </a:lnTo>
                <a:lnTo>
                  <a:pt x="9646" y="707618"/>
                </a:lnTo>
                <a:lnTo>
                  <a:pt x="8012" y="665386"/>
                </a:lnTo>
                <a:lnTo>
                  <a:pt x="7449" y="622245"/>
                </a:lnTo>
                <a:lnTo>
                  <a:pt x="6731" y="567236"/>
                </a:lnTo>
                <a:lnTo>
                  <a:pt x="5899" y="503470"/>
                </a:lnTo>
                <a:lnTo>
                  <a:pt x="4994" y="434054"/>
                </a:lnTo>
                <a:lnTo>
                  <a:pt x="4055" y="362098"/>
                </a:lnTo>
                <a:lnTo>
                  <a:pt x="3124" y="290711"/>
                </a:lnTo>
                <a:lnTo>
                  <a:pt x="2241" y="223001"/>
                </a:lnTo>
                <a:lnTo>
                  <a:pt x="1446" y="162077"/>
                </a:lnTo>
                <a:lnTo>
                  <a:pt x="781" y="111049"/>
                </a:lnTo>
                <a:lnTo>
                  <a:pt x="285" y="73026"/>
                </a:lnTo>
                <a:lnTo>
                  <a:pt x="0" y="51116"/>
                </a:lnTo>
              </a:path>
              <a:path w="3505834" h="728345">
                <a:moveTo>
                  <a:pt x="2169510" y="687009"/>
                </a:moveTo>
                <a:lnTo>
                  <a:pt x="2118253" y="687719"/>
                </a:lnTo>
                <a:lnTo>
                  <a:pt x="2066996" y="688429"/>
                </a:lnTo>
                <a:lnTo>
                  <a:pt x="2015739" y="689139"/>
                </a:lnTo>
                <a:lnTo>
                  <a:pt x="1964482" y="689850"/>
                </a:lnTo>
                <a:lnTo>
                  <a:pt x="1913225" y="690560"/>
                </a:lnTo>
                <a:lnTo>
                  <a:pt x="1861968" y="691271"/>
                </a:lnTo>
                <a:lnTo>
                  <a:pt x="1810711" y="691981"/>
                </a:lnTo>
                <a:lnTo>
                  <a:pt x="1759454" y="692692"/>
                </a:lnTo>
                <a:lnTo>
                  <a:pt x="1708197" y="693402"/>
                </a:lnTo>
                <a:lnTo>
                  <a:pt x="1656940" y="694113"/>
                </a:lnTo>
                <a:lnTo>
                  <a:pt x="1605683" y="694824"/>
                </a:lnTo>
                <a:lnTo>
                  <a:pt x="1554425" y="695534"/>
                </a:lnTo>
                <a:lnTo>
                  <a:pt x="1503168" y="696245"/>
                </a:lnTo>
                <a:lnTo>
                  <a:pt x="1451911" y="696956"/>
                </a:lnTo>
                <a:lnTo>
                  <a:pt x="1400654" y="697667"/>
                </a:lnTo>
                <a:lnTo>
                  <a:pt x="1349397" y="698378"/>
                </a:lnTo>
                <a:lnTo>
                  <a:pt x="1298140" y="699089"/>
                </a:lnTo>
                <a:lnTo>
                  <a:pt x="1246883" y="699800"/>
                </a:lnTo>
                <a:lnTo>
                  <a:pt x="1195626" y="700511"/>
                </a:lnTo>
                <a:lnTo>
                  <a:pt x="1144369" y="701222"/>
                </a:lnTo>
                <a:lnTo>
                  <a:pt x="1093112" y="701933"/>
                </a:lnTo>
                <a:lnTo>
                  <a:pt x="1041854" y="702644"/>
                </a:lnTo>
                <a:lnTo>
                  <a:pt x="990597" y="703355"/>
                </a:lnTo>
                <a:lnTo>
                  <a:pt x="939340" y="704066"/>
                </a:lnTo>
                <a:lnTo>
                  <a:pt x="888083" y="704777"/>
                </a:lnTo>
                <a:lnTo>
                  <a:pt x="836826" y="705489"/>
                </a:lnTo>
                <a:lnTo>
                  <a:pt x="785569" y="706200"/>
                </a:lnTo>
                <a:lnTo>
                  <a:pt x="734311" y="706911"/>
                </a:lnTo>
                <a:lnTo>
                  <a:pt x="683054" y="707622"/>
                </a:lnTo>
                <a:lnTo>
                  <a:pt x="631797" y="708334"/>
                </a:lnTo>
                <a:lnTo>
                  <a:pt x="580540" y="709045"/>
                </a:lnTo>
                <a:lnTo>
                  <a:pt x="529283" y="709756"/>
                </a:lnTo>
                <a:lnTo>
                  <a:pt x="478025" y="710468"/>
                </a:lnTo>
                <a:lnTo>
                  <a:pt x="426768" y="711179"/>
                </a:lnTo>
                <a:lnTo>
                  <a:pt x="375511" y="711891"/>
                </a:lnTo>
                <a:lnTo>
                  <a:pt x="324254" y="712602"/>
                </a:lnTo>
                <a:lnTo>
                  <a:pt x="272997" y="713314"/>
                </a:lnTo>
                <a:lnTo>
                  <a:pt x="221739" y="714025"/>
                </a:lnTo>
                <a:lnTo>
                  <a:pt x="170482" y="714737"/>
                </a:lnTo>
                <a:lnTo>
                  <a:pt x="119225" y="715448"/>
                </a:lnTo>
                <a:lnTo>
                  <a:pt x="67967" y="716160"/>
                </a:lnTo>
                <a:lnTo>
                  <a:pt x="16710" y="716871"/>
                </a:lnTo>
                <a:lnTo>
                  <a:pt x="14820" y="716850"/>
                </a:lnTo>
                <a:lnTo>
                  <a:pt x="13449" y="716558"/>
                </a:lnTo>
                <a:lnTo>
                  <a:pt x="11699" y="715841"/>
                </a:lnTo>
                <a:lnTo>
                  <a:pt x="10162" y="715524"/>
                </a:lnTo>
                <a:lnTo>
                  <a:pt x="8822" y="713854"/>
                </a:lnTo>
                <a:lnTo>
                  <a:pt x="7606" y="713018"/>
                </a:lnTo>
                <a:lnTo>
                  <a:pt x="6375" y="712166"/>
                </a:lnTo>
                <a:lnTo>
                  <a:pt x="5568" y="709923"/>
                </a:lnTo>
                <a:lnTo>
                  <a:pt x="4841" y="708814"/>
                </a:lnTo>
                <a:lnTo>
                  <a:pt x="4121" y="707031"/>
                </a:lnTo>
                <a:lnTo>
                  <a:pt x="3832" y="705556"/>
                </a:lnTo>
                <a:lnTo>
                  <a:pt x="3801" y="703630"/>
                </a:lnTo>
                <a:lnTo>
                  <a:pt x="3304" y="665530"/>
                </a:lnTo>
                <a:lnTo>
                  <a:pt x="2189" y="580013"/>
                </a:lnTo>
                <a:lnTo>
                  <a:pt x="1018" y="490258"/>
                </a:lnTo>
                <a:lnTo>
                  <a:pt x="355" y="439440"/>
                </a:lnTo>
              </a:path>
              <a:path w="3505834" h="728345">
                <a:moveTo>
                  <a:pt x="2055491" y="692718"/>
                </a:moveTo>
                <a:lnTo>
                  <a:pt x="2004257" y="693431"/>
                </a:lnTo>
                <a:lnTo>
                  <a:pt x="1953023" y="694143"/>
                </a:lnTo>
                <a:lnTo>
                  <a:pt x="1901789" y="694855"/>
                </a:lnTo>
                <a:lnTo>
                  <a:pt x="1850556" y="695568"/>
                </a:lnTo>
                <a:lnTo>
                  <a:pt x="1799322" y="696280"/>
                </a:lnTo>
                <a:lnTo>
                  <a:pt x="1748088" y="696992"/>
                </a:lnTo>
                <a:lnTo>
                  <a:pt x="1696854" y="697705"/>
                </a:lnTo>
                <a:lnTo>
                  <a:pt x="1645620" y="698417"/>
                </a:lnTo>
                <a:lnTo>
                  <a:pt x="1594386" y="699129"/>
                </a:lnTo>
                <a:lnTo>
                  <a:pt x="1543152" y="699842"/>
                </a:lnTo>
                <a:lnTo>
                  <a:pt x="1491918" y="700554"/>
                </a:lnTo>
                <a:lnTo>
                  <a:pt x="1440684" y="701266"/>
                </a:lnTo>
                <a:lnTo>
                  <a:pt x="1389451" y="701979"/>
                </a:lnTo>
                <a:lnTo>
                  <a:pt x="1338217" y="702691"/>
                </a:lnTo>
                <a:lnTo>
                  <a:pt x="1286983" y="703403"/>
                </a:lnTo>
                <a:lnTo>
                  <a:pt x="1235749" y="704116"/>
                </a:lnTo>
                <a:lnTo>
                  <a:pt x="1184515" y="704828"/>
                </a:lnTo>
                <a:lnTo>
                  <a:pt x="1133281" y="705541"/>
                </a:lnTo>
                <a:lnTo>
                  <a:pt x="1082047" y="706253"/>
                </a:lnTo>
                <a:lnTo>
                  <a:pt x="1030813" y="706965"/>
                </a:lnTo>
                <a:lnTo>
                  <a:pt x="979579" y="707678"/>
                </a:lnTo>
                <a:lnTo>
                  <a:pt x="928345" y="708390"/>
                </a:lnTo>
                <a:lnTo>
                  <a:pt x="877111" y="709102"/>
                </a:lnTo>
                <a:lnTo>
                  <a:pt x="825877" y="709815"/>
                </a:lnTo>
                <a:lnTo>
                  <a:pt x="774643" y="710527"/>
                </a:lnTo>
                <a:lnTo>
                  <a:pt x="723409" y="711239"/>
                </a:lnTo>
                <a:lnTo>
                  <a:pt x="672175" y="711952"/>
                </a:lnTo>
                <a:lnTo>
                  <a:pt x="620941" y="712664"/>
                </a:lnTo>
                <a:lnTo>
                  <a:pt x="569707" y="713377"/>
                </a:lnTo>
                <a:lnTo>
                  <a:pt x="518473" y="714089"/>
                </a:lnTo>
                <a:lnTo>
                  <a:pt x="467239" y="714801"/>
                </a:lnTo>
                <a:lnTo>
                  <a:pt x="416005" y="715514"/>
                </a:lnTo>
                <a:lnTo>
                  <a:pt x="364771" y="716226"/>
                </a:lnTo>
                <a:lnTo>
                  <a:pt x="313537" y="716938"/>
                </a:lnTo>
                <a:lnTo>
                  <a:pt x="262303" y="717651"/>
                </a:lnTo>
                <a:lnTo>
                  <a:pt x="211070" y="718363"/>
                </a:lnTo>
                <a:lnTo>
                  <a:pt x="159836" y="719075"/>
                </a:lnTo>
                <a:lnTo>
                  <a:pt x="108602" y="719787"/>
                </a:lnTo>
                <a:lnTo>
                  <a:pt x="57368" y="720500"/>
                </a:lnTo>
              </a:path>
              <a:path w="3505834" h="728345">
                <a:moveTo>
                  <a:pt x="2696190" y="688049"/>
                </a:moveTo>
                <a:lnTo>
                  <a:pt x="2645039" y="688753"/>
                </a:lnTo>
                <a:lnTo>
                  <a:pt x="2593888" y="689458"/>
                </a:lnTo>
                <a:lnTo>
                  <a:pt x="2542737" y="690162"/>
                </a:lnTo>
                <a:lnTo>
                  <a:pt x="2491586" y="690867"/>
                </a:lnTo>
                <a:lnTo>
                  <a:pt x="2440435" y="691572"/>
                </a:lnTo>
                <a:lnTo>
                  <a:pt x="2389284" y="692276"/>
                </a:lnTo>
                <a:lnTo>
                  <a:pt x="2338133" y="692981"/>
                </a:lnTo>
                <a:lnTo>
                  <a:pt x="2286982" y="693685"/>
                </a:lnTo>
                <a:lnTo>
                  <a:pt x="2235831" y="694390"/>
                </a:lnTo>
                <a:lnTo>
                  <a:pt x="2184679" y="695094"/>
                </a:lnTo>
                <a:lnTo>
                  <a:pt x="2133528" y="695799"/>
                </a:lnTo>
                <a:lnTo>
                  <a:pt x="2082377" y="696504"/>
                </a:lnTo>
                <a:lnTo>
                  <a:pt x="2031226" y="697208"/>
                </a:lnTo>
                <a:lnTo>
                  <a:pt x="1980075" y="697913"/>
                </a:lnTo>
                <a:lnTo>
                  <a:pt x="1928924" y="698618"/>
                </a:lnTo>
                <a:lnTo>
                  <a:pt x="1877773" y="699322"/>
                </a:lnTo>
                <a:lnTo>
                  <a:pt x="1826622" y="700027"/>
                </a:lnTo>
                <a:lnTo>
                  <a:pt x="1775471" y="700731"/>
                </a:lnTo>
                <a:lnTo>
                  <a:pt x="1724320" y="701436"/>
                </a:lnTo>
                <a:lnTo>
                  <a:pt x="1673169" y="702141"/>
                </a:lnTo>
                <a:lnTo>
                  <a:pt x="1622018" y="702845"/>
                </a:lnTo>
                <a:lnTo>
                  <a:pt x="1570867" y="703550"/>
                </a:lnTo>
                <a:lnTo>
                  <a:pt x="1519716" y="704255"/>
                </a:lnTo>
                <a:lnTo>
                  <a:pt x="1468565" y="704959"/>
                </a:lnTo>
                <a:lnTo>
                  <a:pt x="1417414" y="705664"/>
                </a:lnTo>
                <a:lnTo>
                  <a:pt x="1366263" y="706369"/>
                </a:lnTo>
                <a:lnTo>
                  <a:pt x="1315112" y="707073"/>
                </a:lnTo>
                <a:lnTo>
                  <a:pt x="1263961" y="707778"/>
                </a:lnTo>
                <a:lnTo>
                  <a:pt x="1212810" y="708483"/>
                </a:lnTo>
                <a:lnTo>
                  <a:pt x="1161659" y="709187"/>
                </a:lnTo>
                <a:lnTo>
                  <a:pt x="1110508" y="709892"/>
                </a:lnTo>
                <a:lnTo>
                  <a:pt x="1059357" y="710597"/>
                </a:lnTo>
                <a:lnTo>
                  <a:pt x="1008206" y="711302"/>
                </a:lnTo>
                <a:lnTo>
                  <a:pt x="957055" y="712006"/>
                </a:lnTo>
                <a:lnTo>
                  <a:pt x="905904" y="712711"/>
                </a:lnTo>
                <a:lnTo>
                  <a:pt x="854753" y="713416"/>
                </a:lnTo>
                <a:lnTo>
                  <a:pt x="803602" y="714121"/>
                </a:lnTo>
                <a:lnTo>
                  <a:pt x="752451" y="714825"/>
                </a:lnTo>
                <a:lnTo>
                  <a:pt x="701300" y="715530"/>
                </a:lnTo>
                <a:lnTo>
                  <a:pt x="650149" y="716235"/>
                </a:lnTo>
                <a:lnTo>
                  <a:pt x="598998" y="716940"/>
                </a:lnTo>
                <a:lnTo>
                  <a:pt x="547847" y="717645"/>
                </a:lnTo>
              </a:path>
              <a:path w="3505834" h="728345">
                <a:moveTo>
                  <a:pt x="2922428" y="689090"/>
                </a:moveTo>
                <a:lnTo>
                  <a:pt x="2871902" y="689785"/>
                </a:lnTo>
                <a:lnTo>
                  <a:pt x="2821376" y="690480"/>
                </a:lnTo>
                <a:lnTo>
                  <a:pt x="2770850" y="691175"/>
                </a:lnTo>
                <a:lnTo>
                  <a:pt x="2720324" y="691870"/>
                </a:lnTo>
                <a:lnTo>
                  <a:pt x="2669798" y="692565"/>
                </a:lnTo>
                <a:lnTo>
                  <a:pt x="2619272" y="693260"/>
                </a:lnTo>
                <a:lnTo>
                  <a:pt x="2568746" y="693955"/>
                </a:lnTo>
                <a:lnTo>
                  <a:pt x="2518220" y="694650"/>
                </a:lnTo>
                <a:lnTo>
                  <a:pt x="2467694" y="695345"/>
                </a:lnTo>
                <a:lnTo>
                  <a:pt x="2417167" y="696040"/>
                </a:lnTo>
                <a:lnTo>
                  <a:pt x="2366641" y="696735"/>
                </a:lnTo>
                <a:lnTo>
                  <a:pt x="2316115" y="697430"/>
                </a:lnTo>
                <a:lnTo>
                  <a:pt x="2265589" y="698124"/>
                </a:lnTo>
                <a:lnTo>
                  <a:pt x="2215063" y="698819"/>
                </a:lnTo>
                <a:lnTo>
                  <a:pt x="2164536" y="699514"/>
                </a:lnTo>
                <a:lnTo>
                  <a:pt x="2114010" y="700209"/>
                </a:lnTo>
                <a:lnTo>
                  <a:pt x="2063484" y="700904"/>
                </a:lnTo>
                <a:lnTo>
                  <a:pt x="2012958" y="701599"/>
                </a:lnTo>
                <a:lnTo>
                  <a:pt x="1962432" y="702294"/>
                </a:lnTo>
                <a:lnTo>
                  <a:pt x="1911905" y="702989"/>
                </a:lnTo>
                <a:lnTo>
                  <a:pt x="1861379" y="703684"/>
                </a:lnTo>
                <a:lnTo>
                  <a:pt x="1810853" y="704379"/>
                </a:lnTo>
                <a:lnTo>
                  <a:pt x="1760326" y="705073"/>
                </a:lnTo>
                <a:lnTo>
                  <a:pt x="1709800" y="705768"/>
                </a:lnTo>
                <a:lnTo>
                  <a:pt x="1659274" y="706463"/>
                </a:lnTo>
                <a:lnTo>
                  <a:pt x="1608748" y="707158"/>
                </a:lnTo>
                <a:lnTo>
                  <a:pt x="1558221" y="707853"/>
                </a:lnTo>
                <a:lnTo>
                  <a:pt x="1507695" y="708548"/>
                </a:lnTo>
                <a:lnTo>
                  <a:pt x="1457169" y="709243"/>
                </a:lnTo>
                <a:lnTo>
                  <a:pt x="1406642" y="709938"/>
                </a:lnTo>
                <a:lnTo>
                  <a:pt x="1356116" y="710633"/>
                </a:lnTo>
                <a:lnTo>
                  <a:pt x="1305590" y="711327"/>
                </a:lnTo>
                <a:lnTo>
                  <a:pt x="1255064" y="712022"/>
                </a:lnTo>
                <a:lnTo>
                  <a:pt x="1204537" y="712717"/>
                </a:lnTo>
                <a:lnTo>
                  <a:pt x="1154011" y="713412"/>
                </a:lnTo>
                <a:lnTo>
                  <a:pt x="1103485" y="714107"/>
                </a:lnTo>
                <a:lnTo>
                  <a:pt x="1052959" y="714802"/>
                </a:lnTo>
                <a:lnTo>
                  <a:pt x="1002432" y="715497"/>
                </a:lnTo>
                <a:lnTo>
                  <a:pt x="951906" y="716192"/>
                </a:lnTo>
                <a:lnTo>
                  <a:pt x="901380" y="716887"/>
                </a:lnTo>
                <a:lnTo>
                  <a:pt x="850854" y="717582"/>
                </a:lnTo>
                <a:lnTo>
                  <a:pt x="800327" y="718277"/>
                </a:lnTo>
                <a:lnTo>
                  <a:pt x="749801" y="718972"/>
                </a:lnTo>
                <a:lnTo>
                  <a:pt x="699275" y="719667"/>
                </a:lnTo>
                <a:lnTo>
                  <a:pt x="648749" y="720362"/>
                </a:lnTo>
                <a:lnTo>
                  <a:pt x="598223" y="721057"/>
                </a:lnTo>
                <a:lnTo>
                  <a:pt x="547696" y="721752"/>
                </a:lnTo>
                <a:lnTo>
                  <a:pt x="497170" y="722447"/>
                </a:lnTo>
              </a:path>
              <a:path w="3505834" h="728345">
                <a:moveTo>
                  <a:pt x="3425579" y="687009"/>
                </a:moveTo>
                <a:lnTo>
                  <a:pt x="3374540" y="687711"/>
                </a:lnTo>
                <a:lnTo>
                  <a:pt x="3323501" y="688413"/>
                </a:lnTo>
                <a:lnTo>
                  <a:pt x="3272462" y="689115"/>
                </a:lnTo>
                <a:lnTo>
                  <a:pt x="3221423" y="689817"/>
                </a:lnTo>
                <a:lnTo>
                  <a:pt x="3170384" y="690519"/>
                </a:lnTo>
                <a:lnTo>
                  <a:pt x="3119345" y="691221"/>
                </a:lnTo>
                <a:lnTo>
                  <a:pt x="3068306" y="691923"/>
                </a:lnTo>
                <a:lnTo>
                  <a:pt x="3017267" y="692625"/>
                </a:lnTo>
                <a:lnTo>
                  <a:pt x="2966228" y="693327"/>
                </a:lnTo>
                <a:lnTo>
                  <a:pt x="2915189" y="694029"/>
                </a:lnTo>
                <a:lnTo>
                  <a:pt x="2864150" y="694731"/>
                </a:lnTo>
                <a:lnTo>
                  <a:pt x="2813110" y="695433"/>
                </a:lnTo>
                <a:lnTo>
                  <a:pt x="2762071" y="696135"/>
                </a:lnTo>
                <a:lnTo>
                  <a:pt x="2711032" y="696837"/>
                </a:lnTo>
                <a:lnTo>
                  <a:pt x="2659993" y="697539"/>
                </a:lnTo>
                <a:lnTo>
                  <a:pt x="2608954" y="698241"/>
                </a:lnTo>
                <a:lnTo>
                  <a:pt x="2557915" y="698943"/>
                </a:lnTo>
                <a:lnTo>
                  <a:pt x="2506876" y="699645"/>
                </a:lnTo>
                <a:lnTo>
                  <a:pt x="2455837" y="700347"/>
                </a:lnTo>
                <a:lnTo>
                  <a:pt x="2404798" y="701049"/>
                </a:lnTo>
                <a:lnTo>
                  <a:pt x="2353759" y="701751"/>
                </a:lnTo>
                <a:lnTo>
                  <a:pt x="2302720" y="702453"/>
                </a:lnTo>
                <a:lnTo>
                  <a:pt x="2251681" y="703155"/>
                </a:lnTo>
                <a:lnTo>
                  <a:pt x="2200642" y="703857"/>
                </a:lnTo>
                <a:lnTo>
                  <a:pt x="2149603" y="704559"/>
                </a:lnTo>
                <a:lnTo>
                  <a:pt x="2098564" y="705261"/>
                </a:lnTo>
                <a:lnTo>
                  <a:pt x="2047525" y="705963"/>
                </a:lnTo>
                <a:lnTo>
                  <a:pt x="1996485" y="706665"/>
                </a:lnTo>
                <a:lnTo>
                  <a:pt x="1945446" y="707367"/>
                </a:lnTo>
                <a:lnTo>
                  <a:pt x="1894407" y="708069"/>
                </a:lnTo>
                <a:lnTo>
                  <a:pt x="1843368" y="708772"/>
                </a:lnTo>
                <a:lnTo>
                  <a:pt x="1792329" y="709474"/>
                </a:lnTo>
                <a:lnTo>
                  <a:pt x="1741290" y="710176"/>
                </a:lnTo>
                <a:lnTo>
                  <a:pt x="1690251" y="710878"/>
                </a:lnTo>
                <a:lnTo>
                  <a:pt x="1639212" y="711580"/>
                </a:lnTo>
                <a:lnTo>
                  <a:pt x="1588173" y="712282"/>
                </a:lnTo>
                <a:lnTo>
                  <a:pt x="1537134" y="712984"/>
                </a:lnTo>
                <a:lnTo>
                  <a:pt x="1486096" y="713686"/>
                </a:lnTo>
                <a:lnTo>
                  <a:pt x="1435057" y="714388"/>
                </a:lnTo>
                <a:lnTo>
                  <a:pt x="1384018" y="715091"/>
                </a:lnTo>
                <a:lnTo>
                  <a:pt x="1332979" y="715793"/>
                </a:lnTo>
                <a:lnTo>
                  <a:pt x="1281940" y="716495"/>
                </a:lnTo>
                <a:lnTo>
                  <a:pt x="1230901" y="717197"/>
                </a:lnTo>
                <a:lnTo>
                  <a:pt x="1179862" y="717899"/>
                </a:lnTo>
                <a:lnTo>
                  <a:pt x="1128823" y="718601"/>
                </a:lnTo>
                <a:lnTo>
                  <a:pt x="1077784" y="719304"/>
                </a:lnTo>
                <a:lnTo>
                  <a:pt x="1026745" y="720006"/>
                </a:lnTo>
                <a:lnTo>
                  <a:pt x="975706" y="720708"/>
                </a:lnTo>
                <a:lnTo>
                  <a:pt x="924668" y="721410"/>
                </a:lnTo>
                <a:lnTo>
                  <a:pt x="873629" y="722113"/>
                </a:lnTo>
              </a:path>
              <a:path w="3505834" h="728345">
                <a:moveTo>
                  <a:pt x="3313367" y="692718"/>
                </a:moveTo>
                <a:lnTo>
                  <a:pt x="3262475" y="693418"/>
                </a:lnTo>
                <a:lnTo>
                  <a:pt x="3211582" y="694118"/>
                </a:lnTo>
                <a:lnTo>
                  <a:pt x="3160690" y="694818"/>
                </a:lnTo>
                <a:lnTo>
                  <a:pt x="3109797" y="695518"/>
                </a:lnTo>
                <a:lnTo>
                  <a:pt x="3058905" y="696218"/>
                </a:lnTo>
                <a:lnTo>
                  <a:pt x="3008012" y="696918"/>
                </a:lnTo>
                <a:lnTo>
                  <a:pt x="2957120" y="697618"/>
                </a:lnTo>
                <a:lnTo>
                  <a:pt x="2906227" y="698318"/>
                </a:lnTo>
                <a:lnTo>
                  <a:pt x="2855335" y="699018"/>
                </a:lnTo>
                <a:lnTo>
                  <a:pt x="2804442" y="699717"/>
                </a:lnTo>
                <a:lnTo>
                  <a:pt x="2753550" y="700417"/>
                </a:lnTo>
                <a:lnTo>
                  <a:pt x="2702657" y="701117"/>
                </a:lnTo>
                <a:lnTo>
                  <a:pt x="2651765" y="701817"/>
                </a:lnTo>
                <a:lnTo>
                  <a:pt x="2600872" y="702517"/>
                </a:lnTo>
                <a:lnTo>
                  <a:pt x="2549980" y="703217"/>
                </a:lnTo>
                <a:lnTo>
                  <a:pt x="2499087" y="703916"/>
                </a:lnTo>
                <a:lnTo>
                  <a:pt x="2448194" y="704616"/>
                </a:lnTo>
                <a:lnTo>
                  <a:pt x="2397302" y="705316"/>
                </a:lnTo>
                <a:lnTo>
                  <a:pt x="2346409" y="706016"/>
                </a:lnTo>
                <a:lnTo>
                  <a:pt x="2295517" y="706716"/>
                </a:lnTo>
                <a:lnTo>
                  <a:pt x="2244624" y="707416"/>
                </a:lnTo>
                <a:lnTo>
                  <a:pt x="2193732" y="708115"/>
                </a:lnTo>
                <a:lnTo>
                  <a:pt x="2142839" y="708815"/>
                </a:lnTo>
                <a:lnTo>
                  <a:pt x="2091946" y="709515"/>
                </a:lnTo>
                <a:lnTo>
                  <a:pt x="2041054" y="710215"/>
                </a:lnTo>
                <a:lnTo>
                  <a:pt x="1990161" y="710915"/>
                </a:lnTo>
                <a:lnTo>
                  <a:pt x="1939269" y="711614"/>
                </a:lnTo>
                <a:lnTo>
                  <a:pt x="1888376" y="712314"/>
                </a:lnTo>
                <a:lnTo>
                  <a:pt x="1837484" y="713014"/>
                </a:lnTo>
                <a:lnTo>
                  <a:pt x="1786591" y="713714"/>
                </a:lnTo>
                <a:lnTo>
                  <a:pt x="1735699" y="714414"/>
                </a:lnTo>
                <a:lnTo>
                  <a:pt x="1684806" y="715114"/>
                </a:lnTo>
                <a:lnTo>
                  <a:pt x="1633913" y="715813"/>
                </a:lnTo>
                <a:lnTo>
                  <a:pt x="1583021" y="716513"/>
                </a:lnTo>
                <a:lnTo>
                  <a:pt x="1532128" y="717213"/>
                </a:lnTo>
                <a:lnTo>
                  <a:pt x="1481236" y="717913"/>
                </a:lnTo>
                <a:lnTo>
                  <a:pt x="1430343" y="718613"/>
                </a:lnTo>
                <a:lnTo>
                  <a:pt x="1379451" y="719313"/>
                </a:lnTo>
                <a:lnTo>
                  <a:pt x="1328558" y="720013"/>
                </a:lnTo>
                <a:lnTo>
                  <a:pt x="1277666" y="720713"/>
                </a:lnTo>
                <a:lnTo>
                  <a:pt x="1226774" y="721413"/>
                </a:lnTo>
                <a:lnTo>
                  <a:pt x="1175881" y="722113"/>
                </a:lnTo>
              </a:path>
              <a:path w="3505834" h="728345">
                <a:moveTo>
                  <a:pt x="3466583" y="248147"/>
                </a:moveTo>
                <a:lnTo>
                  <a:pt x="3467269" y="298735"/>
                </a:lnTo>
                <a:lnTo>
                  <a:pt x="3468004" y="349341"/>
                </a:lnTo>
                <a:lnTo>
                  <a:pt x="3468763" y="399960"/>
                </a:lnTo>
                <a:lnTo>
                  <a:pt x="3469523" y="450586"/>
                </a:lnTo>
                <a:lnTo>
                  <a:pt x="3470258" y="501214"/>
                </a:lnTo>
                <a:lnTo>
                  <a:pt x="3470945" y="551837"/>
                </a:lnTo>
                <a:lnTo>
                  <a:pt x="3471559" y="602452"/>
                </a:lnTo>
                <a:lnTo>
                  <a:pt x="3472077" y="653051"/>
                </a:lnTo>
                <a:lnTo>
                  <a:pt x="3472473" y="703630"/>
                </a:lnTo>
                <a:lnTo>
                  <a:pt x="3472498" y="702263"/>
                </a:lnTo>
                <a:lnTo>
                  <a:pt x="3472717" y="701186"/>
                </a:lnTo>
                <a:lnTo>
                  <a:pt x="3473225" y="699922"/>
                </a:lnTo>
                <a:lnTo>
                  <a:pt x="3473437" y="698874"/>
                </a:lnTo>
                <a:lnTo>
                  <a:pt x="3474683" y="697712"/>
                </a:lnTo>
                <a:lnTo>
                  <a:pt x="3475198" y="696934"/>
                </a:lnTo>
                <a:lnTo>
                  <a:pt x="3475788" y="696037"/>
                </a:lnTo>
                <a:lnTo>
                  <a:pt x="3477340" y="695462"/>
                </a:lnTo>
                <a:lnTo>
                  <a:pt x="3478107" y="694936"/>
                </a:lnTo>
                <a:lnTo>
                  <a:pt x="3478509" y="694659"/>
                </a:lnTo>
                <a:lnTo>
                  <a:pt x="3481364" y="693996"/>
                </a:lnTo>
                <a:lnTo>
                  <a:pt x="3481688" y="694202"/>
                </a:lnTo>
                <a:lnTo>
                  <a:pt x="3266937" y="697158"/>
                </a:lnTo>
                <a:lnTo>
                  <a:pt x="2767092" y="704037"/>
                </a:lnTo>
                <a:lnTo>
                  <a:pt x="2198767" y="711860"/>
                </a:lnTo>
                <a:lnTo>
                  <a:pt x="1778575" y="717645"/>
                </a:lnTo>
              </a:path>
              <a:path w="3505834" h="728345">
                <a:moveTo>
                  <a:pt x="3477228" y="39570"/>
                </a:moveTo>
                <a:lnTo>
                  <a:pt x="3478715" y="39549"/>
                </a:lnTo>
                <a:lnTo>
                  <a:pt x="3480206" y="39519"/>
                </a:lnTo>
                <a:lnTo>
                  <a:pt x="3481688" y="39509"/>
                </a:lnTo>
                <a:lnTo>
                  <a:pt x="3479643" y="39466"/>
                </a:lnTo>
                <a:lnTo>
                  <a:pt x="3478099" y="39146"/>
                </a:lnTo>
                <a:lnTo>
                  <a:pt x="3476209" y="38340"/>
                </a:lnTo>
                <a:lnTo>
                  <a:pt x="3474661" y="38008"/>
                </a:lnTo>
                <a:lnTo>
                  <a:pt x="3472934" y="36050"/>
                </a:lnTo>
                <a:lnTo>
                  <a:pt x="3471785" y="35243"/>
                </a:lnTo>
                <a:lnTo>
                  <a:pt x="3470460" y="34315"/>
                </a:lnTo>
                <a:lnTo>
                  <a:pt x="3469604" y="31874"/>
                </a:lnTo>
                <a:lnTo>
                  <a:pt x="3468815" y="30667"/>
                </a:lnTo>
                <a:lnTo>
                  <a:pt x="3468354" y="29955"/>
                </a:lnTo>
                <a:lnTo>
                  <a:pt x="3467491" y="25789"/>
                </a:lnTo>
                <a:lnTo>
                  <a:pt x="3467724" y="25030"/>
                </a:lnTo>
                <a:lnTo>
                  <a:pt x="3468919" y="103909"/>
                </a:lnTo>
                <a:lnTo>
                  <a:pt x="3471641" y="291925"/>
                </a:lnTo>
                <a:lnTo>
                  <a:pt x="3474598" y="516144"/>
                </a:lnTo>
                <a:lnTo>
                  <a:pt x="3476497" y="703630"/>
                </a:lnTo>
                <a:lnTo>
                  <a:pt x="3476501" y="702889"/>
                </a:lnTo>
                <a:lnTo>
                  <a:pt x="3476649" y="702222"/>
                </a:lnTo>
                <a:lnTo>
                  <a:pt x="3476925" y="701542"/>
                </a:lnTo>
                <a:lnTo>
                  <a:pt x="3477049" y="700952"/>
                </a:lnTo>
                <a:lnTo>
                  <a:pt x="3477750" y="700303"/>
                </a:lnTo>
                <a:lnTo>
                  <a:pt x="3478042" y="699869"/>
                </a:lnTo>
                <a:lnTo>
                  <a:pt x="3478377" y="699367"/>
                </a:lnTo>
                <a:lnTo>
                  <a:pt x="3479245" y="699047"/>
                </a:lnTo>
                <a:lnTo>
                  <a:pt x="3479676" y="698752"/>
                </a:lnTo>
                <a:lnTo>
                  <a:pt x="3479900" y="698601"/>
                </a:lnTo>
                <a:lnTo>
                  <a:pt x="3481509" y="698234"/>
                </a:lnTo>
                <a:lnTo>
                  <a:pt x="3481688" y="698348"/>
                </a:lnTo>
                <a:lnTo>
                  <a:pt x="3259493" y="701405"/>
                </a:lnTo>
                <a:lnTo>
                  <a:pt x="2743170" y="708506"/>
                </a:lnTo>
                <a:lnTo>
                  <a:pt x="2158112" y="716554"/>
                </a:lnTo>
                <a:lnTo>
                  <a:pt x="1729709" y="722447"/>
                </a:lnTo>
              </a:path>
              <a:path w="3505834" h="728345">
                <a:moveTo>
                  <a:pt x="2974078" y="41652"/>
                </a:moveTo>
                <a:lnTo>
                  <a:pt x="3024816" y="40922"/>
                </a:lnTo>
                <a:lnTo>
                  <a:pt x="3075571" y="40144"/>
                </a:lnTo>
                <a:lnTo>
                  <a:pt x="3126338" y="39338"/>
                </a:lnTo>
                <a:lnTo>
                  <a:pt x="3177114" y="38524"/>
                </a:lnTo>
                <a:lnTo>
                  <a:pt x="3227894" y="37725"/>
                </a:lnTo>
                <a:lnTo>
                  <a:pt x="3278673" y="36960"/>
                </a:lnTo>
                <a:lnTo>
                  <a:pt x="3329446" y="36252"/>
                </a:lnTo>
                <a:lnTo>
                  <a:pt x="3380209" y="35620"/>
                </a:lnTo>
                <a:lnTo>
                  <a:pt x="3430958" y="35086"/>
                </a:lnTo>
                <a:lnTo>
                  <a:pt x="3481688" y="34670"/>
                </a:lnTo>
                <a:lnTo>
                  <a:pt x="3480338" y="34645"/>
                </a:lnTo>
                <a:lnTo>
                  <a:pt x="3479291" y="34415"/>
                </a:lnTo>
                <a:lnTo>
                  <a:pt x="3478042" y="33886"/>
                </a:lnTo>
                <a:lnTo>
                  <a:pt x="3477016" y="33666"/>
                </a:lnTo>
                <a:lnTo>
                  <a:pt x="3475868" y="32357"/>
                </a:lnTo>
                <a:lnTo>
                  <a:pt x="3475101" y="31823"/>
                </a:lnTo>
                <a:lnTo>
                  <a:pt x="3474222" y="31203"/>
                </a:lnTo>
                <a:lnTo>
                  <a:pt x="3473653" y="29580"/>
                </a:lnTo>
                <a:lnTo>
                  <a:pt x="3473138" y="28778"/>
                </a:lnTo>
                <a:lnTo>
                  <a:pt x="3472844" y="28328"/>
                </a:lnTo>
                <a:lnTo>
                  <a:pt x="3472238" y="25469"/>
                </a:lnTo>
                <a:lnTo>
                  <a:pt x="3473624" y="106126"/>
                </a:lnTo>
                <a:lnTo>
                  <a:pt x="3476371" y="297837"/>
                </a:lnTo>
                <a:lnTo>
                  <a:pt x="3479332" y="522794"/>
                </a:lnTo>
                <a:lnTo>
                  <a:pt x="3481188" y="703630"/>
                </a:lnTo>
                <a:lnTo>
                  <a:pt x="3481228" y="703497"/>
                </a:lnTo>
                <a:lnTo>
                  <a:pt x="3481329" y="703328"/>
                </a:lnTo>
                <a:lnTo>
                  <a:pt x="3481472" y="703230"/>
                </a:lnTo>
                <a:lnTo>
                  <a:pt x="3481670" y="703177"/>
                </a:lnTo>
                <a:lnTo>
                  <a:pt x="3303391" y="705643"/>
                </a:lnTo>
                <a:lnTo>
                  <a:pt x="2891602" y="711307"/>
                </a:lnTo>
                <a:lnTo>
                  <a:pt x="2430975" y="717643"/>
                </a:lnTo>
                <a:lnTo>
                  <a:pt x="2106165" y="722113"/>
                </a:lnTo>
              </a:path>
              <a:path w="3505834" h="728345">
                <a:moveTo>
                  <a:pt x="3088101" y="35942"/>
                </a:moveTo>
                <a:lnTo>
                  <a:pt x="3137280" y="35228"/>
                </a:lnTo>
                <a:lnTo>
                  <a:pt x="3186478" y="34461"/>
                </a:lnTo>
                <a:lnTo>
                  <a:pt x="3235689" y="33673"/>
                </a:lnTo>
                <a:lnTo>
                  <a:pt x="3284905" y="32895"/>
                </a:lnTo>
                <a:lnTo>
                  <a:pt x="3334120" y="32159"/>
                </a:lnTo>
                <a:lnTo>
                  <a:pt x="3383327" y="31498"/>
                </a:lnTo>
                <a:lnTo>
                  <a:pt x="3432518" y="30942"/>
                </a:lnTo>
                <a:lnTo>
                  <a:pt x="3481688" y="30524"/>
                </a:lnTo>
                <a:lnTo>
                  <a:pt x="3480936" y="30520"/>
                </a:lnTo>
                <a:lnTo>
                  <a:pt x="3480302" y="30365"/>
                </a:lnTo>
                <a:lnTo>
                  <a:pt x="3479612" y="30071"/>
                </a:lnTo>
                <a:lnTo>
                  <a:pt x="3479025" y="29940"/>
                </a:lnTo>
                <a:lnTo>
                  <a:pt x="3478380" y="29199"/>
                </a:lnTo>
                <a:lnTo>
                  <a:pt x="3477944" y="28889"/>
                </a:lnTo>
                <a:lnTo>
                  <a:pt x="3477447" y="28536"/>
                </a:lnTo>
                <a:lnTo>
                  <a:pt x="3477127" y="27614"/>
                </a:lnTo>
                <a:lnTo>
                  <a:pt x="3476835" y="27157"/>
                </a:lnTo>
                <a:lnTo>
                  <a:pt x="3476678" y="26913"/>
                </a:lnTo>
                <a:lnTo>
                  <a:pt x="3476325" y="25250"/>
                </a:lnTo>
                <a:lnTo>
                  <a:pt x="3477661" y="108417"/>
                </a:lnTo>
                <a:lnTo>
                  <a:pt x="3480433" y="303946"/>
                </a:lnTo>
                <a:lnTo>
                  <a:pt x="3483401" y="529667"/>
                </a:lnTo>
                <a:lnTo>
                  <a:pt x="3485214" y="703630"/>
                </a:lnTo>
                <a:lnTo>
                  <a:pt x="3485216" y="704329"/>
                </a:lnTo>
                <a:lnTo>
                  <a:pt x="3485055" y="704480"/>
                </a:lnTo>
                <a:lnTo>
                  <a:pt x="3484951" y="705051"/>
                </a:lnTo>
                <a:lnTo>
                  <a:pt x="3484871" y="705491"/>
                </a:lnTo>
                <a:lnTo>
                  <a:pt x="3484425" y="705877"/>
                </a:lnTo>
                <a:lnTo>
                  <a:pt x="3484205" y="706225"/>
                </a:lnTo>
                <a:lnTo>
                  <a:pt x="3483978" y="706582"/>
                </a:lnTo>
                <a:lnTo>
                  <a:pt x="3483377" y="706815"/>
                </a:lnTo>
                <a:lnTo>
                  <a:pt x="3483081" y="707029"/>
                </a:lnTo>
                <a:lnTo>
                  <a:pt x="3426988" y="708095"/>
                </a:lnTo>
                <a:lnTo>
                  <a:pt x="3387684" y="708636"/>
                </a:lnTo>
                <a:lnTo>
                  <a:pt x="3339868" y="709294"/>
                </a:lnTo>
                <a:lnTo>
                  <a:pt x="3284756" y="710053"/>
                </a:lnTo>
                <a:lnTo>
                  <a:pt x="3223561" y="710895"/>
                </a:lnTo>
                <a:lnTo>
                  <a:pt x="3157499" y="711804"/>
                </a:lnTo>
                <a:lnTo>
                  <a:pt x="3087784" y="712763"/>
                </a:lnTo>
                <a:lnTo>
                  <a:pt x="3015631" y="713756"/>
                </a:lnTo>
                <a:lnTo>
                  <a:pt x="2942255" y="714766"/>
                </a:lnTo>
                <a:lnTo>
                  <a:pt x="2868870" y="715775"/>
                </a:lnTo>
                <a:lnTo>
                  <a:pt x="2796690" y="716769"/>
                </a:lnTo>
                <a:lnTo>
                  <a:pt x="2726931" y="717728"/>
                </a:lnTo>
                <a:lnTo>
                  <a:pt x="2660807" y="718638"/>
                </a:lnTo>
                <a:lnTo>
                  <a:pt x="2599533" y="719482"/>
                </a:lnTo>
                <a:lnTo>
                  <a:pt x="2544322" y="720241"/>
                </a:lnTo>
                <a:lnTo>
                  <a:pt x="2496391" y="720901"/>
                </a:lnTo>
                <a:lnTo>
                  <a:pt x="2456954" y="721444"/>
                </a:lnTo>
                <a:lnTo>
                  <a:pt x="2427224" y="721853"/>
                </a:lnTo>
                <a:lnTo>
                  <a:pt x="2408417" y="722113"/>
                </a:lnTo>
              </a:path>
              <a:path w="3505834" h="728345">
                <a:moveTo>
                  <a:pt x="2423868" y="40610"/>
                </a:moveTo>
                <a:lnTo>
                  <a:pt x="2474213" y="39901"/>
                </a:lnTo>
                <a:lnTo>
                  <a:pt x="2524567" y="39163"/>
                </a:lnTo>
                <a:lnTo>
                  <a:pt x="2574929" y="38401"/>
                </a:lnTo>
                <a:lnTo>
                  <a:pt x="2625299" y="37620"/>
                </a:lnTo>
                <a:lnTo>
                  <a:pt x="2675674" y="36825"/>
                </a:lnTo>
                <a:lnTo>
                  <a:pt x="2726055" y="36021"/>
                </a:lnTo>
                <a:lnTo>
                  <a:pt x="2776440" y="35211"/>
                </a:lnTo>
                <a:lnTo>
                  <a:pt x="2826828" y="34402"/>
                </a:lnTo>
                <a:lnTo>
                  <a:pt x="2877218" y="33597"/>
                </a:lnTo>
                <a:lnTo>
                  <a:pt x="2927609" y="32802"/>
                </a:lnTo>
                <a:lnTo>
                  <a:pt x="2978000" y="32020"/>
                </a:lnTo>
                <a:lnTo>
                  <a:pt x="3028390" y="31258"/>
                </a:lnTo>
                <a:lnTo>
                  <a:pt x="3078778" y="30519"/>
                </a:lnTo>
                <a:lnTo>
                  <a:pt x="3129163" y="29809"/>
                </a:lnTo>
                <a:lnTo>
                  <a:pt x="3179544" y="29132"/>
                </a:lnTo>
                <a:lnTo>
                  <a:pt x="3229920" y="28492"/>
                </a:lnTo>
                <a:lnTo>
                  <a:pt x="3280290" y="27895"/>
                </a:lnTo>
                <a:lnTo>
                  <a:pt x="3330653" y="27345"/>
                </a:lnTo>
                <a:lnTo>
                  <a:pt x="3381007" y="26847"/>
                </a:lnTo>
                <a:lnTo>
                  <a:pt x="3431353" y="26406"/>
                </a:lnTo>
                <a:lnTo>
                  <a:pt x="3481688" y="26027"/>
                </a:lnTo>
                <a:lnTo>
                  <a:pt x="3481440" y="25962"/>
                </a:lnTo>
                <a:lnTo>
                  <a:pt x="3481311" y="25927"/>
                </a:lnTo>
                <a:lnTo>
                  <a:pt x="3481101" y="25768"/>
                </a:lnTo>
                <a:lnTo>
                  <a:pt x="3480946" y="25646"/>
                </a:lnTo>
                <a:lnTo>
                  <a:pt x="3480897" y="25483"/>
                </a:lnTo>
                <a:lnTo>
                  <a:pt x="3480774" y="25063"/>
                </a:lnTo>
                <a:lnTo>
                  <a:pt x="3482042" y="111571"/>
                </a:lnTo>
                <a:lnTo>
                  <a:pt x="3484854" y="312356"/>
                </a:lnTo>
                <a:lnTo>
                  <a:pt x="3487835" y="539129"/>
                </a:lnTo>
                <a:lnTo>
                  <a:pt x="3489590" y="703630"/>
                </a:lnTo>
                <a:lnTo>
                  <a:pt x="3489568" y="704818"/>
                </a:lnTo>
                <a:lnTo>
                  <a:pt x="3489415" y="705707"/>
                </a:lnTo>
                <a:lnTo>
                  <a:pt x="3488979" y="706813"/>
                </a:lnTo>
                <a:lnTo>
                  <a:pt x="3488787" y="707820"/>
                </a:lnTo>
                <a:lnTo>
                  <a:pt x="3487812" y="708616"/>
                </a:lnTo>
                <a:lnTo>
                  <a:pt x="3487301" y="709419"/>
                </a:lnTo>
                <a:lnTo>
                  <a:pt x="3486790" y="710204"/>
                </a:lnTo>
                <a:lnTo>
                  <a:pt x="3485451" y="710718"/>
                </a:lnTo>
                <a:lnTo>
                  <a:pt x="3484788" y="711187"/>
                </a:lnTo>
                <a:lnTo>
                  <a:pt x="3483683" y="711654"/>
                </a:lnTo>
                <a:lnTo>
                  <a:pt x="3421068" y="712693"/>
                </a:lnTo>
                <a:lnTo>
                  <a:pt x="3358184" y="713560"/>
                </a:lnTo>
                <a:lnTo>
                  <a:pt x="3285043" y="714568"/>
                </a:lnTo>
                <a:lnTo>
                  <a:pt x="3210239" y="715599"/>
                </a:lnTo>
                <a:lnTo>
                  <a:pt x="3142366" y="716534"/>
                </a:lnTo>
                <a:lnTo>
                  <a:pt x="3090019" y="717255"/>
                </a:lnTo>
                <a:lnTo>
                  <a:pt x="3061792" y="717645"/>
                </a:lnTo>
              </a:path>
              <a:path w="3505834" h="728345">
                <a:moveTo>
                  <a:pt x="2197633" y="39570"/>
                </a:moveTo>
                <a:lnTo>
                  <a:pt x="2248966" y="38850"/>
                </a:lnTo>
                <a:lnTo>
                  <a:pt x="2300307" y="38105"/>
                </a:lnTo>
                <a:lnTo>
                  <a:pt x="2351656" y="37338"/>
                </a:lnTo>
                <a:lnTo>
                  <a:pt x="2403011" y="36553"/>
                </a:lnTo>
                <a:lnTo>
                  <a:pt x="2454372" y="35753"/>
                </a:lnTo>
                <a:lnTo>
                  <a:pt x="2505738" y="34942"/>
                </a:lnTo>
                <a:lnTo>
                  <a:pt x="2557109" y="34123"/>
                </a:lnTo>
                <a:lnTo>
                  <a:pt x="2608483" y="33300"/>
                </a:lnTo>
                <a:lnTo>
                  <a:pt x="2659860" y="32475"/>
                </a:lnTo>
                <a:lnTo>
                  <a:pt x="2711239" y="31652"/>
                </a:lnTo>
                <a:lnTo>
                  <a:pt x="2762620" y="30836"/>
                </a:lnTo>
                <a:lnTo>
                  <a:pt x="2814001" y="30028"/>
                </a:lnTo>
                <a:lnTo>
                  <a:pt x="2865382" y="29232"/>
                </a:lnTo>
                <a:lnTo>
                  <a:pt x="2916763" y="28453"/>
                </a:lnTo>
                <a:lnTo>
                  <a:pt x="2968142" y="27692"/>
                </a:lnTo>
                <a:lnTo>
                  <a:pt x="3019519" y="26955"/>
                </a:lnTo>
                <a:lnTo>
                  <a:pt x="3070893" y="26243"/>
                </a:lnTo>
                <a:lnTo>
                  <a:pt x="3122263" y="25561"/>
                </a:lnTo>
                <a:lnTo>
                  <a:pt x="3173629" y="24911"/>
                </a:lnTo>
                <a:lnTo>
                  <a:pt x="3224989" y="24298"/>
                </a:lnTo>
                <a:lnTo>
                  <a:pt x="3276344" y="23725"/>
                </a:lnTo>
                <a:lnTo>
                  <a:pt x="3327692" y="23194"/>
                </a:lnTo>
                <a:lnTo>
                  <a:pt x="3379032" y="22710"/>
                </a:lnTo>
                <a:lnTo>
                  <a:pt x="3430364" y="22275"/>
                </a:lnTo>
                <a:lnTo>
                  <a:pt x="3481688" y="21894"/>
                </a:lnTo>
                <a:lnTo>
                  <a:pt x="3482275" y="21890"/>
                </a:lnTo>
                <a:lnTo>
                  <a:pt x="3482398" y="22031"/>
                </a:lnTo>
                <a:lnTo>
                  <a:pt x="3482873" y="22124"/>
                </a:lnTo>
                <a:lnTo>
                  <a:pt x="3483215" y="22189"/>
                </a:lnTo>
                <a:lnTo>
                  <a:pt x="3483603" y="22618"/>
                </a:lnTo>
                <a:lnTo>
                  <a:pt x="3483864" y="22787"/>
                </a:lnTo>
                <a:lnTo>
                  <a:pt x="3484158" y="22989"/>
                </a:lnTo>
                <a:lnTo>
                  <a:pt x="3484356" y="23525"/>
                </a:lnTo>
                <a:lnTo>
                  <a:pt x="3484539" y="23792"/>
                </a:lnTo>
                <a:lnTo>
                  <a:pt x="3484662" y="23972"/>
                </a:lnTo>
                <a:lnTo>
                  <a:pt x="3484788" y="25022"/>
                </a:lnTo>
                <a:lnTo>
                  <a:pt x="3485360" y="64863"/>
                </a:lnTo>
                <a:lnTo>
                  <a:pt x="3485970" y="109776"/>
                </a:lnTo>
                <a:lnTo>
                  <a:pt x="3486740" y="167036"/>
                </a:lnTo>
                <a:lnTo>
                  <a:pt x="3487626" y="233405"/>
                </a:lnTo>
                <a:lnTo>
                  <a:pt x="3488585" y="305643"/>
                </a:lnTo>
                <a:lnTo>
                  <a:pt x="3489570" y="380512"/>
                </a:lnTo>
                <a:lnTo>
                  <a:pt x="3490539" y="454775"/>
                </a:lnTo>
                <a:lnTo>
                  <a:pt x="3491447" y="525191"/>
                </a:lnTo>
                <a:lnTo>
                  <a:pt x="3492249" y="588524"/>
                </a:lnTo>
                <a:lnTo>
                  <a:pt x="3492901" y="641533"/>
                </a:lnTo>
                <a:lnTo>
                  <a:pt x="3493359" y="680982"/>
                </a:lnTo>
                <a:lnTo>
                  <a:pt x="3493579" y="703630"/>
                </a:lnTo>
                <a:lnTo>
                  <a:pt x="3493554" y="705422"/>
                </a:lnTo>
                <a:lnTo>
                  <a:pt x="3493302" y="706754"/>
                </a:lnTo>
                <a:lnTo>
                  <a:pt x="3492654" y="708418"/>
                </a:lnTo>
                <a:lnTo>
                  <a:pt x="3492388" y="709782"/>
                </a:lnTo>
                <a:lnTo>
                  <a:pt x="3490779" y="711313"/>
                </a:lnTo>
                <a:lnTo>
                  <a:pt x="3490120" y="712327"/>
                </a:lnTo>
                <a:lnTo>
                  <a:pt x="3489356" y="713505"/>
                </a:lnTo>
                <a:lnTo>
                  <a:pt x="3487341" y="714275"/>
                </a:lnTo>
                <a:lnTo>
                  <a:pt x="3413756" y="716906"/>
                </a:lnTo>
                <a:lnTo>
                  <a:pt x="3261321" y="719004"/>
                </a:lnTo>
                <a:lnTo>
                  <a:pt x="3101427" y="721204"/>
                </a:lnTo>
                <a:lnTo>
                  <a:pt x="3011115" y="722447"/>
                </a:lnTo>
              </a:path>
              <a:path w="3505834" h="728345">
                <a:moveTo>
                  <a:pt x="1694479" y="41652"/>
                </a:moveTo>
                <a:lnTo>
                  <a:pt x="1745513" y="40940"/>
                </a:lnTo>
                <a:lnTo>
                  <a:pt x="1796552" y="40209"/>
                </a:lnTo>
                <a:lnTo>
                  <a:pt x="1847596" y="39462"/>
                </a:lnTo>
                <a:lnTo>
                  <a:pt x="1898646" y="38699"/>
                </a:lnTo>
                <a:lnTo>
                  <a:pt x="1949700" y="37924"/>
                </a:lnTo>
                <a:lnTo>
                  <a:pt x="2000759" y="37137"/>
                </a:lnTo>
                <a:lnTo>
                  <a:pt x="2051822" y="36340"/>
                </a:lnTo>
                <a:lnTo>
                  <a:pt x="2102888" y="35535"/>
                </a:lnTo>
                <a:lnTo>
                  <a:pt x="2153958" y="34724"/>
                </a:lnTo>
                <a:lnTo>
                  <a:pt x="2205031" y="33908"/>
                </a:lnTo>
                <a:lnTo>
                  <a:pt x="2256106" y="33089"/>
                </a:lnTo>
                <a:lnTo>
                  <a:pt x="2307183" y="32269"/>
                </a:lnTo>
                <a:lnTo>
                  <a:pt x="2358262" y="31450"/>
                </a:lnTo>
                <a:lnTo>
                  <a:pt x="2409342" y="30633"/>
                </a:lnTo>
                <a:lnTo>
                  <a:pt x="2460423" y="29819"/>
                </a:lnTo>
                <a:lnTo>
                  <a:pt x="2511505" y="29012"/>
                </a:lnTo>
                <a:lnTo>
                  <a:pt x="2562587" y="28212"/>
                </a:lnTo>
                <a:lnTo>
                  <a:pt x="2613669" y="27421"/>
                </a:lnTo>
                <a:lnTo>
                  <a:pt x="2664751" y="26641"/>
                </a:lnTo>
                <a:lnTo>
                  <a:pt x="2715832" y="25874"/>
                </a:lnTo>
                <a:lnTo>
                  <a:pt x="2766911" y="25121"/>
                </a:lnTo>
                <a:lnTo>
                  <a:pt x="2817989" y="24384"/>
                </a:lnTo>
                <a:lnTo>
                  <a:pt x="2869065" y="23665"/>
                </a:lnTo>
                <a:lnTo>
                  <a:pt x="2920139" y="22965"/>
                </a:lnTo>
                <a:lnTo>
                  <a:pt x="2971210" y="22287"/>
                </a:lnTo>
                <a:lnTo>
                  <a:pt x="3022277" y="21632"/>
                </a:lnTo>
                <a:lnTo>
                  <a:pt x="3073342" y="21001"/>
                </a:lnTo>
                <a:lnTo>
                  <a:pt x="3124402" y="20397"/>
                </a:lnTo>
                <a:lnTo>
                  <a:pt x="3175459" y="19821"/>
                </a:lnTo>
                <a:lnTo>
                  <a:pt x="3226511" y="19274"/>
                </a:lnTo>
                <a:lnTo>
                  <a:pt x="3277557" y="18760"/>
                </a:lnTo>
                <a:lnTo>
                  <a:pt x="3328599" y="18279"/>
                </a:lnTo>
                <a:lnTo>
                  <a:pt x="3379635" y="17832"/>
                </a:lnTo>
                <a:lnTo>
                  <a:pt x="3430665" y="17423"/>
                </a:lnTo>
                <a:lnTo>
                  <a:pt x="3481688" y="17052"/>
                </a:lnTo>
                <a:lnTo>
                  <a:pt x="3482830" y="17056"/>
                </a:lnTo>
                <a:lnTo>
                  <a:pt x="3483650" y="17236"/>
                </a:lnTo>
                <a:lnTo>
                  <a:pt x="3484709" y="17664"/>
                </a:lnTo>
                <a:lnTo>
                  <a:pt x="3485638" y="17852"/>
                </a:lnTo>
                <a:lnTo>
                  <a:pt x="3486448" y="18859"/>
                </a:lnTo>
                <a:lnTo>
                  <a:pt x="3487182" y="19363"/>
                </a:lnTo>
                <a:lnTo>
                  <a:pt x="3487928" y="19875"/>
                </a:lnTo>
                <a:lnTo>
                  <a:pt x="3488420" y="21229"/>
                </a:lnTo>
                <a:lnTo>
                  <a:pt x="3488863" y="21898"/>
                </a:lnTo>
                <a:lnTo>
                  <a:pt x="3489291" y="22993"/>
                </a:lnTo>
                <a:lnTo>
                  <a:pt x="3489476" y="23845"/>
                </a:lnTo>
                <a:lnTo>
                  <a:pt x="3489493" y="25030"/>
                </a:lnTo>
                <a:lnTo>
                  <a:pt x="3489801" y="35668"/>
                </a:lnTo>
                <a:lnTo>
                  <a:pt x="3490979" y="109982"/>
                </a:lnTo>
                <a:lnTo>
                  <a:pt x="3491775" y="167207"/>
                </a:lnTo>
                <a:lnTo>
                  <a:pt x="3492657" y="233508"/>
                </a:lnTo>
                <a:lnTo>
                  <a:pt x="3493587" y="305662"/>
                </a:lnTo>
                <a:lnTo>
                  <a:pt x="3494529" y="380441"/>
                </a:lnTo>
                <a:lnTo>
                  <a:pt x="3495443" y="454621"/>
                </a:lnTo>
                <a:lnTo>
                  <a:pt x="3496292" y="524976"/>
                </a:lnTo>
                <a:lnTo>
                  <a:pt x="3497037" y="588280"/>
                </a:lnTo>
                <a:lnTo>
                  <a:pt x="3497641" y="641307"/>
                </a:lnTo>
                <a:lnTo>
                  <a:pt x="3498066" y="680833"/>
                </a:lnTo>
                <a:lnTo>
                  <a:pt x="3498274" y="703630"/>
                </a:lnTo>
                <a:lnTo>
                  <a:pt x="3498245" y="706125"/>
                </a:lnTo>
                <a:lnTo>
                  <a:pt x="3468103" y="721003"/>
                </a:lnTo>
                <a:lnTo>
                  <a:pt x="3437618" y="721422"/>
                </a:lnTo>
                <a:lnTo>
                  <a:pt x="3405640" y="721863"/>
                </a:lnTo>
                <a:lnTo>
                  <a:pt x="3387573" y="722113"/>
                </a:lnTo>
              </a:path>
              <a:path w="3505834" h="728345">
                <a:moveTo>
                  <a:pt x="1808506" y="35942"/>
                </a:moveTo>
                <a:lnTo>
                  <a:pt x="1859179" y="35233"/>
                </a:lnTo>
                <a:lnTo>
                  <a:pt x="1909858" y="34506"/>
                </a:lnTo>
                <a:lnTo>
                  <a:pt x="1960543" y="33761"/>
                </a:lnTo>
                <a:lnTo>
                  <a:pt x="2011233" y="33000"/>
                </a:lnTo>
                <a:lnTo>
                  <a:pt x="2061928" y="32226"/>
                </a:lnTo>
                <a:lnTo>
                  <a:pt x="2112627" y="31441"/>
                </a:lnTo>
                <a:lnTo>
                  <a:pt x="2163331" y="30646"/>
                </a:lnTo>
                <a:lnTo>
                  <a:pt x="2214038" y="29843"/>
                </a:lnTo>
                <a:lnTo>
                  <a:pt x="2264748" y="29034"/>
                </a:lnTo>
                <a:lnTo>
                  <a:pt x="2315462" y="28221"/>
                </a:lnTo>
                <a:lnTo>
                  <a:pt x="2366177" y="27407"/>
                </a:lnTo>
                <a:lnTo>
                  <a:pt x="2416895" y="26592"/>
                </a:lnTo>
                <a:lnTo>
                  <a:pt x="2467614" y="25779"/>
                </a:lnTo>
                <a:lnTo>
                  <a:pt x="2518334" y="24970"/>
                </a:lnTo>
                <a:lnTo>
                  <a:pt x="2569055" y="24167"/>
                </a:lnTo>
                <a:lnTo>
                  <a:pt x="2619777" y="23372"/>
                </a:lnTo>
                <a:lnTo>
                  <a:pt x="2670498" y="22586"/>
                </a:lnTo>
                <a:lnTo>
                  <a:pt x="2721219" y="21812"/>
                </a:lnTo>
                <a:lnTo>
                  <a:pt x="2771939" y="21051"/>
                </a:lnTo>
                <a:lnTo>
                  <a:pt x="2822657" y="20306"/>
                </a:lnTo>
                <a:lnTo>
                  <a:pt x="2873374" y="19577"/>
                </a:lnTo>
                <a:lnTo>
                  <a:pt x="2924089" y="18869"/>
                </a:lnTo>
                <a:lnTo>
                  <a:pt x="2974801" y="18181"/>
                </a:lnTo>
                <a:lnTo>
                  <a:pt x="3025510" y="17516"/>
                </a:lnTo>
                <a:lnTo>
                  <a:pt x="3076216" y="16877"/>
                </a:lnTo>
                <a:lnTo>
                  <a:pt x="3126918" y="16264"/>
                </a:lnTo>
                <a:lnTo>
                  <a:pt x="3177615" y="15681"/>
                </a:lnTo>
                <a:lnTo>
                  <a:pt x="3228308" y="15128"/>
                </a:lnTo>
                <a:lnTo>
                  <a:pt x="3278996" y="14608"/>
                </a:lnTo>
                <a:lnTo>
                  <a:pt x="3329678" y="14123"/>
                </a:lnTo>
                <a:lnTo>
                  <a:pt x="3380355" y="13674"/>
                </a:lnTo>
                <a:lnTo>
                  <a:pt x="3431025" y="13264"/>
                </a:lnTo>
                <a:lnTo>
                  <a:pt x="3481688" y="12894"/>
                </a:lnTo>
                <a:lnTo>
                  <a:pt x="3483413" y="12919"/>
                </a:lnTo>
                <a:lnTo>
                  <a:pt x="3484684" y="13172"/>
                </a:lnTo>
                <a:lnTo>
                  <a:pt x="3486282" y="13837"/>
                </a:lnTo>
                <a:lnTo>
                  <a:pt x="3487588" y="14108"/>
                </a:lnTo>
                <a:lnTo>
                  <a:pt x="3489054" y="15753"/>
                </a:lnTo>
                <a:lnTo>
                  <a:pt x="3490033" y="16422"/>
                </a:lnTo>
                <a:lnTo>
                  <a:pt x="3491160" y="17203"/>
                </a:lnTo>
                <a:lnTo>
                  <a:pt x="3491898" y="19259"/>
                </a:lnTo>
                <a:lnTo>
                  <a:pt x="3492572" y="20278"/>
                </a:lnTo>
                <a:lnTo>
                  <a:pt x="3493220" y="21924"/>
                </a:lnTo>
                <a:lnTo>
                  <a:pt x="3493496" y="23252"/>
                </a:lnTo>
                <a:lnTo>
                  <a:pt x="3493526" y="25030"/>
                </a:lnTo>
                <a:lnTo>
                  <a:pt x="3494402" y="92753"/>
                </a:lnTo>
                <a:lnTo>
                  <a:pt x="3496370" y="244755"/>
                </a:lnTo>
                <a:lnTo>
                  <a:pt x="3498435" y="404283"/>
                </a:lnTo>
                <a:lnTo>
                  <a:pt x="3499605" y="494586"/>
                </a:lnTo>
              </a:path>
              <a:path w="3505834" h="728345">
                <a:moveTo>
                  <a:pt x="1165992" y="40610"/>
                </a:moveTo>
                <a:lnTo>
                  <a:pt x="1217143" y="39906"/>
                </a:lnTo>
                <a:lnTo>
                  <a:pt x="1268294" y="39201"/>
                </a:lnTo>
                <a:lnTo>
                  <a:pt x="1319445" y="38497"/>
                </a:lnTo>
                <a:lnTo>
                  <a:pt x="1370596" y="37792"/>
                </a:lnTo>
                <a:lnTo>
                  <a:pt x="1421747" y="37087"/>
                </a:lnTo>
                <a:lnTo>
                  <a:pt x="1472899" y="36383"/>
                </a:lnTo>
                <a:lnTo>
                  <a:pt x="1524050" y="35678"/>
                </a:lnTo>
                <a:lnTo>
                  <a:pt x="1575201" y="34974"/>
                </a:lnTo>
                <a:lnTo>
                  <a:pt x="1626352" y="34269"/>
                </a:lnTo>
                <a:lnTo>
                  <a:pt x="1677503" y="33564"/>
                </a:lnTo>
                <a:lnTo>
                  <a:pt x="1728654" y="32860"/>
                </a:lnTo>
                <a:lnTo>
                  <a:pt x="1779805" y="32155"/>
                </a:lnTo>
                <a:lnTo>
                  <a:pt x="1830957" y="31451"/>
                </a:lnTo>
                <a:lnTo>
                  <a:pt x="1882108" y="30746"/>
                </a:lnTo>
                <a:lnTo>
                  <a:pt x="1933259" y="30042"/>
                </a:lnTo>
                <a:lnTo>
                  <a:pt x="1984410" y="29337"/>
                </a:lnTo>
                <a:lnTo>
                  <a:pt x="2035561" y="28632"/>
                </a:lnTo>
                <a:lnTo>
                  <a:pt x="2086712" y="27928"/>
                </a:lnTo>
                <a:lnTo>
                  <a:pt x="2137863" y="27223"/>
                </a:lnTo>
                <a:lnTo>
                  <a:pt x="2189015" y="26518"/>
                </a:lnTo>
                <a:lnTo>
                  <a:pt x="2240166" y="25814"/>
                </a:lnTo>
                <a:lnTo>
                  <a:pt x="2291317" y="25109"/>
                </a:lnTo>
                <a:lnTo>
                  <a:pt x="2342468" y="24405"/>
                </a:lnTo>
                <a:lnTo>
                  <a:pt x="2393619" y="23700"/>
                </a:lnTo>
                <a:lnTo>
                  <a:pt x="2444770" y="22995"/>
                </a:lnTo>
                <a:lnTo>
                  <a:pt x="2495921" y="22291"/>
                </a:lnTo>
                <a:lnTo>
                  <a:pt x="2547072" y="21586"/>
                </a:lnTo>
                <a:lnTo>
                  <a:pt x="2598224" y="20881"/>
                </a:lnTo>
                <a:lnTo>
                  <a:pt x="2649375" y="20177"/>
                </a:lnTo>
                <a:lnTo>
                  <a:pt x="2700526" y="19472"/>
                </a:lnTo>
                <a:lnTo>
                  <a:pt x="2751677" y="18767"/>
                </a:lnTo>
                <a:lnTo>
                  <a:pt x="2802828" y="18063"/>
                </a:lnTo>
                <a:lnTo>
                  <a:pt x="2853979" y="17358"/>
                </a:lnTo>
                <a:lnTo>
                  <a:pt x="2905130" y="16653"/>
                </a:lnTo>
                <a:lnTo>
                  <a:pt x="2956281" y="15949"/>
                </a:lnTo>
                <a:lnTo>
                  <a:pt x="3007432" y="15244"/>
                </a:lnTo>
                <a:lnTo>
                  <a:pt x="3058583" y="14539"/>
                </a:lnTo>
                <a:lnTo>
                  <a:pt x="3109735" y="13834"/>
                </a:lnTo>
                <a:lnTo>
                  <a:pt x="3160886" y="13130"/>
                </a:lnTo>
                <a:lnTo>
                  <a:pt x="3212037" y="12425"/>
                </a:lnTo>
                <a:lnTo>
                  <a:pt x="3263188" y="11720"/>
                </a:lnTo>
                <a:lnTo>
                  <a:pt x="3314339" y="11015"/>
                </a:lnTo>
              </a:path>
              <a:path w="3505834" h="728345">
                <a:moveTo>
                  <a:pt x="939758" y="39570"/>
                </a:moveTo>
                <a:lnTo>
                  <a:pt x="990284" y="38875"/>
                </a:lnTo>
                <a:lnTo>
                  <a:pt x="1040810" y="38180"/>
                </a:lnTo>
                <a:lnTo>
                  <a:pt x="1091336" y="37485"/>
                </a:lnTo>
                <a:lnTo>
                  <a:pt x="1141863" y="36790"/>
                </a:lnTo>
                <a:lnTo>
                  <a:pt x="1192389" y="36095"/>
                </a:lnTo>
                <a:lnTo>
                  <a:pt x="1242915" y="35400"/>
                </a:lnTo>
                <a:lnTo>
                  <a:pt x="1293441" y="34705"/>
                </a:lnTo>
                <a:lnTo>
                  <a:pt x="1343967" y="34010"/>
                </a:lnTo>
                <a:lnTo>
                  <a:pt x="1394494" y="33315"/>
                </a:lnTo>
                <a:lnTo>
                  <a:pt x="1445020" y="32621"/>
                </a:lnTo>
                <a:lnTo>
                  <a:pt x="1495546" y="31926"/>
                </a:lnTo>
                <a:lnTo>
                  <a:pt x="1546072" y="31231"/>
                </a:lnTo>
                <a:lnTo>
                  <a:pt x="1596599" y="30536"/>
                </a:lnTo>
                <a:lnTo>
                  <a:pt x="1647125" y="29841"/>
                </a:lnTo>
                <a:lnTo>
                  <a:pt x="1697651" y="29146"/>
                </a:lnTo>
                <a:lnTo>
                  <a:pt x="1748177" y="28451"/>
                </a:lnTo>
                <a:lnTo>
                  <a:pt x="1798703" y="27756"/>
                </a:lnTo>
                <a:lnTo>
                  <a:pt x="1849230" y="27061"/>
                </a:lnTo>
                <a:lnTo>
                  <a:pt x="1899756" y="26366"/>
                </a:lnTo>
                <a:lnTo>
                  <a:pt x="1950282" y="25671"/>
                </a:lnTo>
                <a:lnTo>
                  <a:pt x="2000808" y="24976"/>
                </a:lnTo>
                <a:lnTo>
                  <a:pt x="2051334" y="24282"/>
                </a:lnTo>
                <a:lnTo>
                  <a:pt x="2101861" y="23587"/>
                </a:lnTo>
                <a:lnTo>
                  <a:pt x="2152387" y="22892"/>
                </a:lnTo>
                <a:lnTo>
                  <a:pt x="2202913" y="22197"/>
                </a:lnTo>
                <a:lnTo>
                  <a:pt x="2253439" y="21502"/>
                </a:lnTo>
                <a:lnTo>
                  <a:pt x="2303965" y="20807"/>
                </a:lnTo>
                <a:lnTo>
                  <a:pt x="2354491" y="20112"/>
                </a:lnTo>
                <a:lnTo>
                  <a:pt x="2405018" y="19417"/>
                </a:lnTo>
                <a:lnTo>
                  <a:pt x="2455544" y="18722"/>
                </a:lnTo>
                <a:lnTo>
                  <a:pt x="2506070" y="18027"/>
                </a:lnTo>
                <a:lnTo>
                  <a:pt x="2556596" y="17332"/>
                </a:lnTo>
                <a:lnTo>
                  <a:pt x="2607122" y="16637"/>
                </a:lnTo>
                <a:lnTo>
                  <a:pt x="2657648" y="15942"/>
                </a:lnTo>
                <a:lnTo>
                  <a:pt x="2708174" y="15248"/>
                </a:lnTo>
                <a:lnTo>
                  <a:pt x="2758700" y="14553"/>
                </a:lnTo>
                <a:lnTo>
                  <a:pt x="2809227" y="13858"/>
                </a:lnTo>
                <a:lnTo>
                  <a:pt x="2859753" y="13163"/>
                </a:lnTo>
                <a:lnTo>
                  <a:pt x="2910279" y="12468"/>
                </a:lnTo>
                <a:lnTo>
                  <a:pt x="2960805" y="11773"/>
                </a:lnTo>
                <a:lnTo>
                  <a:pt x="3011331" y="11078"/>
                </a:lnTo>
                <a:lnTo>
                  <a:pt x="3061857" y="10383"/>
                </a:lnTo>
                <a:lnTo>
                  <a:pt x="3112383" y="9688"/>
                </a:lnTo>
                <a:lnTo>
                  <a:pt x="3162909" y="8993"/>
                </a:lnTo>
                <a:lnTo>
                  <a:pt x="3213435" y="8298"/>
                </a:lnTo>
                <a:lnTo>
                  <a:pt x="3263961" y="7602"/>
                </a:lnTo>
                <a:lnTo>
                  <a:pt x="3314487" y="6907"/>
                </a:lnTo>
                <a:lnTo>
                  <a:pt x="3365013" y="6212"/>
                </a:lnTo>
              </a:path>
              <a:path w="3505834" h="728345">
                <a:moveTo>
                  <a:pt x="438414" y="41652"/>
                </a:moveTo>
                <a:lnTo>
                  <a:pt x="489380" y="40950"/>
                </a:lnTo>
                <a:lnTo>
                  <a:pt x="540347" y="40248"/>
                </a:lnTo>
                <a:lnTo>
                  <a:pt x="591314" y="39546"/>
                </a:lnTo>
                <a:lnTo>
                  <a:pt x="642281" y="38844"/>
                </a:lnTo>
                <a:lnTo>
                  <a:pt x="693247" y="38142"/>
                </a:lnTo>
                <a:lnTo>
                  <a:pt x="744214" y="37440"/>
                </a:lnTo>
                <a:lnTo>
                  <a:pt x="795181" y="36737"/>
                </a:lnTo>
                <a:lnTo>
                  <a:pt x="846148" y="36035"/>
                </a:lnTo>
                <a:lnTo>
                  <a:pt x="897114" y="35333"/>
                </a:lnTo>
                <a:lnTo>
                  <a:pt x="948081" y="34631"/>
                </a:lnTo>
                <a:lnTo>
                  <a:pt x="999048" y="33929"/>
                </a:lnTo>
                <a:lnTo>
                  <a:pt x="1050014" y="33227"/>
                </a:lnTo>
                <a:lnTo>
                  <a:pt x="1100981" y="32525"/>
                </a:lnTo>
                <a:lnTo>
                  <a:pt x="1151948" y="31823"/>
                </a:lnTo>
                <a:lnTo>
                  <a:pt x="1202915" y="31121"/>
                </a:lnTo>
                <a:lnTo>
                  <a:pt x="1253881" y="30419"/>
                </a:lnTo>
                <a:lnTo>
                  <a:pt x="1304848" y="29717"/>
                </a:lnTo>
                <a:lnTo>
                  <a:pt x="1355815" y="29015"/>
                </a:lnTo>
                <a:lnTo>
                  <a:pt x="1406781" y="28313"/>
                </a:lnTo>
                <a:lnTo>
                  <a:pt x="1457748" y="27611"/>
                </a:lnTo>
                <a:lnTo>
                  <a:pt x="1508715" y="26909"/>
                </a:lnTo>
                <a:lnTo>
                  <a:pt x="1559681" y="26207"/>
                </a:lnTo>
                <a:lnTo>
                  <a:pt x="1610648" y="25505"/>
                </a:lnTo>
                <a:lnTo>
                  <a:pt x="1661615" y="24803"/>
                </a:lnTo>
                <a:lnTo>
                  <a:pt x="1712581" y="24101"/>
                </a:lnTo>
                <a:lnTo>
                  <a:pt x="1763548" y="23399"/>
                </a:lnTo>
                <a:lnTo>
                  <a:pt x="1814515" y="22696"/>
                </a:lnTo>
                <a:lnTo>
                  <a:pt x="1865481" y="21994"/>
                </a:lnTo>
                <a:lnTo>
                  <a:pt x="1916448" y="21292"/>
                </a:lnTo>
                <a:lnTo>
                  <a:pt x="1967415" y="20590"/>
                </a:lnTo>
                <a:lnTo>
                  <a:pt x="2018381" y="19888"/>
                </a:lnTo>
                <a:lnTo>
                  <a:pt x="2069348" y="19186"/>
                </a:lnTo>
                <a:lnTo>
                  <a:pt x="2120314" y="18484"/>
                </a:lnTo>
                <a:lnTo>
                  <a:pt x="2171281" y="17782"/>
                </a:lnTo>
                <a:lnTo>
                  <a:pt x="2222248" y="17080"/>
                </a:lnTo>
                <a:lnTo>
                  <a:pt x="2273214" y="16378"/>
                </a:lnTo>
                <a:lnTo>
                  <a:pt x="2324181" y="15676"/>
                </a:lnTo>
                <a:lnTo>
                  <a:pt x="2375147" y="14973"/>
                </a:lnTo>
                <a:lnTo>
                  <a:pt x="2426114" y="14271"/>
                </a:lnTo>
                <a:lnTo>
                  <a:pt x="2477081" y="13569"/>
                </a:lnTo>
                <a:lnTo>
                  <a:pt x="2528047" y="12867"/>
                </a:lnTo>
                <a:lnTo>
                  <a:pt x="2579014" y="12165"/>
                </a:lnTo>
                <a:lnTo>
                  <a:pt x="2629980" y="11463"/>
                </a:lnTo>
                <a:lnTo>
                  <a:pt x="2680947" y="10761"/>
                </a:lnTo>
                <a:lnTo>
                  <a:pt x="2731913" y="10058"/>
                </a:lnTo>
                <a:lnTo>
                  <a:pt x="2782880" y="9356"/>
                </a:lnTo>
                <a:lnTo>
                  <a:pt x="2833847" y="8654"/>
                </a:lnTo>
                <a:lnTo>
                  <a:pt x="2884813" y="7952"/>
                </a:lnTo>
                <a:lnTo>
                  <a:pt x="2935780" y="7250"/>
                </a:lnTo>
                <a:lnTo>
                  <a:pt x="2986746" y="6548"/>
                </a:lnTo>
              </a:path>
              <a:path w="3505834" h="728345">
                <a:moveTo>
                  <a:pt x="550630" y="35942"/>
                </a:moveTo>
                <a:lnTo>
                  <a:pt x="601522" y="35242"/>
                </a:lnTo>
                <a:lnTo>
                  <a:pt x="652414" y="34542"/>
                </a:lnTo>
                <a:lnTo>
                  <a:pt x="703307" y="33842"/>
                </a:lnTo>
                <a:lnTo>
                  <a:pt x="754199" y="33142"/>
                </a:lnTo>
                <a:lnTo>
                  <a:pt x="805092" y="32442"/>
                </a:lnTo>
                <a:lnTo>
                  <a:pt x="855984" y="31742"/>
                </a:lnTo>
                <a:lnTo>
                  <a:pt x="906877" y="31042"/>
                </a:lnTo>
                <a:lnTo>
                  <a:pt x="957769" y="30343"/>
                </a:lnTo>
                <a:lnTo>
                  <a:pt x="1008662" y="29643"/>
                </a:lnTo>
                <a:lnTo>
                  <a:pt x="1059554" y="28943"/>
                </a:lnTo>
                <a:lnTo>
                  <a:pt x="1110446" y="28243"/>
                </a:lnTo>
                <a:lnTo>
                  <a:pt x="1161339" y="27543"/>
                </a:lnTo>
                <a:lnTo>
                  <a:pt x="1212231" y="26843"/>
                </a:lnTo>
                <a:lnTo>
                  <a:pt x="1263124" y="26143"/>
                </a:lnTo>
                <a:lnTo>
                  <a:pt x="1314016" y="25444"/>
                </a:lnTo>
                <a:lnTo>
                  <a:pt x="1364909" y="24744"/>
                </a:lnTo>
                <a:lnTo>
                  <a:pt x="1415801" y="24044"/>
                </a:lnTo>
                <a:lnTo>
                  <a:pt x="1466694" y="23344"/>
                </a:lnTo>
                <a:lnTo>
                  <a:pt x="1517586" y="22644"/>
                </a:lnTo>
                <a:lnTo>
                  <a:pt x="1568479" y="21945"/>
                </a:lnTo>
                <a:lnTo>
                  <a:pt x="1619371" y="21245"/>
                </a:lnTo>
                <a:lnTo>
                  <a:pt x="1670264" y="20545"/>
                </a:lnTo>
                <a:lnTo>
                  <a:pt x="1721156" y="19845"/>
                </a:lnTo>
                <a:lnTo>
                  <a:pt x="1772049" y="19145"/>
                </a:lnTo>
                <a:lnTo>
                  <a:pt x="1822941" y="18445"/>
                </a:lnTo>
                <a:lnTo>
                  <a:pt x="1873834" y="17746"/>
                </a:lnTo>
                <a:lnTo>
                  <a:pt x="1924726" y="17046"/>
                </a:lnTo>
                <a:lnTo>
                  <a:pt x="1975619" y="16346"/>
                </a:lnTo>
                <a:lnTo>
                  <a:pt x="2026512" y="15646"/>
                </a:lnTo>
                <a:lnTo>
                  <a:pt x="2077404" y="14946"/>
                </a:lnTo>
                <a:lnTo>
                  <a:pt x="2128297" y="14246"/>
                </a:lnTo>
                <a:lnTo>
                  <a:pt x="2179189" y="13547"/>
                </a:lnTo>
                <a:lnTo>
                  <a:pt x="2230082" y="12847"/>
                </a:lnTo>
                <a:lnTo>
                  <a:pt x="2280974" y="12147"/>
                </a:lnTo>
                <a:lnTo>
                  <a:pt x="2331867" y="11447"/>
                </a:lnTo>
                <a:lnTo>
                  <a:pt x="2382760" y="10747"/>
                </a:lnTo>
                <a:lnTo>
                  <a:pt x="2433652" y="10047"/>
                </a:lnTo>
                <a:lnTo>
                  <a:pt x="2484545" y="9347"/>
                </a:lnTo>
                <a:lnTo>
                  <a:pt x="2535438" y="8647"/>
                </a:lnTo>
                <a:lnTo>
                  <a:pt x="2586330" y="7947"/>
                </a:lnTo>
                <a:lnTo>
                  <a:pt x="2637223" y="7248"/>
                </a:lnTo>
                <a:lnTo>
                  <a:pt x="2688116" y="6548"/>
                </a:lnTo>
              </a:path>
              <a:path w="3505834" h="728345">
                <a:moveTo>
                  <a:pt x="47476" y="38732"/>
                </a:moveTo>
                <a:lnTo>
                  <a:pt x="98069" y="38036"/>
                </a:lnTo>
                <a:lnTo>
                  <a:pt x="148662" y="37339"/>
                </a:lnTo>
                <a:lnTo>
                  <a:pt x="199255" y="36643"/>
                </a:lnTo>
                <a:lnTo>
                  <a:pt x="249848" y="35947"/>
                </a:lnTo>
                <a:lnTo>
                  <a:pt x="300441" y="35251"/>
                </a:lnTo>
                <a:lnTo>
                  <a:pt x="351034" y="34555"/>
                </a:lnTo>
                <a:lnTo>
                  <a:pt x="401627" y="33858"/>
                </a:lnTo>
                <a:lnTo>
                  <a:pt x="452220" y="33162"/>
                </a:lnTo>
                <a:lnTo>
                  <a:pt x="502813" y="32466"/>
                </a:lnTo>
                <a:lnTo>
                  <a:pt x="553406" y="31770"/>
                </a:lnTo>
                <a:lnTo>
                  <a:pt x="603999" y="31074"/>
                </a:lnTo>
                <a:lnTo>
                  <a:pt x="654592" y="30378"/>
                </a:lnTo>
                <a:lnTo>
                  <a:pt x="705185" y="29682"/>
                </a:lnTo>
                <a:lnTo>
                  <a:pt x="755778" y="28985"/>
                </a:lnTo>
                <a:lnTo>
                  <a:pt x="806371" y="28289"/>
                </a:lnTo>
                <a:lnTo>
                  <a:pt x="856964" y="27593"/>
                </a:lnTo>
                <a:lnTo>
                  <a:pt x="907557" y="26897"/>
                </a:lnTo>
                <a:lnTo>
                  <a:pt x="958149" y="26201"/>
                </a:lnTo>
                <a:lnTo>
                  <a:pt x="1008742" y="25505"/>
                </a:lnTo>
                <a:lnTo>
                  <a:pt x="1059335" y="24809"/>
                </a:lnTo>
                <a:lnTo>
                  <a:pt x="1109928" y="24113"/>
                </a:lnTo>
                <a:lnTo>
                  <a:pt x="1160521" y="23416"/>
                </a:lnTo>
                <a:lnTo>
                  <a:pt x="1211114" y="22720"/>
                </a:lnTo>
                <a:lnTo>
                  <a:pt x="1261707" y="22024"/>
                </a:lnTo>
                <a:lnTo>
                  <a:pt x="1312300" y="21328"/>
                </a:lnTo>
                <a:lnTo>
                  <a:pt x="1362893" y="20632"/>
                </a:lnTo>
                <a:lnTo>
                  <a:pt x="1413486" y="19936"/>
                </a:lnTo>
                <a:lnTo>
                  <a:pt x="1464079" y="19240"/>
                </a:lnTo>
                <a:lnTo>
                  <a:pt x="1514671" y="18544"/>
                </a:lnTo>
                <a:lnTo>
                  <a:pt x="1565264" y="17848"/>
                </a:lnTo>
                <a:lnTo>
                  <a:pt x="1615857" y="17152"/>
                </a:lnTo>
                <a:lnTo>
                  <a:pt x="1666450" y="16456"/>
                </a:lnTo>
                <a:lnTo>
                  <a:pt x="1717043" y="15759"/>
                </a:lnTo>
                <a:lnTo>
                  <a:pt x="1767636" y="15063"/>
                </a:lnTo>
                <a:lnTo>
                  <a:pt x="1818229" y="14367"/>
                </a:lnTo>
                <a:lnTo>
                  <a:pt x="1868821" y="13671"/>
                </a:lnTo>
                <a:lnTo>
                  <a:pt x="1919414" y="12975"/>
                </a:lnTo>
                <a:lnTo>
                  <a:pt x="1970007" y="12279"/>
                </a:lnTo>
                <a:lnTo>
                  <a:pt x="2020600" y="11583"/>
                </a:lnTo>
                <a:lnTo>
                  <a:pt x="2071192" y="10887"/>
                </a:lnTo>
                <a:lnTo>
                  <a:pt x="2121785" y="10190"/>
                </a:lnTo>
                <a:lnTo>
                  <a:pt x="2172378" y="9494"/>
                </a:lnTo>
                <a:lnTo>
                  <a:pt x="2222971" y="8798"/>
                </a:lnTo>
              </a:path>
              <a:path w="3505834" h="728345">
                <a:moveTo>
                  <a:pt x="60144" y="34397"/>
                </a:moveTo>
                <a:lnTo>
                  <a:pt x="110410" y="33706"/>
                </a:lnTo>
                <a:lnTo>
                  <a:pt x="160676" y="33014"/>
                </a:lnTo>
                <a:lnTo>
                  <a:pt x="210942" y="32322"/>
                </a:lnTo>
                <a:lnTo>
                  <a:pt x="261208" y="31631"/>
                </a:lnTo>
                <a:lnTo>
                  <a:pt x="311474" y="30939"/>
                </a:lnTo>
                <a:lnTo>
                  <a:pt x="361740" y="30247"/>
                </a:lnTo>
                <a:lnTo>
                  <a:pt x="412005" y="29556"/>
                </a:lnTo>
                <a:lnTo>
                  <a:pt x="462271" y="28864"/>
                </a:lnTo>
                <a:lnTo>
                  <a:pt x="512537" y="28172"/>
                </a:lnTo>
                <a:lnTo>
                  <a:pt x="562803" y="27481"/>
                </a:lnTo>
                <a:lnTo>
                  <a:pt x="613069" y="26789"/>
                </a:lnTo>
                <a:lnTo>
                  <a:pt x="663334" y="26097"/>
                </a:lnTo>
                <a:lnTo>
                  <a:pt x="713600" y="25406"/>
                </a:lnTo>
                <a:lnTo>
                  <a:pt x="763866" y="24714"/>
                </a:lnTo>
                <a:lnTo>
                  <a:pt x="814132" y="24022"/>
                </a:lnTo>
                <a:lnTo>
                  <a:pt x="864397" y="23330"/>
                </a:lnTo>
                <a:lnTo>
                  <a:pt x="914663" y="22639"/>
                </a:lnTo>
                <a:lnTo>
                  <a:pt x="964929" y="21947"/>
                </a:lnTo>
                <a:lnTo>
                  <a:pt x="1015195" y="21255"/>
                </a:lnTo>
                <a:lnTo>
                  <a:pt x="1065460" y="20564"/>
                </a:lnTo>
                <a:lnTo>
                  <a:pt x="1115726" y="19872"/>
                </a:lnTo>
                <a:lnTo>
                  <a:pt x="1165992" y="19180"/>
                </a:lnTo>
                <a:lnTo>
                  <a:pt x="1216257" y="18489"/>
                </a:lnTo>
                <a:lnTo>
                  <a:pt x="1266523" y="17797"/>
                </a:lnTo>
                <a:lnTo>
                  <a:pt x="1316789" y="17105"/>
                </a:lnTo>
                <a:lnTo>
                  <a:pt x="1367054" y="16414"/>
                </a:lnTo>
                <a:lnTo>
                  <a:pt x="1417320" y="15722"/>
                </a:lnTo>
                <a:lnTo>
                  <a:pt x="1467586" y="15030"/>
                </a:lnTo>
                <a:lnTo>
                  <a:pt x="1517852" y="14338"/>
                </a:lnTo>
                <a:lnTo>
                  <a:pt x="1568117" y="13647"/>
                </a:lnTo>
                <a:lnTo>
                  <a:pt x="1618383" y="12955"/>
                </a:lnTo>
                <a:lnTo>
                  <a:pt x="1668648" y="12263"/>
                </a:lnTo>
                <a:lnTo>
                  <a:pt x="1718914" y="11572"/>
                </a:lnTo>
                <a:lnTo>
                  <a:pt x="1769180" y="10880"/>
                </a:lnTo>
                <a:lnTo>
                  <a:pt x="1819445" y="10188"/>
                </a:lnTo>
                <a:lnTo>
                  <a:pt x="1869711" y="9497"/>
                </a:lnTo>
                <a:lnTo>
                  <a:pt x="1919977" y="8805"/>
                </a:lnTo>
                <a:lnTo>
                  <a:pt x="1970242" y="8113"/>
                </a:lnTo>
                <a:lnTo>
                  <a:pt x="2020508" y="7422"/>
                </a:lnTo>
                <a:lnTo>
                  <a:pt x="2070774" y="6730"/>
                </a:lnTo>
                <a:lnTo>
                  <a:pt x="2121039" y="6038"/>
                </a:lnTo>
                <a:lnTo>
                  <a:pt x="2171305" y="5347"/>
                </a:lnTo>
                <a:lnTo>
                  <a:pt x="2221571" y="4655"/>
                </a:lnTo>
                <a:lnTo>
                  <a:pt x="2271836" y="3963"/>
                </a:lnTo>
              </a:path>
              <a:path w="3505834" h="728345">
                <a:moveTo>
                  <a:pt x="212180" y="27478"/>
                </a:moveTo>
                <a:lnTo>
                  <a:pt x="263186" y="26776"/>
                </a:lnTo>
                <a:lnTo>
                  <a:pt x="314192" y="26073"/>
                </a:lnTo>
                <a:lnTo>
                  <a:pt x="365198" y="25371"/>
                </a:lnTo>
                <a:lnTo>
                  <a:pt x="416204" y="24668"/>
                </a:lnTo>
                <a:lnTo>
                  <a:pt x="467210" y="23965"/>
                </a:lnTo>
                <a:lnTo>
                  <a:pt x="518216" y="23263"/>
                </a:lnTo>
                <a:lnTo>
                  <a:pt x="569222" y="22560"/>
                </a:lnTo>
                <a:lnTo>
                  <a:pt x="620228" y="21858"/>
                </a:lnTo>
                <a:lnTo>
                  <a:pt x="671234" y="21155"/>
                </a:lnTo>
                <a:lnTo>
                  <a:pt x="722240" y="20453"/>
                </a:lnTo>
                <a:lnTo>
                  <a:pt x="773246" y="19750"/>
                </a:lnTo>
                <a:lnTo>
                  <a:pt x="824252" y="19048"/>
                </a:lnTo>
                <a:lnTo>
                  <a:pt x="875258" y="18345"/>
                </a:lnTo>
                <a:lnTo>
                  <a:pt x="926264" y="17643"/>
                </a:lnTo>
                <a:lnTo>
                  <a:pt x="977270" y="16940"/>
                </a:lnTo>
                <a:lnTo>
                  <a:pt x="1028276" y="16238"/>
                </a:lnTo>
                <a:lnTo>
                  <a:pt x="1079282" y="15535"/>
                </a:lnTo>
                <a:lnTo>
                  <a:pt x="1130288" y="14833"/>
                </a:lnTo>
                <a:lnTo>
                  <a:pt x="1181294" y="14130"/>
                </a:lnTo>
                <a:lnTo>
                  <a:pt x="1232300" y="13428"/>
                </a:lnTo>
                <a:lnTo>
                  <a:pt x="1283306" y="12725"/>
                </a:lnTo>
                <a:lnTo>
                  <a:pt x="1334312" y="12023"/>
                </a:lnTo>
                <a:lnTo>
                  <a:pt x="1385318" y="11321"/>
                </a:lnTo>
                <a:lnTo>
                  <a:pt x="1436324" y="10618"/>
                </a:lnTo>
                <a:lnTo>
                  <a:pt x="1487330" y="9916"/>
                </a:lnTo>
                <a:lnTo>
                  <a:pt x="1538336" y="9214"/>
                </a:lnTo>
                <a:lnTo>
                  <a:pt x="1589343" y="8511"/>
                </a:lnTo>
                <a:lnTo>
                  <a:pt x="1640349" y="7809"/>
                </a:lnTo>
                <a:lnTo>
                  <a:pt x="1691355" y="7106"/>
                </a:lnTo>
                <a:lnTo>
                  <a:pt x="1742361" y="6404"/>
                </a:lnTo>
                <a:lnTo>
                  <a:pt x="1793368" y="5702"/>
                </a:lnTo>
                <a:lnTo>
                  <a:pt x="1844374" y="4999"/>
                </a:lnTo>
                <a:lnTo>
                  <a:pt x="1895381" y="4297"/>
                </a:lnTo>
              </a:path>
            </a:pathLst>
          </a:custGeom>
          <a:ln w="11887">
            <a:solidFill>
              <a:srgbClr val="0093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90"/>
              </a:spcBef>
            </a:pPr>
            <a:r>
              <a:rPr spc="175" dirty="0"/>
              <a:t>Name</a:t>
            </a:r>
            <a:r>
              <a:rPr spc="-30" dirty="0"/>
              <a:t> </a:t>
            </a:r>
            <a:r>
              <a:rPr spc="65" dirty="0"/>
              <a:t>of</a:t>
            </a:r>
            <a:r>
              <a:rPr spc="-30" dirty="0"/>
              <a:t> </a:t>
            </a:r>
            <a:r>
              <a:rPr spc="135" dirty="0"/>
              <a:t>Programme</a:t>
            </a:r>
          </a:p>
          <a:p>
            <a:pPr marL="367030" marR="365760" indent="358775">
              <a:lnSpc>
                <a:spcPts val="7530"/>
              </a:lnSpc>
              <a:spcBef>
                <a:spcPts val="935"/>
              </a:spcBef>
            </a:pPr>
            <a:r>
              <a:rPr spc="25" dirty="0"/>
              <a:t>Year </a:t>
            </a:r>
            <a:r>
              <a:rPr spc="65" dirty="0"/>
              <a:t>of </a:t>
            </a:r>
            <a:r>
              <a:rPr spc="95" dirty="0"/>
              <a:t>Starting </a:t>
            </a:r>
            <a:r>
              <a:rPr spc="100" dirty="0"/>
              <a:t> </a:t>
            </a:r>
            <a:r>
              <a:rPr spc="45" dirty="0"/>
              <a:t>No.</a:t>
            </a:r>
            <a:r>
              <a:rPr spc="-35" dirty="0"/>
              <a:t> </a:t>
            </a:r>
            <a:r>
              <a:rPr spc="65" dirty="0"/>
              <a:t>of</a:t>
            </a:r>
            <a:r>
              <a:rPr spc="-30" dirty="0"/>
              <a:t> </a:t>
            </a:r>
            <a:r>
              <a:rPr spc="114" dirty="0"/>
              <a:t>Male</a:t>
            </a:r>
            <a:r>
              <a:rPr spc="-35" dirty="0"/>
              <a:t> </a:t>
            </a:r>
            <a:r>
              <a:rPr spc="90" dirty="0"/>
              <a:t>Students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00" dirty="0"/>
          </a:p>
          <a:p>
            <a:pPr algn="ctr">
              <a:lnSpc>
                <a:spcPct val="100000"/>
              </a:lnSpc>
            </a:pPr>
            <a:r>
              <a:rPr spc="45" dirty="0"/>
              <a:t>No.</a:t>
            </a:r>
            <a:r>
              <a:rPr spc="-30" dirty="0"/>
              <a:t> </a:t>
            </a:r>
            <a:r>
              <a:rPr spc="65" dirty="0"/>
              <a:t>of</a:t>
            </a:r>
            <a:r>
              <a:rPr spc="-30" dirty="0"/>
              <a:t> </a:t>
            </a:r>
            <a:r>
              <a:rPr spc="114" dirty="0"/>
              <a:t>Female</a:t>
            </a:r>
            <a:r>
              <a:rPr spc="-25" dirty="0"/>
              <a:t> </a:t>
            </a:r>
            <a:r>
              <a:rPr spc="90" dirty="0"/>
              <a:t>Students</a:t>
            </a:r>
          </a:p>
          <a:p>
            <a:pPr>
              <a:lnSpc>
                <a:spcPct val="100000"/>
              </a:lnSpc>
            </a:pPr>
            <a:endParaRPr sz="2600" dirty="0"/>
          </a:p>
          <a:p>
            <a:pPr marL="15875" algn="ctr">
              <a:lnSpc>
                <a:spcPct val="100000"/>
              </a:lnSpc>
              <a:spcBef>
                <a:spcPts val="1955"/>
              </a:spcBef>
            </a:pPr>
            <a:r>
              <a:rPr spc="40" dirty="0"/>
              <a:t>Total</a:t>
            </a:r>
            <a:r>
              <a:rPr spc="-45" dirty="0"/>
              <a:t> </a:t>
            </a:r>
            <a:r>
              <a:rPr spc="90" dirty="0"/>
              <a:t>Students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sz="half" idx="3"/>
          </p:nvPr>
        </p:nvSpPr>
        <p:spPr>
          <a:xfrm>
            <a:off x="5567657" y="2077310"/>
            <a:ext cx="4007492" cy="42998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0"/>
              </a:spcBef>
            </a:pPr>
            <a:r>
              <a:rPr dirty="0"/>
              <a:t>B.</a:t>
            </a:r>
            <a:r>
              <a:rPr spc="-20" dirty="0"/>
              <a:t> </a:t>
            </a:r>
            <a:r>
              <a:rPr spc="-25" dirty="0"/>
              <a:t>Sc.</a:t>
            </a:r>
            <a:r>
              <a:rPr spc="-15" dirty="0"/>
              <a:t> </a:t>
            </a:r>
            <a:r>
              <a:rPr spc="35" dirty="0"/>
              <a:t>(Hons.)</a:t>
            </a:r>
            <a:r>
              <a:rPr spc="-15" dirty="0"/>
              <a:t> </a:t>
            </a:r>
            <a:r>
              <a:rPr spc="85" dirty="0"/>
              <a:t>Agriculture</a:t>
            </a:r>
            <a:r>
              <a:rPr lang="en-US" spc="85" dirty="0"/>
              <a:t> (82)</a:t>
            </a:r>
            <a:endParaRPr spc="85" dirty="0"/>
          </a:p>
          <a:p>
            <a:pPr>
              <a:lnSpc>
                <a:spcPct val="100000"/>
              </a:lnSpc>
            </a:pPr>
            <a:endParaRPr sz="2800" dirty="0"/>
          </a:p>
          <a:p>
            <a:pPr marL="19050" algn="ctr">
              <a:lnSpc>
                <a:spcPct val="100000"/>
              </a:lnSpc>
              <a:spcBef>
                <a:spcPts val="2085"/>
              </a:spcBef>
            </a:pPr>
            <a:r>
              <a:rPr spc="5" dirty="0"/>
              <a:t>2019</a:t>
            </a:r>
          </a:p>
          <a:p>
            <a:pPr>
              <a:lnSpc>
                <a:spcPct val="100000"/>
              </a:lnSpc>
            </a:pPr>
            <a:endParaRPr sz="2800" dirty="0"/>
          </a:p>
          <a:p>
            <a:pPr marL="29845" algn="ctr">
              <a:lnSpc>
                <a:spcPct val="100000"/>
              </a:lnSpc>
              <a:spcBef>
                <a:spcPts val="1810"/>
              </a:spcBef>
            </a:pPr>
            <a:r>
              <a:rPr spc="114" dirty="0"/>
              <a:t>58</a:t>
            </a:r>
            <a:r>
              <a:rPr spc="-100" dirty="0"/>
              <a:t> </a:t>
            </a:r>
            <a:r>
              <a:rPr spc="50" dirty="0"/>
              <a:t>(64%)</a:t>
            </a:r>
          </a:p>
          <a:p>
            <a:pPr>
              <a:lnSpc>
                <a:spcPct val="100000"/>
              </a:lnSpc>
            </a:pPr>
            <a:endParaRPr sz="2800" dirty="0"/>
          </a:p>
          <a:p>
            <a:pPr marL="33020" algn="ctr">
              <a:lnSpc>
                <a:spcPct val="100000"/>
              </a:lnSpc>
              <a:spcBef>
                <a:spcPts val="1960"/>
              </a:spcBef>
            </a:pPr>
            <a:r>
              <a:rPr spc="40" dirty="0"/>
              <a:t>32</a:t>
            </a:r>
            <a:r>
              <a:rPr spc="-100" dirty="0"/>
              <a:t> </a:t>
            </a:r>
            <a:r>
              <a:rPr spc="15" dirty="0"/>
              <a:t>(36%)</a:t>
            </a:r>
          </a:p>
          <a:p>
            <a:pPr>
              <a:lnSpc>
                <a:spcPct val="100000"/>
              </a:lnSpc>
            </a:pPr>
            <a:endParaRPr sz="2800" dirty="0"/>
          </a:p>
          <a:p>
            <a:pPr marL="17145" algn="ctr">
              <a:lnSpc>
                <a:spcPct val="100000"/>
              </a:lnSpc>
              <a:spcBef>
                <a:spcPts val="2115"/>
              </a:spcBef>
            </a:pPr>
            <a:r>
              <a:rPr spc="180" dirty="0"/>
              <a:t>90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21" name="object 21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264612" y="7184773"/>
            <a:ext cx="194945" cy="23367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03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4" name="Rectangle 1">
            <a:extLst>
              <a:ext uri="{FF2B5EF4-FFF2-40B4-BE49-F238E27FC236}">
                <a16:creationId xmlns:a16="http://schemas.microsoft.com/office/drawing/2014/main" id="{A9AB211A-0507-EC4F-B182-DBEEBC1AC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480" y="6879260"/>
            <a:ext cx="3266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8"/>
              </a:rPr>
              <a:t>Establish and DHE Intake Approval.pdf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2">
            <a:extLst>
              <a:ext uri="{FF2B5EF4-FFF2-40B4-BE49-F238E27FC236}">
                <a16:creationId xmlns:a16="http://schemas.microsoft.com/office/drawing/2014/main" id="{ACDF8064-005D-0AB1-0994-F0B092A52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6845010"/>
            <a:ext cx="28141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9"/>
              </a:rPr>
              <a:t>Assessment (2019-22) Intake.pdf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2259" y="81879"/>
            <a:ext cx="6141085" cy="107632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pc="85" dirty="0"/>
              <a:t>TOTAL</a:t>
            </a:r>
            <a:r>
              <a:rPr spc="-50" dirty="0"/>
              <a:t> </a:t>
            </a:r>
            <a:r>
              <a:rPr spc="70" dirty="0"/>
              <a:t>FACULTY</a:t>
            </a:r>
            <a:r>
              <a:rPr spc="-45" dirty="0"/>
              <a:t> </a:t>
            </a:r>
            <a:r>
              <a:rPr spc="110"/>
              <a:t>MEMBERS-</a:t>
            </a:r>
            <a:r>
              <a:rPr spc="-50"/>
              <a:t> </a:t>
            </a:r>
            <a:r>
              <a:rPr spc="60"/>
              <a:t>0</a:t>
            </a:r>
            <a:r>
              <a:rPr lang="en-US" spc="60"/>
              <a:t>8</a:t>
            </a:r>
            <a:endParaRPr spc="60" dirty="0"/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pc="-150" dirty="0"/>
              <a:t>(6</a:t>
            </a:r>
            <a:r>
              <a:rPr spc="-30" dirty="0"/>
              <a:t> </a:t>
            </a:r>
            <a:r>
              <a:rPr spc="150" dirty="0"/>
              <a:t>from</a:t>
            </a:r>
            <a:r>
              <a:rPr spc="-25" dirty="0"/>
              <a:t> </a:t>
            </a:r>
            <a:r>
              <a:rPr spc="85" dirty="0"/>
              <a:t>Allied</a:t>
            </a:r>
            <a:r>
              <a:rPr spc="-30" dirty="0"/>
              <a:t> </a:t>
            </a:r>
            <a:r>
              <a:rPr spc="50" dirty="0"/>
              <a:t>Disciplines)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9" name="object 9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316975" y="6558167"/>
            <a:ext cx="6353175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b="1" spc="65" dirty="0">
                <a:solidFill>
                  <a:srgbClr val="151616"/>
                </a:solidFill>
                <a:latin typeface="Tahoma"/>
                <a:cs typeface="Tahoma"/>
              </a:rPr>
              <a:t>All</a:t>
            </a:r>
            <a:r>
              <a:rPr sz="2000" b="1" spc="-25" dirty="0">
                <a:solidFill>
                  <a:srgbClr val="151616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151616"/>
                </a:solidFill>
                <a:latin typeface="Tahoma"/>
                <a:cs typeface="Tahoma"/>
              </a:rPr>
              <a:t>Faculty</a:t>
            </a:r>
            <a:r>
              <a:rPr sz="2000" b="1" spc="-25" dirty="0">
                <a:solidFill>
                  <a:srgbClr val="151616"/>
                </a:solidFill>
                <a:latin typeface="Tahoma"/>
                <a:cs typeface="Tahoma"/>
              </a:rPr>
              <a:t> </a:t>
            </a:r>
            <a:r>
              <a:rPr sz="2000" b="1" spc="105" dirty="0">
                <a:solidFill>
                  <a:srgbClr val="151616"/>
                </a:solidFill>
                <a:latin typeface="Tahoma"/>
                <a:cs typeface="Tahoma"/>
              </a:rPr>
              <a:t>Members</a:t>
            </a:r>
            <a:r>
              <a:rPr sz="2000" b="1" spc="-25" dirty="0">
                <a:solidFill>
                  <a:srgbClr val="151616"/>
                </a:solidFill>
                <a:latin typeface="Tahoma"/>
                <a:cs typeface="Tahoma"/>
              </a:rPr>
              <a:t> </a:t>
            </a:r>
            <a:r>
              <a:rPr sz="2000" b="1" spc="75" dirty="0">
                <a:solidFill>
                  <a:srgbClr val="151616"/>
                </a:solidFill>
                <a:latin typeface="Tahoma"/>
                <a:cs typeface="Tahoma"/>
              </a:rPr>
              <a:t>Doctorate</a:t>
            </a:r>
            <a:r>
              <a:rPr sz="2000" b="1" spc="-25" dirty="0">
                <a:solidFill>
                  <a:srgbClr val="151616"/>
                </a:solidFill>
                <a:latin typeface="Tahoma"/>
                <a:cs typeface="Tahoma"/>
              </a:rPr>
              <a:t> </a:t>
            </a:r>
            <a:r>
              <a:rPr sz="2000" b="1" spc="120" dirty="0">
                <a:solidFill>
                  <a:srgbClr val="151616"/>
                </a:solidFill>
                <a:latin typeface="Tahoma"/>
                <a:cs typeface="Tahoma"/>
              </a:rPr>
              <a:t>from</a:t>
            </a:r>
            <a:r>
              <a:rPr sz="2000" b="1" spc="-25" dirty="0">
                <a:solidFill>
                  <a:srgbClr val="151616"/>
                </a:solidFill>
                <a:latin typeface="Tahoma"/>
                <a:cs typeface="Tahoma"/>
              </a:rPr>
              <a:t> </a:t>
            </a:r>
            <a:r>
              <a:rPr sz="2000" b="1" spc="30" dirty="0">
                <a:solidFill>
                  <a:srgbClr val="151616"/>
                </a:solidFill>
                <a:latin typeface="Tahoma"/>
                <a:cs typeface="Tahoma"/>
              </a:rPr>
              <a:t>SAUs/CUs</a:t>
            </a:r>
            <a:endParaRPr sz="2000" dirty="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4" name="object 14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099109" y="1520383"/>
            <a:ext cx="1842770" cy="1727835"/>
            <a:chOff x="329745" y="1591811"/>
            <a:chExt cx="1842770" cy="1727835"/>
          </a:xfrm>
        </p:grpSpPr>
        <p:sp>
          <p:nvSpPr>
            <p:cNvPr id="38" name="object 38"/>
            <p:cNvSpPr/>
            <p:nvPr/>
          </p:nvSpPr>
          <p:spPr>
            <a:xfrm>
              <a:off x="395579" y="1657242"/>
              <a:ext cx="1777364" cy="1661795"/>
            </a:xfrm>
            <a:custGeom>
              <a:avLst/>
              <a:gdLst/>
              <a:ahLst/>
              <a:cxnLst/>
              <a:rect l="l" t="t" r="r" b="b"/>
              <a:pathLst>
                <a:path w="1777364" h="1661795">
                  <a:moveTo>
                    <a:pt x="1776933" y="0"/>
                  </a:moveTo>
                  <a:lnTo>
                    <a:pt x="0" y="0"/>
                  </a:lnTo>
                  <a:lnTo>
                    <a:pt x="0" y="1596364"/>
                  </a:lnTo>
                  <a:lnTo>
                    <a:pt x="0" y="1661782"/>
                  </a:lnTo>
                  <a:lnTo>
                    <a:pt x="1776933" y="1661782"/>
                  </a:lnTo>
                  <a:lnTo>
                    <a:pt x="1776933" y="1596364"/>
                  </a:lnTo>
                  <a:lnTo>
                    <a:pt x="1776933" y="0"/>
                  </a:lnTo>
                  <a:close/>
                </a:path>
              </a:pathLst>
            </a:custGeom>
            <a:solidFill>
              <a:srgbClr val="2E3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9745" y="1591811"/>
              <a:ext cx="1776931" cy="1661786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3363270" y="1580013"/>
            <a:ext cx="1842770" cy="1727835"/>
            <a:chOff x="2377180" y="1591811"/>
            <a:chExt cx="1842770" cy="1727835"/>
          </a:xfrm>
        </p:grpSpPr>
        <p:sp>
          <p:nvSpPr>
            <p:cNvPr id="41" name="object 41"/>
            <p:cNvSpPr/>
            <p:nvPr/>
          </p:nvSpPr>
          <p:spPr>
            <a:xfrm>
              <a:off x="2443010" y="1657242"/>
              <a:ext cx="1777364" cy="1661795"/>
            </a:xfrm>
            <a:custGeom>
              <a:avLst/>
              <a:gdLst/>
              <a:ahLst/>
              <a:cxnLst/>
              <a:rect l="l" t="t" r="r" b="b"/>
              <a:pathLst>
                <a:path w="1777364" h="1661795">
                  <a:moveTo>
                    <a:pt x="1776933" y="0"/>
                  </a:moveTo>
                  <a:lnTo>
                    <a:pt x="0" y="0"/>
                  </a:lnTo>
                  <a:lnTo>
                    <a:pt x="0" y="1596364"/>
                  </a:lnTo>
                  <a:lnTo>
                    <a:pt x="0" y="1661782"/>
                  </a:lnTo>
                  <a:lnTo>
                    <a:pt x="1776933" y="1661782"/>
                  </a:lnTo>
                  <a:lnTo>
                    <a:pt x="1776933" y="1596364"/>
                  </a:lnTo>
                  <a:lnTo>
                    <a:pt x="1776933" y="0"/>
                  </a:lnTo>
                  <a:close/>
                </a:path>
              </a:pathLst>
            </a:custGeom>
            <a:solidFill>
              <a:srgbClr val="FBE1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77180" y="1591811"/>
              <a:ext cx="1776926" cy="1661786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5651500" y="1547603"/>
            <a:ext cx="1842770" cy="1727835"/>
            <a:chOff x="4424612" y="1591811"/>
            <a:chExt cx="1842770" cy="1727835"/>
          </a:xfrm>
        </p:grpSpPr>
        <p:sp>
          <p:nvSpPr>
            <p:cNvPr id="44" name="object 44"/>
            <p:cNvSpPr/>
            <p:nvPr/>
          </p:nvSpPr>
          <p:spPr>
            <a:xfrm>
              <a:off x="4490453" y="1657242"/>
              <a:ext cx="1777364" cy="1661795"/>
            </a:xfrm>
            <a:custGeom>
              <a:avLst/>
              <a:gdLst/>
              <a:ahLst/>
              <a:cxnLst/>
              <a:rect l="l" t="t" r="r" b="b"/>
              <a:pathLst>
                <a:path w="1777364" h="1661795">
                  <a:moveTo>
                    <a:pt x="1776933" y="0"/>
                  </a:moveTo>
                  <a:lnTo>
                    <a:pt x="0" y="0"/>
                  </a:lnTo>
                  <a:lnTo>
                    <a:pt x="0" y="1596364"/>
                  </a:lnTo>
                  <a:lnTo>
                    <a:pt x="0" y="1661782"/>
                  </a:lnTo>
                  <a:lnTo>
                    <a:pt x="1776933" y="1661782"/>
                  </a:lnTo>
                  <a:lnTo>
                    <a:pt x="1776933" y="1596364"/>
                  </a:lnTo>
                  <a:lnTo>
                    <a:pt x="1776933" y="0"/>
                  </a:lnTo>
                  <a:close/>
                </a:path>
              </a:pathLst>
            </a:custGeom>
            <a:solidFill>
              <a:srgbClr val="2E3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24612" y="1591811"/>
              <a:ext cx="1776930" cy="1661786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7919491" y="1559893"/>
            <a:ext cx="1839954" cy="1727835"/>
            <a:chOff x="6472046" y="1591811"/>
            <a:chExt cx="1842770" cy="1727835"/>
          </a:xfrm>
        </p:grpSpPr>
        <p:sp>
          <p:nvSpPr>
            <p:cNvPr id="47" name="object 47"/>
            <p:cNvSpPr/>
            <p:nvPr/>
          </p:nvSpPr>
          <p:spPr>
            <a:xfrm>
              <a:off x="6537883" y="1657242"/>
              <a:ext cx="1777364" cy="1661795"/>
            </a:xfrm>
            <a:custGeom>
              <a:avLst/>
              <a:gdLst/>
              <a:ahLst/>
              <a:cxnLst/>
              <a:rect l="l" t="t" r="r" b="b"/>
              <a:pathLst>
                <a:path w="1777365" h="1661795">
                  <a:moveTo>
                    <a:pt x="1776933" y="0"/>
                  </a:moveTo>
                  <a:lnTo>
                    <a:pt x="0" y="0"/>
                  </a:lnTo>
                  <a:lnTo>
                    <a:pt x="0" y="1596364"/>
                  </a:lnTo>
                  <a:lnTo>
                    <a:pt x="0" y="1661782"/>
                  </a:lnTo>
                  <a:lnTo>
                    <a:pt x="1776933" y="1661782"/>
                  </a:lnTo>
                  <a:lnTo>
                    <a:pt x="1776933" y="1596364"/>
                  </a:lnTo>
                  <a:lnTo>
                    <a:pt x="1776933" y="0"/>
                  </a:lnTo>
                  <a:close/>
                </a:path>
              </a:pathLst>
            </a:custGeom>
            <a:solidFill>
              <a:srgbClr val="FBE1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72046" y="1591811"/>
              <a:ext cx="1776931" cy="1661786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7693281" y="4101436"/>
            <a:ext cx="2000425" cy="1727835"/>
            <a:chOff x="8519478" y="1591811"/>
            <a:chExt cx="1842770" cy="1727835"/>
          </a:xfrm>
        </p:grpSpPr>
        <p:sp>
          <p:nvSpPr>
            <p:cNvPr id="50" name="object 50"/>
            <p:cNvSpPr/>
            <p:nvPr/>
          </p:nvSpPr>
          <p:spPr>
            <a:xfrm>
              <a:off x="8585314" y="1657242"/>
              <a:ext cx="1777364" cy="1661795"/>
            </a:xfrm>
            <a:custGeom>
              <a:avLst/>
              <a:gdLst/>
              <a:ahLst/>
              <a:cxnLst/>
              <a:rect l="l" t="t" r="r" b="b"/>
              <a:pathLst>
                <a:path w="1777365" h="1661795">
                  <a:moveTo>
                    <a:pt x="1776933" y="0"/>
                  </a:moveTo>
                  <a:lnTo>
                    <a:pt x="0" y="0"/>
                  </a:lnTo>
                  <a:lnTo>
                    <a:pt x="0" y="1596364"/>
                  </a:lnTo>
                  <a:lnTo>
                    <a:pt x="0" y="1661782"/>
                  </a:lnTo>
                  <a:lnTo>
                    <a:pt x="1776933" y="1661782"/>
                  </a:lnTo>
                  <a:lnTo>
                    <a:pt x="1776933" y="1596364"/>
                  </a:lnTo>
                  <a:lnTo>
                    <a:pt x="1776933" y="0"/>
                  </a:lnTo>
                  <a:close/>
                </a:path>
              </a:pathLst>
            </a:custGeom>
            <a:solidFill>
              <a:srgbClr val="2E3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519478" y="1591811"/>
              <a:ext cx="1776931" cy="1661786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1108908" y="3287119"/>
            <a:ext cx="1791970" cy="491490"/>
          </a:xfrm>
          <a:prstGeom prst="rect">
            <a:avLst/>
          </a:prstGeom>
          <a:solidFill>
            <a:srgbClr val="FFFBDD"/>
          </a:solidFill>
          <a:ln w="7199">
            <a:solidFill>
              <a:srgbClr val="0067B0"/>
            </a:solidFill>
          </a:ln>
        </p:spPr>
        <p:txBody>
          <a:bodyPr vert="horz" wrap="square" lIns="0" tIns="103505" rIns="0" bIns="0" rtlCol="0">
            <a:spAutoFit/>
          </a:bodyPr>
          <a:lstStyle/>
          <a:p>
            <a:pPr marL="493395">
              <a:lnSpc>
                <a:spcPct val="100000"/>
              </a:lnSpc>
              <a:spcBef>
                <a:spcPts val="815"/>
              </a:spcBef>
            </a:pPr>
            <a:r>
              <a:rPr sz="900" spc="-80" dirty="0">
                <a:solidFill>
                  <a:srgbClr val="E41346"/>
                </a:solidFill>
                <a:latin typeface="Tahoma"/>
                <a:cs typeface="Tahoma"/>
              </a:rPr>
              <a:t>D</a:t>
            </a:r>
            <a:r>
              <a:rPr sz="900" spc="-120" dirty="0">
                <a:solidFill>
                  <a:srgbClr val="E41346"/>
                </a:solidFill>
                <a:latin typeface="Tahoma"/>
                <a:cs typeface="Tahoma"/>
              </a:rPr>
              <a:t>r</a:t>
            </a:r>
            <a:r>
              <a:rPr sz="900" spc="-4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r>
              <a:rPr sz="900" spc="-55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E41346"/>
                </a:solidFill>
                <a:latin typeface="Tahoma"/>
                <a:cs typeface="Tahoma"/>
              </a:rPr>
              <a:t>J.</a:t>
            </a:r>
            <a:r>
              <a:rPr sz="900" spc="-55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900" spc="-40" dirty="0">
                <a:solidFill>
                  <a:srgbClr val="E41346"/>
                </a:solidFill>
                <a:latin typeface="Tahoma"/>
                <a:cs typeface="Tahoma"/>
              </a:rPr>
              <a:t>S.</a:t>
            </a:r>
            <a:r>
              <a:rPr sz="900" spc="-55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900" spc="-130" dirty="0">
                <a:solidFill>
                  <a:srgbClr val="E41346"/>
                </a:solidFill>
                <a:latin typeface="Tahoma"/>
                <a:cs typeface="Tahoma"/>
              </a:rPr>
              <a:t>Y</a:t>
            </a:r>
            <a:r>
              <a:rPr sz="900" spc="-45" dirty="0">
                <a:solidFill>
                  <a:srgbClr val="E41346"/>
                </a:solidFill>
                <a:latin typeface="Tahoma"/>
                <a:cs typeface="Tahoma"/>
              </a:rPr>
              <a:t>adav</a:t>
            </a:r>
            <a:endParaRPr sz="900">
              <a:latin typeface="Tahoma"/>
              <a:cs typeface="Tahoma"/>
            </a:endParaRPr>
          </a:p>
          <a:p>
            <a:pPr marL="493395">
              <a:lnSpc>
                <a:spcPct val="100000"/>
              </a:lnSpc>
              <a:spcBef>
                <a:spcPts val="85"/>
              </a:spcBef>
            </a:pPr>
            <a:r>
              <a:rPr sz="900" spc="-55" dirty="0">
                <a:solidFill>
                  <a:srgbClr val="E41346"/>
                </a:solidFill>
                <a:latin typeface="Tahoma"/>
                <a:cs typeface="Tahoma"/>
              </a:rPr>
              <a:t>Dean </a:t>
            </a:r>
            <a:r>
              <a:rPr sz="900" spc="-80" dirty="0">
                <a:solidFill>
                  <a:srgbClr val="E41346"/>
                </a:solidFill>
                <a:latin typeface="Tahoma"/>
                <a:cs typeface="Tahoma"/>
              </a:rPr>
              <a:t>&amp;</a:t>
            </a:r>
            <a:r>
              <a:rPr sz="900" spc="-55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900" spc="-25" dirty="0">
                <a:solidFill>
                  <a:srgbClr val="E41346"/>
                </a:solidFill>
                <a:latin typeface="Tahoma"/>
                <a:cs typeface="Tahoma"/>
              </a:rPr>
              <a:t>Professor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363270" y="3350567"/>
            <a:ext cx="1811608" cy="342786"/>
          </a:xfrm>
          <a:prstGeom prst="rect">
            <a:avLst/>
          </a:prstGeom>
          <a:solidFill>
            <a:srgbClr val="FFFBDD"/>
          </a:solidFill>
          <a:ln w="7199">
            <a:solidFill>
              <a:srgbClr val="0067B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69850" marR="62865" indent="167640">
              <a:lnSpc>
                <a:spcPct val="108100"/>
              </a:lnSpc>
            </a:pPr>
            <a:r>
              <a:rPr sz="650" spc="-60" dirty="0">
                <a:solidFill>
                  <a:srgbClr val="E41346"/>
                </a:solidFill>
                <a:latin typeface="Tahoma"/>
                <a:cs typeface="Tahoma"/>
              </a:rPr>
              <a:t>D</a:t>
            </a:r>
            <a:r>
              <a:rPr sz="650" spc="-90" dirty="0">
                <a:solidFill>
                  <a:srgbClr val="E41346"/>
                </a:solidFill>
                <a:latin typeface="Tahoma"/>
                <a:cs typeface="Tahoma"/>
              </a:rPr>
              <a:t>r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Deepak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Kumar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(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Assistant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Professor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)  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Ph.D. 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(Genetics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and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15" dirty="0">
                <a:solidFill>
                  <a:srgbClr val="E41346"/>
                </a:solidFill>
                <a:latin typeface="Tahoma"/>
                <a:cs typeface="Tahoma"/>
              </a:rPr>
              <a:t>Plant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5" dirty="0">
                <a:solidFill>
                  <a:srgbClr val="E41346"/>
                </a:solidFill>
                <a:latin typeface="Tahoma"/>
                <a:cs typeface="Tahoma"/>
              </a:rPr>
              <a:t>Breeding)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50" dirty="0">
                <a:solidFill>
                  <a:srgbClr val="E41346"/>
                </a:solidFill>
                <a:latin typeface="Tahoma"/>
                <a:cs typeface="Tahoma"/>
              </a:rPr>
              <a:t>ANDU</a:t>
            </a:r>
            <a:r>
              <a:rPr sz="650" spc="-70" dirty="0">
                <a:solidFill>
                  <a:srgbClr val="E41346"/>
                </a:solidFill>
                <a:latin typeface="Tahoma"/>
                <a:cs typeface="Tahoma"/>
              </a:rPr>
              <a:t>A</a:t>
            </a:r>
            <a:r>
              <a:rPr sz="650" spc="-150" dirty="0">
                <a:solidFill>
                  <a:srgbClr val="E41346"/>
                </a:solidFill>
                <a:latin typeface="Tahoma"/>
                <a:cs typeface="Tahoma"/>
              </a:rPr>
              <a:t>T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,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0" dirty="0">
                <a:solidFill>
                  <a:srgbClr val="E41346"/>
                </a:solidFill>
                <a:latin typeface="Tahoma"/>
                <a:cs typeface="Tahoma"/>
              </a:rPr>
              <a:t>U.</a:t>
            </a:r>
            <a:r>
              <a:rPr sz="650" spc="-100" dirty="0">
                <a:solidFill>
                  <a:srgbClr val="E41346"/>
                </a:solidFill>
                <a:latin typeface="Tahoma"/>
                <a:cs typeface="Tahoma"/>
              </a:rPr>
              <a:t>P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669361" y="3326817"/>
            <a:ext cx="1791970" cy="491490"/>
          </a:xfrm>
          <a:prstGeom prst="rect">
            <a:avLst/>
          </a:prstGeom>
          <a:solidFill>
            <a:srgbClr val="FFFBDD"/>
          </a:solidFill>
          <a:ln w="7199">
            <a:solidFill>
              <a:srgbClr val="0067B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314960" marR="186690" indent="-118745">
              <a:lnSpc>
                <a:spcPct val="108100"/>
              </a:lnSpc>
            </a:pPr>
            <a:r>
              <a:rPr sz="650" spc="-60" dirty="0">
                <a:solidFill>
                  <a:srgbClr val="E41346"/>
                </a:solidFill>
                <a:latin typeface="Tahoma"/>
                <a:cs typeface="Tahoma"/>
              </a:rPr>
              <a:t>D</a:t>
            </a:r>
            <a:r>
              <a:rPr sz="650" spc="-90" dirty="0">
                <a:solidFill>
                  <a:srgbClr val="E41346"/>
                </a:solidFill>
                <a:latin typeface="Tahoma"/>
                <a:cs typeface="Tahoma"/>
              </a:rPr>
              <a:t>r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5" dirty="0">
                <a:solidFill>
                  <a:srgbClr val="E41346"/>
                </a:solidFill>
                <a:latin typeface="Tahoma"/>
                <a:cs typeface="Tahoma"/>
              </a:rPr>
              <a:t>Ambika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5" dirty="0">
                <a:solidFill>
                  <a:srgbClr val="E41346"/>
                </a:solidFill>
                <a:latin typeface="Tahoma"/>
                <a:cs typeface="Tahoma"/>
              </a:rPr>
              <a:t>Bhandari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(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Assistant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Professor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)  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Ph.D. </a:t>
            </a:r>
            <a:r>
              <a:rPr sz="650" spc="-25" dirty="0">
                <a:solidFill>
                  <a:srgbClr val="E41346"/>
                </a:solidFill>
                <a:latin typeface="Tahoma"/>
                <a:cs typeface="Tahoma"/>
              </a:rPr>
              <a:t>(Horticulture)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50" dirty="0">
                <a:solidFill>
                  <a:srgbClr val="E41346"/>
                </a:solidFill>
                <a:latin typeface="Tahoma"/>
                <a:cs typeface="Tahoma"/>
              </a:rPr>
              <a:t>SKUAST,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60" dirty="0">
                <a:solidFill>
                  <a:srgbClr val="E41346"/>
                </a:solidFill>
                <a:latin typeface="Tahoma"/>
                <a:cs typeface="Tahoma"/>
              </a:rPr>
              <a:t>J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60" dirty="0">
                <a:solidFill>
                  <a:srgbClr val="E41346"/>
                </a:solidFill>
                <a:latin typeface="Tahoma"/>
                <a:cs typeface="Tahoma"/>
              </a:rPr>
              <a:t>&amp;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K.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919491" y="3318306"/>
            <a:ext cx="1791970" cy="491490"/>
          </a:xfrm>
          <a:prstGeom prst="rect">
            <a:avLst/>
          </a:prstGeom>
          <a:solidFill>
            <a:srgbClr val="FFFBDD"/>
          </a:solidFill>
          <a:ln w="7199">
            <a:solidFill>
              <a:srgbClr val="0067B0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140970" marR="130810" indent="134620">
              <a:lnSpc>
                <a:spcPct val="108100"/>
              </a:lnSpc>
              <a:spcBef>
                <a:spcPts val="605"/>
              </a:spcBef>
            </a:pPr>
            <a:r>
              <a:rPr sz="650" spc="-60" dirty="0">
                <a:solidFill>
                  <a:srgbClr val="E41346"/>
                </a:solidFill>
                <a:latin typeface="Tahoma"/>
                <a:cs typeface="Tahoma"/>
              </a:rPr>
              <a:t>D</a:t>
            </a:r>
            <a:r>
              <a:rPr sz="650" spc="-90" dirty="0">
                <a:solidFill>
                  <a:srgbClr val="E41346"/>
                </a:solidFill>
                <a:latin typeface="Tahoma"/>
                <a:cs typeface="Tahoma"/>
              </a:rPr>
              <a:t>r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0" dirty="0">
                <a:solidFill>
                  <a:srgbClr val="E41346"/>
                </a:solidFill>
                <a:latin typeface="Tahoma"/>
                <a:cs typeface="Tahoma"/>
              </a:rPr>
              <a:t>Gajraj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95" dirty="0">
                <a:solidFill>
                  <a:srgbClr val="E41346"/>
                </a:solidFill>
                <a:latin typeface="Tahoma"/>
                <a:cs typeface="Tahoma"/>
              </a:rPr>
              <a:t>Y</a:t>
            </a:r>
            <a:r>
              <a:rPr sz="650" spc="-30" dirty="0">
                <a:solidFill>
                  <a:srgbClr val="E41346"/>
                </a:solidFill>
                <a:latin typeface="Tahoma"/>
                <a:cs typeface="Tahoma"/>
              </a:rPr>
              <a:t>adav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(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Assistant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Professor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)  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Ph.D. </a:t>
            </a:r>
            <a:r>
              <a:rPr sz="650" spc="-10" dirty="0">
                <a:solidFill>
                  <a:srgbClr val="E41346"/>
                </a:solidFill>
                <a:latin typeface="Tahoma"/>
                <a:cs typeface="Tahoma"/>
              </a:rPr>
              <a:t>(Soil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5" dirty="0">
                <a:solidFill>
                  <a:srgbClr val="E41346"/>
                </a:solidFill>
                <a:latin typeface="Tahoma"/>
                <a:cs typeface="Tahoma"/>
              </a:rPr>
              <a:t>Science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60" dirty="0">
                <a:solidFill>
                  <a:srgbClr val="E41346"/>
                </a:solidFill>
                <a:latin typeface="Tahoma"/>
                <a:cs typeface="Tahoma"/>
              </a:rPr>
              <a:t>&amp;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15" dirty="0">
                <a:solidFill>
                  <a:srgbClr val="E41346"/>
                </a:solidFill>
                <a:latin typeface="Tahoma"/>
                <a:cs typeface="Tahoma"/>
              </a:rPr>
              <a:t>Agricultural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5" dirty="0">
                <a:solidFill>
                  <a:srgbClr val="E41346"/>
                </a:solidFill>
                <a:latin typeface="Tahoma"/>
                <a:cs typeface="Tahoma"/>
              </a:rPr>
              <a:t>Chemistry)</a:t>
            </a:r>
            <a:endParaRPr sz="650">
              <a:latin typeface="Tahoma"/>
              <a:cs typeface="Tahoma"/>
            </a:endParaRPr>
          </a:p>
          <a:p>
            <a:pPr marL="1905" algn="ctr">
              <a:lnSpc>
                <a:spcPct val="100000"/>
              </a:lnSpc>
              <a:spcBef>
                <a:spcPts val="65"/>
              </a:spcBef>
            </a:pPr>
            <a:r>
              <a:rPr sz="650" spc="-50" dirty="0">
                <a:solidFill>
                  <a:srgbClr val="E41346"/>
                </a:solidFill>
                <a:latin typeface="Tahoma"/>
                <a:cs typeface="Tahoma"/>
              </a:rPr>
              <a:t>ANDU</a:t>
            </a:r>
            <a:r>
              <a:rPr sz="650" spc="-70" dirty="0">
                <a:solidFill>
                  <a:srgbClr val="E41346"/>
                </a:solidFill>
                <a:latin typeface="Tahoma"/>
                <a:cs typeface="Tahoma"/>
              </a:rPr>
              <a:t>A</a:t>
            </a:r>
            <a:r>
              <a:rPr sz="650" spc="-150" dirty="0">
                <a:solidFill>
                  <a:srgbClr val="E41346"/>
                </a:solidFill>
                <a:latin typeface="Tahoma"/>
                <a:cs typeface="Tahoma"/>
              </a:rPr>
              <a:t>T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,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0" dirty="0">
                <a:solidFill>
                  <a:srgbClr val="E41346"/>
                </a:solidFill>
                <a:latin typeface="Tahoma"/>
                <a:cs typeface="Tahoma"/>
              </a:rPr>
              <a:t>U.</a:t>
            </a:r>
            <a:r>
              <a:rPr sz="650" spc="-100" dirty="0">
                <a:solidFill>
                  <a:srgbClr val="E41346"/>
                </a:solidFill>
                <a:latin typeface="Tahoma"/>
                <a:cs typeface="Tahoma"/>
              </a:rPr>
              <a:t>P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endParaRPr sz="650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735497" y="5853770"/>
            <a:ext cx="1928952" cy="391839"/>
          </a:xfrm>
          <a:prstGeom prst="rect">
            <a:avLst/>
          </a:prstGeom>
          <a:solidFill>
            <a:srgbClr val="FFFBDD"/>
          </a:solidFill>
          <a:ln w="7199">
            <a:solidFill>
              <a:srgbClr val="0067B0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5425" marR="215900" indent="-635" algn="ctr">
              <a:lnSpc>
                <a:spcPct val="108100"/>
              </a:lnSpc>
              <a:spcBef>
                <a:spcPts val="605"/>
              </a:spcBef>
            </a:pPr>
            <a:r>
              <a:rPr sz="650" spc="-60" dirty="0">
                <a:solidFill>
                  <a:srgbClr val="E41346"/>
                </a:solidFill>
                <a:latin typeface="Tahoma"/>
                <a:cs typeface="Tahoma"/>
              </a:rPr>
              <a:t>D</a:t>
            </a:r>
            <a:r>
              <a:rPr sz="650" spc="-90" dirty="0">
                <a:solidFill>
                  <a:srgbClr val="E41346"/>
                </a:solidFill>
                <a:latin typeface="Tahoma"/>
                <a:cs typeface="Tahoma"/>
              </a:rPr>
              <a:t>r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15" dirty="0">
                <a:solidFill>
                  <a:srgbClr val="E41346"/>
                </a:solidFill>
                <a:latin typeface="Tahoma"/>
                <a:cs typeface="Tahoma"/>
              </a:rPr>
              <a:t>Anjali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140" dirty="0">
                <a:solidFill>
                  <a:srgbClr val="E41346"/>
                </a:solidFill>
                <a:latin typeface="Tahoma"/>
                <a:cs typeface="Tahoma"/>
              </a:rPr>
              <a:t>T</a:t>
            </a:r>
            <a:r>
              <a:rPr sz="650" spc="-30" dirty="0">
                <a:solidFill>
                  <a:srgbClr val="E41346"/>
                </a:solidFill>
                <a:latin typeface="Tahoma"/>
                <a:cs typeface="Tahoma"/>
              </a:rPr>
              <a:t>omar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(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Assistant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Professor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)  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Ph.D. </a:t>
            </a:r>
            <a:r>
              <a:rPr sz="650" spc="-15" dirty="0">
                <a:solidFill>
                  <a:srgbClr val="E41346"/>
                </a:solidFill>
                <a:latin typeface="Tahoma"/>
                <a:cs typeface="Tahoma"/>
              </a:rPr>
              <a:t>(Agricultural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5" dirty="0">
                <a:solidFill>
                  <a:srgbClr val="E41346"/>
                </a:solidFill>
                <a:latin typeface="Tahoma"/>
                <a:cs typeface="Tahoma"/>
              </a:rPr>
              <a:t>Extension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5" dirty="0">
                <a:solidFill>
                  <a:srgbClr val="E41346"/>
                </a:solidFill>
                <a:latin typeface="Tahoma"/>
                <a:cs typeface="Tahoma"/>
              </a:rPr>
              <a:t>Education)  </a:t>
            </a:r>
            <a:r>
              <a:rPr sz="650" spc="-30" dirty="0">
                <a:solidFill>
                  <a:srgbClr val="E41346"/>
                </a:solidFill>
                <a:latin typeface="Tahoma"/>
                <a:cs typeface="Tahoma"/>
              </a:rPr>
              <a:t>S</a:t>
            </a:r>
            <a:r>
              <a:rPr sz="650" spc="-25" dirty="0">
                <a:solidFill>
                  <a:srgbClr val="E41346"/>
                </a:solidFill>
                <a:latin typeface="Tahoma"/>
                <a:cs typeface="Tahoma"/>
              </a:rPr>
              <a:t>K</a:t>
            </a:r>
            <a:r>
              <a:rPr sz="650" spc="-50" dirty="0">
                <a:solidFill>
                  <a:srgbClr val="E41346"/>
                </a:solidFill>
                <a:latin typeface="Tahoma"/>
                <a:cs typeface="Tahoma"/>
              </a:rPr>
              <a:t>U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A</a:t>
            </a:r>
            <a:r>
              <a:rPr sz="650" spc="-65" dirty="0">
                <a:solidFill>
                  <a:srgbClr val="E41346"/>
                </a:solidFill>
                <a:latin typeface="Tahoma"/>
                <a:cs typeface="Tahoma"/>
              </a:rPr>
              <a:t>S</a:t>
            </a:r>
            <a:r>
              <a:rPr sz="650" spc="-105" dirty="0">
                <a:solidFill>
                  <a:srgbClr val="E41346"/>
                </a:solidFill>
                <a:latin typeface="Tahoma"/>
                <a:cs typeface="Tahoma"/>
              </a:rPr>
              <a:t>T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,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60" dirty="0">
                <a:solidFill>
                  <a:srgbClr val="E41346"/>
                </a:solidFill>
                <a:latin typeface="Tahoma"/>
                <a:cs typeface="Tahoma"/>
              </a:rPr>
              <a:t>J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60" dirty="0">
                <a:solidFill>
                  <a:srgbClr val="E41346"/>
                </a:solidFill>
                <a:latin typeface="Tahoma"/>
                <a:cs typeface="Tahoma"/>
              </a:rPr>
              <a:t>&amp;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K.</a:t>
            </a:r>
            <a:endParaRPr sz="650" dirty="0">
              <a:latin typeface="Tahoma"/>
              <a:cs typeface="Tahoma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3368901" y="4113856"/>
            <a:ext cx="1842770" cy="1727835"/>
            <a:chOff x="3400894" y="4104594"/>
            <a:chExt cx="1842770" cy="1727835"/>
          </a:xfrm>
        </p:grpSpPr>
        <p:sp>
          <p:nvSpPr>
            <p:cNvPr id="61" name="object 61"/>
            <p:cNvSpPr/>
            <p:nvPr/>
          </p:nvSpPr>
          <p:spPr>
            <a:xfrm>
              <a:off x="3466731" y="4170026"/>
              <a:ext cx="1777364" cy="1661795"/>
            </a:xfrm>
            <a:custGeom>
              <a:avLst/>
              <a:gdLst/>
              <a:ahLst/>
              <a:cxnLst/>
              <a:rect l="l" t="t" r="r" b="b"/>
              <a:pathLst>
                <a:path w="1777364" h="1661795">
                  <a:moveTo>
                    <a:pt x="1776933" y="0"/>
                  </a:moveTo>
                  <a:lnTo>
                    <a:pt x="0" y="0"/>
                  </a:lnTo>
                  <a:lnTo>
                    <a:pt x="0" y="1596351"/>
                  </a:lnTo>
                  <a:lnTo>
                    <a:pt x="0" y="1661782"/>
                  </a:lnTo>
                  <a:lnTo>
                    <a:pt x="1776933" y="1661782"/>
                  </a:lnTo>
                  <a:lnTo>
                    <a:pt x="1776933" y="1596351"/>
                  </a:lnTo>
                  <a:lnTo>
                    <a:pt x="1776933" y="0"/>
                  </a:lnTo>
                  <a:close/>
                </a:path>
              </a:pathLst>
            </a:custGeom>
            <a:solidFill>
              <a:srgbClr val="2E3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00894" y="4104594"/>
              <a:ext cx="1776930" cy="1661784"/>
            </a:xfrm>
            <a:prstGeom prst="rect">
              <a:avLst/>
            </a:prstGeom>
          </p:spPr>
        </p:pic>
      </p:grpSp>
      <p:grpSp>
        <p:nvGrpSpPr>
          <p:cNvPr id="63" name="object 63"/>
          <p:cNvGrpSpPr/>
          <p:nvPr/>
        </p:nvGrpSpPr>
        <p:grpSpPr>
          <a:xfrm>
            <a:off x="5448330" y="4104594"/>
            <a:ext cx="1842770" cy="1727835"/>
            <a:chOff x="5448330" y="4104594"/>
            <a:chExt cx="1842770" cy="1727835"/>
          </a:xfrm>
        </p:grpSpPr>
        <p:sp>
          <p:nvSpPr>
            <p:cNvPr id="64" name="object 64"/>
            <p:cNvSpPr/>
            <p:nvPr/>
          </p:nvSpPr>
          <p:spPr>
            <a:xfrm>
              <a:off x="5514162" y="4170026"/>
              <a:ext cx="1777364" cy="1661795"/>
            </a:xfrm>
            <a:custGeom>
              <a:avLst/>
              <a:gdLst/>
              <a:ahLst/>
              <a:cxnLst/>
              <a:rect l="l" t="t" r="r" b="b"/>
              <a:pathLst>
                <a:path w="1777365" h="1661795">
                  <a:moveTo>
                    <a:pt x="1776933" y="0"/>
                  </a:moveTo>
                  <a:lnTo>
                    <a:pt x="0" y="0"/>
                  </a:lnTo>
                  <a:lnTo>
                    <a:pt x="0" y="1596351"/>
                  </a:lnTo>
                  <a:lnTo>
                    <a:pt x="0" y="1661782"/>
                  </a:lnTo>
                  <a:lnTo>
                    <a:pt x="1776933" y="1661782"/>
                  </a:lnTo>
                  <a:lnTo>
                    <a:pt x="1776933" y="1596351"/>
                  </a:lnTo>
                  <a:lnTo>
                    <a:pt x="1776933" y="0"/>
                  </a:lnTo>
                  <a:close/>
                </a:path>
              </a:pathLst>
            </a:custGeom>
            <a:solidFill>
              <a:srgbClr val="FBE1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48330" y="4104594"/>
              <a:ext cx="1776930" cy="1661784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264612" y="7184773"/>
            <a:ext cx="194945" cy="23367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04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448330" y="5875149"/>
            <a:ext cx="1855276" cy="343427"/>
          </a:xfrm>
          <a:prstGeom prst="rect">
            <a:avLst/>
          </a:prstGeom>
          <a:solidFill>
            <a:srgbClr val="FFFBDD"/>
          </a:solidFill>
          <a:ln w="7199">
            <a:solidFill>
              <a:srgbClr val="00A3D4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347980" marR="247015" indent="-92075">
              <a:lnSpc>
                <a:spcPct val="108100"/>
              </a:lnSpc>
            </a:pPr>
            <a:r>
              <a:rPr sz="650" spc="-60" dirty="0">
                <a:solidFill>
                  <a:srgbClr val="E41346"/>
                </a:solidFill>
                <a:latin typeface="Tahoma"/>
                <a:cs typeface="Tahoma"/>
              </a:rPr>
              <a:t>D</a:t>
            </a:r>
            <a:r>
              <a:rPr sz="650" spc="-90" dirty="0">
                <a:solidFill>
                  <a:srgbClr val="E41346"/>
                </a:solidFill>
                <a:latin typeface="Tahoma"/>
                <a:cs typeface="Tahoma"/>
              </a:rPr>
              <a:t>r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0" dirty="0">
                <a:solidFill>
                  <a:srgbClr val="E41346"/>
                </a:solidFill>
                <a:latin typeface="Tahoma"/>
                <a:cs typeface="Tahoma"/>
              </a:rPr>
              <a:t>Neha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0" dirty="0">
                <a:solidFill>
                  <a:srgbClr val="E41346"/>
                </a:solidFill>
                <a:latin typeface="Tahoma"/>
                <a:cs typeface="Tahoma"/>
              </a:rPr>
              <a:t>Sharma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(Assistant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Professor)  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Ph.D. </a:t>
            </a:r>
            <a:r>
              <a:rPr sz="650" spc="-15" dirty="0">
                <a:solidFill>
                  <a:srgbClr val="E41346"/>
                </a:solidFill>
                <a:latin typeface="Tahoma"/>
                <a:cs typeface="Tahoma"/>
              </a:rPr>
              <a:t>(Microbiology)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10" dirty="0">
                <a:solidFill>
                  <a:srgbClr val="E41346"/>
                </a:solidFill>
                <a:latin typeface="Tahoma"/>
                <a:cs typeface="Tahoma"/>
              </a:rPr>
              <a:t>P</a:t>
            </a:r>
            <a:r>
              <a:rPr sz="650" spc="-50" dirty="0">
                <a:solidFill>
                  <a:srgbClr val="E41346"/>
                </a:solidFill>
                <a:latin typeface="Tahoma"/>
                <a:cs typeface="Tahoma"/>
              </a:rPr>
              <a:t>U,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0" dirty="0">
                <a:solidFill>
                  <a:srgbClr val="E41346"/>
                </a:solidFill>
                <a:latin typeface="Tahoma"/>
                <a:cs typeface="Tahoma"/>
              </a:rPr>
              <a:t>Punjab.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310824" y="5866502"/>
            <a:ext cx="1855276" cy="342786"/>
          </a:xfrm>
          <a:prstGeom prst="rect">
            <a:avLst/>
          </a:prstGeom>
          <a:solidFill>
            <a:srgbClr val="FFFBDD"/>
          </a:solidFill>
          <a:ln w="7199">
            <a:solidFill>
              <a:srgbClr val="00A3D4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405130" marR="263525" indent="-132080">
              <a:lnSpc>
                <a:spcPct val="108100"/>
              </a:lnSpc>
            </a:pPr>
            <a:r>
              <a:rPr sz="650" spc="-60" dirty="0">
                <a:solidFill>
                  <a:srgbClr val="E41346"/>
                </a:solidFill>
                <a:latin typeface="Tahoma"/>
                <a:cs typeface="Tahoma"/>
              </a:rPr>
              <a:t>D</a:t>
            </a:r>
            <a:r>
              <a:rPr sz="650" spc="-90" dirty="0">
                <a:solidFill>
                  <a:srgbClr val="E41346"/>
                </a:solidFill>
                <a:latin typeface="Tahoma"/>
                <a:cs typeface="Tahoma"/>
              </a:rPr>
              <a:t>r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R</a:t>
            </a:r>
            <a:r>
              <a:rPr sz="650" spc="-25" dirty="0">
                <a:solidFill>
                  <a:srgbClr val="E41346"/>
                </a:solidFill>
                <a:latin typeface="Tahoma"/>
                <a:cs typeface="Tahoma"/>
              </a:rPr>
              <a:t>abiya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10" dirty="0">
                <a:solidFill>
                  <a:srgbClr val="E41346"/>
                </a:solidFill>
                <a:latin typeface="Tahoma"/>
                <a:cs typeface="Tahoma"/>
              </a:rPr>
              <a:t>Basri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(Assistant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Professor)  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Ph.D. 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(Entomology)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AMU,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30" dirty="0">
                <a:solidFill>
                  <a:srgbClr val="E41346"/>
                </a:solidFill>
                <a:latin typeface="Tahoma"/>
                <a:cs typeface="Tahoma"/>
              </a:rPr>
              <a:t>U.</a:t>
            </a:r>
            <a:r>
              <a:rPr sz="650" spc="-95" dirty="0">
                <a:solidFill>
                  <a:srgbClr val="E41346"/>
                </a:solidFill>
                <a:latin typeface="Tahoma"/>
                <a:cs typeface="Tahoma"/>
              </a:rPr>
              <a:t>P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12880" y="5828662"/>
            <a:ext cx="1791970" cy="343427"/>
          </a:xfrm>
          <a:prstGeom prst="rect">
            <a:avLst/>
          </a:prstGeom>
          <a:solidFill>
            <a:srgbClr val="FFFBDD"/>
          </a:solidFill>
          <a:ln w="7199">
            <a:solidFill>
              <a:srgbClr val="00A3D4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377825" marR="167640" indent="-201295">
              <a:lnSpc>
                <a:spcPct val="108100"/>
              </a:lnSpc>
            </a:pPr>
            <a:r>
              <a:rPr sz="650" spc="-60" dirty="0">
                <a:solidFill>
                  <a:srgbClr val="E41346"/>
                </a:solidFill>
                <a:latin typeface="Tahoma"/>
                <a:cs typeface="Tahoma"/>
              </a:rPr>
              <a:t>D</a:t>
            </a:r>
            <a:r>
              <a:rPr sz="650" spc="-90" dirty="0">
                <a:solidFill>
                  <a:srgbClr val="E41346"/>
                </a:solidFill>
                <a:latin typeface="Tahoma"/>
                <a:cs typeface="Tahoma"/>
              </a:rPr>
              <a:t>r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lang="en-US" sz="650" spc="-40" dirty="0">
                <a:solidFill>
                  <a:srgbClr val="E41346"/>
                </a:solidFill>
                <a:latin typeface="Tahoma"/>
                <a:cs typeface="Tahoma"/>
              </a:rPr>
              <a:t>Jay Nath Patel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(Assistant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 </a:t>
            </a:r>
            <a:r>
              <a:rPr sz="650" spc="-20" dirty="0">
                <a:solidFill>
                  <a:srgbClr val="E41346"/>
                </a:solidFill>
                <a:latin typeface="Tahoma"/>
                <a:cs typeface="Tahoma"/>
              </a:rPr>
              <a:t>Professor)  </a:t>
            </a:r>
            <a:r>
              <a:rPr sz="650" spc="-40" dirty="0">
                <a:solidFill>
                  <a:srgbClr val="E41346"/>
                </a:solidFill>
                <a:latin typeface="Tahoma"/>
                <a:cs typeface="Tahoma"/>
              </a:rPr>
              <a:t>Ph.D. 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(</a:t>
            </a:r>
            <a:r>
              <a:rPr lang="en-US" sz="650" spc="-35" dirty="0">
                <a:solidFill>
                  <a:srgbClr val="E41346"/>
                </a:solidFill>
                <a:latin typeface="Tahoma"/>
                <a:cs typeface="Tahoma"/>
              </a:rPr>
              <a:t>Agronomy) SVPUAT, U.P</a:t>
            </a:r>
            <a:r>
              <a:rPr sz="650" spc="-35" dirty="0">
                <a:solidFill>
                  <a:srgbClr val="E41346"/>
                </a:solidFill>
                <a:latin typeface="Tahoma"/>
                <a:cs typeface="Tahoma"/>
              </a:rPr>
              <a:t>.</a:t>
            </a:r>
            <a:endParaRPr sz="650" dirty="0">
              <a:latin typeface="Tahoma"/>
              <a:cs typeface="Tahoma"/>
            </a:endParaRPr>
          </a:p>
        </p:txBody>
      </p:sp>
      <p:pic>
        <p:nvPicPr>
          <p:cNvPr id="76" name="Picture 75" descr="A person in a suit&#10;&#10;AI-generated content may be incorrect.">
            <a:extLst>
              <a:ext uri="{FF2B5EF4-FFF2-40B4-BE49-F238E27FC236}">
                <a16:creationId xmlns:a16="http://schemas.microsoft.com/office/drawing/2014/main" id="{B7F2645E-C30B-28DE-F288-69172218909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9" y="4104594"/>
            <a:ext cx="1791970" cy="17051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5143" y="366079"/>
            <a:ext cx="42754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0" dirty="0"/>
              <a:t>SOAS</a:t>
            </a:r>
            <a:r>
              <a:rPr spc="-75" dirty="0"/>
              <a:t> </a:t>
            </a:r>
            <a:r>
              <a:rPr spc="140" dirty="0"/>
              <a:t>ORGANOGRAM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5" name="object 5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9" name="object 9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459557" y="1532347"/>
            <a:ext cx="9554451" cy="5652426"/>
            <a:chOff x="906203" y="1883261"/>
            <a:chExt cx="9107805" cy="4638675"/>
          </a:xfrm>
        </p:grpSpPr>
        <p:sp>
          <p:nvSpPr>
            <p:cNvPr id="32" name="object 32"/>
            <p:cNvSpPr/>
            <p:nvPr/>
          </p:nvSpPr>
          <p:spPr>
            <a:xfrm>
              <a:off x="906203" y="1883261"/>
              <a:ext cx="9107805" cy="4638675"/>
            </a:xfrm>
            <a:custGeom>
              <a:avLst/>
              <a:gdLst/>
              <a:ahLst/>
              <a:cxnLst/>
              <a:rect l="l" t="t" r="r" b="b"/>
              <a:pathLst>
                <a:path w="9107805" h="4638675">
                  <a:moveTo>
                    <a:pt x="9107750" y="0"/>
                  </a:moveTo>
                  <a:lnTo>
                    <a:pt x="0" y="0"/>
                  </a:lnTo>
                  <a:lnTo>
                    <a:pt x="2" y="4638480"/>
                  </a:lnTo>
                  <a:lnTo>
                    <a:pt x="9107754" y="4638480"/>
                  </a:lnTo>
                  <a:lnTo>
                    <a:pt x="9107750" y="0"/>
                  </a:lnTo>
                  <a:close/>
                </a:path>
              </a:pathLst>
            </a:custGeom>
            <a:solidFill>
              <a:srgbClr val="151616">
                <a:alpha val="156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9456" y="1976057"/>
              <a:ext cx="8921617" cy="445022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99082" y="1976057"/>
              <a:ext cx="8922385" cy="4457065"/>
            </a:xfrm>
            <a:custGeom>
              <a:avLst/>
              <a:gdLst/>
              <a:ahLst/>
              <a:cxnLst/>
              <a:rect l="l" t="t" r="r" b="b"/>
              <a:pathLst>
                <a:path w="8922385" h="4457065">
                  <a:moveTo>
                    <a:pt x="195069" y="0"/>
                  </a:moveTo>
                  <a:lnTo>
                    <a:pt x="8726921" y="0"/>
                  </a:lnTo>
                  <a:lnTo>
                    <a:pt x="8771510" y="5175"/>
                  </a:lnTo>
                  <a:lnTo>
                    <a:pt x="8812514" y="19904"/>
                  </a:lnTo>
                  <a:lnTo>
                    <a:pt x="8848742" y="42994"/>
                  </a:lnTo>
                  <a:lnTo>
                    <a:pt x="8878998" y="73250"/>
                  </a:lnTo>
                  <a:lnTo>
                    <a:pt x="8902087" y="109477"/>
                  </a:lnTo>
                  <a:lnTo>
                    <a:pt x="8916817" y="150483"/>
                  </a:lnTo>
                  <a:lnTo>
                    <a:pt x="8921992" y="195073"/>
                  </a:lnTo>
                  <a:lnTo>
                    <a:pt x="8921992" y="4261882"/>
                  </a:lnTo>
                  <a:lnTo>
                    <a:pt x="8916817" y="4306469"/>
                  </a:lnTo>
                  <a:lnTo>
                    <a:pt x="8902087" y="4347472"/>
                  </a:lnTo>
                  <a:lnTo>
                    <a:pt x="8878998" y="4383699"/>
                  </a:lnTo>
                  <a:lnTo>
                    <a:pt x="8848742" y="4413954"/>
                  </a:lnTo>
                  <a:lnTo>
                    <a:pt x="8812514" y="4437043"/>
                  </a:lnTo>
                  <a:lnTo>
                    <a:pt x="8771510" y="4451772"/>
                  </a:lnTo>
                  <a:lnTo>
                    <a:pt x="8726921" y="4456948"/>
                  </a:lnTo>
                  <a:lnTo>
                    <a:pt x="195069" y="4456948"/>
                  </a:lnTo>
                  <a:lnTo>
                    <a:pt x="150481" y="4451772"/>
                  </a:lnTo>
                  <a:lnTo>
                    <a:pt x="109477" y="4437043"/>
                  </a:lnTo>
                  <a:lnTo>
                    <a:pt x="73249" y="4413954"/>
                  </a:lnTo>
                  <a:lnTo>
                    <a:pt x="42994" y="4383699"/>
                  </a:lnTo>
                  <a:lnTo>
                    <a:pt x="19904" y="4347472"/>
                  </a:lnTo>
                  <a:lnTo>
                    <a:pt x="5175" y="4306469"/>
                  </a:lnTo>
                  <a:lnTo>
                    <a:pt x="0" y="4261882"/>
                  </a:lnTo>
                  <a:lnTo>
                    <a:pt x="0" y="195073"/>
                  </a:lnTo>
                  <a:lnTo>
                    <a:pt x="5175" y="150483"/>
                  </a:lnTo>
                  <a:lnTo>
                    <a:pt x="19904" y="109477"/>
                  </a:lnTo>
                  <a:lnTo>
                    <a:pt x="42994" y="73250"/>
                  </a:lnTo>
                  <a:lnTo>
                    <a:pt x="73249" y="42994"/>
                  </a:lnTo>
                  <a:lnTo>
                    <a:pt x="109477" y="19904"/>
                  </a:lnTo>
                  <a:lnTo>
                    <a:pt x="150481" y="5175"/>
                  </a:lnTo>
                  <a:lnTo>
                    <a:pt x="195069" y="0"/>
                  </a:lnTo>
                  <a:close/>
                </a:path>
              </a:pathLst>
            </a:custGeom>
            <a:ln w="7199">
              <a:solidFill>
                <a:srgbClr val="00A7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64612" y="7184773"/>
            <a:ext cx="194945" cy="23367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05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8" name="object 8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2" name="object 12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556373" y="71101"/>
            <a:ext cx="8526780" cy="1076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015" marR="5080" indent="-2393950">
              <a:lnSpc>
                <a:spcPct val="114900"/>
              </a:lnSpc>
              <a:spcBef>
                <a:spcPts val="100"/>
              </a:spcBef>
            </a:pPr>
            <a:r>
              <a:rPr spc="100" dirty="0"/>
              <a:t>Curriculum</a:t>
            </a:r>
            <a:r>
              <a:rPr spc="-40" dirty="0"/>
              <a:t> </a:t>
            </a:r>
            <a:r>
              <a:rPr spc="20" dirty="0"/>
              <a:t>Details:</a:t>
            </a:r>
            <a:r>
              <a:rPr spc="-35" dirty="0"/>
              <a:t> </a:t>
            </a:r>
            <a:r>
              <a:rPr spc="135" dirty="0"/>
              <a:t>As</a:t>
            </a:r>
            <a:r>
              <a:rPr spc="-35" dirty="0"/>
              <a:t> </a:t>
            </a:r>
            <a:r>
              <a:rPr spc="95" dirty="0"/>
              <a:t>per</a:t>
            </a:r>
            <a:r>
              <a:rPr spc="-35" dirty="0"/>
              <a:t> </a:t>
            </a:r>
            <a:r>
              <a:rPr spc="-15" dirty="0"/>
              <a:t>ICAR</a:t>
            </a:r>
            <a:r>
              <a:rPr spc="-35" dirty="0"/>
              <a:t> </a:t>
            </a:r>
            <a:r>
              <a:rPr spc="25" dirty="0"/>
              <a:t>5th</a:t>
            </a:r>
            <a:r>
              <a:rPr spc="-35" dirty="0"/>
              <a:t> </a:t>
            </a:r>
            <a:r>
              <a:rPr spc="65" dirty="0"/>
              <a:t>Dean’s </a:t>
            </a:r>
            <a:r>
              <a:rPr spc="-865" dirty="0"/>
              <a:t> </a:t>
            </a:r>
            <a:r>
              <a:rPr spc="114" dirty="0"/>
              <a:t>Committee</a:t>
            </a:r>
            <a:r>
              <a:rPr spc="-35" dirty="0"/>
              <a:t> </a:t>
            </a:r>
            <a:r>
              <a:rPr spc="85" dirty="0"/>
              <a:t>Report</a:t>
            </a:r>
          </a:p>
        </p:txBody>
      </p:sp>
      <p:grpSp>
        <p:nvGrpSpPr>
          <p:cNvPr id="35" name="object 35"/>
          <p:cNvGrpSpPr/>
          <p:nvPr/>
        </p:nvGrpSpPr>
        <p:grpSpPr>
          <a:xfrm>
            <a:off x="576190" y="1536420"/>
            <a:ext cx="9347213" cy="5335632"/>
            <a:chOff x="753616" y="1549464"/>
            <a:chExt cx="9185275" cy="5397500"/>
          </a:xfrm>
        </p:grpSpPr>
        <p:sp>
          <p:nvSpPr>
            <p:cNvPr id="36" name="object 36"/>
            <p:cNvSpPr/>
            <p:nvPr/>
          </p:nvSpPr>
          <p:spPr>
            <a:xfrm>
              <a:off x="800733" y="1601769"/>
              <a:ext cx="9137650" cy="5345430"/>
            </a:xfrm>
            <a:custGeom>
              <a:avLst/>
              <a:gdLst/>
              <a:ahLst/>
              <a:cxnLst/>
              <a:rect l="l" t="t" r="r" b="b"/>
              <a:pathLst>
                <a:path w="9137650" h="5345430">
                  <a:moveTo>
                    <a:pt x="8876088" y="0"/>
                  </a:moveTo>
                  <a:lnTo>
                    <a:pt x="261557" y="0"/>
                  </a:lnTo>
                  <a:lnTo>
                    <a:pt x="214700" y="4233"/>
                  </a:lnTo>
                  <a:lnTo>
                    <a:pt x="170533" y="16433"/>
                  </a:lnTo>
                  <a:lnTo>
                    <a:pt x="129810" y="35844"/>
                  </a:lnTo>
                  <a:lnTo>
                    <a:pt x="93285" y="61713"/>
                  </a:lnTo>
                  <a:lnTo>
                    <a:pt x="61712" y="93288"/>
                  </a:lnTo>
                  <a:lnTo>
                    <a:pt x="35843" y="129813"/>
                  </a:lnTo>
                  <a:lnTo>
                    <a:pt x="16432" y="170536"/>
                  </a:lnTo>
                  <a:lnTo>
                    <a:pt x="4233" y="214703"/>
                  </a:lnTo>
                  <a:lnTo>
                    <a:pt x="0" y="261561"/>
                  </a:lnTo>
                  <a:lnTo>
                    <a:pt x="0" y="5083296"/>
                  </a:lnTo>
                  <a:lnTo>
                    <a:pt x="4233" y="5130155"/>
                  </a:lnTo>
                  <a:lnTo>
                    <a:pt x="16432" y="5174323"/>
                  </a:lnTo>
                  <a:lnTo>
                    <a:pt x="35843" y="5215046"/>
                  </a:lnTo>
                  <a:lnTo>
                    <a:pt x="61712" y="5251571"/>
                  </a:lnTo>
                  <a:lnTo>
                    <a:pt x="93285" y="5283145"/>
                  </a:lnTo>
                  <a:lnTo>
                    <a:pt x="129810" y="5309014"/>
                  </a:lnTo>
                  <a:lnTo>
                    <a:pt x="170533" y="5328425"/>
                  </a:lnTo>
                  <a:lnTo>
                    <a:pt x="214700" y="5340624"/>
                  </a:lnTo>
                  <a:lnTo>
                    <a:pt x="261557" y="5344858"/>
                  </a:lnTo>
                  <a:lnTo>
                    <a:pt x="8876088" y="5344858"/>
                  </a:lnTo>
                  <a:lnTo>
                    <a:pt x="8922947" y="5340624"/>
                  </a:lnTo>
                  <a:lnTo>
                    <a:pt x="8967114" y="5328425"/>
                  </a:lnTo>
                  <a:lnTo>
                    <a:pt x="9007838" y="5309014"/>
                  </a:lnTo>
                  <a:lnTo>
                    <a:pt x="9044363" y="5283145"/>
                  </a:lnTo>
                  <a:lnTo>
                    <a:pt x="9075937" y="5251571"/>
                  </a:lnTo>
                  <a:lnTo>
                    <a:pt x="9101806" y="5215046"/>
                  </a:lnTo>
                  <a:lnTo>
                    <a:pt x="9121217" y="5174323"/>
                  </a:lnTo>
                  <a:lnTo>
                    <a:pt x="9133416" y="5130155"/>
                  </a:lnTo>
                  <a:lnTo>
                    <a:pt x="9137650" y="5083296"/>
                  </a:lnTo>
                  <a:lnTo>
                    <a:pt x="9137650" y="261561"/>
                  </a:lnTo>
                  <a:lnTo>
                    <a:pt x="9133416" y="214703"/>
                  </a:lnTo>
                  <a:lnTo>
                    <a:pt x="9121217" y="170536"/>
                  </a:lnTo>
                  <a:lnTo>
                    <a:pt x="9101806" y="129813"/>
                  </a:lnTo>
                  <a:lnTo>
                    <a:pt x="9075937" y="93288"/>
                  </a:lnTo>
                  <a:lnTo>
                    <a:pt x="9044363" y="61713"/>
                  </a:lnTo>
                  <a:lnTo>
                    <a:pt x="9007838" y="35844"/>
                  </a:lnTo>
                  <a:lnTo>
                    <a:pt x="8967114" y="16433"/>
                  </a:lnTo>
                  <a:lnTo>
                    <a:pt x="8922947" y="4233"/>
                  </a:lnTo>
                  <a:lnTo>
                    <a:pt x="8876088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53616" y="1549464"/>
              <a:ext cx="9137650" cy="5345430"/>
            </a:xfrm>
            <a:custGeom>
              <a:avLst/>
              <a:gdLst/>
              <a:ahLst/>
              <a:cxnLst/>
              <a:rect l="l" t="t" r="r" b="b"/>
              <a:pathLst>
                <a:path w="9137650" h="5345430">
                  <a:moveTo>
                    <a:pt x="8876092" y="0"/>
                  </a:moveTo>
                  <a:lnTo>
                    <a:pt x="261557" y="0"/>
                  </a:lnTo>
                  <a:lnTo>
                    <a:pt x="214700" y="4233"/>
                  </a:lnTo>
                  <a:lnTo>
                    <a:pt x="170533" y="16432"/>
                  </a:lnTo>
                  <a:lnTo>
                    <a:pt x="129810" y="35843"/>
                  </a:lnTo>
                  <a:lnTo>
                    <a:pt x="93285" y="61712"/>
                  </a:lnTo>
                  <a:lnTo>
                    <a:pt x="61712" y="93286"/>
                  </a:lnTo>
                  <a:lnTo>
                    <a:pt x="35843" y="129811"/>
                  </a:lnTo>
                  <a:lnTo>
                    <a:pt x="16432" y="170535"/>
                  </a:lnTo>
                  <a:lnTo>
                    <a:pt x="4233" y="214702"/>
                  </a:lnTo>
                  <a:lnTo>
                    <a:pt x="0" y="261561"/>
                  </a:lnTo>
                  <a:lnTo>
                    <a:pt x="0" y="5083298"/>
                  </a:lnTo>
                  <a:lnTo>
                    <a:pt x="4233" y="5130156"/>
                  </a:lnTo>
                  <a:lnTo>
                    <a:pt x="16432" y="5174324"/>
                  </a:lnTo>
                  <a:lnTo>
                    <a:pt x="35843" y="5215047"/>
                  </a:lnTo>
                  <a:lnTo>
                    <a:pt x="61712" y="5251573"/>
                  </a:lnTo>
                  <a:lnTo>
                    <a:pt x="93285" y="5283147"/>
                  </a:lnTo>
                  <a:lnTo>
                    <a:pt x="129810" y="5309016"/>
                  </a:lnTo>
                  <a:lnTo>
                    <a:pt x="170533" y="5328427"/>
                  </a:lnTo>
                  <a:lnTo>
                    <a:pt x="214700" y="5340626"/>
                  </a:lnTo>
                  <a:lnTo>
                    <a:pt x="261557" y="5344859"/>
                  </a:lnTo>
                  <a:lnTo>
                    <a:pt x="8876092" y="5344859"/>
                  </a:lnTo>
                  <a:lnTo>
                    <a:pt x="8922949" y="5340626"/>
                  </a:lnTo>
                  <a:lnTo>
                    <a:pt x="8967116" y="5328427"/>
                  </a:lnTo>
                  <a:lnTo>
                    <a:pt x="9007839" y="5309016"/>
                  </a:lnTo>
                  <a:lnTo>
                    <a:pt x="9044364" y="5283147"/>
                  </a:lnTo>
                  <a:lnTo>
                    <a:pt x="9075937" y="5251573"/>
                  </a:lnTo>
                  <a:lnTo>
                    <a:pt x="9101806" y="5215047"/>
                  </a:lnTo>
                  <a:lnTo>
                    <a:pt x="9121217" y="5174324"/>
                  </a:lnTo>
                  <a:lnTo>
                    <a:pt x="9133416" y="5130156"/>
                  </a:lnTo>
                  <a:lnTo>
                    <a:pt x="9137650" y="5083298"/>
                  </a:lnTo>
                  <a:lnTo>
                    <a:pt x="9137650" y="261561"/>
                  </a:lnTo>
                  <a:lnTo>
                    <a:pt x="9133416" y="214702"/>
                  </a:lnTo>
                  <a:lnTo>
                    <a:pt x="9121217" y="170535"/>
                  </a:lnTo>
                  <a:lnTo>
                    <a:pt x="9101806" y="129811"/>
                  </a:lnTo>
                  <a:lnTo>
                    <a:pt x="9075937" y="93286"/>
                  </a:lnTo>
                  <a:lnTo>
                    <a:pt x="9044364" y="61712"/>
                  </a:lnTo>
                  <a:lnTo>
                    <a:pt x="9007839" y="35843"/>
                  </a:lnTo>
                  <a:lnTo>
                    <a:pt x="8967116" y="16432"/>
                  </a:lnTo>
                  <a:lnTo>
                    <a:pt x="8922949" y="4233"/>
                  </a:lnTo>
                  <a:lnTo>
                    <a:pt x="8876092" y="0"/>
                  </a:lnTo>
                  <a:close/>
                </a:path>
              </a:pathLst>
            </a:custGeom>
            <a:solidFill>
              <a:srgbClr val="E9F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2848980" y="1579296"/>
            <a:ext cx="5784850" cy="97218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95"/>
              </a:spcBef>
            </a:pPr>
            <a:r>
              <a:rPr sz="1500" b="1" dirty="0">
                <a:solidFill>
                  <a:srgbClr val="D34817"/>
                </a:solidFill>
                <a:latin typeface="Times New Roman"/>
                <a:cs typeface="Times New Roman"/>
              </a:rPr>
              <a:t>I</a:t>
            </a:r>
            <a:r>
              <a:rPr sz="1500" b="1" spc="-70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b="1" spc="-45" dirty="0">
                <a:solidFill>
                  <a:srgbClr val="D34817"/>
                </a:solidFill>
                <a:latin typeface="Times New Roman"/>
                <a:cs typeface="Times New Roman"/>
              </a:rPr>
              <a:t>Year</a:t>
            </a:r>
            <a:r>
              <a:rPr sz="1500" b="1" spc="-10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–</a:t>
            </a:r>
            <a:r>
              <a:rPr sz="1500" spc="-10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Basic</a:t>
            </a:r>
            <a:r>
              <a:rPr sz="1500" spc="-10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and</a:t>
            </a:r>
            <a:r>
              <a:rPr sz="1500" spc="-1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Fundamentals</a:t>
            </a:r>
            <a:endParaRPr sz="1500">
              <a:latin typeface="Times New Roman"/>
              <a:cs typeface="Times New Roman"/>
            </a:endParaRPr>
          </a:p>
          <a:p>
            <a:pPr marL="226695" indent="-189230">
              <a:lnSpc>
                <a:spcPct val="100000"/>
              </a:lnSpc>
              <a:spcBef>
                <a:spcPts val="600"/>
              </a:spcBef>
              <a:buAutoNum type="romanUcPeriod" startAt="2"/>
              <a:tabLst>
                <a:tab pos="227329" algn="l"/>
              </a:tabLst>
            </a:pPr>
            <a:r>
              <a:rPr sz="1500" b="1" spc="-45" dirty="0">
                <a:solidFill>
                  <a:srgbClr val="D34817"/>
                </a:solidFill>
                <a:latin typeface="Times New Roman"/>
                <a:cs typeface="Times New Roman"/>
              </a:rPr>
              <a:t>Year</a:t>
            </a:r>
            <a:r>
              <a:rPr sz="1500" b="1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2250" baseline="5555" dirty="0">
                <a:solidFill>
                  <a:srgbClr val="D34817"/>
                </a:solidFill>
                <a:latin typeface="Times New Roman"/>
                <a:cs typeface="Times New Roman"/>
              </a:rPr>
              <a:t>–</a:t>
            </a:r>
            <a:r>
              <a:rPr sz="2250" spc="-15" baseline="555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Principles</a:t>
            </a:r>
            <a:r>
              <a:rPr sz="1500" spc="-10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and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Methods</a:t>
            </a:r>
            <a:r>
              <a:rPr sz="1500" spc="-10" dirty="0">
                <a:solidFill>
                  <a:srgbClr val="D34817"/>
                </a:solidFill>
                <a:latin typeface="Times New Roman"/>
                <a:cs typeface="Times New Roman"/>
              </a:rPr>
              <a:t> (Technology)</a:t>
            </a:r>
            <a:endParaRPr sz="1500">
              <a:latin typeface="Times New Roman"/>
              <a:cs typeface="Times New Roman"/>
            </a:endParaRPr>
          </a:p>
          <a:p>
            <a:pPr marL="300990" indent="-263525">
              <a:lnSpc>
                <a:spcPct val="100000"/>
              </a:lnSpc>
              <a:spcBef>
                <a:spcPts val="855"/>
              </a:spcBef>
              <a:buAutoNum type="romanUcPeriod" startAt="2"/>
              <a:tabLst>
                <a:tab pos="301625" algn="l"/>
              </a:tabLst>
            </a:pPr>
            <a:r>
              <a:rPr sz="1500" b="1" spc="-45" dirty="0">
                <a:solidFill>
                  <a:srgbClr val="D34817"/>
                </a:solidFill>
                <a:latin typeface="Times New Roman"/>
                <a:cs typeface="Times New Roman"/>
              </a:rPr>
              <a:t>Year</a:t>
            </a:r>
            <a:r>
              <a:rPr sz="1500" b="1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2250" baseline="-9259" dirty="0">
                <a:solidFill>
                  <a:srgbClr val="D34817"/>
                </a:solidFill>
                <a:latin typeface="Times New Roman"/>
                <a:cs typeface="Times New Roman"/>
              </a:rPr>
              <a:t>–</a:t>
            </a:r>
            <a:r>
              <a:rPr sz="2250" spc="-7" baseline="-9259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Production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System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and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Best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Practices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(For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Encouraging</a:t>
            </a:r>
            <a:r>
              <a:rPr sz="1500" spc="-3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spc="-15" dirty="0">
                <a:solidFill>
                  <a:srgbClr val="D34817"/>
                </a:solidFill>
                <a:latin typeface="Times New Roman"/>
                <a:cs typeface="Times New Roman"/>
              </a:rPr>
              <a:t>Talent)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74380" y="3006059"/>
            <a:ext cx="5319395" cy="67691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500" b="1" dirty="0">
                <a:solidFill>
                  <a:srgbClr val="D34817"/>
                </a:solidFill>
                <a:latin typeface="Times New Roman"/>
                <a:cs typeface="Times New Roman"/>
              </a:rPr>
              <a:t>IV</a:t>
            </a:r>
            <a:r>
              <a:rPr sz="1500" b="1" spc="-9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b="1" spc="-45" dirty="0">
                <a:solidFill>
                  <a:srgbClr val="D34817"/>
                </a:solidFill>
                <a:latin typeface="Times New Roman"/>
                <a:cs typeface="Times New Roman"/>
              </a:rPr>
              <a:t>Year</a:t>
            </a:r>
            <a:r>
              <a:rPr sz="1500" b="1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–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Skills</a:t>
            </a:r>
            <a:r>
              <a:rPr sz="1500" spc="-10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and</a:t>
            </a:r>
            <a:r>
              <a:rPr sz="1500" spc="-10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Entrepreneurship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Development</a:t>
            </a:r>
            <a:endParaRPr sz="1500">
              <a:latin typeface="Times New Roman"/>
              <a:cs typeface="Times New Roman"/>
            </a:endParaRPr>
          </a:p>
          <a:p>
            <a:pPr marL="1159510">
              <a:lnSpc>
                <a:spcPct val="100000"/>
              </a:lnSpc>
              <a:spcBef>
                <a:spcPts val="765"/>
              </a:spcBef>
            </a:pP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(Case</a:t>
            </a:r>
            <a:r>
              <a:rPr sz="1500" spc="-10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Studies,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Live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Projects,</a:t>
            </a:r>
            <a:r>
              <a:rPr sz="1500" spc="-3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D34817"/>
                </a:solidFill>
                <a:latin typeface="Times New Roman"/>
                <a:cs typeface="Times New Roman"/>
              </a:rPr>
              <a:t>Training,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and</a:t>
            </a:r>
            <a:r>
              <a:rPr sz="1500" spc="-5" dirty="0">
                <a:solidFill>
                  <a:srgbClr val="D34817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D34817"/>
                </a:solidFill>
                <a:latin typeface="Times New Roman"/>
                <a:cs typeface="Times New Roman"/>
              </a:rPr>
              <a:t>Internship)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51941" y="1726642"/>
            <a:ext cx="1049655" cy="544830"/>
          </a:xfrm>
          <a:prstGeom prst="rect">
            <a:avLst/>
          </a:prstGeom>
          <a:solidFill>
            <a:srgbClr val="D34817"/>
          </a:solidFill>
        </p:spPr>
        <p:txBody>
          <a:bodyPr vert="horz" wrap="square" lIns="0" tIns="60325" rIns="0" bIns="0" rtlCol="0">
            <a:spAutoFit/>
          </a:bodyPr>
          <a:lstStyle/>
          <a:p>
            <a:pPr marL="106045" marR="105410" indent="177165">
              <a:lnSpc>
                <a:spcPct val="101299"/>
              </a:lnSpc>
              <a:spcBef>
                <a:spcPts val="475"/>
              </a:spcBef>
            </a:pP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Course </a:t>
            </a:r>
            <a:r>
              <a:rPr sz="13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tribution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37120" y="4846246"/>
            <a:ext cx="152717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5" dirty="0">
                <a:solidFill>
                  <a:srgbClr val="002060"/>
                </a:solidFill>
                <a:latin typeface="Times New Roman"/>
                <a:cs typeface="Times New Roman"/>
              </a:rPr>
              <a:t>Agriculture</a:t>
            </a:r>
            <a:r>
              <a:rPr sz="1300" b="1" spc="-2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300" b="1" spc="5" dirty="0">
                <a:solidFill>
                  <a:srgbClr val="002060"/>
                </a:solidFill>
                <a:latin typeface="Times New Roman"/>
                <a:cs typeface="Times New Roman"/>
              </a:rPr>
              <a:t>Heritage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03193" y="4742812"/>
            <a:ext cx="2461895" cy="492125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818515" marR="202565" indent="-605155">
              <a:lnSpc>
                <a:spcPct val="101299"/>
              </a:lnSpc>
              <a:spcBef>
                <a:spcPts val="260"/>
              </a:spcBef>
            </a:pP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IKS/ITK (Indigenous 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Technical </a:t>
            </a:r>
            <a:r>
              <a:rPr sz="1300" b="1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Knowledge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30435" y="3068082"/>
            <a:ext cx="916305" cy="391795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45085" rIns="0" bIns="0" rtlCol="0">
            <a:spAutoFit/>
          </a:bodyPr>
          <a:lstStyle/>
          <a:p>
            <a:pPr marL="85725" marR="156210">
              <a:lnSpc>
                <a:spcPts val="1190"/>
              </a:lnSpc>
              <a:spcBef>
                <a:spcPts val="35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Disciplines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968805" y="3922732"/>
            <a:ext cx="1422400" cy="493395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40005" rIns="0" bIns="0" rtlCol="0">
            <a:spAutoFit/>
          </a:bodyPr>
          <a:lstStyle/>
          <a:p>
            <a:pPr marL="85725" marR="116205">
              <a:lnSpc>
                <a:spcPct val="101299"/>
              </a:lnSpc>
              <a:spcBef>
                <a:spcPts val="315"/>
              </a:spcBef>
            </a:pPr>
            <a:r>
              <a:rPr sz="1300" b="1" spc="10" dirty="0">
                <a:latin typeface="Arial"/>
                <a:cs typeface="Arial"/>
              </a:rPr>
              <a:t>ElectiveCourse  </a:t>
            </a:r>
            <a:r>
              <a:rPr sz="1300" b="1" spc="5" dirty="0">
                <a:latin typeface="Arial"/>
                <a:cs typeface="Arial"/>
              </a:rPr>
              <a:t>(3/12)</a:t>
            </a:r>
            <a:endParaRPr sz="13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30435" y="3911263"/>
            <a:ext cx="869315" cy="434975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40640" rIns="0" bIns="0" rtlCol="0">
            <a:spAutoFit/>
          </a:bodyPr>
          <a:lstStyle/>
          <a:p>
            <a:pPr marL="85725" marR="137160">
              <a:lnSpc>
                <a:spcPct val="102600"/>
              </a:lnSpc>
              <a:spcBef>
                <a:spcPts val="320"/>
              </a:spcBef>
            </a:pPr>
            <a:r>
              <a:rPr sz="1100" b="1" spc="10" dirty="0">
                <a:latin typeface="Arial"/>
                <a:cs typeface="Arial"/>
              </a:rPr>
              <a:t>Remedial  </a:t>
            </a:r>
            <a:r>
              <a:rPr sz="1100" b="1" spc="15" dirty="0">
                <a:latin typeface="Arial"/>
                <a:cs typeface="Arial"/>
              </a:rPr>
              <a:t>Courses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211122" y="3937068"/>
            <a:ext cx="1131570" cy="434975"/>
          </a:xfrm>
          <a:custGeom>
            <a:avLst/>
            <a:gdLst/>
            <a:ahLst/>
            <a:cxnLst/>
            <a:rect l="l" t="t" r="r" b="b"/>
            <a:pathLst>
              <a:path w="1131570" h="434975">
                <a:moveTo>
                  <a:pt x="1131195" y="0"/>
                </a:moveTo>
                <a:lnTo>
                  <a:pt x="0" y="0"/>
                </a:lnTo>
                <a:lnTo>
                  <a:pt x="0" y="434414"/>
                </a:lnTo>
                <a:lnTo>
                  <a:pt x="1131195" y="434414"/>
                </a:lnTo>
                <a:lnTo>
                  <a:pt x="1131195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5211122" y="3937068"/>
            <a:ext cx="1131570" cy="220979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4381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345"/>
              </a:spcBef>
            </a:pPr>
            <a:r>
              <a:rPr sz="1100" b="1" spc="5" dirty="0">
                <a:latin typeface="Arial"/>
                <a:cs typeface="Arial"/>
              </a:rPr>
              <a:t>RAWE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20" dirty="0">
                <a:latin typeface="Arial"/>
                <a:cs typeface="Arial"/>
              </a:rPr>
              <a:t>&amp;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AIA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211122" y="4157860"/>
            <a:ext cx="1131570" cy="213995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0" rIns="0" bIns="0" rtlCol="0">
            <a:spAutoFit/>
          </a:bodyPr>
          <a:lstStyle/>
          <a:p>
            <a:pPr marL="85725">
              <a:lnSpc>
                <a:spcPts val="1280"/>
              </a:lnSpc>
            </a:pPr>
            <a:r>
              <a:rPr sz="1100" b="1" spc="15" dirty="0">
                <a:latin typeface="Arial"/>
                <a:cs typeface="Arial"/>
              </a:rPr>
              <a:t>Components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535164" y="3958574"/>
            <a:ext cx="1078230" cy="434975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40640" rIns="0" bIns="0" rtlCol="0">
            <a:spAutoFit/>
          </a:bodyPr>
          <a:lstStyle/>
          <a:p>
            <a:pPr marL="125730" marR="93980" indent="-40640">
              <a:lnSpc>
                <a:spcPct val="102600"/>
              </a:lnSpc>
              <a:spcBef>
                <a:spcPts val="320"/>
              </a:spcBef>
            </a:pPr>
            <a:r>
              <a:rPr sz="1100" b="1" spc="15" dirty="0">
                <a:latin typeface="Arial"/>
                <a:cs typeface="Arial"/>
              </a:rPr>
              <a:t>ELP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Courses  (2/12)</a:t>
            </a:r>
            <a:endParaRPr sz="11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396906" y="2724695"/>
            <a:ext cx="3521710" cy="259715"/>
          </a:xfrm>
          <a:prstGeom prst="rect">
            <a:avLst/>
          </a:prstGeom>
          <a:solidFill>
            <a:srgbClr val="CCFF99"/>
          </a:solidFill>
        </p:spPr>
        <p:txBody>
          <a:bodyPr vert="horz" wrap="square" lIns="0" tIns="4381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345"/>
              </a:spcBef>
              <a:tabLst>
                <a:tab pos="723900" algn="l"/>
              </a:tabLst>
            </a:pPr>
            <a:r>
              <a:rPr sz="1100" b="1" spc="10" dirty="0">
                <a:latin typeface="Times New Roman"/>
                <a:cs typeface="Times New Roman"/>
              </a:rPr>
              <a:t>Theory-	09,</a:t>
            </a:r>
            <a:r>
              <a:rPr sz="1100" b="1" spc="55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Practical-</a:t>
            </a:r>
            <a:r>
              <a:rPr sz="1100" b="1" spc="60" dirty="0">
                <a:latin typeface="Times New Roman"/>
                <a:cs typeface="Times New Roman"/>
              </a:rPr>
              <a:t> </a:t>
            </a:r>
            <a:r>
              <a:rPr sz="1100" b="1" spc="10" dirty="0">
                <a:latin typeface="Times New Roman"/>
                <a:cs typeface="Times New Roman"/>
              </a:rPr>
              <a:t>3,</a:t>
            </a:r>
            <a:r>
              <a:rPr sz="1100" b="1" spc="265" dirty="0">
                <a:latin typeface="Times New Roman"/>
                <a:cs typeface="Times New Roman"/>
              </a:rPr>
              <a:t> </a:t>
            </a:r>
            <a:r>
              <a:rPr sz="1100" b="1" spc="15" dirty="0">
                <a:latin typeface="Times New Roman"/>
                <a:cs typeface="Times New Roman"/>
              </a:rPr>
              <a:t>Theory</a:t>
            </a:r>
            <a:r>
              <a:rPr sz="1100" b="1" spc="5" dirty="0">
                <a:latin typeface="Times New Roman"/>
                <a:cs typeface="Times New Roman"/>
              </a:rPr>
              <a:t> </a:t>
            </a:r>
            <a:r>
              <a:rPr sz="1100" b="1" spc="15" dirty="0">
                <a:latin typeface="Times New Roman"/>
                <a:cs typeface="Times New Roman"/>
              </a:rPr>
              <a:t>+</a:t>
            </a:r>
            <a:r>
              <a:rPr sz="1100" b="1" spc="5" dirty="0">
                <a:latin typeface="Times New Roman"/>
                <a:cs typeface="Times New Roman"/>
              </a:rPr>
              <a:t> </a:t>
            </a:r>
            <a:r>
              <a:rPr sz="1100" b="1" spc="10" dirty="0">
                <a:latin typeface="Times New Roman"/>
                <a:cs typeface="Times New Roman"/>
              </a:rPr>
              <a:t>Practical</a:t>
            </a:r>
            <a:r>
              <a:rPr sz="1100" b="1" spc="30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- </a:t>
            </a:r>
            <a:r>
              <a:rPr sz="1100" b="1" spc="240" dirty="0">
                <a:latin typeface="Times New Roman"/>
                <a:cs typeface="Times New Roman"/>
              </a:rPr>
              <a:t> </a:t>
            </a:r>
            <a:r>
              <a:rPr sz="1100" b="1" spc="10" dirty="0">
                <a:latin typeface="Times New Roman"/>
                <a:cs typeface="Times New Roman"/>
              </a:rPr>
              <a:t>48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538231" y="4784595"/>
            <a:ext cx="176911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10" dirty="0">
                <a:latin typeface="Calibri"/>
                <a:cs typeface="Calibri"/>
              </a:rPr>
              <a:t>Human</a:t>
            </a:r>
            <a:r>
              <a:rPr sz="1300" b="1" spc="-1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Values</a:t>
            </a:r>
            <a:r>
              <a:rPr sz="1300" b="1" spc="-10" dirty="0">
                <a:latin typeface="Calibri"/>
                <a:cs typeface="Calibri"/>
              </a:rPr>
              <a:t> </a:t>
            </a:r>
            <a:r>
              <a:rPr sz="1300" b="1" spc="10" dirty="0">
                <a:latin typeface="Calibri"/>
                <a:cs typeface="Calibri"/>
              </a:rPr>
              <a:t>and</a:t>
            </a:r>
            <a:r>
              <a:rPr sz="1300" b="1" spc="-1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Ethics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531570" y="4808764"/>
            <a:ext cx="746125" cy="290195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4000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315"/>
              </a:spcBef>
            </a:pPr>
            <a:r>
              <a:rPr sz="13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Ethics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439038" y="6020248"/>
            <a:ext cx="860425" cy="290195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18415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145"/>
              </a:spcBef>
            </a:pPr>
            <a:r>
              <a:rPr sz="1500" b="1" spc="-35" dirty="0">
                <a:solidFill>
                  <a:srgbClr val="FFFFFF"/>
                </a:solidFill>
                <a:latin typeface="Calibri"/>
                <a:cs typeface="Calibri"/>
              </a:rPr>
              <a:t>VAC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1854813" y="2308726"/>
            <a:ext cx="5671185" cy="2691130"/>
            <a:chOff x="1854813" y="2308726"/>
            <a:chExt cx="5671185" cy="2691130"/>
          </a:xfrm>
        </p:grpSpPr>
        <p:sp>
          <p:nvSpPr>
            <p:cNvPr id="55" name="object 55"/>
            <p:cNvSpPr/>
            <p:nvPr/>
          </p:nvSpPr>
          <p:spPr>
            <a:xfrm>
              <a:off x="1854813" y="2308726"/>
              <a:ext cx="74930" cy="454659"/>
            </a:xfrm>
            <a:custGeom>
              <a:avLst/>
              <a:gdLst/>
              <a:ahLst/>
              <a:cxnLst/>
              <a:rect l="l" t="t" r="r" b="b"/>
              <a:pathLst>
                <a:path w="74930" h="454660">
                  <a:moveTo>
                    <a:pt x="37199" y="0"/>
                  </a:moveTo>
                  <a:lnTo>
                    <a:pt x="0" y="45144"/>
                  </a:lnTo>
                  <a:lnTo>
                    <a:pt x="17363" y="45144"/>
                  </a:lnTo>
                  <a:lnTo>
                    <a:pt x="17363" y="409313"/>
                  </a:lnTo>
                  <a:lnTo>
                    <a:pt x="0" y="409313"/>
                  </a:lnTo>
                  <a:lnTo>
                    <a:pt x="37199" y="454456"/>
                  </a:lnTo>
                  <a:lnTo>
                    <a:pt x="74397" y="409313"/>
                  </a:lnTo>
                  <a:lnTo>
                    <a:pt x="54561" y="409313"/>
                  </a:lnTo>
                  <a:lnTo>
                    <a:pt x="54561" y="45144"/>
                  </a:lnTo>
                  <a:lnTo>
                    <a:pt x="74397" y="45144"/>
                  </a:lnTo>
                  <a:lnTo>
                    <a:pt x="37199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64574" y="4932061"/>
              <a:ext cx="183513" cy="6738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91433" y="4877581"/>
              <a:ext cx="234557" cy="88887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2690663" y="5484038"/>
            <a:ext cx="1732280" cy="609600"/>
          </a:xfrm>
          <a:prstGeom prst="rect">
            <a:avLst/>
          </a:prstGeom>
          <a:ln w="11467">
            <a:solidFill>
              <a:srgbClr val="581904"/>
            </a:solidFill>
          </a:ln>
        </p:spPr>
        <p:txBody>
          <a:bodyPr vert="horz" wrap="square" lIns="0" tIns="58419" rIns="0" bIns="0" rtlCol="0">
            <a:spAutoFit/>
          </a:bodyPr>
          <a:lstStyle/>
          <a:p>
            <a:pPr marL="85725" marR="76200" algn="just">
              <a:lnSpc>
                <a:spcPct val="103499"/>
              </a:lnSpc>
              <a:spcBef>
                <a:spcPts val="459"/>
              </a:spcBef>
            </a:pPr>
            <a:r>
              <a:rPr sz="1000" b="1" spc="15" dirty="0">
                <a:latin typeface="Calibri"/>
                <a:cs typeface="Calibri"/>
              </a:rPr>
              <a:t>1.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10" dirty="0">
                <a:latin typeface="Calibri"/>
                <a:cs typeface="Calibri"/>
              </a:rPr>
              <a:t>Sustainability</a:t>
            </a:r>
            <a:r>
              <a:rPr sz="1000" b="1" spc="15" dirty="0">
                <a:latin typeface="Calibri"/>
                <a:cs typeface="Calibri"/>
              </a:rPr>
              <a:t> Through </a:t>
            </a:r>
            <a:r>
              <a:rPr sz="1000" b="1" spc="-215" dirty="0">
                <a:latin typeface="Calibri"/>
                <a:cs typeface="Calibri"/>
              </a:rPr>
              <a:t> </a:t>
            </a:r>
            <a:r>
              <a:rPr sz="1000" b="1" spc="10" dirty="0">
                <a:latin typeface="Calibri"/>
                <a:cs typeface="Calibri"/>
              </a:rPr>
              <a:t>Organic</a:t>
            </a:r>
            <a:r>
              <a:rPr sz="1000" b="1" spc="15" dirty="0">
                <a:latin typeface="Calibri"/>
                <a:cs typeface="Calibri"/>
              </a:rPr>
              <a:t> Kitchen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15" dirty="0">
                <a:latin typeface="Calibri"/>
                <a:cs typeface="Calibri"/>
              </a:rPr>
              <a:t>Gardening 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15" dirty="0">
                <a:latin typeface="Calibri"/>
                <a:cs typeface="Calibri"/>
              </a:rPr>
              <a:t>(54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10" dirty="0">
                <a:latin typeface="Calibri"/>
                <a:cs typeface="Calibri"/>
              </a:rPr>
              <a:t>Students).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694964" y="6160749"/>
            <a:ext cx="1732280" cy="609600"/>
          </a:xfrm>
          <a:prstGeom prst="rect">
            <a:avLst/>
          </a:prstGeom>
          <a:ln w="11467">
            <a:solidFill>
              <a:srgbClr val="581904"/>
            </a:solidFill>
          </a:ln>
        </p:spPr>
        <p:txBody>
          <a:bodyPr vert="horz" wrap="square" lIns="0" tIns="58419" rIns="0" bIns="0" rtlCol="0">
            <a:spAutoFit/>
          </a:bodyPr>
          <a:lstStyle/>
          <a:p>
            <a:pPr marL="85725" marR="74930" algn="just">
              <a:lnSpc>
                <a:spcPct val="103499"/>
              </a:lnSpc>
              <a:spcBef>
                <a:spcPts val="459"/>
              </a:spcBef>
            </a:pPr>
            <a:r>
              <a:rPr sz="1000" b="1" spc="15" dirty="0">
                <a:latin typeface="Calibri"/>
                <a:cs typeface="Calibri"/>
              </a:rPr>
              <a:t>2. </a:t>
            </a:r>
            <a:r>
              <a:rPr sz="1000" b="1" spc="10" dirty="0">
                <a:latin typeface="Calibri"/>
                <a:cs typeface="Calibri"/>
              </a:rPr>
              <a:t>Role </a:t>
            </a:r>
            <a:r>
              <a:rPr sz="1000" b="1" spc="15" dirty="0">
                <a:latin typeface="Calibri"/>
                <a:cs typeface="Calibri"/>
              </a:rPr>
              <a:t>of </a:t>
            </a:r>
            <a:r>
              <a:rPr sz="1000" b="1" spc="10" dirty="0">
                <a:latin typeface="Calibri"/>
                <a:cs typeface="Calibri"/>
              </a:rPr>
              <a:t>Biofertilizers </a:t>
            </a:r>
            <a:r>
              <a:rPr sz="1000" b="1" spc="20" dirty="0">
                <a:latin typeface="Calibri"/>
                <a:cs typeface="Calibri"/>
              </a:rPr>
              <a:t>and 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10" dirty="0">
                <a:latin typeface="Calibri"/>
                <a:cs typeface="Calibri"/>
              </a:rPr>
              <a:t>Bio-Pesticides</a:t>
            </a:r>
            <a:r>
              <a:rPr sz="1000" b="1" spc="15" dirty="0">
                <a:latin typeface="Calibri"/>
                <a:cs typeface="Calibri"/>
              </a:rPr>
              <a:t> in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10" dirty="0">
                <a:latin typeface="Calibri"/>
                <a:cs typeface="Calibri"/>
              </a:rPr>
              <a:t>Organic 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10" dirty="0">
                <a:latin typeface="Calibri"/>
                <a:cs typeface="Calibri"/>
              </a:rPr>
              <a:t>Farming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2294806" y="5909698"/>
            <a:ext cx="396240" cy="410845"/>
            <a:chOff x="2294806" y="5909698"/>
            <a:chExt cx="396240" cy="410845"/>
          </a:xfrm>
        </p:grpSpPr>
        <p:sp>
          <p:nvSpPr>
            <p:cNvPr id="61" name="object 61"/>
            <p:cNvSpPr/>
            <p:nvPr/>
          </p:nvSpPr>
          <p:spPr>
            <a:xfrm>
              <a:off x="2297826" y="6162181"/>
              <a:ext cx="391795" cy="156845"/>
            </a:xfrm>
            <a:custGeom>
              <a:avLst/>
              <a:gdLst/>
              <a:ahLst/>
              <a:cxnLst/>
              <a:rect l="l" t="t" r="r" b="b"/>
              <a:pathLst>
                <a:path w="391794" h="156845">
                  <a:moveTo>
                    <a:pt x="323937" y="124790"/>
                  </a:moveTo>
                  <a:lnTo>
                    <a:pt x="312548" y="156274"/>
                  </a:lnTo>
                  <a:lnTo>
                    <a:pt x="391401" y="147671"/>
                  </a:lnTo>
                  <a:lnTo>
                    <a:pt x="374128" y="129034"/>
                  </a:lnTo>
                  <a:lnTo>
                    <a:pt x="335486" y="129034"/>
                  </a:lnTo>
                  <a:lnTo>
                    <a:pt x="323937" y="124790"/>
                  </a:lnTo>
                  <a:close/>
                </a:path>
                <a:path w="391794" h="156845">
                  <a:moveTo>
                    <a:pt x="325935" y="119266"/>
                  </a:moveTo>
                  <a:lnTo>
                    <a:pt x="323937" y="124790"/>
                  </a:lnTo>
                  <a:lnTo>
                    <a:pt x="335486" y="129034"/>
                  </a:lnTo>
                  <a:lnTo>
                    <a:pt x="336922" y="123304"/>
                  </a:lnTo>
                  <a:lnTo>
                    <a:pt x="325935" y="119266"/>
                  </a:lnTo>
                  <a:close/>
                </a:path>
                <a:path w="391794" h="156845">
                  <a:moveTo>
                    <a:pt x="336922" y="88891"/>
                  </a:moveTo>
                  <a:lnTo>
                    <a:pt x="325935" y="119266"/>
                  </a:lnTo>
                  <a:lnTo>
                    <a:pt x="336922" y="123304"/>
                  </a:lnTo>
                  <a:lnTo>
                    <a:pt x="335486" y="129034"/>
                  </a:lnTo>
                  <a:lnTo>
                    <a:pt x="374128" y="129034"/>
                  </a:lnTo>
                  <a:lnTo>
                    <a:pt x="336922" y="88891"/>
                  </a:lnTo>
                  <a:close/>
                </a:path>
                <a:path w="391794" h="156845">
                  <a:moveTo>
                    <a:pt x="1436" y="0"/>
                  </a:moveTo>
                  <a:lnTo>
                    <a:pt x="0" y="5737"/>
                  </a:lnTo>
                  <a:lnTo>
                    <a:pt x="323937" y="124790"/>
                  </a:lnTo>
                  <a:lnTo>
                    <a:pt x="325935" y="119266"/>
                  </a:lnTo>
                  <a:lnTo>
                    <a:pt x="1436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297826" y="6162182"/>
              <a:ext cx="391795" cy="156845"/>
            </a:xfrm>
            <a:custGeom>
              <a:avLst/>
              <a:gdLst/>
              <a:ahLst/>
              <a:cxnLst/>
              <a:rect l="l" t="t" r="r" b="b"/>
              <a:pathLst>
                <a:path w="391794" h="156845">
                  <a:moveTo>
                    <a:pt x="1436" y="0"/>
                  </a:moveTo>
                  <a:lnTo>
                    <a:pt x="336922" y="123304"/>
                  </a:lnTo>
                  <a:lnTo>
                    <a:pt x="335486" y="129034"/>
                  </a:lnTo>
                  <a:lnTo>
                    <a:pt x="0" y="5737"/>
                  </a:lnTo>
                  <a:lnTo>
                    <a:pt x="1436" y="0"/>
                  </a:lnTo>
                  <a:close/>
                </a:path>
                <a:path w="391794" h="156845">
                  <a:moveTo>
                    <a:pt x="336922" y="88891"/>
                  </a:moveTo>
                  <a:lnTo>
                    <a:pt x="391401" y="147671"/>
                  </a:lnTo>
                  <a:lnTo>
                    <a:pt x="312548" y="156274"/>
                  </a:lnTo>
                  <a:lnTo>
                    <a:pt x="336922" y="88891"/>
                  </a:lnTo>
                  <a:close/>
                </a:path>
              </a:pathLst>
            </a:custGeom>
            <a:ln w="3175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296393" y="5911285"/>
              <a:ext cx="393065" cy="255270"/>
            </a:xfrm>
            <a:custGeom>
              <a:avLst/>
              <a:gdLst/>
              <a:ahLst/>
              <a:cxnLst/>
              <a:rect l="l" t="t" r="r" b="b"/>
              <a:pathLst>
                <a:path w="393064" h="255270">
                  <a:moveTo>
                    <a:pt x="331728" y="36209"/>
                  </a:moveTo>
                  <a:lnTo>
                    <a:pt x="0" y="249463"/>
                  </a:lnTo>
                  <a:lnTo>
                    <a:pt x="4301" y="255197"/>
                  </a:lnTo>
                  <a:lnTo>
                    <a:pt x="334962" y="41241"/>
                  </a:lnTo>
                  <a:lnTo>
                    <a:pt x="331728" y="36209"/>
                  </a:lnTo>
                  <a:close/>
                </a:path>
                <a:path w="393064" h="255270">
                  <a:moveTo>
                    <a:pt x="375271" y="30108"/>
                  </a:moveTo>
                  <a:lnTo>
                    <a:pt x="341220" y="30108"/>
                  </a:lnTo>
                  <a:lnTo>
                    <a:pt x="345521" y="34409"/>
                  </a:lnTo>
                  <a:lnTo>
                    <a:pt x="334962" y="41241"/>
                  </a:lnTo>
                  <a:lnTo>
                    <a:pt x="352691" y="68818"/>
                  </a:lnTo>
                  <a:lnTo>
                    <a:pt x="375271" y="30108"/>
                  </a:lnTo>
                  <a:close/>
                </a:path>
                <a:path w="393064" h="255270">
                  <a:moveTo>
                    <a:pt x="341220" y="30108"/>
                  </a:moveTo>
                  <a:lnTo>
                    <a:pt x="331728" y="36209"/>
                  </a:lnTo>
                  <a:lnTo>
                    <a:pt x="334962" y="41241"/>
                  </a:lnTo>
                  <a:lnTo>
                    <a:pt x="345521" y="34409"/>
                  </a:lnTo>
                  <a:lnTo>
                    <a:pt x="341220" y="30108"/>
                  </a:lnTo>
                  <a:close/>
                </a:path>
                <a:path w="393064" h="255270">
                  <a:moveTo>
                    <a:pt x="392834" y="0"/>
                  </a:moveTo>
                  <a:lnTo>
                    <a:pt x="313980" y="8602"/>
                  </a:lnTo>
                  <a:lnTo>
                    <a:pt x="331728" y="36209"/>
                  </a:lnTo>
                  <a:lnTo>
                    <a:pt x="341220" y="30108"/>
                  </a:lnTo>
                  <a:lnTo>
                    <a:pt x="375271" y="30108"/>
                  </a:lnTo>
                  <a:lnTo>
                    <a:pt x="392834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296393" y="5911286"/>
              <a:ext cx="393065" cy="255270"/>
            </a:xfrm>
            <a:custGeom>
              <a:avLst/>
              <a:gdLst/>
              <a:ahLst/>
              <a:cxnLst/>
              <a:rect l="l" t="t" r="r" b="b"/>
              <a:pathLst>
                <a:path w="393064" h="255270">
                  <a:moveTo>
                    <a:pt x="4301" y="255197"/>
                  </a:moveTo>
                  <a:lnTo>
                    <a:pt x="345521" y="34409"/>
                  </a:lnTo>
                  <a:lnTo>
                    <a:pt x="341220" y="30108"/>
                  </a:lnTo>
                  <a:lnTo>
                    <a:pt x="0" y="249463"/>
                  </a:lnTo>
                  <a:lnTo>
                    <a:pt x="4301" y="255197"/>
                  </a:lnTo>
                  <a:close/>
                </a:path>
                <a:path w="393064" h="255270">
                  <a:moveTo>
                    <a:pt x="352691" y="68818"/>
                  </a:moveTo>
                  <a:lnTo>
                    <a:pt x="392834" y="0"/>
                  </a:lnTo>
                  <a:lnTo>
                    <a:pt x="313980" y="8602"/>
                  </a:lnTo>
                  <a:lnTo>
                    <a:pt x="352691" y="68818"/>
                  </a:lnTo>
                  <a:close/>
                </a:path>
              </a:pathLst>
            </a:custGeom>
            <a:ln w="3175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5211122" y="6037451"/>
            <a:ext cx="860425" cy="290195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18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OE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462745" y="6193729"/>
            <a:ext cx="1408430" cy="338455"/>
          </a:xfrm>
          <a:prstGeom prst="rect">
            <a:avLst/>
          </a:prstGeom>
          <a:ln w="11467">
            <a:solidFill>
              <a:srgbClr val="581904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680"/>
              </a:spcBef>
            </a:pPr>
            <a:r>
              <a:rPr sz="1000" b="1" spc="15" dirty="0">
                <a:latin typeface="Calibri"/>
                <a:cs typeface="Calibri"/>
              </a:rPr>
              <a:t>2.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20" dirty="0">
                <a:latin typeface="Calibri"/>
                <a:cs typeface="Calibri"/>
              </a:rPr>
              <a:t>Urban</a:t>
            </a:r>
            <a:r>
              <a:rPr sz="1000" b="1" spc="-50" dirty="0">
                <a:latin typeface="Calibri"/>
                <a:cs typeface="Calibri"/>
              </a:rPr>
              <a:t> </a:t>
            </a:r>
            <a:r>
              <a:rPr sz="1000" b="1" spc="15" dirty="0">
                <a:latin typeface="Calibri"/>
                <a:cs typeface="Calibri"/>
              </a:rPr>
              <a:t>Agriculture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462745" y="5779382"/>
            <a:ext cx="1408430" cy="335915"/>
          </a:xfrm>
          <a:prstGeom prst="rect">
            <a:avLst/>
          </a:prstGeom>
          <a:ln w="11467">
            <a:solidFill>
              <a:srgbClr val="581904"/>
            </a:solidFill>
          </a:ln>
        </p:spPr>
        <p:txBody>
          <a:bodyPr vert="horz" wrap="square" lIns="0" tIns="8509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670"/>
              </a:spcBef>
            </a:pPr>
            <a:r>
              <a:rPr sz="1000" b="1" spc="15" dirty="0">
                <a:latin typeface="Calibri"/>
                <a:cs typeface="Calibri"/>
              </a:rPr>
              <a:t>1.</a:t>
            </a:r>
            <a:r>
              <a:rPr sz="1000" b="1" spc="-5" dirty="0">
                <a:latin typeface="Calibri"/>
                <a:cs typeface="Calibri"/>
              </a:rPr>
              <a:t> </a:t>
            </a:r>
            <a:r>
              <a:rPr sz="1000" b="1" spc="10" dirty="0">
                <a:latin typeface="Calibri"/>
                <a:cs typeface="Calibri"/>
              </a:rPr>
              <a:t>Natural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10" dirty="0">
                <a:latin typeface="Calibri"/>
                <a:cs typeface="Calibri"/>
              </a:rPr>
              <a:t>Farming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6067185" y="5925764"/>
            <a:ext cx="395605" cy="481965"/>
            <a:chOff x="6067185" y="5925764"/>
            <a:chExt cx="395605" cy="481965"/>
          </a:xfrm>
        </p:grpSpPr>
        <p:sp>
          <p:nvSpPr>
            <p:cNvPr id="69" name="object 69"/>
            <p:cNvSpPr/>
            <p:nvPr/>
          </p:nvSpPr>
          <p:spPr>
            <a:xfrm>
              <a:off x="6068475" y="5927054"/>
              <a:ext cx="393065" cy="255270"/>
            </a:xfrm>
            <a:custGeom>
              <a:avLst/>
              <a:gdLst/>
              <a:ahLst/>
              <a:cxnLst/>
              <a:rect l="l" t="t" r="r" b="b"/>
              <a:pathLst>
                <a:path w="393064" h="255270">
                  <a:moveTo>
                    <a:pt x="331728" y="36212"/>
                  </a:moveTo>
                  <a:lnTo>
                    <a:pt x="0" y="249470"/>
                  </a:lnTo>
                  <a:lnTo>
                    <a:pt x="4301" y="255200"/>
                  </a:lnTo>
                  <a:lnTo>
                    <a:pt x="334963" y="41243"/>
                  </a:lnTo>
                  <a:lnTo>
                    <a:pt x="331728" y="36212"/>
                  </a:lnTo>
                  <a:close/>
                </a:path>
                <a:path w="393064" h="255270">
                  <a:moveTo>
                    <a:pt x="375273" y="30108"/>
                  </a:moveTo>
                  <a:lnTo>
                    <a:pt x="341223" y="30108"/>
                  </a:lnTo>
                  <a:lnTo>
                    <a:pt x="345524" y="34409"/>
                  </a:lnTo>
                  <a:lnTo>
                    <a:pt x="334963" y="41243"/>
                  </a:lnTo>
                  <a:lnTo>
                    <a:pt x="352691" y="68818"/>
                  </a:lnTo>
                  <a:lnTo>
                    <a:pt x="375273" y="30108"/>
                  </a:lnTo>
                  <a:close/>
                </a:path>
                <a:path w="393064" h="255270">
                  <a:moveTo>
                    <a:pt x="341223" y="30108"/>
                  </a:moveTo>
                  <a:lnTo>
                    <a:pt x="331728" y="36212"/>
                  </a:lnTo>
                  <a:lnTo>
                    <a:pt x="334963" y="41243"/>
                  </a:lnTo>
                  <a:lnTo>
                    <a:pt x="345524" y="34409"/>
                  </a:lnTo>
                  <a:lnTo>
                    <a:pt x="341223" y="30108"/>
                  </a:lnTo>
                  <a:close/>
                </a:path>
                <a:path w="393064" h="255270">
                  <a:moveTo>
                    <a:pt x="392837" y="0"/>
                  </a:moveTo>
                  <a:lnTo>
                    <a:pt x="313980" y="8605"/>
                  </a:lnTo>
                  <a:lnTo>
                    <a:pt x="331728" y="36212"/>
                  </a:lnTo>
                  <a:lnTo>
                    <a:pt x="341223" y="30108"/>
                  </a:lnTo>
                  <a:lnTo>
                    <a:pt x="375273" y="30108"/>
                  </a:lnTo>
                  <a:lnTo>
                    <a:pt x="392837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068475" y="5927054"/>
              <a:ext cx="393065" cy="255270"/>
            </a:xfrm>
            <a:custGeom>
              <a:avLst/>
              <a:gdLst/>
              <a:ahLst/>
              <a:cxnLst/>
              <a:rect l="l" t="t" r="r" b="b"/>
              <a:pathLst>
                <a:path w="393064" h="255270">
                  <a:moveTo>
                    <a:pt x="4301" y="255200"/>
                  </a:moveTo>
                  <a:lnTo>
                    <a:pt x="345524" y="34409"/>
                  </a:lnTo>
                  <a:lnTo>
                    <a:pt x="341223" y="30108"/>
                  </a:lnTo>
                  <a:lnTo>
                    <a:pt x="0" y="249470"/>
                  </a:lnTo>
                  <a:lnTo>
                    <a:pt x="4301" y="255200"/>
                  </a:lnTo>
                  <a:close/>
                </a:path>
                <a:path w="393064" h="255270">
                  <a:moveTo>
                    <a:pt x="352691" y="68818"/>
                  </a:moveTo>
                  <a:lnTo>
                    <a:pt x="392837" y="0"/>
                  </a:lnTo>
                  <a:lnTo>
                    <a:pt x="313980" y="8605"/>
                  </a:lnTo>
                  <a:lnTo>
                    <a:pt x="352691" y="68818"/>
                  </a:lnTo>
                  <a:close/>
                </a:path>
              </a:pathLst>
            </a:custGeom>
            <a:ln w="3175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069911" y="6192293"/>
              <a:ext cx="391795" cy="213995"/>
            </a:xfrm>
            <a:custGeom>
              <a:avLst/>
              <a:gdLst/>
              <a:ahLst/>
              <a:cxnLst/>
              <a:rect l="l" t="t" r="r" b="b"/>
              <a:pathLst>
                <a:path w="391795" h="213995">
                  <a:moveTo>
                    <a:pt x="327587" y="181976"/>
                  </a:moveTo>
                  <a:lnTo>
                    <a:pt x="312544" y="210753"/>
                  </a:lnTo>
                  <a:lnTo>
                    <a:pt x="391401" y="213621"/>
                  </a:lnTo>
                  <a:lnTo>
                    <a:pt x="373448" y="187814"/>
                  </a:lnTo>
                  <a:lnTo>
                    <a:pt x="338351" y="187814"/>
                  </a:lnTo>
                  <a:lnTo>
                    <a:pt x="327587" y="181976"/>
                  </a:lnTo>
                  <a:close/>
                </a:path>
                <a:path w="391795" h="213995">
                  <a:moveTo>
                    <a:pt x="330539" y="176330"/>
                  </a:moveTo>
                  <a:lnTo>
                    <a:pt x="327587" y="181976"/>
                  </a:lnTo>
                  <a:lnTo>
                    <a:pt x="338351" y="187814"/>
                  </a:lnTo>
                  <a:lnTo>
                    <a:pt x="341220" y="182077"/>
                  </a:lnTo>
                  <a:lnTo>
                    <a:pt x="330539" y="176330"/>
                  </a:lnTo>
                  <a:close/>
                </a:path>
                <a:path w="391795" h="213995">
                  <a:moveTo>
                    <a:pt x="345521" y="147671"/>
                  </a:moveTo>
                  <a:lnTo>
                    <a:pt x="330539" y="176330"/>
                  </a:lnTo>
                  <a:lnTo>
                    <a:pt x="341220" y="182077"/>
                  </a:lnTo>
                  <a:lnTo>
                    <a:pt x="338351" y="187814"/>
                  </a:lnTo>
                  <a:lnTo>
                    <a:pt x="373448" y="187814"/>
                  </a:lnTo>
                  <a:lnTo>
                    <a:pt x="345521" y="147671"/>
                  </a:lnTo>
                  <a:close/>
                </a:path>
                <a:path w="391795" h="213995">
                  <a:moveTo>
                    <a:pt x="2865" y="0"/>
                  </a:moveTo>
                  <a:lnTo>
                    <a:pt x="0" y="4297"/>
                  </a:lnTo>
                  <a:lnTo>
                    <a:pt x="327587" y="181976"/>
                  </a:lnTo>
                  <a:lnTo>
                    <a:pt x="330539" y="176330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069911" y="6192293"/>
              <a:ext cx="391795" cy="213995"/>
            </a:xfrm>
            <a:custGeom>
              <a:avLst/>
              <a:gdLst/>
              <a:ahLst/>
              <a:cxnLst/>
              <a:rect l="l" t="t" r="r" b="b"/>
              <a:pathLst>
                <a:path w="391795" h="213995">
                  <a:moveTo>
                    <a:pt x="2865" y="0"/>
                  </a:moveTo>
                  <a:lnTo>
                    <a:pt x="341220" y="182077"/>
                  </a:lnTo>
                  <a:lnTo>
                    <a:pt x="338351" y="187814"/>
                  </a:lnTo>
                  <a:lnTo>
                    <a:pt x="0" y="4297"/>
                  </a:lnTo>
                  <a:lnTo>
                    <a:pt x="2865" y="0"/>
                  </a:lnTo>
                  <a:close/>
                </a:path>
                <a:path w="391795" h="213995">
                  <a:moveTo>
                    <a:pt x="345521" y="147671"/>
                  </a:moveTo>
                  <a:lnTo>
                    <a:pt x="391401" y="213621"/>
                  </a:lnTo>
                  <a:lnTo>
                    <a:pt x="312544" y="210753"/>
                  </a:lnTo>
                  <a:lnTo>
                    <a:pt x="345521" y="147671"/>
                  </a:lnTo>
                  <a:close/>
                </a:path>
              </a:pathLst>
            </a:custGeom>
            <a:ln w="3175">
              <a:solidFill>
                <a:srgbClr val="D348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264612" y="7184773"/>
            <a:ext cx="194945" cy="23367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06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4" name="Rectangle 1">
            <a:extLst>
              <a:ext uri="{FF2B5EF4-FFF2-40B4-BE49-F238E27FC236}">
                <a16:creationId xmlns:a16="http://schemas.microsoft.com/office/drawing/2014/main" id="{46E636F0-5D3F-6C0A-65CB-56C813D6C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77" y="6932302"/>
            <a:ext cx="29787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1"/>
              </a:rPr>
              <a:t>6th Dean's Committee Report.docx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31A19609-8F18-C899-2C65-CCBCF166F3EF}"/>
              </a:ext>
            </a:extLst>
          </p:cNvPr>
          <p:cNvSpPr/>
          <p:nvPr/>
        </p:nvSpPr>
        <p:spPr>
          <a:xfrm>
            <a:off x="4190866" y="7054409"/>
            <a:ext cx="978408" cy="11999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FFB0585-CA12-4E2B-C258-C979D40ECF89}"/>
              </a:ext>
            </a:extLst>
          </p:cNvPr>
          <p:cNvSpPr/>
          <p:nvPr/>
        </p:nvSpPr>
        <p:spPr>
          <a:xfrm>
            <a:off x="5169274" y="7001942"/>
            <a:ext cx="1233204" cy="2098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AY 2025-26</a:t>
            </a:r>
            <a:endParaRPr lang="en-IN" sz="1400" dirty="0"/>
          </a:p>
        </p:txBody>
      </p:sp>
      <p:sp>
        <p:nvSpPr>
          <p:cNvPr id="77" name="Rectangle 2">
            <a:extLst>
              <a:ext uri="{FF2B5EF4-FFF2-40B4-BE49-F238E27FC236}">
                <a16:creationId xmlns:a16="http://schemas.microsoft.com/office/drawing/2014/main" id="{7F88072D-7601-8674-2033-AF3F49CE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39" y="6858489"/>
            <a:ext cx="25122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2"/>
              </a:rPr>
              <a:t>Programme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2"/>
              </a:rPr>
              <a:t> at a glance.pdf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1">
            <a:extLst>
              <a:ext uri="{FF2B5EF4-FFF2-40B4-BE49-F238E27FC236}">
                <a16:creationId xmlns:a16="http://schemas.microsoft.com/office/drawing/2014/main" id="{F7C29985-12F8-5F0C-C2CB-6FEF3F0873F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069542" y="6122568"/>
            <a:ext cx="18720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3"/>
              </a:rPr>
              <a:t>BOS MOM 2019-22.pdf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59256"/>
            <a:ext cx="10692130" cy="201295"/>
            <a:chOff x="0" y="7359256"/>
            <a:chExt cx="10692130" cy="201295"/>
          </a:xfrm>
        </p:grpSpPr>
        <p:sp>
          <p:nvSpPr>
            <p:cNvPr id="3" name="object 3"/>
            <p:cNvSpPr/>
            <p:nvPr/>
          </p:nvSpPr>
          <p:spPr>
            <a:xfrm>
              <a:off x="3372375" y="7359256"/>
              <a:ext cx="7319645" cy="201295"/>
            </a:xfrm>
            <a:custGeom>
              <a:avLst/>
              <a:gdLst/>
              <a:ahLst/>
              <a:cxnLst/>
              <a:rect l="l" t="t" r="r" b="b"/>
              <a:pathLst>
                <a:path w="7319645" h="201295">
                  <a:moveTo>
                    <a:pt x="7319624" y="0"/>
                  </a:moveTo>
                  <a:lnTo>
                    <a:pt x="0" y="0"/>
                  </a:lnTo>
                  <a:lnTo>
                    <a:pt x="0" y="200743"/>
                  </a:lnTo>
                  <a:lnTo>
                    <a:pt x="7319624" y="200743"/>
                  </a:lnTo>
                  <a:lnTo>
                    <a:pt x="7319624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59256"/>
              <a:ext cx="3372485" cy="201295"/>
            </a:xfrm>
            <a:custGeom>
              <a:avLst/>
              <a:gdLst/>
              <a:ahLst/>
              <a:cxnLst/>
              <a:rect l="l" t="t" r="r" b="b"/>
              <a:pathLst>
                <a:path w="3372485" h="201295">
                  <a:moveTo>
                    <a:pt x="0" y="200743"/>
                  </a:moveTo>
                  <a:lnTo>
                    <a:pt x="0" y="0"/>
                  </a:lnTo>
                  <a:lnTo>
                    <a:pt x="3372375" y="0"/>
                  </a:lnTo>
                  <a:lnTo>
                    <a:pt x="3372375" y="200743"/>
                  </a:lnTo>
                  <a:lnTo>
                    <a:pt x="0" y="200743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12528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00315"/>
            <a:ext cx="10692000" cy="9681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61677" y="7113216"/>
            <a:ext cx="379730" cy="379095"/>
            <a:chOff x="161677" y="7113216"/>
            <a:chExt cx="379730" cy="379095"/>
          </a:xfrm>
        </p:grpSpPr>
        <p:sp>
          <p:nvSpPr>
            <p:cNvPr id="8" name="object 8"/>
            <p:cNvSpPr/>
            <p:nvPr/>
          </p:nvSpPr>
          <p:spPr>
            <a:xfrm>
              <a:off x="161677" y="7113216"/>
              <a:ext cx="379730" cy="379095"/>
            </a:xfrm>
            <a:custGeom>
              <a:avLst/>
              <a:gdLst/>
              <a:ahLst/>
              <a:cxnLst/>
              <a:rect l="l" t="t" r="r" b="b"/>
              <a:pathLst>
                <a:path w="379730" h="379095">
                  <a:moveTo>
                    <a:pt x="213766" y="0"/>
                  </a:moveTo>
                  <a:lnTo>
                    <a:pt x="159178" y="1182"/>
                  </a:lnTo>
                  <a:lnTo>
                    <a:pt x="119790" y="11987"/>
                  </a:lnTo>
                  <a:lnTo>
                    <a:pt x="83539" y="30956"/>
                  </a:lnTo>
                  <a:lnTo>
                    <a:pt x="51931" y="57280"/>
                  </a:lnTo>
                  <a:lnTo>
                    <a:pt x="26469" y="90156"/>
                  </a:lnTo>
                  <a:lnTo>
                    <a:pt x="8657" y="128776"/>
                  </a:lnTo>
                  <a:lnTo>
                    <a:pt x="0" y="172335"/>
                  </a:lnTo>
                  <a:lnTo>
                    <a:pt x="1999" y="220026"/>
                  </a:lnTo>
                  <a:lnTo>
                    <a:pt x="12635" y="258395"/>
                  </a:lnTo>
                  <a:lnTo>
                    <a:pt x="31616" y="294276"/>
                  </a:lnTo>
                  <a:lnTo>
                    <a:pt x="58074" y="325950"/>
                  </a:lnTo>
                  <a:lnTo>
                    <a:pt x="91140" y="351703"/>
                  </a:lnTo>
                  <a:lnTo>
                    <a:pt x="129947" y="369817"/>
                  </a:lnTo>
                  <a:lnTo>
                    <a:pt x="173627" y="378577"/>
                  </a:lnTo>
                  <a:lnTo>
                    <a:pt x="221312" y="376266"/>
                  </a:lnTo>
                  <a:lnTo>
                    <a:pt x="260350" y="365149"/>
                  </a:lnTo>
                  <a:lnTo>
                    <a:pt x="296286" y="345987"/>
                  </a:lnTo>
                  <a:lnTo>
                    <a:pt x="327625" y="319570"/>
                  </a:lnTo>
                  <a:lnTo>
                    <a:pt x="352875" y="286691"/>
                  </a:lnTo>
                  <a:lnTo>
                    <a:pt x="370540" y="248142"/>
                  </a:lnTo>
                  <a:lnTo>
                    <a:pt x="379126" y="204714"/>
                  </a:lnTo>
                  <a:lnTo>
                    <a:pt x="377141" y="157199"/>
                  </a:lnTo>
                  <a:lnTo>
                    <a:pt x="363808" y="112167"/>
                  </a:lnTo>
                  <a:lnTo>
                    <a:pt x="339384" y="71484"/>
                  </a:lnTo>
                  <a:lnTo>
                    <a:pt x="305289" y="37597"/>
                  </a:lnTo>
                  <a:lnTo>
                    <a:pt x="262943" y="12954"/>
                  </a:lnTo>
                  <a:lnTo>
                    <a:pt x="213766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0436" y="7130956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95887" y="0"/>
                  </a:moveTo>
                  <a:lnTo>
                    <a:pt x="147797" y="892"/>
                  </a:lnTo>
                  <a:lnTo>
                    <a:pt x="101420" y="14702"/>
                  </a:lnTo>
                  <a:lnTo>
                    <a:pt x="62460" y="38061"/>
                  </a:lnTo>
                  <a:lnTo>
                    <a:pt x="31910" y="69343"/>
                  </a:lnTo>
                  <a:lnTo>
                    <a:pt x="10759" y="106920"/>
                  </a:lnTo>
                  <a:lnTo>
                    <a:pt x="0" y="149166"/>
                  </a:lnTo>
                  <a:lnTo>
                    <a:pt x="622" y="194453"/>
                  </a:lnTo>
                  <a:lnTo>
                    <a:pt x="12090" y="235800"/>
                  </a:lnTo>
                  <a:lnTo>
                    <a:pt x="33524" y="273564"/>
                  </a:lnTo>
                  <a:lnTo>
                    <a:pt x="63708" y="305358"/>
                  </a:lnTo>
                  <a:lnTo>
                    <a:pt x="101428" y="328796"/>
                  </a:lnTo>
                  <a:lnTo>
                    <a:pt x="145470" y="341491"/>
                  </a:lnTo>
                  <a:lnTo>
                    <a:pt x="194618" y="341055"/>
                  </a:lnTo>
                  <a:lnTo>
                    <a:pt x="236192" y="329338"/>
                  </a:lnTo>
                  <a:lnTo>
                    <a:pt x="273869" y="307913"/>
                  </a:lnTo>
                  <a:lnTo>
                    <a:pt x="305418" y="277867"/>
                  </a:lnTo>
                  <a:lnTo>
                    <a:pt x="328607" y="240288"/>
                  </a:lnTo>
                  <a:lnTo>
                    <a:pt x="341204" y="196263"/>
                  </a:lnTo>
                  <a:lnTo>
                    <a:pt x="340980" y="146878"/>
                  </a:lnTo>
                  <a:lnTo>
                    <a:pt x="329453" y="105884"/>
                  </a:lnTo>
                  <a:lnTo>
                    <a:pt x="307747" y="68131"/>
                  </a:lnTo>
                  <a:lnTo>
                    <a:pt x="277295" y="36187"/>
                  </a:lnTo>
                  <a:lnTo>
                    <a:pt x="239531" y="12620"/>
                  </a:lnTo>
                  <a:lnTo>
                    <a:pt x="195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6249" y="7147354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80" h="309879">
                  <a:moveTo>
                    <a:pt x="184643" y="77"/>
                  </a:moveTo>
                  <a:lnTo>
                    <a:pt x="131944" y="0"/>
                  </a:lnTo>
                  <a:lnTo>
                    <a:pt x="82356" y="16598"/>
                  </a:lnTo>
                  <a:lnTo>
                    <a:pt x="42733" y="45627"/>
                  </a:lnTo>
                  <a:lnTo>
                    <a:pt x="14728" y="84192"/>
                  </a:lnTo>
                  <a:lnTo>
                    <a:pt x="0" y="129399"/>
                  </a:lnTo>
                  <a:lnTo>
                    <a:pt x="203" y="178351"/>
                  </a:lnTo>
                  <a:lnTo>
                    <a:pt x="14594" y="222671"/>
                  </a:lnTo>
                  <a:lnTo>
                    <a:pt x="41506" y="261805"/>
                  </a:lnTo>
                  <a:lnTo>
                    <a:pt x="79119" y="291871"/>
                  </a:lnTo>
                  <a:lnTo>
                    <a:pt x="125611" y="308986"/>
                  </a:lnTo>
                  <a:lnTo>
                    <a:pt x="179162" y="309267"/>
                  </a:lnTo>
                  <a:lnTo>
                    <a:pt x="223576" y="294750"/>
                  </a:lnTo>
                  <a:lnTo>
                    <a:pt x="262549" y="267769"/>
                  </a:lnTo>
                  <a:lnTo>
                    <a:pt x="292364" y="230182"/>
                  </a:lnTo>
                  <a:lnTo>
                    <a:pt x="309302" y="183848"/>
                  </a:lnTo>
                  <a:lnTo>
                    <a:pt x="309647" y="130625"/>
                  </a:lnTo>
                  <a:lnTo>
                    <a:pt x="295213" y="86174"/>
                  </a:lnTo>
                  <a:lnTo>
                    <a:pt x="268252" y="47025"/>
                  </a:lnTo>
                  <a:lnTo>
                    <a:pt x="230737" y="17039"/>
                  </a:lnTo>
                  <a:lnTo>
                    <a:pt x="184643" y="7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9353829" y="130164"/>
            <a:ext cx="972185" cy="972185"/>
            <a:chOff x="9353829" y="130164"/>
            <a:chExt cx="972185" cy="972185"/>
          </a:xfrm>
        </p:grpSpPr>
        <p:sp>
          <p:nvSpPr>
            <p:cNvPr id="12" name="object 12"/>
            <p:cNvSpPr/>
            <p:nvPr/>
          </p:nvSpPr>
          <p:spPr>
            <a:xfrm>
              <a:off x="9377315" y="155415"/>
              <a:ext cx="926465" cy="946785"/>
            </a:xfrm>
            <a:custGeom>
              <a:avLst/>
              <a:gdLst/>
              <a:ahLst/>
              <a:cxnLst/>
              <a:rect l="l" t="t" r="r" b="b"/>
              <a:pathLst>
                <a:path w="926465" h="946785">
                  <a:moveTo>
                    <a:pt x="463039" y="0"/>
                  </a:moveTo>
                  <a:lnTo>
                    <a:pt x="415704" y="2444"/>
                  </a:lnTo>
                  <a:lnTo>
                    <a:pt x="369734" y="9619"/>
                  </a:lnTo>
                  <a:lnTo>
                    <a:pt x="325363" y="21285"/>
                  </a:lnTo>
                  <a:lnTo>
                    <a:pt x="282823" y="37206"/>
                  </a:lnTo>
                  <a:lnTo>
                    <a:pt x="242348" y="57142"/>
                  </a:lnTo>
                  <a:lnTo>
                    <a:pt x="204170" y="80856"/>
                  </a:lnTo>
                  <a:lnTo>
                    <a:pt x="168522" y="108110"/>
                  </a:lnTo>
                  <a:lnTo>
                    <a:pt x="135638" y="138665"/>
                  </a:lnTo>
                  <a:lnTo>
                    <a:pt x="105750" y="172283"/>
                  </a:lnTo>
                  <a:lnTo>
                    <a:pt x="79092" y="208726"/>
                  </a:lnTo>
                  <a:lnTo>
                    <a:pt x="55895" y="247756"/>
                  </a:lnTo>
                  <a:lnTo>
                    <a:pt x="36394" y="289134"/>
                  </a:lnTo>
                  <a:lnTo>
                    <a:pt x="20821" y="332624"/>
                  </a:lnTo>
                  <a:lnTo>
                    <a:pt x="9409" y="377986"/>
                  </a:lnTo>
                  <a:lnTo>
                    <a:pt x="2391" y="424982"/>
                  </a:lnTo>
                  <a:lnTo>
                    <a:pt x="0" y="473374"/>
                  </a:lnTo>
                  <a:lnTo>
                    <a:pt x="2391" y="521766"/>
                  </a:lnTo>
                  <a:lnTo>
                    <a:pt x="9409" y="568762"/>
                  </a:lnTo>
                  <a:lnTo>
                    <a:pt x="20821" y="614124"/>
                  </a:lnTo>
                  <a:lnTo>
                    <a:pt x="36394" y="657614"/>
                  </a:lnTo>
                  <a:lnTo>
                    <a:pt x="55895" y="698992"/>
                  </a:lnTo>
                  <a:lnTo>
                    <a:pt x="79092" y="738022"/>
                  </a:lnTo>
                  <a:lnTo>
                    <a:pt x="105750" y="774465"/>
                  </a:lnTo>
                  <a:lnTo>
                    <a:pt x="135638" y="808083"/>
                  </a:lnTo>
                  <a:lnTo>
                    <a:pt x="168522" y="838638"/>
                  </a:lnTo>
                  <a:lnTo>
                    <a:pt x="204170" y="865892"/>
                  </a:lnTo>
                  <a:lnTo>
                    <a:pt x="242348" y="889606"/>
                  </a:lnTo>
                  <a:lnTo>
                    <a:pt x="282823" y="909542"/>
                  </a:lnTo>
                  <a:lnTo>
                    <a:pt x="325363" y="925463"/>
                  </a:lnTo>
                  <a:lnTo>
                    <a:pt x="369734" y="937130"/>
                  </a:lnTo>
                  <a:lnTo>
                    <a:pt x="415704" y="944304"/>
                  </a:lnTo>
                  <a:lnTo>
                    <a:pt x="463039" y="946749"/>
                  </a:lnTo>
                  <a:lnTo>
                    <a:pt x="510375" y="944304"/>
                  </a:lnTo>
                  <a:lnTo>
                    <a:pt x="556345" y="937130"/>
                  </a:lnTo>
                  <a:lnTo>
                    <a:pt x="600717" y="925463"/>
                  </a:lnTo>
                  <a:lnTo>
                    <a:pt x="643257" y="909542"/>
                  </a:lnTo>
                  <a:lnTo>
                    <a:pt x="683732" y="889606"/>
                  </a:lnTo>
                  <a:lnTo>
                    <a:pt x="691834" y="884574"/>
                  </a:lnTo>
                  <a:lnTo>
                    <a:pt x="463039" y="884574"/>
                  </a:lnTo>
                  <a:lnTo>
                    <a:pt x="416139" y="881807"/>
                  </a:lnTo>
                  <a:lnTo>
                    <a:pt x="370826" y="873711"/>
                  </a:lnTo>
                  <a:lnTo>
                    <a:pt x="327402" y="860597"/>
                  </a:lnTo>
                  <a:lnTo>
                    <a:pt x="286170" y="842772"/>
                  </a:lnTo>
                  <a:lnTo>
                    <a:pt x="247431" y="820545"/>
                  </a:lnTo>
                  <a:lnTo>
                    <a:pt x="211487" y="794225"/>
                  </a:lnTo>
                  <a:lnTo>
                    <a:pt x="178641" y="764121"/>
                  </a:lnTo>
                  <a:lnTo>
                    <a:pt x="149194" y="730541"/>
                  </a:lnTo>
                  <a:lnTo>
                    <a:pt x="123449" y="693795"/>
                  </a:lnTo>
                  <a:lnTo>
                    <a:pt x="101707" y="654191"/>
                  </a:lnTo>
                  <a:lnTo>
                    <a:pt x="84272" y="612039"/>
                  </a:lnTo>
                  <a:lnTo>
                    <a:pt x="71443" y="567646"/>
                  </a:lnTo>
                  <a:lnTo>
                    <a:pt x="63525" y="521321"/>
                  </a:lnTo>
                  <a:lnTo>
                    <a:pt x="60819" y="473374"/>
                  </a:lnTo>
                  <a:lnTo>
                    <a:pt x="63525" y="425426"/>
                  </a:lnTo>
                  <a:lnTo>
                    <a:pt x="71443" y="379101"/>
                  </a:lnTo>
                  <a:lnTo>
                    <a:pt x="84272" y="334708"/>
                  </a:lnTo>
                  <a:lnTo>
                    <a:pt x="101707" y="292555"/>
                  </a:lnTo>
                  <a:lnTo>
                    <a:pt x="123449" y="252951"/>
                  </a:lnTo>
                  <a:lnTo>
                    <a:pt x="149194" y="216205"/>
                  </a:lnTo>
                  <a:lnTo>
                    <a:pt x="178641" y="182626"/>
                  </a:lnTo>
                  <a:lnTo>
                    <a:pt x="211487" y="152522"/>
                  </a:lnTo>
                  <a:lnTo>
                    <a:pt x="247431" y="126202"/>
                  </a:lnTo>
                  <a:lnTo>
                    <a:pt x="286170" y="103976"/>
                  </a:lnTo>
                  <a:lnTo>
                    <a:pt x="327402" y="86151"/>
                  </a:lnTo>
                  <a:lnTo>
                    <a:pt x="370826" y="73037"/>
                  </a:lnTo>
                  <a:lnTo>
                    <a:pt x="416139" y="64942"/>
                  </a:lnTo>
                  <a:lnTo>
                    <a:pt x="463039" y="62175"/>
                  </a:lnTo>
                  <a:lnTo>
                    <a:pt x="691834" y="62175"/>
                  </a:lnTo>
                  <a:lnTo>
                    <a:pt x="683732" y="57142"/>
                  </a:lnTo>
                  <a:lnTo>
                    <a:pt x="643257" y="37206"/>
                  </a:lnTo>
                  <a:lnTo>
                    <a:pt x="600717" y="21285"/>
                  </a:lnTo>
                  <a:lnTo>
                    <a:pt x="556345" y="9619"/>
                  </a:lnTo>
                  <a:lnTo>
                    <a:pt x="510375" y="2444"/>
                  </a:lnTo>
                  <a:lnTo>
                    <a:pt x="463039" y="0"/>
                  </a:lnTo>
                  <a:close/>
                </a:path>
                <a:path w="926465" h="946785">
                  <a:moveTo>
                    <a:pt x="691834" y="62175"/>
                  </a:moveTo>
                  <a:lnTo>
                    <a:pt x="463039" y="62175"/>
                  </a:lnTo>
                  <a:lnTo>
                    <a:pt x="509939" y="64942"/>
                  </a:lnTo>
                  <a:lnTo>
                    <a:pt x="555253" y="73037"/>
                  </a:lnTo>
                  <a:lnTo>
                    <a:pt x="598676" y="86151"/>
                  </a:lnTo>
                  <a:lnTo>
                    <a:pt x="639909" y="103976"/>
                  </a:lnTo>
                  <a:lnTo>
                    <a:pt x="678648" y="126202"/>
                  </a:lnTo>
                  <a:lnTo>
                    <a:pt x="714592" y="152522"/>
                  </a:lnTo>
                  <a:lnTo>
                    <a:pt x="747438" y="182626"/>
                  </a:lnTo>
                  <a:lnTo>
                    <a:pt x="776884" y="216205"/>
                  </a:lnTo>
                  <a:lnTo>
                    <a:pt x="802629" y="252951"/>
                  </a:lnTo>
                  <a:lnTo>
                    <a:pt x="824371" y="292555"/>
                  </a:lnTo>
                  <a:lnTo>
                    <a:pt x="841806" y="334708"/>
                  </a:lnTo>
                  <a:lnTo>
                    <a:pt x="854634" y="379101"/>
                  </a:lnTo>
                  <a:lnTo>
                    <a:pt x="862553" y="425426"/>
                  </a:lnTo>
                  <a:lnTo>
                    <a:pt x="865259" y="473374"/>
                  </a:lnTo>
                  <a:lnTo>
                    <a:pt x="862553" y="521321"/>
                  </a:lnTo>
                  <a:lnTo>
                    <a:pt x="854634" y="567646"/>
                  </a:lnTo>
                  <a:lnTo>
                    <a:pt x="841806" y="612039"/>
                  </a:lnTo>
                  <a:lnTo>
                    <a:pt x="824371" y="654191"/>
                  </a:lnTo>
                  <a:lnTo>
                    <a:pt x="802629" y="693795"/>
                  </a:lnTo>
                  <a:lnTo>
                    <a:pt x="776884" y="730541"/>
                  </a:lnTo>
                  <a:lnTo>
                    <a:pt x="747438" y="764121"/>
                  </a:lnTo>
                  <a:lnTo>
                    <a:pt x="714592" y="794225"/>
                  </a:lnTo>
                  <a:lnTo>
                    <a:pt x="678648" y="820545"/>
                  </a:lnTo>
                  <a:lnTo>
                    <a:pt x="639909" y="842772"/>
                  </a:lnTo>
                  <a:lnTo>
                    <a:pt x="598676" y="860597"/>
                  </a:lnTo>
                  <a:lnTo>
                    <a:pt x="555253" y="873711"/>
                  </a:lnTo>
                  <a:lnTo>
                    <a:pt x="509939" y="881807"/>
                  </a:lnTo>
                  <a:lnTo>
                    <a:pt x="463039" y="884574"/>
                  </a:lnTo>
                  <a:lnTo>
                    <a:pt x="691834" y="884574"/>
                  </a:lnTo>
                  <a:lnTo>
                    <a:pt x="757557" y="838638"/>
                  </a:lnTo>
                  <a:lnTo>
                    <a:pt x="790441" y="808083"/>
                  </a:lnTo>
                  <a:lnTo>
                    <a:pt x="820329" y="774465"/>
                  </a:lnTo>
                  <a:lnTo>
                    <a:pt x="846987" y="738022"/>
                  </a:lnTo>
                  <a:lnTo>
                    <a:pt x="870183" y="698992"/>
                  </a:lnTo>
                  <a:lnTo>
                    <a:pt x="889684" y="657614"/>
                  </a:lnTo>
                  <a:lnTo>
                    <a:pt x="905257" y="614124"/>
                  </a:lnTo>
                  <a:lnTo>
                    <a:pt x="916669" y="568762"/>
                  </a:lnTo>
                  <a:lnTo>
                    <a:pt x="923687" y="521766"/>
                  </a:lnTo>
                  <a:lnTo>
                    <a:pt x="926078" y="473374"/>
                  </a:lnTo>
                  <a:lnTo>
                    <a:pt x="923687" y="424982"/>
                  </a:lnTo>
                  <a:lnTo>
                    <a:pt x="916669" y="377986"/>
                  </a:lnTo>
                  <a:lnTo>
                    <a:pt x="905257" y="332624"/>
                  </a:lnTo>
                  <a:lnTo>
                    <a:pt x="889684" y="289134"/>
                  </a:lnTo>
                  <a:lnTo>
                    <a:pt x="870183" y="247756"/>
                  </a:lnTo>
                  <a:lnTo>
                    <a:pt x="846987" y="208726"/>
                  </a:lnTo>
                  <a:lnTo>
                    <a:pt x="820329" y="172283"/>
                  </a:lnTo>
                  <a:lnTo>
                    <a:pt x="790441" y="138665"/>
                  </a:lnTo>
                  <a:lnTo>
                    <a:pt x="757557" y="108110"/>
                  </a:lnTo>
                  <a:lnTo>
                    <a:pt x="721910" y="80856"/>
                  </a:lnTo>
                  <a:lnTo>
                    <a:pt x="691834" y="6217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6775" y="691865"/>
              <a:ext cx="131166" cy="1742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2764" y="691865"/>
              <a:ext cx="131169" cy="17421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353829" y="130164"/>
              <a:ext cx="972185" cy="539750"/>
            </a:xfrm>
            <a:custGeom>
              <a:avLst/>
              <a:gdLst/>
              <a:ahLst/>
              <a:cxnLst/>
              <a:rect l="l" t="t" r="r" b="b"/>
              <a:pathLst>
                <a:path w="972184" h="539750">
                  <a:moveTo>
                    <a:pt x="485999" y="0"/>
                  </a:moveTo>
                  <a:lnTo>
                    <a:pt x="439202" y="2274"/>
                  </a:lnTo>
                  <a:lnTo>
                    <a:pt x="393662" y="8960"/>
                  </a:lnTo>
                  <a:lnTo>
                    <a:pt x="349583" y="19849"/>
                  </a:lnTo>
                  <a:lnTo>
                    <a:pt x="307168" y="34731"/>
                  </a:lnTo>
                  <a:lnTo>
                    <a:pt x="266621" y="53400"/>
                  </a:lnTo>
                  <a:lnTo>
                    <a:pt x="228147" y="75645"/>
                  </a:lnTo>
                  <a:lnTo>
                    <a:pt x="191949" y="101260"/>
                  </a:lnTo>
                  <a:lnTo>
                    <a:pt x="158230" y="130035"/>
                  </a:lnTo>
                  <a:lnTo>
                    <a:pt x="127196" y="161762"/>
                  </a:lnTo>
                  <a:lnTo>
                    <a:pt x="99049" y="196233"/>
                  </a:lnTo>
                  <a:lnTo>
                    <a:pt x="73994" y="233239"/>
                  </a:lnTo>
                  <a:lnTo>
                    <a:pt x="52234" y="272572"/>
                  </a:lnTo>
                  <a:lnTo>
                    <a:pt x="33973" y="314024"/>
                  </a:lnTo>
                  <a:lnTo>
                    <a:pt x="19415" y="357385"/>
                  </a:lnTo>
                  <a:lnTo>
                    <a:pt x="8765" y="402448"/>
                  </a:lnTo>
                  <a:lnTo>
                    <a:pt x="2225" y="449005"/>
                  </a:lnTo>
                  <a:lnTo>
                    <a:pt x="0" y="496846"/>
                  </a:lnTo>
                  <a:lnTo>
                    <a:pt x="450" y="518224"/>
                  </a:lnTo>
                  <a:lnTo>
                    <a:pt x="1777" y="539366"/>
                  </a:lnTo>
                  <a:lnTo>
                    <a:pt x="110081" y="539366"/>
                  </a:lnTo>
                  <a:lnTo>
                    <a:pt x="109089" y="528853"/>
                  </a:lnTo>
                  <a:lnTo>
                    <a:pt x="108375" y="518260"/>
                  </a:lnTo>
                  <a:lnTo>
                    <a:pt x="107943" y="507591"/>
                  </a:lnTo>
                  <a:lnTo>
                    <a:pt x="107798" y="496846"/>
                  </a:lnTo>
                  <a:lnTo>
                    <a:pt x="110746" y="448353"/>
                  </a:lnTo>
                  <a:lnTo>
                    <a:pt x="119351" y="401656"/>
                  </a:lnTo>
                  <a:lnTo>
                    <a:pt x="133260" y="357117"/>
                  </a:lnTo>
                  <a:lnTo>
                    <a:pt x="152117" y="315098"/>
                  </a:lnTo>
                  <a:lnTo>
                    <a:pt x="175568" y="275964"/>
                  </a:lnTo>
                  <a:lnTo>
                    <a:pt x="203259" y="240076"/>
                  </a:lnTo>
                  <a:lnTo>
                    <a:pt x="234834" y="207796"/>
                  </a:lnTo>
                  <a:lnTo>
                    <a:pt x="269939" y="179488"/>
                  </a:lnTo>
                  <a:lnTo>
                    <a:pt x="308219" y="155513"/>
                  </a:lnTo>
                  <a:lnTo>
                    <a:pt x="349320" y="136235"/>
                  </a:lnTo>
                  <a:lnTo>
                    <a:pt x="392887" y="122016"/>
                  </a:lnTo>
                  <a:lnTo>
                    <a:pt x="438565" y="113219"/>
                  </a:lnTo>
                  <a:lnTo>
                    <a:pt x="485999" y="110206"/>
                  </a:lnTo>
                  <a:lnTo>
                    <a:pt x="533434" y="113219"/>
                  </a:lnTo>
                  <a:lnTo>
                    <a:pt x="579112" y="122016"/>
                  </a:lnTo>
                  <a:lnTo>
                    <a:pt x="622679" y="136235"/>
                  </a:lnTo>
                  <a:lnTo>
                    <a:pt x="663780" y="155513"/>
                  </a:lnTo>
                  <a:lnTo>
                    <a:pt x="702061" y="179488"/>
                  </a:lnTo>
                  <a:lnTo>
                    <a:pt x="737166" y="207796"/>
                  </a:lnTo>
                  <a:lnTo>
                    <a:pt x="768741" y="240076"/>
                  </a:lnTo>
                  <a:lnTo>
                    <a:pt x="796432" y="275964"/>
                  </a:lnTo>
                  <a:lnTo>
                    <a:pt x="819883" y="315098"/>
                  </a:lnTo>
                  <a:lnTo>
                    <a:pt x="838740" y="357117"/>
                  </a:lnTo>
                  <a:lnTo>
                    <a:pt x="852649" y="401656"/>
                  </a:lnTo>
                  <a:lnTo>
                    <a:pt x="861254" y="448353"/>
                  </a:lnTo>
                  <a:lnTo>
                    <a:pt x="864201" y="496846"/>
                  </a:lnTo>
                  <a:lnTo>
                    <a:pt x="864056" y="507591"/>
                  </a:lnTo>
                  <a:lnTo>
                    <a:pt x="863623" y="518260"/>
                  </a:lnTo>
                  <a:lnTo>
                    <a:pt x="862909" y="528853"/>
                  </a:lnTo>
                  <a:lnTo>
                    <a:pt x="861919" y="539366"/>
                  </a:lnTo>
                  <a:lnTo>
                    <a:pt x="970217" y="539366"/>
                  </a:lnTo>
                  <a:lnTo>
                    <a:pt x="971548" y="518224"/>
                  </a:lnTo>
                  <a:lnTo>
                    <a:pt x="971999" y="496846"/>
                  </a:lnTo>
                  <a:lnTo>
                    <a:pt x="969774" y="449005"/>
                  </a:lnTo>
                  <a:lnTo>
                    <a:pt x="963234" y="402448"/>
                  </a:lnTo>
                  <a:lnTo>
                    <a:pt x="952583" y="357385"/>
                  </a:lnTo>
                  <a:lnTo>
                    <a:pt x="938026" y="314024"/>
                  </a:lnTo>
                  <a:lnTo>
                    <a:pt x="919765" y="272572"/>
                  </a:lnTo>
                  <a:lnTo>
                    <a:pt x="898005" y="233239"/>
                  </a:lnTo>
                  <a:lnTo>
                    <a:pt x="872950" y="196233"/>
                  </a:lnTo>
                  <a:lnTo>
                    <a:pt x="844803" y="161762"/>
                  </a:lnTo>
                  <a:lnTo>
                    <a:pt x="813768" y="130035"/>
                  </a:lnTo>
                  <a:lnTo>
                    <a:pt x="780050" y="101260"/>
                  </a:lnTo>
                  <a:lnTo>
                    <a:pt x="743852" y="75645"/>
                  </a:lnTo>
                  <a:lnTo>
                    <a:pt x="705377" y="53400"/>
                  </a:lnTo>
                  <a:lnTo>
                    <a:pt x="664831" y="34731"/>
                  </a:lnTo>
                  <a:lnTo>
                    <a:pt x="622416" y="19849"/>
                  </a:lnTo>
                  <a:lnTo>
                    <a:pt x="578336" y="8960"/>
                  </a:lnTo>
                  <a:lnTo>
                    <a:pt x="532796" y="2274"/>
                  </a:lnTo>
                  <a:lnTo>
                    <a:pt x="485999" y="0"/>
                  </a:lnTo>
                  <a:close/>
                </a:path>
              </a:pathLst>
            </a:custGeom>
            <a:solidFill>
              <a:srgbClr val="006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0249" y="387298"/>
              <a:ext cx="639157" cy="7108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5150" y="425478"/>
              <a:ext cx="529343" cy="6146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3811" y="492950"/>
              <a:ext cx="417672" cy="4495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9445" y="254587"/>
              <a:ext cx="182194" cy="2363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603689" y="479584"/>
              <a:ext cx="475615" cy="403860"/>
            </a:xfrm>
            <a:custGeom>
              <a:avLst/>
              <a:gdLst/>
              <a:ahLst/>
              <a:cxnLst/>
              <a:rect l="l" t="t" r="r" b="b"/>
              <a:pathLst>
                <a:path w="475615" h="403859">
                  <a:moveTo>
                    <a:pt x="75895" y="157213"/>
                  </a:moveTo>
                  <a:lnTo>
                    <a:pt x="74726" y="150660"/>
                  </a:lnTo>
                  <a:lnTo>
                    <a:pt x="73850" y="142849"/>
                  </a:lnTo>
                  <a:lnTo>
                    <a:pt x="66217" y="139204"/>
                  </a:lnTo>
                  <a:lnTo>
                    <a:pt x="60807" y="140335"/>
                  </a:lnTo>
                  <a:lnTo>
                    <a:pt x="53276" y="141325"/>
                  </a:lnTo>
                  <a:lnTo>
                    <a:pt x="49517" y="150710"/>
                  </a:lnTo>
                  <a:lnTo>
                    <a:pt x="51600" y="156806"/>
                  </a:lnTo>
                  <a:lnTo>
                    <a:pt x="52768" y="163360"/>
                  </a:lnTo>
                  <a:lnTo>
                    <a:pt x="59804" y="165620"/>
                  </a:lnTo>
                  <a:lnTo>
                    <a:pt x="70612" y="163334"/>
                  </a:lnTo>
                  <a:lnTo>
                    <a:pt x="75895" y="157213"/>
                  </a:lnTo>
                  <a:close/>
                </a:path>
                <a:path w="475615" h="403859">
                  <a:moveTo>
                    <a:pt x="76847" y="140843"/>
                  </a:moveTo>
                  <a:lnTo>
                    <a:pt x="76365" y="141300"/>
                  </a:lnTo>
                  <a:lnTo>
                    <a:pt x="73202" y="137731"/>
                  </a:lnTo>
                  <a:lnTo>
                    <a:pt x="71310" y="138747"/>
                  </a:lnTo>
                  <a:lnTo>
                    <a:pt x="71310" y="140335"/>
                  </a:lnTo>
                  <a:lnTo>
                    <a:pt x="73875" y="142354"/>
                  </a:lnTo>
                  <a:lnTo>
                    <a:pt x="75018" y="143306"/>
                  </a:lnTo>
                  <a:lnTo>
                    <a:pt x="76504" y="141300"/>
                  </a:lnTo>
                  <a:lnTo>
                    <a:pt x="76847" y="140843"/>
                  </a:lnTo>
                  <a:close/>
                </a:path>
                <a:path w="475615" h="403859">
                  <a:moveTo>
                    <a:pt x="88442" y="131140"/>
                  </a:moveTo>
                  <a:lnTo>
                    <a:pt x="77406" y="129489"/>
                  </a:lnTo>
                  <a:lnTo>
                    <a:pt x="74358" y="137274"/>
                  </a:lnTo>
                  <a:lnTo>
                    <a:pt x="76885" y="139839"/>
                  </a:lnTo>
                  <a:lnTo>
                    <a:pt x="79565" y="139115"/>
                  </a:lnTo>
                  <a:lnTo>
                    <a:pt x="81673" y="141274"/>
                  </a:lnTo>
                  <a:lnTo>
                    <a:pt x="78397" y="154368"/>
                  </a:lnTo>
                  <a:lnTo>
                    <a:pt x="82296" y="155981"/>
                  </a:lnTo>
                  <a:lnTo>
                    <a:pt x="81407" y="154825"/>
                  </a:lnTo>
                  <a:lnTo>
                    <a:pt x="86575" y="147218"/>
                  </a:lnTo>
                  <a:lnTo>
                    <a:pt x="88265" y="143306"/>
                  </a:lnTo>
                  <a:lnTo>
                    <a:pt x="88366" y="139115"/>
                  </a:lnTo>
                  <a:lnTo>
                    <a:pt x="88442" y="131140"/>
                  </a:lnTo>
                  <a:close/>
                </a:path>
                <a:path w="475615" h="403859">
                  <a:moveTo>
                    <a:pt x="186118" y="190639"/>
                  </a:moveTo>
                  <a:lnTo>
                    <a:pt x="124739" y="169379"/>
                  </a:lnTo>
                  <a:lnTo>
                    <a:pt x="93789" y="165430"/>
                  </a:lnTo>
                  <a:lnTo>
                    <a:pt x="68275" y="168821"/>
                  </a:lnTo>
                  <a:lnTo>
                    <a:pt x="50342" y="176187"/>
                  </a:lnTo>
                  <a:lnTo>
                    <a:pt x="39738" y="183362"/>
                  </a:lnTo>
                  <a:lnTo>
                    <a:pt x="36258" y="186156"/>
                  </a:lnTo>
                  <a:lnTo>
                    <a:pt x="49720" y="141808"/>
                  </a:lnTo>
                  <a:lnTo>
                    <a:pt x="73279" y="101155"/>
                  </a:lnTo>
                  <a:lnTo>
                    <a:pt x="101752" y="67513"/>
                  </a:lnTo>
                  <a:lnTo>
                    <a:pt x="129959" y="44157"/>
                  </a:lnTo>
                  <a:lnTo>
                    <a:pt x="97358" y="62839"/>
                  </a:lnTo>
                  <a:lnTo>
                    <a:pt x="46418" y="112534"/>
                  </a:lnTo>
                  <a:lnTo>
                    <a:pt x="21882" y="158292"/>
                  </a:lnTo>
                  <a:lnTo>
                    <a:pt x="11201" y="204800"/>
                  </a:lnTo>
                  <a:lnTo>
                    <a:pt x="11861" y="252806"/>
                  </a:lnTo>
                  <a:lnTo>
                    <a:pt x="15303" y="297395"/>
                  </a:lnTo>
                  <a:lnTo>
                    <a:pt x="13893" y="342861"/>
                  </a:lnTo>
                  <a:lnTo>
                    <a:pt x="0" y="393484"/>
                  </a:lnTo>
                  <a:lnTo>
                    <a:pt x="3975" y="389305"/>
                  </a:lnTo>
                  <a:lnTo>
                    <a:pt x="13271" y="377355"/>
                  </a:lnTo>
                  <a:lnTo>
                    <a:pt x="32156" y="333654"/>
                  </a:lnTo>
                  <a:lnTo>
                    <a:pt x="39649" y="286131"/>
                  </a:lnTo>
                  <a:lnTo>
                    <a:pt x="41529" y="266166"/>
                  </a:lnTo>
                  <a:lnTo>
                    <a:pt x="53200" y="306616"/>
                  </a:lnTo>
                  <a:lnTo>
                    <a:pt x="70789" y="342607"/>
                  </a:lnTo>
                  <a:lnTo>
                    <a:pt x="95821" y="374662"/>
                  </a:lnTo>
                  <a:lnTo>
                    <a:pt x="129857" y="403339"/>
                  </a:lnTo>
                  <a:lnTo>
                    <a:pt x="117729" y="388480"/>
                  </a:lnTo>
                  <a:lnTo>
                    <a:pt x="103225" y="367957"/>
                  </a:lnTo>
                  <a:lnTo>
                    <a:pt x="74523" y="312483"/>
                  </a:lnTo>
                  <a:lnTo>
                    <a:pt x="61137" y="266166"/>
                  </a:lnTo>
                  <a:lnTo>
                    <a:pt x="57454" y="225602"/>
                  </a:lnTo>
                  <a:lnTo>
                    <a:pt x="64300" y="201155"/>
                  </a:lnTo>
                  <a:lnTo>
                    <a:pt x="83718" y="186156"/>
                  </a:lnTo>
                  <a:lnTo>
                    <a:pt x="89573" y="181648"/>
                  </a:lnTo>
                  <a:lnTo>
                    <a:pt x="124968" y="178562"/>
                  </a:lnTo>
                  <a:lnTo>
                    <a:pt x="160489" y="184150"/>
                  </a:lnTo>
                  <a:lnTo>
                    <a:pt x="186118" y="190639"/>
                  </a:lnTo>
                  <a:close/>
                </a:path>
                <a:path w="475615" h="403859">
                  <a:moveTo>
                    <a:pt x="273989" y="103479"/>
                  </a:moveTo>
                  <a:lnTo>
                    <a:pt x="272249" y="99555"/>
                  </a:lnTo>
                  <a:lnTo>
                    <a:pt x="257835" y="94983"/>
                  </a:lnTo>
                  <a:lnTo>
                    <a:pt x="235839" y="93357"/>
                  </a:lnTo>
                  <a:lnTo>
                    <a:pt x="213766" y="94615"/>
                  </a:lnTo>
                  <a:lnTo>
                    <a:pt x="199097" y="98679"/>
                  </a:lnTo>
                  <a:lnTo>
                    <a:pt x="196507" y="100342"/>
                  </a:lnTo>
                  <a:lnTo>
                    <a:pt x="196811" y="107784"/>
                  </a:lnTo>
                  <a:lnTo>
                    <a:pt x="207581" y="112852"/>
                  </a:lnTo>
                  <a:lnTo>
                    <a:pt x="210934" y="114058"/>
                  </a:lnTo>
                  <a:lnTo>
                    <a:pt x="214604" y="114884"/>
                  </a:lnTo>
                  <a:lnTo>
                    <a:pt x="222783" y="255663"/>
                  </a:lnTo>
                  <a:lnTo>
                    <a:pt x="224802" y="263906"/>
                  </a:lnTo>
                  <a:lnTo>
                    <a:pt x="228041" y="270776"/>
                  </a:lnTo>
                  <a:lnTo>
                    <a:pt x="232765" y="275475"/>
                  </a:lnTo>
                  <a:lnTo>
                    <a:pt x="239293" y="277215"/>
                  </a:lnTo>
                  <a:lnTo>
                    <a:pt x="243941" y="275120"/>
                  </a:lnTo>
                  <a:lnTo>
                    <a:pt x="247332" y="269532"/>
                  </a:lnTo>
                  <a:lnTo>
                    <a:pt x="249707" y="261493"/>
                  </a:lnTo>
                  <a:lnTo>
                    <a:pt x="251282" y="252018"/>
                  </a:lnTo>
                  <a:lnTo>
                    <a:pt x="259676" y="114642"/>
                  </a:lnTo>
                  <a:lnTo>
                    <a:pt x="260096" y="114554"/>
                  </a:lnTo>
                  <a:lnTo>
                    <a:pt x="266395" y="112090"/>
                  </a:lnTo>
                  <a:lnTo>
                    <a:pt x="271526" y="108026"/>
                  </a:lnTo>
                  <a:lnTo>
                    <a:pt x="273989" y="103479"/>
                  </a:lnTo>
                  <a:close/>
                </a:path>
                <a:path w="475615" h="403859">
                  <a:moveTo>
                    <a:pt x="295338" y="39268"/>
                  </a:moveTo>
                  <a:lnTo>
                    <a:pt x="175501" y="39268"/>
                  </a:lnTo>
                  <a:lnTo>
                    <a:pt x="181940" y="49987"/>
                  </a:lnTo>
                  <a:lnTo>
                    <a:pt x="186817" y="62217"/>
                  </a:lnTo>
                  <a:lnTo>
                    <a:pt x="190817" y="75590"/>
                  </a:lnTo>
                  <a:lnTo>
                    <a:pt x="194665" y="89725"/>
                  </a:lnTo>
                  <a:lnTo>
                    <a:pt x="194665" y="91884"/>
                  </a:lnTo>
                  <a:lnTo>
                    <a:pt x="196189" y="92951"/>
                  </a:lnTo>
                  <a:lnTo>
                    <a:pt x="198259" y="92951"/>
                  </a:lnTo>
                  <a:lnTo>
                    <a:pt x="219875" y="88544"/>
                  </a:lnTo>
                  <a:lnTo>
                    <a:pt x="239496" y="87858"/>
                  </a:lnTo>
                  <a:lnTo>
                    <a:pt x="257581" y="89903"/>
                  </a:lnTo>
                  <a:lnTo>
                    <a:pt x="274599" y="93675"/>
                  </a:lnTo>
                  <a:lnTo>
                    <a:pt x="276669" y="93675"/>
                  </a:lnTo>
                  <a:lnTo>
                    <a:pt x="278345" y="91884"/>
                  </a:lnTo>
                  <a:lnTo>
                    <a:pt x="278345" y="89725"/>
                  </a:lnTo>
                  <a:lnTo>
                    <a:pt x="278803" y="87858"/>
                  </a:lnTo>
                  <a:lnTo>
                    <a:pt x="284391" y="64935"/>
                  </a:lnTo>
                  <a:lnTo>
                    <a:pt x="288709" y="51308"/>
                  </a:lnTo>
                  <a:lnTo>
                    <a:pt x="292087" y="44272"/>
                  </a:lnTo>
                  <a:lnTo>
                    <a:pt x="295338" y="39268"/>
                  </a:lnTo>
                  <a:close/>
                </a:path>
                <a:path w="475615" h="403859">
                  <a:moveTo>
                    <a:pt x="325755" y="0"/>
                  </a:moveTo>
                  <a:lnTo>
                    <a:pt x="146532" y="0"/>
                  </a:lnTo>
                  <a:lnTo>
                    <a:pt x="154012" y="4876"/>
                  </a:lnTo>
                  <a:lnTo>
                    <a:pt x="159956" y="12065"/>
                  </a:lnTo>
                  <a:lnTo>
                    <a:pt x="164973" y="20320"/>
                  </a:lnTo>
                  <a:lnTo>
                    <a:pt x="169659" y="28422"/>
                  </a:lnTo>
                  <a:lnTo>
                    <a:pt x="169659" y="31038"/>
                  </a:lnTo>
                  <a:lnTo>
                    <a:pt x="171780" y="33210"/>
                  </a:lnTo>
                  <a:lnTo>
                    <a:pt x="299770" y="33210"/>
                  </a:lnTo>
                  <a:lnTo>
                    <a:pt x="301904" y="31038"/>
                  </a:lnTo>
                  <a:lnTo>
                    <a:pt x="301904" y="28422"/>
                  </a:lnTo>
                  <a:lnTo>
                    <a:pt x="310464" y="14287"/>
                  </a:lnTo>
                  <a:lnTo>
                    <a:pt x="316230" y="6858"/>
                  </a:lnTo>
                  <a:lnTo>
                    <a:pt x="320789" y="3111"/>
                  </a:lnTo>
                  <a:lnTo>
                    <a:pt x="325755" y="0"/>
                  </a:lnTo>
                  <a:close/>
                </a:path>
                <a:path w="475615" h="403859">
                  <a:moveTo>
                    <a:pt x="425818" y="150710"/>
                  </a:moveTo>
                  <a:lnTo>
                    <a:pt x="422059" y="141325"/>
                  </a:lnTo>
                  <a:lnTo>
                    <a:pt x="414528" y="140335"/>
                  </a:lnTo>
                  <a:lnTo>
                    <a:pt x="409117" y="139204"/>
                  </a:lnTo>
                  <a:lnTo>
                    <a:pt x="401472" y="142849"/>
                  </a:lnTo>
                  <a:lnTo>
                    <a:pt x="400596" y="150710"/>
                  </a:lnTo>
                  <a:lnTo>
                    <a:pt x="399427" y="157213"/>
                  </a:lnTo>
                  <a:lnTo>
                    <a:pt x="404710" y="163334"/>
                  </a:lnTo>
                  <a:lnTo>
                    <a:pt x="415518" y="165620"/>
                  </a:lnTo>
                  <a:lnTo>
                    <a:pt x="422554" y="163360"/>
                  </a:lnTo>
                  <a:lnTo>
                    <a:pt x="423722" y="156806"/>
                  </a:lnTo>
                  <a:lnTo>
                    <a:pt x="425818" y="150710"/>
                  </a:lnTo>
                  <a:close/>
                </a:path>
                <a:path w="475615" h="403859">
                  <a:moveTo>
                    <a:pt x="475335" y="393484"/>
                  </a:moveTo>
                  <a:lnTo>
                    <a:pt x="461429" y="342861"/>
                  </a:lnTo>
                  <a:lnTo>
                    <a:pt x="460019" y="297395"/>
                  </a:lnTo>
                  <a:lnTo>
                    <a:pt x="462432" y="266166"/>
                  </a:lnTo>
                  <a:lnTo>
                    <a:pt x="463473" y="252806"/>
                  </a:lnTo>
                  <a:lnTo>
                    <a:pt x="464134" y="204800"/>
                  </a:lnTo>
                  <a:lnTo>
                    <a:pt x="462140" y="189560"/>
                  </a:lnTo>
                  <a:lnTo>
                    <a:pt x="461340" y="186156"/>
                  </a:lnTo>
                  <a:lnTo>
                    <a:pt x="458381" y="173558"/>
                  </a:lnTo>
                  <a:lnTo>
                    <a:pt x="428917" y="112534"/>
                  </a:lnTo>
                  <a:lnTo>
                    <a:pt x="377964" y="62839"/>
                  </a:lnTo>
                  <a:lnTo>
                    <a:pt x="345363" y="44157"/>
                  </a:lnTo>
                  <a:lnTo>
                    <a:pt x="373570" y="67513"/>
                  </a:lnTo>
                  <a:lnTo>
                    <a:pt x="402043" y="101155"/>
                  </a:lnTo>
                  <a:lnTo>
                    <a:pt x="425602" y="141808"/>
                  </a:lnTo>
                  <a:lnTo>
                    <a:pt x="439064" y="186156"/>
                  </a:lnTo>
                  <a:lnTo>
                    <a:pt x="435584" y="183362"/>
                  </a:lnTo>
                  <a:lnTo>
                    <a:pt x="428498" y="178562"/>
                  </a:lnTo>
                  <a:lnTo>
                    <a:pt x="424992" y="176187"/>
                  </a:lnTo>
                  <a:lnTo>
                    <a:pt x="407047" y="168821"/>
                  </a:lnTo>
                  <a:lnTo>
                    <a:pt x="381533" y="165430"/>
                  </a:lnTo>
                  <a:lnTo>
                    <a:pt x="350596" y="169379"/>
                  </a:lnTo>
                  <a:lnTo>
                    <a:pt x="320687" y="178041"/>
                  </a:lnTo>
                  <a:lnTo>
                    <a:pt x="298132" y="186702"/>
                  </a:lnTo>
                  <a:lnTo>
                    <a:pt x="289217" y="190639"/>
                  </a:lnTo>
                  <a:lnTo>
                    <a:pt x="314833" y="184150"/>
                  </a:lnTo>
                  <a:lnTo>
                    <a:pt x="350354" y="178562"/>
                  </a:lnTo>
                  <a:lnTo>
                    <a:pt x="385762" y="181648"/>
                  </a:lnTo>
                  <a:lnTo>
                    <a:pt x="411035" y="201155"/>
                  </a:lnTo>
                  <a:lnTo>
                    <a:pt x="417868" y="225602"/>
                  </a:lnTo>
                  <a:lnTo>
                    <a:pt x="416712" y="254609"/>
                  </a:lnTo>
                  <a:lnTo>
                    <a:pt x="400812" y="312483"/>
                  </a:lnTo>
                  <a:lnTo>
                    <a:pt x="372110" y="367944"/>
                  </a:lnTo>
                  <a:lnTo>
                    <a:pt x="345465" y="403339"/>
                  </a:lnTo>
                  <a:lnTo>
                    <a:pt x="379501" y="374662"/>
                  </a:lnTo>
                  <a:lnTo>
                    <a:pt x="404545" y="342607"/>
                  </a:lnTo>
                  <a:lnTo>
                    <a:pt x="422122" y="306616"/>
                  </a:lnTo>
                  <a:lnTo>
                    <a:pt x="433793" y="266166"/>
                  </a:lnTo>
                  <a:lnTo>
                    <a:pt x="434200" y="271538"/>
                  </a:lnTo>
                  <a:lnTo>
                    <a:pt x="443179" y="333654"/>
                  </a:lnTo>
                  <a:lnTo>
                    <a:pt x="462064" y="377355"/>
                  </a:lnTo>
                  <a:lnTo>
                    <a:pt x="471360" y="389305"/>
                  </a:lnTo>
                  <a:lnTo>
                    <a:pt x="475335" y="3934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43393" y="480132"/>
              <a:ext cx="80010" cy="265430"/>
            </a:xfrm>
            <a:custGeom>
              <a:avLst/>
              <a:gdLst/>
              <a:ahLst/>
              <a:cxnLst/>
              <a:rect l="l" t="t" r="r" b="b"/>
              <a:pathLst>
                <a:path w="80009" h="265430">
                  <a:moveTo>
                    <a:pt x="13177" y="114119"/>
                  </a:moveTo>
                  <a:lnTo>
                    <a:pt x="6367" y="114119"/>
                  </a:lnTo>
                  <a:lnTo>
                    <a:pt x="0" y="265374"/>
                  </a:lnTo>
                  <a:lnTo>
                    <a:pt x="4902" y="264369"/>
                  </a:lnTo>
                  <a:lnTo>
                    <a:pt x="13177" y="114119"/>
                  </a:lnTo>
                  <a:close/>
                </a:path>
                <a:path w="80009" h="265430">
                  <a:moveTo>
                    <a:pt x="9434" y="93739"/>
                  </a:moveTo>
                  <a:lnTo>
                    <a:pt x="17844" y="96735"/>
                  </a:lnTo>
                  <a:lnTo>
                    <a:pt x="23882" y="100105"/>
                  </a:lnTo>
                  <a:lnTo>
                    <a:pt x="18737" y="108529"/>
                  </a:lnTo>
                  <a:lnTo>
                    <a:pt x="8958" y="112942"/>
                  </a:lnTo>
                  <a:lnTo>
                    <a:pt x="6709" y="113917"/>
                  </a:lnTo>
                  <a:lnTo>
                    <a:pt x="6375" y="113968"/>
                  </a:lnTo>
                  <a:lnTo>
                    <a:pt x="6187" y="114141"/>
                  </a:lnTo>
                  <a:lnTo>
                    <a:pt x="6367" y="114119"/>
                  </a:lnTo>
                  <a:lnTo>
                    <a:pt x="13177" y="114119"/>
                  </a:lnTo>
                  <a:lnTo>
                    <a:pt x="13225" y="113244"/>
                  </a:lnTo>
                  <a:lnTo>
                    <a:pt x="15046" y="112942"/>
                  </a:lnTo>
                  <a:lnTo>
                    <a:pt x="16901" y="112563"/>
                  </a:lnTo>
                  <a:lnTo>
                    <a:pt x="22528" y="110811"/>
                  </a:lnTo>
                  <a:lnTo>
                    <a:pt x="30833" y="105346"/>
                  </a:lnTo>
                  <a:lnTo>
                    <a:pt x="26808" y="96361"/>
                  </a:lnTo>
                  <a:lnTo>
                    <a:pt x="17538" y="95385"/>
                  </a:lnTo>
                  <a:lnTo>
                    <a:pt x="9434" y="93739"/>
                  </a:lnTo>
                  <a:close/>
                </a:path>
                <a:path w="80009" h="265430">
                  <a:moveTo>
                    <a:pt x="50305" y="38811"/>
                  </a:moveTo>
                  <a:lnTo>
                    <a:pt x="43353" y="38811"/>
                  </a:lnTo>
                  <a:lnTo>
                    <a:pt x="42560" y="40332"/>
                  </a:lnTo>
                  <a:lnTo>
                    <a:pt x="27282" y="83206"/>
                  </a:lnTo>
                  <a:lnTo>
                    <a:pt x="25807" y="89650"/>
                  </a:lnTo>
                  <a:lnTo>
                    <a:pt x="27298" y="90863"/>
                  </a:lnTo>
                  <a:lnTo>
                    <a:pt x="30542" y="90547"/>
                  </a:lnTo>
                  <a:lnTo>
                    <a:pt x="32490" y="89215"/>
                  </a:lnTo>
                  <a:lnTo>
                    <a:pt x="34020" y="85165"/>
                  </a:lnTo>
                  <a:lnTo>
                    <a:pt x="35959" y="77597"/>
                  </a:lnTo>
                  <a:lnTo>
                    <a:pt x="39135" y="65713"/>
                  </a:lnTo>
                  <a:lnTo>
                    <a:pt x="43167" y="53462"/>
                  </a:lnTo>
                  <a:lnTo>
                    <a:pt x="46753" y="45109"/>
                  </a:lnTo>
                  <a:lnTo>
                    <a:pt x="49346" y="40296"/>
                  </a:lnTo>
                  <a:lnTo>
                    <a:pt x="50305" y="38811"/>
                  </a:lnTo>
                  <a:close/>
                </a:path>
                <a:path w="80009" h="265430">
                  <a:moveTo>
                    <a:pt x="79472" y="0"/>
                  </a:moveTo>
                  <a:lnTo>
                    <a:pt x="79005" y="0"/>
                  </a:lnTo>
                  <a:lnTo>
                    <a:pt x="71808" y="3318"/>
                  </a:lnTo>
                  <a:lnTo>
                    <a:pt x="46479" y="32514"/>
                  </a:lnTo>
                  <a:lnTo>
                    <a:pt x="48235" y="32421"/>
                  </a:lnTo>
                  <a:lnTo>
                    <a:pt x="50319" y="32345"/>
                  </a:lnTo>
                  <a:lnTo>
                    <a:pt x="53019" y="32345"/>
                  </a:lnTo>
                  <a:lnTo>
                    <a:pt x="56043" y="31849"/>
                  </a:lnTo>
                  <a:lnTo>
                    <a:pt x="57246" y="29749"/>
                  </a:lnTo>
                  <a:lnTo>
                    <a:pt x="58085" y="27910"/>
                  </a:lnTo>
                  <a:lnTo>
                    <a:pt x="62346" y="19424"/>
                  </a:lnTo>
                  <a:lnTo>
                    <a:pt x="67062" y="12152"/>
                  </a:lnTo>
                  <a:lnTo>
                    <a:pt x="72636" y="5782"/>
                  </a:lnTo>
                  <a:lnTo>
                    <a:pt x="7947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1461" y="699472"/>
              <a:ext cx="263615" cy="1327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5960" y="721886"/>
              <a:ext cx="247837" cy="5681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815053" y="730597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22225" h="6350">
                  <a:moveTo>
                    <a:pt x="0" y="0"/>
                  </a:moveTo>
                  <a:lnTo>
                    <a:pt x="180" y="3208"/>
                  </a:lnTo>
                  <a:lnTo>
                    <a:pt x="5177" y="5811"/>
                  </a:lnTo>
                  <a:lnTo>
                    <a:pt x="16308" y="5864"/>
                  </a:lnTo>
                  <a:lnTo>
                    <a:pt x="20546" y="4201"/>
                  </a:lnTo>
                  <a:lnTo>
                    <a:pt x="22096" y="1869"/>
                  </a:lnTo>
                  <a:lnTo>
                    <a:pt x="19861" y="3496"/>
                  </a:lnTo>
                  <a:lnTo>
                    <a:pt x="16121" y="4554"/>
                  </a:lnTo>
                  <a:lnTo>
                    <a:pt x="11880" y="4550"/>
                  </a:lnTo>
                  <a:lnTo>
                    <a:pt x="6217" y="4544"/>
                  </a:lnTo>
                  <a:lnTo>
                    <a:pt x="1440" y="2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8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46180" y="7745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979" y="0"/>
                  </a:moveTo>
                  <a:lnTo>
                    <a:pt x="0" y="3956"/>
                  </a:lnTo>
                  <a:lnTo>
                    <a:pt x="1148" y="4503"/>
                  </a:lnTo>
                  <a:lnTo>
                    <a:pt x="2066" y="380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3916" y="729651"/>
              <a:ext cx="109712" cy="11355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393535" y="802697"/>
              <a:ext cx="893444" cy="284480"/>
            </a:xfrm>
            <a:custGeom>
              <a:avLst/>
              <a:gdLst/>
              <a:ahLst/>
              <a:cxnLst/>
              <a:rect l="l" t="t" r="r" b="b"/>
              <a:pathLst>
                <a:path w="893445" h="284480">
                  <a:moveTo>
                    <a:pt x="61879" y="0"/>
                  </a:moveTo>
                  <a:lnTo>
                    <a:pt x="24701" y="15697"/>
                  </a:lnTo>
                  <a:lnTo>
                    <a:pt x="1005" y="52344"/>
                  </a:lnTo>
                  <a:lnTo>
                    <a:pt x="0" y="60773"/>
                  </a:lnTo>
                  <a:lnTo>
                    <a:pt x="922" y="68628"/>
                  </a:lnTo>
                  <a:lnTo>
                    <a:pt x="3091" y="76450"/>
                  </a:lnTo>
                  <a:lnTo>
                    <a:pt x="44145" y="205258"/>
                  </a:lnTo>
                  <a:lnTo>
                    <a:pt x="46841" y="215782"/>
                  </a:lnTo>
                  <a:lnTo>
                    <a:pt x="49213" y="217285"/>
                  </a:lnTo>
                  <a:lnTo>
                    <a:pt x="54185" y="217434"/>
                  </a:lnTo>
                  <a:lnTo>
                    <a:pt x="61129" y="216978"/>
                  </a:lnTo>
                  <a:lnTo>
                    <a:pt x="67835" y="215907"/>
                  </a:lnTo>
                  <a:lnTo>
                    <a:pt x="82528" y="212364"/>
                  </a:lnTo>
                  <a:lnTo>
                    <a:pt x="97781" y="258398"/>
                  </a:lnTo>
                  <a:lnTo>
                    <a:pt x="115077" y="278594"/>
                  </a:lnTo>
                  <a:lnTo>
                    <a:pt x="136455" y="284388"/>
                  </a:lnTo>
                  <a:lnTo>
                    <a:pt x="160106" y="280652"/>
                  </a:lnTo>
                  <a:lnTo>
                    <a:pt x="234787" y="254804"/>
                  </a:lnTo>
                  <a:lnTo>
                    <a:pt x="286312" y="240905"/>
                  </a:lnTo>
                  <a:lnTo>
                    <a:pt x="338596" y="230681"/>
                  </a:lnTo>
                  <a:lnTo>
                    <a:pt x="391441" y="224255"/>
                  </a:lnTo>
                  <a:lnTo>
                    <a:pt x="444648" y="221749"/>
                  </a:lnTo>
                  <a:lnTo>
                    <a:pt x="498600" y="224410"/>
                  </a:lnTo>
                  <a:lnTo>
                    <a:pt x="550960" y="230901"/>
                  </a:lnTo>
                  <a:lnTo>
                    <a:pt x="602763" y="241118"/>
                  </a:lnTo>
                  <a:lnTo>
                    <a:pt x="653815" y="254941"/>
                  </a:lnTo>
                  <a:lnTo>
                    <a:pt x="703924" y="272251"/>
                  </a:lnTo>
                  <a:lnTo>
                    <a:pt x="725011" y="279754"/>
                  </a:lnTo>
                  <a:lnTo>
                    <a:pt x="745918" y="284154"/>
                  </a:lnTo>
                  <a:lnTo>
                    <a:pt x="782338" y="270599"/>
                  </a:lnTo>
                  <a:lnTo>
                    <a:pt x="808507" y="211746"/>
                  </a:lnTo>
                  <a:lnTo>
                    <a:pt x="821696" y="215037"/>
                  </a:lnTo>
                  <a:lnTo>
                    <a:pt x="828169" y="216124"/>
                  </a:lnTo>
                  <a:lnTo>
                    <a:pt x="835136" y="216584"/>
                  </a:lnTo>
                  <a:lnTo>
                    <a:pt x="845687" y="215144"/>
                  </a:lnTo>
                  <a:lnTo>
                    <a:pt x="851754" y="201208"/>
                  </a:lnTo>
                  <a:lnTo>
                    <a:pt x="893128" y="65812"/>
                  </a:lnTo>
                  <a:lnTo>
                    <a:pt x="884890" y="33594"/>
                  </a:lnTo>
                  <a:lnTo>
                    <a:pt x="860990" y="8906"/>
                  </a:lnTo>
                  <a:lnTo>
                    <a:pt x="831422" y="1603"/>
                  </a:lnTo>
                  <a:lnTo>
                    <a:pt x="806181" y="21543"/>
                  </a:lnTo>
                  <a:lnTo>
                    <a:pt x="802714" y="28012"/>
                  </a:lnTo>
                  <a:lnTo>
                    <a:pt x="800242" y="35500"/>
                  </a:lnTo>
                  <a:lnTo>
                    <a:pt x="799255" y="42855"/>
                  </a:lnTo>
                  <a:lnTo>
                    <a:pt x="792458" y="43331"/>
                  </a:lnTo>
                  <a:lnTo>
                    <a:pt x="784830" y="46877"/>
                  </a:lnTo>
                  <a:lnTo>
                    <a:pt x="780834" y="53720"/>
                  </a:lnTo>
                  <a:lnTo>
                    <a:pt x="741112" y="129154"/>
                  </a:lnTo>
                  <a:lnTo>
                    <a:pt x="696745" y="112835"/>
                  </a:lnTo>
                  <a:lnTo>
                    <a:pt x="653977" y="100675"/>
                  </a:lnTo>
                  <a:lnTo>
                    <a:pt x="611389" y="90333"/>
                  </a:lnTo>
                  <a:lnTo>
                    <a:pt x="558906" y="80986"/>
                  </a:lnTo>
                  <a:lnTo>
                    <a:pt x="504265" y="74205"/>
                  </a:lnTo>
                  <a:lnTo>
                    <a:pt x="455203" y="71558"/>
                  </a:lnTo>
                  <a:lnTo>
                    <a:pt x="399245" y="72977"/>
                  </a:lnTo>
                  <a:lnTo>
                    <a:pt x="343888" y="77883"/>
                  </a:lnTo>
                  <a:lnTo>
                    <a:pt x="288645" y="86613"/>
                  </a:lnTo>
                  <a:lnTo>
                    <a:pt x="233025" y="99508"/>
                  </a:lnTo>
                  <a:lnTo>
                    <a:pt x="191220" y="112652"/>
                  </a:lnTo>
                  <a:lnTo>
                    <a:pt x="153602" y="126926"/>
                  </a:lnTo>
                  <a:lnTo>
                    <a:pt x="112490" y="50746"/>
                  </a:lnTo>
                  <a:lnTo>
                    <a:pt x="108490" y="45606"/>
                  </a:lnTo>
                  <a:lnTo>
                    <a:pt x="102551" y="43331"/>
                  </a:lnTo>
                  <a:lnTo>
                    <a:pt x="95757" y="42855"/>
                  </a:lnTo>
                  <a:lnTo>
                    <a:pt x="93048" y="31313"/>
                  </a:lnTo>
                  <a:lnTo>
                    <a:pt x="88071" y="20172"/>
                  </a:lnTo>
                  <a:lnTo>
                    <a:pt x="80964" y="10511"/>
                  </a:lnTo>
                  <a:lnTo>
                    <a:pt x="71867" y="3410"/>
                  </a:lnTo>
                  <a:lnTo>
                    <a:pt x="6187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260" y="811170"/>
              <a:ext cx="136341" cy="20032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6200" y="811558"/>
              <a:ext cx="813239" cy="26291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8200" y="873125"/>
              <a:ext cx="719818" cy="1668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5594" y="469904"/>
              <a:ext cx="95054" cy="1691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8878" y="157287"/>
              <a:ext cx="498301" cy="28575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61433" y="178228"/>
              <a:ext cx="342629" cy="467542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354331" y="69123"/>
            <a:ext cx="6943725" cy="109791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algn="ctr">
              <a:lnSpc>
                <a:spcPts val="2750"/>
              </a:lnSpc>
              <a:spcBef>
                <a:spcPts val="355"/>
              </a:spcBef>
            </a:pPr>
            <a:r>
              <a:rPr sz="2450" spc="75" dirty="0"/>
              <a:t>Course</a:t>
            </a:r>
            <a:r>
              <a:rPr sz="2450" spc="-30" dirty="0"/>
              <a:t> </a:t>
            </a:r>
            <a:r>
              <a:rPr sz="2450" spc="114" dirty="0"/>
              <a:t>Mapping</a:t>
            </a:r>
            <a:r>
              <a:rPr sz="2450" spc="-25" dirty="0"/>
              <a:t> </a:t>
            </a:r>
            <a:r>
              <a:rPr sz="2450" spc="75" dirty="0"/>
              <a:t>with</a:t>
            </a:r>
            <a:r>
              <a:rPr sz="2450" spc="-30" dirty="0"/>
              <a:t> </a:t>
            </a:r>
            <a:r>
              <a:rPr sz="2450" spc="45" dirty="0"/>
              <a:t>Employability,</a:t>
            </a:r>
            <a:r>
              <a:rPr sz="2450" spc="-25" dirty="0"/>
              <a:t> </a:t>
            </a:r>
            <a:r>
              <a:rPr sz="2450" spc="10" dirty="0"/>
              <a:t>Skills, </a:t>
            </a:r>
            <a:r>
              <a:rPr sz="2450" spc="-700" dirty="0"/>
              <a:t> </a:t>
            </a:r>
            <a:r>
              <a:rPr sz="2450" spc="65" dirty="0"/>
              <a:t>Entrepreneurship, </a:t>
            </a:r>
            <a:r>
              <a:rPr sz="2450" spc="114" dirty="0"/>
              <a:t>and </a:t>
            </a:r>
            <a:r>
              <a:rPr sz="2450" spc="40" dirty="0"/>
              <a:t>Local, </a:t>
            </a:r>
            <a:r>
              <a:rPr sz="2450" spc="50" dirty="0"/>
              <a:t>Regional, </a:t>
            </a:r>
            <a:r>
              <a:rPr sz="2450" spc="55" dirty="0"/>
              <a:t> </a:t>
            </a:r>
            <a:r>
              <a:rPr sz="2450" spc="35" dirty="0"/>
              <a:t>National,</a:t>
            </a:r>
            <a:r>
              <a:rPr sz="2450" spc="-30" dirty="0"/>
              <a:t> </a:t>
            </a:r>
            <a:r>
              <a:rPr sz="2450" spc="114" dirty="0"/>
              <a:t>and</a:t>
            </a:r>
            <a:r>
              <a:rPr sz="2450" spc="-25" dirty="0"/>
              <a:t> </a:t>
            </a:r>
            <a:r>
              <a:rPr sz="2450" spc="55" dirty="0"/>
              <a:t>Global</a:t>
            </a:r>
            <a:endParaRPr sz="2450"/>
          </a:p>
        </p:txBody>
      </p:sp>
      <p:grpSp>
        <p:nvGrpSpPr>
          <p:cNvPr id="39" name="object 39"/>
          <p:cNvGrpSpPr/>
          <p:nvPr/>
        </p:nvGrpSpPr>
        <p:grpSpPr>
          <a:xfrm>
            <a:off x="2019746" y="3872466"/>
            <a:ext cx="2126426" cy="2126426"/>
            <a:chOff x="2064261" y="3874132"/>
            <a:chExt cx="2126426" cy="2126426"/>
          </a:xfrm>
        </p:grpSpPr>
        <p:sp>
          <p:nvSpPr>
            <p:cNvPr id="40" name="object 40"/>
            <p:cNvSpPr/>
            <p:nvPr/>
          </p:nvSpPr>
          <p:spPr>
            <a:xfrm>
              <a:off x="3126427" y="3874132"/>
              <a:ext cx="1064260" cy="2022475"/>
            </a:xfrm>
            <a:custGeom>
              <a:avLst/>
              <a:gdLst/>
              <a:ahLst/>
              <a:cxnLst/>
              <a:rect l="l" t="t" r="r" b="b"/>
              <a:pathLst>
                <a:path w="1064260" h="2022475">
                  <a:moveTo>
                    <a:pt x="0" y="0"/>
                  </a:moveTo>
                  <a:lnTo>
                    <a:pt x="0" y="1062165"/>
                  </a:lnTo>
                  <a:lnTo>
                    <a:pt x="457170" y="2022228"/>
                  </a:lnTo>
                  <a:lnTo>
                    <a:pt x="524224" y="1987179"/>
                  </a:lnTo>
                  <a:lnTo>
                    <a:pt x="589751" y="1947557"/>
                  </a:lnTo>
                  <a:lnTo>
                    <a:pt x="650707" y="1903364"/>
                  </a:lnTo>
                  <a:lnTo>
                    <a:pt x="707094" y="1856120"/>
                  </a:lnTo>
                  <a:lnTo>
                    <a:pt x="761954" y="1804309"/>
                  </a:lnTo>
                  <a:lnTo>
                    <a:pt x="810719" y="1749449"/>
                  </a:lnTo>
                  <a:lnTo>
                    <a:pt x="857958" y="1691539"/>
                  </a:lnTo>
                  <a:lnTo>
                    <a:pt x="899102" y="1630584"/>
                  </a:lnTo>
                  <a:lnTo>
                    <a:pt x="935678" y="1566580"/>
                  </a:lnTo>
                  <a:lnTo>
                    <a:pt x="969205" y="1501052"/>
                  </a:lnTo>
                  <a:lnTo>
                    <a:pt x="996635" y="1430949"/>
                  </a:lnTo>
                  <a:lnTo>
                    <a:pt x="1021017" y="1360850"/>
                  </a:lnTo>
                  <a:lnTo>
                    <a:pt x="1039305" y="1289229"/>
                  </a:lnTo>
                  <a:lnTo>
                    <a:pt x="1053021" y="1214558"/>
                  </a:lnTo>
                  <a:lnTo>
                    <a:pt x="1060639" y="1138360"/>
                  </a:lnTo>
                  <a:lnTo>
                    <a:pt x="1063688" y="1062165"/>
                  </a:lnTo>
                  <a:lnTo>
                    <a:pt x="1062161" y="1007305"/>
                  </a:lnTo>
                  <a:lnTo>
                    <a:pt x="1057593" y="953968"/>
                  </a:lnTo>
                  <a:lnTo>
                    <a:pt x="1051495" y="900630"/>
                  </a:lnTo>
                  <a:lnTo>
                    <a:pt x="1042351" y="848819"/>
                  </a:lnTo>
                  <a:lnTo>
                    <a:pt x="1030161" y="797005"/>
                  </a:lnTo>
                  <a:lnTo>
                    <a:pt x="999683" y="696427"/>
                  </a:lnTo>
                  <a:lnTo>
                    <a:pt x="979872" y="649184"/>
                  </a:lnTo>
                  <a:lnTo>
                    <a:pt x="958538" y="601945"/>
                  </a:lnTo>
                  <a:lnTo>
                    <a:pt x="935678" y="556225"/>
                  </a:lnTo>
                  <a:lnTo>
                    <a:pt x="909773" y="512036"/>
                  </a:lnTo>
                  <a:lnTo>
                    <a:pt x="882341" y="467842"/>
                  </a:lnTo>
                  <a:lnTo>
                    <a:pt x="851863" y="426694"/>
                  </a:lnTo>
                  <a:lnTo>
                    <a:pt x="821386" y="387071"/>
                  </a:lnTo>
                  <a:lnTo>
                    <a:pt x="787859" y="347450"/>
                  </a:lnTo>
                  <a:lnTo>
                    <a:pt x="751287" y="310878"/>
                  </a:lnTo>
                  <a:lnTo>
                    <a:pt x="714711" y="275828"/>
                  </a:lnTo>
                  <a:lnTo>
                    <a:pt x="676612" y="242302"/>
                  </a:lnTo>
                  <a:lnTo>
                    <a:pt x="636991" y="210298"/>
                  </a:lnTo>
                  <a:lnTo>
                    <a:pt x="594323" y="181347"/>
                  </a:lnTo>
                  <a:lnTo>
                    <a:pt x="551652" y="153915"/>
                  </a:lnTo>
                  <a:lnTo>
                    <a:pt x="507458" y="128009"/>
                  </a:lnTo>
                  <a:lnTo>
                    <a:pt x="461742" y="103626"/>
                  </a:lnTo>
                  <a:lnTo>
                    <a:pt x="414500" y="83816"/>
                  </a:lnTo>
                  <a:lnTo>
                    <a:pt x="365738" y="64005"/>
                  </a:lnTo>
                  <a:lnTo>
                    <a:pt x="316972" y="47242"/>
                  </a:lnTo>
                  <a:lnTo>
                    <a:pt x="266683" y="33526"/>
                  </a:lnTo>
                  <a:lnTo>
                    <a:pt x="214868" y="21333"/>
                  </a:lnTo>
                  <a:lnTo>
                    <a:pt x="161531" y="12189"/>
                  </a:lnTo>
                  <a:lnTo>
                    <a:pt x="109720" y="4572"/>
                  </a:lnTo>
                  <a:lnTo>
                    <a:pt x="54860" y="15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26427" y="3874132"/>
              <a:ext cx="1064260" cy="2022475"/>
            </a:xfrm>
            <a:custGeom>
              <a:avLst/>
              <a:gdLst/>
              <a:ahLst/>
              <a:cxnLst/>
              <a:rect l="l" t="t" r="r" b="b"/>
              <a:pathLst>
                <a:path w="1064260" h="2022475">
                  <a:moveTo>
                    <a:pt x="0" y="0"/>
                  </a:moveTo>
                  <a:lnTo>
                    <a:pt x="54860" y="1522"/>
                  </a:lnTo>
                  <a:lnTo>
                    <a:pt x="109720" y="4572"/>
                  </a:lnTo>
                  <a:lnTo>
                    <a:pt x="161531" y="12189"/>
                  </a:lnTo>
                  <a:lnTo>
                    <a:pt x="214868" y="21333"/>
                  </a:lnTo>
                  <a:lnTo>
                    <a:pt x="266683" y="33526"/>
                  </a:lnTo>
                  <a:lnTo>
                    <a:pt x="316972" y="47242"/>
                  </a:lnTo>
                  <a:lnTo>
                    <a:pt x="365738" y="64005"/>
                  </a:lnTo>
                  <a:lnTo>
                    <a:pt x="414500" y="83816"/>
                  </a:lnTo>
                  <a:lnTo>
                    <a:pt x="461742" y="103626"/>
                  </a:lnTo>
                  <a:lnTo>
                    <a:pt x="507458" y="128009"/>
                  </a:lnTo>
                  <a:lnTo>
                    <a:pt x="551652" y="153915"/>
                  </a:lnTo>
                  <a:lnTo>
                    <a:pt x="594323" y="181347"/>
                  </a:lnTo>
                  <a:lnTo>
                    <a:pt x="636991" y="210298"/>
                  </a:lnTo>
                  <a:lnTo>
                    <a:pt x="676612" y="242302"/>
                  </a:lnTo>
                  <a:lnTo>
                    <a:pt x="714711" y="275828"/>
                  </a:lnTo>
                  <a:lnTo>
                    <a:pt x="751287" y="310878"/>
                  </a:lnTo>
                  <a:lnTo>
                    <a:pt x="787859" y="347450"/>
                  </a:lnTo>
                  <a:lnTo>
                    <a:pt x="821386" y="387071"/>
                  </a:lnTo>
                  <a:lnTo>
                    <a:pt x="851863" y="426694"/>
                  </a:lnTo>
                  <a:lnTo>
                    <a:pt x="882341" y="467842"/>
                  </a:lnTo>
                  <a:lnTo>
                    <a:pt x="909773" y="512036"/>
                  </a:lnTo>
                  <a:lnTo>
                    <a:pt x="935678" y="556225"/>
                  </a:lnTo>
                  <a:lnTo>
                    <a:pt x="958538" y="601945"/>
                  </a:lnTo>
                  <a:lnTo>
                    <a:pt x="979872" y="649184"/>
                  </a:lnTo>
                  <a:lnTo>
                    <a:pt x="999683" y="696427"/>
                  </a:lnTo>
                  <a:lnTo>
                    <a:pt x="1014923" y="746715"/>
                  </a:lnTo>
                  <a:lnTo>
                    <a:pt x="1030161" y="797005"/>
                  </a:lnTo>
                  <a:lnTo>
                    <a:pt x="1042351" y="848819"/>
                  </a:lnTo>
                  <a:lnTo>
                    <a:pt x="1051495" y="900630"/>
                  </a:lnTo>
                  <a:lnTo>
                    <a:pt x="1057593" y="953968"/>
                  </a:lnTo>
                  <a:lnTo>
                    <a:pt x="1062161" y="1007305"/>
                  </a:lnTo>
                  <a:lnTo>
                    <a:pt x="1063688" y="1062165"/>
                  </a:lnTo>
                  <a:lnTo>
                    <a:pt x="1060639" y="1138360"/>
                  </a:lnTo>
                  <a:lnTo>
                    <a:pt x="1053021" y="1214558"/>
                  </a:lnTo>
                  <a:lnTo>
                    <a:pt x="1039305" y="1289229"/>
                  </a:lnTo>
                  <a:lnTo>
                    <a:pt x="1021017" y="1360850"/>
                  </a:lnTo>
                  <a:lnTo>
                    <a:pt x="996635" y="1430949"/>
                  </a:lnTo>
                  <a:lnTo>
                    <a:pt x="969205" y="1501052"/>
                  </a:lnTo>
                  <a:lnTo>
                    <a:pt x="935678" y="1566580"/>
                  </a:lnTo>
                  <a:lnTo>
                    <a:pt x="899102" y="1630584"/>
                  </a:lnTo>
                  <a:lnTo>
                    <a:pt x="857958" y="1691539"/>
                  </a:lnTo>
                  <a:lnTo>
                    <a:pt x="810719" y="1749449"/>
                  </a:lnTo>
                  <a:lnTo>
                    <a:pt x="761954" y="1804309"/>
                  </a:lnTo>
                  <a:lnTo>
                    <a:pt x="707094" y="1856120"/>
                  </a:lnTo>
                  <a:lnTo>
                    <a:pt x="650707" y="1903364"/>
                  </a:lnTo>
                  <a:lnTo>
                    <a:pt x="589751" y="1947557"/>
                  </a:lnTo>
                  <a:lnTo>
                    <a:pt x="524224" y="1987179"/>
                  </a:lnTo>
                  <a:lnTo>
                    <a:pt x="457170" y="2022228"/>
                  </a:lnTo>
                  <a:lnTo>
                    <a:pt x="0" y="1062165"/>
                  </a:lnTo>
                  <a:lnTo>
                    <a:pt x="0" y="0"/>
                  </a:lnTo>
                  <a:close/>
                </a:path>
              </a:pathLst>
            </a:custGeom>
            <a:ln w="198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670775" y="4936298"/>
              <a:ext cx="913130" cy="1064260"/>
            </a:xfrm>
            <a:custGeom>
              <a:avLst/>
              <a:gdLst/>
              <a:ahLst/>
              <a:cxnLst/>
              <a:rect l="l" t="t" r="r" b="b"/>
              <a:pathLst>
                <a:path w="913129" h="1064260">
                  <a:moveTo>
                    <a:pt x="455651" y="0"/>
                  </a:moveTo>
                  <a:lnTo>
                    <a:pt x="0" y="960062"/>
                  </a:lnTo>
                  <a:lnTo>
                    <a:pt x="54863" y="984445"/>
                  </a:lnTo>
                  <a:lnTo>
                    <a:pt x="109724" y="1005779"/>
                  </a:lnTo>
                  <a:lnTo>
                    <a:pt x="166107" y="1022544"/>
                  </a:lnTo>
                  <a:lnTo>
                    <a:pt x="224016" y="1037783"/>
                  </a:lnTo>
                  <a:lnTo>
                    <a:pt x="281922" y="1048449"/>
                  </a:lnTo>
                  <a:lnTo>
                    <a:pt x="339831" y="1057593"/>
                  </a:lnTo>
                  <a:lnTo>
                    <a:pt x="397742" y="1062165"/>
                  </a:lnTo>
                  <a:lnTo>
                    <a:pt x="455651" y="1063688"/>
                  </a:lnTo>
                  <a:lnTo>
                    <a:pt x="515084" y="1062165"/>
                  </a:lnTo>
                  <a:lnTo>
                    <a:pt x="572989" y="1057593"/>
                  </a:lnTo>
                  <a:lnTo>
                    <a:pt x="630899" y="1048449"/>
                  </a:lnTo>
                  <a:lnTo>
                    <a:pt x="688808" y="1037783"/>
                  </a:lnTo>
                  <a:lnTo>
                    <a:pt x="745192" y="1022544"/>
                  </a:lnTo>
                  <a:lnTo>
                    <a:pt x="801579" y="1005779"/>
                  </a:lnTo>
                  <a:lnTo>
                    <a:pt x="857962" y="984445"/>
                  </a:lnTo>
                  <a:lnTo>
                    <a:pt x="912822" y="960062"/>
                  </a:lnTo>
                  <a:lnTo>
                    <a:pt x="455651" y="0"/>
                  </a:lnTo>
                  <a:close/>
                </a:path>
              </a:pathLst>
            </a:custGeom>
            <a:solidFill>
              <a:srgbClr val="9B2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670775" y="4936298"/>
              <a:ext cx="913130" cy="1064260"/>
            </a:xfrm>
            <a:custGeom>
              <a:avLst/>
              <a:gdLst/>
              <a:ahLst/>
              <a:cxnLst/>
              <a:rect l="l" t="t" r="r" b="b"/>
              <a:pathLst>
                <a:path w="913129" h="1064260">
                  <a:moveTo>
                    <a:pt x="912822" y="960062"/>
                  </a:moveTo>
                  <a:lnTo>
                    <a:pt x="857962" y="984445"/>
                  </a:lnTo>
                  <a:lnTo>
                    <a:pt x="801579" y="1005779"/>
                  </a:lnTo>
                  <a:lnTo>
                    <a:pt x="745192" y="1022544"/>
                  </a:lnTo>
                  <a:lnTo>
                    <a:pt x="688808" y="1037783"/>
                  </a:lnTo>
                  <a:lnTo>
                    <a:pt x="630899" y="1048449"/>
                  </a:lnTo>
                  <a:lnTo>
                    <a:pt x="572989" y="1057593"/>
                  </a:lnTo>
                  <a:lnTo>
                    <a:pt x="515084" y="1062165"/>
                  </a:lnTo>
                  <a:lnTo>
                    <a:pt x="455651" y="1063688"/>
                  </a:lnTo>
                  <a:lnTo>
                    <a:pt x="397742" y="1062165"/>
                  </a:lnTo>
                  <a:lnTo>
                    <a:pt x="339831" y="1057593"/>
                  </a:lnTo>
                  <a:lnTo>
                    <a:pt x="281922" y="1048449"/>
                  </a:lnTo>
                  <a:lnTo>
                    <a:pt x="224016" y="1037783"/>
                  </a:lnTo>
                  <a:lnTo>
                    <a:pt x="166107" y="1022544"/>
                  </a:lnTo>
                  <a:lnTo>
                    <a:pt x="109724" y="1005779"/>
                  </a:lnTo>
                  <a:lnTo>
                    <a:pt x="54863" y="984445"/>
                  </a:lnTo>
                  <a:lnTo>
                    <a:pt x="0" y="960062"/>
                  </a:lnTo>
                  <a:lnTo>
                    <a:pt x="455651" y="0"/>
                  </a:lnTo>
                  <a:lnTo>
                    <a:pt x="912822" y="960062"/>
                  </a:lnTo>
                  <a:close/>
                </a:path>
              </a:pathLst>
            </a:custGeom>
            <a:ln w="198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064261" y="3874132"/>
              <a:ext cx="1062355" cy="2022475"/>
            </a:xfrm>
            <a:custGeom>
              <a:avLst/>
              <a:gdLst/>
              <a:ahLst/>
              <a:cxnLst/>
              <a:rect l="l" t="t" r="r" b="b"/>
              <a:pathLst>
                <a:path w="1062355" h="2022475">
                  <a:moveTo>
                    <a:pt x="1062165" y="0"/>
                  </a:moveTo>
                  <a:lnTo>
                    <a:pt x="985968" y="3049"/>
                  </a:lnTo>
                  <a:lnTo>
                    <a:pt x="911296" y="10666"/>
                  </a:lnTo>
                  <a:lnTo>
                    <a:pt x="836625" y="24382"/>
                  </a:lnTo>
                  <a:lnTo>
                    <a:pt x="763477" y="42670"/>
                  </a:lnTo>
                  <a:lnTo>
                    <a:pt x="693378" y="65528"/>
                  </a:lnTo>
                  <a:lnTo>
                    <a:pt x="624801" y="94482"/>
                  </a:lnTo>
                  <a:lnTo>
                    <a:pt x="557750" y="126486"/>
                  </a:lnTo>
                  <a:lnTo>
                    <a:pt x="495269" y="164581"/>
                  </a:lnTo>
                  <a:lnTo>
                    <a:pt x="432788" y="205729"/>
                  </a:lnTo>
                  <a:lnTo>
                    <a:pt x="374882" y="251446"/>
                  </a:lnTo>
                  <a:lnTo>
                    <a:pt x="320018" y="301734"/>
                  </a:lnTo>
                  <a:lnTo>
                    <a:pt x="269730" y="355071"/>
                  </a:lnTo>
                  <a:lnTo>
                    <a:pt x="220964" y="412978"/>
                  </a:lnTo>
                  <a:lnTo>
                    <a:pt x="176773" y="473937"/>
                  </a:lnTo>
                  <a:lnTo>
                    <a:pt x="137152" y="537941"/>
                  </a:lnTo>
                  <a:lnTo>
                    <a:pt x="102099" y="606517"/>
                  </a:lnTo>
                  <a:lnTo>
                    <a:pt x="80765" y="656805"/>
                  </a:lnTo>
                  <a:lnTo>
                    <a:pt x="60954" y="707094"/>
                  </a:lnTo>
                  <a:lnTo>
                    <a:pt x="44193" y="757382"/>
                  </a:lnTo>
                  <a:lnTo>
                    <a:pt x="30477" y="809198"/>
                  </a:lnTo>
                  <a:lnTo>
                    <a:pt x="18284" y="861009"/>
                  </a:lnTo>
                  <a:lnTo>
                    <a:pt x="10666" y="912823"/>
                  </a:lnTo>
                  <a:lnTo>
                    <a:pt x="4571" y="964634"/>
                  </a:lnTo>
                  <a:lnTo>
                    <a:pt x="0" y="1016449"/>
                  </a:lnTo>
                  <a:lnTo>
                    <a:pt x="0" y="1068260"/>
                  </a:lnTo>
                  <a:lnTo>
                    <a:pt x="1522" y="1118548"/>
                  </a:lnTo>
                  <a:lnTo>
                    <a:pt x="4571" y="1170364"/>
                  </a:lnTo>
                  <a:lnTo>
                    <a:pt x="10666" y="1220652"/>
                  </a:lnTo>
                  <a:lnTo>
                    <a:pt x="19810" y="1270941"/>
                  </a:lnTo>
                  <a:lnTo>
                    <a:pt x="32000" y="1321229"/>
                  </a:lnTo>
                  <a:lnTo>
                    <a:pt x="45716" y="1369994"/>
                  </a:lnTo>
                  <a:lnTo>
                    <a:pt x="60954" y="1418760"/>
                  </a:lnTo>
                  <a:lnTo>
                    <a:pt x="79242" y="1465999"/>
                  </a:lnTo>
                  <a:lnTo>
                    <a:pt x="99053" y="1513241"/>
                  </a:lnTo>
                  <a:lnTo>
                    <a:pt x="121909" y="1558959"/>
                  </a:lnTo>
                  <a:lnTo>
                    <a:pt x="147819" y="1603152"/>
                  </a:lnTo>
                  <a:lnTo>
                    <a:pt x="175247" y="1647346"/>
                  </a:lnTo>
                  <a:lnTo>
                    <a:pt x="204202" y="1690016"/>
                  </a:lnTo>
                  <a:lnTo>
                    <a:pt x="234680" y="1729638"/>
                  </a:lnTo>
                  <a:lnTo>
                    <a:pt x="268207" y="1769259"/>
                  </a:lnTo>
                  <a:lnTo>
                    <a:pt x="303256" y="1807358"/>
                  </a:lnTo>
                  <a:lnTo>
                    <a:pt x="341355" y="1843930"/>
                  </a:lnTo>
                  <a:lnTo>
                    <a:pt x="380977" y="1878980"/>
                  </a:lnTo>
                  <a:lnTo>
                    <a:pt x="422121" y="1910984"/>
                  </a:lnTo>
                  <a:lnTo>
                    <a:pt x="464792" y="1941462"/>
                  </a:lnTo>
                  <a:lnTo>
                    <a:pt x="510508" y="1970417"/>
                  </a:lnTo>
                  <a:lnTo>
                    <a:pt x="557750" y="1997845"/>
                  </a:lnTo>
                  <a:lnTo>
                    <a:pt x="606513" y="2022228"/>
                  </a:lnTo>
                  <a:lnTo>
                    <a:pt x="1062165" y="1062165"/>
                  </a:lnTo>
                  <a:lnTo>
                    <a:pt x="1062165" y="0"/>
                  </a:lnTo>
                  <a:close/>
                </a:path>
              </a:pathLst>
            </a:custGeom>
            <a:solidFill>
              <a:srgbClr val="A28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064261" y="3874132"/>
              <a:ext cx="1062355" cy="2022475"/>
            </a:xfrm>
            <a:custGeom>
              <a:avLst/>
              <a:gdLst/>
              <a:ahLst/>
              <a:cxnLst/>
              <a:rect l="l" t="t" r="r" b="b"/>
              <a:pathLst>
                <a:path w="1062355" h="2022475">
                  <a:moveTo>
                    <a:pt x="606513" y="2022228"/>
                  </a:moveTo>
                  <a:lnTo>
                    <a:pt x="557750" y="1997845"/>
                  </a:lnTo>
                  <a:lnTo>
                    <a:pt x="510508" y="1970417"/>
                  </a:lnTo>
                  <a:lnTo>
                    <a:pt x="464792" y="1941462"/>
                  </a:lnTo>
                  <a:lnTo>
                    <a:pt x="422121" y="1910984"/>
                  </a:lnTo>
                  <a:lnTo>
                    <a:pt x="380977" y="1878980"/>
                  </a:lnTo>
                  <a:lnTo>
                    <a:pt x="341355" y="1843930"/>
                  </a:lnTo>
                  <a:lnTo>
                    <a:pt x="303256" y="1807358"/>
                  </a:lnTo>
                  <a:lnTo>
                    <a:pt x="268207" y="1769259"/>
                  </a:lnTo>
                  <a:lnTo>
                    <a:pt x="234680" y="1729638"/>
                  </a:lnTo>
                  <a:lnTo>
                    <a:pt x="204202" y="1690016"/>
                  </a:lnTo>
                  <a:lnTo>
                    <a:pt x="175247" y="1647346"/>
                  </a:lnTo>
                  <a:lnTo>
                    <a:pt x="147819" y="1603152"/>
                  </a:lnTo>
                  <a:lnTo>
                    <a:pt x="121909" y="1558959"/>
                  </a:lnTo>
                  <a:lnTo>
                    <a:pt x="99053" y="1513241"/>
                  </a:lnTo>
                  <a:lnTo>
                    <a:pt x="79242" y="1465999"/>
                  </a:lnTo>
                  <a:lnTo>
                    <a:pt x="60954" y="1418760"/>
                  </a:lnTo>
                  <a:lnTo>
                    <a:pt x="45716" y="1369994"/>
                  </a:lnTo>
                  <a:lnTo>
                    <a:pt x="32000" y="1321229"/>
                  </a:lnTo>
                  <a:lnTo>
                    <a:pt x="19810" y="1270941"/>
                  </a:lnTo>
                  <a:lnTo>
                    <a:pt x="10666" y="1220652"/>
                  </a:lnTo>
                  <a:lnTo>
                    <a:pt x="4571" y="1170364"/>
                  </a:lnTo>
                  <a:lnTo>
                    <a:pt x="1522" y="1118548"/>
                  </a:lnTo>
                  <a:lnTo>
                    <a:pt x="0" y="1068260"/>
                  </a:lnTo>
                  <a:lnTo>
                    <a:pt x="0" y="1016449"/>
                  </a:lnTo>
                  <a:lnTo>
                    <a:pt x="4571" y="964634"/>
                  </a:lnTo>
                  <a:lnTo>
                    <a:pt x="10666" y="912823"/>
                  </a:lnTo>
                  <a:lnTo>
                    <a:pt x="18284" y="861009"/>
                  </a:lnTo>
                  <a:lnTo>
                    <a:pt x="30477" y="809198"/>
                  </a:lnTo>
                  <a:lnTo>
                    <a:pt x="44193" y="757382"/>
                  </a:lnTo>
                  <a:lnTo>
                    <a:pt x="60954" y="707094"/>
                  </a:lnTo>
                  <a:lnTo>
                    <a:pt x="80765" y="656805"/>
                  </a:lnTo>
                  <a:lnTo>
                    <a:pt x="102099" y="606517"/>
                  </a:lnTo>
                  <a:lnTo>
                    <a:pt x="137152" y="537941"/>
                  </a:lnTo>
                  <a:lnTo>
                    <a:pt x="176773" y="473937"/>
                  </a:lnTo>
                  <a:lnTo>
                    <a:pt x="220964" y="412978"/>
                  </a:lnTo>
                  <a:lnTo>
                    <a:pt x="269730" y="355071"/>
                  </a:lnTo>
                  <a:lnTo>
                    <a:pt x="320018" y="301734"/>
                  </a:lnTo>
                  <a:lnTo>
                    <a:pt x="374882" y="251446"/>
                  </a:lnTo>
                  <a:lnTo>
                    <a:pt x="432788" y="205729"/>
                  </a:lnTo>
                  <a:lnTo>
                    <a:pt x="495269" y="164581"/>
                  </a:lnTo>
                  <a:lnTo>
                    <a:pt x="557750" y="126486"/>
                  </a:lnTo>
                  <a:lnTo>
                    <a:pt x="624801" y="94482"/>
                  </a:lnTo>
                  <a:lnTo>
                    <a:pt x="693378" y="65528"/>
                  </a:lnTo>
                  <a:lnTo>
                    <a:pt x="763477" y="42670"/>
                  </a:lnTo>
                  <a:lnTo>
                    <a:pt x="836625" y="24382"/>
                  </a:lnTo>
                  <a:lnTo>
                    <a:pt x="911296" y="10666"/>
                  </a:lnTo>
                  <a:lnTo>
                    <a:pt x="985968" y="3049"/>
                  </a:lnTo>
                  <a:lnTo>
                    <a:pt x="1062165" y="0"/>
                  </a:lnTo>
                  <a:lnTo>
                    <a:pt x="1062165" y="1062165"/>
                  </a:lnTo>
                  <a:lnTo>
                    <a:pt x="606513" y="2022228"/>
                  </a:lnTo>
                  <a:close/>
                </a:path>
              </a:pathLst>
            </a:custGeom>
            <a:ln w="198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793217" y="3047665"/>
            <a:ext cx="2493514" cy="64312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065" marR="5080" indent="-1270" algn="ctr">
              <a:lnSpc>
                <a:spcPts val="1610"/>
              </a:lnSpc>
              <a:spcBef>
                <a:spcPts val="215"/>
              </a:spcBef>
            </a:pPr>
            <a:r>
              <a:rPr lang="en-US"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Mapping Skills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, </a:t>
            </a:r>
            <a:r>
              <a:rPr sz="1400" b="1" spc="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595959"/>
                </a:solidFill>
                <a:latin typeface="Times New Roman"/>
                <a:cs typeface="Times New Roman"/>
              </a:rPr>
              <a:t>Entrepreneurship,</a:t>
            </a:r>
            <a:r>
              <a:rPr sz="1400" b="1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and </a:t>
            </a:r>
            <a:r>
              <a:rPr sz="1400" b="1" spc="-3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Employability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6499600" y="3515249"/>
            <a:ext cx="2525395" cy="2524125"/>
            <a:chOff x="6499600" y="3515249"/>
            <a:chExt cx="2525395" cy="2524125"/>
          </a:xfrm>
        </p:grpSpPr>
        <p:sp>
          <p:nvSpPr>
            <p:cNvPr id="63" name="object 63"/>
            <p:cNvSpPr/>
            <p:nvPr/>
          </p:nvSpPr>
          <p:spPr>
            <a:xfrm>
              <a:off x="7762157" y="3525155"/>
              <a:ext cx="868680" cy="1252855"/>
            </a:xfrm>
            <a:custGeom>
              <a:avLst/>
              <a:gdLst/>
              <a:ahLst/>
              <a:cxnLst/>
              <a:rect l="l" t="t" r="r" b="b"/>
              <a:pathLst>
                <a:path w="868679" h="1252854">
                  <a:moveTo>
                    <a:pt x="0" y="0"/>
                  </a:moveTo>
                  <a:lnTo>
                    <a:pt x="0" y="1252656"/>
                  </a:lnTo>
                  <a:lnTo>
                    <a:pt x="868630" y="350499"/>
                  </a:lnTo>
                  <a:lnTo>
                    <a:pt x="824437" y="309355"/>
                  </a:lnTo>
                  <a:lnTo>
                    <a:pt x="777196" y="271256"/>
                  </a:lnTo>
                  <a:lnTo>
                    <a:pt x="729954" y="234684"/>
                  </a:lnTo>
                  <a:lnTo>
                    <a:pt x="679665" y="201157"/>
                  </a:lnTo>
                  <a:lnTo>
                    <a:pt x="629377" y="169157"/>
                  </a:lnTo>
                  <a:lnTo>
                    <a:pt x="576040" y="140202"/>
                  </a:lnTo>
                  <a:lnTo>
                    <a:pt x="522702" y="114293"/>
                  </a:lnTo>
                  <a:lnTo>
                    <a:pt x="467842" y="91437"/>
                  </a:lnTo>
                  <a:lnTo>
                    <a:pt x="412981" y="70103"/>
                  </a:lnTo>
                  <a:lnTo>
                    <a:pt x="355071" y="51815"/>
                  </a:lnTo>
                  <a:lnTo>
                    <a:pt x="298688" y="36575"/>
                  </a:lnTo>
                  <a:lnTo>
                    <a:pt x="239256" y="22860"/>
                  </a:lnTo>
                  <a:lnTo>
                    <a:pt x="181347" y="13715"/>
                  </a:lnTo>
                  <a:lnTo>
                    <a:pt x="120392" y="6098"/>
                  </a:lnTo>
                  <a:lnTo>
                    <a:pt x="60958" y="1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4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762157" y="3525155"/>
              <a:ext cx="868680" cy="1252855"/>
            </a:xfrm>
            <a:custGeom>
              <a:avLst/>
              <a:gdLst/>
              <a:ahLst/>
              <a:cxnLst/>
              <a:rect l="l" t="t" r="r" b="b"/>
              <a:pathLst>
                <a:path w="868679" h="1252854">
                  <a:moveTo>
                    <a:pt x="0" y="0"/>
                  </a:moveTo>
                  <a:lnTo>
                    <a:pt x="60958" y="1526"/>
                  </a:lnTo>
                  <a:lnTo>
                    <a:pt x="120392" y="6098"/>
                  </a:lnTo>
                  <a:lnTo>
                    <a:pt x="181347" y="13715"/>
                  </a:lnTo>
                  <a:lnTo>
                    <a:pt x="239256" y="22860"/>
                  </a:lnTo>
                  <a:lnTo>
                    <a:pt x="298688" y="36575"/>
                  </a:lnTo>
                  <a:lnTo>
                    <a:pt x="355071" y="51815"/>
                  </a:lnTo>
                  <a:lnTo>
                    <a:pt x="412981" y="70103"/>
                  </a:lnTo>
                  <a:lnTo>
                    <a:pt x="467842" y="91437"/>
                  </a:lnTo>
                  <a:lnTo>
                    <a:pt x="522702" y="114293"/>
                  </a:lnTo>
                  <a:lnTo>
                    <a:pt x="576040" y="140202"/>
                  </a:lnTo>
                  <a:lnTo>
                    <a:pt x="629377" y="169157"/>
                  </a:lnTo>
                  <a:lnTo>
                    <a:pt x="679665" y="201157"/>
                  </a:lnTo>
                  <a:lnTo>
                    <a:pt x="729954" y="234684"/>
                  </a:lnTo>
                  <a:lnTo>
                    <a:pt x="777196" y="271256"/>
                  </a:lnTo>
                  <a:lnTo>
                    <a:pt x="824437" y="309355"/>
                  </a:lnTo>
                  <a:lnTo>
                    <a:pt x="868630" y="350499"/>
                  </a:lnTo>
                  <a:lnTo>
                    <a:pt x="0" y="1252656"/>
                  </a:lnTo>
                  <a:lnTo>
                    <a:pt x="0" y="0"/>
                  </a:lnTo>
                  <a:close/>
                </a:path>
              </a:pathLst>
            </a:custGeom>
            <a:ln w="198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762157" y="3875654"/>
              <a:ext cx="1252855" cy="1804670"/>
            </a:xfrm>
            <a:custGeom>
              <a:avLst/>
              <a:gdLst/>
              <a:ahLst/>
              <a:cxnLst/>
              <a:rect l="l" t="t" r="r" b="b"/>
              <a:pathLst>
                <a:path w="1252854" h="1804670">
                  <a:moveTo>
                    <a:pt x="868630" y="0"/>
                  </a:moveTo>
                  <a:lnTo>
                    <a:pt x="0" y="902157"/>
                  </a:lnTo>
                  <a:lnTo>
                    <a:pt x="868630" y="1804309"/>
                  </a:lnTo>
                  <a:lnTo>
                    <a:pt x="902157" y="1769259"/>
                  </a:lnTo>
                  <a:lnTo>
                    <a:pt x="946350" y="1722020"/>
                  </a:lnTo>
                  <a:lnTo>
                    <a:pt x="985972" y="1673255"/>
                  </a:lnTo>
                  <a:lnTo>
                    <a:pt x="1024067" y="1622967"/>
                  </a:lnTo>
                  <a:lnTo>
                    <a:pt x="1059120" y="1571152"/>
                  </a:lnTo>
                  <a:lnTo>
                    <a:pt x="1091120" y="1517815"/>
                  </a:lnTo>
                  <a:lnTo>
                    <a:pt x="1120075" y="1462953"/>
                  </a:lnTo>
                  <a:lnTo>
                    <a:pt x="1145981" y="1406570"/>
                  </a:lnTo>
                  <a:lnTo>
                    <a:pt x="1168841" y="1350183"/>
                  </a:lnTo>
                  <a:lnTo>
                    <a:pt x="1190175" y="1293801"/>
                  </a:lnTo>
                  <a:lnTo>
                    <a:pt x="1206936" y="1235891"/>
                  </a:lnTo>
                  <a:lnTo>
                    <a:pt x="1222179" y="1176459"/>
                  </a:lnTo>
                  <a:lnTo>
                    <a:pt x="1234368" y="1117025"/>
                  </a:lnTo>
                  <a:lnTo>
                    <a:pt x="1241990" y="1057593"/>
                  </a:lnTo>
                  <a:lnTo>
                    <a:pt x="1248084" y="998161"/>
                  </a:lnTo>
                  <a:lnTo>
                    <a:pt x="1251130" y="937206"/>
                  </a:lnTo>
                  <a:lnTo>
                    <a:pt x="1252656" y="877774"/>
                  </a:lnTo>
                  <a:lnTo>
                    <a:pt x="1249607" y="818342"/>
                  </a:lnTo>
                  <a:lnTo>
                    <a:pt x="1243512" y="757383"/>
                  </a:lnTo>
                  <a:lnTo>
                    <a:pt x="1235891" y="697950"/>
                  </a:lnTo>
                  <a:lnTo>
                    <a:pt x="1225224" y="638517"/>
                  </a:lnTo>
                  <a:lnTo>
                    <a:pt x="1209986" y="580612"/>
                  </a:lnTo>
                  <a:lnTo>
                    <a:pt x="1193224" y="522702"/>
                  </a:lnTo>
                  <a:lnTo>
                    <a:pt x="1173413" y="464793"/>
                  </a:lnTo>
                  <a:lnTo>
                    <a:pt x="1152076" y="408409"/>
                  </a:lnTo>
                  <a:lnTo>
                    <a:pt x="1126169" y="353548"/>
                  </a:lnTo>
                  <a:lnTo>
                    <a:pt x="1097215" y="298688"/>
                  </a:lnTo>
                  <a:lnTo>
                    <a:pt x="1066737" y="245351"/>
                  </a:lnTo>
                  <a:lnTo>
                    <a:pt x="1033211" y="193536"/>
                  </a:lnTo>
                  <a:lnTo>
                    <a:pt x="996638" y="141725"/>
                  </a:lnTo>
                  <a:lnTo>
                    <a:pt x="955494" y="92960"/>
                  </a:lnTo>
                  <a:lnTo>
                    <a:pt x="914346" y="45720"/>
                  </a:lnTo>
                  <a:lnTo>
                    <a:pt x="86863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6" name="object 66"/>
            <p:cNvSpPr/>
            <p:nvPr/>
          </p:nvSpPr>
          <p:spPr>
            <a:xfrm>
              <a:off x="7762157" y="3875654"/>
              <a:ext cx="1252855" cy="1804670"/>
            </a:xfrm>
            <a:custGeom>
              <a:avLst/>
              <a:gdLst/>
              <a:ahLst/>
              <a:cxnLst/>
              <a:rect l="l" t="t" r="r" b="b"/>
              <a:pathLst>
                <a:path w="1252854" h="1804670">
                  <a:moveTo>
                    <a:pt x="868630" y="0"/>
                  </a:moveTo>
                  <a:lnTo>
                    <a:pt x="914346" y="45720"/>
                  </a:lnTo>
                  <a:lnTo>
                    <a:pt x="955494" y="92960"/>
                  </a:lnTo>
                  <a:lnTo>
                    <a:pt x="996638" y="141725"/>
                  </a:lnTo>
                  <a:lnTo>
                    <a:pt x="1033211" y="193536"/>
                  </a:lnTo>
                  <a:lnTo>
                    <a:pt x="1066737" y="245351"/>
                  </a:lnTo>
                  <a:lnTo>
                    <a:pt x="1097215" y="298688"/>
                  </a:lnTo>
                  <a:lnTo>
                    <a:pt x="1126169" y="353548"/>
                  </a:lnTo>
                  <a:lnTo>
                    <a:pt x="1152076" y="408409"/>
                  </a:lnTo>
                  <a:lnTo>
                    <a:pt x="1173413" y="464793"/>
                  </a:lnTo>
                  <a:lnTo>
                    <a:pt x="1193224" y="522702"/>
                  </a:lnTo>
                  <a:lnTo>
                    <a:pt x="1209986" y="580612"/>
                  </a:lnTo>
                  <a:lnTo>
                    <a:pt x="1225224" y="638517"/>
                  </a:lnTo>
                  <a:lnTo>
                    <a:pt x="1235891" y="697950"/>
                  </a:lnTo>
                  <a:lnTo>
                    <a:pt x="1243512" y="757383"/>
                  </a:lnTo>
                  <a:lnTo>
                    <a:pt x="1249607" y="818342"/>
                  </a:lnTo>
                  <a:lnTo>
                    <a:pt x="1252656" y="877774"/>
                  </a:lnTo>
                  <a:lnTo>
                    <a:pt x="1251130" y="937206"/>
                  </a:lnTo>
                  <a:lnTo>
                    <a:pt x="1248084" y="998161"/>
                  </a:lnTo>
                  <a:lnTo>
                    <a:pt x="1241990" y="1057593"/>
                  </a:lnTo>
                  <a:lnTo>
                    <a:pt x="1234368" y="1117025"/>
                  </a:lnTo>
                  <a:lnTo>
                    <a:pt x="1222179" y="1176459"/>
                  </a:lnTo>
                  <a:lnTo>
                    <a:pt x="1206936" y="1235891"/>
                  </a:lnTo>
                  <a:lnTo>
                    <a:pt x="1190175" y="1293801"/>
                  </a:lnTo>
                  <a:lnTo>
                    <a:pt x="1168841" y="1350183"/>
                  </a:lnTo>
                  <a:lnTo>
                    <a:pt x="1145981" y="1406570"/>
                  </a:lnTo>
                  <a:lnTo>
                    <a:pt x="1120075" y="1462953"/>
                  </a:lnTo>
                  <a:lnTo>
                    <a:pt x="1091120" y="1517815"/>
                  </a:lnTo>
                  <a:lnTo>
                    <a:pt x="1059120" y="1571152"/>
                  </a:lnTo>
                  <a:lnTo>
                    <a:pt x="1024067" y="1622967"/>
                  </a:lnTo>
                  <a:lnTo>
                    <a:pt x="985972" y="1673255"/>
                  </a:lnTo>
                  <a:lnTo>
                    <a:pt x="946350" y="1722020"/>
                  </a:lnTo>
                  <a:lnTo>
                    <a:pt x="902157" y="1769259"/>
                  </a:lnTo>
                  <a:lnTo>
                    <a:pt x="868630" y="1804309"/>
                  </a:lnTo>
                  <a:lnTo>
                    <a:pt x="0" y="902157"/>
                  </a:lnTo>
                  <a:lnTo>
                    <a:pt x="868630" y="0"/>
                  </a:lnTo>
                  <a:close/>
                </a:path>
              </a:pathLst>
            </a:custGeom>
            <a:ln w="198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619225" y="4777812"/>
              <a:ext cx="2011680" cy="1251585"/>
            </a:xfrm>
            <a:custGeom>
              <a:avLst/>
              <a:gdLst/>
              <a:ahLst/>
              <a:cxnLst/>
              <a:rect l="l" t="t" r="r" b="b"/>
              <a:pathLst>
                <a:path w="2011679" h="1251585">
                  <a:moveTo>
                    <a:pt x="1142931" y="0"/>
                  </a:moveTo>
                  <a:lnTo>
                    <a:pt x="0" y="512030"/>
                  </a:lnTo>
                  <a:lnTo>
                    <a:pt x="24382" y="560796"/>
                  </a:lnTo>
                  <a:lnTo>
                    <a:pt x="48765" y="608039"/>
                  </a:lnTo>
                  <a:lnTo>
                    <a:pt x="76197" y="655279"/>
                  </a:lnTo>
                  <a:lnTo>
                    <a:pt x="105149" y="700999"/>
                  </a:lnTo>
                  <a:lnTo>
                    <a:pt x="169153" y="786337"/>
                  </a:lnTo>
                  <a:lnTo>
                    <a:pt x="204203" y="827481"/>
                  </a:lnTo>
                  <a:lnTo>
                    <a:pt x="240779" y="867102"/>
                  </a:lnTo>
                  <a:lnTo>
                    <a:pt x="286495" y="912818"/>
                  </a:lnTo>
                  <a:lnTo>
                    <a:pt x="333738" y="955489"/>
                  </a:lnTo>
                  <a:lnTo>
                    <a:pt x="384026" y="995112"/>
                  </a:lnTo>
                  <a:lnTo>
                    <a:pt x="434314" y="1031684"/>
                  </a:lnTo>
                  <a:lnTo>
                    <a:pt x="486126" y="1065211"/>
                  </a:lnTo>
                  <a:lnTo>
                    <a:pt x="539464" y="1097215"/>
                  </a:lnTo>
                  <a:lnTo>
                    <a:pt x="594324" y="1124643"/>
                  </a:lnTo>
                  <a:lnTo>
                    <a:pt x="649184" y="1150548"/>
                  </a:lnTo>
                  <a:lnTo>
                    <a:pt x="705571" y="1173408"/>
                  </a:lnTo>
                  <a:lnTo>
                    <a:pt x="763480" y="1193219"/>
                  </a:lnTo>
                  <a:lnTo>
                    <a:pt x="821387" y="1209981"/>
                  </a:lnTo>
                  <a:lnTo>
                    <a:pt x="880819" y="1223697"/>
                  </a:lnTo>
                  <a:lnTo>
                    <a:pt x="940252" y="1234363"/>
                  </a:lnTo>
                  <a:lnTo>
                    <a:pt x="999684" y="1243507"/>
                  </a:lnTo>
                  <a:lnTo>
                    <a:pt x="1059116" y="1248079"/>
                  </a:lnTo>
                  <a:lnTo>
                    <a:pt x="1118548" y="1251129"/>
                  </a:lnTo>
                  <a:lnTo>
                    <a:pt x="1179507" y="1251129"/>
                  </a:lnTo>
                  <a:lnTo>
                    <a:pt x="1238940" y="1248079"/>
                  </a:lnTo>
                  <a:lnTo>
                    <a:pt x="1298373" y="1241985"/>
                  </a:lnTo>
                  <a:lnTo>
                    <a:pt x="1359327" y="1232841"/>
                  </a:lnTo>
                  <a:lnTo>
                    <a:pt x="1417237" y="1220651"/>
                  </a:lnTo>
                  <a:lnTo>
                    <a:pt x="1476669" y="1206935"/>
                  </a:lnTo>
                  <a:lnTo>
                    <a:pt x="1534579" y="1188647"/>
                  </a:lnTo>
                  <a:lnTo>
                    <a:pt x="1592486" y="1168836"/>
                  </a:lnTo>
                  <a:lnTo>
                    <a:pt x="1648872" y="1145980"/>
                  </a:lnTo>
                  <a:lnTo>
                    <a:pt x="1703732" y="1120071"/>
                  </a:lnTo>
                  <a:lnTo>
                    <a:pt x="1758593" y="1089593"/>
                  </a:lnTo>
                  <a:lnTo>
                    <a:pt x="1811930" y="1057593"/>
                  </a:lnTo>
                  <a:lnTo>
                    <a:pt x="1863741" y="1024067"/>
                  </a:lnTo>
                  <a:lnTo>
                    <a:pt x="1914030" y="985968"/>
                  </a:lnTo>
                  <a:lnTo>
                    <a:pt x="1964319" y="944822"/>
                  </a:lnTo>
                  <a:lnTo>
                    <a:pt x="2011561" y="902152"/>
                  </a:lnTo>
                  <a:lnTo>
                    <a:pt x="1142931" y="0"/>
                  </a:lnTo>
                  <a:close/>
                </a:path>
              </a:pathLst>
            </a:custGeom>
            <a:solidFill>
              <a:srgbClr val="A28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619225" y="4777812"/>
              <a:ext cx="2011680" cy="1251585"/>
            </a:xfrm>
            <a:custGeom>
              <a:avLst/>
              <a:gdLst/>
              <a:ahLst/>
              <a:cxnLst/>
              <a:rect l="l" t="t" r="r" b="b"/>
              <a:pathLst>
                <a:path w="2011679" h="1251585">
                  <a:moveTo>
                    <a:pt x="2011561" y="902152"/>
                  </a:moveTo>
                  <a:lnTo>
                    <a:pt x="1964319" y="944822"/>
                  </a:lnTo>
                  <a:lnTo>
                    <a:pt x="1914030" y="985968"/>
                  </a:lnTo>
                  <a:lnTo>
                    <a:pt x="1863741" y="1024067"/>
                  </a:lnTo>
                  <a:lnTo>
                    <a:pt x="1811930" y="1057593"/>
                  </a:lnTo>
                  <a:lnTo>
                    <a:pt x="1758593" y="1089593"/>
                  </a:lnTo>
                  <a:lnTo>
                    <a:pt x="1703732" y="1120071"/>
                  </a:lnTo>
                  <a:lnTo>
                    <a:pt x="1648872" y="1145980"/>
                  </a:lnTo>
                  <a:lnTo>
                    <a:pt x="1592486" y="1168836"/>
                  </a:lnTo>
                  <a:lnTo>
                    <a:pt x="1534579" y="1188647"/>
                  </a:lnTo>
                  <a:lnTo>
                    <a:pt x="1476669" y="1206935"/>
                  </a:lnTo>
                  <a:lnTo>
                    <a:pt x="1417237" y="1220651"/>
                  </a:lnTo>
                  <a:lnTo>
                    <a:pt x="1359327" y="1232841"/>
                  </a:lnTo>
                  <a:lnTo>
                    <a:pt x="1298373" y="1241985"/>
                  </a:lnTo>
                  <a:lnTo>
                    <a:pt x="1238940" y="1248079"/>
                  </a:lnTo>
                  <a:lnTo>
                    <a:pt x="1179507" y="1251129"/>
                  </a:lnTo>
                  <a:lnTo>
                    <a:pt x="1118548" y="1251129"/>
                  </a:lnTo>
                  <a:lnTo>
                    <a:pt x="1059116" y="1248079"/>
                  </a:lnTo>
                  <a:lnTo>
                    <a:pt x="999684" y="1243507"/>
                  </a:lnTo>
                  <a:lnTo>
                    <a:pt x="940252" y="1234363"/>
                  </a:lnTo>
                  <a:lnTo>
                    <a:pt x="880819" y="1223697"/>
                  </a:lnTo>
                  <a:lnTo>
                    <a:pt x="821387" y="1209981"/>
                  </a:lnTo>
                  <a:lnTo>
                    <a:pt x="763480" y="1193219"/>
                  </a:lnTo>
                  <a:lnTo>
                    <a:pt x="705571" y="1173408"/>
                  </a:lnTo>
                  <a:lnTo>
                    <a:pt x="649184" y="1150548"/>
                  </a:lnTo>
                  <a:lnTo>
                    <a:pt x="594324" y="1124643"/>
                  </a:lnTo>
                  <a:lnTo>
                    <a:pt x="539464" y="1097215"/>
                  </a:lnTo>
                  <a:lnTo>
                    <a:pt x="486126" y="1065211"/>
                  </a:lnTo>
                  <a:lnTo>
                    <a:pt x="434314" y="1031684"/>
                  </a:lnTo>
                  <a:lnTo>
                    <a:pt x="384026" y="995112"/>
                  </a:lnTo>
                  <a:lnTo>
                    <a:pt x="333738" y="955489"/>
                  </a:lnTo>
                  <a:lnTo>
                    <a:pt x="286495" y="912818"/>
                  </a:lnTo>
                  <a:lnTo>
                    <a:pt x="240779" y="867102"/>
                  </a:lnTo>
                  <a:lnTo>
                    <a:pt x="204203" y="827481"/>
                  </a:lnTo>
                  <a:lnTo>
                    <a:pt x="169153" y="786337"/>
                  </a:lnTo>
                  <a:lnTo>
                    <a:pt x="137153" y="743666"/>
                  </a:lnTo>
                  <a:lnTo>
                    <a:pt x="105149" y="700999"/>
                  </a:lnTo>
                  <a:lnTo>
                    <a:pt x="76197" y="655279"/>
                  </a:lnTo>
                  <a:lnTo>
                    <a:pt x="48765" y="608039"/>
                  </a:lnTo>
                  <a:lnTo>
                    <a:pt x="24382" y="560796"/>
                  </a:lnTo>
                  <a:lnTo>
                    <a:pt x="0" y="512030"/>
                  </a:lnTo>
                  <a:lnTo>
                    <a:pt x="1142931" y="0"/>
                  </a:lnTo>
                  <a:lnTo>
                    <a:pt x="2011561" y="902152"/>
                  </a:lnTo>
                  <a:close/>
                </a:path>
              </a:pathLst>
            </a:custGeom>
            <a:ln w="198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509505" y="3525155"/>
              <a:ext cx="1252855" cy="1765300"/>
            </a:xfrm>
            <a:custGeom>
              <a:avLst/>
              <a:gdLst/>
              <a:ahLst/>
              <a:cxnLst/>
              <a:rect l="l" t="t" r="r" b="b"/>
              <a:pathLst>
                <a:path w="1252854" h="1765300">
                  <a:moveTo>
                    <a:pt x="1252651" y="0"/>
                  </a:moveTo>
                  <a:lnTo>
                    <a:pt x="1187124" y="1526"/>
                  </a:lnTo>
                  <a:lnTo>
                    <a:pt x="1121597" y="7621"/>
                  </a:lnTo>
                  <a:lnTo>
                    <a:pt x="1056071" y="15239"/>
                  </a:lnTo>
                  <a:lnTo>
                    <a:pt x="990540" y="27431"/>
                  </a:lnTo>
                  <a:lnTo>
                    <a:pt x="926536" y="42672"/>
                  </a:lnTo>
                  <a:lnTo>
                    <a:pt x="864057" y="62482"/>
                  </a:lnTo>
                  <a:lnTo>
                    <a:pt x="801575" y="83816"/>
                  </a:lnTo>
                  <a:lnTo>
                    <a:pt x="740620" y="109725"/>
                  </a:lnTo>
                  <a:lnTo>
                    <a:pt x="682711" y="137153"/>
                  </a:lnTo>
                  <a:lnTo>
                    <a:pt x="626328" y="167631"/>
                  </a:lnTo>
                  <a:lnTo>
                    <a:pt x="572990" y="201157"/>
                  </a:lnTo>
                  <a:lnTo>
                    <a:pt x="521174" y="236207"/>
                  </a:lnTo>
                  <a:lnTo>
                    <a:pt x="470886" y="274306"/>
                  </a:lnTo>
                  <a:lnTo>
                    <a:pt x="423647" y="313927"/>
                  </a:lnTo>
                  <a:lnTo>
                    <a:pt x="379454" y="355071"/>
                  </a:lnTo>
                  <a:lnTo>
                    <a:pt x="336783" y="399266"/>
                  </a:lnTo>
                  <a:lnTo>
                    <a:pt x="295639" y="444982"/>
                  </a:lnTo>
                  <a:lnTo>
                    <a:pt x="257540" y="492225"/>
                  </a:lnTo>
                  <a:lnTo>
                    <a:pt x="222491" y="540990"/>
                  </a:lnTo>
                  <a:lnTo>
                    <a:pt x="188964" y="591278"/>
                  </a:lnTo>
                  <a:lnTo>
                    <a:pt x="158485" y="643089"/>
                  </a:lnTo>
                  <a:lnTo>
                    <a:pt x="131053" y="696427"/>
                  </a:lnTo>
                  <a:lnTo>
                    <a:pt x="105148" y="751288"/>
                  </a:lnTo>
                  <a:lnTo>
                    <a:pt x="82292" y="806149"/>
                  </a:lnTo>
                  <a:lnTo>
                    <a:pt x="62481" y="862535"/>
                  </a:lnTo>
                  <a:lnTo>
                    <a:pt x="45716" y="920445"/>
                  </a:lnTo>
                  <a:lnTo>
                    <a:pt x="30477" y="979877"/>
                  </a:lnTo>
                  <a:lnTo>
                    <a:pt x="18288" y="1037783"/>
                  </a:lnTo>
                  <a:lnTo>
                    <a:pt x="10666" y="1097215"/>
                  </a:lnTo>
                  <a:lnTo>
                    <a:pt x="4572" y="1158175"/>
                  </a:lnTo>
                  <a:lnTo>
                    <a:pt x="1522" y="1219130"/>
                  </a:lnTo>
                  <a:lnTo>
                    <a:pt x="0" y="1280085"/>
                  </a:lnTo>
                  <a:lnTo>
                    <a:pt x="3049" y="1341043"/>
                  </a:lnTo>
                  <a:lnTo>
                    <a:pt x="9144" y="1401998"/>
                  </a:lnTo>
                  <a:lnTo>
                    <a:pt x="18288" y="1462953"/>
                  </a:lnTo>
                  <a:lnTo>
                    <a:pt x="30477" y="1523913"/>
                  </a:lnTo>
                  <a:lnTo>
                    <a:pt x="45716" y="1584868"/>
                  </a:lnTo>
                  <a:lnTo>
                    <a:pt x="64004" y="1645823"/>
                  </a:lnTo>
                  <a:lnTo>
                    <a:pt x="85337" y="1705255"/>
                  </a:lnTo>
                  <a:lnTo>
                    <a:pt x="109720" y="1764687"/>
                  </a:lnTo>
                  <a:lnTo>
                    <a:pt x="1252651" y="1252656"/>
                  </a:lnTo>
                  <a:lnTo>
                    <a:pt x="1252651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509505" y="3525155"/>
              <a:ext cx="1252855" cy="1765300"/>
            </a:xfrm>
            <a:custGeom>
              <a:avLst/>
              <a:gdLst/>
              <a:ahLst/>
              <a:cxnLst/>
              <a:rect l="l" t="t" r="r" b="b"/>
              <a:pathLst>
                <a:path w="1252854" h="1765300">
                  <a:moveTo>
                    <a:pt x="109720" y="1764687"/>
                  </a:moveTo>
                  <a:lnTo>
                    <a:pt x="85337" y="1705255"/>
                  </a:lnTo>
                  <a:lnTo>
                    <a:pt x="64004" y="1645823"/>
                  </a:lnTo>
                  <a:lnTo>
                    <a:pt x="45716" y="1584868"/>
                  </a:lnTo>
                  <a:lnTo>
                    <a:pt x="30477" y="1523913"/>
                  </a:lnTo>
                  <a:lnTo>
                    <a:pt x="18288" y="1462953"/>
                  </a:lnTo>
                  <a:lnTo>
                    <a:pt x="9144" y="1401998"/>
                  </a:lnTo>
                  <a:lnTo>
                    <a:pt x="3049" y="1341043"/>
                  </a:lnTo>
                  <a:lnTo>
                    <a:pt x="0" y="1280085"/>
                  </a:lnTo>
                  <a:lnTo>
                    <a:pt x="1522" y="1219130"/>
                  </a:lnTo>
                  <a:lnTo>
                    <a:pt x="4572" y="1158175"/>
                  </a:lnTo>
                  <a:lnTo>
                    <a:pt x="10666" y="1097215"/>
                  </a:lnTo>
                  <a:lnTo>
                    <a:pt x="18288" y="1037783"/>
                  </a:lnTo>
                  <a:lnTo>
                    <a:pt x="30477" y="979877"/>
                  </a:lnTo>
                  <a:lnTo>
                    <a:pt x="45716" y="920445"/>
                  </a:lnTo>
                  <a:lnTo>
                    <a:pt x="62481" y="862535"/>
                  </a:lnTo>
                  <a:lnTo>
                    <a:pt x="82292" y="806149"/>
                  </a:lnTo>
                  <a:lnTo>
                    <a:pt x="105148" y="751288"/>
                  </a:lnTo>
                  <a:lnTo>
                    <a:pt x="131053" y="696427"/>
                  </a:lnTo>
                  <a:lnTo>
                    <a:pt x="158485" y="643089"/>
                  </a:lnTo>
                  <a:lnTo>
                    <a:pt x="188964" y="591278"/>
                  </a:lnTo>
                  <a:lnTo>
                    <a:pt x="222491" y="540990"/>
                  </a:lnTo>
                  <a:lnTo>
                    <a:pt x="257540" y="492225"/>
                  </a:lnTo>
                  <a:lnTo>
                    <a:pt x="295639" y="444982"/>
                  </a:lnTo>
                  <a:lnTo>
                    <a:pt x="336783" y="399266"/>
                  </a:lnTo>
                  <a:lnTo>
                    <a:pt x="379454" y="355071"/>
                  </a:lnTo>
                  <a:lnTo>
                    <a:pt x="423647" y="313927"/>
                  </a:lnTo>
                  <a:lnTo>
                    <a:pt x="470886" y="274306"/>
                  </a:lnTo>
                  <a:lnTo>
                    <a:pt x="521174" y="236207"/>
                  </a:lnTo>
                  <a:lnTo>
                    <a:pt x="572990" y="201157"/>
                  </a:lnTo>
                  <a:lnTo>
                    <a:pt x="626328" y="167631"/>
                  </a:lnTo>
                  <a:lnTo>
                    <a:pt x="682711" y="137153"/>
                  </a:lnTo>
                  <a:lnTo>
                    <a:pt x="740620" y="109725"/>
                  </a:lnTo>
                  <a:lnTo>
                    <a:pt x="801575" y="83816"/>
                  </a:lnTo>
                  <a:lnTo>
                    <a:pt x="864057" y="62482"/>
                  </a:lnTo>
                  <a:lnTo>
                    <a:pt x="926536" y="42672"/>
                  </a:lnTo>
                  <a:lnTo>
                    <a:pt x="990540" y="27431"/>
                  </a:lnTo>
                  <a:lnTo>
                    <a:pt x="1056071" y="15239"/>
                  </a:lnTo>
                  <a:lnTo>
                    <a:pt x="1121597" y="7621"/>
                  </a:lnTo>
                  <a:lnTo>
                    <a:pt x="1187124" y="1526"/>
                  </a:lnTo>
                  <a:lnTo>
                    <a:pt x="1252651" y="0"/>
                  </a:lnTo>
                  <a:lnTo>
                    <a:pt x="1252651" y="1252656"/>
                  </a:lnTo>
                  <a:lnTo>
                    <a:pt x="109720" y="1764687"/>
                  </a:lnTo>
                  <a:close/>
                </a:path>
              </a:pathLst>
            </a:custGeom>
            <a:ln w="198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6272738" y="2964056"/>
            <a:ext cx="3586100" cy="232756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138555" marR="5080" indent="-1126490">
              <a:lnSpc>
                <a:spcPts val="1610"/>
              </a:lnSpc>
              <a:spcBef>
                <a:spcPts val="215"/>
              </a:spcBef>
            </a:pP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Mapping-</a:t>
            </a:r>
            <a:r>
              <a:rPr sz="1400" b="1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Local,</a:t>
            </a:r>
            <a:r>
              <a:rPr sz="1400" b="1" spc="-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Regional,</a:t>
            </a:r>
            <a:r>
              <a:rPr sz="1400" b="1" spc="-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National, </a:t>
            </a:r>
            <a:r>
              <a:rPr sz="1400" b="1" spc="-3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Global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64612" y="7184773"/>
            <a:ext cx="194945" cy="23367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07</a:t>
            </a:r>
            <a:endParaRPr sz="1200">
              <a:latin typeface="Arial MT"/>
              <a:cs typeface="Arial MT"/>
            </a:endParaRPr>
          </a:p>
        </p:txBody>
      </p:sp>
      <p:graphicFrame>
        <p:nvGraphicFramePr>
          <p:cNvPr id="86" name="object 86"/>
          <p:cNvGraphicFramePr>
            <a:graphicFrameLocks noGrp="1"/>
          </p:cNvGraphicFramePr>
          <p:nvPr/>
        </p:nvGraphicFramePr>
        <p:xfrm>
          <a:off x="5575348" y="1637232"/>
          <a:ext cx="4249420" cy="12008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9351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Local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Regional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National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Global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486">
                <a:tc>
                  <a:txBody>
                    <a:bodyPr/>
                    <a:lstStyle/>
                    <a:p>
                      <a:pPr marL="92710" marR="781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spc="-5" dirty="0">
                          <a:latin typeface="Times New Roman"/>
                          <a:cs typeface="Times New Roman"/>
                        </a:rPr>
                        <a:t>Crop </a:t>
                      </a:r>
                      <a:r>
                        <a:rPr sz="1050" b="1" dirty="0">
                          <a:latin typeface="Times New Roman"/>
                          <a:cs typeface="Times New Roman"/>
                        </a:rPr>
                        <a:t> Production </a:t>
                      </a:r>
                      <a:r>
                        <a:rPr sz="105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b="1" spc="-15" dirty="0">
                          <a:latin typeface="Times New Roman"/>
                          <a:cs typeface="Times New Roman"/>
                        </a:rPr>
                        <a:t>Technology, </a:t>
                      </a:r>
                      <a:r>
                        <a:rPr sz="105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b="1" dirty="0">
                          <a:latin typeface="Times New Roman"/>
                          <a:cs typeface="Times New Roman"/>
                        </a:rPr>
                        <a:t>Rabi</a:t>
                      </a:r>
                      <a:r>
                        <a:rPr sz="105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b="1" dirty="0">
                          <a:latin typeface="Times New Roman"/>
                          <a:cs typeface="Times New Roman"/>
                        </a:rPr>
                        <a:t>&amp;</a:t>
                      </a:r>
                      <a:r>
                        <a:rPr sz="105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b="1" dirty="0">
                          <a:latin typeface="Times New Roman"/>
                          <a:cs typeface="Times New Roman"/>
                        </a:rPr>
                        <a:t>Kharif </a:t>
                      </a:r>
                      <a:r>
                        <a:rPr sz="1050" b="1" spc="-2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b="1" spc="-5" dirty="0">
                          <a:latin typeface="Times New Roman"/>
                          <a:cs typeface="Times New Roman"/>
                        </a:rPr>
                        <a:t>Crops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123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spc="-5" dirty="0">
                          <a:latin typeface="Times New Roman"/>
                          <a:cs typeface="Times New Roman"/>
                        </a:rPr>
                        <a:t>Crop </a:t>
                      </a:r>
                      <a:r>
                        <a:rPr sz="1050" b="1" dirty="0">
                          <a:latin typeface="Times New Roman"/>
                          <a:cs typeface="Times New Roman"/>
                        </a:rPr>
                        <a:t> Imp</a:t>
                      </a:r>
                      <a:r>
                        <a:rPr sz="1050" b="1" spc="-2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050" b="1" dirty="0">
                          <a:latin typeface="Times New Roman"/>
                          <a:cs typeface="Times New Roman"/>
                        </a:rPr>
                        <a:t>ovemen</a:t>
                      </a:r>
                      <a:r>
                        <a:rPr sz="1050" b="1" spc="-2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050" b="1" spc="-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050" b="1" dirty="0">
                          <a:latin typeface="Times New Roman"/>
                          <a:cs typeface="Times New Roman"/>
                        </a:rPr>
                        <a:t>I,  II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524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latin typeface="Times New Roman"/>
                          <a:cs typeface="Times New Roman"/>
                        </a:rPr>
                        <a:t>Int</a:t>
                      </a:r>
                      <a:r>
                        <a:rPr sz="1050" b="1" spc="-2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050" b="1" dirty="0">
                          <a:latin typeface="Times New Roman"/>
                          <a:cs typeface="Times New Roman"/>
                        </a:rPr>
                        <a:t>oductio  n to </a:t>
                      </a:r>
                      <a:r>
                        <a:rPr sz="105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b="1" dirty="0">
                          <a:latin typeface="Times New Roman"/>
                          <a:cs typeface="Times New Roman"/>
                        </a:rPr>
                        <a:t>Forestry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397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latin typeface="Times New Roman"/>
                          <a:cs typeface="Times New Roman"/>
                        </a:rPr>
                        <a:t>Fundamentals</a:t>
                      </a:r>
                      <a:r>
                        <a:rPr sz="105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b="1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050" b="1" spc="-2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b="1" dirty="0">
                          <a:latin typeface="Times New Roman"/>
                          <a:cs typeface="Times New Roman"/>
                        </a:rPr>
                        <a:t>Agronomy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7" name="object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583856"/>
              </p:ext>
            </p:extLst>
          </p:nvPr>
        </p:nvGraphicFramePr>
        <p:xfrm>
          <a:off x="1155700" y="1627111"/>
          <a:ext cx="4084954" cy="13638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88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Skills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Employability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Entrepreneurship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348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188">
                <a:tc>
                  <a:txBody>
                    <a:bodyPr/>
                    <a:lstStyle/>
                    <a:p>
                      <a:pPr marL="90805" marR="3073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Protected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Cultivation</a:t>
                      </a:r>
                      <a:r>
                        <a:rPr lang="en-US" sz="1200" dirty="0">
                          <a:latin typeface="Times New Roman"/>
                          <a:cs typeface="Times New Roman"/>
                        </a:rPr>
                        <a:t>, PCP </a:t>
                      </a:r>
                      <a:r>
                        <a:rPr lang="en-US" sz="1200" i="1" dirty="0">
                          <a:latin typeface="Times New Roman"/>
                          <a:cs typeface="Times New Roman"/>
                        </a:rPr>
                        <a:t>Rabi</a:t>
                      </a:r>
                      <a:r>
                        <a:rPr lang="en-US" sz="1200" dirty="0">
                          <a:latin typeface="Times New Roman"/>
                          <a:cs typeface="Times New Roman"/>
                        </a:rPr>
                        <a:t> &amp; </a:t>
                      </a:r>
                      <a:r>
                        <a:rPr lang="en-US" sz="1200" i="1" dirty="0">
                          <a:latin typeface="Times New Roman"/>
                          <a:cs typeface="Times New Roman"/>
                        </a:rPr>
                        <a:t>Kharif</a:t>
                      </a:r>
                      <a:endParaRPr sz="1200" i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2863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Principles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Seed </a:t>
                      </a:r>
                      <a:r>
                        <a:rPr sz="1200" spc="-2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Technology</a:t>
                      </a:r>
                      <a:r>
                        <a:rPr lang="en-US" sz="1200" spc="-10" dirty="0">
                          <a:latin typeface="Times New Roman"/>
                          <a:cs typeface="Times New Roman"/>
                        </a:rPr>
                        <a:t>, Fundamentals of Commercial Horticulture,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7099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Mushroom </a:t>
                      </a:r>
                      <a:r>
                        <a:rPr sz="1200" spc="-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Cultivation</a:t>
                      </a: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6" name="Rectangle 1">
            <a:extLst>
              <a:ext uri="{FF2B5EF4-FFF2-40B4-BE49-F238E27FC236}">
                <a16:creationId xmlns:a16="http://schemas.microsoft.com/office/drawing/2014/main" id="{F225A731-27CA-9720-0D95-E6C5D131F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331" y="6524363"/>
            <a:ext cx="28948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9"/>
              </a:rPr>
              <a:t>Skills, Entre. and Employbility.xlsx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2">
            <a:extLst>
              <a:ext uri="{FF2B5EF4-FFF2-40B4-BE49-F238E27FC236}">
                <a16:creationId xmlns:a16="http://schemas.microsoft.com/office/drawing/2014/main" id="{346A0A56-BA2E-451F-9EC5-46F98A5D9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0956" y="6595072"/>
            <a:ext cx="13134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0"/>
              </a:rPr>
              <a:t>LRNG.docx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object 35">
            <a:extLst>
              <a:ext uri="{FF2B5EF4-FFF2-40B4-BE49-F238E27FC236}">
                <a16:creationId xmlns:a16="http://schemas.microsoft.com/office/drawing/2014/main" id="{002EE616-47DB-0185-FB63-2F94D4CC4025}"/>
              </a:ext>
            </a:extLst>
          </p:cNvPr>
          <p:cNvSpPr txBox="1"/>
          <p:nvPr/>
        </p:nvSpPr>
        <p:spPr>
          <a:xfrm rot="10800000" flipV="1">
            <a:off x="5916521" y="3788634"/>
            <a:ext cx="801779" cy="257122"/>
          </a:xfrm>
          <a:prstGeom prst="rect">
            <a:avLst/>
          </a:prstGeom>
          <a:solidFill>
            <a:srgbClr val="00DA63"/>
          </a:solidFill>
        </p:spPr>
        <p:txBody>
          <a:bodyPr vert="horz" wrap="square" lIns="0" tIns="4127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5"/>
              </a:spcBef>
            </a:pPr>
            <a:r>
              <a:rPr lang="en-US" sz="1400" b="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Global</a:t>
            </a:r>
            <a:endParaRPr sz="1400" b="1" dirty="0">
              <a:solidFill>
                <a:srgbClr val="FFFF00"/>
              </a:solidFill>
              <a:latin typeface="Arial MT"/>
              <a:cs typeface="Arial MT"/>
            </a:endParaRPr>
          </a:p>
        </p:txBody>
      </p:sp>
      <p:sp>
        <p:nvSpPr>
          <p:cNvPr id="91" name="object 35">
            <a:extLst>
              <a:ext uri="{FF2B5EF4-FFF2-40B4-BE49-F238E27FC236}">
                <a16:creationId xmlns:a16="http://schemas.microsoft.com/office/drawing/2014/main" id="{36D45A3E-BC6F-33FE-5878-FEFFF511D8A5}"/>
              </a:ext>
            </a:extLst>
          </p:cNvPr>
          <p:cNvSpPr txBox="1"/>
          <p:nvPr/>
        </p:nvSpPr>
        <p:spPr>
          <a:xfrm>
            <a:off x="7625065" y="6064052"/>
            <a:ext cx="904351" cy="2571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0" tIns="4127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5"/>
              </a:spcBef>
            </a:pPr>
            <a:r>
              <a:rPr lang="en-US" sz="1400" b="1" dirty="0">
                <a:solidFill>
                  <a:srgbClr val="FFC000"/>
                </a:solidFill>
                <a:latin typeface="Arial MT"/>
                <a:cs typeface="Arial MT"/>
              </a:rPr>
              <a:t>National</a:t>
            </a:r>
            <a:endParaRPr sz="1400" b="1" dirty="0">
              <a:solidFill>
                <a:srgbClr val="FFC000"/>
              </a:solidFill>
              <a:latin typeface="Arial MT"/>
              <a:cs typeface="Arial MT"/>
            </a:endParaRPr>
          </a:p>
        </p:txBody>
      </p:sp>
      <p:sp>
        <p:nvSpPr>
          <p:cNvPr id="92" name="object 35">
            <a:extLst>
              <a:ext uri="{FF2B5EF4-FFF2-40B4-BE49-F238E27FC236}">
                <a16:creationId xmlns:a16="http://schemas.microsoft.com/office/drawing/2014/main" id="{FE4BAE49-85BF-AA89-EB46-617C0B55731C}"/>
              </a:ext>
            </a:extLst>
          </p:cNvPr>
          <p:cNvSpPr txBox="1"/>
          <p:nvPr/>
        </p:nvSpPr>
        <p:spPr>
          <a:xfrm>
            <a:off x="8206756" y="3370624"/>
            <a:ext cx="693427" cy="257122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4127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5"/>
              </a:spcBef>
            </a:pPr>
            <a:r>
              <a:rPr lang="en-US" sz="1400" b="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Local</a:t>
            </a:r>
            <a:endParaRPr sz="1400" b="1" dirty="0">
              <a:solidFill>
                <a:srgbClr val="002060"/>
              </a:solidFill>
              <a:latin typeface="Arial MT"/>
              <a:cs typeface="Arial MT"/>
            </a:endParaRPr>
          </a:p>
        </p:txBody>
      </p:sp>
      <p:sp>
        <p:nvSpPr>
          <p:cNvPr id="93" name="object 35">
            <a:extLst>
              <a:ext uri="{FF2B5EF4-FFF2-40B4-BE49-F238E27FC236}">
                <a16:creationId xmlns:a16="http://schemas.microsoft.com/office/drawing/2014/main" id="{5AED4E9C-A745-DFF8-CB5D-93403719E64E}"/>
              </a:ext>
            </a:extLst>
          </p:cNvPr>
          <p:cNvSpPr txBox="1"/>
          <p:nvPr/>
        </p:nvSpPr>
        <p:spPr>
          <a:xfrm>
            <a:off x="9004300" y="4965606"/>
            <a:ext cx="943700" cy="257122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4127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5"/>
              </a:spcBef>
            </a:pPr>
            <a:r>
              <a:rPr lang="en-US" sz="1400" b="1" dirty="0">
                <a:solidFill>
                  <a:srgbClr val="FF0000"/>
                </a:solidFill>
                <a:latin typeface="Arial MT"/>
                <a:cs typeface="Arial MT"/>
              </a:rPr>
              <a:t>Regional</a:t>
            </a:r>
            <a:endParaRPr sz="1400" b="1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137A494B-2F19-6D00-022E-09A3D32B6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585" y="4331194"/>
            <a:ext cx="595174" cy="30777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Skill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2">
            <a:extLst>
              <a:ext uri="{FF2B5EF4-FFF2-40B4-BE49-F238E27FC236}">
                <a16:creationId xmlns:a16="http://schemas.microsoft.com/office/drawing/2014/main" id="{FB97AA98-273A-EC70-2D3A-2CF80072B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6925" y="5962968"/>
            <a:ext cx="1459268" cy="27699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Entrepreneurship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">
            <a:extLst>
              <a:ext uri="{FF2B5EF4-FFF2-40B4-BE49-F238E27FC236}">
                <a16:creationId xmlns:a16="http://schemas.microsoft.com/office/drawing/2014/main" id="{E48B4E5D-30E1-2F59-4B54-1720F9C6A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758" y="4498890"/>
            <a:ext cx="1152128" cy="27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Employability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</TotalTime>
  <Words>2551</Words>
  <Application>Microsoft Office PowerPoint</Application>
  <PresentationFormat>Custom</PresentationFormat>
  <Paragraphs>658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Arial MT</vt:lpstr>
      <vt:lpstr>Calibri</vt:lpstr>
      <vt:lpstr>Tahoma</vt:lpstr>
      <vt:lpstr>Times New Roman</vt:lpstr>
      <vt:lpstr>Trebuchet MS</vt:lpstr>
      <vt:lpstr>Verdana</vt:lpstr>
      <vt:lpstr>Wingdings</vt:lpstr>
      <vt:lpstr>Office Theme</vt:lpstr>
      <vt:lpstr>WELCOMES</vt:lpstr>
      <vt:lpstr>SCHOOL OF AGRICULTURAL SCIENCES</vt:lpstr>
      <vt:lpstr>TABLE OF CONTENTS</vt:lpstr>
      <vt:lpstr>SCHOOL VISION &amp; MISSION</vt:lpstr>
      <vt:lpstr>SCHOOL AS ON DATE</vt:lpstr>
      <vt:lpstr>TOTAL FACULTY MEMBERS- 08 (6 from Allied Disciplines)</vt:lpstr>
      <vt:lpstr>SOAS ORGANOGRAM</vt:lpstr>
      <vt:lpstr>Curriculum Details: As per ICAR 5th Dean’s  Committee Report</vt:lpstr>
      <vt:lpstr>Course Mapping with Employability, Skills,  Entrepreneurship, and Local, Regional,  National, and Global</vt:lpstr>
      <vt:lpstr>TEACHING-LEARNING PROCESS</vt:lpstr>
      <vt:lpstr>LEARNING EXPERIENCE</vt:lpstr>
      <vt:lpstr>INSIDE CLASSROOM</vt:lpstr>
      <vt:lpstr>OUTSIDE CLASSROOM  (INDUSTRY VISIT/ WORKSHOP ETC.)</vt:lpstr>
      <vt:lpstr>OUTSIDE CLASSROOM</vt:lpstr>
      <vt:lpstr>LEARNING RESOURSES</vt:lpstr>
      <vt:lpstr>LEARNING OUTCOMES</vt:lpstr>
      <vt:lpstr>INDUSTRY AND PEER CONNECTS-  MOUs ACTIVITY</vt:lpstr>
      <vt:lpstr>INDUSTRY/MOUs ACTIVITY</vt:lpstr>
      <vt:lpstr>MENTOR-MENTEE SYSTEM</vt:lpstr>
      <vt:lpstr>SLOW-ADVANCED LEARNER</vt:lpstr>
      <vt:lpstr>SLOW LEARNER</vt:lpstr>
      <vt:lpstr>ADVANCE LEARNER</vt:lpstr>
      <vt:lpstr>RESEARCH, AWARDS,  MEMBERSHIP &amp; FDPS</vt:lpstr>
      <vt:lpstr>INFRASTRUCTURE</vt:lpstr>
      <vt:lpstr>INFRASTRUCTURE</vt:lpstr>
      <vt:lpstr>INFRASTRUCTURE</vt:lpstr>
      <vt:lpstr>INFRASTRUCTURE</vt:lpstr>
      <vt:lpstr>STUDENT PROGRESSION &amp; SUPPORT</vt:lpstr>
      <vt:lpstr>CAREER COUNSELLING</vt:lpstr>
      <vt:lpstr>GUIDANCE FOR COMPETITIVE EXAM</vt:lpstr>
      <vt:lpstr>CAPACITY DEVELOPMENT AND SKILL  ENHANCEMENT INITIATIVES</vt:lpstr>
      <vt:lpstr>ALUMNI EVENTS</vt:lpstr>
      <vt:lpstr>STUDENT ACHIEVEMENTS    SPORTS &amp; EXTRA CO-Curricular</vt:lpstr>
      <vt:lpstr>PLACEMENT AND HIGHER EDUCATION</vt:lpstr>
      <vt:lpstr>FACULTY EMPOWERMENT</vt:lpstr>
      <vt:lpstr>Best  Practices-  Solid Waste Management</vt:lpstr>
      <vt:lpstr>INSTITUTIONAL DISTINCTIVENESS</vt:lpstr>
      <vt:lpstr>FUTURE ROAD MAP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SOAS PPT.cdr</dc:title>
  <dc:creator>KRM DE</dc:creator>
  <cp:lastModifiedBy>Dean Soas</cp:lastModifiedBy>
  <cp:revision>67</cp:revision>
  <cp:lastPrinted>2025-06-05T04:24:46Z</cp:lastPrinted>
  <dcterms:created xsi:type="dcterms:W3CDTF">2024-11-23T08:06:44Z</dcterms:created>
  <dcterms:modified xsi:type="dcterms:W3CDTF">2025-06-13T12:42:29Z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2024-11-21T00:00:00Z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2024-11-23T00:00:00Z</vt:filetime>
  </property>
</Properties>
</file>